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media/audio3.wav" ContentType="audio/x-wav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0" r:id="rId3"/>
    <p:sldMasterId id="2147483697" r:id="rId4"/>
    <p:sldMasterId id="2147483709" r:id="rId5"/>
    <p:sldMasterId id="2147483714" r:id="rId6"/>
  </p:sldMasterIdLst>
  <p:notesMasterIdLst>
    <p:notesMasterId r:id="rId53"/>
  </p:notesMasterIdLst>
  <p:sldIdLst>
    <p:sldId id="258" r:id="rId7"/>
    <p:sldId id="4081" r:id="rId8"/>
    <p:sldId id="924" r:id="rId9"/>
    <p:sldId id="432" r:id="rId10"/>
    <p:sldId id="4913" r:id="rId11"/>
    <p:sldId id="4914" r:id="rId12"/>
    <p:sldId id="333" r:id="rId13"/>
    <p:sldId id="331" r:id="rId14"/>
    <p:sldId id="330" r:id="rId15"/>
    <p:sldId id="332" r:id="rId16"/>
    <p:sldId id="4930" r:id="rId17"/>
    <p:sldId id="4070" r:id="rId18"/>
    <p:sldId id="4915" r:id="rId19"/>
    <p:sldId id="4916" r:id="rId20"/>
    <p:sldId id="264" r:id="rId21"/>
    <p:sldId id="296" r:id="rId22"/>
    <p:sldId id="4919" r:id="rId23"/>
    <p:sldId id="294" r:id="rId24"/>
    <p:sldId id="4928" r:id="rId25"/>
    <p:sldId id="4931" r:id="rId26"/>
    <p:sldId id="286" r:id="rId27"/>
    <p:sldId id="282" r:id="rId28"/>
    <p:sldId id="297" r:id="rId29"/>
    <p:sldId id="4920" r:id="rId30"/>
    <p:sldId id="316" r:id="rId31"/>
    <p:sldId id="4921" r:id="rId32"/>
    <p:sldId id="4917" r:id="rId33"/>
    <p:sldId id="325" r:id="rId34"/>
    <p:sldId id="326" r:id="rId35"/>
    <p:sldId id="4923" r:id="rId36"/>
    <p:sldId id="320" r:id="rId37"/>
    <p:sldId id="4927" r:id="rId38"/>
    <p:sldId id="305" r:id="rId39"/>
    <p:sldId id="319" r:id="rId40"/>
    <p:sldId id="4924" r:id="rId41"/>
    <p:sldId id="308" r:id="rId42"/>
    <p:sldId id="315" r:id="rId43"/>
    <p:sldId id="306" r:id="rId44"/>
    <p:sldId id="310" r:id="rId45"/>
    <p:sldId id="329" r:id="rId46"/>
    <p:sldId id="4925" r:id="rId47"/>
    <p:sldId id="4926" r:id="rId48"/>
    <p:sldId id="4932" r:id="rId49"/>
    <p:sldId id="4933" r:id="rId50"/>
    <p:sldId id="4881" r:id="rId51"/>
    <p:sldId id="4929" r:id="rId5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viewProps" Target="viewProp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theme" Target="theme/theme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tableStyles" Target="tableStyles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D20DC6-40ED-40D6-B123-D546DBA10DFD}" type="datetimeFigureOut">
              <a:rPr lang="en-US" smtClean="0"/>
              <a:t>2/1/2022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6A99FF-8E84-48B6-A31F-105086B868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0895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9" name="Google Shape;2253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40" name="Google Shape;2254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g3de7457949_0_1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9" name="Google Shape;499;g3de7457949_0_1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267902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6.xml"/><Relationship Id="rId4" Type="http://schemas.openxmlformats.org/officeDocument/2006/relationships/hyperlink" Target="http://bit.ly/2TtBDfr" TargetMode="Externa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A3479-58A7-4EF5-9869-79D25C57C2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81DA06-0E23-47A8-B6CC-281FC39701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0D0DD2-E734-4A82-B688-8BA1F58BF0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2EE05-AB21-4023-AB2D-9260D9402326}" type="datetimeFigureOut">
              <a:rPr lang="en-US" smtClean="0"/>
              <a:t>2/1/2022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FD34B6-3248-465F-A2F5-80D063523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FF24B1-BB14-4A89-91FE-E7E033CFE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29911-70A5-4F83-AFEC-2085B33F6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4188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CC772B-6611-41B8-BE52-28DF800C78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391678-556B-47DD-B572-07AE6523DB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E20C11-250B-4841-9574-6ACB436563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2EE05-AB21-4023-AB2D-9260D9402326}" type="datetimeFigureOut">
              <a:rPr lang="en-US" smtClean="0"/>
              <a:t>2/1/2022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A6F4EE-D554-4A7A-96B5-7E2BDCDDB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E42A43-67B2-4104-B9E4-03C5811A9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29911-70A5-4F83-AFEC-2085B33F6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6497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E9CC958-00CA-48D8-B1CB-A3706095B9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312E24-A597-4D7A-B01B-422FE7C2B8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6228BC-A3DF-4E2F-A8F6-AB3AEB66E5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2EE05-AB21-4023-AB2D-9260D9402326}" type="datetimeFigureOut">
              <a:rPr lang="en-US" smtClean="0"/>
              <a:t>2/1/2022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427F94-B059-4A51-A380-87C2E0F8F1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75434F-1A8F-4320-B0F9-BBDD928A3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29911-70A5-4F83-AFEC-2085B33F6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889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 slide" type="title">
  <p:cSld name="BIG 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457100" y="1620633"/>
            <a:ext cx="8995200" cy="267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4800">
                <a:solidFill>
                  <a:srgbClr val="000000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10" name="Google Shape;10;p2"/>
          <p:cNvGrpSpPr/>
          <p:nvPr/>
        </p:nvGrpSpPr>
        <p:grpSpPr>
          <a:xfrm>
            <a:off x="-67803" y="-104043"/>
            <a:ext cx="12293521" cy="7032371"/>
            <a:chOff x="238125" y="810400"/>
            <a:chExt cx="7122550" cy="4074375"/>
          </a:xfrm>
        </p:grpSpPr>
        <p:sp>
          <p:nvSpPr>
            <p:cNvPr id="11" name="Google Shape;11;p2"/>
            <p:cNvSpPr/>
            <p:nvPr/>
          </p:nvSpPr>
          <p:spPr>
            <a:xfrm>
              <a:off x="238125" y="839425"/>
              <a:ext cx="956600" cy="933575"/>
            </a:xfrm>
            <a:custGeom>
              <a:avLst/>
              <a:gdLst/>
              <a:ahLst/>
              <a:cxnLst/>
              <a:rect l="l" t="t" r="r" b="b"/>
              <a:pathLst>
                <a:path w="38264" h="37343" extrusionOk="0">
                  <a:moveTo>
                    <a:pt x="0" y="1"/>
                  </a:moveTo>
                  <a:lnTo>
                    <a:pt x="0" y="37342"/>
                  </a:lnTo>
                  <a:lnTo>
                    <a:pt x="38264" y="1866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4168200" y="810400"/>
              <a:ext cx="3192475" cy="835800"/>
            </a:xfrm>
            <a:custGeom>
              <a:avLst/>
              <a:gdLst/>
              <a:ahLst/>
              <a:cxnLst/>
              <a:rect l="l" t="t" r="r" b="b"/>
              <a:pathLst>
                <a:path w="127699" h="33432" extrusionOk="0">
                  <a:moveTo>
                    <a:pt x="0" y="0"/>
                  </a:moveTo>
                  <a:lnTo>
                    <a:pt x="23972" y="33432"/>
                  </a:lnTo>
                  <a:lnTo>
                    <a:pt x="42191" y="19823"/>
                  </a:lnTo>
                  <a:lnTo>
                    <a:pt x="73300" y="24894"/>
                  </a:lnTo>
                  <a:lnTo>
                    <a:pt x="97272" y="13830"/>
                  </a:lnTo>
                  <a:lnTo>
                    <a:pt x="127699" y="33192"/>
                  </a:lnTo>
                  <a:lnTo>
                    <a:pt x="127477" y="4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6600000" y="1035350"/>
              <a:ext cx="760675" cy="604875"/>
            </a:xfrm>
            <a:custGeom>
              <a:avLst/>
              <a:gdLst/>
              <a:ahLst/>
              <a:cxnLst/>
              <a:rect l="l" t="t" r="r" b="b"/>
              <a:pathLst>
                <a:path w="30427" h="24195" extrusionOk="0">
                  <a:moveTo>
                    <a:pt x="30205" y="1"/>
                  </a:moveTo>
                  <a:cubicBezTo>
                    <a:pt x="29744" y="1"/>
                    <a:pt x="0" y="4832"/>
                    <a:pt x="0" y="4832"/>
                  </a:cubicBezTo>
                  <a:lnTo>
                    <a:pt x="30427" y="24194"/>
                  </a:lnTo>
                  <a:lnTo>
                    <a:pt x="3020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4767500" y="833400"/>
              <a:ext cx="455500" cy="812800"/>
            </a:xfrm>
            <a:custGeom>
              <a:avLst/>
              <a:gdLst/>
              <a:ahLst/>
              <a:cxnLst/>
              <a:rect l="l" t="t" r="r" b="b"/>
              <a:pathLst>
                <a:path w="18220" h="32512" extrusionOk="0">
                  <a:moveTo>
                    <a:pt x="4836" y="0"/>
                  </a:moveTo>
                  <a:cubicBezTo>
                    <a:pt x="4780" y="0"/>
                    <a:pt x="4808" y="107"/>
                    <a:pt x="4908" y="306"/>
                  </a:cubicBezTo>
                  <a:lnTo>
                    <a:pt x="4908" y="306"/>
                  </a:lnTo>
                  <a:cubicBezTo>
                    <a:pt x="4908" y="107"/>
                    <a:pt x="4889" y="2"/>
                    <a:pt x="4850" y="2"/>
                  </a:cubicBezTo>
                  <a:cubicBezTo>
                    <a:pt x="4845" y="1"/>
                    <a:pt x="4840" y="0"/>
                    <a:pt x="4836" y="0"/>
                  </a:cubicBezTo>
                  <a:close/>
                  <a:moveTo>
                    <a:pt x="4908" y="306"/>
                  </a:moveTo>
                  <a:cubicBezTo>
                    <a:pt x="4921" y="3596"/>
                    <a:pt x="0" y="32512"/>
                    <a:pt x="0" y="32512"/>
                  </a:cubicBezTo>
                  <a:lnTo>
                    <a:pt x="18219" y="18903"/>
                  </a:lnTo>
                  <a:cubicBezTo>
                    <a:pt x="18219" y="18903"/>
                    <a:pt x="6140" y="2741"/>
                    <a:pt x="4908" y="30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5222975" y="821925"/>
              <a:ext cx="777750" cy="610850"/>
            </a:xfrm>
            <a:custGeom>
              <a:avLst/>
              <a:gdLst/>
              <a:ahLst/>
              <a:cxnLst/>
              <a:rect l="l" t="t" r="r" b="b"/>
              <a:pathLst>
                <a:path w="31110" h="24434" extrusionOk="0">
                  <a:moveTo>
                    <a:pt x="19824" y="0"/>
                  </a:moveTo>
                  <a:lnTo>
                    <a:pt x="0" y="19362"/>
                  </a:lnTo>
                  <a:lnTo>
                    <a:pt x="31109" y="24433"/>
                  </a:lnTo>
                  <a:lnTo>
                    <a:pt x="198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718550" y="821925"/>
              <a:ext cx="1135025" cy="334250"/>
            </a:xfrm>
            <a:custGeom>
              <a:avLst/>
              <a:gdLst/>
              <a:ahLst/>
              <a:cxnLst/>
              <a:rect l="l" t="t" r="r" b="b"/>
              <a:pathLst>
                <a:path w="45401" h="13370" extrusionOk="0">
                  <a:moveTo>
                    <a:pt x="1" y="0"/>
                  </a:moveTo>
                  <a:lnTo>
                    <a:pt x="35258" y="13369"/>
                  </a:lnTo>
                  <a:lnTo>
                    <a:pt x="45400" y="46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018975" y="3766800"/>
              <a:ext cx="766225" cy="1111975"/>
            </a:xfrm>
            <a:custGeom>
              <a:avLst/>
              <a:gdLst/>
              <a:ahLst/>
              <a:cxnLst/>
              <a:rect l="l" t="t" r="r" b="b"/>
              <a:pathLst>
                <a:path w="30649" h="44479" extrusionOk="0">
                  <a:moveTo>
                    <a:pt x="1845" y="1"/>
                  </a:moveTo>
                  <a:lnTo>
                    <a:pt x="1" y="44478"/>
                  </a:lnTo>
                  <a:lnTo>
                    <a:pt x="30648" y="44478"/>
                  </a:lnTo>
                  <a:lnTo>
                    <a:pt x="1845" y="1"/>
                  </a:lnTo>
                  <a:close/>
                </a:path>
              </a:pathLst>
            </a:custGeom>
            <a:solidFill>
              <a:srgbClr val="81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125550" y="3766800"/>
              <a:ext cx="939550" cy="1111975"/>
            </a:xfrm>
            <a:custGeom>
              <a:avLst/>
              <a:gdLst/>
              <a:ahLst/>
              <a:cxnLst/>
              <a:rect l="l" t="t" r="r" b="b"/>
              <a:pathLst>
                <a:path w="37582" h="44479" extrusionOk="0">
                  <a:moveTo>
                    <a:pt x="37582" y="1"/>
                  </a:moveTo>
                  <a:lnTo>
                    <a:pt x="0" y="44478"/>
                  </a:lnTo>
                  <a:lnTo>
                    <a:pt x="35738" y="44478"/>
                  </a:lnTo>
                  <a:lnTo>
                    <a:pt x="375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4594625" y="2314650"/>
              <a:ext cx="2760525" cy="2564125"/>
            </a:xfrm>
            <a:custGeom>
              <a:avLst/>
              <a:gdLst/>
              <a:ahLst/>
              <a:cxnLst/>
              <a:rect l="l" t="t" r="r" b="b"/>
              <a:pathLst>
                <a:path w="110421" h="102565" extrusionOk="0">
                  <a:moveTo>
                    <a:pt x="110420" y="0"/>
                  </a:moveTo>
                  <a:lnTo>
                    <a:pt x="76306" y="20745"/>
                  </a:lnTo>
                  <a:lnTo>
                    <a:pt x="57626" y="55321"/>
                  </a:lnTo>
                  <a:lnTo>
                    <a:pt x="27661" y="58087"/>
                  </a:lnTo>
                  <a:lnTo>
                    <a:pt x="0" y="102564"/>
                  </a:lnTo>
                  <a:lnTo>
                    <a:pt x="110420" y="102343"/>
                  </a:lnTo>
                  <a:lnTo>
                    <a:pt x="11042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6502275" y="2314650"/>
              <a:ext cx="852875" cy="846875"/>
            </a:xfrm>
            <a:custGeom>
              <a:avLst/>
              <a:gdLst/>
              <a:ahLst/>
              <a:cxnLst/>
              <a:rect l="l" t="t" r="r" b="b"/>
              <a:pathLst>
                <a:path w="34115" h="33875" extrusionOk="0">
                  <a:moveTo>
                    <a:pt x="34114" y="0"/>
                  </a:moveTo>
                  <a:lnTo>
                    <a:pt x="0" y="20745"/>
                  </a:lnTo>
                  <a:lnTo>
                    <a:pt x="34114" y="33875"/>
                  </a:lnTo>
                  <a:lnTo>
                    <a:pt x="34114" y="0"/>
                  </a:lnTo>
                  <a:close/>
                </a:path>
              </a:pathLst>
            </a:custGeom>
            <a:solidFill>
              <a:srgbClr val="0984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502275" y="2833275"/>
              <a:ext cx="852875" cy="743150"/>
            </a:xfrm>
            <a:custGeom>
              <a:avLst/>
              <a:gdLst/>
              <a:ahLst/>
              <a:cxnLst/>
              <a:rect l="l" t="t" r="r" b="b"/>
              <a:pathLst>
                <a:path w="34115" h="29726" extrusionOk="0">
                  <a:moveTo>
                    <a:pt x="0" y="0"/>
                  </a:moveTo>
                  <a:lnTo>
                    <a:pt x="6454" y="29726"/>
                  </a:lnTo>
                  <a:lnTo>
                    <a:pt x="34114" y="131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6B2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6663625" y="3161500"/>
              <a:ext cx="691525" cy="916500"/>
            </a:xfrm>
            <a:custGeom>
              <a:avLst/>
              <a:gdLst/>
              <a:ahLst/>
              <a:cxnLst/>
              <a:rect l="l" t="t" r="r" b="b"/>
              <a:pathLst>
                <a:path w="27661" h="36660" extrusionOk="0">
                  <a:moveTo>
                    <a:pt x="27660" y="1"/>
                  </a:moveTo>
                  <a:lnTo>
                    <a:pt x="0" y="16597"/>
                  </a:lnTo>
                  <a:lnTo>
                    <a:pt x="27660" y="36660"/>
                  </a:lnTo>
                  <a:lnTo>
                    <a:pt x="27660" y="1"/>
                  </a:lnTo>
                  <a:close/>
                </a:path>
              </a:pathLst>
            </a:custGeom>
            <a:solidFill>
              <a:srgbClr val="207A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6035275" y="2833275"/>
              <a:ext cx="628375" cy="864400"/>
            </a:xfrm>
            <a:custGeom>
              <a:avLst/>
              <a:gdLst/>
              <a:ahLst/>
              <a:cxnLst/>
              <a:rect l="l" t="t" r="r" b="b"/>
              <a:pathLst>
                <a:path w="25135" h="34576" extrusionOk="0">
                  <a:moveTo>
                    <a:pt x="18680" y="0"/>
                  </a:moveTo>
                  <a:lnTo>
                    <a:pt x="0" y="34576"/>
                  </a:lnTo>
                  <a:lnTo>
                    <a:pt x="25134" y="29726"/>
                  </a:lnTo>
                  <a:lnTo>
                    <a:pt x="18680" y="0"/>
                  </a:lnTo>
                  <a:close/>
                </a:path>
              </a:pathLst>
            </a:custGeom>
            <a:solidFill>
              <a:srgbClr val="45AA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6404075" y="3576400"/>
              <a:ext cx="951075" cy="524650"/>
            </a:xfrm>
            <a:custGeom>
              <a:avLst/>
              <a:gdLst/>
              <a:ahLst/>
              <a:cxnLst/>
              <a:rect l="l" t="t" r="r" b="b"/>
              <a:pathLst>
                <a:path w="38043" h="20986" extrusionOk="0">
                  <a:moveTo>
                    <a:pt x="10382" y="1"/>
                  </a:moveTo>
                  <a:lnTo>
                    <a:pt x="0" y="20986"/>
                  </a:lnTo>
                  <a:lnTo>
                    <a:pt x="0" y="20986"/>
                  </a:lnTo>
                  <a:lnTo>
                    <a:pt x="38042" y="20064"/>
                  </a:lnTo>
                  <a:lnTo>
                    <a:pt x="10382" y="1"/>
                  </a:lnTo>
                  <a:close/>
                </a:path>
              </a:pathLst>
            </a:custGeom>
            <a:solidFill>
              <a:srgbClr val="207A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404075" y="4077975"/>
              <a:ext cx="951075" cy="524200"/>
            </a:xfrm>
            <a:custGeom>
              <a:avLst/>
              <a:gdLst/>
              <a:ahLst/>
              <a:cxnLst/>
              <a:rect l="l" t="t" r="r" b="b"/>
              <a:pathLst>
                <a:path w="38043" h="20968" extrusionOk="0">
                  <a:moveTo>
                    <a:pt x="38042" y="1"/>
                  </a:moveTo>
                  <a:lnTo>
                    <a:pt x="0" y="923"/>
                  </a:lnTo>
                  <a:lnTo>
                    <a:pt x="24212" y="20967"/>
                  </a:lnTo>
                  <a:lnTo>
                    <a:pt x="38042" y="1"/>
                  </a:lnTo>
                  <a:close/>
                </a:path>
              </a:pathLst>
            </a:custGeom>
            <a:solidFill>
              <a:srgbClr val="4AA5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5597300" y="3697650"/>
              <a:ext cx="806800" cy="403400"/>
            </a:xfrm>
            <a:custGeom>
              <a:avLst/>
              <a:gdLst/>
              <a:ahLst/>
              <a:cxnLst/>
              <a:rect l="l" t="t" r="r" b="b"/>
              <a:pathLst>
                <a:path w="32272" h="16136" extrusionOk="0">
                  <a:moveTo>
                    <a:pt x="17519" y="1"/>
                  </a:moveTo>
                  <a:lnTo>
                    <a:pt x="1" y="10825"/>
                  </a:lnTo>
                  <a:lnTo>
                    <a:pt x="32271" y="16136"/>
                  </a:lnTo>
                  <a:lnTo>
                    <a:pt x="17519" y="1"/>
                  </a:lnTo>
                  <a:close/>
                </a:path>
              </a:pathLst>
            </a:custGeom>
            <a:solidFill>
              <a:srgbClr val="4AA5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5286125" y="3697650"/>
              <a:ext cx="749175" cy="270650"/>
            </a:xfrm>
            <a:custGeom>
              <a:avLst/>
              <a:gdLst/>
              <a:ahLst/>
              <a:cxnLst/>
              <a:rect l="l" t="t" r="r" b="b"/>
              <a:pathLst>
                <a:path w="29967" h="10826" extrusionOk="0">
                  <a:moveTo>
                    <a:pt x="29966" y="1"/>
                  </a:moveTo>
                  <a:lnTo>
                    <a:pt x="1" y="2767"/>
                  </a:lnTo>
                  <a:lnTo>
                    <a:pt x="12448" y="10825"/>
                  </a:lnTo>
                  <a:lnTo>
                    <a:pt x="29966" y="1"/>
                  </a:lnTo>
                  <a:close/>
                </a:path>
              </a:pathLst>
            </a:custGeom>
            <a:solidFill>
              <a:srgbClr val="1389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854175" y="3766800"/>
              <a:ext cx="743150" cy="697075"/>
            </a:xfrm>
            <a:custGeom>
              <a:avLst/>
              <a:gdLst/>
              <a:ahLst/>
              <a:cxnLst/>
              <a:rect l="l" t="t" r="r" b="b"/>
              <a:pathLst>
                <a:path w="29726" h="27883" extrusionOk="0">
                  <a:moveTo>
                    <a:pt x="17279" y="1"/>
                  </a:moveTo>
                  <a:lnTo>
                    <a:pt x="19" y="27852"/>
                  </a:lnTo>
                  <a:lnTo>
                    <a:pt x="19" y="27852"/>
                  </a:lnTo>
                  <a:cubicBezTo>
                    <a:pt x="888" y="26767"/>
                    <a:pt x="29726" y="8059"/>
                    <a:pt x="29726" y="8059"/>
                  </a:cubicBezTo>
                  <a:lnTo>
                    <a:pt x="17279" y="1"/>
                  </a:lnTo>
                  <a:close/>
                  <a:moveTo>
                    <a:pt x="19" y="27852"/>
                  </a:moveTo>
                  <a:lnTo>
                    <a:pt x="19" y="27852"/>
                  </a:lnTo>
                  <a:cubicBezTo>
                    <a:pt x="9" y="27864"/>
                    <a:pt x="3" y="27874"/>
                    <a:pt x="0" y="27882"/>
                  </a:cubicBezTo>
                  <a:lnTo>
                    <a:pt x="19" y="27852"/>
                  </a:lnTo>
                  <a:close/>
                </a:path>
              </a:pathLst>
            </a:custGeom>
            <a:solidFill>
              <a:srgbClr val="4AA5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5597300" y="3968275"/>
              <a:ext cx="806800" cy="524625"/>
            </a:xfrm>
            <a:custGeom>
              <a:avLst/>
              <a:gdLst/>
              <a:ahLst/>
              <a:cxnLst/>
              <a:rect l="l" t="t" r="r" b="b"/>
              <a:pathLst>
                <a:path w="32272" h="20985" extrusionOk="0">
                  <a:moveTo>
                    <a:pt x="32269" y="5310"/>
                  </a:moveTo>
                  <a:lnTo>
                    <a:pt x="32271" y="5311"/>
                  </a:lnTo>
                  <a:cubicBezTo>
                    <a:pt x="32270" y="5311"/>
                    <a:pt x="32270" y="5311"/>
                    <a:pt x="32269" y="5310"/>
                  </a:cubicBezTo>
                  <a:close/>
                  <a:moveTo>
                    <a:pt x="1" y="0"/>
                  </a:moveTo>
                  <a:lnTo>
                    <a:pt x="9461" y="20985"/>
                  </a:lnTo>
                  <a:cubicBezTo>
                    <a:pt x="9461" y="20985"/>
                    <a:pt x="30569" y="5308"/>
                    <a:pt x="32237" y="5308"/>
                  </a:cubicBezTo>
                  <a:cubicBezTo>
                    <a:pt x="32248" y="5308"/>
                    <a:pt x="32259" y="5309"/>
                    <a:pt x="32269" y="5310"/>
                  </a:cubicBezTo>
                  <a:lnTo>
                    <a:pt x="32269" y="531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07A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4594625" y="4463850"/>
              <a:ext cx="1170050" cy="414925"/>
            </a:xfrm>
            <a:custGeom>
              <a:avLst/>
              <a:gdLst/>
              <a:ahLst/>
              <a:cxnLst/>
              <a:rect l="l" t="t" r="r" b="b"/>
              <a:pathLst>
                <a:path w="46802" h="16597" extrusionOk="0">
                  <a:moveTo>
                    <a:pt x="10382" y="0"/>
                  </a:moveTo>
                  <a:lnTo>
                    <a:pt x="0" y="16596"/>
                  </a:lnTo>
                  <a:lnTo>
                    <a:pt x="46802" y="1844"/>
                  </a:lnTo>
                  <a:lnTo>
                    <a:pt x="10382" y="0"/>
                  </a:lnTo>
                  <a:close/>
                </a:path>
              </a:pathLst>
            </a:custGeom>
            <a:solidFill>
              <a:srgbClr val="4AA5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5833800" y="4492875"/>
              <a:ext cx="1146550" cy="380375"/>
            </a:xfrm>
            <a:custGeom>
              <a:avLst/>
              <a:gdLst/>
              <a:ahLst/>
              <a:cxnLst/>
              <a:rect l="l" t="t" r="r" b="b"/>
              <a:pathLst>
                <a:path w="45862" h="15215" extrusionOk="0">
                  <a:moveTo>
                    <a:pt x="1" y="1"/>
                  </a:moveTo>
                  <a:lnTo>
                    <a:pt x="17519" y="15214"/>
                  </a:lnTo>
                  <a:lnTo>
                    <a:pt x="45862" y="230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07A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759425" y="3859000"/>
              <a:ext cx="4345025" cy="1014250"/>
            </a:xfrm>
            <a:custGeom>
              <a:avLst/>
              <a:gdLst/>
              <a:ahLst/>
              <a:cxnLst/>
              <a:rect l="l" t="t" r="r" b="b"/>
              <a:pathLst>
                <a:path w="173801" h="40570" extrusionOk="0">
                  <a:moveTo>
                    <a:pt x="111564" y="1"/>
                  </a:moveTo>
                  <a:lnTo>
                    <a:pt x="92903" y="2527"/>
                  </a:lnTo>
                  <a:cubicBezTo>
                    <a:pt x="92903" y="2527"/>
                    <a:pt x="1" y="40569"/>
                    <a:pt x="702" y="40569"/>
                  </a:cubicBezTo>
                  <a:lnTo>
                    <a:pt x="173800" y="40569"/>
                  </a:lnTo>
                  <a:cubicBezTo>
                    <a:pt x="173800" y="40569"/>
                    <a:pt x="156743" y="11987"/>
                    <a:pt x="155821" y="11987"/>
                  </a:cubicBezTo>
                  <a:cubicBezTo>
                    <a:pt x="155139" y="11987"/>
                    <a:pt x="138764" y="20746"/>
                    <a:pt x="137620" y="21207"/>
                  </a:cubicBezTo>
                  <a:cubicBezTo>
                    <a:pt x="137616" y="21208"/>
                    <a:pt x="137610" y="21209"/>
                    <a:pt x="137604" y="21209"/>
                  </a:cubicBezTo>
                  <a:cubicBezTo>
                    <a:pt x="136441" y="21209"/>
                    <a:pt x="111564" y="1"/>
                    <a:pt x="111564" y="1"/>
                  </a:cubicBezTo>
                  <a:close/>
                </a:path>
              </a:pathLst>
            </a:custGeom>
            <a:solidFill>
              <a:srgbClr val="FED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5136300" y="4158650"/>
              <a:ext cx="518650" cy="714600"/>
            </a:xfrm>
            <a:custGeom>
              <a:avLst/>
              <a:gdLst/>
              <a:ahLst/>
              <a:cxnLst/>
              <a:rect l="l" t="t" r="r" b="b"/>
              <a:pathLst>
                <a:path w="20746" h="28584" extrusionOk="0">
                  <a:moveTo>
                    <a:pt x="20746" y="1"/>
                  </a:moveTo>
                  <a:lnTo>
                    <a:pt x="2545" y="9221"/>
                  </a:lnTo>
                  <a:lnTo>
                    <a:pt x="1" y="28583"/>
                  </a:lnTo>
                  <a:lnTo>
                    <a:pt x="2074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4168200" y="3859000"/>
              <a:ext cx="968125" cy="1025775"/>
            </a:xfrm>
            <a:custGeom>
              <a:avLst/>
              <a:gdLst/>
              <a:ahLst/>
              <a:cxnLst/>
              <a:rect l="l" t="t" r="r" b="b"/>
              <a:pathLst>
                <a:path w="38725" h="41031" extrusionOk="0">
                  <a:moveTo>
                    <a:pt x="15213" y="1"/>
                  </a:moveTo>
                  <a:lnTo>
                    <a:pt x="0" y="40790"/>
                  </a:lnTo>
                  <a:lnTo>
                    <a:pt x="38725" y="41030"/>
                  </a:lnTo>
                  <a:cubicBezTo>
                    <a:pt x="38725" y="41030"/>
                    <a:pt x="16375" y="923"/>
                    <a:pt x="1521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076000" y="3859000"/>
              <a:ext cx="472550" cy="604875"/>
            </a:xfrm>
            <a:custGeom>
              <a:avLst/>
              <a:gdLst/>
              <a:ahLst/>
              <a:cxnLst/>
              <a:rect l="l" t="t" r="r" b="b"/>
              <a:pathLst>
                <a:path w="18902" h="24195" extrusionOk="0">
                  <a:moveTo>
                    <a:pt x="18901" y="1"/>
                  </a:moveTo>
                  <a:lnTo>
                    <a:pt x="0" y="2767"/>
                  </a:lnTo>
                  <a:lnTo>
                    <a:pt x="10142" y="24194"/>
                  </a:lnTo>
                  <a:lnTo>
                    <a:pt x="18901" y="1"/>
                  </a:lnTo>
                  <a:close/>
                </a:path>
              </a:pathLst>
            </a:custGeom>
            <a:solidFill>
              <a:srgbClr val="F7B7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3396000" y="3922175"/>
              <a:ext cx="933575" cy="541700"/>
            </a:xfrm>
            <a:custGeom>
              <a:avLst/>
              <a:gdLst/>
              <a:ahLst/>
              <a:cxnLst/>
              <a:rect l="l" t="t" r="r" b="b"/>
              <a:pathLst>
                <a:path w="37343" h="21668" extrusionOk="0">
                  <a:moveTo>
                    <a:pt x="27440" y="0"/>
                  </a:moveTo>
                  <a:lnTo>
                    <a:pt x="1" y="11304"/>
                  </a:lnTo>
                  <a:lnTo>
                    <a:pt x="37342" y="21667"/>
                  </a:lnTo>
                  <a:lnTo>
                    <a:pt x="27440" y="0"/>
                  </a:lnTo>
                  <a:close/>
                </a:path>
              </a:pathLst>
            </a:custGeom>
            <a:solidFill>
              <a:srgbClr val="FEE5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396000" y="4204750"/>
              <a:ext cx="933575" cy="680025"/>
            </a:xfrm>
            <a:custGeom>
              <a:avLst/>
              <a:gdLst/>
              <a:ahLst/>
              <a:cxnLst/>
              <a:rect l="l" t="t" r="r" b="b"/>
              <a:pathLst>
                <a:path w="37343" h="27201" extrusionOk="0">
                  <a:moveTo>
                    <a:pt x="1" y="1"/>
                  </a:moveTo>
                  <a:lnTo>
                    <a:pt x="31349" y="27200"/>
                  </a:lnTo>
                  <a:lnTo>
                    <a:pt x="37342" y="1036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2987100" y="4204750"/>
              <a:ext cx="1181125" cy="680025"/>
            </a:xfrm>
            <a:custGeom>
              <a:avLst/>
              <a:gdLst/>
              <a:ahLst/>
              <a:cxnLst/>
              <a:rect l="l" t="t" r="r" b="b"/>
              <a:pathLst>
                <a:path w="47245" h="27201" extrusionOk="0">
                  <a:moveTo>
                    <a:pt x="16357" y="1"/>
                  </a:moveTo>
                  <a:lnTo>
                    <a:pt x="0" y="27200"/>
                  </a:lnTo>
                  <a:lnTo>
                    <a:pt x="47244" y="26960"/>
                  </a:lnTo>
                  <a:lnTo>
                    <a:pt x="16357" y="1"/>
                  </a:lnTo>
                  <a:close/>
                </a:path>
              </a:pathLst>
            </a:custGeom>
            <a:solidFill>
              <a:srgbClr val="FEE5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1776950" y="4204750"/>
              <a:ext cx="1619075" cy="680025"/>
            </a:xfrm>
            <a:custGeom>
              <a:avLst/>
              <a:gdLst/>
              <a:ahLst/>
              <a:cxnLst/>
              <a:rect l="l" t="t" r="r" b="b"/>
              <a:pathLst>
                <a:path w="64763" h="27201" extrusionOk="0">
                  <a:moveTo>
                    <a:pt x="64763" y="1"/>
                  </a:moveTo>
                  <a:lnTo>
                    <a:pt x="1" y="26739"/>
                  </a:lnTo>
                  <a:lnTo>
                    <a:pt x="48406" y="27200"/>
                  </a:lnTo>
                  <a:lnTo>
                    <a:pt x="6476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238125" y="821925"/>
              <a:ext cx="5296050" cy="1198625"/>
            </a:xfrm>
            <a:custGeom>
              <a:avLst/>
              <a:gdLst/>
              <a:ahLst/>
              <a:cxnLst/>
              <a:rect l="l" t="t" r="r" b="b"/>
              <a:pathLst>
                <a:path w="211842" h="47945" extrusionOk="0">
                  <a:moveTo>
                    <a:pt x="0" y="0"/>
                  </a:moveTo>
                  <a:lnTo>
                    <a:pt x="1162" y="2305"/>
                  </a:lnTo>
                  <a:lnTo>
                    <a:pt x="35497" y="37341"/>
                  </a:lnTo>
                  <a:lnTo>
                    <a:pt x="46340" y="21667"/>
                  </a:lnTo>
                  <a:lnTo>
                    <a:pt x="64320" y="47944"/>
                  </a:lnTo>
                  <a:lnTo>
                    <a:pt x="96811" y="9681"/>
                  </a:lnTo>
                  <a:lnTo>
                    <a:pt x="138081" y="25134"/>
                  </a:lnTo>
                  <a:lnTo>
                    <a:pt x="186025" y="20063"/>
                  </a:lnTo>
                  <a:lnTo>
                    <a:pt x="21184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837425" y="821925"/>
              <a:ext cx="979650" cy="933550"/>
            </a:xfrm>
            <a:custGeom>
              <a:avLst/>
              <a:gdLst/>
              <a:ahLst/>
              <a:cxnLst/>
              <a:rect l="l" t="t" r="r" b="b"/>
              <a:pathLst>
                <a:path w="39186" h="37342" extrusionOk="0">
                  <a:moveTo>
                    <a:pt x="0" y="0"/>
                  </a:moveTo>
                  <a:lnTo>
                    <a:pt x="11525" y="37341"/>
                  </a:lnTo>
                  <a:lnTo>
                    <a:pt x="391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1846100" y="821075"/>
              <a:ext cx="1042825" cy="1199475"/>
            </a:xfrm>
            <a:custGeom>
              <a:avLst/>
              <a:gdLst/>
              <a:ahLst/>
              <a:cxnLst/>
              <a:rect l="l" t="t" r="r" b="b"/>
              <a:pathLst>
                <a:path w="41713" h="47979" extrusionOk="0">
                  <a:moveTo>
                    <a:pt x="41427" y="1"/>
                  </a:moveTo>
                  <a:cubicBezTo>
                    <a:pt x="39725" y="1"/>
                    <a:pt x="4832" y="17552"/>
                    <a:pt x="4832" y="17552"/>
                  </a:cubicBezTo>
                  <a:lnTo>
                    <a:pt x="1" y="47978"/>
                  </a:lnTo>
                  <a:cubicBezTo>
                    <a:pt x="1" y="47978"/>
                    <a:pt x="41712" y="956"/>
                    <a:pt x="41491" y="34"/>
                  </a:cubicBezTo>
                  <a:cubicBezTo>
                    <a:pt x="41491" y="12"/>
                    <a:pt x="41469" y="1"/>
                    <a:pt x="41427" y="1"/>
                  </a:cubicBezTo>
                  <a:close/>
                </a:path>
              </a:pathLst>
            </a:custGeom>
            <a:solidFill>
              <a:srgbClr val="6C3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3153550" y="821925"/>
              <a:ext cx="1735225" cy="628350"/>
            </a:xfrm>
            <a:custGeom>
              <a:avLst/>
              <a:gdLst/>
              <a:ahLst/>
              <a:cxnLst/>
              <a:rect l="l" t="t" r="r" b="b"/>
              <a:pathLst>
                <a:path w="69409" h="25134" extrusionOk="0">
                  <a:moveTo>
                    <a:pt x="18" y="0"/>
                  </a:moveTo>
                  <a:cubicBezTo>
                    <a:pt x="1" y="0"/>
                    <a:pt x="26" y="12"/>
                    <a:pt x="91" y="35"/>
                  </a:cubicBezTo>
                  <a:lnTo>
                    <a:pt x="91" y="35"/>
                  </a:lnTo>
                  <a:cubicBezTo>
                    <a:pt x="57" y="12"/>
                    <a:pt x="33" y="0"/>
                    <a:pt x="18" y="0"/>
                  </a:cubicBezTo>
                  <a:close/>
                  <a:moveTo>
                    <a:pt x="91" y="35"/>
                  </a:moveTo>
                  <a:cubicBezTo>
                    <a:pt x="1608" y="1077"/>
                    <a:pt x="21464" y="25134"/>
                    <a:pt x="21464" y="25134"/>
                  </a:cubicBezTo>
                  <a:lnTo>
                    <a:pt x="69408" y="20063"/>
                  </a:lnTo>
                  <a:cubicBezTo>
                    <a:pt x="69408" y="20063"/>
                    <a:pt x="2696" y="962"/>
                    <a:pt x="91" y="35"/>
                  </a:cubicBezTo>
                  <a:close/>
                </a:path>
              </a:pathLst>
            </a:custGeom>
            <a:solidFill>
              <a:srgbClr val="6C3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38125" y="3766800"/>
              <a:ext cx="732100" cy="1111975"/>
            </a:xfrm>
            <a:custGeom>
              <a:avLst/>
              <a:gdLst/>
              <a:ahLst/>
              <a:cxnLst/>
              <a:rect l="l" t="t" r="r" b="b"/>
              <a:pathLst>
                <a:path w="29284" h="44479" extrusionOk="0">
                  <a:moveTo>
                    <a:pt x="0" y="1"/>
                  </a:moveTo>
                  <a:lnTo>
                    <a:pt x="0" y="44478"/>
                  </a:lnTo>
                  <a:lnTo>
                    <a:pt x="29283" y="4447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38125" y="3887600"/>
              <a:ext cx="703050" cy="928025"/>
            </a:xfrm>
            <a:custGeom>
              <a:avLst/>
              <a:gdLst/>
              <a:ahLst/>
              <a:cxnLst/>
              <a:rect l="l" t="t" r="r" b="b"/>
              <a:pathLst>
                <a:path w="28122" h="37121" extrusionOk="0">
                  <a:moveTo>
                    <a:pt x="0" y="0"/>
                  </a:moveTo>
                  <a:lnTo>
                    <a:pt x="0" y="37120"/>
                  </a:lnTo>
                  <a:lnTo>
                    <a:pt x="28121" y="207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38125" y="3778325"/>
              <a:ext cx="881925" cy="627925"/>
            </a:xfrm>
            <a:custGeom>
              <a:avLst/>
              <a:gdLst/>
              <a:ahLst/>
              <a:cxnLst/>
              <a:rect l="l" t="t" r="r" b="b"/>
              <a:pathLst>
                <a:path w="35277" h="25117" extrusionOk="0">
                  <a:moveTo>
                    <a:pt x="35276" y="1"/>
                  </a:moveTo>
                  <a:lnTo>
                    <a:pt x="0" y="4371"/>
                  </a:lnTo>
                  <a:lnTo>
                    <a:pt x="28121" y="25116"/>
                  </a:lnTo>
                  <a:lnTo>
                    <a:pt x="3527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38125" y="3265225"/>
              <a:ext cx="881925" cy="622400"/>
            </a:xfrm>
            <a:custGeom>
              <a:avLst/>
              <a:gdLst/>
              <a:ahLst/>
              <a:cxnLst/>
              <a:rect l="l" t="t" r="r" b="b"/>
              <a:pathLst>
                <a:path w="35277" h="24896" extrusionOk="0">
                  <a:moveTo>
                    <a:pt x="0" y="1"/>
                  </a:moveTo>
                  <a:lnTo>
                    <a:pt x="0" y="24895"/>
                  </a:lnTo>
                  <a:lnTo>
                    <a:pt x="35276" y="2052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38125" y="2769650"/>
              <a:ext cx="881925" cy="1008700"/>
            </a:xfrm>
            <a:custGeom>
              <a:avLst/>
              <a:gdLst/>
              <a:ahLst/>
              <a:cxnLst/>
              <a:rect l="l" t="t" r="r" b="b"/>
              <a:pathLst>
                <a:path w="35277" h="40348" extrusionOk="0">
                  <a:moveTo>
                    <a:pt x="0" y="1"/>
                  </a:moveTo>
                  <a:lnTo>
                    <a:pt x="0" y="19824"/>
                  </a:lnTo>
                  <a:lnTo>
                    <a:pt x="35276" y="4034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767500" y="3103875"/>
              <a:ext cx="322725" cy="622375"/>
            </a:xfrm>
            <a:custGeom>
              <a:avLst/>
              <a:gdLst/>
              <a:ahLst/>
              <a:cxnLst/>
              <a:rect l="l" t="t" r="r" b="b"/>
              <a:pathLst>
                <a:path w="12909" h="24895" extrusionOk="0">
                  <a:moveTo>
                    <a:pt x="3467" y="1"/>
                  </a:moveTo>
                  <a:lnTo>
                    <a:pt x="0" y="24895"/>
                  </a:lnTo>
                  <a:lnTo>
                    <a:pt x="12909" y="15915"/>
                  </a:lnTo>
                  <a:lnTo>
                    <a:pt x="346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548525" y="3103875"/>
              <a:ext cx="305675" cy="622375"/>
            </a:xfrm>
            <a:custGeom>
              <a:avLst/>
              <a:gdLst/>
              <a:ahLst/>
              <a:cxnLst/>
              <a:rect l="l" t="t" r="r" b="b"/>
              <a:pathLst>
                <a:path w="12227" h="24895" extrusionOk="0">
                  <a:moveTo>
                    <a:pt x="12226" y="1"/>
                  </a:moveTo>
                  <a:lnTo>
                    <a:pt x="0" y="5533"/>
                  </a:lnTo>
                  <a:lnTo>
                    <a:pt x="8759" y="24895"/>
                  </a:lnTo>
                  <a:lnTo>
                    <a:pt x="12226" y="1"/>
                  </a:lnTo>
                  <a:close/>
                </a:path>
              </a:pathLst>
            </a:custGeom>
            <a:solidFill>
              <a:srgbClr val="FED3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1465775" y="3576400"/>
              <a:ext cx="189950" cy="317200"/>
            </a:xfrm>
            <a:custGeom>
              <a:avLst/>
              <a:gdLst/>
              <a:ahLst/>
              <a:cxnLst/>
              <a:rect l="l" t="t" r="r" b="b"/>
              <a:pathLst>
                <a:path w="7598" h="12688" extrusionOk="0">
                  <a:moveTo>
                    <a:pt x="0" y="1"/>
                  </a:moveTo>
                  <a:lnTo>
                    <a:pt x="0" y="6695"/>
                  </a:lnTo>
                  <a:lnTo>
                    <a:pt x="7598" y="12688"/>
                  </a:lnTo>
                  <a:lnTo>
                    <a:pt x="7598" y="1268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FB9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1465775" y="3576400"/>
              <a:ext cx="189950" cy="317200"/>
            </a:xfrm>
            <a:custGeom>
              <a:avLst/>
              <a:gdLst/>
              <a:ahLst/>
              <a:cxnLst/>
              <a:rect l="l" t="t" r="r" b="b"/>
              <a:pathLst>
                <a:path w="7598" h="12688" extrusionOk="0">
                  <a:moveTo>
                    <a:pt x="0" y="1"/>
                  </a:moveTo>
                  <a:lnTo>
                    <a:pt x="7598" y="12688"/>
                  </a:lnTo>
                  <a:lnTo>
                    <a:pt x="5532" y="24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81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1828575" y="3103875"/>
              <a:ext cx="253575" cy="582275"/>
            </a:xfrm>
            <a:custGeom>
              <a:avLst/>
              <a:gdLst/>
              <a:ahLst/>
              <a:cxnLst/>
              <a:rect l="l" t="t" r="r" b="b"/>
              <a:pathLst>
                <a:path w="10143" h="23291" extrusionOk="0">
                  <a:moveTo>
                    <a:pt x="10143" y="1"/>
                  </a:moveTo>
                  <a:lnTo>
                    <a:pt x="2085" y="3689"/>
                  </a:lnTo>
                  <a:lnTo>
                    <a:pt x="1" y="23291"/>
                  </a:lnTo>
                  <a:lnTo>
                    <a:pt x="10143" y="1"/>
                  </a:lnTo>
                  <a:close/>
                </a:path>
              </a:pathLst>
            </a:custGeom>
            <a:solidFill>
              <a:srgbClr val="81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1828575" y="3103875"/>
              <a:ext cx="472575" cy="582275"/>
            </a:xfrm>
            <a:custGeom>
              <a:avLst/>
              <a:gdLst/>
              <a:ahLst/>
              <a:cxnLst/>
              <a:rect l="l" t="t" r="r" b="b"/>
              <a:pathLst>
                <a:path w="18903" h="23291" extrusionOk="0">
                  <a:moveTo>
                    <a:pt x="10143" y="1"/>
                  </a:moveTo>
                  <a:lnTo>
                    <a:pt x="1" y="23291"/>
                  </a:lnTo>
                  <a:lnTo>
                    <a:pt x="18902" y="9922"/>
                  </a:lnTo>
                  <a:lnTo>
                    <a:pt x="10143" y="1"/>
                  </a:lnTo>
                  <a:close/>
                </a:path>
              </a:pathLst>
            </a:custGeom>
            <a:solidFill>
              <a:srgbClr val="56E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6726775" y="1997475"/>
              <a:ext cx="564750" cy="593800"/>
            </a:xfrm>
            <a:custGeom>
              <a:avLst/>
              <a:gdLst/>
              <a:ahLst/>
              <a:cxnLst/>
              <a:rect l="l" t="t" r="r" b="b"/>
              <a:pathLst>
                <a:path w="22590" h="23752" extrusionOk="0">
                  <a:moveTo>
                    <a:pt x="5994" y="0"/>
                  </a:moveTo>
                  <a:lnTo>
                    <a:pt x="0" y="23751"/>
                  </a:lnTo>
                  <a:lnTo>
                    <a:pt x="22590" y="7837"/>
                  </a:lnTo>
                  <a:lnTo>
                    <a:pt x="5994" y="0"/>
                  </a:lnTo>
                  <a:close/>
                </a:path>
              </a:pathLst>
            </a:custGeom>
            <a:solidFill>
              <a:srgbClr val="0984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6876600" y="1686300"/>
              <a:ext cx="414925" cy="507125"/>
            </a:xfrm>
            <a:custGeom>
              <a:avLst/>
              <a:gdLst/>
              <a:ahLst/>
              <a:cxnLst/>
              <a:rect l="l" t="t" r="r" b="b"/>
              <a:pathLst>
                <a:path w="16597" h="20285" extrusionOk="0">
                  <a:moveTo>
                    <a:pt x="16597" y="0"/>
                  </a:moveTo>
                  <a:lnTo>
                    <a:pt x="1" y="12447"/>
                  </a:lnTo>
                  <a:lnTo>
                    <a:pt x="16597" y="20284"/>
                  </a:lnTo>
                  <a:lnTo>
                    <a:pt x="16597" y="0"/>
                  </a:lnTo>
                  <a:close/>
                </a:path>
              </a:pathLst>
            </a:custGeom>
            <a:solidFill>
              <a:srgbClr val="2492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6853550" y="1657725"/>
              <a:ext cx="437975" cy="339775"/>
            </a:xfrm>
            <a:custGeom>
              <a:avLst/>
              <a:gdLst/>
              <a:ahLst/>
              <a:cxnLst/>
              <a:rect l="l" t="t" r="r" b="b"/>
              <a:pathLst>
                <a:path w="17519" h="13591" extrusionOk="0">
                  <a:moveTo>
                    <a:pt x="0" y="0"/>
                  </a:moveTo>
                  <a:lnTo>
                    <a:pt x="923" y="13590"/>
                  </a:lnTo>
                  <a:lnTo>
                    <a:pt x="17519" y="11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ABD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6726775" y="1657725"/>
              <a:ext cx="149850" cy="933550"/>
            </a:xfrm>
            <a:custGeom>
              <a:avLst/>
              <a:gdLst/>
              <a:ahLst/>
              <a:cxnLst/>
              <a:rect l="l" t="t" r="r" b="b"/>
              <a:pathLst>
                <a:path w="5994" h="37342" extrusionOk="0">
                  <a:moveTo>
                    <a:pt x="5071" y="0"/>
                  </a:moveTo>
                  <a:lnTo>
                    <a:pt x="0" y="37341"/>
                  </a:lnTo>
                  <a:lnTo>
                    <a:pt x="5994" y="13590"/>
                  </a:lnTo>
                  <a:lnTo>
                    <a:pt x="5071" y="0"/>
                  </a:lnTo>
                  <a:close/>
                </a:path>
              </a:pathLst>
            </a:custGeom>
            <a:solidFill>
              <a:srgbClr val="A7D3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4524460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slide">
  <p:cSld name="Quote slide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" name="Google Shape;99;p4"/>
          <p:cNvGrpSpPr/>
          <p:nvPr/>
        </p:nvGrpSpPr>
        <p:grpSpPr>
          <a:xfrm>
            <a:off x="-75368" y="5036059"/>
            <a:ext cx="12342479" cy="1963639"/>
            <a:chOff x="791125" y="1357350"/>
            <a:chExt cx="2750025" cy="464950"/>
          </a:xfrm>
        </p:grpSpPr>
        <p:sp>
          <p:nvSpPr>
            <p:cNvPr id="100" name="Google Shape;100;p4"/>
            <p:cNvSpPr/>
            <p:nvPr/>
          </p:nvSpPr>
          <p:spPr>
            <a:xfrm>
              <a:off x="791125" y="1450800"/>
              <a:ext cx="369350" cy="360450"/>
            </a:xfrm>
            <a:custGeom>
              <a:avLst/>
              <a:gdLst/>
              <a:ahLst/>
              <a:cxnLst/>
              <a:rect l="l" t="t" r="r" b="b"/>
              <a:pathLst>
                <a:path w="14774" h="14418" extrusionOk="0">
                  <a:moveTo>
                    <a:pt x="0" y="0"/>
                  </a:moveTo>
                  <a:lnTo>
                    <a:pt x="0" y="14418"/>
                  </a:lnTo>
                  <a:lnTo>
                    <a:pt x="14774" y="720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" name="Google Shape;101;p4"/>
            <p:cNvSpPr/>
            <p:nvPr/>
          </p:nvSpPr>
          <p:spPr>
            <a:xfrm>
              <a:off x="2308525" y="1499750"/>
              <a:ext cx="1232625" cy="322550"/>
            </a:xfrm>
            <a:custGeom>
              <a:avLst/>
              <a:gdLst/>
              <a:ahLst/>
              <a:cxnLst/>
              <a:rect l="l" t="t" r="r" b="b"/>
              <a:pathLst>
                <a:path w="49305" h="12902" extrusionOk="0">
                  <a:moveTo>
                    <a:pt x="9256" y="0"/>
                  </a:moveTo>
                  <a:lnTo>
                    <a:pt x="0" y="12901"/>
                  </a:lnTo>
                  <a:lnTo>
                    <a:pt x="49219" y="12723"/>
                  </a:lnTo>
                  <a:lnTo>
                    <a:pt x="49305" y="178"/>
                  </a:lnTo>
                  <a:lnTo>
                    <a:pt x="37557" y="7654"/>
                  </a:lnTo>
                  <a:lnTo>
                    <a:pt x="28301" y="3290"/>
                  </a:lnTo>
                  <a:lnTo>
                    <a:pt x="16290" y="5247"/>
                  </a:lnTo>
                  <a:lnTo>
                    <a:pt x="92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4"/>
            <p:cNvSpPr/>
            <p:nvPr/>
          </p:nvSpPr>
          <p:spPr>
            <a:xfrm>
              <a:off x="3247425" y="1504200"/>
              <a:ext cx="293725" cy="233550"/>
            </a:xfrm>
            <a:custGeom>
              <a:avLst/>
              <a:gdLst/>
              <a:ahLst/>
              <a:cxnLst/>
              <a:rect l="l" t="t" r="r" b="b"/>
              <a:pathLst>
                <a:path w="11749" h="9342" extrusionOk="0">
                  <a:moveTo>
                    <a:pt x="11749" y="0"/>
                  </a:moveTo>
                  <a:lnTo>
                    <a:pt x="1" y="7476"/>
                  </a:lnTo>
                  <a:cubicBezTo>
                    <a:pt x="1" y="7476"/>
                    <a:pt x="11485" y="9256"/>
                    <a:pt x="11663" y="9341"/>
                  </a:cubicBezTo>
                  <a:lnTo>
                    <a:pt x="11749" y="0"/>
                  </a:lnTo>
                  <a:close/>
                </a:path>
              </a:pathLst>
            </a:custGeom>
            <a:solidFill>
              <a:srgbClr val="FA82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2539900" y="1499750"/>
              <a:ext cx="175900" cy="315950"/>
            </a:xfrm>
            <a:custGeom>
              <a:avLst/>
              <a:gdLst/>
              <a:ahLst/>
              <a:cxnLst/>
              <a:rect l="l" t="t" r="r" b="b"/>
              <a:pathLst>
                <a:path w="7036" h="12638" extrusionOk="0">
                  <a:moveTo>
                    <a:pt x="1" y="0"/>
                  </a:moveTo>
                  <a:cubicBezTo>
                    <a:pt x="1" y="1"/>
                    <a:pt x="1932" y="11341"/>
                    <a:pt x="1895" y="12537"/>
                  </a:cubicBezTo>
                  <a:lnTo>
                    <a:pt x="1895" y="12537"/>
                  </a:lnTo>
                  <a:cubicBezTo>
                    <a:pt x="2328" y="11651"/>
                    <a:pt x="7035" y="5247"/>
                    <a:pt x="7035" y="5247"/>
                  </a:cubicBezTo>
                  <a:lnTo>
                    <a:pt x="1" y="0"/>
                  </a:lnTo>
                  <a:close/>
                  <a:moveTo>
                    <a:pt x="1895" y="12537"/>
                  </a:moveTo>
                  <a:cubicBezTo>
                    <a:pt x="1863" y="12602"/>
                    <a:pt x="1855" y="12638"/>
                    <a:pt x="1873" y="12638"/>
                  </a:cubicBezTo>
                  <a:cubicBezTo>
                    <a:pt x="1886" y="12633"/>
                    <a:pt x="1893" y="12599"/>
                    <a:pt x="1895" y="12537"/>
                  </a:cubicBezTo>
                  <a:close/>
                </a:path>
              </a:pathLst>
            </a:custGeom>
            <a:solidFill>
              <a:srgbClr val="FA82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2715775" y="1581975"/>
              <a:ext cx="300300" cy="235875"/>
            </a:xfrm>
            <a:custGeom>
              <a:avLst/>
              <a:gdLst/>
              <a:ahLst/>
              <a:cxnLst/>
              <a:rect l="l" t="t" r="r" b="b"/>
              <a:pathLst>
                <a:path w="12012" h="9435" extrusionOk="0">
                  <a:moveTo>
                    <a:pt x="12011" y="1"/>
                  </a:moveTo>
                  <a:lnTo>
                    <a:pt x="0" y="1958"/>
                  </a:lnTo>
                  <a:lnTo>
                    <a:pt x="7654" y="9434"/>
                  </a:lnTo>
                  <a:lnTo>
                    <a:pt x="12011" y="1"/>
                  </a:lnTo>
                  <a:close/>
                </a:path>
              </a:pathLst>
            </a:custGeom>
            <a:solidFill>
              <a:srgbClr val="FA82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2907100" y="1691075"/>
              <a:ext cx="440575" cy="126775"/>
            </a:xfrm>
            <a:custGeom>
              <a:avLst/>
              <a:gdLst/>
              <a:ahLst/>
              <a:cxnLst/>
              <a:rect l="l" t="t" r="r" b="b"/>
              <a:pathLst>
                <a:path w="17623" h="5071" extrusionOk="0">
                  <a:moveTo>
                    <a:pt x="13614" y="1"/>
                  </a:moveTo>
                  <a:lnTo>
                    <a:pt x="1" y="5070"/>
                  </a:lnTo>
                  <a:lnTo>
                    <a:pt x="17622" y="4985"/>
                  </a:lnTo>
                  <a:lnTo>
                    <a:pt x="13614" y="1"/>
                  </a:lnTo>
                  <a:close/>
                </a:path>
              </a:pathLst>
            </a:custGeom>
            <a:solidFill>
              <a:srgbClr val="FA82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791125" y="1357350"/>
              <a:ext cx="2044825" cy="460500"/>
            </a:xfrm>
            <a:custGeom>
              <a:avLst/>
              <a:gdLst/>
              <a:ahLst/>
              <a:cxnLst/>
              <a:rect l="l" t="t" r="r" b="b"/>
              <a:pathLst>
                <a:path w="81793" h="18420" extrusionOk="0">
                  <a:moveTo>
                    <a:pt x="24834" y="0"/>
                  </a:moveTo>
                  <a:lnTo>
                    <a:pt x="17892" y="10053"/>
                  </a:lnTo>
                  <a:lnTo>
                    <a:pt x="13798" y="4094"/>
                  </a:lnTo>
                  <a:lnTo>
                    <a:pt x="449" y="17529"/>
                  </a:lnTo>
                  <a:lnTo>
                    <a:pt x="0" y="18419"/>
                  </a:lnTo>
                  <a:lnTo>
                    <a:pt x="81792" y="18419"/>
                  </a:lnTo>
                  <a:lnTo>
                    <a:pt x="71824" y="10765"/>
                  </a:lnTo>
                  <a:lnTo>
                    <a:pt x="53313" y="8808"/>
                  </a:lnTo>
                  <a:lnTo>
                    <a:pt x="37379" y="14774"/>
                  </a:lnTo>
                  <a:lnTo>
                    <a:pt x="248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4"/>
            <p:cNvSpPr/>
            <p:nvPr/>
          </p:nvSpPr>
          <p:spPr>
            <a:xfrm>
              <a:off x="1022500" y="1459700"/>
              <a:ext cx="378275" cy="358150"/>
            </a:xfrm>
            <a:custGeom>
              <a:avLst/>
              <a:gdLst/>
              <a:ahLst/>
              <a:cxnLst/>
              <a:rect l="l" t="t" r="r" b="b"/>
              <a:pathLst>
                <a:path w="15131" h="14326" extrusionOk="0">
                  <a:moveTo>
                    <a:pt x="4543" y="0"/>
                  </a:moveTo>
                  <a:lnTo>
                    <a:pt x="1" y="14325"/>
                  </a:lnTo>
                  <a:lnTo>
                    <a:pt x="15130" y="14325"/>
                  </a:lnTo>
                  <a:lnTo>
                    <a:pt x="454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4"/>
            <p:cNvSpPr/>
            <p:nvPr/>
          </p:nvSpPr>
          <p:spPr>
            <a:xfrm>
              <a:off x="1411950" y="1357350"/>
              <a:ext cx="402650" cy="460825"/>
            </a:xfrm>
            <a:custGeom>
              <a:avLst/>
              <a:gdLst/>
              <a:ahLst/>
              <a:cxnLst/>
              <a:rect l="l" t="t" r="r" b="b"/>
              <a:pathLst>
                <a:path w="16106" h="18433" extrusionOk="0">
                  <a:moveTo>
                    <a:pt x="1" y="0"/>
                  </a:moveTo>
                  <a:lnTo>
                    <a:pt x="1866" y="11748"/>
                  </a:lnTo>
                  <a:cubicBezTo>
                    <a:pt x="1866" y="11748"/>
                    <a:pt x="15330" y="18432"/>
                    <a:pt x="15995" y="18432"/>
                  </a:cubicBezTo>
                  <a:cubicBezTo>
                    <a:pt x="16012" y="18432"/>
                    <a:pt x="16020" y="18428"/>
                    <a:pt x="16020" y="18419"/>
                  </a:cubicBezTo>
                  <a:cubicBezTo>
                    <a:pt x="16106" y="18063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6C3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1916825" y="1577525"/>
              <a:ext cx="669925" cy="240325"/>
            </a:xfrm>
            <a:custGeom>
              <a:avLst/>
              <a:gdLst/>
              <a:ahLst/>
              <a:cxnLst/>
              <a:rect l="l" t="t" r="r" b="b"/>
              <a:pathLst>
                <a:path w="26797" h="9613" extrusionOk="0">
                  <a:moveTo>
                    <a:pt x="8285" y="1"/>
                  </a:moveTo>
                  <a:cubicBezTo>
                    <a:pt x="8285" y="1"/>
                    <a:pt x="562" y="9268"/>
                    <a:pt x="27" y="9603"/>
                  </a:cubicBezTo>
                  <a:lnTo>
                    <a:pt x="27" y="9603"/>
                  </a:lnTo>
                  <a:cubicBezTo>
                    <a:pt x="907" y="9306"/>
                    <a:pt x="26796" y="1958"/>
                    <a:pt x="26796" y="1958"/>
                  </a:cubicBezTo>
                  <a:lnTo>
                    <a:pt x="8285" y="1"/>
                  </a:lnTo>
                  <a:close/>
                  <a:moveTo>
                    <a:pt x="27" y="9603"/>
                  </a:moveTo>
                  <a:cubicBezTo>
                    <a:pt x="9" y="9609"/>
                    <a:pt x="1" y="9612"/>
                    <a:pt x="5" y="9612"/>
                  </a:cubicBezTo>
                  <a:cubicBezTo>
                    <a:pt x="9" y="9612"/>
                    <a:pt x="17" y="9609"/>
                    <a:pt x="27" y="9603"/>
                  </a:cubicBezTo>
                  <a:close/>
                </a:path>
              </a:pathLst>
            </a:custGeom>
            <a:solidFill>
              <a:srgbClr val="6C3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" name="Google Shape;110;p4"/>
          <p:cNvGrpSpPr/>
          <p:nvPr/>
        </p:nvGrpSpPr>
        <p:grpSpPr>
          <a:xfrm>
            <a:off x="-74350" y="-161124"/>
            <a:ext cx="5130321" cy="1694991"/>
            <a:chOff x="4070650" y="2144975"/>
            <a:chExt cx="1043625" cy="344800"/>
          </a:xfrm>
        </p:grpSpPr>
        <p:sp>
          <p:nvSpPr>
            <p:cNvPr id="111" name="Google Shape;111;p4"/>
            <p:cNvSpPr/>
            <p:nvPr/>
          </p:nvSpPr>
          <p:spPr>
            <a:xfrm>
              <a:off x="4691500" y="2144975"/>
              <a:ext cx="195825" cy="284825"/>
            </a:xfrm>
            <a:custGeom>
              <a:avLst/>
              <a:gdLst/>
              <a:ahLst/>
              <a:cxnLst/>
              <a:rect l="l" t="t" r="r" b="b"/>
              <a:pathLst>
                <a:path w="7833" h="11393" extrusionOk="0">
                  <a:moveTo>
                    <a:pt x="1" y="0"/>
                  </a:moveTo>
                  <a:lnTo>
                    <a:pt x="7298" y="11392"/>
                  </a:lnTo>
                  <a:lnTo>
                    <a:pt x="7832" y="0"/>
                  </a:lnTo>
                  <a:close/>
                </a:path>
              </a:pathLst>
            </a:custGeom>
            <a:solidFill>
              <a:srgbClr val="81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4873950" y="2144975"/>
              <a:ext cx="240325" cy="284825"/>
            </a:xfrm>
            <a:custGeom>
              <a:avLst/>
              <a:gdLst/>
              <a:ahLst/>
              <a:cxnLst/>
              <a:rect l="l" t="t" r="r" b="b"/>
              <a:pathLst>
                <a:path w="9613" h="11393" extrusionOk="0">
                  <a:moveTo>
                    <a:pt x="534" y="0"/>
                  </a:moveTo>
                  <a:lnTo>
                    <a:pt x="0" y="11392"/>
                  </a:lnTo>
                  <a:lnTo>
                    <a:pt x="96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4070650" y="2149425"/>
              <a:ext cx="429525" cy="284825"/>
            </a:xfrm>
            <a:custGeom>
              <a:avLst/>
              <a:gdLst/>
              <a:ahLst/>
              <a:cxnLst/>
              <a:rect l="l" t="t" r="r" b="b"/>
              <a:pathLst>
                <a:path w="17181" h="11393" extrusionOk="0">
                  <a:moveTo>
                    <a:pt x="1" y="0"/>
                  </a:moveTo>
                  <a:lnTo>
                    <a:pt x="1" y="11392"/>
                  </a:lnTo>
                  <a:lnTo>
                    <a:pt x="1718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4"/>
            <p:cNvSpPr/>
            <p:nvPr/>
          </p:nvSpPr>
          <p:spPr>
            <a:xfrm>
              <a:off x="4092900" y="2149425"/>
              <a:ext cx="360475" cy="273600"/>
            </a:xfrm>
            <a:custGeom>
              <a:avLst/>
              <a:gdLst/>
              <a:ahLst/>
              <a:cxnLst/>
              <a:rect l="l" t="t" r="r" b="b"/>
              <a:pathLst>
                <a:path w="14419" h="10944" extrusionOk="0">
                  <a:moveTo>
                    <a:pt x="1" y="0"/>
                  </a:moveTo>
                  <a:lnTo>
                    <a:pt x="6409" y="10944"/>
                  </a:lnTo>
                  <a:lnTo>
                    <a:pt x="1441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4253100" y="2149425"/>
              <a:ext cx="242625" cy="340350"/>
            </a:xfrm>
            <a:custGeom>
              <a:avLst/>
              <a:gdLst/>
              <a:ahLst/>
              <a:cxnLst/>
              <a:rect l="l" t="t" r="r" b="b"/>
              <a:pathLst>
                <a:path w="9705" h="13614" extrusionOk="0">
                  <a:moveTo>
                    <a:pt x="8010" y="0"/>
                  </a:moveTo>
                  <a:lnTo>
                    <a:pt x="1" y="10944"/>
                  </a:lnTo>
                  <a:lnTo>
                    <a:pt x="9705" y="13613"/>
                  </a:lnTo>
                  <a:lnTo>
                    <a:pt x="801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4"/>
            <p:cNvSpPr/>
            <p:nvPr/>
          </p:nvSpPr>
          <p:spPr>
            <a:xfrm>
              <a:off x="4453350" y="2149425"/>
              <a:ext cx="240325" cy="340350"/>
            </a:xfrm>
            <a:custGeom>
              <a:avLst/>
              <a:gdLst/>
              <a:ahLst/>
              <a:cxnLst/>
              <a:rect l="l" t="t" r="r" b="b"/>
              <a:pathLst>
                <a:path w="9613" h="13614" extrusionOk="0">
                  <a:moveTo>
                    <a:pt x="0" y="0"/>
                  </a:moveTo>
                  <a:lnTo>
                    <a:pt x="1695" y="13613"/>
                  </a:lnTo>
                  <a:lnTo>
                    <a:pt x="961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4"/>
            <p:cNvSpPr/>
            <p:nvPr/>
          </p:nvSpPr>
          <p:spPr>
            <a:xfrm>
              <a:off x="4495700" y="2149425"/>
              <a:ext cx="389300" cy="340350"/>
            </a:xfrm>
            <a:custGeom>
              <a:avLst/>
              <a:gdLst/>
              <a:ahLst/>
              <a:cxnLst/>
              <a:rect l="l" t="t" r="r" b="b"/>
              <a:pathLst>
                <a:path w="15572" h="13614" extrusionOk="0">
                  <a:moveTo>
                    <a:pt x="7918" y="0"/>
                  </a:moveTo>
                  <a:lnTo>
                    <a:pt x="1" y="13613"/>
                  </a:lnTo>
                  <a:lnTo>
                    <a:pt x="1557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8" name="Google Shape;118;p4"/>
          <p:cNvSpPr txBox="1">
            <a:spLocks noGrp="1"/>
          </p:cNvSpPr>
          <p:nvPr>
            <p:ph type="subTitle" idx="1"/>
          </p:nvPr>
        </p:nvSpPr>
        <p:spPr>
          <a:xfrm>
            <a:off x="2076233" y="1825200"/>
            <a:ext cx="8039600" cy="28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rgbClr val="43434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119" name="Google Shape;119;p4"/>
          <p:cNvSpPr txBox="1">
            <a:spLocks noGrp="1"/>
          </p:cNvSpPr>
          <p:nvPr>
            <p:ph type="subTitle" idx="2"/>
          </p:nvPr>
        </p:nvSpPr>
        <p:spPr>
          <a:xfrm>
            <a:off x="2524784" y="4331244"/>
            <a:ext cx="3693600" cy="7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175458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body slide" type="tx">
  <p:cSld name="Title &amp; body slide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5"/>
          <p:cNvSpPr txBox="1">
            <a:spLocks noGrp="1"/>
          </p:cNvSpPr>
          <p:nvPr>
            <p:ph type="title"/>
          </p:nvPr>
        </p:nvSpPr>
        <p:spPr>
          <a:xfrm>
            <a:off x="1225600" y="1256267"/>
            <a:ext cx="10661600" cy="6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9pPr>
          </a:lstStyle>
          <a:p>
            <a:endParaRPr/>
          </a:p>
        </p:txBody>
      </p:sp>
      <p:sp>
        <p:nvSpPr>
          <p:cNvPr id="122" name="Google Shape;122;p5"/>
          <p:cNvSpPr txBox="1">
            <a:spLocks noGrp="1"/>
          </p:cNvSpPr>
          <p:nvPr>
            <p:ph type="body" idx="1"/>
          </p:nvPr>
        </p:nvSpPr>
        <p:spPr>
          <a:xfrm>
            <a:off x="1424133" y="2260600"/>
            <a:ext cx="9396400" cy="33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⏷"/>
              <a:defRPr/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⏷"/>
              <a:defRPr/>
            </a:lvl2pPr>
            <a:lvl3pPr marL="1828754" lvl="2" indent="-43178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⏷"/>
              <a:defRPr/>
            </a:lvl3pPr>
            <a:lvl4pPr marL="2438339" lvl="3" indent="-43178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⏷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⏷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⏷"/>
              <a:defRPr/>
            </a:lvl6pPr>
            <a:lvl7pPr marL="4267093" lvl="6" indent="-4148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⏷"/>
              <a:defRPr/>
            </a:lvl7pPr>
            <a:lvl8pPr marL="4876678" lvl="7" indent="-4148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⏷"/>
              <a:defRPr/>
            </a:lvl8pPr>
            <a:lvl9pPr marL="5486263" lvl="8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⏷"/>
              <a:defRPr/>
            </a:lvl9pPr>
          </a:lstStyle>
          <a:p>
            <a:endParaRPr/>
          </a:p>
        </p:txBody>
      </p:sp>
      <p:sp>
        <p:nvSpPr>
          <p:cNvPr id="123" name="Google Shape;123;p5"/>
          <p:cNvSpPr txBox="1">
            <a:spLocks noGrp="1"/>
          </p:cNvSpPr>
          <p:nvPr>
            <p:ph type="sldNum" idx="12"/>
          </p:nvPr>
        </p:nvSpPr>
        <p:spPr>
          <a:xfrm>
            <a:off x="113982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6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 rtl="0">
              <a:buNone/>
              <a:defRPr sz="16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rtl="0">
              <a:buNone/>
              <a:defRPr sz="16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rtl="0">
              <a:buNone/>
              <a:defRPr sz="16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rtl="0">
              <a:buNone/>
              <a:defRPr sz="16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rtl="0">
              <a:buNone/>
              <a:defRPr sz="16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rtl="0">
              <a:buNone/>
              <a:defRPr sz="16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rtl="0">
              <a:buNone/>
              <a:defRPr sz="16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rtl="0">
              <a:buNone/>
              <a:defRPr sz="16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fld id="{00000000-1234-1234-1234-123412341234}" type="slidenum">
              <a:rPr lang="es" smtClean="0"/>
              <a:pPr/>
              <a:t>‹#›</a:t>
            </a:fld>
            <a:endParaRPr lang="es"/>
          </a:p>
        </p:txBody>
      </p:sp>
      <p:grpSp>
        <p:nvGrpSpPr>
          <p:cNvPr id="124" name="Google Shape;124;p5"/>
          <p:cNvGrpSpPr/>
          <p:nvPr/>
        </p:nvGrpSpPr>
        <p:grpSpPr>
          <a:xfrm>
            <a:off x="-75368" y="5036059"/>
            <a:ext cx="12342479" cy="1963639"/>
            <a:chOff x="791125" y="1357350"/>
            <a:chExt cx="2750025" cy="464950"/>
          </a:xfrm>
        </p:grpSpPr>
        <p:sp>
          <p:nvSpPr>
            <p:cNvPr id="125" name="Google Shape;125;p5"/>
            <p:cNvSpPr/>
            <p:nvPr/>
          </p:nvSpPr>
          <p:spPr>
            <a:xfrm>
              <a:off x="791125" y="1450800"/>
              <a:ext cx="369350" cy="360450"/>
            </a:xfrm>
            <a:custGeom>
              <a:avLst/>
              <a:gdLst/>
              <a:ahLst/>
              <a:cxnLst/>
              <a:rect l="l" t="t" r="r" b="b"/>
              <a:pathLst>
                <a:path w="14774" h="14418" extrusionOk="0">
                  <a:moveTo>
                    <a:pt x="0" y="0"/>
                  </a:moveTo>
                  <a:lnTo>
                    <a:pt x="0" y="14418"/>
                  </a:lnTo>
                  <a:lnTo>
                    <a:pt x="14774" y="720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5"/>
            <p:cNvSpPr/>
            <p:nvPr/>
          </p:nvSpPr>
          <p:spPr>
            <a:xfrm>
              <a:off x="2308525" y="1499750"/>
              <a:ext cx="1232625" cy="322550"/>
            </a:xfrm>
            <a:custGeom>
              <a:avLst/>
              <a:gdLst/>
              <a:ahLst/>
              <a:cxnLst/>
              <a:rect l="l" t="t" r="r" b="b"/>
              <a:pathLst>
                <a:path w="49305" h="12902" extrusionOk="0">
                  <a:moveTo>
                    <a:pt x="9256" y="0"/>
                  </a:moveTo>
                  <a:lnTo>
                    <a:pt x="0" y="12901"/>
                  </a:lnTo>
                  <a:lnTo>
                    <a:pt x="49219" y="12723"/>
                  </a:lnTo>
                  <a:lnTo>
                    <a:pt x="49305" y="178"/>
                  </a:lnTo>
                  <a:lnTo>
                    <a:pt x="37557" y="7654"/>
                  </a:lnTo>
                  <a:lnTo>
                    <a:pt x="28301" y="3290"/>
                  </a:lnTo>
                  <a:lnTo>
                    <a:pt x="16290" y="5247"/>
                  </a:lnTo>
                  <a:lnTo>
                    <a:pt x="92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5"/>
            <p:cNvSpPr/>
            <p:nvPr/>
          </p:nvSpPr>
          <p:spPr>
            <a:xfrm>
              <a:off x="3247425" y="1504200"/>
              <a:ext cx="293725" cy="233550"/>
            </a:xfrm>
            <a:custGeom>
              <a:avLst/>
              <a:gdLst/>
              <a:ahLst/>
              <a:cxnLst/>
              <a:rect l="l" t="t" r="r" b="b"/>
              <a:pathLst>
                <a:path w="11749" h="9342" extrusionOk="0">
                  <a:moveTo>
                    <a:pt x="11749" y="0"/>
                  </a:moveTo>
                  <a:lnTo>
                    <a:pt x="1" y="7476"/>
                  </a:lnTo>
                  <a:cubicBezTo>
                    <a:pt x="1" y="7476"/>
                    <a:pt x="11485" y="9256"/>
                    <a:pt x="11663" y="9341"/>
                  </a:cubicBezTo>
                  <a:lnTo>
                    <a:pt x="11749" y="0"/>
                  </a:lnTo>
                  <a:close/>
                </a:path>
              </a:pathLst>
            </a:custGeom>
            <a:solidFill>
              <a:srgbClr val="FA82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5"/>
            <p:cNvSpPr/>
            <p:nvPr/>
          </p:nvSpPr>
          <p:spPr>
            <a:xfrm>
              <a:off x="2539900" y="1499750"/>
              <a:ext cx="175900" cy="315950"/>
            </a:xfrm>
            <a:custGeom>
              <a:avLst/>
              <a:gdLst/>
              <a:ahLst/>
              <a:cxnLst/>
              <a:rect l="l" t="t" r="r" b="b"/>
              <a:pathLst>
                <a:path w="7036" h="12638" extrusionOk="0">
                  <a:moveTo>
                    <a:pt x="1" y="0"/>
                  </a:moveTo>
                  <a:cubicBezTo>
                    <a:pt x="1" y="1"/>
                    <a:pt x="1932" y="11341"/>
                    <a:pt x="1895" y="12537"/>
                  </a:cubicBezTo>
                  <a:lnTo>
                    <a:pt x="1895" y="12537"/>
                  </a:lnTo>
                  <a:cubicBezTo>
                    <a:pt x="2328" y="11651"/>
                    <a:pt x="7035" y="5247"/>
                    <a:pt x="7035" y="5247"/>
                  </a:cubicBezTo>
                  <a:lnTo>
                    <a:pt x="1" y="0"/>
                  </a:lnTo>
                  <a:close/>
                  <a:moveTo>
                    <a:pt x="1895" y="12537"/>
                  </a:moveTo>
                  <a:cubicBezTo>
                    <a:pt x="1863" y="12602"/>
                    <a:pt x="1855" y="12638"/>
                    <a:pt x="1873" y="12638"/>
                  </a:cubicBezTo>
                  <a:cubicBezTo>
                    <a:pt x="1886" y="12633"/>
                    <a:pt x="1893" y="12599"/>
                    <a:pt x="1895" y="12537"/>
                  </a:cubicBezTo>
                  <a:close/>
                </a:path>
              </a:pathLst>
            </a:custGeom>
            <a:solidFill>
              <a:srgbClr val="FA82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5"/>
            <p:cNvSpPr/>
            <p:nvPr/>
          </p:nvSpPr>
          <p:spPr>
            <a:xfrm>
              <a:off x="2715775" y="1581975"/>
              <a:ext cx="300300" cy="235875"/>
            </a:xfrm>
            <a:custGeom>
              <a:avLst/>
              <a:gdLst/>
              <a:ahLst/>
              <a:cxnLst/>
              <a:rect l="l" t="t" r="r" b="b"/>
              <a:pathLst>
                <a:path w="12012" h="9435" extrusionOk="0">
                  <a:moveTo>
                    <a:pt x="12011" y="1"/>
                  </a:moveTo>
                  <a:lnTo>
                    <a:pt x="0" y="1958"/>
                  </a:lnTo>
                  <a:lnTo>
                    <a:pt x="7654" y="9434"/>
                  </a:lnTo>
                  <a:lnTo>
                    <a:pt x="12011" y="1"/>
                  </a:lnTo>
                  <a:close/>
                </a:path>
              </a:pathLst>
            </a:custGeom>
            <a:solidFill>
              <a:srgbClr val="FA82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5"/>
            <p:cNvSpPr/>
            <p:nvPr/>
          </p:nvSpPr>
          <p:spPr>
            <a:xfrm>
              <a:off x="2907100" y="1691075"/>
              <a:ext cx="440575" cy="126775"/>
            </a:xfrm>
            <a:custGeom>
              <a:avLst/>
              <a:gdLst/>
              <a:ahLst/>
              <a:cxnLst/>
              <a:rect l="l" t="t" r="r" b="b"/>
              <a:pathLst>
                <a:path w="17623" h="5071" extrusionOk="0">
                  <a:moveTo>
                    <a:pt x="13614" y="1"/>
                  </a:moveTo>
                  <a:lnTo>
                    <a:pt x="1" y="5070"/>
                  </a:lnTo>
                  <a:lnTo>
                    <a:pt x="17622" y="4985"/>
                  </a:lnTo>
                  <a:lnTo>
                    <a:pt x="13614" y="1"/>
                  </a:lnTo>
                  <a:close/>
                </a:path>
              </a:pathLst>
            </a:custGeom>
            <a:solidFill>
              <a:srgbClr val="FA82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5"/>
            <p:cNvSpPr/>
            <p:nvPr/>
          </p:nvSpPr>
          <p:spPr>
            <a:xfrm>
              <a:off x="791125" y="1357350"/>
              <a:ext cx="2044825" cy="460500"/>
            </a:xfrm>
            <a:custGeom>
              <a:avLst/>
              <a:gdLst/>
              <a:ahLst/>
              <a:cxnLst/>
              <a:rect l="l" t="t" r="r" b="b"/>
              <a:pathLst>
                <a:path w="81793" h="18420" extrusionOk="0">
                  <a:moveTo>
                    <a:pt x="24834" y="0"/>
                  </a:moveTo>
                  <a:lnTo>
                    <a:pt x="17892" y="10053"/>
                  </a:lnTo>
                  <a:lnTo>
                    <a:pt x="13798" y="4094"/>
                  </a:lnTo>
                  <a:lnTo>
                    <a:pt x="449" y="17529"/>
                  </a:lnTo>
                  <a:lnTo>
                    <a:pt x="0" y="18419"/>
                  </a:lnTo>
                  <a:lnTo>
                    <a:pt x="81792" y="18419"/>
                  </a:lnTo>
                  <a:lnTo>
                    <a:pt x="71824" y="10765"/>
                  </a:lnTo>
                  <a:lnTo>
                    <a:pt x="53313" y="8808"/>
                  </a:lnTo>
                  <a:lnTo>
                    <a:pt x="37379" y="14774"/>
                  </a:lnTo>
                  <a:lnTo>
                    <a:pt x="248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5"/>
            <p:cNvSpPr/>
            <p:nvPr/>
          </p:nvSpPr>
          <p:spPr>
            <a:xfrm>
              <a:off x="1022500" y="1459700"/>
              <a:ext cx="378275" cy="358150"/>
            </a:xfrm>
            <a:custGeom>
              <a:avLst/>
              <a:gdLst/>
              <a:ahLst/>
              <a:cxnLst/>
              <a:rect l="l" t="t" r="r" b="b"/>
              <a:pathLst>
                <a:path w="15131" h="14326" extrusionOk="0">
                  <a:moveTo>
                    <a:pt x="4543" y="0"/>
                  </a:moveTo>
                  <a:lnTo>
                    <a:pt x="1" y="14325"/>
                  </a:lnTo>
                  <a:lnTo>
                    <a:pt x="15130" y="14325"/>
                  </a:lnTo>
                  <a:lnTo>
                    <a:pt x="454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5"/>
            <p:cNvSpPr/>
            <p:nvPr/>
          </p:nvSpPr>
          <p:spPr>
            <a:xfrm>
              <a:off x="1411950" y="1357350"/>
              <a:ext cx="402650" cy="460825"/>
            </a:xfrm>
            <a:custGeom>
              <a:avLst/>
              <a:gdLst/>
              <a:ahLst/>
              <a:cxnLst/>
              <a:rect l="l" t="t" r="r" b="b"/>
              <a:pathLst>
                <a:path w="16106" h="18433" extrusionOk="0">
                  <a:moveTo>
                    <a:pt x="1" y="0"/>
                  </a:moveTo>
                  <a:lnTo>
                    <a:pt x="1866" y="11748"/>
                  </a:lnTo>
                  <a:cubicBezTo>
                    <a:pt x="1866" y="11748"/>
                    <a:pt x="15330" y="18432"/>
                    <a:pt x="15995" y="18432"/>
                  </a:cubicBezTo>
                  <a:cubicBezTo>
                    <a:pt x="16012" y="18432"/>
                    <a:pt x="16020" y="18428"/>
                    <a:pt x="16020" y="18419"/>
                  </a:cubicBezTo>
                  <a:cubicBezTo>
                    <a:pt x="16106" y="18063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6C3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1916825" y="1577525"/>
              <a:ext cx="669925" cy="240325"/>
            </a:xfrm>
            <a:custGeom>
              <a:avLst/>
              <a:gdLst/>
              <a:ahLst/>
              <a:cxnLst/>
              <a:rect l="l" t="t" r="r" b="b"/>
              <a:pathLst>
                <a:path w="26797" h="9613" extrusionOk="0">
                  <a:moveTo>
                    <a:pt x="8285" y="1"/>
                  </a:moveTo>
                  <a:cubicBezTo>
                    <a:pt x="8285" y="1"/>
                    <a:pt x="562" y="9268"/>
                    <a:pt x="27" y="9603"/>
                  </a:cubicBezTo>
                  <a:lnTo>
                    <a:pt x="27" y="9603"/>
                  </a:lnTo>
                  <a:cubicBezTo>
                    <a:pt x="907" y="9306"/>
                    <a:pt x="26796" y="1958"/>
                    <a:pt x="26796" y="1958"/>
                  </a:cubicBezTo>
                  <a:lnTo>
                    <a:pt x="8285" y="1"/>
                  </a:lnTo>
                  <a:close/>
                  <a:moveTo>
                    <a:pt x="27" y="9603"/>
                  </a:moveTo>
                  <a:cubicBezTo>
                    <a:pt x="9" y="9609"/>
                    <a:pt x="1" y="9612"/>
                    <a:pt x="5" y="9612"/>
                  </a:cubicBezTo>
                  <a:cubicBezTo>
                    <a:pt x="9" y="9612"/>
                    <a:pt x="17" y="9609"/>
                    <a:pt x="27" y="9603"/>
                  </a:cubicBezTo>
                  <a:close/>
                </a:path>
              </a:pathLst>
            </a:custGeom>
            <a:solidFill>
              <a:srgbClr val="6C3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7944900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&amp; Image slide">
  <p:cSld name="Text &amp; Image slide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6"/>
          <p:cNvSpPr txBox="1">
            <a:spLocks noGrp="1"/>
          </p:cNvSpPr>
          <p:nvPr>
            <p:ph type="title"/>
          </p:nvPr>
        </p:nvSpPr>
        <p:spPr>
          <a:xfrm>
            <a:off x="5899507" y="2536000"/>
            <a:ext cx="5184000" cy="66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6"/>
          <p:cNvSpPr txBox="1">
            <a:spLocks noGrp="1"/>
          </p:cNvSpPr>
          <p:nvPr>
            <p:ph type="sldNum" idx="12"/>
          </p:nvPr>
        </p:nvSpPr>
        <p:spPr>
          <a:xfrm>
            <a:off x="113982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6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 rtl="0">
              <a:buNone/>
              <a:defRPr sz="16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rtl="0">
              <a:buNone/>
              <a:defRPr sz="16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rtl="0">
              <a:buNone/>
              <a:defRPr sz="16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rtl="0">
              <a:buNone/>
              <a:defRPr sz="16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rtl="0">
              <a:buNone/>
              <a:defRPr sz="16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rtl="0">
              <a:buNone/>
              <a:defRPr sz="16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rtl="0">
              <a:buNone/>
              <a:defRPr sz="16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rtl="0">
              <a:buNone/>
              <a:defRPr sz="16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fld id="{00000000-1234-1234-1234-123412341234}" type="slidenum">
              <a:rPr lang="es" smtClean="0"/>
              <a:pPr/>
              <a:t>‹#›</a:t>
            </a:fld>
            <a:endParaRPr lang="es"/>
          </a:p>
        </p:txBody>
      </p:sp>
      <p:grpSp>
        <p:nvGrpSpPr>
          <p:cNvPr id="138" name="Google Shape;138;p6"/>
          <p:cNvGrpSpPr/>
          <p:nvPr/>
        </p:nvGrpSpPr>
        <p:grpSpPr>
          <a:xfrm flipH="1">
            <a:off x="8263869" y="-139248"/>
            <a:ext cx="4003236" cy="1673115"/>
            <a:chOff x="4070650" y="2149425"/>
            <a:chExt cx="814350" cy="340350"/>
          </a:xfrm>
        </p:grpSpPr>
        <p:sp>
          <p:nvSpPr>
            <p:cNvPr id="139" name="Google Shape;139;p6"/>
            <p:cNvSpPr/>
            <p:nvPr/>
          </p:nvSpPr>
          <p:spPr>
            <a:xfrm>
              <a:off x="4070650" y="2149425"/>
              <a:ext cx="429525" cy="284825"/>
            </a:xfrm>
            <a:custGeom>
              <a:avLst/>
              <a:gdLst/>
              <a:ahLst/>
              <a:cxnLst/>
              <a:rect l="l" t="t" r="r" b="b"/>
              <a:pathLst>
                <a:path w="17181" h="11393" extrusionOk="0">
                  <a:moveTo>
                    <a:pt x="1" y="0"/>
                  </a:moveTo>
                  <a:lnTo>
                    <a:pt x="1" y="11392"/>
                  </a:lnTo>
                  <a:lnTo>
                    <a:pt x="1718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6"/>
            <p:cNvSpPr/>
            <p:nvPr/>
          </p:nvSpPr>
          <p:spPr>
            <a:xfrm>
              <a:off x="4092900" y="2149425"/>
              <a:ext cx="360475" cy="273600"/>
            </a:xfrm>
            <a:custGeom>
              <a:avLst/>
              <a:gdLst/>
              <a:ahLst/>
              <a:cxnLst/>
              <a:rect l="l" t="t" r="r" b="b"/>
              <a:pathLst>
                <a:path w="14419" h="10944" extrusionOk="0">
                  <a:moveTo>
                    <a:pt x="1" y="0"/>
                  </a:moveTo>
                  <a:lnTo>
                    <a:pt x="6409" y="10944"/>
                  </a:lnTo>
                  <a:lnTo>
                    <a:pt x="1441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6"/>
            <p:cNvSpPr/>
            <p:nvPr/>
          </p:nvSpPr>
          <p:spPr>
            <a:xfrm>
              <a:off x="4253100" y="2149425"/>
              <a:ext cx="242625" cy="340350"/>
            </a:xfrm>
            <a:custGeom>
              <a:avLst/>
              <a:gdLst/>
              <a:ahLst/>
              <a:cxnLst/>
              <a:rect l="l" t="t" r="r" b="b"/>
              <a:pathLst>
                <a:path w="9705" h="13614" extrusionOk="0">
                  <a:moveTo>
                    <a:pt x="8010" y="0"/>
                  </a:moveTo>
                  <a:lnTo>
                    <a:pt x="1" y="10944"/>
                  </a:lnTo>
                  <a:lnTo>
                    <a:pt x="9705" y="13613"/>
                  </a:lnTo>
                  <a:lnTo>
                    <a:pt x="801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6"/>
            <p:cNvSpPr/>
            <p:nvPr/>
          </p:nvSpPr>
          <p:spPr>
            <a:xfrm>
              <a:off x="4453350" y="2149425"/>
              <a:ext cx="240325" cy="340350"/>
            </a:xfrm>
            <a:custGeom>
              <a:avLst/>
              <a:gdLst/>
              <a:ahLst/>
              <a:cxnLst/>
              <a:rect l="l" t="t" r="r" b="b"/>
              <a:pathLst>
                <a:path w="9613" h="13614" extrusionOk="0">
                  <a:moveTo>
                    <a:pt x="0" y="0"/>
                  </a:moveTo>
                  <a:lnTo>
                    <a:pt x="1695" y="13613"/>
                  </a:lnTo>
                  <a:lnTo>
                    <a:pt x="961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6"/>
            <p:cNvSpPr/>
            <p:nvPr/>
          </p:nvSpPr>
          <p:spPr>
            <a:xfrm>
              <a:off x="4495700" y="2149425"/>
              <a:ext cx="389300" cy="340350"/>
            </a:xfrm>
            <a:custGeom>
              <a:avLst/>
              <a:gdLst/>
              <a:ahLst/>
              <a:cxnLst/>
              <a:rect l="l" t="t" r="r" b="b"/>
              <a:pathLst>
                <a:path w="15572" h="13614" extrusionOk="0">
                  <a:moveTo>
                    <a:pt x="7918" y="0"/>
                  </a:moveTo>
                  <a:lnTo>
                    <a:pt x="1" y="13613"/>
                  </a:lnTo>
                  <a:lnTo>
                    <a:pt x="1557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4" name="Google Shape;144;p6"/>
          <p:cNvSpPr txBox="1">
            <a:spLocks noGrp="1"/>
          </p:cNvSpPr>
          <p:nvPr>
            <p:ph type="subTitle" idx="1"/>
          </p:nvPr>
        </p:nvSpPr>
        <p:spPr>
          <a:xfrm>
            <a:off x="5899500" y="3435600"/>
            <a:ext cx="5147200" cy="12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grpSp>
        <p:nvGrpSpPr>
          <p:cNvPr id="145" name="Google Shape;145;p6"/>
          <p:cNvGrpSpPr/>
          <p:nvPr/>
        </p:nvGrpSpPr>
        <p:grpSpPr>
          <a:xfrm>
            <a:off x="-75368" y="5036059"/>
            <a:ext cx="12342479" cy="1963639"/>
            <a:chOff x="791125" y="1357350"/>
            <a:chExt cx="2750025" cy="464950"/>
          </a:xfrm>
        </p:grpSpPr>
        <p:sp>
          <p:nvSpPr>
            <p:cNvPr id="146" name="Google Shape;146;p6"/>
            <p:cNvSpPr/>
            <p:nvPr/>
          </p:nvSpPr>
          <p:spPr>
            <a:xfrm>
              <a:off x="791125" y="1450800"/>
              <a:ext cx="369350" cy="360450"/>
            </a:xfrm>
            <a:custGeom>
              <a:avLst/>
              <a:gdLst/>
              <a:ahLst/>
              <a:cxnLst/>
              <a:rect l="l" t="t" r="r" b="b"/>
              <a:pathLst>
                <a:path w="14774" h="14418" extrusionOk="0">
                  <a:moveTo>
                    <a:pt x="0" y="0"/>
                  </a:moveTo>
                  <a:lnTo>
                    <a:pt x="0" y="14418"/>
                  </a:lnTo>
                  <a:lnTo>
                    <a:pt x="14774" y="720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6"/>
            <p:cNvSpPr/>
            <p:nvPr/>
          </p:nvSpPr>
          <p:spPr>
            <a:xfrm>
              <a:off x="2308525" y="1499750"/>
              <a:ext cx="1232625" cy="322550"/>
            </a:xfrm>
            <a:custGeom>
              <a:avLst/>
              <a:gdLst/>
              <a:ahLst/>
              <a:cxnLst/>
              <a:rect l="l" t="t" r="r" b="b"/>
              <a:pathLst>
                <a:path w="49305" h="12902" extrusionOk="0">
                  <a:moveTo>
                    <a:pt x="9256" y="0"/>
                  </a:moveTo>
                  <a:lnTo>
                    <a:pt x="0" y="12901"/>
                  </a:lnTo>
                  <a:lnTo>
                    <a:pt x="49219" y="12723"/>
                  </a:lnTo>
                  <a:lnTo>
                    <a:pt x="49305" y="178"/>
                  </a:lnTo>
                  <a:lnTo>
                    <a:pt x="37557" y="7654"/>
                  </a:lnTo>
                  <a:lnTo>
                    <a:pt x="28301" y="3290"/>
                  </a:lnTo>
                  <a:lnTo>
                    <a:pt x="16290" y="5247"/>
                  </a:lnTo>
                  <a:lnTo>
                    <a:pt x="92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6"/>
            <p:cNvSpPr/>
            <p:nvPr/>
          </p:nvSpPr>
          <p:spPr>
            <a:xfrm>
              <a:off x="3247425" y="1504200"/>
              <a:ext cx="293725" cy="233550"/>
            </a:xfrm>
            <a:custGeom>
              <a:avLst/>
              <a:gdLst/>
              <a:ahLst/>
              <a:cxnLst/>
              <a:rect l="l" t="t" r="r" b="b"/>
              <a:pathLst>
                <a:path w="11749" h="9342" extrusionOk="0">
                  <a:moveTo>
                    <a:pt x="11749" y="0"/>
                  </a:moveTo>
                  <a:lnTo>
                    <a:pt x="1" y="7476"/>
                  </a:lnTo>
                  <a:cubicBezTo>
                    <a:pt x="1" y="7476"/>
                    <a:pt x="11485" y="9256"/>
                    <a:pt x="11663" y="9341"/>
                  </a:cubicBezTo>
                  <a:lnTo>
                    <a:pt x="11749" y="0"/>
                  </a:lnTo>
                  <a:close/>
                </a:path>
              </a:pathLst>
            </a:custGeom>
            <a:solidFill>
              <a:srgbClr val="FA82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6"/>
            <p:cNvSpPr/>
            <p:nvPr/>
          </p:nvSpPr>
          <p:spPr>
            <a:xfrm>
              <a:off x="2539900" y="1499750"/>
              <a:ext cx="175900" cy="315950"/>
            </a:xfrm>
            <a:custGeom>
              <a:avLst/>
              <a:gdLst/>
              <a:ahLst/>
              <a:cxnLst/>
              <a:rect l="l" t="t" r="r" b="b"/>
              <a:pathLst>
                <a:path w="7036" h="12638" extrusionOk="0">
                  <a:moveTo>
                    <a:pt x="1" y="0"/>
                  </a:moveTo>
                  <a:cubicBezTo>
                    <a:pt x="1" y="1"/>
                    <a:pt x="1932" y="11341"/>
                    <a:pt x="1895" y="12537"/>
                  </a:cubicBezTo>
                  <a:lnTo>
                    <a:pt x="1895" y="12537"/>
                  </a:lnTo>
                  <a:cubicBezTo>
                    <a:pt x="2328" y="11651"/>
                    <a:pt x="7035" y="5247"/>
                    <a:pt x="7035" y="5247"/>
                  </a:cubicBezTo>
                  <a:lnTo>
                    <a:pt x="1" y="0"/>
                  </a:lnTo>
                  <a:close/>
                  <a:moveTo>
                    <a:pt x="1895" y="12537"/>
                  </a:moveTo>
                  <a:cubicBezTo>
                    <a:pt x="1863" y="12602"/>
                    <a:pt x="1855" y="12638"/>
                    <a:pt x="1873" y="12638"/>
                  </a:cubicBezTo>
                  <a:cubicBezTo>
                    <a:pt x="1886" y="12633"/>
                    <a:pt x="1893" y="12599"/>
                    <a:pt x="1895" y="12537"/>
                  </a:cubicBezTo>
                  <a:close/>
                </a:path>
              </a:pathLst>
            </a:custGeom>
            <a:solidFill>
              <a:srgbClr val="FA82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6"/>
            <p:cNvSpPr/>
            <p:nvPr/>
          </p:nvSpPr>
          <p:spPr>
            <a:xfrm>
              <a:off x="2715775" y="1581975"/>
              <a:ext cx="300300" cy="235875"/>
            </a:xfrm>
            <a:custGeom>
              <a:avLst/>
              <a:gdLst/>
              <a:ahLst/>
              <a:cxnLst/>
              <a:rect l="l" t="t" r="r" b="b"/>
              <a:pathLst>
                <a:path w="12012" h="9435" extrusionOk="0">
                  <a:moveTo>
                    <a:pt x="12011" y="1"/>
                  </a:moveTo>
                  <a:lnTo>
                    <a:pt x="0" y="1958"/>
                  </a:lnTo>
                  <a:lnTo>
                    <a:pt x="7654" y="9434"/>
                  </a:lnTo>
                  <a:lnTo>
                    <a:pt x="12011" y="1"/>
                  </a:lnTo>
                  <a:close/>
                </a:path>
              </a:pathLst>
            </a:custGeom>
            <a:solidFill>
              <a:srgbClr val="FA82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6"/>
            <p:cNvSpPr/>
            <p:nvPr/>
          </p:nvSpPr>
          <p:spPr>
            <a:xfrm>
              <a:off x="2907100" y="1691075"/>
              <a:ext cx="440575" cy="126775"/>
            </a:xfrm>
            <a:custGeom>
              <a:avLst/>
              <a:gdLst/>
              <a:ahLst/>
              <a:cxnLst/>
              <a:rect l="l" t="t" r="r" b="b"/>
              <a:pathLst>
                <a:path w="17623" h="5071" extrusionOk="0">
                  <a:moveTo>
                    <a:pt x="13614" y="1"/>
                  </a:moveTo>
                  <a:lnTo>
                    <a:pt x="1" y="5070"/>
                  </a:lnTo>
                  <a:lnTo>
                    <a:pt x="17622" y="4985"/>
                  </a:lnTo>
                  <a:lnTo>
                    <a:pt x="13614" y="1"/>
                  </a:lnTo>
                  <a:close/>
                </a:path>
              </a:pathLst>
            </a:custGeom>
            <a:solidFill>
              <a:srgbClr val="FA82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6"/>
            <p:cNvSpPr/>
            <p:nvPr/>
          </p:nvSpPr>
          <p:spPr>
            <a:xfrm>
              <a:off x="791125" y="1357350"/>
              <a:ext cx="2044825" cy="460500"/>
            </a:xfrm>
            <a:custGeom>
              <a:avLst/>
              <a:gdLst/>
              <a:ahLst/>
              <a:cxnLst/>
              <a:rect l="l" t="t" r="r" b="b"/>
              <a:pathLst>
                <a:path w="81793" h="18420" extrusionOk="0">
                  <a:moveTo>
                    <a:pt x="24834" y="0"/>
                  </a:moveTo>
                  <a:lnTo>
                    <a:pt x="17892" y="10053"/>
                  </a:lnTo>
                  <a:lnTo>
                    <a:pt x="13798" y="4094"/>
                  </a:lnTo>
                  <a:lnTo>
                    <a:pt x="449" y="17529"/>
                  </a:lnTo>
                  <a:lnTo>
                    <a:pt x="0" y="18419"/>
                  </a:lnTo>
                  <a:lnTo>
                    <a:pt x="81792" y="18419"/>
                  </a:lnTo>
                  <a:lnTo>
                    <a:pt x="71824" y="10765"/>
                  </a:lnTo>
                  <a:lnTo>
                    <a:pt x="53313" y="8808"/>
                  </a:lnTo>
                  <a:lnTo>
                    <a:pt x="37379" y="14774"/>
                  </a:lnTo>
                  <a:lnTo>
                    <a:pt x="248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6"/>
            <p:cNvSpPr/>
            <p:nvPr/>
          </p:nvSpPr>
          <p:spPr>
            <a:xfrm>
              <a:off x="1022500" y="1459700"/>
              <a:ext cx="378275" cy="358150"/>
            </a:xfrm>
            <a:custGeom>
              <a:avLst/>
              <a:gdLst/>
              <a:ahLst/>
              <a:cxnLst/>
              <a:rect l="l" t="t" r="r" b="b"/>
              <a:pathLst>
                <a:path w="15131" h="14326" extrusionOk="0">
                  <a:moveTo>
                    <a:pt x="4543" y="0"/>
                  </a:moveTo>
                  <a:lnTo>
                    <a:pt x="1" y="14325"/>
                  </a:lnTo>
                  <a:lnTo>
                    <a:pt x="15130" y="14325"/>
                  </a:lnTo>
                  <a:lnTo>
                    <a:pt x="454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6"/>
            <p:cNvSpPr/>
            <p:nvPr/>
          </p:nvSpPr>
          <p:spPr>
            <a:xfrm>
              <a:off x="1411950" y="1357350"/>
              <a:ext cx="402650" cy="460825"/>
            </a:xfrm>
            <a:custGeom>
              <a:avLst/>
              <a:gdLst/>
              <a:ahLst/>
              <a:cxnLst/>
              <a:rect l="l" t="t" r="r" b="b"/>
              <a:pathLst>
                <a:path w="16106" h="18433" extrusionOk="0">
                  <a:moveTo>
                    <a:pt x="1" y="0"/>
                  </a:moveTo>
                  <a:lnTo>
                    <a:pt x="1866" y="11748"/>
                  </a:lnTo>
                  <a:cubicBezTo>
                    <a:pt x="1866" y="11748"/>
                    <a:pt x="15330" y="18432"/>
                    <a:pt x="15995" y="18432"/>
                  </a:cubicBezTo>
                  <a:cubicBezTo>
                    <a:pt x="16012" y="18432"/>
                    <a:pt x="16020" y="18428"/>
                    <a:pt x="16020" y="18419"/>
                  </a:cubicBezTo>
                  <a:cubicBezTo>
                    <a:pt x="16106" y="18063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6C3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6"/>
            <p:cNvSpPr/>
            <p:nvPr/>
          </p:nvSpPr>
          <p:spPr>
            <a:xfrm>
              <a:off x="1916825" y="1577525"/>
              <a:ext cx="669925" cy="240325"/>
            </a:xfrm>
            <a:custGeom>
              <a:avLst/>
              <a:gdLst/>
              <a:ahLst/>
              <a:cxnLst/>
              <a:rect l="l" t="t" r="r" b="b"/>
              <a:pathLst>
                <a:path w="26797" h="9613" extrusionOk="0">
                  <a:moveTo>
                    <a:pt x="8285" y="1"/>
                  </a:moveTo>
                  <a:cubicBezTo>
                    <a:pt x="8285" y="1"/>
                    <a:pt x="562" y="9268"/>
                    <a:pt x="27" y="9603"/>
                  </a:cubicBezTo>
                  <a:lnTo>
                    <a:pt x="27" y="9603"/>
                  </a:lnTo>
                  <a:cubicBezTo>
                    <a:pt x="907" y="9306"/>
                    <a:pt x="26796" y="1958"/>
                    <a:pt x="26796" y="1958"/>
                  </a:cubicBezTo>
                  <a:lnTo>
                    <a:pt x="8285" y="1"/>
                  </a:lnTo>
                  <a:close/>
                  <a:moveTo>
                    <a:pt x="27" y="9603"/>
                  </a:moveTo>
                  <a:cubicBezTo>
                    <a:pt x="9" y="9609"/>
                    <a:pt x="1" y="9612"/>
                    <a:pt x="5" y="9612"/>
                  </a:cubicBezTo>
                  <a:cubicBezTo>
                    <a:pt x="9" y="9612"/>
                    <a:pt x="17" y="9609"/>
                    <a:pt x="27" y="9603"/>
                  </a:cubicBezTo>
                  <a:close/>
                </a:path>
              </a:pathLst>
            </a:custGeom>
            <a:solidFill>
              <a:srgbClr val="6C3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894587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780">
          <p15:clr>
            <a:srgbClr val="FA7B17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&amp; Image slide 1">
  <p:cSld name="Text &amp; Image slide 1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7"/>
          <p:cNvSpPr txBox="1">
            <a:spLocks noGrp="1"/>
          </p:cNvSpPr>
          <p:nvPr>
            <p:ph type="title"/>
          </p:nvPr>
        </p:nvSpPr>
        <p:spPr>
          <a:xfrm>
            <a:off x="817807" y="2536000"/>
            <a:ext cx="5184000" cy="66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7"/>
          <p:cNvSpPr txBox="1">
            <a:spLocks noGrp="1"/>
          </p:cNvSpPr>
          <p:nvPr>
            <p:ph type="sldNum" idx="12"/>
          </p:nvPr>
        </p:nvSpPr>
        <p:spPr>
          <a:xfrm>
            <a:off x="113982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6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 rtl="0">
              <a:buNone/>
              <a:defRPr sz="16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rtl="0">
              <a:buNone/>
              <a:defRPr sz="16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rtl="0">
              <a:buNone/>
              <a:defRPr sz="16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rtl="0">
              <a:buNone/>
              <a:defRPr sz="16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rtl="0">
              <a:buNone/>
              <a:defRPr sz="16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rtl="0">
              <a:buNone/>
              <a:defRPr sz="16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rtl="0">
              <a:buNone/>
              <a:defRPr sz="16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rtl="0">
              <a:buNone/>
              <a:defRPr sz="16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fld id="{00000000-1234-1234-1234-123412341234}" type="slidenum">
              <a:rPr lang="es" smtClean="0"/>
              <a:pPr/>
              <a:t>‹#›</a:t>
            </a:fld>
            <a:endParaRPr lang="es"/>
          </a:p>
        </p:txBody>
      </p:sp>
      <p:sp>
        <p:nvSpPr>
          <p:cNvPr id="159" name="Google Shape;159;p7"/>
          <p:cNvSpPr txBox="1">
            <a:spLocks noGrp="1"/>
          </p:cNvSpPr>
          <p:nvPr>
            <p:ph type="subTitle" idx="1"/>
          </p:nvPr>
        </p:nvSpPr>
        <p:spPr>
          <a:xfrm>
            <a:off x="817800" y="3435600"/>
            <a:ext cx="5147200" cy="12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grpSp>
        <p:nvGrpSpPr>
          <p:cNvPr id="160" name="Google Shape;160;p7"/>
          <p:cNvGrpSpPr/>
          <p:nvPr/>
        </p:nvGrpSpPr>
        <p:grpSpPr>
          <a:xfrm>
            <a:off x="-75368" y="5036059"/>
            <a:ext cx="12342479" cy="1963639"/>
            <a:chOff x="791125" y="1357350"/>
            <a:chExt cx="2750025" cy="464950"/>
          </a:xfrm>
        </p:grpSpPr>
        <p:sp>
          <p:nvSpPr>
            <p:cNvPr id="161" name="Google Shape;161;p7"/>
            <p:cNvSpPr/>
            <p:nvPr/>
          </p:nvSpPr>
          <p:spPr>
            <a:xfrm>
              <a:off x="791125" y="1450800"/>
              <a:ext cx="369350" cy="360450"/>
            </a:xfrm>
            <a:custGeom>
              <a:avLst/>
              <a:gdLst/>
              <a:ahLst/>
              <a:cxnLst/>
              <a:rect l="l" t="t" r="r" b="b"/>
              <a:pathLst>
                <a:path w="14774" h="14418" extrusionOk="0">
                  <a:moveTo>
                    <a:pt x="0" y="0"/>
                  </a:moveTo>
                  <a:lnTo>
                    <a:pt x="0" y="14418"/>
                  </a:lnTo>
                  <a:lnTo>
                    <a:pt x="14774" y="720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7"/>
            <p:cNvSpPr/>
            <p:nvPr/>
          </p:nvSpPr>
          <p:spPr>
            <a:xfrm>
              <a:off x="2308525" y="1499750"/>
              <a:ext cx="1232625" cy="322550"/>
            </a:xfrm>
            <a:custGeom>
              <a:avLst/>
              <a:gdLst/>
              <a:ahLst/>
              <a:cxnLst/>
              <a:rect l="l" t="t" r="r" b="b"/>
              <a:pathLst>
                <a:path w="49305" h="12902" extrusionOk="0">
                  <a:moveTo>
                    <a:pt x="9256" y="0"/>
                  </a:moveTo>
                  <a:lnTo>
                    <a:pt x="0" y="12901"/>
                  </a:lnTo>
                  <a:lnTo>
                    <a:pt x="49219" y="12723"/>
                  </a:lnTo>
                  <a:lnTo>
                    <a:pt x="49305" y="178"/>
                  </a:lnTo>
                  <a:lnTo>
                    <a:pt x="37557" y="7654"/>
                  </a:lnTo>
                  <a:lnTo>
                    <a:pt x="28301" y="3290"/>
                  </a:lnTo>
                  <a:lnTo>
                    <a:pt x="16290" y="5247"/>
                  </a:lnTo>
                  <a:lnTo>
                    <a:pt x="92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7"/>
            <p:cNvSpPr/>
            <p:nvPr/>
          </p:nvSpPr>
          <p:spPr>
            <a:xfrm>
              <a:off x="3247425" y="1504200"/>
              <a:ext cx="293725" cy="233550"/>
            </a:xfrm>
            <a:custGeom>
              <a:avLst/>
              <a:gdLst/>
              <a:ahLst/>
              <a:cxnLst/>
              <a:rect l="l" t="t" r="r" b="b"/>
              <a:pathLst>
                <a:path w="11749" h="9342" extrusionOk="0">
                  <a:moveTo>
                    <a:pt x="11749" y="0"/>
                  </a:moveTo>
                  <a:lnTo>
                    <a:pt x="1" y="7476"/>
                  </a:lnTo>
                  <a:cubicBezTo>
                    <a:pt x="1" y="7476"/>
                    <a:pt x="11485" y="9256"/>
                    <a:pt x="11663" y="9341"/>
                  </a:cubicBezTo>
                  <a:lnTo>
                    <a:pt x="11749" y="0"/>
                  </a:lnTo>
                  <a:close/>
                </a:path>
              </a:pathLst>
            </a:custGeom>
            <a:solidFill>
              <a:srgbClr val="FA82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7"/>
            <p:cNvSpPr/>
            <p:nvPr/>
          </p:nvSpPr>
          <p:spPr>
            <a:xfrm>
              <a:off x="2539900" y="1499750"/>
              <a:ext cx="175900" cy="315950"/>
            </a:xfrm>
            <a:custGeom>
              <a:avLst/>
              <a:gdLst/>
              <a:ahLst/>
              <a:cxnLst/>
              <a:rect l="l" t="t" r="r" b="b"/>
              <a:pathLst>
                <a:path w="7036" h="12638" extrusionOk="0">
                  <a:moveTo>
                    <a:pt x="1" y="0"/>
                  </a:moveTo>
                  <a:cubicBezTo>
                    <a:pt x="1" y="1"/>
                    <a:pt x="1932" y="11341"/>
                    <a:pt x="1895" y="12537"/>
                  </a:cubicBezTo>
                  <a:lnTo>
                    <a:pt x="1895" y="12537"/>
                  </a:lnTo>
                  <a:cubicBezTo>
                    <a:pt x="2328" y="11651"/>
                    <a:pt x="7035" y="5247"/>
                    <a:pt x="7035" y="5247"/>
                  </a:cubicBezTo>
                  <a:lnTo>
                    <a:pt x="1" y="0"/>
                  </a:lnTo>
                  <a:close/>
                  <a:moveTo>
                    <a:pt x="1895" y="12537"/>
                  </a:moveTo>
                  <a:cubicBezTo>
                    <a:pt x="1863" y="12602"/>
                    <a:pt x="1855" y="12638"/>
                    <a:pt x="1873" y="12638"/>
                  </a:cubicBezTo>
                  <a:cubicBezTo>
                    <a:pt x="1886" y="12633"/>
                    <a:pt x="1893" y="12599"/>
                    <a:pt x="1895" y="12537"/>
                  </a:cubicBezTo>
                  <a:close/>
                </a:path>
              </a:pathLst>
            </a:custGeom>
            <a:solidFill>
              <a:srgbClr val="FA82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7"/>
            <p:cNvSpPr/>
            <p:nvPr/>
          </p:nvSpPr>
          <p:spPr>
            <a:xfrm>
              <a:off x="2715775" y="1581975"/>
              <a:ext cx="300300" cy="235875"/>
            </a:xfrm>
            <a:custGeom>
              <a:avLst/>
              <a:gdLst/>
              <a:ahLst/>
              <a:cxnLst/>
              <a:rect l="l" t="t" r="r" b="b"/>
              <a:pathLst>
                <a:path w="12012" h="9435" extrusionOk="0">
                  <a:moveTo>
                    <a:pt x="12011" y="1"/>
                  </a:moveTo>
                  <a:lnTo>
                    <a:pt x="0" y="1958"/>
                  </a:lnTo>
                  <a:lnTo>
                    <a:pt x="7654" y="9434"/>
                  </a:lnTo>
                  <a:lnTo>
                    <a:pt x="12011" y="1"/>
                  </a:lnTo>
                  <a:close/>
                </a:path>
              </a:pathLst>
            </a:custGeom>
            <a:solidFill>
              <a:srgbClr val="FA82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7"/>
            <p:cNvSpPr/>
            <p:nvPr/>
          </p:nvSpPr>
          <p:spPr>
            <a:xfrm>
              <a:off x="2907100" y="1691075"/>
              <a:ext cx="440575" cy="126775"/>
            </a:xfrm>
            <a:custGeom>
              <a:avLst/>
              <a:gdLst/>
              <a:ahLst/>
              <a:cxnLst/>
              <a:rect l="l" t="t" r="r" b="b"/>
              <a:pathLst>
                <a:path w="17623" h="5071" extrusionOk="0">
                  <a:moveTo>
                    <a:pt x="13614" y="1"/>
                  </a:moveTo>
                  <a:lnTo>
                    <a:pt x="1" y="5070"/>
                  </a:lnTo>
                  <a:lnTo>
                    <a:pt x="17622" y="4985"/>
                  </a:lnTo>
                  <a:lnTo>
                    <a:pt x="13614" y="1"/>
                  </a:lnTo>
                  <a:close/>
                </a:path>
              </a:pathLst>
            </a:custGeom>
            <a:solidFill>
              <a:srgbClr val="FA82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7"/>
            <p:cNvSpPr/>
            <p:nvPr/>
          </p:nvSpPr>
          <p:spPr>
            <a:xfrm>
              <a:off x="791125" y="1357350"/>
              <a:ext cx="2044825" cy="460500"/>
            </a:xfrm>
            <a:custGeom>
              <a:avLst/>
              <a:gdLst/>
              <a:ahLst/>
              <a:cxnLst/>
              <a:rect l="l" t="t" r="r" b="b"/>
              <a:pathLst>
                <a:path w="81793" h="18420" extrusionOk="0">
                  <a:moveTo>
                    <a:pt x="24834" y="0"/>
                  </a:moveTo>
                  <a:lnTo>
                    <a:pt x="17892" y="10053"/>
                  </a:lnTo>
                  <a:lnTo>
                    <a:pt x="13798" y="4094"/>
                  </a:lnTo>
                  <a:lnTo>
                    <a:pt x="449" y="17529"/>
                  </a:lnTo>
                  <a:lnTo>
                    <a:pt x="0" y="18419"/>
                  </a:lnTo>
                  <a:lnTo>
                    <a:pt x="81792" y="18419"/>
                  </a:lnTo>
                  <a:lnTo>
                    <a:pt x="71824" y="10765"/>
                  </a:lnTo>
                  <a:lnTo>
                    <a:pt x="53313" y="8808"/>
                  </a:lnTo>
                  <a:lnTo>
                    <a:pt x="37379" y="14774"/>
                  </a:lnTo>
                  <a:lnTo>
                    <a:pt x="248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7"/>
            <p:cNvSpPr/>
            <p:nvPr/>
          </p:nvSpPr>
          <p:spPr>
            <a:xfrm>
              <a:off x="1022500" y="1459700"/>
              <a:ext cx="378275" cy="358150"/>
            </a:xfrm>
            <a:custGeom>
              <a:avLst/>
              <a:gdLst/>
              <a:ahLst/>
              <a:cxnLst/>
              <a:rect l="l" t="t" r="r" b="b"/>
              <a:pathLst>
                <a:path w="15131" h="14326" extrusionOk="0">
                  <a:moveTo>
                    <a:pt x="4543" y="0"/>
                  </a:moveTo>
                  <a:lnTo>
                    <a:pt x="1" y="14325"/>
                  </a:lnTo>
                  <a:lnTo>
                    <a:pt x="15130" y="14325"/>
                  </a:lnTo>
                  <a:lnTo>
                    <a:pt x="454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7"/>
            <p:cNvSpPr/>
            <p:nvPr/>
          </p:nvSpPr>
          <p:spPr>
            <a:xfrm>
              <a:off x="1411950" y="1357350"/>
              <a:ext cx="402650" cy="460825"/>
            </a:xfrm>
            <a:custGeom>
              <a:avLst/>
              <a:gdLst/>
              <a:ahLst/>
              <a:cxnLst/>
              <a:rect l="l" t="t" r="r" b="b"/>
              <a:pathLst>
                <a:path w="16106" h="18433" extrusionOk="0">
                  <a:moveTo>
                    <a:pt x="1" y="0"/>
                  </a:moveTo>
                  <a:lnTo>
                    <a:pt x="1866" y="11748"/>
                  </a:lnTo>
                  <a:cubicBezTo>
                    <a:pt x="1866" y="11748"/>
                    <a:pt x="15330" y="18432"/>
                    <a:pt x="15995" y="18432"/>
                  </a:cubicBezTo>
                  <a:cubicBezTo>
                    <a:pt x="16012" y="18432"/>
                    <a:pt x="16020" y="18428"/>
                    <a:pt x="16020" y="18419"/>
                  </a:cubicBezTo>
                  <a:cubicBezTo>
                    <a:pt x="16106" y="18063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6C3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7"/>
            <p:cNvSpPr/>
            <p:nvPr/>
          </p:nvSpPr>
          <p:spPr>
            <a:xfrm>
              <a:off x="1916825" y="1577525"/>
              <a:ext cx="669925" cy="240325"/>
            </a:xfrm>
            <a:custGeom>
              <a:avLst/>
              <a:gdLst/>
              <a:ahLst/>
              <a:cxnLst/>
              <a:rect l="l" t="t" r="r" b="b"/>
              <a:pathLst>
                <a:path w="26797" h="9613" extrusionOk="0">
                  <a:moveTo>
                    <a:pt x="8285" y="1"/>
                  </a:moveTo>
                  <a:cubicBezTo>
                    <a:pt x="8285" y="1"/>
                    <a:pt x="562" y="9268"/>
                    <a:pt x="27" y="9603"/>
                  </a:cubicBezTo>
                  <a:lnTo>
                    <a:pt x="27" y="9603"/>
                  </a:lnTo>
                  <a:cubicBezTo>
                    <a:pt x="907" y="9306"/>
                    <a:pt x="26796" y="1958"/>
                    <a:pt x="26796" y="1958"/>
                  </a:cubicBezTo>
                  <a:lnTo>
                    <a:pt x="8285" y="1"/>
                  </a:lnTo>
                  <a:close/>
                  <a:moveTo>
                    <a:pt x="27" y="9603"/>
                  </a:moveTo>
                  <a:cubicBezTo>
                    <a:pt x="9" y="9609"/>
                    <a:pt x="1" y="9612"/>
                    <a:pt x="5" y="9612"/>
                  </a:cubicBezTo>
                  <a:cubicBezTo>
                    <a:pt x="9" y="9612"/>
                    <a:pt x="17" y="9609"/>
                    <a:pt x="27" y="9603"/>
                  </a:cubicBezTo>
                  <a:close/>
                </a:path>
              </a:pathLst>
            </a:custGeom>
            <a:solidFill>
              <a:srgbClr val="6C3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1" name="Google Shape;171;p7"/>
          <p:cNvGrpSpPr/>
          <p:nvPr/>
        </p:nvGrpSpPr>
        <p:grpSpPr>
          <a:xfrm flipH="1">
            <a:off x="8263869" y="-139248"/>
            <a:ext cx="4003236" cy="1673115"/>
            <a:chOff x="4070650" y="2149425"/>
            <a:chExt cx="814350" cy="340350"/>
          </a:xfrm>
        </p:grpSpPr>
        <p:sp>
          <p:nvSpPr>
            <p:cNvPr id="172" name="Google Shape;172;p7"/>
            <p:cNvSpPr/>
            <p:nvPr/>
          </p:nvSpPr>
          <p:spPr>
            <a:xfrm>
              <a:off x="4070650" y="2149425"/>
              <a:ext cx="429525" cy="284825"/>
            </a:xfrm>
            <a:custGeom>
              <a:avLst/>
              <a:gdLst/>
              <a:ahLst/>
              <a:cxnLst/>
              <a:rect l="l" t="t" r="r" b="b"/>
              <a:pathLst>
                <a:path w="17181" h="11393" extrusionOk="0">
                  <a:moveTo>
                    <a:pt x="1" y="0"/>
                  </a:moveTo>
                  <a:lnTo>
                    <a:pt x="1" y="11392"/>
                  </a:lnTo>
                  <a:lnTo>
                    <a:pt x="1718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7"/>
            <p:cNvSpPr/>
            <p:nvPr/>
          </p:nvSpPr>
          <p:spPr>
            <a:xfrm>
              <a:off x="4092900" y="2149425"/>
              <a:ext cx="360475" cy="273600"/>
            </a:xfrm>
            <a:custGeom>
              <a:avLst/>
              <a:gdLst/>
              <a:ahLst/>
              <a:cxnLst/>
              <a:rect l="l" t="t" r="r" b="b"/>
              <a:pathLst>
                <a:path w="14419" h="10944" extrusionOk="0">
                  <a:moveTo>
                    <a:pt x="1" y="0"/>
                  </a:moveTo>
                  <a:lnTo>
                    <a:pt x="6409" y="10944"/>
                  </a:lnTo>
                  <a:lnTo>
                    <a:pt x="1441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7"/>
            <p:cNvSpPr/>
            <p:nvPr/>
          </p:nvSpPr>
          <p:spPr>
            <a:xfrm>
              <a:off x="4253100" y="2149425"/>
              <a:ext cx="242625" cy="340350"/>
            </a:xfrm>
            <a:custGeom>
              <a:avLst/>
              <a:gdLst/>
              <a:ahLst/>
              <a:cxnLst/>
              <a:rect l="l" t="t" r="r" b="b"/>
              <a:pathLst>
                <a:path w="9705" h="13614" extrusionOk="0">
                  <a:moveTo>
                    <a:pt x="8010" y="0"/>
                  </a:moveTo>
                  <a:lnTo>
                    <a:pt x="1" y="10944"/>
                  </a:lnTo>
                  <a:lnTo>
                    <a:pt x="9705" y="13613"/>
                  </a:lnTo>
                  <a:lnTo>
                    <a:pt x="801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7"/>
            <p:cNvSpPr/>
            <p:nvPr/>
          </p:nvSpPr>
          <p:spPr>
            <a:xfrm>
              <a:off x="4453350" y="2149425"/>
              <a:ext cx="240325" cy="340350"/>
            </a:xfrm>
            <a:custGeom>
              <a:avLst/>
              <a:gdLst/>
              <a:ahLst/>
              <a:cxnLst/>
              <a:rect l="l" t="t" r="r" b="b"/>
              <a:pathLst>
                <a:path w="9613" h="13614" extrusionOk="0">
                  <a:moveTo>
                    <a:pt x="0" y="0"/>
                  </a:moveTo>
                  <a:lnTo>
                    <a:pt x="1695" y="13613"/>
                  </a:lnTo>
                  <a:lnTo>
                    <a:pt x="961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7"/>
            <p:cNvSpPr/>
            <p:nvPr/>
          </p:nvSpPr>
          <p:spPr>
            <a:xfrm>
              <a:off x="4495700" y="2149425"/>
              <a:ext cx="389300" cy="340350"/>
            </a:xfrm>
            <a:custGeom>
              <a:avLst/>
              <a:gdLst/>
              <a:ahLst/>
              <a:cxnLst/>
              <a:rect l="l" t="t" r="r" b="b"/>
              <a:pathLst>
                <a:path w="15572" h="13614" extrusionOk="0">
                  <a:moveTo>
                    <a:pt x="7918" y="0"/>
                  </a:moveTo>
                  <a:lnTo>
                    <a:pt x="1" y="13613"/>
                  </a:lnTo>
                  <a:lnTo>
                    <a:pt x="1557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2749501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780">
          <p15:clr>
            <a:srgbClr val="FA7B17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C79F169-E2E2-45B3-B3FE-4E928714D8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5AA40-E5AC-4342-983B-097DAAA4E3FF}" type="datetimeFigureOut">
              <a:rPr lang="en-US" smtClean="0"/>
              <a:t>2/1/2022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297407-4F65-4AB4-9226-239CE582D6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9CC7CB-D750-4A41-B3F7-8929D1633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83D26-F32F-4438-BAE5-5A6C7900AB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4561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385AD6-789A-40C8-AE50-081F7DC385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6C75859-7E37-457A-90F4-BC125ED78C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0AC5CE-79E4-49B3-A781-D123450DFD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6B4C7-9AFE-49B1-B22F-D1997CBABE4A}" type="datetimeFigureOut">
              <a:rPr lang="en-US" smtClean="0"/>
              <a:t>2/1/2022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CCD31E-B538-4188-B79E-111D7A375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5674BB-52AA-4F19-9515-354D9D055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1D16D-2D7C-4B61-A78A-30989772F3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0440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8E0EAD-EA7E-46CD-A984-5738504D64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77217B-C17F-4292-98F7-996F88A662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4BDE12-7ADD-4F66-921B-64049C6D61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6B4C7-9AFE-49B1-B22F-D1997CBABE4A}" type="datetimeFigureOut">
              <a:rPr lang="en-US" smtClean="0"/>
              <a:t>2/1/2022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A1F33B-2A0B-46AC-87F9-A7343B237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83D1D8-9101-438A-8892-808495DFB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1D16D-2D7C-4B61-A78A-30989772F3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6024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7A2F05-3F58-465E-8BBC-30A429088B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A1613B-B0D6-4F26-A5A4-B7BD94CCDB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49F57D-0070-431E-A115-96AB40A3C8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2EE05-AB21-4023-AB2D-9260D9402326}" type="datetimeFigureOut">
              <a:rPr lang="en-US" smtClean="0"/>
              <a:t>2/1/2022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72FC2B-6120-43D9-94BB-CBFA4ADA6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2664C8-E0C2-440D-A692-869AD87EB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29911-70A5-4F83-AFEC-2085B33F6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2448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Title and Content">
    <p:bg>
      <p:bgPr>
        <a:gradFill flip="none" rotWithShape="1">
          <a:gsLst>
            <a:gs pos="0">
              <a:srgbClr val="FAE2E1"/>
            </a:gs>
            <a:gs pos="100000">
              <a:srgbClr val="E0E0E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"/>
          <p:cNvSpPr/>
          <p:nvPr/>
        </p:nvSpPr>
        <p:spPr>
          <a:xfrm>
            <a:off x="-38098" y="2362200"/>
            <a:ext cx="11620500" cy="51767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2" h="21509" extrusionOk="0">
                <a:moveTo>
                  <a:pt x="6518" y="3068"/>
                </a:moveTo>
                <a:cubicBezTo>
                  <a:pt x="6839" y="2784"/>
                  <a:pt x="7101" y="3243"/>
                  <a:pt x="7277" y="3151"/>
                </a:cubicBezTo>
                <a:cubicBezTo>
                  <a:pt x="7409" y="3115"/>
                  <a:pt x="7563" y="2590"/>
                  <a:pt x="7615" y="2771"/>
                </a:cubicBezTo>
                <a:cubicBezTo>
                  <a:pt x="7723" y="2872"/>
                  <a:pt x="7831" y="3503"/>
                  <a:pt x="7804" y="3602"/>
                </a:cubicBezTo>
                <a:cubicBezTo>
                  <a:pt x="7776" y="3701"/>
                  <a:pt x="8132" y="4053"/>
                  <a:pt x="8158" y="4235"/>
                </a:cubicBezTo>
                <a:cubicBezTo>
                  <a:pt x="8183" y="4417"/>
                  <a:pt x="8367" y="4733"/>
                  <a:pt x="8475" y="4811"/>
                </a:cubicBezTo>
                <a:cubicBezTo>
                  <a:pt x="8583" y="4888"/>
                  <a:pt x="8632" y="4877"/>
                  <a:pt x="8804" y="4702"/>
                </a:cubicBezTo>
                <a:cubicBezTo>
                  <a:pt x="8975" y="4527"/>
                  <a:pt x="9290" y="3845"/>
                  <a:pt x="9504" y="3761"/>
                </a:cubicBezTo>
                <a:cubicBezTo>
                  <a:pt x="9719" y="3676"/>
                  <a:pt x="10047" y="2734"/>
                  <a:pt x="10161" y="2810"/>
                </a:cubicBezTo>
                <a:cubicBezTo>
                  <a:pt x="10276" y="2887"/>
                  <a:pt x="10267" y="3668"/>
                  <a:pt x="10380" y="3666"/>
                </a:cubicBezTo>
                <a:cubicBezTo>
                  <a:pt x="10494" y="3663"/>
                  <a:pt x="10791" y="3680"/>
                  <a:pt x="10935" y="3587"/>
                </a:cubicBezTo>
                <a:cubicBezTo>
                  <a:pt x="11080" y="3493"/>
                  <a:pt x="11238" y="4028"/>
                  <a:pt x="11345" y="4048"/>
                </a:cubicBezTo>
                <a:cubicBezTo>
                  <a:pt x="11452" y="4259"/>
                  <a:pt x="11729" y="4500"/>
                  <a:pt x="11827" y="4459"/>
                </a:cubicBezTo>
                <a:cubicBezTo>
                  <a:pt x="11925" y="4417"/>
                  <a:pt x="12199" y="4994"/>
                  <a:pt x="12335" y="4970"/>
                </a:cubicBezTo>
                <a:cubicBezTo>
                  <a:pt x="12471" y="4945"/>
                  <a:pt x="12408" y="4501"/>
                  <a:pt x="12643" y="4311"/>
                </a:cubicBezTo>
                <a:cubicBezTo>
                  <a:pt x="12878" y="4120"/>
                  <a:pt x="12969" y="4533"/>
                  <a:pt x="13092" y="4299"/>
                </a:cubicBezTo>
                <a:cubicBezTo>
                  <a:pt x="13216" y="4065"/>
                  <a:pt x="13442" y="4982"/>
                  <a:pt x="13685" y="4607"/>
                </a:cubicBezTo>
                <a:cubicBezTo>
                  <a:pt x="14436" y="4288"/>
                  <a:pt x="14338" y="4246"/>
                  <a:pt x="14713" y="4105"/>
                </a:cubicBezTo>
                <a:cubicBezTo>
                  <a:pt x="15055" y="3441"/>
                  <a:pt x="14755" y="2736"/>
                  <a:pt x="15007" y="2738"/>
                </a:cubicBezTo>
                <a:cubicBezTo>
                  <a:pt x="15275" y="2618"/>
                  <a:pt x="15500" y="3405"/>
                  <a:pt x="15777" y="3086"/>
                </a:cubicBezTo>
                <a:cubicBezTo>
                  <a:pt x="15947" y="3137"/>
                  <a:pt x="16071" y="3436"/>
                  <a:pt x="16321" y="3379"/>
                </a:cubicBezTo>
                <a:cubicBezTo>
                  <a:pt x="16581" y="3276"/>
                  <a:pt x="16619" y="2658"/>
                  <a:pt x="16830" y="2468"/>
                </a:cubicBezTo>
                <a:cubicBezTo>
                  <a:pt x="17066" y="2517"/>
                  <a:pt x="17059" y="2079"/>
                  <a:pt x="17287" y="2157"/>
                </a:cubicBezTo>
                <a:cubicBezTo>
                  <a:pt x="17434" y="2026"/>
                  <a:pt x="17899" y="118"/>
                  <a:pt x="18021" y="13"/>
                </a:cubicBezTo>
                <a:cubicBezTo>
                  <a:pt x="18143" y="-91"/>
                  <a:pt x="18608" y="474"/>
                  <a:pt x="18730" y="482"/>
                </a:cubicBezTo>
                <a:cubicBezTo>
                  <a:pt x="18824" y="480"/>
                  <a:pt x="18890" y="1082"/>
                  <a:pt x="19019" y="1357"/>
                </a:cubicBezTo>
                <a:cubicBezTo>
                  <a:pt x="19132" y="1574"/>
                  <a:pt x="19361" y="2055"/>
                  <a:pt x="19574" y="2481"/>
                </a:cubicBezTo>
                <a:cubicBezTo>
                  <a:pt x="19834" y="3028"/>
                  <a:pt x="19736" y="3827"/>
                  <a:pt x="19867" y="4252"/>
                </a:cubicBezTo>
                <a:cubicBezTo>
                  <a:pt x="20145" y="4181"/>
                  <a:pt x="20139" y="4773"/>
                  <a:pt x="20253" y="4965"/>
                </a:cubicBezTo>
                <a:cubicBezTo>
                  <a:pt x="20737" y="5605"/>
                  <a:pt x="20572" y="5835"/>
                  <a:pt x="20690" y="6038"/>
                </a:cubicBezTo>
                <a:cubicBezTo>
                  <a:pt x="20807" y="6240"/>
                  <a:pt x="20880" y="6065"/>
                  <a:pt x="20958" y="6179"/>
                </a:cubicBezTo>
                <a:cubicBezTo>
                  <a:pt x="21037" y="6293"/>
                  <a:pt x="21059" y="6699"/>
                  <a:pt x="21160" y="6723"/>
                </a:cubicBezTo>
                <a:cubicBezTo>
                  <a:pt x="21262" y="6747"/>
                  <a:pt x="21303" y="6365"/>
                  <a:pt x="21568" y="6325"/>
                </a:cubicBezTo>
                <a:cubicBezTo>
                  <a:pt x="21576" y="9348"/>
                  <a:pt x="21572" y="18274"/>
                  <a:pt x="21558" y="21509"/>
                </a:cubicBezTo>
                <a:lnTo>
                  <a:pt x="29" y="21469"/>
                </a:lnTo>
                <a:cubicBezTo>
                  <a:pt x="71" y="18891"/>
                  <a:pt x="-24" y="17028"/>
                  <a:pt x="7" y="15538"/>
                </a:cubicBezTo>
                <a:cubicBezTo>
                  <a:pt x="83" y="15156"/>
                  <a:pt x="290" y="14707"/>
                  <a:pt x="488" y="14430"/>
                </a:cubicBezTo>
                <a:cubicBezTo>
                  <a:pt x="832" y="14688"/>
                  <a:pt x="1009" y="15182"/>
                  <a:pt x="1104" y="14786"/>
                </a:cubicBezTo>
                <a:cubicBezTo>
                  <a:pt x="1176" y="13791"/>
                  <a:pt x="1195" y="13170"/>
                  <a:pt x="1277" y="12530"/>
                </a:cubicBezTo>
                <a:cubicBezTo>
                  <a:pt x="1358" y="11891"/>
                  <a:pt x="1483" y="11488"/>
                  <a:pt x="1593" y="10947"/>
                </a:cubicBezTo>
                <a:cubicBezTo>
                  <a:pt x="1703" y="10407"/>
                  <a:pt x="1727" y="9721"/>
                  <a:pt x="1937" y="9285"/>
                </a:cubicBezTo>
                <a:cubicBezTo>
                  <a:pt x="2559" y="8851"/>
                  <a:pt x="2202" y="8685"/>
                  <a:pt x="2454" y="8415"/>
                </a:cubicBezTo>
                <a:cubicBezTo>
                  <a:pt x="2618" y="8305"/>
                  <a:pt x="2833" y="9017"/>
                  <a:pt x="2829" y="8628"/>
                </a:cubicBezTo>
                <a:cubicBezTo>
                  <a:pt x="2826" y="8239"/>
                  <a:pt x="3373" y="9937"/>
                  <a:pt x="3375" y="9404"/>
                </a:cubicBezTo>
                <a:cubicBezTo>
                  <a:pt x="3558" y="9356"/>
                  <a:pt x="3368" y="8563"/>
                  <a:pt x="3502" y="8438"/>
                </a:cubicBezTo>
                <a:cubicBezTo>
                  <a:pt x="3598" y="8328"/>
                  <a:pt x="3542" y="7734"/>
                  <a:pt x="3627" y="7671"/>
                </a:cubicBezTo>
                <a:cubicBezTo>
                  <a:pt x="3712" y="7608"/>
                  <a:pt x="4134" y="8076"/>
                  <a:pt x="4127" y="7302"/>
                </a:cubicBezTo>
                <a:cubicBezTo>
                  <a:pt x="4120" y="6529"/>
                  <a:pt x="4563" y="6525"/>
                  <a:pt x="4717" y="6078"/>
                </a:cubicBezTo>
                <a:cubicBezTo>
                  <a:pt x="4871" y="5631"/>
                  <a:pt x="4927" y="4613"/>
                  <a:pt x="5051" y="4620"/>
                </a:cubicBezTo>
                <a:cubicBezTo>
                  <a:pt x="5174" y="4627"/>
                  <a:pt x="5423" y="3661"/>
                  <a:pt x="5531" y="3547"/>
                </a:cubicBezTo>
                <a:cubicBezTo>
                  <a:pt x="5618" y="3400"/>
                  <a:pt x="6019" y="2722"/>
                  <a:pt x="6086" y="2424"/>
                </a:cubicBezTo>
                <a:cubicBezTo>
                  <a:pt x="6177" y="2083"/>
                  <a:pt x="6360" y="3209"/>
                  <a:pt x="6518" y="3068"/>
                </a:cubicBezTo>
                <a:close/>
              </a:path>
            </a:pathLst>
          </a:custGeom>
          <a:solidFill>
            <a:srgbClr val="E0E0E0">
              <a:alpha val="47000"/>
            </a:srgbClr>
          </a:solidFill>
          <a:ln w="25400"/>
        </p:spPr>
        <p:txBody>
          <a:bodyPr lIns="0" tIns="0" rIns="0" bIns="0" anchor="ctr"/>
          <a:lstStyle/>
          <a:p>
            <a:endParaRPr sz="2400"/>
          </a:p>
        </p:txBody>
      </p:sp>
      <p:sp>
        <p:nvSpPr>
          <p:cNvPr id="25" name="Shape"/>
          <p:cNvSpPr/>
          <p:nvPr/>
        </p:nvSpPr>
        <p:spPr>
          <a:xfrm>
            <a:off x="-38097" y="5105401"/>
            <a:ext cx="12283856" cy="17983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7" h="21538" extrusionOk="0">
                <a:moveTo>
                  <a:pt x="3556" y="3"/>
                </a:moveTo>
                <a:cubicBezTo>
                  <a:pt x="3745" y="-62"/>
                  <a:pt x="3862" y="1092"/>
                  <a:pt x="3950" y="965"/>
                </a:cubicBezTo>
                <a:cubicBezTo>
                  <a:pt x="4037" y="837"/>
                  <a:pt x="4276" y="1605"/>
                  <a:pt x="4373" y="1733"/>
                </a:cubicBezTo>
                <a:cubicBezTo>
                  <a:pt x="4489" y="1869"/>
                  <a:pt x="4606" y="2462"/>
                  <a:pt x="4664" y="2934"/>
                </a:cubicBezTo>
                <a:cubicBezTo>
                  <a:pt x="4722" y="3406"/>
                  <a:pt x="4694" y="3934"/>
                  <a:pt x="4796" y="3991"/>
                </a:cubicBezTo>
                <a:cubicBezTo>
                  <a:pt x="5111" y="4447"/>
                  <a:pt x="5029" y="3022"/>
                  <a:pt x="5153" y="3654"/>
                </a:cubicBezTo>
                <a:cubicBezTo>
                  <a:pt x="5277" y="4287"/>
                  <a:pt x="5404" y="4279"/>
                  <a:pt x="5529" y="4855"/>
                </a:cubicBezTo>
                <a:cubicBezTo>
                  <a:pt x="5655" y="5431"/>
                  <a:pt x="5692" y="3870"/>
                  <a:pt x="5821" y="4663"/>
                </a:cubicBezTo>
                <a:cubicBezTo>
                  <a:pt x="5949" y="5456"/>
                  <a:pt x="5987" y="6312"/>
                  <a:pt x="6159" y="6584"/>
                </a:cubicBezTo>
                <a:cubicBezTo>
                  <a:pt x="6331" y="6856"/>
                  <a:pt x="6394" y="5201"/>
                  <a:pt x="6629" y="5287"/>
                </a:cubicBezTo>
                <a:cubicBezTo>
                  <a:pt x="6865" y="5374"/>
                  <a:pt x="7012" y="5364"/>
                  <a:pt x="7177" y="5759"/>
                </a:cubicBezTo>
                <a:cubicBezTo>
                  <a:pt x="7342" y="6154"/>
                  <a:pt x="7439" y="7187"/>
                  <a:pt x="7620" y="7657"/>
                </a:cubicBezTo>
                <a:cubicBezTo>
                  <a:pt x="7801" y="8127"/>
                  <a:pt x="8101" y="8409"/>
                  <a:pt x="8263" y="8578"/>
                </a:cubicBezTo>
                <a:cubicBezTo>
                  <a:pt x="8425" y="8747"/>
                  <a:pt x="8517" y="8451"/>
                  <a:pt x="8591" y="8671"/>
                </a:cubicBezTo>
                <a:cubicBezTo>
                  <a:pt x="8665" y="8891"/>
                  <a:pt x="8564" y="9391"/>
                  <a:pt x="8707" y="9898"/>
                </a:cubicBezTo>
                <a:cubicBezTo>
                  <a:pt x="8793" y="9349"/>
                  <a:pt x="8827" y="8425"/>
                  <a:pt x="8996" y="8690"/>
                </a:cubicBezTo>
                <a:cubicBezTo>
                  <a:pt x="9727" y="7772"/>
                  <a:pt x="9494" y="10150"/>
                  <a:pt x="9679" y="10625"/>
                </a:cubicBezTo>
                <a:cubicBezTo>
                  <a:pt x="9864" y="11101"/>
                  <a:pt x="9859" y="11536"/>
                  <a:pt x="10104" y="11544"/>
                </a:cubicBezTo>
                <a:cubicBezTo>
                  <a:pt x="10302" y="12485"/>
                  <a:pt x="10304" y="12794"/>
                  <a:pt x="10574" y="11874"/>
                </a:cubicBezTo>
                <a:cubicBezTo>
                  <a:pt x="10739" y="12023"/>
                  <a:pt x="10931" y="10676"/>
                  <a:pt x="11088" y="10143"/>
                </a:cubicBezTo>
                <a:cubicBezTo>
                  <a:pt x="11245" y="9610"/>
                  <a:pt x="11353" y="9114"/>
                  <a:pt x="11518" y="8676"/>
                </a:cubicBezTo>
                <a:cubicBezTo>
                  <a:pt x="11682" y="8238"/>
                  <a:pt x="12114" y="9469"/>
                  <a:pt x="12216" y="9127"/>
                </a:cubicBezTo>
                <a:cubicBezTo>
                  <a:pt x="12446" y="9268"/>
                  <a:pt x="12758" y="7831"/>
                  <a:pt x="12980" y="8057"/>
                </a:cubicBezTo>
                <a:cubicBezTo>
                  <a:pt x="13124" y="7678"/>
                  <a:pt x="13291" y="6896"/>
                  <a:pt x="13409" y="6595"/>
                </a:cubicBezTo>
                <a:cubicBezTo>
                  <a:pt x="13528" y="6294"/>
                  <a:pt x="13781" y="5863"/>
                  <a:pt x="13900" y="5885"/>
                </a:cubicBezTo>
                <a:cubicBezTo>
                  <a:pt x="13991" y="5878"/>
                  <a:pt x="14571" y="5782"/>
                  <a:pt x="14696" y="6577"/>
                </a:cubicBezTo>
                <a:cubicBezTo>
                  <a:pt x="14806" y="7203"/>
                  <a:pt x="15295" y="5684"/>
                  <a:pt x="15502" y="6910"/>
                </a:cubicBezTo>
                <a:cubicBezTo>
                  <a:pt x="15755" y="8487"/>
                  <a:pt x="16150" y="3934"/>
                  <a:pt x="16277" y="5157"/>
                </a:cubicBezTo>
                <a:cubicBezTo>
                  <a:pt x="16548" y="4952"/>
                  <a:pt x="16415" y="3063"/>
                  <a:pt x="16526" y="3616"/>
                </a:cubicBezTo>
                <a:cubicBezTo>
                  <a:pt x="16997" y="5460"/>
                  <a:pt x="17194" y="1282"/>
                  <a:pt x="17375" y="897"/>
                </a:cubicBezTo>
                <a:cubicBezTo>
                  <a:pt x="17557" y="512"/>
                  <a:pt x="17520" y="1013"/>
                  <a:pt x="17615" y="1305"/>
                </a:cubicBezTo>
                <a:cubicBezTo>
                  <a:pt x="17710" y="1596"/>
                  <a:pt x="17802" y="2546"/>
                  <a:pt x="17945" y="2644"/>
                </a:cubicBezTo>
                <a:cubicBezTo>
                  <a:pt x="18089" y="2743"/>
                  <a:pt x="18241" y="2130"/>
                  <a:pt x="18477" y="1897"/>
                </a:cubicBezTo>
                <a:cubicBezTo>
                  <a:pt x="18659" y="1528"/>
                  <a:pt x="18856" y="3906"/>
                  <a:pt x="19046" y="4057"/>
                </a:cubicBezTo>
                <a:cubicBezTo>
                  <a:pt x="19237" y="4208"/>
                  <a:pt x="19479" y="2100"/>
                  <a:pt x="19620" y="2805"/>
                </a:cubicBezTo>
                <a:cubicBezTo>
                  <a:pt x="19761" y="3509"/>
                  <a:pt x="20492" y="3073"/>
                  <a:pt x="20765" y="3949"/>
                </a:cubicBezTo>
                <a:cubicBezTo>
                  <a:pt x="21038" y="4824"/>
                  <a:pt x="21141" y="2956"/>
                  <a:pt x="21591" y="1439"/>
                </a:cubicBezTo>
                <a:cubicBezTo>
                  <a:pt x="21595" y="7450"/>
                  <a:pt x="21600" y="12332"/>
                  <a:pt x="21593" y="21538"/>
                </a:cubicBezTo>
                <a:lnTo>
                  <a:pt x="24" y="21424"/>
                </a:lnTo>
                <a:cubicBezTo>
                  <a:pt x="31" y="12142"/>
                  <a:pt x="8" y="9647"/>
                  <a:pt x="0" y="4405"/>
                </a:cubicBezTo>
                <a:cubicBezTo>
                  <a:pt x="461" y="4866"/>
                  <a:pt x="803" y="5201"/>
                  <a:pt x="979" y="3318"/>
                </a:cubicBezTo>
                <a:cubicBezTo>
                  <a:pt x="1259" y="3695"/>
                  <a:pt x="1427" y="3822"/>
                  <a:pt x="1590" y="3943"/>
                </a:cubicBezTo>
                <a:cubicBezTo>
                  <a:pt x="1753" y="4063"/>
                  <a:pt x="1786" y="3686"/>
                  <a:pt x="1957" y="4039"/>
                </a:cubicBezTo>
                <a:cubicBezTo>
                  <a:pt x="2206" y="3670"/>
                  <a:pt x="2361" y="2381"/>
                  <a:pt x="2474" y="2838"/>
                </a:cubicBezTo>
                <a:cubicBezTo>
                  <a:pt x="2587" y="3294"/>
                  <a:pt x="2568" y="3967"/>
                  <a:pt x="2681" y="3943"/>
                </a:cubicBezTo>
                <a:cubicBezTo>
                  <a:pt x="3025" y="3910"/>
                  <a:pt x="2884" y="2806"/>
                  <a:pt x="2944" y="2405"/>
                </a:cubicBezTo>
                <a:cubicBezTo>
                  <a:pt x="3003" y="2005"/>
                  <a:pt x="3113" y="2013"/>
                  <a:pt x="3198" y="1493"/>
                </a:cubicBezTo>
                <a:cubicBezTo>
                  <a:pt x="3339" y="468"/>
                  <a:pt x="3368" y="67"/>
                  <a:pt x="3556" y="3"/>
                </a:cubicBezTo>
                <a:close/>
              </a:path>
            </a:pathLst>
          </a:custGeom>
          <a:solidFill>
            <a:srgbClr val="515151"/>
          </a:solidFill>
          <a:ln w="25400"/>
        </p:spPr>
        <p:txBody>
          <a:bodyPr lIns="0" tIns="0" rIns="0" bIns="0" anchor="ctr"/>
          <a:lstStyle/>
          <a:p>
            <a:endParaRPr sz="2400"/>
          </a:p>
        </p:txBody>
      </p:sp>
      <p:sp>
        <p:nvSpPr>
          <p:cNvPr id="2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23609437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ENING TITLE" type="title">
  <p:cSld name="OPENING 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686300" y="534467"/>
            <a:ext cx="10820400" cy="5791200"/>
          </a:xfrm>
          <a:prstGeom prst="rect">
            <a:avLst/>
          </a:prstGeom>
          <a:noFill/>
          <a:ln w="762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829403" y="1602367"/>
            <a:ext cx="85332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Abril Fatface"/>
              <a:buNone/>
              <a:defRPr sz="64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Font typeface="Abril Fatface"/>
              <a:buNone/>
              <a:defRPr sz="6933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Font typeface="Abril Fatface"/>
              <a:buNone/>
              <a:defRPr sz="6933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Font typeface="Abril Fatface"/>
              <a:buNone/>
              <a:defRPr sz="6933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Font typeface="Abril Fatface"/>
              <a:buNone/>
              <a:defRPr sz="6933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Font typeface="Abril Fatface"/>
              <a:buNone/>
              <a:defRPr sz="6933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Font typeface="Abril Fatface"/>
              <a:buNone/>
              <a:defRPr sz="6933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Font typeface="Abril Fatface"/>
              <a:buNone/>
              <a:defRPr sz="6933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Font typeface="Abril Fatface"/>
              <a:buNone/>
              <a:defRPr sz="6933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307800" y="4242567"/>
            <a:ext cx="7576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None/>
              <a:defRPr sz="1467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1C448"/>
              </a:buClr>
              <a:buSzPts val="2800"/>
              <a:buNone/>
              <a:defRPr sz="3733">
                <a:solidFill>
                  <a:srgbClr val="A1C448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1C448"/>
              </a:buClr>
              <a:buSzPts val="2800"/>
              <a:buNone/>
              <a:defRPr sz="3733">
                <a:solidFill>
                  <a:srgbClr val="A1C448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1C448"/>
              </a:buClr>
              <a:buSzPts val="2800"/>
              <a:buNone/>
              <a:defRPr sz="3733">
                <a:solidFill>
                  <a:srgbClr val="A1C448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1C448"/>
              </a:buClr>
              <a:buSzPts val="2800"/>
              <a:buNone/>
              <a:defRPr sz="3733">
                <a:solidFill>
                  <a:srgbClr val="A1C448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1C448"/>
              </a:buClr>
              <a:buSzPts val="2800"/>
              <a:buNone/>
              <a:defRPr sz="3733">
                <a:solidFill>
                  <a:srgbClr val="A1C448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1C448"/>
              </a:buClr>
              <a:buSzPts val="2800"/>
              <a:buNone/>
              <a:defRPr sz="3733">
                <a:solidFill>
                  <a:srgbClr val="A1C448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1C448"/>
              </a:buClr>
              <a:buSzPts val="2800"/>
              <a:buNone/>
              <a:defRPr sz="3733">
                <a:solidFill>
                  <a:srgbClr val="A1C448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1C448"/>
              </a:buClr>
              <a:buSzPts val="2800"/>
              <a:buNone/>
              <a:defRPr sz="3733">
                <a:solidFill>
                  <a:srgbClr val="A1C448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22503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LIST">
  <p:cSld name="TITLE + LIST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 txBox="1">
            <a:spLocks noGrp="1"/>
          </p:cNvSpPr>
          <p:nvPr>
            <p:ph type="ctrTitle"/>
          </p:nvPr>
        </p:nvSpPr>
        <p:spPr>
          <a:xfrm>
            <a:off x="820300" y="444600"/>
            <a:ext cx="7204800" cy="80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body" idx="1"/>
          </p:nvPr>
        </p:nvSpPr>
        <p:spPr>
          <a:xfrm>
            <a:off x="960000" y="1841433"/>
            <a:ext cx="7963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8945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●"/>
              <a:defRPr sz="1333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1pPr>
            <a:lvl2pPr marL="1219170" lvl="1" indent="-389457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○"/>
              <a:defRPr sz="1333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2pPr>
            <a:lvl3pPr marL="1828754" lvl="2" indent="-389457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■"/>
              <a:defRPr sz="1333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3pPr>
            <a:lvl4pPr marL="2438339" lvl="3" indent="-389457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●"/>
              <a:defRPr sz="1333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4pPr>
            <a:lvl5pPr marL="3047924" lvl="4" indent="-389457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○"/>
              <a:defRPr sz="1333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5pPr>
            <a:lvl6pPr marL="3657509" lvl="5" indent="-389457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■"/>
              <a:defRPr sz="1333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6pPr>
            <a:lvl7pPr marL="4267093" lvl="6" indent="-389457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●"/>
              <a:defRPr sz="1333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7pPr>
            <a:lvl8pPr marL="4876678" lvl="7" indent="-389457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○"/>
              <a:defRPr sz="1333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8pPr>
            <a:lvl9pPr marL="5486263" lvl="8" indent="-389457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000"/>
              <a:buFont typeface="Oxygen Light"/>
              <a:buChar char="■"/>
              <a:defRPr sz="1333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913639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54">
          <p15:clr>
            <a:srgbClr val="FA7B17"/>
          </p15:clr>
        </p15:guide>
        <p15:guide id="2" orient="horz" pos="340">
          <p15:clr>
            <a:srgbClr val="FA7B17"/>
          </p15:clr>
        </p15:guide>
        <p15:guide id="3" pos="5306">
          <p15:clr>
            <a:srgbClr val="FA7B17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1">
  <p:cSld name="SECTION 1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5"/>
          <p:cNvSpPr txBox="1">
            <a:spLocks noGrp="1"/>
          </p:cNvSpPr>
          <p:nvPr>
            <p:ph type="ctrTitle"/>
          </p:nvPr>
        </p:nvSpPr>
        <p:spPr>
          <a:xfrm>
            <a:off x="2493600" y="2836700"/>
            <a:ext cx="7204800" cy="33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subTitle" idx="1"/>
          </p:nvPr>
        </p:nvSpPr>
        <p:spPr>
          <a:xfrm>
            <a:off x="4018200" y="3272300"/>
            <a:ext cx="4155600" cy="20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title" idx="2" hasCustomPrompt="1"/>
          </p:nvPr>
        </p:nvSpPr>
        <p:spPr>
          <a:xfrm>
            <a:off x="5196200" y="1815167"/>
            <a:ext cx="1799600" cy="80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8026622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54">
          <p15:clr>
            <a:srgbClr val="FA7B17"/>
          </p15:clr>
        </p15:guide>
        <p15:guide id="2" orient="horz" pos="340">
          <p15:clr>
            <a:srgbClr val="FA7B17"/>
          </p15:clr>
        </p15:guide>
        <p15:guide id="3" pos="5306">
          <p15:clr>
            <a:srgbClr val="FA7B17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">
  <p:cSld name="TITLE + TEX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6"/>
          <p:cNvSpPr txBox="1">
            <a:spLocks noGrp="1"/>
          </p:cNvSpPr>
          <p:nvPr>
            <p:ph type="ctrTitle"/>
          </p:nvPr>
        </p:nvSpPr>
        <p:spPr>
          <a:xfrm>
            <a:off x="820300" y="444600"/>
            <a:ext cx="7204800" cy="80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subTitle" idx="1"/>
          </p:nvPr>
        </p:nvSpPr>
        <p:spPr>
          <a:xfrm>
            <a:off x="4018200" y="4288300"/>
            <a:ext cx="4155600" cy="20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9432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54">
          <p15:clr>
            <a:srgbClr val="FA7B17"/>
          </p15:clr>
        </p15:guide>
        <p15:guide id="2" orient="horz" pos="340">
          <p15:clr>
            <a:srgbClr val="FA7B17"/>
          </p15:clr>
        </p15:guide>
        <p15:guide id="3" pos="5306">
          <p15:clr>
            <a:srgbClr val="FA7B17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2">
  <p:cSld name="TITLE + TEXT 2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7"/>
          <p:cNvSpPr txBox="1">
            <a:spLocks noGrp="1"/>
          </p:cNvSpPr>
          <p:nvPr>
            <p:ph type="ctrTitle"/>
          </p:nvPr>
        </p:nvSpPr>
        <p:spPr>
          <a:xfrm>
            <a:off x="820300" y="444600"/>
            <a:ext cx="7204800" cy="80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subTitle" idx="1"/>
          </p:nvPr>
        </p:nvSpPr>
        <p:spPr>
          <a:xfrm>
            <a:off x="1328900" y="3085200"/>
            <a:ext cx="4155600" cy="20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269520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54">
          <p15:clr>
            <a:srgbClr val="FA7B17"/>
          </p15:clr>
        </p15:guide>
        <p15:guide id="2" orient="horz" pos="340">
          <p15:clr>
            <a:srgbClr val="FA7B17"/>
          </p15:clr>
        </p15:guide>
        <p15:guide id="3" pos="5306">
          <p15:clr>
            <a:srgbClr val="FA7B17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HREE COLUMNS">
  <p:cSld name="TITLE + THREE COLUMNS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8"/>
          <p:cNvSpPr txBox="1">
            <a:spLocks noGrp="1"/>
          </p:cNvSpPr>
          <p:nvPr>
            <p:ph type="ctrTitle"/>
          </p:nvPr>
        </p:nvSpPr>
        <p:spPr>
          <a:xfrm>
            <a:off x="820300" y="444600"/>
            <a:ext cx="7204800" cy="80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ctrTitle" idx="2"/>
          </p:nvPr>
        </p:nvSpPr>
        <p:spPr>
          <a:xfrm>
            <a:off x="1612200" y="3859100"/>
            <a:ext cx="2812400" cy="8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48" name="Google Shape;48;p8"/>
          <p:cNvSpPr txBox="1">
            <a:spLocks noGrp="1"/>
          </p:cNvSpPr>
          <p:nvPr>
            <p:ph type="subTitle" idx="1"/>
          </p:nvPr>
        </p:nvSpPr>
        <p:spPr>
          <a:xfrm>
            <a:off x="1739000" y="4237667"/>
            <a:ext cx="2558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49" name="Google Shape;49;p8"/>
          <p:cNvSpPr txBox="1">
            <a:spLocks noGrp="1"/>
          </p:cNvSpPr>
          <p:nvPr>
            <p:ph type="ctrTitle" idx="3"/>
          </p:nvPr>
        </p:nvSpPr>
        <p:spPr>
          <a:xfrm>
            <a:off x="4689800" y="3859100"/>
            <a:ext cx="2812400" cy="8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50" name="Google Shape;50;p8"/>
          <p:cNvSpPr txBox="1">
            <a:spLocks noGrp="1"/>
          </p:cNvSpPr>
          <p:nvPr>
            <p:ph type="subTitle" idx="4"/>
          </p:nvPr>
        </p:nvSpPr>
        <p:spPr>
          <a:xfrm>
            <a:off x="4816600" y="4237667"/>
            <a:ext cx="2558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ctrTitle" idx="5"/>
          </p:nvPr>
        </p:nvSpPr>
        <p:spPr>
          <a:xfrm>
            <a:off x="7767400" y="3859100"/>
            <a:ext cx="2812400" cy="8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subTitle" idx="6"/>
          </p:nvPr>
        </p:nvSpPr>
        <p:spPr>
          <a:xfrm>
            <a:off x="7894200" y="4237667"/>
            <a:ext cx="2558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9468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54">
          <p15:clr>
            <a:srgbClr val="FA7B17"/>
          </p15:clr>
        </p15:guide>
        <p15:guide id="2" orient="horz" pos="340">
          <p15:clr>
            <a:srgbClr val="FA7B17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FOUR COLUMNS">
  <p:cSld name="TITLE + FOUR COLUMNS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9"/>
          <p:cNvSpPr txBox="1">
            <a:spLocks noGrp="1"/>
          </p:cNvSpPr>
          <p:nvPr>
            <p:ph type="ctrTitle"/>
          </p:nvPr>
        </p:nvSpPr>
        <p:spPr>
          <a:xfrm>
            <a:off x="820300" y="444600"/>
            <a:ext cx="7204800" cy="80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55" name="Google Shape;55;p9"/>
          <p:cNvSpPr txBox="1">
            <a:spLocks noGrp="1"/>
          </p:cNvSpPr>
          <p:nvPr>
            <p:ph type="ctrTitle" idx="2"/>
          </p:nvPr>
        </p:nvSpPr>
        <p:spPr>
          <a:xfrm>
            <a:off x="1054052" y="2464784"/>
            <a:ext cx="2354400" cy="8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subTitle" idx="1"/>
          </p:nvPr>
        </p:nvSpPr>
        <p:spPr>
          <a:xfrm>
            <a:off x="1028100" y="2843351"/>
            <a:ext cx="2406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ctrTitle" idx="3"/>
          </p:nvPr>
        </p:nvSpPr>
        <p:spPr>
          <a:xfrm>
            <a:off x="3630528" y="3785584"/>
            <a:ext cx="2354400" cy="8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subTitle" idx="4"/>
          </p:nvPr>
        </p:nvSpPr>
        <p:spPr>
          <a:xfrm>
            <a:off x="3604576" y="4164151"/>
            <a:ext cx="2406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ctrTitle" idx="5"/>
          </p:nvPr>
        </p:nvSpPr>
        <p:spPr>
          <a:xfrm>
            <a:off x="6206989" y="2464784"/>
            <a:ext cx="2354400" cy="8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ubTitle" idx="6"/>
          </p:nvPr>
        </p:nvSpPr>
        <p:spPr>
          <a:xfrm>
            <a:off x="6181037" y="2843351"/>
            <a:ext cx="2406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ctrTitle" idx="7"/>
          </p:nvPr>
        </p:nvSpPr>
        <p:spPr>
          <a:xfrm>
            <a:off x="8783456" y="3785584"/>
            <a:ext cx="2354400" cy="8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subTitle" idx="8"/>
          </p:nvPr>
        </p:nvSpPr>
        <p:spPr>
          <a:xfrm>
            <a:off x="8757504" y="4164151"/>
            <a:ext cx="2406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521971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54">
          <p15:clr>
            <a:srgbClr val="FA7B17"/>
          </p15:clr>
        </p15:guide>
        <p15:guide id="2" orient="horz" pos="340">
          <p15:clr>
            <a:srgbClr val="FA7B17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">
  <p:cSld name="TITLE + DESIGN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0"/>
          <p:cNvSpPr txBox="1">
            <a:spLocks noGrp="1"/>
          </p:cNvSpPr>
          <p:nvPr>
            <p:ph type="ctrTitle"/>
          </p:nvPr>
        </p:nvSpPr>
        <p:spPr>
          <a:xfrm>
            <a:off x="820300" y="444600"/>
            <a:ext cx="7204800" cy="80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307703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54">
          <p15:clr>
            <a:srgbClr val="FA7B17"/>
          </p15:clr>
        </p15:guide>
        <p15:guide id="2" orient="horz" pos="340">
          <p15:clr>
            <a:srgbClr val="FA7B17"/>
          </p15:clr>
        </p15:guide>
        <p15:guide id="3" pos="5306">
          <p15:clr>
            <a:srgbClr val="FA7B17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ULLET POINTS 2">
  <p:cSld name="TITLE + BULLET POINTS 2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8"/>
          <p:cNvSpPr txBox="1">
            <a:spLocks noGrp="1"/>
          </p:cNvSpPr>
          <p:nvPr>
            <p:ph type="ctrTitle"/>
          </p:nvPr>
        </p:nvSpPr>
        <p:spPr>
          <a:xfrm>
            <a:off x="820300" y="444600"/>
            <a:ext cx="7204800" cy="80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24" name="Google Shape;124;p18"/>
          <p:cNvSpPr txBox="1">
            <a:spLocks noGrp="1"/>
          </p:cNvSpPr>
          <p:nvPr>
            <p:ph type="body" idx="1"/>
          </p:nvPr>
        </p:nvSpPr>
        <p:spPr>
          <a:xfrm>
            <a:off x="960000" y="1841433"/>
            <a:ext cx="4411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8945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●"/>
              <a:defRPr sz="1333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1pPr>
            <a:lvl2pPr marL="1219170" lvl="1" indent="-389457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○"/>
              <a:defRPr sz="1333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2pPr>
            <a:lvl3pPr marL="1828754" lvl="2" indent="-389457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■"/>
              <a:defRPr sz="1333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3pPr>
            <a:lvl4pPr marL="2438339" lvl="3" indent="-389457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●"/>
              <a:defRPr sz="1333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4pPr>
            <a:lvl5pPr marL="3047924" lvl="4" indent="-389457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○"/>
              <a:defRPr sz="1333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5pPr>
            <a:lvl6pPr marL="3657509" lvl="5" indent="-389457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■"/>
              <a:defRPr sz="1333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6pPr>
            <a:lvl7pPr marL="4267093" lvl="6" indent="-389457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●"/>
              <a:defRPr sz="1333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7pPr>
            <a:lvl8pPr marL="4876678" lvl="7" indent="-389457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○"/>
              <a:defRPr sz="1333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8pPr>
            <a:lvl9pPr marL="5486263" lvl="8" indent="-389457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000"/>
              <a:buFont typeface="Oxygen Light"/>
              <a:buChar char="■"/>
              <a:defRPr sz="1333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9pPr>
          </a:lstStyle>
          <a:p>
            <a:endParaRPr/>
          </a:p>
        </p:txBody>
      </p:sp>
      <p:sp>
        <p:nvSpPr>
          <p:cNvPr id="125" name="Google Shape;125;p18"/>
          <p:cNvSpPr txBox="1">
            <a:spLocks noGrp="1"/>
          </p:cNvSpPr>
          <p:nvPr>
            <p:ph type="body" idx="2"/>
          </p:nvPr>
        </p:nvSpPr>
        <p:spPr>
          <a:xfrm>
            <a:off x="5879700" y="1841433"/>
            <a:ext cx="4411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8945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●"/>
              <a:defRPr sz="1333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1pPr>
            <a:lvl2pPr marL="1219170" lvl="1" indent="-389457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○"/>
              <a:defRPr sz="1333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2pPr>
            <a:lvl3pPr marL="1828754" lvl="2" indent="-389457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■"/>
              <a:defRPr sz="1333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3pPr>
            <a:lvl4pPr marL="2438339" lvl="3" indent="-389457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●"/>
              <a:defRPr sz="1333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4pPr>
            <a:lvl5pPr marL="3047924" lvl="4" indent="-389457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○"/>
              <a:defRPr sz="1333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5pPr>
            <a:lvl6pPr marL="3657509" lvl="5" indent="-389457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■"/>
              <a:defRPr sz="1333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6pPr>
            <a:lvl7pPr marL="4267093" lvl="6" indent="-389457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●"/>
              <a:defRPr sz="1333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7pPr>
            <a:lvl8pPr marL="4876678" lvl="7" indent="-389457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○"/>
              <a:defRPr sz="1333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8pPr>
            <a:lvl9pPr marL="5486263" lvl="8" indent="-389457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000"/>
              <a:buFont typeface="Oxygen Light"/>
              <a:buChar char="■"/>
              <a:defRPr sz="1333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977633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54">
          <p15:clr>
            <a:srgbClr val="FA7B17"/>
          </p15:clr>
        </p15:guide>
        <p15:guide id="2" orient="horz" pos="340">
          <p15:clr>
            <a:srgbClr val="FA7B17"/>
          </p15:clr>
        </p15:guide>
        <p15:guide id="3" pos="5306">
          <p15:clr>
            <a:srgbClr val="FA7B17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8CE110-EB10-406D-8084-3342939F18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B7E72D-D871-444E-A3C2-74A3B0DDFC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80F6FA-4D19-4764-8CF6-0DA523CDE2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2EE05-AB21-4023-AB2D-9260D9402326}" type="datetimeFigureOut">
              <a:rPr lang="en-US" smtClean="0"/>
              <a:t>2/1/2022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5C347E-F545-4861-BB89-8A261B2709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3F9257-2F6A-440B-9395-FC3D0DAF1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29911-70A5-4F83-AFEC-2085B33F6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73350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 type="blank">
  <p:cSld name="BACKGROUND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23439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>
  <p:cSld name="BLANK SLIDE">
    <p:bg>
      <p:bgPr>
        <a:solidFill>
          <a:srgbClr val="FFFFFF"/>
        </a:solid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344241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7"/>
            <a:ext cx="940729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dirty="0"/>
              <a:t>2/1/2022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09341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Google Shape;43;p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4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44;p10"/>
          <p:cNvSpPr txBox="1">
            <a:spLocks noGrp="1"/>
          </p:cNvSpPr>
          <p:nvPr>
            <p:ph type="ctrTitle"/>
          </p:nvPr>
        </p:nvSpPr>
        <p:spPr>
          <a:xfrm>
            <a:off x="960067" y="465423"/>
            <a:ext cx="9687200" cy="11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3324133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6"/>
          <p:cNvSpPr/>
          <p:nvPr/>
        </p:nvSpPr>
        <p:spPr>
          <a:xfrm>
            <a:off x="8544500" y="-845600"/>
            <a:ext cx="2780000" cy="1913200"/>
          </a:xfrm>
          <a:prstGeom prst="rect">
            <a:avLst/>
          </a:prstGeom>
          <a:solidFill>
            <a:srgbClr val="FF9BA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6"/>
          <p:cNvSpPr txBox="1">
            <a:spLocks noGrp="1"/>
          </p:cNvSpPr>
          <p:nvPr>
            <p:ph type="title"/>
          </p:nvPr>
        </p:nvSpPr>
        <p:spPr>
          <a:xfrm>
            <a:off x="950200" y="491767"/>
            <a:ext cx="10291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467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9pPr>
          </a:lstStyle>
          <a:p>
            <a:endParaRPr/>
          </a:p>
        </p:txBody>
      </p:sp>
      <p:sp>
        <p:nvSpPr>
          <p:cNvPr id="60" name="Google Shape;60;p6"/>
          <p:cNvSpPr/>
          <p:nvPr/>
        </p:nvSpPr>
        <p:spPr>
          <a:xfrm>
            <a:off x="-2794200" y="4866267"/>
            <a:ext cx="3896800" cy="4916400"/>
          </a:xfrm>
          <a:prstGeom prst="rect">
            <a:avLst/>
          </a:prstGeom>
          <a:solidFill>
            <a:srgbClr val="FF9BA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10799671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ar-AE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  <a:endParaRPr lang="ar-AE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D94D58D-6639-4D52-BDD0-8657EAD4A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C30195-D41D-4342-9E16-3CFCAFE921A1}" type="datetimeFigureOut">
              <a:rPr lang="ar-AE"/>
              <a:pPr>
                <a:defRPr/>
              </a:pPr>
              <a:t>29/06/1443</a:t>
            </a:fld>
            <a:endParaRPr lang="ar-AE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50BE232-C45C-4CCF-83B8-43B1CF395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AE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F13C1772-1212-44F2-876C-9A9885C51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20808F-5C0B-4B69-A595-E0A921C175B3}" type="slidenum">
              <a:rPr lang="ar-AE" altLang="en-US"/>
              <a:pPr/>
              <a:t>‹#›</a:t>
            </a:fld>
            <a:endParaRPr lang="ar-AE" altLang="en-US"/>
          </a:p>
        </p:txBody>
      </p:sp>
    </p:spTree>
    <p:extLst>
      <p:ext uri="{BB962C8B-B14F-4D97-AF65-F5344CB8AC3E}">
        <p14:creationId xmlns:p14="http://schemas.microsoft.com/office/powerpoint/2010/main" val="342562058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AE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0352951-3EF0-4EA6-8C51-AFD0587F82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0E5F3-060E-4556-945F-C1AB9F101106}" type="datetimeFigureOut">
              <a:rPr lang="ar-AE"/>
              <a:pPr>
                <a:defRPr/>
              </a:pPr>
              <a:t>29/06/1443</a:t>
            </a:fld>
            <a:endParaRPr lang="ar-AE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AC2D9CE-1502-457B-9841-7B2C0BDFE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AE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E6F6B67D-6E86-435E-A3AE-E8CE879219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CE48BD-28FB-4CDD-88DA-99646180EC12}" type="slidenum">
              <a:rPr lang="ar-AE" altLang="en-US"/>
              <a:pPr/>
              <a:t>‹#›</a:t>
            </a:fld>
            <a:endParaRPr lang="ar-AE" altLang="en-US"/>
          </a:p>
        </p:txBody>
      </p:sp>
    </p:spTree>
    <p:extLst>
      <p:ext uri="{BB962C8B-B14F-4D97-AF65-F5344CB8AC3E}">
        <p14:creationId xmlns:p14="http://schemas.microsoft.com/office/powerpoint/2010/main" val="270894971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  <a:endParaRPr lang="ar-AE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87527A1-C45E-477D-93EF-7455FE1FB6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27A362-E0CD-4FD4-ACA5-DED3F286D141}" type="datetimeFigureOut">
              <a:rPr lang="ar-AE"/>
              <a:pPr>
                <a:defRPr/>
              </a:pPr>
              <a:t>29/06/1443</a:t>
            </a:fld>
            <a:endParaRPr lang="ar-AE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0A65118-87F9-406B-B601-7EDC8115A7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AE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46F3573C-1BF3-4720-B5B7-ED629A9D6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54F68D-A74D-4BF9-9A3D-5D6580F7F9D6}" type="slidenum">
              <a:rPr lang="ar-AE" altLang="en-US"/>
              <a:pPr/>
              <a:t>‹#›</a:t>
            </a:fld>
            <a:endParaRPr lang="ar-AE" altLang="en-US"/>
          </a:p>
        </p:txBody>
      </p:sp>
    </p:spTree>
    <p:extLst>
      <p:ext uri="{BB962C8B-B14F-4D97-AF65-F5344CB8AC3E}">
        <p14:creationId xmlns:p14="http://schemas.microsoft.com/office/powerpoint/2010/main" val="92404168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AE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5" name="عنصر نائب للتاريخ 3">
            <a:extLst>
              <a:ext uri="{FF2B5EF4-FFF2-40B4-BE49-F238E27FC236}">
                <a16:creationId xmlns:a16="http://schemas.microsoft.com/office/drawing/2014/main" id="{BA76A436-24A2-41A1-8F37-B587052CA0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4DDBBE-2011-4938-AA64-E463B72E74A4}" type="datetimeFigureOut">
              <a:rPr lang="ar-AE"/>
              <a:pPr>
                <a:defRPr/>
              </a:pPr>
              <a:t>29/06/1443</a:t>
            </a:fld>
            <a:endParaRPr lang="ar-AE"/>
          </a:p>
        </p:txBody>
      </p:sp>
      <p:sp>
        <p:nvSpPr>
          <p:cNvPr id="6" name="عنصر نائب للتذييل 4">
            <a:extLst>
              <a:ext uri="{FF2B5EF4-FFF2-40B4-BE49-F238E27FC236}">
                <a16:creationId xmlns:a16="http://schemas.microsoft.com/office/drawing/2014/main" id="{E59A6F8F-8893-4626-9C26-63DF9C2AE0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AE"/>
          </a:p>
        </p:txBody>
      </p:sp>
      <p:sp>
        <p:nvSpPr>
          <p:cNvPr id="7" name="عنصر نائب لرقم الشريحة 5">
            <a:extLst>
              <a:ext uri="{FF2B5EF4-FFF2-40B4-BE49-F238E27FC236}">
                <a16:creationId xmlns:a16="http://schemas.microsoft.com/office/drawing/2014/main" id="{43016F55-8FC1-4B56-94C0-6FC8264C8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687119-2728-4E3E-91A0-57477AA697EB}" type="slidenum">
              <a:rPr lang="ar-AE" altLang="en-US"/>
              <a:pPr/>
              <a:t>‹#›</a:t>
            </a:fld>
            <a:endParaRPr lang="ar-AE" altLang="en-US"/>
          </a:p>
        </p:txBody>
      </p:sp>
    </p:spTree>
    <p:extLst>
      <p:ext uri="{BB962C8B-B14F-4D97-AF65-F5344CB8AC3E}">
        <p14:creationId xmlns:p14="http://schemas.microsoft.com/office/powerpoint/2010/main" val="206420212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  <a:endParaRPr lang="ar-AE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7" name="عنصر نائب للتاريخ 3">
            <a:extLst>
              <a:ext uri="{FF2B5EF4-FFF2-40B4-BE49-F238E27FC236}">
                <a16:creationId xmlns:a16="http://schemas.microsoft.com/office/drawing/2014/main" id="{CB3696D4-BCBF-40B9-ACFE-B007D5DBF4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B08025-197E-4D3E-AB2A-1E358533CF28}" type="datetimeFigureOut">
              <a:rPr lang="ar-AE"/>
              <a:pPr>
                <a:defRPr/>
              </a:pPr>
              <a:t>29/06/1443</a:t>
            </a:fld>
            <a:endParaRPr lang="ar-AE"/>
          </a:p>
        </p:txBody>
      </p:sp>
      <p:sp>
        <p:nvSpPr>
          <p:cNvPr id="8" name="عنصر نائب للتذييل 4">
            <a:extLst>
              <a:ext uri="{FF2B5EF4-FFF2-40B4-BE49-F238E27FC236}">
                <a16:creationId xmlns:a16="http://schemas.microsoft.com/office/drawing/2014/main" id="{64B980AB-71F4-49CF-828D-295B82AA7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AE"/>
          </a:p>
        </p:txBody>
      </p:sp>
      <p:sp>
        <p:nvSpPr>
          <p:cNvPr id="9" name="عنصر نائب لرقم الشريحة 5">
            <a:extLst>
              <a:ext uri="{FF2B5EF4-FFF2-40B4-BE49-F238E27FC236}">
                <a16:creationId xmlns:a16="http://schemas.microsoft.com/office/drawing/2014/main" id="{BE7798E8-D9DA-4DFB-A68D-5E35C2AC3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CE54F0-E402-4A7F-B120-519BA5D1535B}" type="slidenum">
              <a:rPr lang="ar-AE" altLang="en-US"/>
              <a:pPr/>
              <a:t>‹#›</a:t>
            </a:fld>
            <a:endParaRPr lang="ar-AE" altLang="en-US"/>
          </a:p>
        </p:txBody>
      </p:sp>
    </p:spTree>
    <p:extLst>
      <p:ext uri="{BB962C8B-B14F-4D97-AF65-F5344CB8AC3E}">
        <p14:creationId xmlns:p14="http://schemas.microsoft.com/office/powerpoint/2010/main" val="5518019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B1D7D9-5732-4078-82AD-AF08E37570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67B2DE-9DB7-488C-BA89-35847807EF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5707F5-0E38-49CB-B748-05912CB5A6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0D2116-9615-4360-9351-7EE1992760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2EE05-AB21-4023-AB2D-9260D9402326}" type="datetimeFigureOut">
              <a:rPr lang="en-US" smtClean="0"/>
              <a:t>2/1/2022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A458CD-0304-4CCC-ABD3-1C7884B60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8C39D1-1BF3-48FB-8410-4543788BF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29911-70A5-4F83-AFEC-2085B33F6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31216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AE"/>
          </a:p>
        </p:txBody>
      </p:sp>
      <p:sp>
        <p:nvSpPr>
          <p:cNvPr id="3" name="عنصر نائب للتاريخ 3">
            <a:extLst>
              <a:ext uri="{FF2B5EF4-FFF2-40B4-BE49-F238E27FC236}">
                <a16:creationId xmlns:a16="http://schemas.microsoft.com/office/drawing/2014/main" id="{F992C1DE-B363-4176-94DC-6441171891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130167-82D7-48FE-843B-2A1DD739BC7C}" type="datetimeFigureOut">
              <a:rPr lang="ar-AE"/>
              <a:pPr>
                <a:defRPr/>
              </a:pPr>
              <a:t>29/06/1443</a:t>
            </a:fld>
            <a:endParaRPr lang="ar-AE"/>
          </a:p>
        </p:txBody>
      </p:sp>
      <p:sp>
        <p:nvSpPr>
          <p:cNvPr id="4" name="عنصر نائب للتذييل 4">
            <a:extLst>
              <a:ext uri="{FF2B5EF4-FFF2-40B4-BE49-F238E27FC236}">
                <a16:creationId xmlns:a16="http://schemas.microsoft.com/office/drawing/2014/main" id="{F0C7938C-F786-44FE-8495-9A60BBEC4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AE"/>
          </a:p>
        </p:txBody>
      </p:sp>
      <p:sp>
        <p:nvSpPr>
          <p:cNvPr id="5" name="عنصر نائب لرقم الشريحة 5">
            <a:extLst>
              <a:ext uri="{FF2B5EF4-FFF2-40B4-BE49-F238E27FC236}">
                <a16:creationId xmlns:a16="http://schemas.microsoft.com/office/drawing/2014/main" id="{1DA8D8B3-9BA9-4704-BE18-C5663541E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98CB21-7F92-4264-8D67-95642144CE04}" type="slidenum">
              <a:rPr lang="ar-AE" altLang="en-US"/>
              <a:pPr/>
              <a:t>‹#›</a:t>
            </a:fld>
            <a:endParaRPr lang="ar-AE" altLang="en-US"/>
          </a:p>
        </p:txBody>
      </p:sp>
    </p:spTree>
    <p:extLst>
      <p:ext uri="{BB962C8B-B14F-4D97-AF65-F5344CB8AC3E}">
        <p14:creationId xmlns:p14="http://schemas.microsoft.com/office/powerpoint/2010/main" val="183212515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3">
            <a:extLst>
              <a:ext uri="{FF2B5EF4-FFF2-40B4-BE49-F238E27FC236}">
                <a16:creationId xmlns:a16="http://schemas.microsoft.com/office/drawing/2014/main" id="{054E3252-D788-46DB-9A37-C8CAAE7FFD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B7CBB5-F3A2-4964-A799-35C82A103516}" type="datetimeFigureOut">
              <a:rPr lang="ar-AE"/>
              <a:pPr>
                <a:defRPr/>
              </a:pPr>
              <a:t>29/06/1443</a:t>
            </a:fld>
            <a:endParaRPr lang="ar-AE"/>
          </a:p>
        </p:txBody>
      </p:sp>
      <p:sp>
        <p:nvSpPr>
          <p:cNvPr id="3" name="عنصر نائب للتذييل 4">
            <a:extLst>
              <a:ext uri="{FF2B5EF4-FFF2-40B4-BE49-F238E27FC236}">
                <a16:creationId xmlns:a16="http://schemas.microsoft.com/office/drawing/2014/main" id="{2D582E46-1600-4AAE-9626-778198FAFB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AE"/>
          </a:p>
        </p:txBody>
      </p:sp>
      <p:sp>
        <p:nvSpPr>
          <p:cNvPr id="4" name="عنصر نائب لرقم الشريحة 5">
            <a:extLst>
              <a:ext uri="{FF2B5EF4-FFF2-40B4-BE49-F238E27FC236}">
                <a16:creationId xmlns:a16="http://schemas.microsoft.com/office/drawing/2014/main" id="{7208606A-B540-46AB-8856-5C9CF1953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8225BB-9A2E-4ACE-A55F-959C009793DB}" type="slidenum">
              <a:rPr lang="ar-AE" altLang="en-US"/>
              <a:pPr/>
              <a:t>‹#›</a:t>
            </a:fld>
            <a:endParaRPr lang="ar-AE" altLang="en-US"/>
          </a:p>
        </p:txBody>
      </p:sp>
    </p:spTree>
    <p:extLst>
      <p:ext uri="{BB962C8B-B14F-4D97-AF65-F5344CB8AC3E}">
        <p14:creationId xmlns:p14="http://schemas.microsoft.com/office/powerpoint/2010/main" val="114057397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  <a:endParaRPr lang="ar-AE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3">
            <a:extLst>
              <a:ext uri="{FF2B5EF4-FFF2-40B4-BE49-F238E27FC236}">
                <a16:creationId xmlns:a16="http://schemas.microsoft.com/office/drawing/2014/main" id="{F9D7B6EA-22B5-4910-8FDD-64BF53927E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2CAF6D-A7DE-4B46-8554-32D2547A5B84}" type="datetimeFigureOut">
              <a:rPr lang="ar-AE"/>
              <a:pPr>
                <a:defRPr/>
              </a:pPr>
              <a:t>29/06/1443</a:t>
            </a:fld>
            <a:endParaRPr lang="ar-AE"/>
          </a:p>
        </p:txBody>
      </p:sp>
      <p:sp>
        <p:nvSpPr>
          <p:cNvPr id="6" name="عنصر نائب للتذييل 4">
            <a:extLst>
              <a:ext uri="{FF2B5EF4-FFF2-40B4-BE49-F238E27FC236}">
                <a16:creationId xmlns:a16="http://schemas.microsoft.com/office/drawing/2014/main" id="{5794DE05-CF22-4AE0-B716-8A9C36B62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AE"/>
          </a:p>
        </p:txBody>
      </p:sp>
      <p:sp>
        <p:nvSpPr>
          <p:cNvPr id="7" name="عنصر نائب لرقم الشريحة 5">
            <a:extLst>
              <a:ext uri="{FF2B5EF4-FFF2-40B4-BE49-F238E27FC236}">
                <a16:creationId xmlns:a16="http://schemas.microsoft.com/office/drawing/2014/main" id="{5EA05027-F8AE-4F5B-8CD6-71D40AF8F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951F00-68A7-4EC0-8ADB-430B89851E06}" type="slidenum">
              <a:rPr lang="ar-AE" altLang="en-US"/>
              <a:pPr/>
              <a:t>‹#›</a:t>
            </a:fld>
            <a:endParaRPr lang="ar-AE" altLang="en-US"/>
          </a:p>
        </p:txBody>
      </p:sp>
    </p:spTree>
    <p:extLst>
      <p:ext uri="{BB962C8B-B14F-4D97-AF65-F5344CB8AC3E}">
        <p14:creationId xmlns:p14="http://schemas.microsoft.com/office/powerpoint/2010/main" val="100660819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  <a:endParaRPr lang="ar-AE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ar-AE" noProof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3">
            <a:extLst>
              <a:ext uri="{FF2B5EF4-FFF2-40B4-BE49-F238E27FC236}">
                <a16:creationId xmlns:a16="http://schemas.microsoft.com/office/drawing/2014/main" id="{8DD57F65-BD03-494F-A029-5C4F74E1E2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E73094-2945-4545-A650-9F88C9E6AA9A}" type="datetimeFigureOut">
              <a:rPr lang="ar-AE"/>
              <a:pPr>
                <a:defRPr/>
              </a:pPr>
              <a:t>29/06/1443</a:t>
            </a:fld>
            <a:endParaRPr lang="ar-AE"/>
          </a:p>
        </p:txBody>
      </p:sp>
      <p:sp>
        <p:nvSpPr>
          <p:cNvPr id="6" name="عنصر نائب للتذييل 4">
            <a:extLst>
              <a:ext uri="{FF2B5EF4-FFF2-40B4-BE49-F238E27FC236}">
                <a16:creationId xmlns:a16="http://schemas.microsoft.com/office/drawing/2014/main" id="{5861ECCE-2466-436E-8A60-FAE82CB5F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AE"/>
          </a:p>
        </p:txBody>
      </p:sp>
      <p:sp>
        <p:nvSpPr>
          <p:cNvPr id="7" name="عنصر نائب لرقم الشريحة 5">
            <a:extLst>
              <a:ext uri="{FF2B5EF4-FFF2-40B4-BE49-F238E27FC236}">
                <a16:creationId xmlns:a16="http://schemas.microsoft.com/office/drawing/2014/main" id="{1E4FD4FF-B479-46D4-BFF1-2A21486D1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19D347-2340-4B8E-9585-25C1882A2927}" type="slidenum">
              <a:rPr lang="ar-AE" altLang="en-US"/>
              <a:pPr/>
              <a:t>‹#›</a:t>
            </a:fld>
            <a:endParaRPr lang="ar-AE" altLang="en-US"/>
          </a:p>
        </p:txBody>
      </p:sp>
    </p:spTree>
    <p:extLst>
      <p:ext uri="{BB962C8B-B14F-4D97-AF65-F5344CB8AC3E}">
        <p14:creationId xmlns:p14="http://schemas.microsoft.com/office/powerpoint/2010/main" val="189609674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AE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96AF550-2789-4AD1-8F8E-BB8939F13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69358A-C009-4222-82CA-61F4DD8FA4EE}" type="datetimeFigureOut">
              <a:rPr lang="ar-AE"/>
              <a:pPr>
                <a:defRPr/>
              </a:pPr>
              <a:t>29/06/1443</a:t>
            </a:fld>
            <a:endParaRPr lang="ar-AE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4DD90E1-EEF0-49BC-A155-84C41FD95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AE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CFE23E11-2232-4D98-A711-6F016AA124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F7AF19-42F6-4FB3-A03A-8C9A2B126AE5}" type="slidenum">
              <a:rPr lang="ar-AE" altLang="en-US"/>
              <a:pPr/>
              <a:t>‹#›</a:t>
            </a:fld>
            <a:endParaRPr lang="ar-AE" altLang="en-US"/>
          </a:p>
        </p:txBody>
      </p:sp>
    </p:spTree>
    <p:extLst>
      <p:ext uri="{BB962C8B-B14F-4D97-AF65-F5344CB8AC3E}">
        <p14:creationId xmlns:p14="http://schemas.microsoft.com/office/powerpoint/2010/main" val="359026508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  <a:endParaRPr lang="ar-AE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0EFC24B3-E0B4-4236-A2E9-723F1177BB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09FF3A-91DA-49CF-ADEE-96D92D4FE22F}" type="datetimeFigureOut">
              <a:rPr lang="ar-AE"/>
              <a:pPr>
                <a:defRPr/>
              </a:pPr>
              <a:t>29/06/1443</a:t>
            </a:fld>
            <a:endParaRPr lang="ar-AE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319D8D2-2DCE-453A-A883-A115A2F21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AE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549EEC7-6761-4E93-854C-314120B61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EE0EE3-C4A6-44F3-9E3C-2BF454CC2A83}" type="slidenum">
              <a:rPr lang="ar-AE" altLang="en-US"/>
              <a:pPr/>
              <a:t>‹#›</a:t>
            </a:fld>
            <a:endParaRPr lang="ar-AE" altLang="en-US"/>
          </a:p>
        </p:txBody>
      </p:sp>
    </p:spTree>
    <p:extLst>
      <p:ext uri="{BB962C8B-B14F-4D97-AF65-F5344CB8AC3E}">
        <p14:creationId xmlns:p14="http://schemas.microsoft.com/office/powerpoint/2010/main" val="351916205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C6D0998-C19A-4751-ABEB-B70251899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3C61A-0CF6-40F3-937C-A4BA3F6008F8}" type="datetimeFigureOut">
              <a:rPr lang="en-US" smtClean="0"/>
              <a:t>2/1/2022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34D55D9-E260-493F-9661-CC7572859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D37465-34D3-4030-B7C0-75040A3B4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C8338-6B96-492A-B2C4-91AC1B362B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34485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DD5DF-629F-4E90-A0FF-B2658AB757C2}" type="datetimeFigureOut">
              <a:rPr lang="en-US" smtClean="0"/>
              <a:t>2/1/2022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4702E-C4EF-46BC-B71A-ADA1870FAB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03698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DD5DF-629F-4E90-A0FF-B2658AB757C2}" type="datetimeFigureOut">
              <a:rPr lang="en-US" smtClean="0"/>
              <a:t>2/1/2022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4702E-C4EF-46BC-B71A-ADA1870FAB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09563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B5885-B340-4C90-96B0-41FA03FA3AFB}" type="datetimeFigureOut">
              <a:rPr lang="en-US" smtClean="0"/>
              <a:t>2/1/2022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C09C9-365C-401D-A487-166DDCEDD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6754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1D9647-3A38-4E1B-B50C-8A467C19D8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3CFE10-1815-4468-AF83-5A0DCD7B96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81133C-509A-4050-AA74-6E60A43218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0443570-AFD6-4148-878F-038546C583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E2D7AA6-6B49-4415-B55E-2F9ACF8F7A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F99D60-2C00-49BC-9840-56AED1A5F1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2EE05-AB21-4023-AB2D-9260D9402326}" type="datetimeFigureOut">
              <a:rPr lang="en-US" smtClean="0"/>
              <a:t>2/1/2022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4163D3-76A9-43ED-86AD-BAFA27BD2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0821244-A9ED-4109-8979-89856D4E9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29911-70A5-4F83-AFEC-2085B33F6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89939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 flipH="1">
            <a:off x="4059540" y="81564"/>
            <a:ext cx="6877600" cy="266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None/>
              <a:defRPr sz="6933">
                <a:solidFill>
                  <a:srgbClr val="0141B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6933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6933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6933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6933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6933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6933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6933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6933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 flipH="1">
            <a:off x="5233540" y="2643533"/>
            <a:ext cx="5703600" cy="8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2133">
                <a:solidFill>
                  <a:srgbClr val="00095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867"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867"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867"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867"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867"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867"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867"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867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2558351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5"/>
          <p:cNvSpPr txBox="1">
            <a:spLocks noGrp="1"/>
          </p:cNvSpPr>
          <p:nvPr>
            <p:ph type="ctrTitle"/>
          </p:nvPr>
        </p:nvSpPr>
        <p:spPr>
          <a:xfrm>
            <a:off x="2708603" y="1930533"/>
            <a:ext cx="2382400" cy="42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4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4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4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4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4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4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4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4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4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5"/>
          <p:cNvSpPr txBox="1">
            <a:spLocks noGrp="1"/>
          </p:cNvSpPr>
          <p:nvPr>
            <p:ph type="subTitle" idx="1"/>
          </p:nvPr>
        </p:nvSpPr>
        <p:spPr>
          <a:xfrm>
            <a:off x="2840919" y="2160567"/>
            <a:ext cx="2078000" cy="13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867">
                <a:solidFill>
                  <a:srgbClr val="000000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467">
                <a:solidFill>
                  <a:srgbClr val="00000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467">
                <a:solidFill>
                  <a:srgbClr val="00000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467">
                <a:solidFill>
                  <a:srgbClr val="00000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467">
                <a:solidFill>
                  <a:srgbClr val="00000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467">
                <a:solidFill>
                  <a:srgbClr val="00000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467">
                <a:solidFill>
                  <a:srgbClr val="00000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467">
                <a:solidFill>
                  <a:srgbClr val="00000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467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99" name="Google Shape;99;p5"/>
          <p:cNvSpPr txBox="1">
            <a:spLocks noGrp="1"/>
          </p:cNvSpPr>
          <p:nvPr>
            <p:ph type="title" idx="2"/>
          </p:nvPr>
        </p:nvSpPr>
        <p:spPr>
          <a:xfrm>
            <a:off x="415600" y="3901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000">
                <a:solidFill>
                  <a:schemeClr val="accent1"/>
                </a:solidFill>
                <a:latin typeface="Lemonada Regular"/>
                <a:ea typeface="Lemonada Regular"/>
                <a:cs typeface="Lemonada Regular"/>
                <a:sym typeface="Lemonada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5"/>
          <p:cNvSpPr txBox="1">
            <a:spLocks noGrp="1"/>
          </p:cNvSpPr>
          <p:nvPr>
            <p:ph type="ctrTitle" idx="3"/>
          </p:nvPr>
        </p:nvSpPr>
        <p:spPr>
          <a:xfrm>
            <a:off x="7139636" y="1930533"/>
            <a:ext cx="2382400" cy="42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4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4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4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4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4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4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4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4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4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01" name="Google Shape;101;p5"/>
          <p:cNvSpPr txBox="1">
            <a:spLocks noGrp="1"/>
          </p:cNvSpPr>
          <p:nvPr>
            <p:ph type="subTitle" idx="4"/>
          </p:nvPr>
        </p:nvSpPr>
        <p:spPr>
          <a:xfrm>
            <a:off x="6995300" y="2160567"/>
            <a:ext cx="2631200" cy="13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867">
                <a:solidFill>
                  <a:srgbClr val="000000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467">
                <a:solidFill>
                  <a:srgbClr val="00000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467">
                <a:solidFill>
                  <a:srgbClr val="00000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467">
                <a:solidFill>
                  <a:srgbClr val="00000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467">
                <a:solidFill>
                  <a:srgbClr val="00000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467">
                <a:solidFill>
                  <a:srgbClr val="00000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467">
                <a:solidFill>
                  <a:srgbClr val="00000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467">
                <a:solidFill>
                  <a:srgbClr val="00000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467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02" name="Google Shape;102;p5"/>
          <p:cNvSpPr/>
          <p:nvPr/>
        </p:nvSpPr>
        <p:spPr>
          <a:xfrm rot="-8571438">
            <a:off x="10620526" y="1738771"/>
            <a:ext cx="2134340" cy="1422347"/>
          </a:xfrm>
          <a:custGeom>
            <a:avLst/>
            <a:gdLst/>
            <a:ahLst/>
            <a:cxnLst/>
            <a:rect l="l" t="t" r="r" b="b"/>
            <a:pathLst>
              <a:path w="14326" h="9547" extrusionOk="0">
                <a:moveTo>
                  <a:pt x="8445" y="1"/>
                </a:moveTo>
                <a:cubicBezTo>
                  <a:pt x="5463" y="1"/>
                  <a:pt x="1" y="1673"/>
                  <a:pt x="2862" y="6488"/>
                </a:cubicBezTo>
                <a:cubicBezTo>
                  <a:pt x="2862" y="6488"/>
                  <a:pt x="6946" y="9547"/>
                  <a:pt x="9876" y="9547"/>
                </a:cubicBezTo>
                <a:cubicBezTo>
                  <a:pt x="10701" y="9547"/>
                  <a:pt x="11435" y="9304"/>
                  <a:pt x="11960" y="8683"/>
                </a:cubicBezTo>
                <a:cubicBezTo>
                  <a:pt x="14326" y="5854"/>
                  <a:pt x="11301" y="1268"/>
                  <a:pt x="10082" y="317"/>
                </a:cubicBezTo>
                <a:cubicBezTo>
                  <a:pt x="9834" y="115"/>
                  <a:pt x="9224" y="1"/>
                  <a:pt x="844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3" name="Google Shape;103;p5"/>
          <p:cNvGrpSpPr/>
          <p:nvPr/>
        </p:nvGrpSpPr>
        <p:grpSpPr>
          <a:xfrm>
            <a:off x="11654769" y="1572860"/>
            <a:ext cx="907939" cy="481675"/>
            <a:chOff x="238125" y="2760550"/>
            <a:chExt cx="528650" cy="280500"/>
          </a:xfrm>
        </p:grpSpPr>
        <p:sp>
          <p:nvSpPr>
            <p:cNvPr id="104" name="Google Shape;104;p5"/>
            <p:cNvSpPr/>
            <p:nvPr/>
          </p:nvSpPr>
          <p:spPr>
            <a:xfrm>
              <a:off x="274700" y="3020300"/>
              <a:ext cx="1850" cy="9150"/>
            </a:xfrm>
            <a:custGeom>
              <a:avLst/>
              <a:gdLst/>
              <a:ahLst/>
              <a:cxnLst/>
              <a:rect l="l" t="t" r="r" b="b"/>
              <a:pathLst>
                <a:path w="74" h="366" extrusionOk="0">
                  <a:moveTo>
                    <a:pt x="74" y="0"/>
                  </a:moveTo>
                  <a:cubicBezTo>
                    <a:pt x="25" y="122"/>
                    <a:pt x="0" y="244"/>
                    <a:pt x="0" y="366"/>
                  </a:cubicBezTo>
                  <a:cubicBezTo>
                    <a:pt x="49" y="244"/>
                    <a:pt x="74" y="122"/>
                    <a:pt x="74" y="0"/>
                  </a:cubicBezTo>
                  <a:close/>
                </a:path>
              </a:pathLst>
            </a:custGeom>
            <a:solidFill>
              <a:srgbClr val="344A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5"/>
            <p:cNvSpPr/>
            <p:nvPr/>
          </p:nvSpPr>
          <p:spPr>
            <a:xfrm>
              <a:off x="277125" y="3020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344A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6" name="Google Shape;106;p5"/>
            <p:cNvGrpSpPr/>
            <p:nvPr/>
          </p:nvGrpSpPr>
          <p:grpSpPr>
            <a:xfrm>
              <a:off x="238125" y="2760550"/>
              <a:ext cx="528650" cy="279275"/>
              <a:chOff x="238125" y="2760550"/>
              <a:chExt cx="528650" cy="279275"/>
            </a:xfrm>
          </p:grpSpPr>
          <p:sp>
            <p:nvSpPr>
              <p:cNvPr id="107" name="Google Shape;107;p5"/>
              <p:cNvSpPr/>
              <p:nvPr/>
            </p:nvSpPr>
            <p:spPr>
              <a:xfrm>
                <a:off x="238125" y="2760550"/>
                <a:ext cx="528650" cy="278050"/>
              </a:xfrm>
              <a:custGeom>
                <a:avLst/>
                <a:gdLst/>
                <a:ahLst/>
                <a:cxnLst/>
                <a:rect l="l" t="t" r="r" b="b"/>
                <a:pathLst>
                  <a:path w="21146" h="11122" extrusionOk="0">
                    <a:moveTo>
                      <a:pt x="11622" y="1778"/>
                    </a:moveTo>
                    <a:lnTo>
                      <a:pt x="11622" y="1778"/>
                    </a:lnTo>
                    <a:cubicBezTo>
                      <a:pt x="11627" y="1780"/>
                      <a:pt x="11631" y="1781"/>
                      <a:pt x="11634" y="1781"/>
                    </a:cubicBezTo>
                    <a:cubicBezTo>
                      <a:pt x="11630" y="1780"/>
                      <a:pt x="11626" y="1779"/>
                      <a:pt x="11622" y="1778"/>
                    </a:cubicBezTo>
                    <a:close/>
                    <a:moveTo>
                      <a:pt x="15975" y="3512"/>
                    </a:moveTo>
                    <a:cubicBezTo>
                      <a:pt x="15975" y="3515"/>
                      <a:pt x="15978" y="3517"/>
                      <a:pt x="15983" y="3518"/>
                    </a:cubicBezTo>
                    <a:lnTo>
                      <a:pt x="15983" y="3518"/>
                    </a:lnTo>
                    <a:cubicBezTo>
                      <a:pt x="15980" y="3516"/>
                      <a:pt x="15978" y="3514"/>
                      <a:pt x="15975" y="3512"/>
                    </a:cubicBezTo>
                    <a:close/>
                    <a:moveTo>
                      <a:pt x="1524" y="10118"/>
                    </a:moveTo>
                    <a:cubicBezTo>
                      <a:pt x="1528" y="10118"/>
                      <a:pt x="1532" y="10119"/>
                      <a:pt x="1537" y="10122"/>
                    </a:cubicBezTo>
                    <a:lnTo>
                      <a:pt x="1508" y="10266"/>
                    </a:lnTo>
                    <a:lnTo>
                      <a:pt x="1508" y="10266"/>
                    </a:lnTo>
                    <a:cubicBezTo>
                      <a:pt x="1519" y="10173"/>
                      <a:pt x="1503" y="10118"/>
                      <a:pt x="1524" y="10118"/>
                    </a:cubicBezTo>
                    <a:close/>
                    <a:moveTo>
                      <a:pt x="10756" y="0"/>
                    </a:moveTo>
                    <a:lnTo>
                      <a:pt x="10756" y="0"/>
                    </a:lnTo>
                    <a:cubicBezTo>
                      <a:pt x="10902" y="24"/>
                      <a:pt x="10853" y="49"/>
                      <a:pt x="10731" y="49"/>
                    </a:cubicBezTo>
                    <a:cubicBezTo>
                      <a:pt x="10549" y="24"/>
                      <a:pt x="10451" y="18"/>
                      <a:pt x="10399" y="18"/>
                    </a:cubicBezTo>
                    <a:cubicBezTo>
                      <a:pt x="10347" y="18"/>
                      <a:pt x="10341" y="24"/>
                      <a:pt x="10341" y="24"/>
                    </a:cubicBezTo>
                    <a:lnTo>
                      <a:pt x="9927" y="24"/>
                    </a:lnTo>
                    <a:cubicBezTo>
                      <a:pt x="9024" y="24"/>
                      <a:pt x="8146" y="171"/>
                      <a:pt x="7317" y="463"/>
                    </a:cubicBezTo>
                    <a:cubicBezTo>
                      <a:pt x="6512" y="756"/>
                      <a:pt x="5756" y="1146"/>
                      <a:pt x="5073" y="1634"/>
                    </a:cubicBezTo>
                    <a:cubicBezTo>
                      <a:pt x="4757" y="1926"/>
                      <a:pt x="4319" y="2243"/>
                      <a:pt x="4050" y="2535"/>
                    </a:cubicBezTo>
                    <a:lnTo>
                      <a:pt x="4050" y="2535"/>
                    </a:lnTo>
                    <a:cubicBezTo>
                      <a:pt x="3877" y="2706"/>
                      <a:pt x="3369" y="3198"/>
                      <a:pt x="2927" y="3756"/>
                    </a:cubicBezTo>
                    <a:cubicBezTo>
                      <a:pt x="2537" y="4195"/>
                      <a:pt x="2195" y="4658"/>
                      <a:pt x="1902" y="5171"/>
                    </a:cubicBezTo>
                    <a:lnTo>
                      <a:pt x="1951" y="5097"/>
                    </a:lnTo>
                    <a:lnTo>
                      <a:pt x="1951" y="5097"/>
                    </a:lnTo>
                    <a:cubicBezTo>
                      <a:pt x="1829" y="5317"/>
                      <a:pt x="1683" y="5536"/>
                      <a:pt x="1512" y="5707"/>
                    </a:cubicBezTo>
                    <a:cubicBezTo>
                      <a:pt x="1610" y="5707"/>
                      <a:pt x="1463" y="6049"/>
                      <a:pt x="1390" y="6171"/>
                    </a:cubicBezTo>
                    <a:cubicBezTo>
                      <a:pt x="1341" y="6268"/>
                      <a:pt x="1268" y="6439"/>
                      <a:pt x="1219" y="6634"/>
                    </a:cubicBezTo>
                    <a:cubicBezTo>
                      <a:pt x="1146" y="6805"/>
                      <a:pt x="1073" y="7024"/>
                      <a:pt x="1000" y="7171"/>
                    </a:cubicBezTo>
                    <a:lnTo>
                      <a:pt x="976" y="7146"/>
                    </a:lnTo>
                    <a:cubicBezTo>
                      <a:pt x="902" y="7439"/>
                      <a:pt x="683" y="7975"/>
                      <a:pt x="634" y="8171"/>
                    </a:cubicBezTo>
                    <a:cubicBezTo>
                      <a:pt x="390" y="8780"/>
                      <a:pt x="220" y="9390"/>
                      <a:pt x="146" y="10049"/>
                    </a:cubicBezTo>
                    <a:cubicBezTo>
                      <a:pt x="146" y="10049"/>
                      <a:pt x="98" y="10146"/>
                      <a:pt x="73" y="10244"/>
                    </a:cubicBezTo>
                    <a:lnTo>
                      <a:pt x="24" y="10390"/>
                    </a:lnTo>
                    <a:lnTo>
                      <a:pt x="0" y="10463"/>
                    </a:lnTo>
                    <a:lnTo>
                      <a:pt x="0" y="10536"/>
                    </a:lnTo>
                    <a:cubicBezTo>
                      <a:pt x="195" y="10658"/>
                      <a:pt x="390" y="10756"/>
                      <a:pt x="610" y="10805"/>
                    </a:cubicBezTo>
                    <a:cubicBezTo>
                      <a:pt x="691" y="10836"/>
                      <a:pt x="776" y="10851"/>
                      <a:pt x="859" y="10851"/>
                    </a:cubicBezTo>
                    <a:cubicBezTo>
                      <a:pt x="1102" y="10851"/>
                      <a:pt x="1336" y="10723"/>
                      <a:pt x="1463" y="10488"/>
                    </a:cubicBezTo>
                    <a:lnTo>
                      <a:pt x="1488" y="10512"/>
                    </a:lnTo>
                    <a:cubicBezTo>
                      <a:pt x="1488" y="10488"/>
                      <a:pt x="1488" y="10463"/>
                      <a:pt x="1488" y="10439"/>
                    </a:cubicBezTo>
                    <a:lnTo>
                      <a:pt x="1488" y="10366"/>
                    </a:lnTo>
                    <a:cubicBezTo>
                      <a:pt x="1491" y="10356"/>
                      <a:pt x="1493" y="10346"/>
                      <a:pt x="1495" y="10337"/>
                    </a:cubicBezTo>
                    <a:lnTo>
                      <a:pt x="1495" y="10337"/>
                    </a:lnTo>
                    <a:cubicBezTo>
                      <a:pt x="1509" y="10287"/>
                      <a:pt x="1518" y="10268"/>
                      <a:pt x="1524" y="10268"/>
                    </a:cubicBezTo>
                    <a:cubicBezTo>
                      <a:pt x="1537" y="10268"/>
                      <a:pt x="1537" y="10344"/>
                      <a:pt x="1537" y="10390"/>
                    </a:cubicBezTo>
                    <a:cubicBezTo>
                      <a:pt x="1561" y="10317"/>
                      <a:pt x="1561" y="10244"/>
                      <a:pt x="1585" y="10171"/>
                    </a:cubicBezTo>
                    <a:cubicBezTo>
                      <a:pt x="1585" y="10166"/>
                      <a:pt x="1584" y="10164"/>
                      <a:pt x="1583" y="10164"/>
                    </a:cubicBezTo>
                    <a:cubicBezTo>
                      <a:pt x="1577" y="10164"/>
                      <a:pt x="1561" y="10200"/>
                      <a:pt x="1561" y="10219"/>
                    </a:cubicBezTo>
                    <a:cubicBezTo>
                      <a:pt x="1537" y="10097"/>
                      <a:pt x="1561" y="10000"/>
                      <a:pt x="1585" y="9878"/>
                    </a:cubicBezTo>
                    <a:cubicBezTo>
                      <a:pt x="1634" y="9683"/>
                      <a:pt x="1634" y="9878"/>
                      <a:pt x="1683" y="9658"/>
                    </a:cubicBezTo>
                    <a:cubicBezTo>
                      <a:pt x="1976" y="8536"/>
                      <a:pt x="2415" y="7463"/>
                      <a:pt x="3000" y="6488"/>
                    </a:cubicBezTo>
                    <a:cubicBezTo>
                      <a:pt x="3024" y="6488"/>
                      <a:pt x="3000" y="6488"/>
                      <a:pt x="3000" y="6512"/>
                    </a:cubicBezTo>
                    <a:cubicBezTo>
                      <a:pt x="3073" y="6366"/>
                      <a:pt x="3146" y="6219"/>
                      <a:pt x="3244" y="6073"/>
                    </a:cubicBezTo>
                    <a:cubicBezTo>
                      <a:pt x="3317" y="5927"/>
                      <a:pt x="3415" y="5805"/>
                      <a:pt x="3488" y="5658"/>
                    </a:cubicBezTo>
                    <a:cubicBezTo>
                      <a:pt x="3512" y="5610"/>
                      <a:pt x="3561" y="5585"/>
                      <a:pt x="3610" y="5561"/>
                    </a:cubicBezTo>
                    <a:cubicBezTo>
                      <a:pt x="3585" y="5561"/>
                      <a:pt x="3658" y="5488"/>
                      <a:pt x="3732" y="5341"/>
                    </a:cubicBezTo>
                    <a:cubicBezTo>
                      <a:pt x="3829" y="5219"/>
                      <a:pt x="3951" y="5024"/>
                      <a:pt x="4097" y="4854"/>
                    </a:cubicBezTo>
                    <a:cubicBezTo>
                      <a:pt x="4244" y="4683"/>
                      <a:pt x="4390" y="4512"/>
                      <a:pt x="4512" y="4366"/>
                    </a:cubicBezTo>
                    <a:cubicBezTo>
                      <a:pt x="4610" y="4244"/>
                      <a:pt x="4707" y="4171"/>
                      <a:pt x="4707" y="4146"/>
                    </a:cubicBezTo>
                    <a:lnTo>
                      <a:pt x="4683" y="4098"/>
                    </a:lnTo>
                    <a:cubicBezTo>
                      <a:pt x="4927" y="3854"/>
                      <a:pt x="4805" y="4073"/>
                      <a:pt x="5000" y="3829"/>
                    </a:cubicBezTo>
                    <a:cubicBezTo>
                      <a:pt x="5049" y="3732"/>
                      <a:pt x="5122" y="3658"/>
                      <a:pt x="5219" y="3585"/>
                    </a:cubicBezTo>
                    <a:cubicBezTo>
                      <a:pt x="5317" y="3537"/>
                      <a:pt x="5390" y="3463"/>
                      <a:pt x="5463" y="3366"/>
                    </a:cubicBezTo>
                    <a:cubicBezTo>
                      <a:pt x="5463" y="3366"/>
                      <a:pt x="5553" y="3312"/>
                      <a:pt x="5578" y="3312"/>
                    </a:cubicBezTo>
                    <a:cubicBezTo>
                      <a:pt x="5583" y="3312"/>
                      <a:pt x="5585" y="3314"/>
                      <a:pt x="5585" y="3317"/>
                    </a:cubicBezTo>
                    <a:cubicBezTo>
                      <a:pt x="5585" y="3244"/>
                      <a:pt x="5707" y="3195"/>
                      <a:pt x="5780" y="3122"/>
                    </a:cubicBezTo>
                    <a:cubicBezTo>
                      <a:pt x="5780" y="3114"/>
                      <a:pt x="5775" y="3111"/>
                      <a:pt x="5767" y="3111"/>
                    </a:cubicBezTo>
                    <a:cubicBezTo>
                      <a:pt x="5751" y="3111"/>
                      <a:pt x="5723" y="3122"/>
                      <a:pt x="5707" y="3122"/>
                    </a:cubicBezTo>
                    <a:lnTo>
                      <a:pt x="5780" y="3049"/>
                    </a:lnTo>
                    <a:lnTo>
                      <a:pt x="5878" y="2976"/>
                    </a:lnTo>
                    <a:cubicBezTo>
                      <a:pt x="5905" y="2967"/>
                      <a:pt x="5925" y="2961"/>
                      <a:pt x="5937" y="2961"/>
                    </a:cubicBezTo>
                    <a:cubicBezTo>
                      <a:pt x="5959" y="2961"/>
                      <a:pt x="5958" y="2978"/>
                      <a:pt x="5927" y="3024"/>
                    </a:cubicBezTo>
                    <a:lnTo>
                      <a:pt x="6171" y="2829"/>
                    </a:lnTo>
                    <a:lnTo>
                      <a:pt x="6561" y="2585"/>
                    </a:lnTo>
                    <a:cubicBezTo>
                      <a:pt x="6902" y="2390"/>
                      <a:pt x="7268" y="2220"/>
                      <a:pt x="7634" y="2073"/>
                    </a:cubicBezTo>
                    <a:cubicBezTo>
                      <a:pt x="7975" y="1927"/>
                      <a:pt x="8341" y="1829"/>
                      <a:pt x="8732" y="1756"/>
                    </a:cubicBezTo>
                    <a:cubicBezTo>
                      <a:pt x="8878" y="1707"/>
                      <a:pt x="9024" y="1707"/>
                      <a:pt x="9171" y="1683"/>
                    </a:cubicBezTo>
                    <a:lnTo>
                      <a:pt x="9463" y="1659"/>
                    </a:lnTo>
                    <a:cubicBezTo>
                      <a:pt x="9390" y="1634"/>
                      <a:pt x="9219" y="1659"/>
                      <a:pt x="9146" y="1610"/>
                    </a:cubicBezTo>
                    <a:cubicBezTo>
                      <a:pt x="9219" y="1585"/>
                      <a:pt x="9274" y="1585"/>
                      <a:pt x="9320" y="1585"/>
                    </a:cubicBezTo>
                    <a:cubicBezTo>
                      <a:pt x="9366" y="1585"/>
                      <a:pt x="9402" y="1585"/>
                      <a:pt x="9439" y="1561"/>
                    </a:cubicBezTo>
                    <a:cubicBezTo>
                      <a:pt x="9488" y="1610"/>
                      <a:pt x="9561" y="1610"/>
                      <a:pt x="9658" y="1610"/>
                    </a:cubicBezTo>
                    <a:cubicBezTo>
                      <a:pt x="9732" y="1610"/>
                      <a:pt x="9829" y="1634"/>
                      <a:pt x="9902" y="1659"/>
                    </a:cubicBezTo>
                    <a:lnTo>
                      <a:pt x="9951" y="1610"/>
                    </a:lnTo>
                    <a:lnTo>
                      <a:pt x="10024" y="1659"/>
                    </a:lnTo>
                    <a:lnTo>
                      <a:pt x="10488" y="1659"/>
                    </a:lnTo>
                    <a:lnTo>
                      <a:pt x="10853" y="1707"/>
                    </a:lnTo>
                    <a:cubicBezTo>
                      <a:pt x="11117" y="1707"/>
                      <a:pt x="11381" y="1731"/>
                      <a:pt x="11622" y="1778"/>
                    </a:cubicBezTo>
                    <a:lnTo>
                      <a:pt x="11622" y="1778"/>
                    </a:lnTo>
                    <a:cubicBezTo>
                      <a:pt x="11593" y="1769"/>
                      <a:pt x="11549" y="1732"/>
                      <a:pt x="11634" y="1732"/>
                    </a:cubicBezTo>
                    <a:cubicBezTo>
                      <a:pt x="11634" y="1781"/>
                      <a:pt x="11902" y="1732"/>
                      <a:pt x="11951" y="1805"/>
                    </a:cubicBezTo>
                    <a:cubicBezTo>
                      <a:pt x="12016" y="1805"/>
                      <a:pt x="12168" y="1848"/>
                      <a:pt x="12233" y="1848"/>
                    </a:cubicBezTo>
                    <a:cubicBezTo>
                      <a:pt x="12265" y="1848"/>
                      <a:pt x="12276" y="1837"/>
                      <a:pt x="12244" y="1805"/>
                    </a:cubicBezTo>
                    <a:lnTo>
                      <a:pt x="12244" y="1805"/>
                    </a:lnTo>
                    <a:cubicBezTo>
                      <a:pt x="12292" y="1829"/>
                      <a:pt x="12366" y="1854"/>
                      <a:pt x="12414" y="1878"/>
                    </a:cubicBezTo>
                    <a:cubicBezTo>
                      <a:pt x="12463" y="1902"/>
                      <a:pt x="12488" y="1902"/>
                      <a:pt x="12414" y="1902"/>
                    </a:cubicBezTo>
                    <a:cubicBezTo>
                      <a:pt x="12488" y="1927"/>
                      <a:pt x="12561" y="1951"/>
                      <a:pt x="12658" y="1976"/>
                    </a:cubicBezTo>
                    <a:lnTo>
                      <a:pt x="12536" y="1927"/>
                    </a:lnTo>
                    <a:lnTo>
                      <a:pt x="12536" y="1927"/>
                    </a:lnTo>
                    <a:cubicBezTo>
                      <a:pt x="12683" y="1951"/>
                      <a:pt x="12805" y="2000"/>
                      <a:pt x="12902" y="2024"/>
                    </a:cubicBezTo>
                    <a:cubicBezTo>
                      <a:pt x="13024" y="2073"/>
                      <a:pt x="13122" y="2098"/>
                      <a:pt x="13219" y="2098"/>
                    </a:cubicBezTo>
                    <a:lnTo>
                      <a:pt x="13122" y="2049"/>
                    </a:lnTo>
                    <a:lnTo>
                      <a:pt x="13122" y="2049"/>
                    </a:lnTo>
                    <a:cubicBezTo>
                      <a:pt x="13292" y="2098"/>
                      <a:pt x="13439" y="2146"/>
                      <a:pt x="13488" y="2220"/>
                    </a:cubicBezTo>
                    <a:lnTo>
                      <a:pt x="13414" y="2195"/>
                    </a:lnTo>
                    <a:lnTo>
                      <a:pt x="13317" y="2195"/>
                    </a:lnTo>
                    <a:cubicBezTo>
                      <a:pt x="13463" y="2220"/>
                      <a:pt x="13561" y="2268"/>
                      <a:pt x="13683" y="2317"/>
                    </a:cubicBezTo>
                    <a:cubicBezTo>
                      <a:pt x="13805" y="2366"/>
                      <a:pt x="13902" y="2390"/>
                      <a:pt x="14024" y="2439"/>
                    </a:cubicBezTo>
                    <a:lnTo>
                      <a:pt x="13902" y="2415"/>
                    </a:lnTo>
                    <a:lnTo>
                      <a:pt x="13902" y="2415"/>
                    </a:lnTo>
                    <a:cubicBezTo>
                      <a:pt x="13975" y="2439"/>
                      <a:pt x="14146" y="2488"/>
                      <a:pt x="14341" y="2585"/>
                    </a:cubicBezTo>
                    <a:cubicBezTo>
                      <a:pt x="14439" y="2610"/>
                      <a:pt x="14561" y="2683"/>
                      <a:pt x="14658" y="2732"/>
                    </a:cubicBezTo>
                    <a:cubicBezTo>
                      <a:pt x="14780" y="2780"/>
                      <a:pt x="14878" y="2829"/>
                      <a:pt x="15000" y="2902"/>
                    </a:cubicBezTo>
                    <a:cubicBezTo>
                      <a:pt x="15219" y="3024"/>
                      <a:pt x="15439" y="3146"/>
                      <a:pt x="15634" y="3268"/>
                    </a:cubicBezTo>
                    <a:cubicBezTo>
                      <a:pt x="15805" y="3366"/>
                      <a:pt x="15926" y="3463"/>
                      <a:pt x="16024" y="3512"/>
                    </a:cubicBezTo>
                    <a:lnTo>
                      <a:pt x="15926" y="3390"/>
                    </a:lnTo>
                    <a:lnTo>
                      <a:pt x="16048" y="3439"/>
                    </a:lnTo>
                    <a:cubicBezTo>
                      <a:pt x="16094" y="3462"/>
                      <a:pt x="16118" y="3485"/>
                      <a:pt x="16161" y="3507"/>
                    </a:cubicBezTo>
                    <a:lnTo>
                      <a:pt x="16161" y="3507"/>
                    </a:lnTo>
                    <a:cubicBezTo>
                      <a:pt x="16155" y="3506"/>
                      <a:pt x="16147" y="3505"/>
                      <a:pt x="16138" y="3505"/>
                    </a:cubicBezTo>
                    <a:cubicBezTo>
                      <a:pt x="16097" y="3505"/>
                      <a:pt x="16029" y="3519"/>
                      <a:pt x="15995" y="3519"/>
                    </a:cubicBezTo>
                    <a:cubicBezTo>
                      <a:pt x="15990" y="3519"/>
                      <a:pt x="15986" y="3519"/>
                      <a:pt x="15983" y="3518"/>
                    </a:cubicBezTo>
                    <a:lnTo>
                      <a:pt x="15983" y="3518"/>
                    </a:lnTo>
                    <a:cubicBezTo>
                      <a:pt x="16516" y="3956"/>
                      <a:pt x="16977" y="4441"/>
                      <a:pt x="17390" y="4976"/>
                    </a:cubicBezTo>
                    <a:cubicBezTo>
                      <a:pt x="17804" y="5488"/>
                      <a:pt x="18170" y="6073"/>
                      <a:pt x="18439" y="6683"/>
                    </a:cubicBezTo>
                    <a:cubicBezTo>
                      <a:pt x="18471" y="6770"/>
                      <a:pt x="18470" y="6794"/>
                      <a:pt x="18456" y="6794"/>
                    </a:cubicBezTo>
                    <a:cubicBezTo>
                      <a:pt x="18440" y="6794"/>
                      <a:pt x="18403" y="6756"/>
                      <a:pt x="18390" y="6756"/>
                    </a:cubicBezTo>
                    <a:cubicBezTo>
                      <a:pt x="18512" y="6975"/>
                      <a:pt x="18487" y="6829"/>
                      <a:pt x="18561" y="7024"/>
                    </a:cubicBezTo>
                    <a:cubicBezTo>
                      <a:pt x="18568" y="7047"/>
                      <a:pt x="18569" y="7056"/>
                      <a:pt x="18565" y="7056"/>
                    </a:cubicBezTo>
                    <a:cubicBezTo>
                      <a:pt x="18556" y="7056"/>
                      <a:pt x="18528" y="7017"/>
                      <a:pt x="18512" y="7000"/>
                    </a:cubicBezTo>
                    <a:lnTo>
                      <a:pt x="18512" y="7000"/>
                    </a:lnTo>
                    <a:cubicBezTo>
                      <a:pt x="18561" y="7097"/>
                      <a:pt x="18585" y="7171"/>
                      <a:pt x="18609" y="7171"/>
                    </a:cubicBezTo>
                    <a:cubicBezTo>
                      <a:pt x="18561" y="7049"/>
                      <a:pt x="18634" y="7097"/>
                      <a:pt x="18658" y="7024"/>
                    </a:cubicBezTo>
                    <a:lnTo>
                      <a:pt x="18707" y="7171"/>
                    </a:lnTo>
                    <a:cubicBezTo>
                      <a:pt x="18731" y="7219"/>
                      <a:pt x="18756" y="7293"/>
                      <a:pt x="18756" y="7293"/>
                    </a:cubicBezTo>
                    <a:lnTo>
                      <a:pt x="18731" y="7293"/>
                    </a:lnTo>
                    <a:cubicBezTo>
                      <a:pt x="18829" y="7414"/>
                      <a:pt x="18902" y="7536"/>
                      <a:pt x="18951" y="7683"/>
                    </a:cubicBezTo>
                    <a:cubicBezTo>
                      <a:pt x="19122" y="8146"/>
                      <a:pt x="19243" y="8634"/>
                      <a:pt x="19365" y="9122"/>
                    </a:cubicBezTo>
                    <a:cubicBezTo>
                      <a:pt x="19341" y="9122"/>
                      <a:pt x="19317" y="9024"/>
                      <a:pt x="19268" y="8927"/>
                    </a:cubicBezTo>
                    <a:lnTo>
                      <a:pt x="19268" y="8927"/>
                    </a:lnTo>
                    <a:cubicBezTo>
                      <a:pt x="19292" y="9000"/>
                      <a:pt x="19317" y="9073"/>
                      <a:pt x="19317" y="9146"/>
                    </a:cubicBezTo>
                    <a:cubicBezTo>
                      <a:pt x="19317" y="9126"/>
                      <a:pt x="19319" y="9118"/>
                      <a:pt x="19322" y="9118"/>
                    </a:cubicBezTo>
                    <a:cubicBezTo>
                      <a:pt x="19336" y="9118"/>
                      <a:pt x="19374" y="9263"/>
                      <a:pt x="19386" y="9263"/>
                    </a:cubicBezTo>
                    <a:cubicBezTo>
                      <a:pt x="19388" y="9263"/>
                      <a:pt x="19390" y="9257"/>
                      <a:pt x="19390" y="9244"/>
                    </a:cubicBezTo>
                    <a:cubicBezTo>
                      <a:pt x="19536" y="9585"/>
                      <a:pt x="19536" y="10049"/>
                      <a:pt x="19658" y="10341"/>
                    </a:cubicBezTo>
                    <a:cubicBezTo>
                      <a:pt x="19683" y="10341"/>
                      <a:pt x="20024" y="10488"/>
                      <a:pt x="20390" y="10610"/>
                    </a:cubicBezTo>
                    <a:cubicBezTo>
                      <a:pt x="20715" y="10749"/>
                      <a:pt x="21039" y="10866"/>
                      <a:pt x="21112" y="10877"/>
                    </a:cubicBezTo>
                    <a:lnTo>
                      <a:pt x="21112" y="10877"/>
                    </a:lnTo>
                    <a:cubicBezTo>
                      <a:pt x="21109" y="10846"/>
                      <a:pt x="21104" y="10814"/>
                      <a:pt x="21097" y="10780"/>
                    </a:cubicBezTo>
                    <a:lnTo>
                      <a:pt x="21048" y="10780"/>
                    </a:lnTo>
                    <a:cubicBezTo>
                      <a:pt x="21000" y="10536"/>
                      <a:pt x="21073" y="10707"/>
                      <a:pt x="21048" y="10463"/>
                    </a:cubicBezTo>
                    <a:cubicBezTo>
                      <a:pt x="21097" y="10463"/>
                      <a:pt x="21122" y="10683"/>
                      <a:pt x="21146" y="10878"/>
                    </a:cubicBezTo>
                    <a:cubicBezTo>
                      <a:pt x="21146" y="10731"/>
                      <a:pt x="21146" y="10585"/>
                      <a:pt x="21097" y="10439"/>
                    </a:cubicBezTo>
                    <a:cubicBezTo>
                      <a:pt x="21097" y="10268"/>
                      <a:pt x="21146" y="10439"/>
                      <a:pt x="21122" y="10244"/>
                    </a:cubicBezTo>
                    <a:cubicBezTo>
                      <a:pt x="21073" y="10073"/>
                      <a:pt x="21048" y="9902"/>
                      <a:pt x="21048" y="9732"/>
                    </a:cubicBezTo>
                    <a:cubicBezTo>
                      <a:pt x="21000" y="9317"/>
                      <a:pt x="20853" y="9122"/>
                      <a:pt x="20804" y="8732"/>
                    </a:cubicBezTo>
                    <a:lnTo>
                      <a:pt x="20804" y="8732"/>
                    </a:lnTo>
                    <a:lnTo>
                      <a:pt x="20829" y="8780"/>
                    </a:lnTo>
                    <a:cubicBezTo>
                      <a:pt x="20829" y="8634"/>
                      <a:pt x="20731" y="8390"/>
                      <a:pt x="20682" y="8146"/>
                    </a:cubicBezTo>
                    <a:cubicBezTo>
                      <a:pt x="20682" y="8188"/>
                      <a:pt x="20682" y="8231"/>
                      <a:pt x="20673" y="8231"/>
                    </a:cubicBezTo>
                    <a:cubicBezTo>
                      <a:pt x="20666" y="8231"/>
                      <a:pt x="20654" y="8208"/>
                      <a:pt x="20634" y="8146"/>
                    </a:cubicBezTo>
                    <a:cubicBezTo>
                      <a:pt x="20585" y="7878"/>
                      <a:pt x="20512" y="7707"/>
                      <a:pt x="20463" y="7488"/>
                    </a:cubicBezTo>
                    <a:lnTo>
                      <a:pt x="20414" y="7414"/>
                    </a:lnTo>
                    <a:cubicBezTo>
                      <a:pt x="20390" y="7366"/>
                      <a:pt x="20365" y="7317"/>
                      <a:pt x="20365" y="7317"/>
                    </a:cubicBezTo>
                    <a:cubicBezTo>
                      <a:pt x="20048" y="6390"/>
                      <a:pt x="19609" y="5512"/>
                      <a:pt x="19073" y="4707"/>
                    </a:cubicBezTo>
                    <a:cubicBezTo>
                      <a:pt x="18756" y="4219"/>
                      <a:pt x="18390" y="3756"/>
                      <a:pt x="18000" y="3341"/>
                    </a:cubicBezTo>
                    <a:cubicBezTo>
                      <a:pt x="17707" y="3024"/>
                      <a:pt x="17414" y="2756"/>
                      <a:pt x="17122" y="2512"/>
                    </a:cubicBezTo>
                    <a:lnTo>
                      <a:pt x="17146" y="2512"/>
                    </a:lnTo>
                    <a:cubicBezTo>
                      <a:pt x="16780" y="2220"/>
                      <a:pt x="16414" y="1951"/>
                      <a:pt x="16024" y="1707"/>
                    </a:cubicBezTo>
                    <a:cubicBezTo>
                      <a:pt x="15536" y="1390"/>
                      <a:pt x="15048" y="1146"/>
                      <a:pt x="14512" y="927"/>
                    </a:cubicBezTo>
                    <a:cubicBezTo>
                      <a:pt x="13561" y="512"/>
                      <a:pt x="12561" y="268"/>
                      <a:pt x="11561" y="146"/>
                    </a:cubicBezTo>
                    <a:cubicBezTo>
                      <a:pt x="11292" y="73"/>
                      <a:pt x="11024" y="24"/>
                      <a:pt x="10756" y="0"/>
                    </a:cubicBezTo>
                    <a:close/>
                    <a:moveTo>
                      <a:pt x="21112" y="10877"/>
                    </a:moveTo>
                    <a:cubicBezTo>
                      <a:pt x="21122" y="10958"/>
                      <a:pt x="21122" y="11034"/>
                      <a:pt x="21122" y="11122"/>
                    </a:cubicBezTo>
                    <a:cubicBezTo>
                      <a:pt x="21122" y="11049"/>
                      <a:pt x="21122" y="10951"/>
                      <a:pt x="21122" y="10878"/>
                    </a:cubicBezTo>
                    <a:cubicBezTo>
                      <a:pt x="21119" y="10878"/>
                      <a:pt x="21116" y="10878"/>
                      <a:pt x="21112" y="10877"/>
                    </a:cubicBezTo>
                    <a:close/>
                  </a:path>
                </a:pathLst>
              </a:custGeom>
              <a:solidFill>
                <a:srgbClr val="E7654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" name="Google Shape;108;p5"/>
              <p:cNvSpPr/>
              <p:nvPr/>
            </p:nvSpPr>
            <p:spPr>
              <a:xfrm>
                <a:off x="338100" y="3028825"/>
                <a:ext cx="2475" cy="6725"/>
              </a:xfrm>
              <a:custGeom>
                <a:avLst/>
                <a:gdLst/>
                <a:ahLst/>
                <a:cxnLst/>
                <a:rect l="l" t="t" r="r" b="b"/>
                <a:pathLst>
                  <a:path w="99" h="269" extrusionOk="0">
                    <a:moveTo>
                      <a:pt x="98" y="0"/>
                    </a:moveTo>
                    <a:cubicBezTo>
                      <a:pt x="50" y="74"/>
                      <a:pt x="1" y="171"/>
                      <a:pt x="1" y="269"/>
                    </a:cubicBezTo>
                    <a:cubicBezTo>
                      <a:pt x="50" y="196"/>
                      <a:pt x="74" y="98"/>
                      <a:pt x="98" y="0"/>
                    </a:cubicBezTo>
                    <a:close/>
                  </a:path>
                </a:pathLst>
              </a:custGeom>
              <a:solidFill>
                <a:srgbClr val="F7A28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" name="Google Shape;109;p5"/>
              <p:cNvSpPr/>
              <p:nvPr/>
            </p:nvSpPr>
            <p:spPr>
              <a:xfrm>
                <a:off x="340550" y="30288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7A28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" name="Google Shape;110;p5"/>
              <p:cNvSpPr/>
              <p:nvPr/>
            </p:nvSpPr>
            <p:spPr>
              <a:xfrm>
                <a:off x="302750" y="2832500"/>
                <a:ext cx="398800" cy="207325"/>
              </a:xfrm>
              <a:custGeom>
                <a:avLst/>
                <a:gdLst/>
                <a:ahLst/>
                <a:cxnLst/>
                <a:rect l="l" t="t" r="r" b="b"/>
                <a:pathLst>
                  <a:path w="15952" h="8293" extrusionOk="0">
                    <a:moveTo>
                      <a:pt x="8594" y="1702"/>
                    </a:moveTo>
                    <a:cubicBezTo>
                      <a:pt x="8599" y="1705"/>
                      <a:pt x="8605" y="1707"/>
                      <a:pt x="8610" y="1707"/>
                    </a:cubicBezTo>
                    <a:cubicBezTo>
                      <a:pt x="8604" y="1705"/>
                      <a:pt x="8599" y="1704"/>
                      <a:pt x="8594" y="1702"/>
                    </a:cubicBezTo>
                    <a:close/>
                    <a:moveTo>
                      <a:pt x="4624" y="2600"/>
                    </a:moveTo>
                    <a:cubicBezTo>
                      <a:pt x="4619" y="2604"/>
                      <a:pt x="4614" y="2607"/>
                      <a:pt x="4610" y="2610"/>
                    </a:cubicBezTo>
                    <a:cubicBezTo>
                      <a:pt x="4616" y="2607"/>
                      <a:pt x="4621" y="2603"/>
                      <a:pt x="4624" y="2600"/>
                    </a:cubicBezTo>
                    <a:close/>
                    <a:moveTo>
                      <a:pt x="11683" y="2951"/>
                    </a:moveTo>
                    <a:cubicBezTo>
                      <a:pt x="11683" y="2954"/>
                      <a:pt x="11685" y="2956"/>
                      <a:pt x="11690" y="2956"/>
                    </a:cubicBezTo>
                    <a:lnTo>
                      <a:pt x="11690" y="2956"/>
                    </a:lnTo>
                    <a:cubicBezTo>
                      <a:pt x="11687" y="2954"/>
                      <a:pt x="11685" y="2953"/>
                      <a:pt x="11683" y="2951"/>
                    </a:cubicBezTo>
                    <a:close/>
                    <a:moveTo>
                      <a:pt x="1415" y="3829"/>
                    </a:moveTo>
                    <a:lnTo>
                      <a:pt x="1391" y="3878"/>
                    </a:lnTo>
                    <a:lnTo>
                      <a:pt x="1391" y="3878"/>
                    </a:lnTo>
                    <a:cubicBezTo>
                      <a:pt x="1398" y="3862"/>
                      <a:pt x="1406" y="3847"/>
                      <a:pt x="1414" y="3831"/>
                    </a:cubicBezTo>
                    <a:lnTo>
                      <a:pt x="1414" y="3831"/>
                    </a:lnTo>
                    <a:cubicBezTo>
                      <a:pt x="1414" y="3830"/>
                      <a:pt x="1415" y="3830"/>
                      <a:pt x="1415" y="3829"/>
                    </a:cubicBezTo>
                    <a:close/>
                    <a:moveTo>
                      <a:pt x="2596" y="5025"/>
                    </a:moveTo>
                    <a:cubicBezTo>
                      <a:pt x="2595" y="5026"/>
                      <a:pt x="2595" y="5027"/>
                      <a:pt x="2594" y="5028"/>
                    </a:cubicBezTo>
                    <a:lnTo>
                      <a:pt x="2594" y="5028"/>
                    </a:lnTo>
                    <a:cubicBezTo>
                      <a:pt x="2596" y="5026"/>
                      <a:pt x="2597" y="5025"/>
                      <a:pt x="2596" y="5025"/>
                    </a:cubicBezTo>
                    <a:close/>
                    <a:moveTo>
                      <a:pt x="2594" y="5028"/>
                    </a:moveTo>
                    <a:cubicBezTo>
                      <a:pt x="2591" y="5031"/>
                      <a:pt x="2586" y="5037"/>
                      <a:pt x="2586" y="5049"/>
                    </a:cubicBezTo>
                    <a:cubicBezTo>
                      <a:pt x="2588" y="5042"/>
                      <a:pt x="2591" y="5035"/>
                      <a:pt x="2594" y="5028"/>
                    </a:cubicBezTo>
                    <a:close/>
                    <a:moveTo>
                      <a:pt x="1505" y="7629"/>
                    </a:moveTo>
                    <a:cubicBezTo>
                      <a:pt x="1507" y="7629"/>
                      <a:pt x="1509" y="7631"/>
                      <a:pt x="1512" y="7634"/>
                    </a:cubicBezTo>
                    <a:lnTo>
                      <a:pt x="1499" y="7728"/>
                    </a:lnTo>
                    <a:lnTo>
                      <a:pt x="1499" y="7728"/>
                    </a:lnTo>
                    <a:cubicBezTo>
                      <a:pt x="1502" y="7664"/>
                      <a:pt x="1497" y="7629"/>
                      <a:pt x="1505" y="7629"/>
                    </a:cubicBezTo>
                    <a:close/>
                    <a:moveTo>
                      <a:pt x="8000" y="0"/>
                    </a:moveTo>
                    <a:cubicBezTo>
                      <a:pt x="8098" y="0"/>
                      <a:pt x="8049" y="24"/>
                      <a:pt x="7976" y="24"/>
                    </a:cubicBezTo>
                    <a:cubicBezTo>
                      <a:pt x="7878" y="16"/>
                      <a:pt x="7813" y="14"/>
                      <a:pt x="7770" y="14"/>
                    </a:cubicBezTo>
                    <a:cubicBezTo>
                      <a:pt x="7683" y="14"/>
                      <a:pt x="7683" y="24"/>
                      <a:pt x="7683" y="24"/>
                    </a:cubicBezTo>
                    <a:cubicBezTo>
                      <a:pt x="7683" y="24"/>
                      <a:pt x="7659" y="49"/>
                      <a:pt x="7366" y="73"/>
                    </a:cubicBezTo>
                    <a:cubicBezTo>
                      <a:pt x="7195" y="73"/>
                      <a:pt x="6927" y="98"/>
                      <a:pt x="6586" y="146"/>
                    </a:cubicBezTo>
                    <a:cubicBezTo>
                      <a:pt x="6415" y="171"/>
                      <a:pt x="6220" y="220"/>
                      <a:pt x="6025" y="244"/>
                    </a:cubicBezTo>
                    <a:lnTo>
                      <a:pt x="5439" y="415"/>
                    </a:lnTo>
                    <a:lnTo>
                      <a:pt x="4903" y="634"/>
                    </a:lnTo>
                    <a:cubicBezTo>
                      <a:pt x="4708" y="707"/>
                      <a:pt x="4561" y="780"/>
                      <a:pt x="4415" y="854"/>
                    </a:cubicBezTo>
                    <a:cubicBezTo>
                      <a:pt x="4269" y="927"/>
                      <a:pt x="4147" y="1000"/>
                      <a:pt x="4025" y="1073"/>
                    </a:cubicBezTo>
                    <a:lnTo>
                      <a:pt x="3756" y="1244"/>
                    </a:lnTo>
                    <a:cubicBezTo>
                      <a:pt x="3515" y="1485"/>
                      <a:pt x="3178" y="1679"/>
                      <a:pt x="2982" y="1920"/>
                    </a:cubicBezTo>
                    <a:lnTo>
                      <a:pt x="2982" y="1920"/>
                    </a:lnTo>
                    <a:cubicBezTo>
                      <a:pt x="2672" y="2207"/>
                      <a:pt x="2385" y="2494"/>
                      <a:pt x="2122" y="2805"/>
                    </a:cubicBezTo>
                    <a:cubicBezTo>
                      <a:pt x="2049" y="2927"/>
                      <a:pt x="1951" y="3024"/>
                      <a:pt x="1878" y="3122"/>
                    </a:cubicBezTo>
                    <a:cubicBezTo>
                      <a:pt x="1781" y="3244"/>
                      <a:pt x="1708" y="3341"/>
                      <a:pt x="1659" y="3439"/>
                    </a:cubicBezTo>
                    <a:cubicBezTo>
                      <a:pt x="1550" y="3570"/>
                      <a:pt x="1480" y="3700"/>
                      <a:pt x="1414" y="3831"/>
                    </a:cubicBezTo>
                    <a:lnTo>
                      <a:pt x="1414" y="3831"/>
                    </a:lnTo>
                    <a:cubicBezTo>
                      <a:pt x="1268" y="4146"/>
                      <a:pt x="1244" y="4073"/>
                      <a:pt x="1098" y="4293"/>
                    </a:cubicBezTo>
                    <a:cubicBezTo>
                      <a:pt x="1171" y="4293"/>
                      <a:pt x="1073" y="4561"/>
                      <a:pt x="1049" y="4658"/>
                    </a:cubicBezTo>
                    <a:cubicBezTo>
                      <a:pt x="976" y="4805"/>
                      <a:pt x="878" y="5146"/>
                      <a:pt x="781" y="5390"/>
                    </a:cubicBezTo>
                    <a:lnTo>
                      <a:pt x="756" y="5390"/>
                    </a:lnTo>
                    <a:cubicBezTo>
                      <a:pt x="708" y="5585"/>
                      <a:pt x="561" y="6000"/>
                      <a:pt x="512" y="6122"/>
                    </a:cubicBezTo>
                    <a:cubicBezTo>
                      <a:pt x="464" y="6268"/>
                      <a:pt x="366" y="6512"/>
                      <a:pt x="293" y="6732"/>
                    </a:cubicBezTo>
                    <a:cubicBezTo>
                      <a:pt x="220" y="6975"/>
                      <a:pt x="171" y="7219"/>
                      <a:pt x="147" y="7463"/>
                    </a:cubicBezTo>
                    <a:lnTo>
                      <a:pt x="0" y="7780"/>
                    </a:lnTo>
                    <a:lnTo>
                      <a:pt x="0" y="7829"/>
                    </a:lnTo>
                    <a:cubicBezTo>
                      <a:pt x="171" y="7951"/>
                      <a:pt x="366" y="8024"/>
                      <a:pt x="586" y="8073"/>
                    </a:cubicBezTo>
                    <a:cubicBezTo>
                      <a:pt x="706" y="8113"/>
                      <a:pt x="843" y="8141"/>
                      <a:pt x="975" y="8141"/>
                    </a:cubicBezTo>
                    <a:cubicBezTo>
                      <a:pt x="1163" y="8141"/>
                      <a:pt x="1339" y="8084"/>
                      <a:pt x="1439" y="7927"/>
                    </a:cubicBezTo>
                    <a:lnTo>
                      <a:pt x="1464" y="7927"/>
                    </a:lnTo>
                    <a:lnTo>
                      <a:pt x="1488" y="7829"/>
                    </a:lnTo>
                    <a:cubicBezTo>
                      <a:pt x="1492" y="7808"/>
                      <a:pt x="1494" y="7788"/>
                      <a:pt x="1496" y="7770"/>
                    </a:cubicBezTo>
                    <a:lnTo>
                      <a:pt x="1496" y="7770"/>
                    </a:lnTo>
                    <a:cubicBezTo>
                      <a:pt x="1500" y="7753"/>
                      <a:pt x="1504" y="7746"/>
                      <a:pt x="1507" y="7746"/>
                    </a:cubicBezTo>
                    <a:cubicBezTo>
                      <a:pt x="1516" y="7746"/>
                      <a:pt x="1521" y="7798"/>
                      <a:pt x="1537" y="7829"/>
                    </a:cubicBezTo>
                    <a:cubicBezTo>
                      <a:pt x="1537" y="7780"/>
                      <a:pt x="1561" y="7732"/>
                      <a:pt x="1586" y="7683"/>
                    </a:cubicBezTo>
                    <a:cubicBezTo>
                      <a:pt x="1586" y="7678"/>
                      <a:pt x="1585" y="7676"/>
                      <a:pt x="1583" y="7676"/>
                    </a:cubicBezTo>
                    <a:cubicBezTo>
                      <a:pt x="1576" y="7676"/>
                      <a:pt x="1557" y="7712"/>
                      <a:pt x="1537" y="7732"/>
                    </a:cubicBezTo>
                    <a:cubicBezTo>
                      <a:pt x="1537" y="7634"/>
                      <a:pt x="1537" y="7536"/>
                      <a:pt x="1561" y="7463"/>
                    </a:cubicBezTo>
                    <a:cubicBezTo>
                      <a:pt x="1610" y="7341"/>
                      <a:pt x="1634" y="7463"/>
                      <a:pt x="1659" y="7317"/>
                    </a:cubicBezTo>
                    <a:cubicBezTo>
                      <a:pt x="1878" y="6512"/>
                      <a:pt x="2195" y="5756"/>
                      <a:pt x="2586" y="5024"/>
                    </a:cubicBezTo>
                    <a:cubicBezTo>
                      <a:pt x="2591" y="5024"/>
                      <a:pt x="2594" y="5024"/>
                      <a:pt x="2596" y="5025"/>
                    </a:cubicBezTo>
                    <a:lnTo>
                      <a:pt x="2596" y="5025"/>
                    </a:lnTo>
                    <a:cubicBezTo>
                      <a:pt x="2644" y="4914"/>
                      <a:pt x="2711" y="4824"/>
                      <a:pt x="2756" y="4756"/>
                    </a:cubicBezTo>
                    <a:cubicBezTo>
                      <a:pt x="2805" y="4658"/>
                      <a:pt x="2854" y="4536"/>
                      <a:pt x="2927" y="4439"/>
                    </a:cubicBezTo>
                    <a:cubicBezTo>
                      <a:pt x="2951" y="4415"/>
                      <a:pt x="2976" y="4390"/>
                      <a:pt x="3025" y="4390"/>
                    </a:cubicBezTo>
                    <a:cubicBezTo>
                      <a:pt x="3025" y="4341"/>
                      <a:pt x="3073" y="4268"/>
                      <a:pt x="3098" y="4219"/>
                    </a:cubicBezTo>
                    <a:lnTo>
                      <a:pt x="3220" y="4073"/>
                    </a:lnTo>
                    <a:cubicBezTo>
                      <a:pt x="3244" y="4000"/>
                      <a:pt x="3293" y="3951"/>
                      <a:pt x="3342" y="3878"/>
                    </a:cubicBezTo>
                    <a:cubicBezTo>
                      <a:pt x="3439" y="3756"/>
                      <a:pt x="3537" y="3658"/>
                      <a:pt x="3634" y="3537"/>
                    </a:cubicBezTo>
                    <a:cubicBezTo>
                      <a:pt x="3683" y="3463"/>
                      <a:pt x="3756" y="3415"/>
                      <a:pt x="3756" y="3390"/>
                    </a:cubicBezTo>
                    <a:lnTo>
                      <a:pt x="3732" y="3341"/>
                    </a:lnTo>
                    <a:cubicBezTo>
                      <a:pt x="3805" y="3256"/>
                      <a:pt x="3823" y="3256"/>
                      <a:pt x="3845" y="3256"/>
                    </a:cubicBezTo>
                    <a:cubicBezTo>
                      <a:pt x="3866" y="3256"/>
                      <a:pt x="3890" y="3256"/>
                      <a:pt x="3976" y="3171"/>
                    </a:cubicBezTo>
                    <a:cubicBezTo>
                      <a:pt x="3976" y="3049"/>
                      <a:pt x="4244" y="2927"/>
                      <a:pt x="4269" y="2854"/>
                    </a:cubicBezTo>
                    <a:cubicBezTo>
                      <a:pt x="4269" y="2854"/>
                      <a:pt x="4331" y="2822"/>
                      <a:pt x="4356" y="2822"/>
                    </a:cubicBezTo>
                    <a:cubicBezTo>
                      <a:pt x="4362" y="2822"/>
                      <a:pt x="4366" y="2824"/>
                      <a:pt x="4366" y="2829"/>
                    </a:cubicBezTo>
                    <a:cubicBezTo>
                      <a:pt x="4366" y="2756"/>
                      <a:pt x="4464" y="2732"/>
                      <a:pt x="4488" y="2683"/>
                    </a:cubicBezTo>
                    <a:cubicBezTo>
                      <a:pt x="4504" y="2667"/>
                      <a:pt x="4507" y="2661"/>
                      <a:pt x="4503" y="2661"/>
                    </a:cubicBezTo>
                    <a:cubicBezTo>
                      <a:pt x="4496" y="2661"/>
                      <a:pt x="4464" y="2683"/>
                      <a:pt x="4464" y="2683"/>
                    </a:cubicBezTo>
                    <a:lnTo>
                      <a:pt x="4561" y="2585"/>
                    </a:lnTo>
                    <a:cubicBezTo>
                      <a:pt x="4575" y="2578"/>
                      <a:pt x="4590" y="2575"/>
                      <a:pt x="4602" y="2575"/>
                    </a:cubicBezTo>
                    <a:cubicBezTo>
                      <a:pt x="4625" y="2575"/>
                      <a:pt x="4639" y="2587"/>
                      <a:pt x="4624" y="2600"/>
                    </a:cubicBezTo>
                    <a:lnTo>
                      <a:pt x="4624" y="2600"/>
                    </a:lnTo>
                    <a:cubicBezTo>
                      <a:pt x="4704" y="2549"/>
                      <a:pt x="4866" y="2456"/>
                      <a:pt x="5049" y="2341"/>
                    </a:cubicBezTo>
                    <a:cubicBezTo>
                      <a:pt x="5293" y="2219"/>
                      <a:pt x="5537" y="2098"/>
                      <a:pt x="5805" y="2000"/>
                    </a:cubicBezTo>
                    <a:cubicBezTo>
                      <a:pt x="5878" y="1976"/>
                      <a:pt x="5927" y="1951"/>
                      <a:pt x="6000" y="1927"/>
                    </a:cubicBezTo>
                    <a:lnTo>
                      <a:pt x="6195" y="1878"/>
                    </a:lnTo>
                    <a:cubicBezTo>
                      <a:pt x="6317" y="1829"/>
                      <a:pt x="6464" y="1805"/>
                      <a:pt x="6586" y="1780"/>
                    </a:cubicBezTo>
                    <a:lnTo>
                      <a:pt x="6756" y="1756"/>
                    </a:lnTo>
                    <a:lnTo>
                      <a:pt x="6903" y="1732"/>
                    </a:lnTo>
                    <a:cubicBezTo>
                      <a:pt x="7000" y="1732"/>
                      <a:pt x="7073" y="1707"/>
                      <a:pt x="7122" y="1707"/>
                    </a:cubicBezTo>
                    <a:cubicBezTo>
                      <a:pt x="7098" y="1683"/>
                      <a:pt x="7049" y="1683"/>
                      <a:pt x="7000" y="1683"/>
                    </a:cubicBezTo>
                    <a:cubicBezTo>
                      <a:pt x="6951" y="1683"/>
                      <a:pt x="6903" y="1683"/>
                      <a:pt x="6878" y="1659"/>
                    </a:cubicBezTo>
                    <a:cubicBezTo>
                      <a:pt x="6939" y="1634"/>
                      <a:pt x="6982" y="1634"/>
                      <a:pt x="7015" y="1634"/>
                    </a:cubicBezTo>
                    <a:cubicBezTo>
                      <a:pt x="7049" y="1634"/>
                      <a:pt x="7073" y="1634"/>
                      <a:pt x="7098" y="1610"/>
                    </a:cubicBezTo>
                    <a:cubicBezTo>
                      <a:pt x="7122" y="1646"/>
                      <a:pt x="7183" y="1646"/>
                      <a:pt x="7250" y="1646"/>
                    </a:cubicBezTo>
                    <a:cubicBezTo>
                      <a:pt x="7317" y="1646"/>
                      <a:pt x="7390" y="1646"/>
                      <a:pt x="7439" y="1683"/>
                    </a:cubicBezTo>
                    <a:lnTo>
                      <a:pt x="7464" y="1659"/>
                    </a:lnTo>
                    <a:lnTo>
                      <a:pt x="7537" y="1683"/>
                    </a:lnTo>
                    <a:cubicBezTo>
                      <a:pt x="7634" y="1659"/>
                      <a:pt x="7732" y="1659"/>
                      <a:pt x="7829" y="1659"/>
                    </a:cubicBezTo>
                    <a:cubicBezTo>
                      <a:pt x="7903" y="1659"/>
                      <a:pt x="8000" y="1683"/>
                      <a:pt x="8098" y="1683"/>
                    </a:cubicBezTo>
                    <a:lnTo>
                      <a:pt x="8390" y="1683"/>
                    </a:lnTo>
                    <a:cubicBezTo>
                      <a:pt x="8458" y="1683"/>
                      <a:pt x="8526" y="1683"/>
                      <a:pt x="8594" y="1702"/>
                    </a:cubicBezTo>
                    <a:lnTo>
                      <a:pt x="8594" y="1702"/>
                    </a:lnTo>
                    <a:cubicBezTo>
                      <a:pt x="8571" y="1690"/>
                      <a:pt x="8551" y="1659"/>
                      <a:pt x="8610" y="1659"/>
                    </a:cubicBezTo>
                    <a:cubicBezTo>
                      <a:pt x="8610" y="1683"/>
                      <a:pt x="8659" y="1683"/>
                      <a:pt x="8707" y="1683"/>
                    </a:cubicBezTo>
                    <a:cubicBezTo>
                      <a:pt x="8756" y="1683"/>
                      <a:pt x="8805" y="1683"/>
                      <a:pt x="8829" y="1707"/>
                    </a:cubicBezTo>
                    <a:cubicBezTo>
                      <a:pt x="8878" y="1707"/>
                      <a:pt x="8981" y="1740"/>
                      <a:pt x="9030" y="1740"/>
                    </a:cubicBezTo>
                    <a:cubicBezTo>
                      <a:pt x="9053" y="1740"/>
                      <a:pt x="9064" y="1733"/>
                      <a:pt x="9052" y="1712"/>
                    </a:cubicBezTo>
                    <a:lnTo>
                      <a:pt x="9052" y="1712"/>
                    </a:lnTo>
                    <a:cubicBezTo>
                      <a:pt x="9086" y="1759"/>
                      <a:pt x="9264" y="1805"/>
                      <a:pt x="9146" y="1805"/>
                    </a:cubicBezTo>
                    <a:cubicBezTo>
                      <a:pt x="9195" y="1829"/>
                      <a:pt x="9244" y="1854"/>
                      <a:pt x="9317" y="1854"/>
                    </a:cubicBezTo>
                    <a:lnTo>
                      <a:pt x="9244" y="1805"/>
                    </a:lnTo>
                    <a:lnTo>
                      <a:pt x="9244" y="1805"/>
                    </a:lnTo>
                    <a:cubicBezTo>
                      <a:pt x="9439" y="1854"/>
                      <a:pt x="9537" y="1951"/>
                      <a:pt x="9707" y="1951"/>
                    </a:cubicBezTo>
                    <a:lnTo>
                      <a:pt x="9634" y="1902"/>
                    </a:lnTo>
                    <a:lnTo>
                      <a:pt x="9634" y="1902"/>
                    </a:lnTo>
                    <a:cubicBezTo>
                      <a:pt x="9756" y="1927"/>
                      <a:pt x="9854" y="1976"/>
                      <a:pt x="9903" y="2049"/>
                    </a:cubicBezTo>
                    <a:lnTo>
                      <a:pt x="9756" y="2024"/>
                    </a:lnTo>
                    <a:lnTo>
                      <a:pt x="9756" y="2024"/>
                    </a:lnTo>
                    <a:lnTo>
                      <a:pt x="10024" y="2122"/>
                    </a:lnTo>
                    <a:cubicBezTo>
                      <a:pt x="10098" y="2146"/>
                      <a:pt x="10171" y="2171"/>
                      <a:pt x="10268" y="2195"/>
                    </a:cubicBezTo>
                    <a:lnTo>
                      <a:pt x="10195" y="2171"/>
                    </a:lnTo>
                    <a:lnTo>
                      <a:pt x="10195" y="2171"/>
                    </a:lnTo>
                    <a:cubicBezTo>
                      <a:pt x="10488" y="2244"/>
                      <a:pt x="10732" y="2366"/>
                      <a:pt x="11000" y="2488"/>
                    </a:cubicBezTo>
                    <a:cubicBezTo>
                      <a:pt x="11317" y="2683"/>
                      <a:pt x="11634" y="2878"/>
                      <a:pt x="11732" y="2927"/>
                    </a:cubicBezTo>
                    <a:lnTo>
                      <a:pt x="11683" y="2829"/>
                    </a:lnTo>
                    <a:lnTo>
                      <a:pt x="11854" y="2902"/>
                    </a:lnTo>
                    <a:cubicBezTo>
                      <a:pt x="11833" y="2902"/>
                      <a:pt x="11722" y="2956"/>
                      <a:pt x="11691" y="2956"/>
                    </a:cubicBezTo>
                    <a:cubicBezTo>
                      <a:pt x="11691" y="2956"/>
                      <a:pt x="11690" y="2956"/>
                      <a:pt x="11690" y="2956"/>
                    </a:cubicBezTo>
                    <a:lnTo>
                      <a:pt x="11690" y="2956"/>
                    </a:lnTo>
                    <a:cubicBezTo>
                      <a:pt x="12077" y="3248"/>
                      <a:pt x="12416" y="3587"/>
                      <a:pt x="12732" y="3951"/>
                    </a:cubicBezTo>
                    <a:cubicBezTo>
                      <a:pt x="13049" y="4341"/>
                      <a:pt x="13317" y="4756"/>
                      <a:pt x="13537" y="5171"/>
                    </a:cubicBezTo>
                    <a:cubicBezTo>
                      <a:pt x="13561" y="5244"/>
                      <a:pt x="13549" y="5262"/>
                      <a:pt x="13531" y="5262"/>
                    </a:cubicBezTo>
                    <a:cubicBezTo>
                      <a:pt x="13512" y="5262"/>
                      <a:pt x="13488" y="5244"/>
                      <a:pt x="13488" y="5244"/>
                    </a:cubicBezTo>
                    <a:lnTo>
                      <a:pt x="13488" y="5244"/>
                    </a:lnTo>
                    <a:cubicBezTo>
                      <a:pt x="13561" y="5390"/>
                      <a:pt x="13561" y="5293"/>
                      <a:pt x="13610" y="5439"/>
                    </a:cubicBezTo>
                    <a:cubicBezTo>
                      <a:pt x="13610" y="5447"/>
                      <a:pt x="13607" y="5450"/>
                      <a:pt x="13603" y="5450"/>
                    </a:cubicBezTo>
                    <a:cubicBezTo>
                      <a:pt x="13594" y="5450"/>
                      <a:pt x="13577" y="5439"/>
                      <a:pt x="13561" y="5439"/>
                    </a:cubicBezTo>
                    <a:cubicBezTo>
                      <a:pt x="13610" y="5488"/>
                      <a:pt x="13610" y="5561"/>
                      <a:pt x="13634" y="5561"/>
                    </a:cubicBezTo>
                    <a:cubicBezTo>
                      <a:pt x="13610" y="5463"/>
                      <a:pt x="13683" y="5488"/>
                      <a:pt x="13707" y="5439"/>
                    </a:cubicBezTo>
                    <a:lnTo>
                      <a:pt x="13732" y="5512"/>
                    </a:lnTo>
                    <a:cubicBezTo>
                      <a:pt x="13756" y="5561"/>
                      <a:pt x="13781" y="5610"/>
                      <a:pt x="13781" y="5610"/>
                    </a:cubicBezTo>
                    <a:lnTo>
                      <a:pt x="13732" y="5610"/>
                    </a:lnTo>
                    <a:cubicBezTo>
                      <a:pt x="13756" y="5658"/>
                      <a:pt x="13878" y="5683"/>
                      <a:pt x="13927" y="5878"/>
                    </a:cubicBezTo>
                    <a:cubicBezTo>
                      <a:pt x="14049" y="6195"/>
                      <a:pt x="14146" y="6536"/>
                      <a:pt x="14244" y="6878"/>
                    </a:cubicBezTo>
                    <a:cubicBezTo>
                      <a:pt x="14220" y="6878"/>
                      <a:pt x="14195" y="6805"/>
                      <a:pt x="14171" y="6756"/>
                    </a:cubicBezTo>
                    <a:lnTo>
                      <a:pt x="14171" y="6756"/>
                    </a:lnTo>
                    <a:cubicBezTo>
                      <a:pt x="14171" y="6805"/>
                      <a:pt x="14195" y="6854"/>
                      <a:pt x="14195" y="6902"/>
                    </a:cubicBezTo>
                    <a:cubicBezTo>
                      <a:pt x="14195" y="6886"/>
                      <a:pt x="14197" y="6879"/>
                      <a:pt x="14199" y="6879"/>
                    </a:cubicBezTo>
                    <a:cubicBezTo>
                      <a:pt x="14209" y="6879"/>
                      <a:pt x="14234" y="6989"/>
                      <a:pt x="14242" y="6989"/>
                    </a:cubicBezTo>
                    <a:cubicBezTo>
                      <a:pt x="14243" y="6989"/>
                      <a:pt x="14244" y="6985"/>
                      <a:pt x="14244" y="6975"/>
                    </a:cubicBezTo>
                    <a:cubicBezTo>
                      <a:pt x="14341" y="7219"/>
                      <a:pt x="14415" y="7488"/>
                      <a:pt x="14463" y="7756"/>
                    </a:cubicBezTo>
                    <a:cubicBezTo>
                      <a:pt x="14488" y="7756"/>
                      <a:pt x="14854" y="7829"/>
                      <a:pt x="15171" y="7902"/>
                    </a:cubicBezTo>
                    <a:cubicBezTo>
                      <a:pt x="15512" y="8000"/>
                      <a:pt x="15854" y="8097"/>
                      <a:pt x="15902" y="8097"/>
                    </a:cubicBezTo>
                    <a:cubicBezTo>
                      <a:pt x="15902" y="8171"/>
                      <a:pt x="15902" y="8219"/>
                      <a:pt x="15902" y="8292"/>
                    </a:cubicBezTo>
                    <a:cubicBezTo>
                      <a:pt x="15927" y="8195"/>
                      <a:pt x="15927" y="8122"/>
                      <a:pt x="15902" y="8024"/>
                    </a:cubicBezTo>
                    <a:lnTo>
                      <a:pt x="15854" y="8024"/>
                    </a:lnTo>
                    <a:cubicBezTo>
                      <a:pt x="15805" y="7829"/>
                      <a:pt x="15878" y="7975"/>
                      <a:pt x="15854" y="7780"/>
                    </a:cubicBezTo>
                    <a:cubicBezTo>
                      <a:pt x="15878" y="7780"/>
                      <a:pt x="15902" y="7951"/>
                      <a:pt x="15927" y="8097"/>
                    </a:cubicBezTo>
                    <a:cubicBezTo>
                      <a:pt x="15927" y="7951"/>
                      <a:pt x="15927" y="7805"/>
                      <a:pt x="15902" y="7756"/>
                    </a:cubicBezTo>
                    <a:cubicBezTo>
                      <a:pt x="15902" y="7634"/>
                      <a:pt x="15951" y="7756"/>
                      <a:pt x="15927" y="7610"/>
                    </a:cubicBezTo>
                    <a:cubicBezTo>
                      <a:pt x="15878" y="7488"/>
                      <a:pt x="15854" y="7366"/>
                      <a:pt x="15854" y="7219"/>
                    </a:cubicBezTo>
                    <a:cubicBezTo>
                      <a:pt x="15829" y="6927"/>
                      <a:pt x="15707" y="6780"/>
                      <a:pt x="15659" y="6488"/>
                    </a:cubicBezTo>
                    <a:lnTo>
                      <a:pt x="15659" y="6488"/>
                    </a:lnTo>
                    <a:lnTo>
                      <a:pt x="15683" y="6512"/>
                    </a:lnTo>
                    <a:cubicBezTo>
                      <a:pt x="15683" y="6414"/>
                      <a:pt x="15610" y="6195"/>
                      <a:pt x="15561" y="6049"/>
                    </a:cubicBezTo>
                    <a:cubicBezTo>
                      <a:pt x="15561" y="6077"/>
                      <a:pt x="15561" y="6105"/>
                      <a:pt x="15556" y="6105"/>
                    </a:cubicBezTo>
                    <a:cubicBezTo>
                      <a:pt x="15553" y="6105"/>
                      <a:pt x="15547" y="6090"/>
                      <a:pt x="15537" y="6049"/>
                    </a:cubicBezTo>
                    <a:cubicBezTo>
                      <a:pt x="15512" y="5951"/>
                      <a:pt x="15488" y="5854"/>
                      <a:pt x="15463" y="5780"/>
                    </a:cubicBezTo>
                    <a:cubicBezTo>
                      <a:pt x="15439" y="5707"/>
                      <a:pt x="15415" y="5634"/>
                      <a:pt x="15390" y="5536"/>
                    </a:cubicBezTo>
                    <a:lnTo>
                      <a:pt x="15317" y="5415"/>
                    </a:lnTo>
                    <a:cubicBezTo>
                      <a:pt x="15024" y="4732"/>
                      <a:pt x="14683" y="4097"/>
                      <a:pt x="14244" y="3512"/>
                    </a:cubicBezTo>
                    <a:cubicBezTo>
                      <a:pt x="13805" y="2927"/>
                      <a:pt x="13317" y="2390"/>
                      <a:pt x="12756" y="1927"/>
                    </a:cubicBezTo>
                    <a:lnTo>
                      <a:pt x="12781" y="1927"/>
                    </a:lnTo>
                    <a:cubicBezTo>
                      <a:pt x="12195" y="1415"/>
                      <a:pt x="11537" y="1024"/>
                      <a:pt x="10829" y="707"/>
                    </a:cubicBezTo>
                    <a:cubicBezTo>
                      <a:pt x="10122" y="366"/>
                      <a:pt x="9366" y="171"/>
                      <a:pt x="8610" y="98"/>
                    </a:cubicBezTo>
                    <a:cubicBezTo>
                      <a:pt x="8415" y="24"/>
                      <a:pt x="8195" y="0"/>
                      <a:pt x="8000" y="0"/>
                    </a:cubicBezTo>
                    <a:close/>
                  </a:path>
                </a:pathLst>
              </a:custGeom>
              <a:solidFill>
                <a:srgbClr val="F7A28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1" name="Google Shape;111;p5"/>
            <p:cNvSpPr/>
            <p:nvPr/>
          </p:nvSpPr>
          <p:spPr>
            <a:xfrm>
              <a:off x="400925" y="3037350"/>
              <a:ext cx="2450" cy="3700"/>
            </a:xfrm>
            <a:custGeom>
              <a:avLst/>
              <a:gdLst/>
              <a:ahLst/>
              <a:cxnLst/>
              <a:rect l="l" t="t" r="r" b="b"/>
              <a:pathLst>
                <a:path w="98" h="148" extrusionOk="0">
                  <a:moveTo>
                    <a:pt x="98" y="1"/>
                  </a:moveTo>
                  <a:lnTo>
                    <a:pt x="98" y="1"/>
                  </a:lnTo>
                  <a:cubicBezTo>
                    <a:pt x="49" y="25"/>
                    <a:pt x="0" y="74"/>
                    <a:pt x="0" y="147"/>
                  </a:cubicBezTo>
                  <a:cubicBezTo>
                    <a:pt x="49" y="98"/>
                    <a:pt x="73" y="50"/>
                    <a:pt x="98" y="1"/>
                  </a:cubicBezTo>
                  <a:close/>
                </a:path>
              </a:pathLst>
            </a:custGeom>
            <a:solidFill>
              <a:srgbClr val="F8A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5"/>
            <p:cNvSpPr/>
            <p:nvPr/>
          </p:nvSpPr>
          <p:spPr>
            <a:xfrm>
              <a:off x="403350" y="3037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8A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5"/>
            <p:cNvSpPr/>
            <p:nvPr/>
          </p:nvSpPr>
          <p:spPr>
            <a:xfrm>
              <a:off x="365550" y="2914800"/>
              <a:ext cx="267700" cy="124800"/>
            </a:xfrm>
            <a:custGeom>
              <a:avLst/>
              <a:gdLst/>
              <a:ahLst/>
              <a:cxnLst/>
              <a:rect l="l" t="t" r="r" b="b"/>
              <a:pathLst>
                <a:path w="10708" h="4992" extrusionOk="0">
                  <a:moveTo>
                    <a:pt x="2206" y="3416"/>
                  </a:moveTo>
                  <a:lnTo>
                    <a:pt x="2206" y="3416"/>
                  </a:lnTo>
                  <a:cubicBezTo>
                    <a:pt x="2205" y="3416"/>
                    <a:pt x="2205" y="3417"/>
                    <a:pt x="2205" y="3418"/>
                  </a:cubicBezTo>
                  <a:lnTo>
                    <a:pt x="2205" y="3418"/>
                  </a:lnTo>
                  <a:cubicBezTo>
                    <a:pt x="2206" y="3417"/>
                    <a:pt x="2207" y="3416"/>
                    <a:pt x="2206" y="3416"/>
                  </a:cubicBezTo>
                  <a:close/>
                  <a:moveTo>
                    <a:pt x="2205" y="3418"/>
                  </a:moveTo>
                  <a:cubicBezTo>
                    <a:pt x="2202" y="3421"/>
                    <a:pt x="2196" y="3427"/>
                    <a:pt x="2196" y="3440"/>
                  </a:cubicBezTo>
                  <a:cubicBezTo>
                    <a:pt x="2198" y="3432"/>
                    <a:pt x="2201" y="3425"/>
                    <a:pt x="2205" y="3418"/>
                  </a:cubicBezTo>
                  <a:close/>
                  <a:moveTo>
                    <a:pt x="1464" y="4757"/>
                  </a:moveTo>
                  <a:lnTo>
                    <a:pt x="1451" y="4807"/>
                  </a:lnTo>
                  <a:lnTo>
                    <a:pt x="1451" y="4807"/>
                  </a:lnTo>
                  <a:cubicBezTo>
                    <a:pt x="1453" y="4778"/>
                    <a:pt x="1448" y="4757"/>
                    <a:pt x="1464" y="4757"/>
                  </a:cubicBezTo>
                  <a:close/>
                  <a:moveTo>
                    <a:pt x="5171" y="1"/>
                  </a:moveTo>
                  <a:cubicBezTo>
                    <a:pt x="5244" y="1"/>
                    <a:pt x="5220" y="25"/>
                    <a:pt x="5171" y="49"/>
                  </a:cubicBezTo>
                  <a:cubicBezTo>
                    <a:pt x="4830" y="74"/>
                    <a:pt x="5147" y="74"/>
                    <a:pt x="4805" y="123"/>
                  </a:cubicBezTo>
                  <a:lnTo>
                    <a:pt x="4610" y="147"/>
                  </a:lnTo>
                  <a:lnTo>
                    <a:pt x="4366" y="220"/>
                  </a:lnTo>
                  <a:cubicBezTo>
                    <a:pt x="4147" y="245"/>
                    <a:pt x="3927" y="318"/>
                    <a:pt x="3683" y="391"/>
                  </a:cubicBezTo>
                  <a:cubicBezTo>
                    <a:pt x="3586" y="415"/>
                    <a:pt x="3464" y="464"/>
                    <a:pt x="3366" y="488"/>
                  </a:cubicBezTo>
                  <a:cubicBezTo>
                    <a:pt x="3244" y="537"/>
                    <a:pt x="3147" y="562"/>
                    <a:pt x="3049" y="610"/>
                  </a:cubicBezTo>
                  <a:cubicBezTo>
                    <a:pt x="2878" y="708"/>
                    <a:pt x="2708" y="781"/>
                    <a:pt x="2635" y="805"/>
                  </a:cubicBezTo>
                  <a:cubicBezTo>
                    <a:pt x="2513" y="952"/>
                    <a:pt x="2269" y="1049"/>
                    <a:pt x="2147" y="1196"/>
                  </a:cubicBezTo>
                  <a:lnTo>
                    <a:pt x="2147" y="1171"/>
                  </a:lnTo>
                  <a:cubicBezTo>
                    <a:pt x="2098" y="1220"/>
                    <a:pt x="2025" y="1293"/>
                    <a:pt x="1903" y="1366"/>
                  </a:cubicBezTo>
                  <a:lnTo>
                    <a:pt x="1561" y="1708"/>
                  </a:lnTo>
                  <a:lnTo>
                    <a:pt x="1220" y="2049"/>
                  </a:lnTo>
                  <a:cubicBezTo>
                    <a:pt x="1147" y="2147"/>
                    <a:pt x="1098" y="2220"/>
                    <a:pt x="1049" y="2318"/>
                  </a:cubicBezTo>
                  <a:lnTo>
                    <a:pt x="1074" y="2293"/>
                  </a:lnTo>
                  <a:lnTo>
                    <a:pt x="1074" y="2293"/>
                  </a:lnTo>
                  <a:cubicBezTo>
                    <a:pt x="976" y="2488"/>
                    <a:pt x="927" y="2415"/>
                    <a:pt x="830" y="2537"/>
                  </a:cubicBezTo>
                  <a:cubicBezTo>
                    <a:pt x="903" y="2562"/>
                    <a:pt x="830" y="2732"/>
                    <a:pt x="805" y="2781"/>
                  </a:cubicBezTo>
                  <a:cubicBezTo>
                    <a:pt x="757" y="2879"/>
                    <a:pt x="708" y="3074"/>
                    <a:pt x="635" y="3244"/>
                  </a:cubicBezTo>
                  <a:lnTo>
                    <a:pt x="610" y="3220"/>
                  </a:lnTo>
                  <a:cubicBezTo>
                    <a:pt x="586" y="3342"/>
                    <a:pt x="464" y="3586"/>
                    <a:pt x="439" y="3659"/>
                  </a:cubicBezTo>
                  <a:cubicBezTo>
                    <a:pt x="391" y="3757"/>
                    <a:pt x="318" y="3879"/>
                    <a:pt x="269" y="4025"/>
                  </a:cubicBezTo>
                  <a:cubicBezTo>
                    <a:pt x="196" y="4171"/>
                    <a:pt x="147" y="4318"/>
                    <a:pt x="147" y="4464"/>
                  </a:cubicBezTo>
                  <a:lnTo>
                    <a:pt x="0" y="4610"/>
                  </a:lnTo>
                  <a:lnTo>
                    <a:pt x="0" y="4635"/>
                  </a:lnTo>
                  <a:cubicBezTo>
                    <a:pt x="171" y="4732"/>
                    <a:pt x="366" y="4830"/>
                    <a:pt x="586" y="4879"/>
                  </a:cubicBezTo>
                  <a:cubicBezTo>
                    <a:pt x="769" y="4940"/>
                    <a:pt x="981" y="4991"/>
                    <a:pt x="1156" y="4991"/>
                  </a:cubicBezTo>
                  <a:cubicBezTo>
                    <a:pt x="1260" y="4991"/>
                    <a:pt x="1351" y="4973"/>
                    <a:pt x="1415" y="4927"/>
                  </a:cubicBezTo>
                  <a:lnTo>
                    <a:pt x="1439" y="4927"/>
                  </a:lnTo>
                  <a:lnTo>
                    <a:pt x="1439" y="4854"/>
                  </a:lnTo>
                  <a:cubicBezTo>
                    <a:pt x="1447" y="4839"/>
                    <a:pt x="1455" y="4833"/>
                    <a:pt x="1461" y="4833"/>
                  </a:cubicBezTo>
                  <a:cubicBezTo>
                    <a:pt x="1477" y="4833"/>
                    <a:pt x="1488" y="4862"/>
                    <a:pt x="1488" y="4879"/>
                  </a:cubicBezTo>
                  <a:cubicBezTo>
                    <a:pt x="1488" y="4854"/>
                    <a:pt x="1513" y="4830"/>
                    <a:pt x="1537" y="4805"/>
                  </a:cubicBezTo>
                  <a:cubicBezTo>
                    <a:pt x="1537" y="4798"/>
                    <a:pt x="1535" y="4795"/>
                    <a:pt x="1531" y="4795"/>
                  </a:cubicBezTo>
                  <a:cubicBezTo>
                    <a:pt x="1523" y="4795"/>
                    <a:pt x="1505" y="4813"/>
                    <a:pt x="1488" y="4830"/>
                  </a:cubicBezTo>
                  <a:cubicBezTo>
                    <a:pt x="1488" y="4781"/>
                    <a:pt x="1488" y="4708"/>
                    <a:pt x="1488" y="4659"/>
                  </a:cubicBezTo>
                  <a:cubicBezTo>
                    <a:pt x="1513" y="4635"/>
                    <a:pt x="1531" y="4635"/>
                    <a:pt x="1546" y="4635"/>
                  </a:cubicBezTo>
                  <a:cubicBezTo>
                    <a:pt x="1561" y="4635"/>
                    <a:pt x="1574" y="4635"/>
                    <a:pt x="1586" y="4610"/>
                  </a:cubicBezTo>
                  <a:cubicBezTo>
                    <a:pt x="1757" y="4196"/>
                    <a:pt x="1952" y="3781"/>
                    <a:pt x="2196" y="3415"/>
                  </a:cubicBezTo>
                  <a:cubicBezTo>
                    <a:pt x="2202" y="3415"/>
                    <a:pt x="2205" y="3415"/>
                    <a:pt x="2206" y="3416"/>
                  </a:cubicBezTo>
                  <a:lnTo>
                    <a:pt x="2206" y="3416"/>
                  </a:lnTo>
                  <a:cubicBezTo>
                    <a:pt x="2257" y="3305"/>
                    <a:pt x="2345" y="3214"/>
                    <a:pt x="2391" y="3122"/>
                  </a:cubicBezTo>
                  <a:lnTo>
                    <a:pt x="2464" y="3122"/>
                  </a:lnTo>
                  <a:cubicBezTo>
                    <a:pt x="2439" y="3122"/>
                    <a:pt x="2561" y="3001"/>
                    <a:pt x="2659" y="2879"/>
                  </a:cubicBezTo>
                  <a:cubicBezTo>
                    <a:pt x="2708" y="2805"/>
                    <a:pt x="2781" y="2757"/>
                    <a:pt x="2830" y="2708"/>
                  </a:cubicBezTo>
                  <a:lnTo>
                    <a:pt x="2952" y="2635"/>
                  </a:lnTo>
                  <a:lnTo>
                    <a:pt x="2927" y="2586"/>
                  </a:lnTo>
                  <a:cubicBezTo>
                    <a:pt x="2960" y="2553"/>
                    <a:pt x="2979" y="2545"/>
                    <a:pt x="2992" y="2545"/>
                  </a:cubicBezTo>
                  <a:cubicBezTo>
                    <a:pt x="3006" y="2545"/>
                    <a:pt x="3014" y="2553"/>
                    <a:pt x="3025" y="2553"/>
                  </a:cubicBezTo>
                  <a:cubicBezTo>
                    <a:pt x="3036" y="2553"/>
                    <a:pt x="3049" y="2545"/>
                    <a:pt x="3074" y="2513"/>
                  </a:cubicBezTo>
                  <a:cubicBezTo>
                    <a:pt x="3049" y="2415"/>
                    <a:pt x="3244" y="2391"/>
                    <a:pt x="3244" y="2342"/>
                  </a:cubicBezTo>
                  <a:cubicBezTo>
                    <a:pt x="3244" y="2342"/>
                    <a:pt x="3266" y="2331"/>
                    <a:pt x="3288" y="2331"/>
                  </a:cubicBezTo>
                  <a:cubicBezTo>
                    <a:pt x="3298" y="2331"/>
                    <a:pt x="3309" y="2334"/>
                    <a:pt x="3317" y="2342"/>
                  </a:cubicBezTo>
                  <a:cubicBezTo>
                    <a:pt x="3317" y="2293"/>
                    <a:pt x="3342" y="2293"/>
                    <a:pt x="3366" y="2269"/>
                  </a:cubicBezTo>
                  <a:cubicBezTo>
                    <a:pt x="3374" y="2261"/>
                    <a:pt x="3377" y="2258"/>
                    <a:pt x="3376" y="2258"/>
                  </a:cubicBezTo>
                  <a:cubicBezTo>
                    <a:pt x="3374" y="2258"/>
                    <a:pt x="3358" y="2269"/>
                    <a:pt x="3342" y="2269"/>
                  </a:cubicBezTo>
                  <a:lnTo>
                    <a:pt x="3415" y="2220"/>
                  </a:lnTo>
                  <a:cubicBezTo>
                    <a:pt x="3439" y="2220"/>
                    <a:pt x="3464" y="2220"/>
                    <a:pt x="3439" y="2244"/>
                  </a:cubicBezTo>
                  <a:cubicBezTo>
                    <a:pt x="3513" y="2196"/>
                    <a:pt x="3610" y="2171"/>
                    <a:pt x="3708" y="2123"/>
                  </a:cubicBezTo>
                  <a:cubicBezTo>
                    <a:pt x="3830" y="2049"/>
                    <a:pt x="3976" y="2001"/>
                    <a:pt x="4122" y="1952"/>
                  </a:cubicBezTo>
                  <a:cubicBezTo>
                    <a:pt x="4195" y="1927"/>
                    <a:pt x="4269" y="1927"/>
                    <a:pt x="4342" y="1903"/>
                  </a:cubicBezTo>
                  <a:cubicBezTo>
                    <a:pt x="4415" y="1879"/>
                    <a:pt x="4488" y="1854"/>
                    <a:pt x="4561" y="1830"/>
                  </a:cubicBezTo>
                  <a:cubicBezTo>
                    <a:pt x="4708" y="1805"/>
                    <a:pt x="4805" y="1781"/>
                    <a:pt x="4878" y="1781"/>
                  </a:cubicBezTo>
                  <a:cubicBezTo>
                    <a:pt x="4854" y="1757"/>
                    <a:pt x="4824" y="1757"/>
                    <a:pt x="4796" y="1757"/>
                  </a:cubicBezTo>
                  <a:cubicBezTo>
                    <a:pt x="4769" y="1757"/>
                    <a:pt x="4744" y="1757"/>
                    <a:pt x="4732" y="1732"/>
                  </a:cubicBezTo>
                  <a:cubicBezTo>
                    <a:pt x="4756" y="1708"/>
                    <a:pt x="4781" y="1708"/>
                    <a:pt x="4799" y="1708"/>
                  </a:cubicBezTo>
                  <a:cubicBezTo>
                    <a:pt x="4817" y="1708"/>
                    <a:pt x="4830" y="1708"/>
                    <a:pt x="4830" y="1684"/>
                  </a:cubicBezTo>
                  <a:cubicBezTo>
                    <a:pt x="4854" y="1720"/>
                    <a:pt x="4891" y="1720"/>
                    <a:pt x="4930" y="1720"/>
                  </a:cubicBezTo>
                  <a:cubicBezTo>
                    <a:pt x="4970" y="1720"/>
                    <a:pt x="5013" y="1720"/>
                    <a:pt x="5049" y="1757"/>
                  </a:cubicBezTo>
                  <a:lnTo>
                    <a:pt x="5049" y="1708"/>
                  </a:lnTo>
                  <a:lnTo>
                    <a:pt x="5074" y="1732"/>
                  </a:lnTo>
                  <a:cubicBezTo>
                    <a:pt x="5220" y="1684"/>
                    <a:pt x="5244" y="1684"/>
                    <a:pt x="5244" y="1684"/>
                  </a:cubicBezTo>
                  <a:lnTo>
                    <a:pt x="5415" y="1684"/>
                  </a:lnTo>
                  <a:cubicBezTo>
                    <a:pt x="5519" y="1684"/>
                    <a:pt x="5588" y="1630"/>
                    <a:pt x="5667" y="1630"/>
                  </a:cubicBezTo>
                  <a:cubicBezTo>
                    <a:pt x="5680" y="1630"/>
                    <a:pt x="5694" y="1631"/>
                    <a:pt x="5708" y="1635"/>
                  </a:cubicBezTo>
                  <a:cubicBezTo>
                    <a:pt x="5708" y="1635"/>
                    <a:pt x="5659" y="1586"/>
                    <a:pt x="5708" y="1586"/>
                  </a:cubicBezTo>
                  <a:cubicBezTo>
                    <a:pt x="5708" y="1591"/>
                    <a:pt x="5713" y="1593"/>
                    <a:pt x="5720" y="1593"/>
                  </a:cubicBezTo>
                  <a:cubicBezTo>
                    <a:pt x="5734" y="1593"/>
                    <a:pt x="5757" y="1588"/>
                    <a:pt x="5775" y="1588"/>
                  </a:cubicBezTo>
                  <a:cubicBezTo>
                    <a:pt x="5792" y="1588"/>
                    <a:pt x="5805" y="1592"/>
                    <a:pt x="5805" y="1610"/>
                  </a:cubicBezTo>
                  <a:cubicBezTo>
                    <a:pt x="5812" y="1617"/>
                    <a:pt x="5824" y="1620"/>
                    <a:pt x="5837" y="1620"/>
                  </a:cubicBezTo>
                  <a:cubicBezTo>
                    <a:pt x="5871" y="1620"/>
                    <a:pt x="5915" y="1600"/>
                    <a:pt x="5905" y="1568"/>
                  </a:cubicBezTo>
                  <a:lnTo>
                    <a:pt x="5905" y="1568"/>
                  </a:lnTo>
                  <a:cubicBezTo>
                    <a:pt x="5921" y="1586"/>
                    <a:pt x="5996" y="1588"/>
                    <a:pt x="5952" y="1610"/>
                  </a:cubicBezTo>
                  <a:cubicBezTo>
                    <a:pt x="5968" y="1610"/>
                    <a:pt x="5995" y="1621"/>
                    <a:pt x="6011" y="1621"/>
                  </a:cubicBezTo>
                  <a:cubicBezTo>
                    <a:pt x="6019" y="1621"/>
                    <a:pt x="6025" y="1618"/>
                    <a:pt x="6025" y="1610"/>
                  </a:cubicBezTo>
                  <a:lnTo>
                    <a:pt x="6000" y="1586"/>
                  </a:lnTo>
                  <a:cubicBezTo>
                    <a:pt x="6084" y="1586"/>
                    <a:pt x="6132" y="1640"/>
                    <a:pt x="6205" y="1640"/>
                  </a:cubicBezTo>
                  <a:cubicBezTo>
                    <a:pt x="6217" y="1640"/>
                    <a:pt x="6230" y="1638"/>
                    <a:pt x="6244" y="1635"/>
                  </a:cubicBezTo>
                  <a:lnTo>
                    <a:pt x="6195" y="1586"/>
                  </a:lnTo>
                  <a:cubicBezTo>
                    <a:pt x="6269" y="1586"/>
                    <a:pt x="6317" y="1635"/>
                    <a:pt x="6317" y="1684"/>
                  </a:cubicBezTo>
                  <a:lnTo>
                    <a:pt x="6269" y="1684"/>
                  </a:lnTo>
                  <a:cubicBezTo>
                    <a:pt x="6342" y="1708"/>
                    <a:pt x="6439" y="1732"/>
                    <a:pt x="6537" y="1732"/>
                  </a:cubicBezTo>
                  <a:lnTo>
                    <a:pt x="6488" y="1732"/>
                  </a:lnTo>
                  <a:cubicBezTo>
                    <a:pt x="6561" y="1732"/>
                    <a:pt x="6610" y="1757"/>
                    <a:pt x="6683" y="1757"/>
                  </a:cubicBezTo>
                  <a:cubicBezTo>
                    <a:pt x="6756" y="1781"/>
                    <a:pt x="6854" y="1805"/>
                    <a:pt x="6952" y="1854"/>
                  </a:cubicBezTo>
                  <a:cubicBezTo>
                    <a:pt x="7147" y="1903"/>
                    <a:pt x="7317" y="2001"/>
                    <a:pt x="7391" y="2025"/>
                  </a:cubicBezTo>
                  <a:lnTo>
                    <a:pt x="7366" y="1952"/>
                  </a:lnTo>
                  <a:lnTo>
                    <a:pt x="7488" y="1976"/>
                  </a:lnTo>
                  <a:cubicBezTo>
                    <a:pt x="7488" y="1976"/>
                    <a:pt x="7395" y="2051"/>
                    <a:pt x="7371" y="2053"/>
                  </a:cubicBezTo>
                  <a:lnTo>
                    <a:pt x="7371" y="2053"/>
                  </a:lnTo>
                  <a:lnTo>
                    <a:pt x="7366" y="2049"/>
                  </a:lnTo>
                  <a:lnTo>
                    <a:pt x="7366" y="2049"/>
                  </a:lnTo>
                  <a:cubicBezTo>
                    <a:pt x="7366" y="2052"/>
                    <a:pt x="7368" y="2053"/>
                    <a:pt x="7370" y="2053"/>
                  </a:cubicBezTo>
                  <a:cubicBezTo>
                    <a:pt x="7371" y="2053"/>
                    <a:pt x="7371" y="2053"/>
                    <a:pt x="7371" y="2053"/>
                  </a:cubicBezTo>
                  <a:lnTo>
                    <a:pt x="7371" y="2053"/>
                  </a:lnTo>
                  <a:lnTo>
                    <a:pt x="7464" y="2123"/>
                  </a:lnTo>
                  <a:lnTo>
                    <a:pt x="7610" y="2220"/>
                  </a:lnTo>
                  <a:cubicBezTo>
                    <a:pt x="7756" y="2318"/>
                    <a:pt x="7878" y="2415"/>
                    <a:pt x="8000" y="2537"/>
                  </a:cubicBezTo>
                  <a:cubicBezTo>
                    <a:pt x="8195" y="2708"/>
                    <a:pt x="8391" y="2927"/>
                    <a:pt x="8537" y="3147"/>
                  </a:cubicBezTo>
                  <a:cubicBezTo>
                    <a:pt x="8551" y="3191"/>
                    <a:pt x="8531" y="3200"/>
                    <a:pt x="8512" y="3200"/>
                  </a:cubicBezTo>
                  <a:cubicBezTo>
                    <a:pt x="8500" y="3200"/>
                    <a:pt x="8488" y="3196"/>
                    <a:pt x="8488" y="3196"/>
                  </a:cubicBezTo>
                  <a:lnTo>
                    <a:pt x="8488" y="3196"/>
                  </a:lnTo>
                  <a:cubicBezTo>
                    <a:pt x="8512" y="3232"/>
                    <a:pt x="8525" y="3232"/>
                    <a:pt x="8537" y="3232"/>
                  </a:cubicBezTo>
                  <a:cubicBezTo>
                    <a:pt x="8549" y="3232"/>
                    <a:pt x="8561" y="3232"/>
                    <a:pt x="8586" y="3269"/>
                  </a:cubicBezTo>
                  <a:cubicBezTo>
                    <a:pt x="8586" y="3277"/>
                    <a:pt x="8583" y="3280"/>
                    <a:pt x="8578" y="3280"/>
                  </a:cubicBezTo>
                  <a:cubicBezTo>
                    <a:pt x="8569" y="3280"/>
                    <a:pt x="8553" y="3269"/>
                    <a:pt x="8537" y="3269"/>
                  </a:cubicBezTo>
                  <a:cubicBezTo>
                    <a:pt x="8537" y="3269"/>
                    <a:pt x="8586" y="3342"/>
                    <a:pt x="8586" y="3342"/>
                  </a:cubicBezTo>
                  <a:cubicBezTo>
                    <a:pt x="8610" y="3318"/>
                    <a:pt x="8634" y="3269"/>
                    <a:pt x="8659" y="3244"/>
                  </a:cubicBezTo>
                  <a:lnTo>
                    <a:pt x="8708" y="3318"/>
                  </a:lnTo>
                  <a:lnTo>
                    <a:pt x="8683" y="3342"/>
                  </a:lnTo>
                  <a:cubicBezTo>
                    <a:pt x="8683" y="3366"/>
                    <a:pt x="8805" y="3342"/>
                    <a:pt x="8830" y="3440"/>
                  </a:cubicBezTo>
                  <a:cubicBezTo>
                    <a:pt x="8878" y="3562"/>
                    <a:pt x="8927" y="3610"/>
                    <a:pt x="8951" y="3708"/>
                  </a:cubicBezTo>
                  <a:cubicBezTo>
                    <a:pt x="9000" y="3781"/>
                    <a:pt x="9025" y="3854"/>
                    <a:pt x="9049" y="3952"/>
                  </a:cubicBezTo>
                  <a:cubicBezTo>
                    <a:pt x="9049" y="3952"/>
                    <a:pt x="9025" y="3927"/>
                    <a:pt x="9000" y="3903"/>
                  </a:cubicBezTo>
                  <a:cubicBezTo>
                    <a:pt x="9000" y="3927"/>
                    <a:pt x="9000" y="3952"/>
                    <a:pt x="9000" y="3976"/>
                  </a:cubicBezTo>
                  <a:cubicBezTo>
                    <a:pt x="9005" y="3966"/>
                    <a:pt x="9010" y="3962"/>
                    <a:pt x="9015" y="3962"/>
                  </a:cubicBezTo>
                  <a:cubicBezTo>
                    <a:pt x="9031" y="3962"/>
                    <a:pt x="9045" y="4004"/>
                    <a:pt x="9048" y="4004"/>
                  </a:cubicBezTo>
                  <a:cubicBezTo>
                    <a:pt x="9049" y="4004"/>
                    <a:pt x="9049" y="4003"/>
                    <a:pt x="9049" y="4001"/>
                  </a:cubicBezTo>
                  <a:cubicBezTo>
                    <a:pt x="9098" y="4049"/>
                    <a:pt x="9147" y="4098"/>
                    <a:pt x="9147" y="4171"/>
                  </a:cubicBezTo>
                  <a:cubicBezTo>
                    <a:pt x="9147" y="4244"/>
                    <a:pt x="9171" y="4318"/>
                    <a:pt x="9220" y="4366"/>
                  </a:cubicBezTo>
                  <a:cubicBezTo>
                    <a:pt x="9439" y="4366"/>
                    <a:pt x="9683" y="4391"/>
                    <a:pt x="9903" y="4440"/>
                  </a:cubicBezTo>
                  <a:cubicBezTo>
                    <a:pt x="10244" y="4488"/>
                    <a:pt x="10561" y="4586"/>
                    <a:pt x="10610" y="4586"/>
                  </a:cubicBezTo>
                  <a:cubicBezTo>
                    <a:pt x="10610" y="4635"/>
                    <a:pt x="10610" y="4683"/>
                    <a:pt x="10610" y="4732"/>
                  </a:cubicBezTo>
                  <a:cubicBezTo>
                    <a:pt x="10634" y="4683"/>
                    <a:pt x="10634" y="4610"/>
                    <a:pt x="10634" y="4537"/>
                  </a:cubicBezTo>
                  <a:lnTo>
                    <a:pt x="10586" y="4537"/>
                  </a:lnTo>
                  <a:cubicBezTo>
                    <a:pt x="10561" y="4391"/>
                    <a:pt x="10610" y="4513"/>
                    <a:pt x="10610" y="4366"/>
                  </a:cubicBezTo>
                  <a:cubicBezTo>
                    <a:pt x="10634" y="4366"/>
                    <a:pt x="10659" y="4488"/>
                    <a:pt x="10659" y="4610"/>
                  </a:cubicBezTo>
                  <a:cubicBezTo>
                    <a:pt x="10659" y="4488"/>
                    <a:pt x="10683" y="4391"/>
                    <a:pt x="10634" y="4342"/>
                  </a:cubicBezTo>
                  <a:cubicBezTo>
                    <a:pt x="10634" y="4293"/>
                    <a:pt x="10647" y="4293"/>
                    <a:pt x="10662" y="4293"/>
                  </a:cubicBezTo>
                  <a:cubicBezTo>
                    <a:pt x="10677" y="4293"/>
                    <a:pt x="10695" y="4293"/>
                    <a:pt x="10708" y="4244"/>
                  </a:cubicBezTo>
                  <a:cubicBezTo>
                    <a:pt x="10659" y="4147"/>
                    <a:pt x="10634" y="4049"/>
                    <a:pt x="10634" y="3952"/>
                  </a:cubicBezTo>
                  <a:cubicBezTo>
                    <a:pt x="10634" y="3903"/>
                    <a:pt x="10610" y="3854"/>
                    <a:pt x="10610" y="3805"/>
                  </a:cubicBezTo>
                  <a:cubicBezTo>
                    <a:pt x="10586" y="3757"/>
                    <a:pt x="10561" y="3732"/>
                    <a:pt x="10561" y="3683"/>
                  </a:cubicBezTo>
                  <a:cubicBezTo>
                    <a:pt x="10512" y="3610"/>
                    <a:pt x="10464" y="3537"/>
                    <a:pt x="10464" y="3440"/>
                  </a:cubicBezTo>
                  <a:lnTo>
                    <a:pt x="10464" y="3440"/>
                  </a:lnTo>
                  <a:lnTo>
                    <a:pt x="10488" y="3464"/>
                  </a:lnTo>
                  <a:cubicBezTo>
                    <a:pt x="10488" y="3391"/>
                    <a:pt x="10390" y="3269"/>
                    <a:pt x="10366" y="3147"/>
                  </a:cubicBezTo>
                  <a:cubicBezTo>
                    <a:pt x="10366" y="3174"/>
                    <a:pt x="10366" y="3193"/>
                    <a:pt x="10362" y="3193"/>
                  </a:cubicBezTo>
                  <a:cubicBezTo>
                    <a:pt x="10359" y="3193"/>
                    <a:pt x="10353" y="3180"/>
                    <a:pt x="10342" y="3147"/>
                  </a:cubicBezTo>
                  <a:cubicBezTo>
                    <a:pt x="10293" y="3025"/>
                    <a:pt x="10244" y="2952"/>
                    <a:pt x="10220" y="2854"/>
                  </a:cubicBezTo>
                  <a:lnTo>
                    <a:pt x="10122" y="2781"/>
                  </a:lnTo>
                  <a:cubicBezTo>
                    <a:pt x="9903" y="2391"/>
                    <a:pt x="9634" y="2025"/>
                    <a:pt x="9317" y="1708"/>
                  </a:cubicBezTo>
                  <a:cubicBezTo>
                    <a:pt x="9220" y="1610"/>
                    <a:pt x="9122" y="1513"/>
                    <a:pt x="9000" y="1415"/>
                  </a:cubicBezTo>
                  <a:lnTo>
                    <a:pt x="8708" y="1171"/>
                  </a:lnTo>
                  <a:cubicBezTo>
                    <a:pt x="8537" y="1049"/>
                    <a:pt x="8366" y="927"/>
                    <a:pt x="8293" y="854"/>
                  </a:cubicBezTo>
                  <a:cubicBezTo>
                    <a:pt x="7878" y="586"/>
                    <a:pt x="7464" y="391"/>
                    <a:pt x="7025" y="220"/>
                  </a:cubicBezTo>
                  <a:lnTo>
                    <a:pt x="6634" y="98"/>
                  </a:lnTo>
                  <a:lnTo>
                    <a:pt x="6220" y="25"/>
                  </a:lnTo>
                  <a:cubicBezTo>
                    <a:pt x="6110" y="13"/>
                    <a:pt x="5994" y="7"/>
                    <a:pt x="5878" y="7"/>
                  </a:cubicBezTo>
                  <a:cubicBezTo>
                    <a:pt x="5763" y="7"/>
                    <a:pt x="5647" y="13"/>
                    <a:pt x="5537" y="25"/>
                  </a:cubicBezTo>
                  <a:cubicBezTo>
                    <a:pt x="5415" y="1"/>
                    <a:pt x="5293" y="1"/>
                    <a:pt x="5171" y="1"/>
                  </a:cubicBezTo>
                  <a:close/>
                </a:path>
              </a:pathLst>
            </a:custGeom>
            <a:solidFill>
              <a:srgbClr val="F8A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4" name="Google Shape;114;p5"/>
          <p:cNvGrpSpPr/>
          <p:nvPr/>
        </p:nvGrpSpPr>
        <p:grpSpPr>
          <a:xfrm rot="4108899">
            <a:off x="11130919" y="2851431"/>
            <a:ext cx="1167819" cy="1468819"/>
            <a:chOff x="632000" y="3011150"/>
            <a:chExt cx="212225" cy="266925"/>
          </a:xfrm>
        </p:grpSpPr>
        <p:sp>
          <p:nvSpPr>
            <p:cNvPr id="115" name="Google Shape;115;p5"/>
            <p:cNvSpPr/>
            <p:nvPr/>
          </p:nvSpPr>
          <p:spPr>
            <a:xfrm>
              <a:off x="767375" y="3031875"/>
              <a:ext cx="25" cy="3675"/>
            </a:xfrm>
            <a:custGeom>
              <a:avLst/>
              <a:gdLst/>
              <a:ahLst/>
              <a:cxnLst/>
              <a:rect l="l" t="t" r="r" b="b"/>
              <a:pathLst>
                <a:path w="1" h="147" extrusionOk="0">
                  <a:moveTo>
                    <a:pt x="0" y="147"/>
                  </a:moveTo>
                  <a:lnTo>
                    <a:pt x="0" y="0"/>
                  </a:lnTo>
                  <a:cubicBezTo>
                    <a:pt x="0" y="49"/>
                    <a:pt x="0" y="98"/>
                    <a:pt x="0" y="14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5"/>
            <p:cNvSpPr/>
            <p:nvPr/>
          </p:nvSpPr>
          <p:spPr>
            <a:xfrm>
              <a:off x="701525" y="3033700"/>
              <a:ext cx="25" cy="3075"/>
            </a:xfrm>
            <a:custGeom>
              <a:avLst/>
              <a:gdLst/>
              <a:ahLst/>
              <a:cxnLst/>
              <a:rect l="l" t="t" r="r" b="b"/>
              <a:pathLst>
                <a:path w="1" h="123" extrusionOk="0">
                  <a:moveTo>
                    <a:pt x="0" y="123"/>
                  </a:moveTo>
                  <a:lnTo>
                    <a:pt x="0" y="1"/>
                  </a:lnTo>
                  <a:cubicBezTo>
                    <a:pt x="0" y="49"/>
                    <a:pt x="0" y="74"/>
                    <a:pt x="0" y="1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5"/>
            <p:cNvSpPr/>
            <p:nvPr/>
          </p:nvSpPr>
          <p:spPr>
            <a:xfrm>
              <a:off x="632000" y="3030050"/>
              <a:ext cx="25" cy="1850"/>
            </a:xfrm>
            <a:custGeom>
              <a:avLst/>
              <a:gdLst/>
              <a:ahLst/>
              <a:cxnLst/>
              <a:rect l="l" t="t" r="r" b="b"/>
              <a:pathLst>
                <a:path w="1" h="74" extrusionOk="0">
                  <a:moveTo>
                    <a:pt x="1" y="73"/>
                  </a:moveTo>
                  <a:lnTo>
                    <a:pt x="1" y="0"/>
                  </a:lnTo>
                  <a:cubicBezTo>
                    <a:pt x="1" y="25"/>
                    <a:pt x="1" y="49"/>
                    <a:pt x="1" y="7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5"/>
            <p:cNvSpPr/>
            <p:nvPr/>
          </p:nvSpPr>
          <p:spPr>
            <a:xfrm>
              <a:off x="649075" y="3150175"/>
              <a:ext cx="650" cy="1850"/>
            </a:xfrm>
            <a:custGeom>
              <a:avLst/>
              <a:gdLst/>
              <a:ahLst/>
              <a:cxnLst/>
              <a:rect l="l" t="t" r="r" b="b"/>
              <a:pathLst>
                <a:path w="26" h="74" extrusionOk="0">
                  <a:moveTo>
                    <a:pt x="25" y="0"/>
                  </a:moveTo>
                  <a:cubicBezTo>
                    <a:pt x="1" y="0"/>
                    <a:pt x="1" y="49"/>
                    <a:pt x="1" y="73"/>
                  </a:cubicBezTo>
                  <a:cubicBezTo>
                    <a:pt x="1" y="49"/>
                    <a:pt x="25" y="24"/>
                    <a:pt x="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5"/>
            <p:cNvSpPr/>
            <p:nvPr/>
          </p:nvSpPr>
          <p:spPr>
            <a:xfrm>
              <a:off x="649075" y="3152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5"/>
            <p:cNvSpPr/>
            <p:nvPr/>
          </p:nvSpPr>
          <p:spPr>
            <a:xfrm>
              <a:off x="646025" y="3144675"/>
              <a:ext cx="48800" cy="52925"/>
            </a:xfrm>
            <a:custGeom>
              <a:avLst/>
              <a:gdLst/>
              <a:ahLst/>
              <a:cxnLst/>
              <a:rect l="l" t="t" r="r" b="b"/>
              <a:pathLst>
                <a:path w="1952" h="2117" extrusionOk="0">
                  <a:moveTo>
                    <a:pt x="1049" y="0"/>
                  </a:moveTo>
                  <a:lnTo>
                    <a:pt x="635" y="98"/>
                  </a:lnTo>
                  <a:cubicBezTo>
                    <a:pt x="586" y="147"/>
                    <a:pt x="562" y="220"/>
                    <a:pt x="537" y="293"/>
                  </a:cubicBezTo>
                  <a:cubicBezTo>
                    <a:pt x="537" y="293"/>
                    <a:pt x="537" y="293"/>
                    <a:pt x="537" y="318"/>
                  </a:cubicBezTo>
                  <a:cubicBezTo>
                    <a:pt x="447" y="287"/>
                    <a:pt x="347" y="267"/>
                    <a:pt x="267" y="267"/>
                  </a:cubicBezTo>
                  <a:cubicBezTo>
                    <a:pt x="217" y="267"/>
                    <a:pt x="175" y="275"/>
                    <a:pt x="147" y="293"/>
                  </a:cubicBezTo>
                  <a:lnTo>
                    <a:pt x="147" y="318"/>
                  </a:lnTo>
                  <a:cubicBezTo>
                    <a:pt x="123" y="342"/>
                    <a:pt x="147" y="366"/>
                    <a:pt x="123" y="366"/>
                  </a:cubicBezTo>
                  <a:cubicBezTo>
                    <a:pt x="123" y="391"/>
                    <a:pt x="123" y="391"/>
                    <a:pt x="123" y="415"/>
                  </a:cubicBezTo>
                  <a:cubicBezTo>
                    <a:pt x="123" y="440"/>
                    <a:pt x="110" y="440"/>
                    <a:pt x="98" y="440"/>
                  </a:cubicBezTo>
                  <a:cubicBezTo>
                    <a:pt x="86" y="440"/>
                    <a:pt x="74" y="440"/>
                    <a:pt x="74" y="464"/>
                  </a:cubicBezTo>
                  <a:cubicBezTo>
                    <a:pt x="25" y="683"/>
                    <a:pt x="1" y="927"/>
                    <a:pt x="1" y="1147"/>
                  </a:cubicBezTo>
                  <a:cubicBezTo>
                    <a:pt x="25" y="1220"/>
                    <a:pt x="25" y="1293"/>
                    <a:pt x="50" y="1366"/>
                  </a:cubicBezTo>
                  <a:cubicBezTo>
                    <a:pt x="50" y="1391"/>
                    <a:pt x="50" y="1391"/>
                    <a:pt x="50" y="1415"/>
                  </a:cubicBezTo>
                  <a:cubicBezTo>
                    <a:pt x="50" y="1415"/>
                    <a:pt x="98" y="1513"/>
                    <a:pt x="147" y="1635"/>
                  </a:cubicBezTo>
                  <a:cubicBezTo>
                    <a:pt x="196" y="1708"/>
                    <a:pt x="245" y="1781"/>
                    <a:pt x="293" y="1854"/>
                  </a:cubicBezTo>
                  <a:lnTo>
                    <a:pt x="318" y="1854"/>
                  </a:lnTo>
                  <a:cubicBezTo>
                    <a:pt x="415" y="1927"/>
                    <a:pt x="318" y="1903"/>
                    <a:pt x="415" y="1976"/>
                  </a:cubicBezTo>
                  <a:cubicBezTo>
                    <a:pt x="440" y="1976"/>
                    <a:pt x="489" y="2000"/>
                    <a:pt x="513" y="2025"/>
                  </a:cubicBezTo>
                  <a:cubicBezTo>
                    <a:pt x="537" y="2049"/>
                    <a:pt x="562" y="2049"/>
                    <a:pt x="610" y="2074"/>
                  </a:cubicBezTo>
                  <a:cubicBezTo>
                    <a:pt x="610" y="2074"/>
                    <a:pt x="659" y="2098"/>
                    <a:pt x="635" y="2098"/>
                  </a:cubicBezTo>
                  <a:cubicBezTo>
                    <a:pt x="635" y="2106"/>
                    <a:pt x="640" y="2109"/>
                    <a:pt x="649" y="2109"/>
                  </a:cubicBezTo>
                  <a:cubicBezTo>
                    <a:pt x="667" y="2109"/>
                    <a:pt x="700" y="2098"/>
                    <a:pt x="732" y="2098"/>
                  </a:cubicBezTo>
                  <a:cubicBezTo>
                    <a:pt x="757" y="2098"/>
                    <a:pt x="732" y="2098"/>
                    <a:pt x="732" y="2074"/>
                  </a:cubicBezTo>
                  <a:lnTo>
                    <a:pt x="806" y="2074"/>
                  </a:lnTo>
                  <a:cubicBezTo>
                    <a:pt x="822" y="2074"/>
                    <a:pt x="827" y="2096"/>
                    <a:pt x="822" y="2103"/>
                  </a:cubicBezTo>
                  <a:lnTo>
                    <a:pt x="822" y="2103"/>
                  </a:lnTo>
                  <a:cubicBezTo>
                    <a:pt x="816" y="2101"/>
                    <a:pt x="811" y="2100"/>
                    <a:pt x="806" y="2098"/>
                  </a:cubicBezTo>
                  <a:lnTo>
                    <a:pt x="806" y="2098"/>
                  </a:lnTo>
                  <a:cubicBezTo>
                    <a:pt x="810" y="2103"/>
                    <a:pt x="814" y="2105"/>
                    <a:pt x="817" y="2105"/>
                  </a:cubicBezTo>
                  <a:cubicBezTo>
                    <a:pt x="819" y="2105"/>
                    <a:pt x="821" y="2104"/>
                    <a:pt x="822" y="2103"/>
                  </a:cubicBezTo>
                  <a:lnTo>
                    <a:pt x="822" y="2103"/>
                  </a:lnTo>
                  <a:cubicBezTo>
                    <a:pt x="854" y="2112"/>
                    <a:pt x="891" y="2116"/>
                    <a:pt x="928" y="2116"/>
                  </a:cubicBezTo>
                  <a:cubicBezTo>
                    <a:pt x="970" y="2116"/>
                    <a:pt x="1013" y="2110"/>
                    <a:pt x="1049" y="2098"/>
                  </a:cubicBezTo>
                  <a:cubicBezTo>
                    <a:pt x="1171" y="2074"/>
                    <a:pt x="1269" y="2049"/>
                    <a:pt x="1367" y="2000"/>
                  </a:cubicBezTo>
                  <a:cubicBezTo>
                    <a:pt x="1537" y="1903"/>
                    <a:pt x="1684" y="1781"/>
                    <a:pt x="1781" y="1610"/>
                  </a:cubicBezTo>
                  <a:cubicBezTo>
                    <a:pt x="1757" y="1610"/>
                    <a:pt x="1732" y="1683"/>
                    <a:pt x="1708" y="1683"/>
                  </a:cubicBezTo>
                  <a:cubicBezTo>
                    <a:pt x="1708" y="1635"/>
                    <a:pt x="1757" y="1635"/>
                    <a:pt x="1757" y="1586"/>
                  </a:cubicBezTo>
                  <a:cubicBezTo>
                    <a:pt x="1757" y="1561"/>
                    <a:pt x="1806" y="1513"/>
                    <a:pt x="1854" y="1513"/>
                  </a:cubicBezTo>
                  <a:lnTo>
                    <a:pt x="1854" y="1488"/>
                  </a:lnTo>
                  <a:lnTo>
                    <a:pt x="1879" y="1464"/>
                  </a:lnTo>
                  <a:cubicBezTo>
                    <a:pt x="1903" y="1366"/>
                    <a:pt x="1903" y="1342"/>
                    <a:pt x="1928" y="1342"/>
                  </a:cubicBezTo>
                  <a:cubicBezTo>
                    <a:pt x="1928" y="1293"/>
                    <a:pt x="1952" y="1269"/>
                    <a:pt x="1952" y="1220"/>
                  </a:cubicBezTo>
                  <a:cubicBezTo>
                    <a:pt x="1952" y="1147"/>
                    <a:pt x="1952" y="1074"/>
                    <a:pt x="1952" y="1000"/>
                  </a:cubicBezTo>
                  <a:cubicBezTo>
                    <a:pt x="1952" y="1000"/>
                    <a:pt x="1952" y="1011"/>
                    <a:pt x="1945" y="1011"/>
                  </a:cubicBezTo>
                  <a:cubicBezTo>
                    <a:pt x="1941" y="1011"/>
                    <a:pt x="1936" y="1009"/>
                    <a:pt x="1928" y="1000"/>
                  </a:cubicBezTo>
                  <a:cubicBezTo>
                    <a:pt x="1903" y="976"/>
                    <a:pt x="1903" y="927"/>
                    <a:pt x="1928" y="903"/>
                  </a:cubicBezTo>
                  <a:cubicBezTo>
                    <a:pt x="1949" y="903"/>
                    <a:pt x="1913" y="826"/>
                    <a:pt x="1888" y="826"/>
                  </a:cubicBezTo>
                  <a:cubicBezTo>
                    <a:pt x="1884" y="826"/>
                    <a:pt x="1881" y="827"/>
                    <a:pt x="1879" y="830"/>
                  </a:cubicBezTo>
                  <a:cubicBezTo>
                    <a:pt x="1879" y="830"/>
                    <a:pt x="1879" y="767"/>
                    <a:pt x="1891" y="767"/>
                  </a:cubicBezTo>
                  <a:cubicBezTo>
                    <a:pt x="1894" y="767"/>
                    <a:pt x="1898" y="771"/>
                    <a:pt x="1903" y="781"/>
                  </a:cubicBezTo>
                  <a:cubicBezTo>
                    <a:pt x="1903" y="757"/>
                    <a:pt x="1879" y="732"/>
                    <a:pt x="1879" y="732"/>
                  </a:cubicBezTo>
                  <a:lnTo>
                    <a:pt x="1879" y="781"/>
                  </a:lnTo>
                  <a:cubicBezTo>
                    <a:pt x="1830" y="683"/>
                    <a:pt x="1830" y="635"/>
                    <a:pt x="1806" y="610"/>
                  </a:cubicBezTo>
                  <a:lnTo>
                    <a:pt x="1806" y="635"/>
                  </a:lnTo>
                  <a:cubicBezTo>
                    <a:pt x="1781" y="586"/>
                    <a:pt x="1757" y="561"/>
                    <a:pt x="1757" y="537"/>
                  </a:cubicBezTo>
                  <a:lnTo>
                    <a:pt x="1757" y="537"/>
                  </a:lnTo>
                  <a:lnTo>
                    <a:pt x="1806" y="561"/>
                  </a:lnTo>
                  <a:cubicBezTo>
                    <a:pt x="1757" y="513"/>
                    <a:pt x="1732" y="464"/>
                    <a:pt x="1684" y="415"/>
                  </a:cubicBezTo>
                  <a:lnTo>
                    <a:pt x="1684" y="440"/>
                  </a:lnTo>
                  <a:cubicBezTo>
                    <a:pt x="1635" y="415"/>
                    <a:pt x="1562" y="318"/>
                    <a:pt x="1464" y="269"/>
                  </a:cubicBezTo>
                  <a:cubicBezTo>
                    <a:pt x="1391" y="196"/>
                    <a:pt x="1318" y="171"/>
                    <a:pt x="1245" y="147"/>
                  </a:cubicBezTo>
                  <a:lnTo>
                    <a:pt x="1245" y="171"/>
                  </a:lnTo>
                  <a:lnTo>
                    <a:pt x="1196" y="147"/>
                  </a:lnTo>
                  <a:cubicBezTo>
                    <a:pt x="1196" y="147"/>
                    <a:pt x="1245" y="122"/>
                    <a:pt x="1245" y="122"/>
                  </a:cubicBezTo>
                  <a:cubicBezTo>
                    <a:pt x="1245" y="122"/>
                    <a:pt x="1147" y="49"/>
                    <a:pt x="10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5"/>
            <p:cNvSpPr/>
            <p:nvPr/>
          </p:nvSpPr>
          <p:spPr>
            <a:xfrm>
              <a:off x="798475" y="3083700"/>
              <a:ext cx="45750" cy="48200"/>
            </a:xfrm>
            <a:custGeom>
              <a:avLst/>
              <a:gdLst/>
              <a:ahLst/>
              <a:cxnLst/>
              <a:rect l="l" t="t" r="r" b="b"/>
              <a:pathLst>
                <a:path w="1830" h="1928" extrusionOk="0">
                  <a:moveTo>
                    <a:pt x="927" y="1"/>
                  </a:moveTo>
                  <a:lnTo>
                    <a:pt x="512" y="25"/>
                  </a:lnTo>
                  <a:lnTo>
                    <a:pt x="439" y="98"/>
                  </a:lnTo>
                  <a:lnTo>
                    <a:pt x="390" y="98"/>
                  </a:lnTo>
                  <a:cubicBezTo>
                    <a:pt x="366" y="98"/>
                    <a:pt x="342" y="122"/>
                    <a:pt x="317" y="122"/>
                  </a:cubicBezTo>
                  <a:lnTo>
                    <a:pt x="244" y="171"/>
                  </a:lnTo>
                  <a:cubicBezTo>
                    <a:pt x="206" y="190"/>
                    <a:pt x="182" y="210"/>
                    <a:pt x="162" y="229"/>
                  </a:cubicBezTo>
                  <a:lnTo>
                    <a:pt x="162" y="229"/>
                  </a:lnTo>
                  <a:cubicBezTo>
                    <a:pt x="165" y="226"/>
                    <a:pt x="168" y="223"/>
                    <a:pt x="171" y="220"/>
                  </a:cubicBezTo>
                  <a:lnTo>
                    <a:pt x="171" y="220"/>
                  </a:lnTo>
                  <a:lnTo>
                    <a:pt x="146" y="244"/>
                  </a:lnTo>
                  <a:cubicBezTo>
                    <a:pt x="152" y="239"/>
                    <a:pt x="157" y="234"/>
                    <a:pt x="162" y="229"/>
                  </a:cubicBezTo>
                  <a:lnTo>
                    <a:pt x="162" y="229"/>
                  </a:lnTo>
                  <a:cubicBezTo>
                    <a:pt x="96" y="299"/>
                    <a:pt x="72" y="369"/>
                    <a:pt x="49" y="440"/>
                  </a:cubicBezTo>
                  <a:cubicBezTo>
                    <a:pt x="49" y="464"/>
                    <a:pt x="25" y="488"/>
                    <a:pt x="0" y="513"/>
                  </a:cubicBezTo>
                  <a:lnTo>
                    <a:pt x="0" y="561"/>
                  </a:lnTo>
                  <a:lnTo>
                    <a:pt x="0" y="610"/>
                  </a:lnTo>
                  <a:cubicBezTo>
                    <a:pt x="0" y="610"/>
                    <a:pt x="49" y="635"/>
                    <a:pt x="49" y="683"/>
                  </a:cubicBezTo>
                  <a:cubicBezTo>
                    <a:pt x="73" y="708"/>
                    <a:pt x="73" y="732"/>
                    <a:pt x="98" y="757"/>
                  </a:cubicBezTo>
                  <a:cubicBezTo>
                    <a:pt x="73" y="903"/>
                    <a:pt x="98" y="1049"/>
                    <a:pt x="146" y="1196"/>
                  </a:cubicBezTo>
                  <a:cubicBezTo>
                    <a:pt x="171" y="1342"/>
                    <a:pt x="244" y="1464"/>
                    <a:pt x="317" y="1561"/>
                  </a:cubicBezTo>
                  <a:cubicBezTo>
                    <a:pt x="415" y="1708"/>
                    <a:pt x="561" y="1830"/>
                    <a:pt x="707" y="1927"/>
                  </a:cubicBezTo>
                  <a:lnTo>
                    <a:pt x="1146" y="1927"/>
                  </a:lnTo>
                  <a:cubicBezTo>
                    <a:pt x="1244" y="1854"/>
                    <a:pt x="1317" y="1781"/>
                    <a:pt x="1390" y="1732"/>
                  </a:cubicBezTo>
                  <a:cubicBezTo>
                    <a:pt x="1464" y="1708"/>
                    <a:pt x="1512" y="1659"/>
                    <a:pt x="1561" y="1586"/>
                  </a:cubicBezTo>
                  <a:lnTo>
                    <a:pt x="1561" y="1586"/>
                  </a:lnTo>
                  <a:cubicBezTo>
                    <a:pt x="1553" y="1594"/>
                    <a:pt x="1548" y="1597"/>
                    <a:pt x="1545" y="1597"/>
                  </a:cubicBezTo>
                  <a:cubicBezTo>
                    <a:pt x="1539" y="1597"/>
                    <a:pt x="1545" y="1586"/>
                    <a:pt x="1561" y="1586"/>
                  </a:cubicBezTo>
                  <a:cubicBezTo>
                    <a:pt x="1585" y="1561"/>
                    <a:pt x="1634" y="1513"/>
                    <a:pt x="1634" y="1513"/>
                  </a:cubicBezTo>
                  <a:cubicBezTo>
                    <a:pt x="1634" y="1513"/>
                    <a:pt x="1634" y="1513"/>
                    <a:pt x="1683" y="1415"/>
                  </a:cubicBezTo>
                  <a:cubicBezTo>
                    <a:pt x="1707" y="1391"/>
                    <a:pt x="1707" y="1342"/>
                    <a:pt x="1732" y="1318"/>
                  </a:cubicBezTo>
                  <a:cubicBezTo>
                    <a:pt x="1756" y="1269"/>
                    <a:pt x="1781" y="1196"/>
                    <a:pt x="1805" y="1147"/>
                  </a:cubicBezTo>
                  <a:cubicBezTo>
                    <a:pt x="1829" y="1001"/>
                    <a:pt x="1829" y="854"/>
                    <a:pt x="1781" y="708"/>
                  </a:cubicBezTo>
                  <a:cubicBezTo>
                    <a:pt x="1707" y="586"/>
                    <a:pt x="1634" y="464"/>
                    <a:pt x="1512" y="366"/>
                  </a:cubicBezTo>
                  <a:cubicBezTo>
                    <a:pt x="1464" y="342"/>
                    <a:pt x="1415" y="318"/>
                    <a:pt x="1390" y="269"/>
                  </a:cubicBezTo>
                  <a:lnTo>
                    <a:pt x="1317" y="220"/>
                  </a:lnTo>
                  <a:lnTo>
                    <a:pt x="1244" y="220"/>
                  </a:lnTo>
                  <a:cubicBezTo>
                    <a:pt x="1220" y="171"/>
                    <a:pt x="1195" y="147"/>
                    <a:pt x="1171" y="122"/>
                  </a:cubicBezTo>
                  <a:lnTo>
                    <a:pt x="1122" y="98"/>
                  </a:lnTo>
                  <a:cubicBezTo>
                    <a:pt x="1049" y="49"/>
                    <a:pt x="1000" y="25"/>
                    <a:pt x="9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5"/>
            <p:cNvSpPr/>
            <p:nvPr/>
          </p:nvSpPr>
          <p:spPr>
            <a:xfrm>
              <a:off x="802125" y="3090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5"/>
            <p:cNvSpPr/>
            <p:nvPr/>
          </p:nvSpPr>
          <p:spPr>
            <a:xfrm>
              <a:off x="713700" y="3105650"/>
              <a:ext cx="50025" cy="51850"/>
            </a:xfrm>
            <a:custGeom>
              <a:avLst/>
              <a:gdLst/>
              <a:ahLst/>
              <a:cxnLst/>
              <a:rect l="l" t="t" r="r" b="b"/>
              <a:pathLst>
                <a:path w="2001" h="2074" extrusionOk="0">
                  <a:moveTo>
                    <a:pt x="1001" y="1"/>
                  </a:moveTo>
                  <a:cubicBezTo>
                    <a:pt x="928" y="25"/>
                    <a:pt x="879" y="25"/>
                    <a:pt x="830" y="49"/>
                  </a:cubicBezTo>
                  <a:lnTo>
                    <a:pt x="684" y="123"/>
                  </a:lnTo>
                  <a:lnTo>
                    <a:pt x="660" y="123"/>
                  </a:lnTo>
                  <a:cubicBezTo>
                    <a:pt x="538" y="123"/>
                    <a:pt x="416" y="147"/>
                    <a:pt x="318" y="220"/>
                  </a:cubicBezTo>
                  <a:cubicBezTo>
                    <a:pt x="220" y="269"/>
                    <a:pt x="147" y="366"/>
                    <a:pt x="99" y="464"/>
                  </a:cubicBezTo>
                  <a:cubicBezTo>
                    <a:pt x="50" y="537"/>
                    <a:pt x="50" y="610"/>
                    <a:pt x="25" y="683"/>
                  </a:cubicBezTo>
                  <a:lnTo>
                    <a:pt x="25" y="659"/>
                  </a:lnTo>
                  <a:cubicBezTo>
                    <a:pt x="25" y="805"/>
                    <a:pt x="1" y="781"/>
                    <a:pt x="25" y="903"/>
                  </a:cubicBezTo>
                  <a:cubicBezTo>
                    <a:pt x="50" y="903"/>
                    <a:pt x="99" y="1025"/>
                    <a:pt x="123" y="1049"/>
                  </a:cubicBezTo>
                  <a:lnTo>
                    <a:pt x="196" y="1196"/>
                  </a:lnTo>
                  <a:cubicBezTo>
                    <a:pt x="220" y="1244"/>
                    <a:pt x="245" y="1293"/>
                    <a:pt x="245" y="1318"/>
                  </a:cubicBezTo>
                  <a:cubicBezTo>
                    <a:pt x="294" y="1391"/>
                    <a:pt x="367" y="1488"/>
                    <a:pt x="391" y="1537"/>
                  </a:cubicBezTo>
                  <a:cubicBezTo>
                    <a:pt x="440" y="1659"/>
                    <a:pt x="513" y="1781"/>
                    <a:pt x="586" y="1879"/>
                  </a:cubicBezTo>
                  <a:lnTo>
                    <a:pt x="586" y="2001"/>
                  </a:lnTo>
                  <a:cubicBezTo>
                    <a:pt x="660" y="1976"/>
                    <a:pt x="708" y="1927"/>
                    <a:pt x="757" y="1903"/>
                  </a:cubicBezTo>
                  <a:cubicBezTo>
                    <a:pt x="903" y="2025"/>
                    <a:pt x="1099" y="2074"/>
                    <a:pt x="1294" y="2074"/>
                  </a:cubicBezTo>
                  <a:cubicBezTo>
                    <a:pt x="1440" y="2049"/>
                    <a:pt x="1611" y="1976"/>
                    <a:pt x="1708" y="1854"/>
                  </a:cubicBezTo>
                  <a:lnTo>
                    <a:pt x="1830" y="1757"/>
                  </a:lnTo>
                  <a:lnTo>
                    <a:pt x="1928" y="1635"/>
                  </a:lnTo>
                  <a:lnTo>
                    <a:pt x="1928" y="1635"/>
                  </a:lnTo>
                  <a:cubicBezTo>
                    <a:pt x="1909" y="1653"/>
                    <a:pt x="1898" y="1661"/>
                    <a:pt x="1893" y="1661"/>
                  </a:cubicBezTo>
                  <a:cubicBezTo>
                    <a:pt x="1886" y="1661"/>
                    <a:pt x="1898" y="1640"/>
                    <a:pt x="1928" y="1610"/>
                  </a:cubicBezTo>
                  <a:cubicBezTo>
                    <a:pt x="1977" y="1513"/>
                    <a:pt x="1977" y="1488"/>
                    <a:pt x="1977" y="1488"/>
                  </a:cubicBezTo>
                  <a:lnTo>
                    <a:pt x="1977" y="1488"/>
                  </a:lnTo>
                  <a:cubicBezTo>
                    <a:pt x="1977" y="1488"/>
                    <a:pt x="1975" y="1490"/>
                    <a:pt x="1973" y="1490"/>
                  </a:cubicBezTo>
                  <a:cubicBezTo>
                    <a:pt x="1967" y="1490"/>
                    <a:pt x="1958" y="1476"/>
                    <a:pt x="1977" y="1366"/>
                  </a:cubicBezTo>
                  <a:cubicBezTo>
                    <a:pt x="2001" y="1244"/>
                    <a:pt x="2001" y="1122"/>
                    <a:pt x="1977" y="1001"/>
                  </a:cubicBezTo>
                  <a:cubicBezTo>
                    <a:pt x="1928" y="854"/>
                    <a:pt x="1855" y="732"/>
                    <a:pt x="1757" y="610"/>
                  </a:cubicBezTo>
                  <a:cubicBezTo>
                    <a:pt x="1757" y="562"/>
                    <a:pt x="1733" y="513"/>
                    <a:pt x="1708" y="464"/>
                  </a:cubicBezTo>
                  <a:lnTo>
                    <a:pt x="1659" y="391"/>
                  </a:lnTo>
                  <a:cubicBezTo>
                    <a:pt x="1659" y="391"/>
                    <a:pt x="1659" y="366"/>
                    <a:pt x="1635" y="342"/>
                  </a:cubicBezTo>
                  <a:cubicBezTo>
                    <a:pt x="1635" y="318"/>
                    <a:pt x="1611" y="293"/>
                    <a:pt x="1586" y="269"/>
                  </a:cubicBezTo>
                  <a:cubicBezTo>
                    <a:pt x="1586" y="244"/>
                    <a:pt x="1562" y="220"/>
                    <a:pt x="1562" y="220"/>
                  </a:cubicBezTo>
                  <a:cubicBezTo>
                    <a:pt x="1538" y="196"/>
                    <a:pt x="1513" y="171"/>
                    <a:pt x="1513" y="171"/>
                  </a:cubicBezTo>
                  <a:cubicBezTo>
                    <a:pt x="1464" y="123"/>
                    <a:pt x="1416" y="98"/>
                    <a:pt x="1367" y="74"/>
                  </a:cubicBezTo>
                  <a:cubicBezTo>
                    <a:pt x="1318" y="49"/>
                    <a:pt x="1245" y="25"/>
                    <a:pt x="119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5"/>
            <p:cNvSpPr/>
            <p:nvPr/>
          </p:nvSpPr>
          <p:spPr>
            <a:xfrm>
              <a:off x="790550" y="3185225"/>
              <a:ext cx="48175" cy="56225"/>
            </a:xfrm>
            <a:custGeom>
              <a:avLst/>
              <a:gdLst/>
              <a:ahLst/>
              <a:cxnLst/>
              <a:rect l="l" t="t" r="r" b="b"/>
              <a:pathLst>
                <a:path w="1927" h="2249" extrusionOk="0">
                  <a:moveTo>
                    <a:pt x="829" y="988"/>
                  </a:moveTo>
                  <a:cubicBezTo>
                    <a:pt x="829" y="988"/>
                    <a:pt x="829" y="1013"/>
                    <a:pt x="854" y="1013"/>
                  </a:cubicBezTo>
                  <a:cubicBezTo>
                    <a:pt x="854" y="1037"/>
                    <a:pt x="854" y="1037"/>
                    <a:pt x="829" y="1037"/>
                  </a:cubicBezTo>
                  <a:cubicBezTo>
                    <a:pt x="805" y="1037"/>
                    <a:pt x="829" y="1013"/>
                    <a:pt x="829" y="988"/>
                  </a:cubicBezTo>
                  <a:close/>
                  <a:moveTo>
                    <a:pt x="735" y="0"/>
                  </a:moveTo>
                  <a:cubicBezTo>
                    <a:pt x="665" y="0"/>
                    <a:pt x="598" y="13"/>
                    <a:pt x="537" y="37"/>
                  </a:cubicBezTo>
                  <a:cubicBezTo>
                    <a:pt x="366" y="135"/>
                    <a:pt x="220" y="281"/>
                    <a:pt x="171" y="452"/>
                  </a:cubicBezTo>
                  <a:lnTo>
                    <a:pt x="171" y="427"/>
                  </a:lnTo>
                  <a:cubicBezTo>
                    <a:pt x="122" y="500"/>
                    <a:pt x="98" y="598"/>
                    <a:pt x="73" y="671"/>
                  </a:cubicBezTo>
                  <a:cubicBezTo>
                    <a:pt x="73" y="720"/>
                    <a:pt x="49" y="769"/>
                    <a:pt x="49" y="817"/>
                  </a:cubicBezTo>
                  <a:cubicBezTo>
                    <a:pt x="49" y="866"/>
                    <a:pt x="49" y="939"/>
                    <a:pt x="24" y="988"/>
                  </a:cubicBezTo>
                  <a:cubicBezTo>
                    <a:pt x="0" y="1159"/>
                    <a:pt x="24" y="1354"/>
                    <a:pt x="73" y="1525"/>
                  </a:cubicBezTo>
                  <a:lnTo>
                    <a:pt x="73" y="1500"/>
                  </a:lnTo>
                  <a:cubicBezTo>
                    <a:pt x="98" y="1574"/>
                    <a:pt x="122" y="1671"/>
                    <a:pt x="122" y="1744"/>
                  </a:cubicBezTo>
                  <a:cubicBezTo>
                    <a:pt x="124" y="1742"/>
                    <a:pt x="127" y="1741"/>
                    <a:pt x="130" y="1741"/>
                  </a:cubicBezTo>
                  <a:cubicBezTo>
                    <a:pt x="159" y="1741"/>
                    <a:pt x="222" y="1844"/>
                    <a:pt x="244" y="1866"/>
                  </a:cubicBezTo>
                  <a:cubicBezTo>
                    <a:pt x="293" y="1915"/>
                    <a:pt x="342" y="1964"/>
                    <a:pt x="390" y="1988"/>
                  </a:cubicBezTo>
                  <a:cubicBezTo>
                    <a:pt x="439" y="2037"/>
                    <a:pt x="488" y="2086"/>
                    <a:pt x="561" y="2110"/>
                  </a:cubicBezTo>
                  <a:cubicBezTo>
                    <a:pt x="634" y="2159"/>
                    <a:pt x="683" y="2183"/>
                    <a:pt x="756" y="2208"/>
                  </a:cubicBezTo>
                  <a:lnTo>
                    <a:pt x="854" y="2232"/>
                  </a:lnTo>
                  <a:lnTo>
                    <a:pt x="927" y="2232"/>
                  </a:lnTo>
                  <a:cubicBezTo>
                    <a:pt x="1008" y="2242"/>
                    <a:pt x="1089" y="2248"/>
                    <a:pt x="1169" y="2248"/>
                  </a:cubicBezTo>
                  <a:cubicBezTo>
                    <a:pt x="1284" y="2248"/>
                    <a:pt x="1398" y="2236"/>
                    <a:pt x="1512" y="2208"/>
                  </a:cubicBezTo>
                  <a:lnTo>
                    <a:pt x="1659" y="2208"/>
                  </a:lnTo>
                  <a:cubicBezTo>
                    <a:pt x="1659" y="2086"/>
                    <a:pt x="1659" y="1988"/>
                    <a:pt x="1634" y="1891"/>
                  </a:cubicBezTo>
                  <a:lnTo>
                    <a:pt x="1634" y="1842"/>
                  </a:lnTo>
                  <a:cubicBezTo>
                    <a:pt x="1707" y="1793"/>
                    <a:pt x="1756" y="1720"/>
                    <a:pt x="1805" y="1622"/>
                  </a:cubicBezTo>
                  <a:cubicBezTo>
                    <a:pt x="1854" y="1549"/>
                    <a:pt x="1902" y="1427"/>
                    <a:pt x="1927" y="1330"/>
                  </a:cubicBezTo>
                  <a:lnTo>
                    <a:pt x="1927" y="1330"/>
                  </a:lnTo>
                  <a:cubicBezTo>
                    <a:pt x="1917" y="1350"/>
                    <a:pt x="1911" y="1358"/>
                    <a:pt x="1907" y="1358"/>
                  </a:cubicBezTo>
                  <a:cubicBezTo>
                    <a:pt x="1902" y="1358"/>
                    <a:pt x="1902" y="1344"/>
                    <a:pt x="1902" y="1330"/>
                  </a:cubicBezTo>
                  <a:cubicBezTo>
                    <a:pt x="1927" y="1183"/>
                    <a:pt x="1902" y="1183"/>
                    <a:pt x="1902" y="1183"/>
                  </a:cubicBezTo>
                  <a:cubicBezTo>
                    <a:pt x="1902" y="1159"/>
                    <a:pt x="1902" y="1183"/>
                    <a:pt x="1878" y="1013"/>
                  </a:cubicBezTo>
                  <a:cubicBezTo>
                    <a:pt x="1805" y="744"/>
                    <a:pt x="1659" y="500"/>
                    <a:pt x="1439" y="305"/>
                  </a:cubicBezTo>
                  <a:lnTo>
                    <a:pt x="1342" y="232"/>
                  </a:lnTo>
                  <a:lnTo>
                    <a:pt x="1220" y="159"/>
                  </a:lnTo>
                  <a:cubicBezTo>
                    <a:pt x="1171" y="135"/>
                    <a:pt x="1146" y="110"/>
                    <a:pt x="1098" y="86"/>
                  </a:cubicBezTo>
                  <a:cubicBezTo>
                    <a:pt x="1049" y="61"/>
                    <a:pt x="1000" y="37"/>
                    <a:pt x="951" y="37"/>
                  </a:cubicBezTo>
                  <a:cubicBezTo>
                    <a:pt x="878" y="13"/>
                    <a:pt x="805" y="0"/>
                    <a:pt x="7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716750" y="3227600"/>
              <a:ext cx="47600" cy="50475"/>
            </a:xfrm>
            <a:custGeom>
              <a:avLst/>
              <a:gdLst/>
              <a:ahLst/>
              <a:cxnLst/>
              <a:rect l="l" t="t" r="r" b="b"/>
              <a:pathLst>
                <a:path w="1904" h="2019" extrusionOk="0">
                  <a:moveTo>
                    <a:pt x="611" y="0"/>
                  </a:moveTo>
                  <a:cubicBezTo>
                    <a:pt x="613" y="3"/>
                    <a:pt x="616" y="6"/>
                    <a:pt x="619" y="9"/>
                  </a:cubicBezTo>
                  <a:lnTo>
                    <a:pt x="619" y="9"/>
                  </a:lnTo>
                  <a:lnTo>
                    <a:pt x="635" y="0"/>
                  </a:lnTo>
                  <a:close/>
                  <a:moveTo>
                    <a:pt x="619" y="9"/>
                  </a:moveTo>
                  <a:lnTo>
                    <a:pt x="123" y="269"/>
                  </a:lnTo>
                  <a:cubicBezTo>
                    <a:pt x="123" y="318"/>
                    <a:pt x="123" y="366"/>
                    <a:pt x="123" y="415"/>
                  </a:cubicBezTo>
                  <a:lnTo>
                    <a:pt x="123" y="683"/>
                  </a:lnTo>
                  <a:cubicBezTo>
                    <a:pt x="123" y="708"/>
                    <a:pt x="123" y="708"/>
                    <a:pt x="123" y="732"/>
                  </a:cubicBezTo>
                  <a:cubicBezTo>
                    <a:pt x="123" y="732"/>
                    <a:pt x="98" y="732"/>
                    <a:pt x="98" y="757"/>
                  </a:cubicBezTo>
                  <a:cubicBezTo>
                    <a:pt x="74" y="830"/>
                    <a:pt x="50" y="879"/>
                    <a:pt x="25" y="952"/>
                  </a:cubicBezTo>
                  <a:cubicBezTo>
                    <a:pt x="25" y="1000"/>
                    <a:pt x="1" y="1049"/>
                    <a:pt x="1" y="1074"/>
                  </a:cubicBezTo>
                  <a:cubicBezTo>
                    <a:pt x="1" y="1147"/>
                    <a:pt x="1" y="1196"/>
                    <a:pt x="1" y="1244"/>
                  </a:cubicBezTo>
                  <a:cubicBezTo>
                    <a:pt x="1" y="1464"/>
                    <a:pt x="98" y="1659"/>
                    <a:pt x="245" y="1805"/>
                  </a:cubicBezTo>
                  <a:cubicBezTo>
                    <a:pt x="318" y="1878"/>
                    <a:pt x="416" y="1952"/>
                    <a:pt x="538" y="1976"/>
                  </a:cubicBezTo>
                  <a:cubicBezTo>
                    <a:pt x="562" y="1976"/>
                    <a:pt x="562" y="2000"/>
                    <a:pt x="586" y="2000"/>
                  </a:cubicBezTo>
                  <a:cubicBezTo>
                    <a:pt x="635" y="2013"/>
                    <a:pt x="690" y="2019"/>
                    <a:pt x="745" y="2019"/>
                  </a:cubicBezTo>
                  <a:cubicBezTo>
                    <a:pt x="800" y="2019"/>
                    <a:pt x="855" y="2013"/>
                    <a:pt x="903" y="2000"/>
                  </a:cubicBezTo>
                  <a:cubicBezTo>
                    <a:pt x="1001" y="2000"/>
                    <a:pt x="1123" y="1976"/>
                    <a:pt x="1220" y="1952"/>
                  </a:cubicBezTo>
                  <a:lnTo>
                    <a:pt x="1220" y="1927"/>
                  </a:lnTo>
                  <a:cubicBezTo>
                    <a:pt x="1256" y="1909"/>
                    <a:pt x="1269" y="1905"/>
                    <a:pt x="1276" y="1905"/>
                  </a:cubicBezTo>
                  <a:cubicBezTo>
                    <a:pt x="1283" y="1905"/>
                    <a:pt x="1283" y="1910"/>
                    <a:pt x="1298" y="1910"/>
                  </a:cubicBezTo>
                  <a:cubicBezTo>
                    <a:pt x="1307" y="1910"/>
                    <a:pt x="1320" y="1908"/>
                    <a:pt x="1342" y="1903"/>
                  </a:cubicBezTo>
                  <a:cubicBezTo>
                    <a:pt x="1342" y="1830"/>
                    <a:pt x="1489" y="1830"/>
                    <a:pt x="1489" y="1781"/>
                  </a:cubicBezTo>
                  <a:cubicBezTo>
                    <a:pt x="1489" y="1781"/>
                    <a:pt x="1537" y="1757"/>
                    <a:pt x="1537" y="1757"/>
                  </a:cubicBezTo>
                  <a:cubicBezTo>
                    <a:pt x="1537" y="1760"/>
                    <a:pt x="1538" y="1761"/>
                    <a:pt x="1540" y="1761"/>
                  </a:cubicBezTo>
                  <a:cubicBezTo>
                    <a:pt x="1551" y="1761"/>
                    <a:pt x="1590" y="1704"/>
                    <a:pt x="1611" y="1683"/>
                  </a:cubicBezTo>
                  <a:cubicBezTo>
                    <a:pt x="1619" y="1675"/>
                    <a:pt x="1621" y="1673"/>
                    <a:pt x="1621" y="1673"/>
                  </a:cubicBezTo>
                  <a:cubicBezTo>
                    <a:pt x="1619" y="1673"/>
                    <a:pt x="1603" y="1683"/>
                    <a:pt x="1586" y="1683"/>
                  </a:cubicBezTo>
                  <a:lnTo>
                    <a:pt x="1635" y="1635"/>
                  </a:lnTo>
                  <a:cubicBezTo>
                    <a:pt x="1647" y="1622"/>
                    <a:pt x="1659" y="1616"/>
                    <a:pt x="1666" y="1616"/>
                  </a:cubicBezTo>
                  <a:cubicBezTo>
                    <a:pt x="1672" y="1616"/>
                    <a:pt x="1672" y="1622"/>
                    <a:pt x="1659" y="1635"/>
                  </a:cubicBezTo>
                  <a:cubicBezTo>
                    <a:pt x="1733" y="1561"/>
                    <a:pt x="1781" y="1464"/>
                    <a:pt x="1830" y="1366"/>
                  </a:cubicBezTo>
                  <a:cubicBezTo>
                    <a:pt x="1879" y="1244"/>
                    <a:pt x="1903" y="1074"/>
                    <a:pt x="1879" y="927"/>
                  </a:cubicBezTo>
                  <a:cubicBezTo>
                    <a:pt x="1855" y="781"/>
                    <a:pt x="1781" y="635"/>
                    <a:pt x="1684" y="513"/>
                  </a:cubicBezTo>
                  <a:cubicBezTo>
                    <a:pt x="1611" y="464"/>
                    <a:pt x="1537" y="415"/>
                    <a:pt x="1464" y="366"/>
                  </a:cubicBezTo>
                  <a:lnTo>
                    <a:pt x="1464" y="366"/>
                  </a:lnTo>
                  <a:cubicBezTo>
                    <a:pt x="1464" y="415"/>
                    <a:pt x="1513" y="439"/>
                    <a:pt x="1513" y="464"/>
                  </a:cubicBezTo>
                  <a:cubicBezTo>
                    <a:pt x="1489" y="439"/>
                    <a:pt x="1464" y="415"/>
                    <a:pt x="1440" y="415"/>
                  </a:cubicBezTo>
                  <a:cubicBezTo>
                    <a:pt x="1416" y="415"/>
                    <a:pt x="1367" y="342"/>
                    <a:pt x="1367" y="293"/>
                  </a:cubicBezTo>
                  <a:lnTo>
                    <a:pt x="1342" y="293"/>
                  </a:lnTo>
                  <a:lnTo>
                    <a:pt x="1342" y="269"/>
                  </a:lnTo>
                  <a:cubicBezTo>
                    <a:pt x="1294" y="244"/>
                    <a:pt x="1220" y="220"/>
                    <a:pt x="1172" y="171"/>
                  </a:cubicBezTo>
                  <a:cubicBezTo>
                    <a:pt x="1098" y="147"/>
                    <a:pt x="1050" y="147"/>
                    <a:pt x="1001" y="122"/>
                  </a:cubicBezTo>
                  <a:cubicBezTo>
                    <a:pt x="996" y="118"/>
                    <a:pt x="994" y="116"/>
                    <a:pt x="994" y="116"/>
                  </a:cubicBezTo>
                  <a:lnTo>
                    <a:pt x="994" y="116"/>
                  </a:lnTo>
                  <a:cubicBezTo>
                    <a:pt x="993" y="116"/>
                    <a:pt x="1020" y="147"/>
                    <a:pt x="1001" y="147"/>
                  </a:cubicBezTo>
                  <a:cubicBezTo>
                    <a:pt x="977" y="147"/>
                    <a:pt x="952" y="147"/>
                    <a:pt x="952" y="122"/>
                  </a:cubicBezTo>
                  <a:cubicBezTo>
                    <a:pt x="952" y="98"/>
                    <a:pt x="928" y="86"/>
                    <a:pt x="906" y="86"/>
                  </a:cubicBezTo>
                  <a:cubicBezTo>
                    <a:pt x="888" y="86"/>
                    <a:pt x="872" y="95"/>
                    <a:pt x="876" y="113"/>
                  </a:cubicBezTo>
                  <a:lnTo>
                    <a:pt x="876" y="113"/>
                  </a:lnTo>
                  <a:cubicBezTo>
                    <a:pt x="862" y="92"/>
                    <a:pt x="812" y="74"/>
                    <a:pt x="855" y="74"/>
                  </a:cubicBezTo>
                  <a:cubicBezTo>
                    <a:pt x="830" y="74"/>
                    <a:pt x="806" y="49"/>
                    <a:pt x="806" y="49"/>
                  </a:cubicBezTo>
                  <a:lnTo>
                    <a:pt x="806" y="49"/>
                  </a:lnTo>
                  <a:lnTo>
                    <a:pt x="830" y="74"/>
                  </a:lnTo>
                  <a:cubicBezTo>
                    <a:pt x="757" y="49"/>
                    <a:pt x="733" y="25"/>
                    <a:pt x="684" y="25"/>
                  </a:cubicBezTo>
                  <a:lnTo>
                    <a:pt x="708" y="49"/>
                  </a:lnTo>
                  <a:cubicBezTo>
                    <a:pt x="665" y="49"/>
                    <a:pt x="641" y="30"/>
                    <a:pt x="619" y="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5"/>
            <p:cNvSpPr/>
            <p:nvPr/>
          </p:nvSpPr>
          <p:spPr>
            <a:xfrm>
              <a:off x="646025" y="3015400"/>
              <a:ext cx="40875" cy="49050"/>
            </a:xfrm>
            <a:custGeom>
              <a:avLst/>
              <a:gdLst/>
              <a:ahLst/>
              <a:cxnLst/>
              <a:rect l="l" t="t" r="r" b="b"/>
              <a:pathLst>
                <a:path w="1635" h="1962" extrusionOk="0">
                  <a:moveTo>
                    <a:pt x="659" y="1"/>
                  </a:moveTo>
                  <a:cubicBezTo>
                    <a:pt x="513" y="25"/>
                    <a:pt x="367" y="123"/>
                    <a:pt x="269" y="220"/>
                  </a:cubicBezTo>
                  <a:cubicBezTo>
                    <a:pt x="196" y="294"/>
                    <a:pt x="147" y="367"/>
                    <a:pt x="98" y="464"/>
                  </a:cubicBezTo>
                  <a:cubicBezTo>
                    <a:pt x="50" y="586"/>
                    <a:pt x="25" y="684"/>
                    <a:pt x="25" y="806"/>
                  </a:cubicBezTo>
                  <a:cubicBezTo>
                    <a:pt x="1" y="879"/>
                    <a:pt x="1" y="952"/>
                    <a:pt x="25" y="1001"/>
                  </a:cubicBezTo>
                  <a:cubicBezTo>
                    <a:pt x="25" y="1147"/>
                    <a:pt x="74" y="1294"/>
                    <a:pt x="147" y="1415"/>
                  </a:cubicBezTo>
                  <a:cubicBezTo>
                    <a:pt x="220" y="1562"/>
                    <a:pt x="318" y="1684"/>
                    <a:pt x="464" y="1781"/>
                  </a:cubicBezTo>
                  <a:cubicBezTo>
                    <a:pt x="562" y="1879"/>
                    <a:pt x="708" y="1952"/>
                    <a:pt x="830" y="1952"/>
                  </a:cubicBezTo>
                  <a:cubicBezTo>
                    <a:pt x="860" y="1958"/>
                    <a:pt x="891" y="1961"/>
                    <a:pt x="921" y="1961"/>
                  </a:cubicBezTo>
                  <a:cubicBezTo>
                    <a:pt x="1011" y="1961"/>
                    <a:pt x="1098" y="1934"/>
                    <a:pt x="1171" y="1879"/>
                  </a:cubicBezTo>
                  <a:cubicBezTo>
                    <a:pt x="1245" y="1879"/>
                    <a:pt x="1293" y="1830"/>
                    <a:pt x="1342" y="1781"/>
                  </a:cubicBezTo>
                  <a:cubicBezTo>
                    <a:pt x="1318" y="1781"/>
                    <a:pt x="1318" y="1781"/>
                    <a:pt x="1342" y="1757"/>
                  </a:cubicBezTo>
                  <a:cubicBezTo>
                    <a:pt x="1415" y="1684"/>
                    <a:pt x="1415" y="1684"/>
                    <a:pt x="1415" y="1684"/>
                  </a:cubicBezTo>
                  <a:cubicBezTo>
                    <a:pt x="1415" y="1659"/>
                    <a:pt x="1415" y="1684"/>
                    <a:pt x="1440" y="1586"/>
                  </a:cubicBezTo>
                  <a:cubicBezTo>
                    <a:pt x="1488" y="1464"/>
                    <a:pt x="1513" y="1415"/>
                    <a:pt x="1537" y="1294"/>
                  </a:cubicBezTo>
                  <a:cubicBezTo>
                    <a:pt x="1562" y="1220"/>
                    <a:pt x="1586" y="1172"/>
                    <a:pt x="1586" y="1098"/>
                  </a:cubicBezTo>
                  <a:cubicBezTo>
                    <a:pt x="1610" y="1050"/>
                    <a:pt x="1610" y="976"/>
                    <a:pt x="1635" y="903"/>
                  </a:cubicBezTo>
                  <a:cubicBezTo>
                    <a:pt x="1635" y="830"/>
                    <a:pt x="1635" y="781"/>
                    <a:pt x="1635" y="708"/>
                  </a:cubicBezTo>
                  <a:lnTo>
                    <a:pt x="1635" y="586"/>
                  </a:lnTo>
                  <a:lnTo>
                    <a:pt x="1610" y="489"/>
                  </a:lnTo>
                  <a:cubicBezTo>
                    <a:pt x="1586" y="416"/>
                    <a:pt x="1562" y="318"/>
                    <a:pt x="1513" y="245"/>
                  </a:cubicBezTo>
                  <a:cubicBezTo>
                    <a:pt x="1440" y="147"/>
                    <a:pt x="1318" y="98"/>
                    <a:pt x="1196" y="74"/>
                  </a:cubicBezTo>
                  <a:lnTo>
                    <a:pt x="1025" y="74"/>
                  </a:lnTo>
                  <a:cubicBezTo>
                    <a:pt x="903" y="25"/>
                    <a:pt x="781" y="1"/>
                    <a:pt x="6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5"/>
            <p:cNvSpPr/>
            <p:nvPr/>
          </p:nvSpPr>
          <p:spPr>
            <a:xfrm>
              <a:off x="734450" y="3011150"/>
              <a:ext cx="40250" cy="58550"/>
            </a:xfrm>
            <a:custGeom>
              <a:avLst/>
              <a:gdLst/>
              <a:ahLst/>
              <a:cxnLst/>
              <a:rect l="l" t="t" r="r" b="b"/>
              <a:pathLst>
                <a:path w="1610" h="2342" extrusionOk="0">
                  <a:moveTo>
                    <a:pt x="708" y="0"/>
                  </a:moveTo>
                  <a:lnTo>
                    <a:pt x="98" y="171"/>
                  </a:lnTo>
                  <a:cubicBezTo>
                    <a:pt x="49" y="342"/>
                    <a:pt x="0" y="512"/>
                    <a:pt x="25" y="707"/>
                  </a:cubicBezTo>
                  <a:cubicBezTo>
                    <a:pt x="25" y="829"/>
                    <a:pt x="25" y="976"/>
                    <a:pt x="73" y="1098"/>
                  </a:cubicBezTo>
                  <a:cubicBezTo>
                    <a:pt x="122" y="1293"/>
                    <a:pt x="195" y="1488"/>
                    <a:pt x="293" y="1659"/>
                  </a:cubicBezTo>
                  <a:cubicBezTo>
                    <a:pt x="390" y="1854"/>
                    <a:pt x="537" y="2000"/>
                    <a:pt x="732" y="2122"/>
                  </a:cubicBezTo>
                  <a:cubicBezTo>
                    <a:pt x="756" y="2171"/>
                    <a:pt x="805" y="2220"/>
                    <a:pt x="854" y="2244"/>
                  </a:cubicBezTo>
                  <a:cubicBezTo>
                    <a:pt x="842" y="2232"/>
                    <a:pt x="842" y="2226"/>
                    <a:pt x="845" y="2226"/>
                  </a:cubicBezTo>
                  <a:cubicBezTo>
                    <a:pt x="848" y="2226"/>
                    <a:pt x="854" y="2232"/>
                    <a:pt x="854" y="2244"/>
                  </a:cubicBezTo>
                  <a:cubicBezTo>
                    <a:pt x="911" y="2272"/>
                    <a:pt x="923" y="2279"/>
                    <a:pt x="928" y="2279"/>
                  </a:cubicBezTo>
                  <a:cubicBezTo>
                    <a:pt x="931" y="2279"/>
                    <a:pt x="929" y="2275"/>
                    <a:pt x="940" y="2275"/>
                  </a:cubicBezTo>
                  <a:cubicBezTo>
                    <a:pt x="951" y="2275"/>
                    <a:pt x="974" y="2278"/>
                    <a:pt x="1025" y="2293"/>
                  </a:cubicBezTo>
                  <a:lnTo>
                    <a:pt x="1147" y="2342"/>
                  </a:lnTo>
                  <a:lnTo>
                    <a:pt x="1537" y="2122"/>
                  </a:lnTo>
                  <a:cubicBezTo>
                    <a:pt x="1586" y="1951"/>
                    <a:pt x="1610" y="1756"/>
                    <a:pt x="1610" y="1585"/>
                  </a:cubicBezTo>
                  <a:cubicBezTo>
                    <a:pt x="1586" y="1439"/>
                    <a:pt x="1537" y="1293"/>
                    <a:pt x="1512" y="1171"/>
                  </a:cubicBezTo>
                  <a:cubicBezTo>
                    <a:pt x="1464" y="1073"/>
                    <a:pt x="1415" y="1000"/>
                    <a:pt x="1366" y="927"/>
                  </a:cubicBezTo>
                  <a:cubicBezTo>
                    <a:pt x="1342" y="903"/>
                    <a:pt x="1293" y="854"/>
                    <a:pt x="1220" y="781"/>
                  </a:cubicBezTo>
                  <a:cubicBezTo>
                    <a:pt x="1220" y="781"/>
                    <a:pt x="1220" y="756"/>
                    <a:pt x="1220" y="756"/>
                  </a:cubicBezTo>
                  <a:cubicBezTo>
                    <a:pt x="1220" y="659"/>
                    <a:pt x="1171" y="610"/>
                    <a:pt x="1147" y="537"/>
                  </a:cubicBezTo>
                  <a:cubicBezTo>
                    <a:pt x="1122" y="464"/>
                    <a:pt x="1098" y="415"/>
                    <a:pt x="1073" y="390"/>
                  </a:cubicBezTo>
                  <a:cubicBezTo>
                    <a:pt x="1049" y="342"/>
                    <a:pt x="1000" y="293"/>
                    <a:pt x="976" y="220"/>
                  </a:cubicBezTo>
                  <a:cubicBezTo>
                    <a:pt x="976" y="220"/>
                    <a:pt x="951" y="195"/>
                    <a:pt x="951" y="195"/>
                  </a:cubicBezTo>
                  <a:cubicBezTo>
                    <a:pt x="878" y="122"/>
                    <a:pt x="805" y="49"/>
                    <a:pt x="7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8" name="Google Shape;128;p5"/>
          <p:cNvSpPr/>
          <p:nvPr/>
        </p:nvSpPr>
        <p:spPr>
          <a:xfrm>
            <a:off x="-1061948" y="5235319"/>
            <a:ext cx="2369207" cy="1523767"/>
          </a:xfrm>
          <a:custGeom>
            <a:avLst/>
            <a:gdLst/>
            <a:ahLst/>
            <a:cxnLst/>
            <a:rect l="l" t="t" r="r" b="b"/>
            <a:pathLst>
              <a:path w="16559" h="10650" extrusionOk="0">
                <a:moveTo>
                  <a:pt x="12940" y="0"/>
                </a:moveTo>
                <a:cubicBezTo>
                  <a:pt x="8651" y="0"/>
                  <a:pt x="1" y="2276"/>
                  <a:pt x="3657" y="8447"/>
                </a:cubicBezTo>
                <a:cubicBezTo>
                  <a:pt x="3657" y="8447"/>
                  <a:pt x="7028" y="10650"/>
                  <a:pt x="10057" y="10650"/>
                </a:cubicBezTo>
                <a:cubicBezTo>
                  <a:pt x="11292" y="10650"/>
                  <a:pt x="12470" y="10283"/>
                  <a:pt x="13339" y="9252"/>
                </a:cubicBezTo>
                <a:cubicBezTo>
                  <a:pt x="16339" y="5691"/>
                  <a:pt x="16559" y="1594"/>
                  <a:pt x="15047" y="374"/>
                </a:cubicBezTo>
                <a:cubicBezTo>
                  <a:pt x="14753" y="133"/>
                  <a:pt x="13973" y="0"/>
                  <a:pt x="1294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9" name="Google Shape;129;p5"/>
          <p:cNvGrpSpPr/>
          <p:nvPr/>
        </p:nvGrpSpPr>
        <p:grpSpPr>
          <a:xfrm>
            <a:off x="-203004" y="6317431"/>
            <a:ext cx="1018935" cy="1281632"/>
            <a:chOff x="632000" y="3011150"/>
            <a:chExt cx="212225" cy="266925"/>
          </a:xfrm>
        </p:grpSpPr>
        <p:sp>
          <p:nvSpPr>
            <p:cNvPr id="130" name="Google Shape;130;p5"/>
            <p:cNvSpPr/>
            <p:nvPr/>
          </p:nvSpPr>
          <p:spPr>
            <a:xfrm>
              <a:off x="767375" y="3031875"/>
              <a:ext cx="25" cy="3675"/>
            </a:xfrm>
            <a:custGeom>
              <a:avLst/>
              <a:gdLst/>
              <a:ahLst/>
              <a:cxnLst/>
              <a:rect l="l" t="t" r="r" b="b"/>
              <a:pathLst>
                <a:path w="1" h="147" extrusionOk="0">
                  <a:moveTo>
                    <a:pt x="0" y="147"/>
                  </a:moveTo>
                  <a:lnTo>
                    <a:pt x="0" y="0"/>
                  </a:lnTo>
                  <a:cubicBezTo>
                    <a:pt x="0" y="49"/>
                    <a:pt x="0" y="98"/>
                    <a:pt x="0" y="1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5"/>
            <p:cNvSpPr/>
            <p:nvPr/>
          </p:nvSpPr>
          <p:spPr>
            <a:xfrm>
              <a:off x="701525" y="3033700"/>
              <a:ext cx="25" cy="3075"/>
            </a:xfrm>
            <a:custGeom>
              <a:avLst/>
              <a:gdLst/>
              <a:ahLst/>
              <a:cxnLst/>
              <a:rect l="l" t="t" r="r" b="b"/>
              <a:pathLst>
                <a:path w="1" h="123" extrusionOk="0">
                  <a:moveTo>
                    <a:pt x="0" y="123"/>
                  </a:moveTo>
                  <a:lnTo>
                    <a:pt x="0" y="1"/>
                  </a:lnTo>
                  <a:cubicBezTo>
                    <a:pt x="0" y="49"/>
                    <a:pt x="0" y="74"/>
                    <a:pt x="0" y="12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5"/>
            <p:cNvSpPr/>
            <p:nvPr/>
          </p:nvSpPr>
          <p:spPr>
            <a:xfrm>
              <a:off x="632000" y="3030050"/>
              <a:ext cx="25" cy="1850"/>
            </a:xfrm>
            <a:custGeom>
              <a:avLst/>
              <a:gdLst/>
              <a:ahLst/>
              <a:cxnLst/>
              <a:rect l="l" t="t" r="r" b="b"/>
              <a:pathLst>
                <a:path w="1" h="74" extrusionOk="0">
                  <a:moveTo>
                    <a:pt x="1" y="73"/>
                  </a:moveTo>
                  <a:lnTo>
                    <a:pt x="1" y="0"/>
                  </a:lnTo>
                  <a:cubicBezTo>
                    <a:pt x="1" y="25"/>
                    <a:pt x="1" y="49"/>
                    <a:pt x="1" y="7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5"/>
            <p:cNvSpPr/>
            <p:nvPr/>
          </p:nvSpPr>
          <p:spPr>
            <a:xfrm>
              <a:off x="649075" y="3150175"/>
              <a:ext cx="650" cy="1850"/>
            </a:xfrm>
            <a:custGeom>
              <a:avLst/>
              <a:gdLst/>
              <a:ahLst/>
              <a:cxnLst/>
              <a:rect l="l" t="t" r="r" b="b"/>
              <a:pathLst>
                <a:path w="26" h="74" extrusionOk="0">
                  <a:moveTo>
                    <a:pt x="25" y="0"/>
                  </a:moveTo>
                  <a:cubicBezTo>
                    <a:pt x="1" y="0"/>
                    <a:pt x="1" y="49"/>
                    <a:pt x="1" y="73"/>
                  </a:cubicBezTo>
                  <a:cubicBezTo>
                    <a:pt x="1" y="49"/>
                    <a:pt x="25" y="24"/>
                    <a:pt x="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649075" y="3152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5"/>
            <p:cNvSpPr/>
            <p:nvPr/>
          </p:nvSpPr>
          <p:spPr>
            <a:xfrm>
              <a:off x="646025" y="3144675"/>
              <a:ext cx="48800" cy="52925"/>
            </a:xfrm>
            <a:custGeom>
              <a:avLst/>
              <a:gdLst/>
              <a:ahLst/>
              <a:cxnLst/>
              <a:rect l="l" t="t" r="r" b="b"/>
              <a:pathLst>
                <a:path w="1952" h="2117" extrusionOk="0">
                  <a:moveTo>
                    <a:pt x="1049" y="0"/>
                  </a:moveTo>
                  <a:lnTo>
                    <a:pt x="635" y="98"/>
                  </a:lnTo>
                  <a:cubicBezTo>
                    <a:pt x="586" y="147"/>
                    <a:pt x="562" y="220"/>
                    <a:pt x="537" y="293"/>
                  </a:cubicBezTo>
                  <a:cubicBezTo>
                    <a:pt x="537" y="293"/>
                    <a:pt x="537" y="293"/>
                    <a:pt x="537" y="318"/>
                  </a:cubicBezTo>
                  <a:cubicBezTo>
                    <a:pt x="447" y="287"/>
                    <a:pt x="347" y="267"/>
                    <a:pt x="267" y="267"/>
                  </a:cubicBezTo>
                  <a:cubicBezTo>
                    <a:pt x="217" y="267"/>
                    <a:pt x="175" y="275"/>
                    <a:pt x="147" y="293"/>
                  </a:cubicBezTo>
                  <a:lnTo>
                    <a:pt x="147" y="318"/>
                  </a:lnTo>
                  <a:cubicBezTo>
                    <a:pt x="123" y="342"/>
                    <a:pt x="147" y="366"/>
                    <a:pt x="123" y="366"/>
                  </a:cubicBezTo>
                  <a:cubicBezTo>
                    <a:pt x="123" y="391"/>
                    <a:pt x="123" y="391"/>
                    <a:pt x="123" y="415"/>
                  </a:cubicBezTo>
                  <a:cubicBezTo>
                    <a:pt x="123" y="440"/>
                    <a:pt x="110" y="440"/>
                    <a:pt x="98" y="440"/>
                  </a:cubicBezTo>
                  <a:cubicBezTo>
                    <a:pt x="86" y="440"/>
                    <a:pt x="74" y="440"/>
                    <a:pt x="74" y="464"/>
                  </a:cubicBezTo>
                  <a:cubicBezTo>
                    <a:pt x="25" y="683"/>
                    <a:pt x="1" y="927"/>
                    <a:pt x="1" y="1147"/>
                  </a:cubicBezTo>
                  <a:cubicBezTo>
                    <a:pt x="25" y="1220"/>
                    <a:pt x="25" y="1293"/>
                    <a:pt x="50" y="1366"/>
                  </a:cubicBezTo>
                  <a:cubicBezTo>
                    <a:pt x="50" y="1391"/>
                    <a:pt x="50" y="1391"/>
                    <a:pt x="50" y="1415"/>
                  </a:cubicBezTo>
                  <a:cubicBezTo>
                    <a:pt x="50" y="1415"/>
                    <a:pt x="98" y="1513"/>
                    <a:pt x="147" y="1635"/>
                  </a:cubicBezTo>
                  <a:cubicBezTo>
                    <a:pt x="196" y="1708"/>
                    <a:pt x="245" y="1781"/>
                    <a:pt x="293" y="1854"/>
                  </a:cubicBezTo>
                  <a:lnTo>
                    <a:pt x="318" y="1854"/>
                  </a:lnTo>
                  <a:cubicBezTo>
                    <a:pt x="415" y="1927"/>
                    <a:pt x="318" y="1903"/>
                    <a:pt x="415" y="1976"/>
                  </a:cubicBezTo>
                  <a:cubicBezTo>
                    <a:pt x="440" y="1976"/>
                    <a:pt x="489" y="2000"/>
                    <a:pt x="513" y="2025"/>
                  </a:cubicBezTo>
                  <a:cubicBezTo>
                    <a:pt x="537" y="2049"/>
                    <a:pt x="562" y="2049"/>
                    <a:pt x="610" y="2074"/>
                  </a:cubicBezTo>
                  <a:cubicBezTo>
                    <a:pt x="610" y="2074"/>
                    <a:pt x="659" y="2098"/>
                    <a:pt x="635" y="2098"/>
                  </a:cubicBezTo>
                  <a:cubicBezTo>
                    <a:pt x="635" y="2106"/>
                    <a:pt x="640" y="2109"/>
                    <a:pt x="649" y="2109"/>
                  </a:cubicBezTo>
                  <a:cubicBezTo>
                    <a:pt x="667" y="2109"/>
                    <a:pt x="700" y="2098"/>
                    <a:pt x="732" y="2098"/>
                  </a:cubicBezTo>
                  <a:cubicBezTo>
                    <a:pt x="757" y="2098"/>
                    <a:pt x="732" y="2098"/>
                    <a:pt x="732" y="2074"/>
                  </a:cubicBezTo>
                  <a:lnTo>
                    <a:pt x="806" y="2074"/>
                  </a:lnTo>
                  <a:cubicBezTo>
                    <a:pt x="822" y="2074"/>
                    <a:pt x="827" y="2096"/>
                    <a:pt x="822" y="2103"/>
                  </a:cubicBezTo>
                  <a:lnTo>
                    <a:pt x="822" y="2103"/>
                  </a:lnTo>
                  <a:cubicBezTo>
                    <a:pt x="816" y="2101"/>
                    <a:pt x="811" y="2100"/>
                    <a:pt x="806" y="2098"/>
                  </a:cubicBezTo>
                  <a:lnTo>
                    <a:pt x="806" y="2098"/>
                  </a:lnTo>
                  <a:cubicBezTo>
                    <a:pt x="810" y="2103"/>
                    <a:pt x="814" y="2105"/>
                    <a:pt x="817" y="2105"/>
                  </a:cubicBezTo>
                  <a:cubicBezTo>
                    <a:pt x="819" y="2105"/>
                    <a:pt x="821" y="2104"/>
                    <a:pt x="822" y="2103"/>
                  </a:cubicBezTo>
                  <a:lnTo>
                    <a:pt x="822" y="2103"/>
                  </a:lnTo>
                  <a:cubicBezTo>
                    <a:pt x="854" y="2112"/>
                    <a:pt x="891" y="2116"/>
                    <a:pt x="928" y="2116"/>
                  </a:cubicBezTo>
                  <a:cubicBezTo>
                    <a:pt x="970" y="2116"/>
                    <a:pt x="1013" y="2110"/>
                    <a:pt x="1049" y="2098"/>
                  </a:cubicBezTo>
                  <a:cubicBezTo>
                    <a:pt x="1171" y="2074"/>
                    <a:pt x="1269" y="2049"/>
                    <a:pt x="1367" y="2000"/>
                  </a:cubicBezTo>
                  <a:cubicBezTo>
                    <a:pt x="1537" y="1903"/>
                    <a:pt x="1684" y="1781"/>
                    <a:pt x="1781" y="1610"/>
                  </a:cubicBezTo>
                  <a:cubicBezTo>
                    <a:pt x="1757" y="1610"/>
                    <a:pt x="1732" y="1683"/>
                    <a:pt x="1708" y="1683"/>
                  </a:cubicBezTo>
                  <a:cubicBezTo>
                    <a:pt x="1708" y="1635"/>
                    <a:pt x="1757" y="1635"/>
                    <a:pt x="1757" y="1586"/>
                  </a:cubicBezTo>
                  <a:cubicBezTo>
                    <a:pt x="1757" y="1561"/>
                    <a:pt x="1806" y="1513"/>
                    <a:pt x="1854" y="1513"/>
                  </a:cubicBezTo>
                  <a:lnTo>
                    <a:pt x="1854" y="1488"/>
                  </a:lnTo>
                  <a:lnTo>
                    <a:pt x="1879" y="1464"/>
                  </a:lnTo>
                  <a:cubicBezTo>
                    <a:pt x="1903" y="1366"/>
                    <a:pt x="1903" y="1342"/>
                    <a:pt x="1928" y="1342"/>
                  </a:cubicBezTo>
                  <a:cubicBezTo>
                    <a:pt x="1928" y="1293"/>
                    <a:pt x="1952" y="1269"/>
                    <a:pt x="1952" y="1220"/>
                  </a:cubicBezTo>
                  <a:cubicBezTo>
                    <a:pt x="1952" y="1147"/>
                    <a:pt x="1952" y="1074"/>
                    <a:pt x="1952" y="1000"/>
                  </a:cubicBezTo>
                  <a:cubicBezTo>
                    <a:pt x="1952" y="1000"/>
                    <a:pt x="1952" y="1011"/>
                    <a:pt x="1945" y="1011"/>
                  </a:cubicBezTo>
                  <a:cubicBezTo>
                    <a:pt x="1941" y="1011"/>
                    <a:pt x="1936" y="1009"/>
                    <a:pt x="1928" y="1000"/>
                  </a:cubicBezTo>
                  <a:cubicBezTo>
                    <a:pt x="1903" y="976"/>
                    <a:pt x="1903" y="927"/>
                    <a:pt x="1928" y="903"/>
                  </a:cubicBezTo>
                  <a:cubicBezTo>
                    <a:pt x="1949" y="903"/>
                    <a:pt x="1913" y="826"/>
                    <a:pt x="1888" y="826"/>
                  </a:cubicBezTo>
                  <a:cubicBezTo>
                    <a:pt x="1884" y="826"/>
                    <a:pt x="1881" y="827"/>
                    <a:pt x="1879" y="830"/>
                  </a:cubicBezTo>
                  <a:cubicBezTo>
                    <a:pt x="1879" y="830"/>
                    <a:pt x="1879" y="767"/>
                    <a:pt x="1891" y="767"/>
                  </a:cubicBezTo>
                  <a:cubicBezTo>
                    <a:pt x="1894" y="767"/>
                    <a:pt x="1898" y="771"/>
                    <a:pt x="1903" y="781"/>
                  </a:cubicBezTo>
                  <a:cubicBezTo>
                    <a:pt x="1903" y="757"/>
                    <a:pt x="1879" y="732"/>
                    <a:pt x="1879" y="732"/>
                  </a:cubicBezTo>
                  <a:lnTo>
                    <a:pt x="1879" y="781"/>
                  </a:lnTo>
                  <a:cubicBezTo>
                    <a:pt x="1830" y="683"/>
                    <a:pt x="1830" y="635"/>
                    <a:pt x="1806" y="610"/>
                  </a:cubicBezTo>
                  <a:lnTo>
                    <a:pt x="1806" y="635"/>
                  </a:lnTo>
                  <a:cubicBezTo>
                    <a:pt x="1781" y="586"/>
                    <a:pt x="1757" y="561"/>
                    <a:pt x="1757" y="537"/>
                  </a:cubicBezTo>
                  <a:lnTo>
                    <a:pt x="1757" y="537"/>
                  </a:lnTo>
                  <a:lnTo>
                    <a:pt x="1806" y="561"/>
                  </a:lnTo>
                  <a:cubicBezTo>
                    <a:pt x="1757" y="513"/>
                    <a:pt x="1732" y="464"/>
                    <a:pt x="1684" y="415"/>
                  </a:cubicBezTo>
                  <a:lnTo>
                    <a:pt x="1684" y="440"/>
                  </a:lnTo>
                  <a:cubicBezTo>
                    <a:pt x="1635" y="415"/>
                    <a:pt x="1562" y="318"/>
                    <a:pt x="1464" y="269"/>
                  </a:cubicBezTo>
                  <a:cubicBezTo>
                    <a:pt x="1391" y="196"/>
                    <a:pt x="1318" y="171"/>
                    <a:pt x="1245" y="147"/>
                  </a:cubicBezTo>
                  <a:lnTo>
                    <a:pt x="1245" y="171"/>
                  </a:lnTo>
                  <a:lnTo>
                    <a:pt x="1196" y="147"/>
                  </a:lnTo>
                  <a:cubicBezTo>
                    <a:pt x="1196" y="147"/>
                    <a:pt x="1245" y="122"/>
                    <a:pt x="1245" y="122"/>
                  </a:cubicBezTo>
                  <a:cubicBezTo>
                    <a:pt x="1245" y="122"/>
                    <a:pt x="1147" y="49"/>
                    <a:pt x="10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5"/>
            <p:cNvSpPr/>
            <p:nvPr/>
          </p:nvSpPr>
          <p:spPr>
            <a:xfrm>
              <a:off x="798475" y="3083700"/>
              <a:ext cx="45750" cy="48200"/>
            </a:xfrm>
            <a:custGeom>
              <a:avLst/>
              <a:gdLst/>
              <a:ahLst/>
              <a:cxnLst/>
              <a:rect l="l" t="t" r="r" b="b"/>
              <a:pathLst>
                <a:path w="1830" h="1928" extrusionOk="0">
                  <a:moveTo>
                    <a:pt x="927" y="1"/>
                  </a:moveTo>
                  <a:lnTo>
                    <a:pt x="512" y="25"/>
                  </a:lnTo>
                  <a:lnTo>
                    <a:pt x="439" y="98"/>
                  </a:lnTo>
                  <a:lnTo>
                    <a:pt x="390" y="98"/>
                  </a:lnTo>
                  <a:cubicBezTo>
                    <a:pt x="366" y="98"/>
                    <a:pt x="342" y="122"/>
                    <a:pt x="317" y="122"/>
                  </a:cubicBezTo>
                  <a:lnTo>
                    <a:pt x="244" y="171"/>
                  </a:lnTo>
                  <a:cubicBezTo>
                    <a:pt x="206" y="190"/>
                    <a:pt x="182" y="210"/>
                    <a:pt x="162" y="229"/>
                  </a:cubicBezTo>
                  <a:lnTo>
                    <a:pt x="162" y="229"/>
                  </a:lnTo>
                  <a:cubicBezTo>
                    <a:pt x="165" y="226"/>
                    <a:pt x="168" y="223"/>
                    <a:pt x="171" y="220"/>
                  </a:cubicBezTo>
                  <a:lnTo>
                    <a:pt x="171" y="220"/>
                  </a:lnTo>
                  <a:lnTo>
                    <a:pt x="146" y="244"/>
                  </a:lnTo>
                  <a:cubicBezTo>
                    <a:pt x="152" y="239"/>
                    <a:pt x="157" y="234"/>
                    <a:pt x="162" y="229"/>
                  </a:cubicBezTo>
                  <a:lnTo>
                    <a:pt x="162" y="229"/>
                  </a:lnTo>
                  <a:cubicBezTo>
                    <a:pt x="96" y="299"/>
                    <a:pt x="72" y="369"/>
                    <a:pt x="49" y="440"/>
                  </a:cubicBezTo>
                  <a:cubicBezTo>
                    <a:pt x="49" y="464"/>
                    <a:pt x="25" y="488"/>
                    <a:pt x="0" y="513"/>
                  </a:cubicBezTo>
                  <a:lnTo>
                    <a:pt x="0" y="561"/>
                  </a:lnTo>
                  <a:lnTo>
                    <a:pt x="0" y="610"/>
                  </a:lnTo>
                  <a:cubicBezTo>
                    <a:pt x="0" y="610"/>
                    <a:pt x="49" y="635"/>
                    <a:pt x="49" y="683"/>
                  </a:cubicBezTo>
                  <a:cubicBezTo>
                    <a:pt x="73" y="708"/>
                    <a:pt x="73" y="732"/>
                    <a:pt x="98" y="757"/>
                  </a:cubicBezTo>
                  <a:cubicBezTo>
                    <a:pt x="73" y="903"/>
                    <a:pt x="98" y="1049"/>
                    <a:pt x="146" y="1196"/>
                  </a:cubicBezTo>
                  <a:cubicBezTo>
                    <a:pt x="171" y="1342"/>
                    <a:pt x="244" y="1464"/>
                    <a:pt x="317" y="1561"/>
                  </a:cubicBezTo>
                  <a:cubicBezTo>
                    <a:pt x="415" y="1708"/>
                    <a:pt x="561" y="1830"/>
                    <a:pt x="707" y="1927"/>
                  </a:cubicBezTo>
                  <a:lnTo>
                    <a:pt x="1146" y="1927"/>
                  </a:lnTo>
                  <a:cubicBezTo>
                    <a:pt x="1244" y="1854"/>
                    <a:pt x="1317" y="1781"/>
                    <a:pt x="1390" y="1732"/>
                  </a:cubicBezTo>
                  <a:cubicBezTo>
                    <a:pt x="1464" y="1708"/>
                    <a:pt x="1512" y="1659"/>
                    <a:pt x="1561" y="1586"/>
                  </a:cubicBezTo>
                  <a:lnTo>
                    <a:pt x="1561" y="1586"/>
                  </a:lnTo>
                  <a:cubicBezTo>
                    <a:pt x="1553" y="1594"/>
                    <a:pt x="1548" y="1597"/>
                    <a:pt x="1545" y="1597"/>
                  </a:cubicBezTo>
                  <a:cubicBezTo>
                    <a:pt x="1539" y="1597"/>
                    <a:pt x="1545" y="1586"/>
                    <a:pt x="1561" y="1586"/>
                  </a:cubicBezTo>
                  <a:cubicBezTo>
                    <a:pt x="1585" y="1561"/>
                    <a:pt x="1634" y="1513"/>
                    <a:pt x="1634" y="1513"/>
                  </a:cubicBezTo>
                  <a:cubicBezTo>
                    <a:pt x="1634" y="1513"/>
                    <a:pt x="1634" y="1513"/>
                    <a:pt x="1683" y="1415"/>
                  </a:cubicBezTo>
                  <a:cubicBezTo>
                    <a:pt x="1707" y="1391"/>
                    <a:pt x="1707" y="1342"/>
                    <a:pt x="1732" y="1318"/>
                  </a:cubicBezTo>
                  <a:cubicBezTo>
                    <a:pt x="1756" y="1269"/>
                    <a:pt x="1781" y="1196"/>
                    <a:pt x="1805" y="1147"/>
                  </a:cubicBezTo>
                  <a:cubicBezTo>
                    <a:pt x="1829" y="1001"/>
                    <a:pt x="1829" y="854"/>
                    <a:pt x="1781" y="708"/>
                  </a:cubicBezTo>
                  <a:cubicBezTo>
                    <a:pt x="1707" y="586"/>
                    <a:pt x="1634" y="464"/>
                    <a:pt x="1512" y="366"/>
                  </a:cubicBezTo>
                  <a:cubicBezTo>
                    <a:pt x="1464" y="342"/>
                    <a:pt x="1415" y="318"/>
                    <a:pt x="1390" y="269"/>
                  </a:cubicBezTo>
                  <a:lnTo>
                    <a:pt x="1317" y="220"/>
                  </a:lnTo>
                  <a:lnTo>
                    <a:pt x="1244" y="220"/>
                  </a:lnTo>
                  <a:cubicBezTo>
                    <a:pt x="1220" y="171"/>
                    <a:pt x="1195" y="147"/>
                    <a:pt x="1171" y="122"/>
                  </a:cubicBezTo>
                  <a:lnTo>
                    <a:pt x="1122" y="98"/>
                  </a:lnTo>
                  <a:cubicBezTo>
                    <a:pt x="1049" y="49"/>
                    <a:pt x="1000" y="25"/>
                    <a:pt x="9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5"/>
            <p:cNvSpPr/>
            <p:nvPr/>
          </p:nvSpPr>
          <p:spPr>
            <a:xfrm>
              <a:off x="802125" y="3090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5"/>
            <p:cNvSpPr/>
            <p:nvPr/>
          </p:nvSpPr>
          <p:spPr>
            <a:xfrm>
              <a:off x="713700" y="3105650"/>
              <a:ext cx="50025" cy="51850"/>
            </a:xfrm>
            <a:custGeom>
              <a:avLst/>
              <a:gdLst/>
              <a:ahLst/>
              <a:cxnLst/>
              <a:rect l="l" t="t" r="r" b="b"/>
              <a:pathLst>
                <a:path w="2001" h="2074" extrusionOk="0">
                  <a:moveTo>
                    <a:pt x="1001" y="1"/>
                  </a:moveTo>
                  <a:cubicBezTo>
                    <a:pt x="928" y="25"/>
                    <a:pt x="879" y="25"/>
                    <a:pt x="830" y="49"/>
                  </a:cubicBezTo>
                  <a:lnTo>
                    <a:pt x="684" y="123"/>
                  </a:lnTo>
                  <a:lnTo>
                    <a:pt x="660" y="123"/>
                  </a:lnTo>
                  <a:cubicBezTo>
                    <a:pt x="538" y="123"/>
                    <a:pt x="416" y="147"/>
                    <a:pt x="318" y="220"/>
                  </a:cubicBezTo>
                  <a:cubicBezTo>
                    <a:pt x="220" y="269"/>
                    <a:pt x="147" y="366"/>
                    <a:pt x="99" y="464"/>
                  </a:cubicBezTo>
                  <a:cubicBezTo>
                    <a:pt x="50" y="537"/>
                    <a:pt x="50" y="610"/>
                    <a:pt x="25" y="683"/>
                  </a:cubicBezTo>
                  <a:lnTo>
                    <a:pt x="25" y="659"/>
                  </a:lnTo>
                  <a:cubicBezTo>
                    <a:pt x="25" y="805"/>
                    <a:pt x="1" y="781"/>
                    <a:pt x="25" y="903"/>
                  </a:cubicBezTo>
                  <a:cubicBezTo>
                    <a:pt x="50" y="903"/>
                    <a:pt x="99" y="1025"/>
                    <a:pt x="123" y="1049"/>
                  </a:cubicBezTo>
                  <a:lnTo>
                    <a:pt x="196" y="1196"/>
                  </a:lnTo>
                  <a:cubicBezTo>
                    <a:pt x="220" y="1244"/>
                    <a:pt x="245" y="1293"/>
                    <a:pt x="245" y="1318"/>
                  </a:cubicBezTo>
                  <a:cubicBezTo>
                    <a:pt x="294" y="1391"/>
                    <a:pt x="367" y="1488"/>
                    <a:pt x="391" y="1537"/>
                  </a:cubicBezTo>
                  <a:cubicBezTo>
                    <a:pt x="440" y="1659"/>
                    <a:pt x="513" y="1781"/>
                    <a:pt x="586" y="1879"/>
                  </a:cubicBezTo>
                  <a:lnTo>
                    <a:pt x="586" y="2001"/>
                  </a:lnTo>
                  <a:cubicBezTo>
                    <a:pt x="660" y="1976"/>
                    <a:pt x="708" y="1927"/>
                    <a:pt x="757" y="1903"/>
                  </a:cubicBezTo>
                  <a:cubicBezTo>
                    <a:pt x="903" y="2025"/>
                    <a:pt x="1099" y="2074"/>
                    <a:pt x="1294" y="2074"/>
                  </a:cubicBezTo>
                  <a:cubicBezTo>
                    <a:pt x="1440" y="2049"/>
                    <a:pt x="1611" y="1976"/>
                    <a:pt x="1708" y="1854"/>
                  </a:cubicBezTo>
                  <a:lnTo>
                    <a:pt x="1830" y="1757"/>
                  </a:lnTo>
                  <a:lnTo>
                    <a:pt x="1928" y="1635"/>
                  </a:lnTo>
                  <a:lnTo>
                    <a:pt x="1928" y="1635"/>
                  </a:lnTo>
                  <a:cubicBezTo>
                    <a:pt x="1909" y="1653"/>
                    <a:pt x="1898" y="1661"/>
                    <a:pt x="1893" y="1661"/>
                  </a:cubicBezTo>
                  <a:cubicBezTo>
                    <a:pt x="1886" y="1661"/>
                    <a:pt x="1898" y="1640"/>
                    <a:pt x="1928" y="1610"/>
                  </a:cubicBezTo>
                  <a:cubicBezTo>
                    <a:pt x="1977" y="1513"/>
                    <a:pt x="1977" y="1488"/>
                    <a:pt x="1977" y="1488"/>
                  </a:cubicBezTo>
                  <a:lnTo>
                    <a:pt x="1977" y="1488"/>
                  </a:lnTo>
                  <a:cubicBezTo>
                    <a:pt x="1977" y="1488"/>
                    <a:pt x="1975" y="1490"/>
                    <a:pt x="1973" y="1490"/>
                  </a:cubicBezTo>
                  <a:cubicBezTo>
                    <a:pt x="1967" y="1490"/>
                    <a:pt x="1958" y="1476"/>
                    <a:pt x="1977" y="1366"/>
                  </a:cubicBezTo>
                  <a:cubicBezTo>
                    <a:pt x="2001" y="1244"/>
                    <a:pt x="2001" y="1122"/>
                    <a:pt x="1977" y="1001"/>
                  </a:cubicBezTo>
                  <a:cubicBezTo>
                    <a:pt x="1928" y="854"/>
                    <a:pt x="1855" y="732"/>
                    <a:pt x="1757" y="610"/>
                  </a:cubicBezTo>
                  <a:cubicBezTo>
                    <a:pt x="1757" y="562"/>
                    <a:pt x="1733" y="513"/>
                    <a:pt x="1708" y="464"/>
                  </a:cubicBezTo>
                  <a:lnTo>
                    <a:pt x="1659" y="391"/>
                  </a:lnTo>
                  <a:cubicBezTo>
                    <a:pt x="1659" y="391"/>
                    <a:pt x="1659" y="366"/>
                    <a:pt x="1635" y="342"/>
                  </a:cubicBezTo>
                  <a:cubicBezTo>
                    <a:pt x="1635" y="318"/>
                    <a:pt x="1611" y="293"/>
                    <a:pt x="1586" y="269"/>
                  </a:cubicBezTo>
                  <a:cubicBezTo>
                    <a:pt x="1586" y="244"/>
                    <a:pt x="1562" y="220"/>
                    <a:pt x="1562" y="220"/>
                  </a:cubicBezTo>
                  <a:cubicBezTo>
                    <a:pt x="1538" y="196"/>
                    <a:pt x="1513" y="171"/>
                    <a:pt x="1513" y="171"/>
                  </a:cubicBezTo>
                  <a:cubicBezTo>
                    <a:pt x="1464" y="123"/>
                    <a:pt x="1416" y="98"/>
                    <a:pt x="1367" y="74"/>
                  </a:cubicBezTo>
                  <a:cubicBezTo>
                    <a:pt x="1318" y="49"/>
                    <a:pt x="1245" y="25"/>
                    <a:pt x="119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5"/>
            <p:cNvSpPr/>
            <p:nvPr/>
          </p:nvSpPr>
          <p:spPr>
            <a:xfrm>
              <a:off x="790550" y="3185225"/>
              <a:ext cx="48175" cy="56225"/>
            </a:xfrm>
            <a:custGeom>
              <a:avLst/>
              <a:gdLst/>
              <a:ahLst/>
              <a:cxnLst/>
              <a:rect l="l" t="t" r="r" b="b"/>
              <a:pathLst>
                <a:path w="1927" h="2249" extrusionOk="0">
                  <a:moveTo>
                    <a:pt x="829" y="988"/>
                  </a:moveTo>
                  <a:cubicBezTo>
                    <a:pt x="829" y="988"/>
                    <a:pt x="829" y="1013"/>
                    <a:pt x="854" y="1013"/>
                  </a:cubicBezTo>
                  <a:cubicBezTo>
                    <a:pt x="854" y="1037"/>
                    <a:pt x="854" y="1037"/>
                    <a:pt x="829" y="1037"/>
                  </a:cubicBezTo>
                  <a:cubicBezTo>
                    <a:pt x="805" y="1037"/>
                    <a:pt x="829" y="1013"/>
                    <a:pt x="829" y="988"/>
                  </a:cubicBezTo>
                  <a:close/>
                  <a:moveTo>
                    <a:pt x="735" y="0"/>
                  </a:moveTo>
                  <a:cubicBezTo>
                    <a:pt x="665" y="0"/>
                    <a:pt x="598" y="13"/>
                    <a:pt x="537" y="37"/>
                  </a:cubicBezTo>
                  <a:cubicBezTo>
                    <a:pt x="366" y="135"/>
                    <a:pt x="220" y="281"/>
                    <a:pt x="171" y="452"/>
                  </a:cubicBezTo>
                  <a:lnTo>
                    <a:pt x="171" y="427"/>
                  </a:lnTo>
                  <a:cubicBezTo>
                    <a:pt x="122" y="500"/>
                    <a:pt x="98" y="598"/>
                    <a:pt x="73" y="671"/>
                  </a:cubicBezTo>
                  <a:cubicBezTo>
                    <a:pt x="73" y="720"/>
                    <a:pt x="49" y="769"/>
                    <a:pt x="49" y="817"/>
                  </a:cubicBezTo>
                  <a:cubicBezTo>
                    <a:pt x="49" y="866"/>
                    <a:pt x="49" y="939"/>
                    <a:pt x="24" y="988"/>
                  </a:cubicBezTo>
                  <a:cubicBezTo>
                    <a:pt x="0" y="1159"/>
                    <a:pt x="24" y="1354"/>
                    <a:pt x="73" y="1525"/>
                  </a:cubicBezTo>
                  <a:lnTo>
                    <a:pt x="73" y="1500"/>
                  </a:lnTo>
                  <a:cubicBezTo>
                    <a:pt x="98" y="1574"/>
                    <a:pt x="122" y="1671"/>
                    <a:pt x="122" y="1744"/>
                  </a:cubicBezTo>
                  <a:cubicBezTo>
                    <a:pt x="124" y="1742"/>
                    <a:pt x="127" y="1741"/>
                    <a:pt x="130" y="1741"/>
                  </a:cubicBezTo>
                  <a:cubicBezTo>
                    <a:pt x="159" y="1741"/>
                    <a:pt x="222" y="1844"/>
                    <a:pt x="244" y="1866"/>
                  </a:cubicBezTo>
                  <a:cubicBezTo>
                    <a:pt x="293" y="1915"/>
                    <a:pt x="342" y="1964"/>
                    <a:pt x="390" y="1988"/>
                  </a:cubicBezTo>
                  <a:cubicBezTo>
                    <a:pt x="439" y="2037"/>
                    <a:pt x="488" y="2086"/>
                    <a:pt x="561" y="2110"/>
                  </a:cubicBezTo>
                  <a:cubicBezTo>
                    <a:pt x="634" y="2159"/>
                    <a:pt x="683" y="2183"/>
                    <a:pt x="756" y="2208"/>
                  </a:cubicBezTo>
                  <a:lnTo>
                    <a:pt x="854" y="2232"/>
                  </a:lnTo>
                  <a:lnTo>
                    <a:pt x="927" y="2232"/>
                  </a:lnTo>
                  <a:cubicBezTo>
                    <a:pt x="1008" y="2242"/>
                    <a:pt x="1089" y="2248"/>
                    <a:pt x="1169" y="2248"/>
                  </a:cubicBezTo>
                  <a:cubicBezTo>
                    <a:pt x="1284" y="2248"/>
                    <a:pt x="1398" y="2236"/>
                    <a:pt x="1512" y="2208"/>
                  </a:cubicBezTo>
                  <a:lnTo>
                    <a:pt x="1659" y="2208"/>
                  </a:lnTo>
                  <a:cubicBezTo>
                    <a:pt x="1659" y="2086"/>
                    <a:pt x="1659" y="1988"/>
                    <a:pt x="1634" y="1891"/>
                  </a:cubicBezTo>
                  <a:lnTo>
                    <a:pt x="1634" y="1842"/>
                  </a:lnTo>
                  <a:cubicBezTo>
                    <a:pt x="1707" y="1793"/>
                    <a:pt x="1756" y="1720"/>
                    <a:pt x="1805" y="1622"/>
                  </a:cubicBezTo>
                  <a:cubicBezTo>
                    <a:pt x="1854" y="1549"/>
                    <a:pt x="1902" y="1427"/>
                    <a:pt x="1927" y="1330"/>
                  </a:cubicBezTo>
                  <a:lnTo>
                    <a:pt x="1927" y="1330"/>
                  </a:lnTo>
                  <a:cubicBezTo>
                    <a:pt x="1917" y="1350"/>
                    <a:pt x="1911" y="1358"/>
                    <a:pt x="1907" y="1358"/>
                  </a:cubicBezTo>
                  <a:cubicBezTo>
                    <a:pt x="1902" y="1358"/>
                    <a:pt x="1902" y="1344"/>
                    <a:pt x="1902" y="1330"/>
                  </a:cubicBezTo>
                  <a:cubicBezTo>
                    <a:pt x="1927" y="1183"/>
                    <a:pt x="1902" y="1183"/>
                    <a:pt x="1902" y="1183"/>
                  </a:cubicBezTo>
                  <a:cubicBezTo>
                    <a:pt x="1902" y="1159"/>
                    <a:pt x="1902" y="1183"/>
                    <a:pt x="1878" y="1013"/>
                  </a:cubicBezTo>
                  <a:cubicBezTo>
                    <a:pt x="1805" y="744"/>
                    <a:pt x="1659" y="500"/>
                    <a:pt x="1439" y="305"/>
                  </a:cubicBezTo>
                  <a:lnTo>
                    <a:pt x="1342" y="232"/>
                  </a:lnTo>
                  <a:lnTo>
                    <a:pt x="1220" y="159"/>
                  </a:lnTo>
                  <a:cubicBezTo>
                    <a:pt x="1171" y="135"/>
                    <a:pt x="1146" y="110"/>
                    <a:pt x="1098" y="86"/>
                  </a:cubicBezTo>
                  <a:cubicBezTo>
                    <a:pt x="1049" y="61"/>
                    <a:pt x="1000" y="37"/>
                    <a:pt x="951" y="37"/>
                  </a:cubicBezTo>
                  <a:cubicBezTo>
                    <a:pt x="878" y="13"/>
                    <a:pt x="805" y="0"/>
                    <a:pt x="7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5"/>
            <p:cNvSpPr/>
            <p:nvPr/>
          </p:nvSpPr>
          <p:spPr>
            <a:xfrm>
              <a:off x="716750" y="3227600"/>
              <a:ext cx="47600" cy="50475"/>
            </a:xfrm>
            <a:custGeom>
              <a:avLst/>
              <a:gdLst/>
              <a:ahLst/>
              <a:cxnLst/>
              <a:rect l="l" t="t" r="r" b="b"/>
              <a:pathLst>
                <a:path w="1904" h="2019" extrusionOk="0">
                  <a:moveTo>
                    <a:pt x="611" y="0"/>
                  </a:moveTo>
                  <a:cubicBezTo>
                    <a:pt x="613" y="3"/>
                    <a:pt x="616" y="6"/>
                    <a:pt x="619" y="9"/>
                  </a:cubicBezTo>
                  <a:lnTo>
                    <a:pt x="619" y="9"/>
                  </a:lnTo>
                  <a:lnTo>
                    <a:pt x="635" y="0"/>
                  </a:lnTo>
                  <a:close/>
                  <a:moveTo>
                    <a:pt x="619" y="9"/>
                  </a:moveTo>
                  <a:lnTo>
                    <a:pt x="123" y="269"/>
                  </a:lnTo>
                  <a:cubicBezTo>
                    <a:pt x="123" y="318"/>
                    <a:pt x="123" y="366"/>
                    <a:pt x="123" y="415"/>
                  </a:cubicBezTo>
                  <a:lnTo>
                    <a:pt x="123" y="683"/>
                  </a:lnTo>
                  <a:cubicBezTo>
                    <a:pt x="123" y="708"/>
                    <a:pt x="123" y="708"/>
                    <a:pt x="123" y="732"/>
                  </a:cubicBezTo>
                  <a:cubicBezTo>
                    <a:pt x="123" y="732"/>
                    <a:pt x="98" y="732"/>
                    <a:pt x="98" y="757"/>
                  </a:cubicBezTo>
                  <a:cubicBezTo>
                    <a:pt x="74" y="830"/>
                    <a:pt x="50" y="879"/>
                    <a:pt x="25" y="952"/>
                  </a:cubicBezTo>
                  <a:cubicBezTo>
                    <a:pt x="25" y="1000"/>
                    <a:pt x="1" y="1049"/>
                    <a:pt x="1" y="1074"/>
                  </a:cubicBezTo>
                  <a:cubicBezTo>
                    <a:pt x="1" y="1147"/>
                    <a:pt x="1" y="1196"/>
                    <a:pt x="1" y="1244"/>
                  </a:cubicBezTo>
                  <a:cubicBezTo>
                    <a:pt x="1" y="1464"/>
                    <a:pt x="98" y="1659"/>
                    <a:pt x="245" y="1805"/>
                  </a:cubicBezTo>
                  <a:cubicBezTo>
                    <a:pt x="318" y="1878"/>
                    <a:pt x="416" y="1952"/>
                    <a:pt x="538" y="1976"/>
                  </a:cubicBezTo>
                  <a:cubicBezTo>
                    <a:pt x="562" y="1976"/>
                    <a:pt x="562" y="2000"/>
                    <a:pt x="586" y="2000"/>
                  </a:cubicBezTo>
                  <a:cubicBezTo>
                    <a:pt x="635" y="2013"/>
                    <a:pt x="690" y="2019"/>
                    <a:pt x="745" y="2019"/>
                  </a:cubicBezTo>
                  <a:cubicBezTo>
                    <a:pt x="800" y="2019"/>
                    <a:pt x="855" y="2013"/>
                    <a:pt x="903" y="2000"/>
                  </a:cubicBezTo>
                  <a:cubicBezTo>
                    <a:pt x="1001" y="2000"/>
                    <a:pt x="1123" y="1976"/>
                    <a:pt x="1220" y="1952"/>
                  </a:cubicBezTo>
                  <a:lnTo>
                    <a:pt x="1220" y="1927"/>
                  </a:lnTo>
                  <a:cubicBezTo>
                    <a:pt x="1256" y="1909"/>
                    <a:pt x="1269" y="1905"/>
                    <a:pt x="1276" y="1905"/>
                  </a:cubicBezTo>
                  <a:cubicBezTo>
                    <a:pt x="1283" y="1905"/>
                    <a:pt x="1283" y="1910"/>
                    <a:pt x="1298" y="1910"/>
                  </a:cubicBezTo>
                  <a:cubicBezTo>
                    <a:pt x="1307" y="1910"/>
                    <a:pt x="1320" y="1908"/>
                    <a:pt x="1342" y="1903"/>
                  </a:cubicBezTo>
                  <a:cubicBezTo>
                    <a:pt x="1342" y="1830"/>
                    <a:pt x="1489" y="1830"/>
                    <a:pt x="1489" y="1781"/>
                  </a:cubicBezTo>
                  <a:cubicBezTo>
                    <a:pt x="1489" y="1781"/>
                    <a:pt x="1537" y="1757"/>
                    <a:pt x="1537" y="1757"/>
                  </a:cubicBezTo>
                  <a:cubicBezTo>
                    <a:pt x="1537" y="1760"/>
                    <a:pt x="1538" y="1761"/>
                    <a:pt x="1540" y="1761"/>
                  </a:cubicBezTo>
                  <a:cubicBezTo>
                    <a:pt x="1551" y="1761"/>
                    <a:pt x="1590" y="1704"/>
                    <a:pt x="1611" y="1683"/>
                  </a:cubicBezTo>
                  <a:cubicBezTo>
                    <a:pt x="1619" y="1675"/>
                    <a:pt x="1621" y="1673"/>
                    <a:pt x="1621" y="1673"/>
                  </a:cubicBezTo>
                  <a:cubicBezTo>
                    <a:pt x="1619" y="1673"/>
                    <a:pt x="1603" y="1683"/>
                    <a:pt x="1586" y="1683"/>
                  </a:cubicBezTo>
                  <a:lnTo>
                    <a:pt x="1635" y="1635"/>
                  </a:lnTo>
                  <a:cubicBezTo>
                    <a:pt x="1647" y="1622"/>
                    <a:pt x="1659" y="1616"/>
                    <a:pt x="1666" y="1616"/>
                  </a:cubicBezTo>
                  <a:cubicBezTo>
                    <a:pt x="1672" y="1616"/>
                    <a:pt x="1672" y="1622"/>
                    <a:pt x="1659" y="1635"/>
                  </a:cubicBezTo>
                  <a:cubicBezTo>
                    <a:pt x="1733" y="1561"/>
                    <a:pt x="1781" y="1464"/>
                    <a:pt x="1830" y="1366"/>
                  </a:cubicBezTo>
                  <a:cubicBezTo>
                    <a:pt x="1879" y="1244"/>
                    <a:pt x="1903" y="1074"/>
                    <a:pt x="1879" y="927"/>
                  </a:cubicBezTo>
                  <a:cubicBezTo>
                    <a:pt x="1855" y="781"/>
                    <a:pt x="1781" y="635"/>
                    <a:pt x="1684" y="513"/>
                  </a:cubicBezTo>
                  <a:cubicBezTo>
                    <a:pt x="1611" y="464"/>
                    <a:pt x="1537" y="415"/>
                    <a:pt x="1464" y="366"/>
                  </a:cubicBezTo>
                  <a:lnTo>
                    <a:pt x="1464" y="366"/>
                  </a:lnTo>
                  <a:cubicBezTo>
                    <a:pt x="1464" y="415"/>
                    <a:pt x="1513" y="439"/>
                    <a:pt x="1513" y="464"/>
                  </a:cubicBezTo>
                  <a:cubicBezTo>
                    <a:pt x="1489" y="439"/>
                    <a:pt x="1464" y="415"/>
                    <a:pt x="1440" y="415"/>
                  </a:cubicBezTo>
                  <a:cubicBezTo>
                    <a:pt x="1416" y="415"/>
                    <a:pt x="1367" y="342"/>
                    <a:pt x="1367" y="293"/>
                  </a:cubicBezTo>
                  <a:lnTo>
                    <a:pt x="1342" y="293"/>
                  </a:lnTo>
                  <a:lnTo>
                    <a:pt x="1342" y="269"/>
                  </a:lnTo>
                  <a:cubicBezTo>
                    <a:pt x="1294" y="244"/>
                    <a:pt x="1220" y="220"/>
                    <a:pt x="1172" y="171"/>
                  </a:cubicBezTo>
                  <a:cubicBezTo>
                    <a:pt x="1098" y="147"/>
                    <a:pt x="1050" y="147"/>
                    <a:pt x="1001" y="122"/>
                  </a:cubicBezTo>
                  <a:cubicBezTo>
                    <a:pt x="996" y="118"/>
                    <a:pt x="994" y="116"/>
                    <a:pt x="994" y="116"/>
                  </a:cubicBezTo>
                  <a:lnTo>
                    <a:pt x="994" y="116"/>
                  </a:lnTo>
                  <a:cubicBezTo>
                    <a:pt x="993" y="116"/>
                    <a:pt x="1020" y="147"/>
                    <a:pt x="1001" y="147"/>
                  </a:cubicBezTo>
                  <a:cubicBezTo>
                    <a:pt x="977" y="147"/>
                    <a:pt x="952" y="147"/>
                    <a:pt x="952" y="122"/>
                  </a:cubicBezTo>
                  <a:cubicBezTo>
                    <a:pt x="952" y="98"/>
                    <a:pt x="928" y="86"/>
                    <a:pt x="906" y="86"/>
                  </a:cubicBezTo>
                  <a:cubicBezTo>
                    <a:pt x="888" y="86"/>
                    <a:pt x="872" y="95"/>
                    <a:pt x="876" y="113"/>
                  </a:cubicBezTo>
                  <a:lnTo>
                    <a:pt x="876" y="113"/>
                  </a:lnTo>
                  <a:cubicBezTo>
                    <a:pt x="862" y="92"/>
                    <a:pt x="812" y="74"/>
                    <a:pt x="855" y="74"/>
                  </a:cubicBezTo>
                  <a:cubicBezTo>
                    <a:pt x="830" y="74"/>
                    <a:pt x="806" y="49"/>
                    <a:pt x="806" y="49"/>
                  </a:cubicBezTo>
                  <a:lnTo>
                    <a:pt x="806" y="49"/>
                  </a:lnTo>
                  <a:lnTo>
                    <a:pt x="830" y="74"/>
                  </a:lnTo>
                  <a:cubicBezTo>
                    <a:pt x="757" y="49"/>
                    <a:pt x="733" y="25"/>
                    <a:pt x="684" y="25"/>
                  </a:cubicBezTo>
                  <a:lnTo>
                    <a:pt x="708" y="49"/>
                  </a:lnTo>
                  <a:cubicBezTo>
                    <a:pt x="665" y="49"/>
                    <a:pt x="641" y="30"/>
                    <a:pt x="619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5"/>
            <p:cNvSpPr/>
            <p:nvPr/>
          </p:nvSpPr>
          <p:spPr>
            <a:xfrm>
              <a:off x="646025" y="3015400"/>
              <a:ext cx="40875" cy="49050"/>
            </a:xfrm>
            <a:custGeom>
              <a:avLst/>
              <a:gdLst/>
              <a:ahLst/>
              <a:cxnLst/>
              <a:rect l="l" t="t" r="r" b="b"/>
              <a:pathLst>
                <a:path w="1635" h="1962" extrusionOk="0">
                  <a:moveTo>
                    <a:pt x="659" y="1"/>
                  </a:moveTo>
                  <a:cubicBezTo>
                    <a:pt x="513" y="25"/>
                    <a:pt x="367" y="123"/>
                    <a:pt x="269" y="220"/>
                  </a:cubicBezTo>
                  <a:cubicBezTo>
                    <a:pt x="196" y="294"/>
                    <a:pt x="147" y="367"/>
                    <a:pt x="98" y="464"/>
                  </a:cubicBezTo>
                  <a:cubicBezTo>
                    <a:pt x="50" y="586"/>
                    <a:pt x="25" y="684"/>
                    <a:pt x="25" y="806"/>
                  </a:cubicBezTo>
                  <a:cubicBezTo>
                    <a:pt x="1" y="879"/>
                    <a:pt x="1" y="952"/>
                    <a:pt x="25" y="1001"/>
                  </a:cubicBezTo>
                  <a:cubicBezTo>
                    <a:pt x="25" y="1147"/>
                    <a:pt x="74" y="1294"/>
                    <a:pt x="147" y="1415"/>
                  </a:cubicBezTo>
                  <a:cubicBezTo>
                    <a:pt x="220" y="1562"/>
                    <a:pt x="318" y="1684"/>
                    <a:pt x="464" y="1781"/>
                  </a:cubicBezTo>
                  <a:cubicBezTo>
                    <a:pt x="562" y="1879"/>
                    <a:pt x="708" y="1952"/>
                    <a:pt x="830" y="1952"/>
                  </a:cubicBezTo>
                  <a:cubicBezTo>
                    <a:pt x="860" y="1958"/>
                    <a:pt x="891" y="1961"/>
                    <a:pt x="921" y="1961"/>
                  </a:cubicBezTo>
                  <a:cubicBezTo>
                    <a:pt x="1011" y="1961"/>
                    <a:pt x="1098" y="1934"/>
                    <a:pt x="1171" y="1879"/>
                  </a:cubicBezTo>
                  <a:cubicBezTo>
                    <a:pt x="1245" y="1879"/>
                    <a:pt x="1293" y="1830"/>
                    <a:pt x="1342" y="1781"/>
                  </a:cubicBezTo>
                  <a:cubicBezTo>
                    <a:pt x="1318" y="1781"/>
                    <a:pt x="1318" y="1781"/>
                    <a:pt x="1342" y="1757"/>
                  </a:cubicBezTo>
                  <a:cubicBezTo>
                    <a:pt x="1415" y="1684"/>
                    <a:pt x="1415" y="1684"/>
                    <a:pt x="1415" y="1684"/>
                  </a:cubicBezTo>
                  <a:cubicBezTo>
                    <a:pt x="1415" y="1659"/>
                    <a:pt x="1415" y="1684"/>
                    <a:pt x="1440" y="1586"/>
                  </a:cubicBezTo>
                  <a:cubicBezTo>
                    <a:pt x="1488" y="1464"/>
                    <a:pt x="1513" y="1415"/>
                    <a:pt x="1537" y="1294"/>
                  </a:cubicBezTo>
                  <a:cubicBezTo>
                    <a:pt x="1562" y="1220"/>
                    <a:pt x="1586" y="1172"/>
                    <a:pt x="1586" y="1098"/>
                  </a:cubicBezTo>
                  <a:cubicBezTo>
                    <a:pt x="1610" y="1050"/>
                    <a:pt x="1610" y="976"/>
                    <a:pt x="1635" y="903"/>
                  </a:cubicBezTo>
                  <a:cubicBezTo>
                    <a:pt x="1635" y="830"/>
                    <a:pt x="1635" y="781"/>
                    <a:pt x="1635" y="708"/>
                  </a:cubicBezTo>
                  <a:lnTo>
                    <a:pt x="1635" y="586"/>
                  </a:lnTo>
                  <a:lnTo>
                    <a:pt x="1610" y="489"/>
                  </a:lnTo>
                  <a:cubicBezTo>
                    <a:pt x="1586" y="416"/>
                    <a:pt x="1562" y="318"/>
                    <a:pt x="1513" y="245"/>
                  </a:cubicBezTo>
                  <a:cubicBezTo>
                    <a:pt x="1440" y="147"/>
                    <a:pt x="1318" y="98"/>
                    <a:pt x="1196" y="74"/>
                  </a:cubicBezTo>
                  <a:lnTo>
                    <a:pt x="1025" y="74"/>
                  </a:lnTo>
                  <a:cubicBezTo>
                    <a:pt x="903" y="25"/>
                    <a:pt x="781" y="1"/>
                    <a:pt x="65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5"/>
            <p:cNvSpPr/>
            <p:nvPr/>
          </p:nvSpPr>
          <p:spPr>
            <a:xfrm>
              <a:off x="734450" y="3011150"/>
              <a:ext cx="40250" cy="58550"/>
            </a:xfrm>
            <a:custGeom>
              <a:avLst/>
              <a:gdLst/>
              <a:ahLst/>
              <a:cxnLst/>
              <a:rect l="l" t="t" r="r" b="b"/>
              <a:pathLst>
                <a:path w="1610" h="2342" extrusionOk="0">
                  <a:moveTo>
                    <a:pt x="708" y="0"/>
                  </a:moveTo>
                  <a:lnTo>
                    <a:pt x="98" y="171"/>
                  </a:lnTo>
                  <a:cubicBezTo>
                    <a:pt x="49" y="342"/>
                    <a:pt x="0" y="512"/>
                    <a:pt x="25" y="707"/>
                  </a:cubicBezTo>
                  <a:cubicBezTo>
                    <a:pt x="25" y="829"/>
                    <a:pt x="25" y="976"/>
                    <a:pt x="73" y="1098"/>
                  </a:cubicBezTo>
                  <a:cubicBezTo>
                    <a:pt x="122" y="1293"/>
                    <a:pt x="195" y="1488"/>
                    <a:pt x="293" y="1659"/>
                  </a:cubicBezTo>
                  <a:cubicBezTo>
                    <a:pt x="390" y="1854"/>
                    <a:pt x="537" y="2000"/>
                    <a:pt x="732" y="2122"/>
                  </a:cubicBezTo>
                  <a:cubicBezTo>
                    <a:pt x="756" y="2171"/>
                    <a:pt x="805" y="2220"/>
                    <a:pt x="854" y="2244"/>
                  </a:cubicBezTo>
                  <a:cubicBezTo>
                    <a:pt x="842" y="2232"/>
                    <a:pt x="842" y="2226"/>
                    <a:pt x="845" y="2226"/>
                  </a:cubicBezTo>
                  <a:cubicBezTo>
                    <a:pt x="848" y="2226"/>
                    <a:pt x="854" y="2232"/>
                    <a:pt x="854" y="2244"/>
                  </a:cubicBezTo>
                  <a:cubicBezTo>
                    <a:pt x="911" y="2272"/>
                    <a:pt x="923" y="2279"/>
                    <a:pt x="928" y="2279"/>
                  </a:cubicBezTo>
                  <a:cubicBezTo>
                    <a:pt x="931" y="2279"/>
                    <a:pt x="929" y="2275"/>
                    <a:pt x="940" y="2275"/>
                  </a:cubicBezTo>
                  <a:cubicBezTo>
                    <a:pt x="951" y="2275"/>
                    <a:pt x="974" y="2278"/>
                    <a:pt x="1025" y="2293"/>
                  </a:cubicBezTo>
                  <a:lnTo>
                    <a:pt x="1147" y="2342"/>
                  </a:lnTo>
                  <a:lnTo>
                    <a:pt x="1537" y="2122"/>
                  </a:lnTo>
                  <a:cubicBezTo>
                    <a:pt x="1586" y="1951"/>
                    <a:pt x="1610" y="1756"/>
                    <a:pt x="1610" y="1585"/>
                  </a:cubicBezTo>
                  <a:cubicBezTo>
                    <a:pt x="1586" y="1439"/>
                    <a:pt x="1537" y="1293"/>
                    <a:pt x="1512" y="1171"/>
                  </a:cubicBezTo>
                  <a:cubicBezTo>
                    <a:pt x="1464" y="1073"/>
                    <a:pt x="1415" y="1000"/>
                    <a:pt x="1366" y="927"/>
                  </a:cubicBezTo>
                  <a:cubicBezTo>
                    <a:pt x="1342" y="903"/>
                    <a:pt x="1293" y="854"/>
                    <a:pt x="1220" y="781"/>
                  </a:cubicBezTo>
                  <a:cubicBezTo>
                    <a:pt x="1220" y="781"/>
                    <a:pt x="1220" y="756"/>
                    <a:pt x="1220" y="756"/>
                  </a:cubicBezTo>
                  <a:cubicBezTo>
                    <a:pt x="1220" y="659"/>
                    <a:pt x="1171" y="610"/>
                    <a:pt x="1147" y="537"/>
                  </a:cubicBezTo>
                  <a:cubicBezTo>
                    <a:pt x="1122" y="464"/>
                    <a:pt x="1098" y="415"/>
                    <a:pt x="1073" y="390"/>
                  </a:cubicBezTo>
                  <a:cubicBezTo>
                    <a:pt x="1049" y="342"/>
                    <a:pt x="1000" y="293"/>
                    <a:pt x="976" y="220"/>
                  </a:cubicBezTo>
                  <a:cubicBezTo>
                    <a:pt x="976" y="220"/>
                    <a:pt x="951" y="195"/>
                    <a:pt x="951" y="195"/>
                  </a:cubicBezTo>
                  <a:cubicBezTo>
                    <a:pt x="878" y="122"/>
                    <a:pt x="805" y="49"/>
                    <a:pt x="70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3" name="Google Shape;143;p5"/>
          <p:cNvSpPr/>
          <p:nvPr/>
        </p:nvSpPr>
        <p:spPr>
          <a:xfrm>
            <a:off x="635568" y="5262467"/>
            <a:ext cx="526833" cy="360733"/>
          </a:xfrm>
          <a:custGeom>
            <a:avLst/>
            <a:gdLst/>
            <a:ahLst/>
            <a:cxnLst/>
            <a:rect l="l" t="t" r="r" b="b"/>
            <a:pathLst>
              <a:path w="15805" h="10822" extrusionOk="0">
                <a:moveTo>
                  <a:pt x="7854" y="2001"/>
                </a:moveTo>
                <a:cubicBezTo>
                  <a:pt x="7869" y="2001"/>
                  <a:pt x="7884" y="2001"/>
                  <a:pt x="7900" y="2002"/>
                </a:cubicBezTo>
                <a:lnTo>
                  <a:pt x="7900" y="2002"/>
                </a:lnTo>
                <a:cubicBezTo>
                  <a:pt x="7889" y="2001"/>
                  <a:pt x="7873" y="2001"/>
                  <a:pt x="7854" y="2001"/>
                </a:cubicBezTo>
                <a:close/>
                <a:moveTo>
                  <a:pt x="13171" y="2903"/>
                </a:moveTo>
                <a:lnTo>
                  <a:pt x="13171" y="2952"/>
                </a:lnTo>
                <a:lnTo>
                  <a:pt x="13171" y="3025"/>
                </a:lnTo>
                <a:lnTo>
                  <a:pt x="13154" y="3074"/>
                </a:lnTo>
                <a:lnTo>
                  <a:pt x="13154" y="3074"/>
                </a:lnTo>
                <a:cubicBezTo>
                  <a:pt x="13164" y="3017"/>
                  <a:pt x="13171" y="2954"/>
                  <a:pt x="13171" y="2903"/>
                </a:cubicBezTo>
                <a:close/>
                <a:moveTo>
                  <a:pt x="8153" y="5196"/>
                </a:moveTo>
                <a:lnTo>
                  <a:pt x="8153" y="5196"/>
                </a:lnTo>
                <a:cubicBezTo>
                  <a:pt x="8149" y="5204"/>
                  <a:pt x="8146" y="5212"/>
                  <a:pt x="8146" y="5220"/>
                </a:cubicBezTo>
                <a:lnTo>
                  <a:pt x="8146" y="5220"/>
                </a:lnTo>
                <a:cubicBezTo>
                  <a:pt x="8146" y="5198"/>
                  <a:pt x="8166" y="5196"/>
                  <a:pt x="8153" y="5196"/>
                </a:cubicBezTo>
                <a:close/>
                <a:moveTo>
                  <a:pt x="8121" y="5341"/>
                </a:moveTo>
                <a:cubicBezTo>
                  <a:pt x="8121" y="5342"/>
                  <a:pt x="8121" y="5343"/>
                  <a:pt x="8121" y="5344"/>
                </a:cubicBezTo>
                <a:lnTo>
                  <a:pt x="8121" y="5344"/>
                </a:lnTo>
                <a:lnTo>
                  <a:pt x="8122" y="5342"/>
                </a:lnTo>
                <a:cubicBezTo>
                  <a:pt x="8122" y="5342"/>
                  <a:pt x="8121" y="5341"/>
                  <a:pt x="8121" y="5341"/>
                </a:cubicBezTo>
                <a:close/>
                <a:moveTo>
                  <a:pt x="8121" y="5344"/>
                </a:moveTo>
                <a:lnTo>
                  <a:pt x="8118" y="5352"/>
                </a:lnTo>
                <a:lnTo>
                  <a:pt x="8122" y="5366"/>
                </a:lnTo>
                <a:cubicBezTo>
                  <a:pt x="8122" y="5359"/>
                  <a:pt x="8122" y="5351"/>
                  <a:pt x="8121" y="5344"/>
                </a:cubicBezTo>
                <a:close/>
                <a:moveTo>
                  <a:pt x="15778" y="6025"/>
                </a:moveTo>
                <a:cubicBezTo>
                  <a:pt x="15779" y="6032"/>
                  <a:pt x="15779" y="6039"/>
                  <a:pt x="15780" y="6047"/>
                </a:cubicBezTo>
                <a:lnTo>
                  <a:pt x="15780" y="6047"/>
                </a:lnTo>
                <a:cubicBezTo>
                  <a:pt x="15780" y="6039"/>
                  <a:pt x="15780" y="6032"/>
                  <a:pt x="15780" y="6025"/>
                </a:cubicBezTo>
                <a:cubicBezTo>
                  <a:pt x="15779" y="6025"/>
                  <a:pt x="15779" y="6025"/>
                  <a:pt x="15778" y="6025"/>
                </a:cubicBezTo>
                <a:close/>
                <a:moveTo>
                  <a:pt x="11988" y="6067"/>
                </a:moveTo>
                <a:cubicBezTo>
                  <a:pt x="11983" y="6078"/>
                  <a:pt x="11979" y="6088"/>
                  <a:pt x="11975" y="6098"/>
                </a:cubicBezTo>
                <a:cubicBezTo>
                  <a:pt x="11982" y="6092"/>
                  <a:pt x="11985" y="6081"/>
                  <a:pt x="11988" y="6067"/>
                </a:cubicBezTo>
                <a:close/>
                <a:moveTo>
                  <a:pt x="15780" y="6047"/>
                </a:moveTo>
                <a:cubicBezTo>
                  <a:pt x="15780" y="6137"/>
                  <a:pt x="15780" y="6229"/>
                  <a:pt x="15780" y="6342"/>
                </a:cubicBezTo>
                <a:cubicBezTo>
                  <a:pt x="15796" y="6249"/>
                  <a:pt x="15792" y="6147"/>
                  <a:pt x="15780" y="6047"/>
                </a:cubicBezTo>
                <a:close/>
                <a:moveTo>
                  <a:pt x="1965" y="9973"/>
                </a:moveTo>
                <a:cubicBezTo>
                  <a:pt x="1968" y="9973"/>
                  <a:pt x="1972" y="9974"/>
                  <a:pt x="1976" y="9976"/>
                </a:cubicBezTo>
                <a:cubicBezTo>
                  <a:pt x="2021" y="9998"/>
                  <a:pt x="1962" y="10063"/>
                  <a:pt x="1933" y="10130"/>
                </a:cubicBezTo>
                <a:lnTo>
                  <a:pt x="1933" y="10130"/>
                </a:lnTo>
                <a:cubicBezTo>
                  <a:pt x="1952" y="10027"/>
                  <a:pt x="1944" y="9973"/>
                  <a:pt x="1965" y="9973"/>
                </a:cubicBezTo>
                <a:close/>
                <a:moveTo>
                  <a:pt x="1925" y="10167"/>
                </a:moveTo>
                <a:cubicBezTo>
                  <a:pt x="1923" y="10190"/>
                  <a:pt x="1915" y="10213"/>
                  <a:pt x="1906" y="10239"/>
                </a:cubicBezTo>
                <a:lnTo>
                  <a:pt x="1906" y="10239"/>
                </a:lnTo>
                <a:cubicBezTo>
                  <a:pt x="1914" y="10214"/>
                  <a:pt x="1920" y="10190"/>
                  <a:pt x="1925" y="10167"/>
                </a:cubicBezTo>
                <a:close/>
                <a:moveTo>
                  <a:pt x="12610" y="1"/>
                </a:moveTo>
                <a:cubicBezTo>
                  <a:pt x="12414" y="171"/>
                  <a:pt x="12244" y="366"/>
                  <a:pt x="12097" y="562"/>
                </a:cubicBezTo>
                <a:lnTo>
                  <a:pt x="11951" y="732"/>
                </a:lnTo>
                <a:lnTo>
                  <a:pt x="11902" y="830"/>
                </a:lnTo>
                <a:cubicBezTo>
                  <a:pt x="11878" y="854"/>
                  <a:pt x="11853" y="879"/>
                  <a:pt x="11829" y="927"/>
                </a:cubicBezTo>
                <a:lnTo>
                  <a:pt x="11585" y="1342"/>
                </a:lnTo>
                <a:cubicBezTo>
                  <a:pt x="11488" y="1488"/>
                  <a:pt x="11414" y="1659"/>
                  <a:pt x="11366" y="1830"/>
                </a:cubicBezTo>
                <a:cubicBezTo>
                  <a:pt x="11293" y="1976"/>
                  <a:pt x="11195" y="2123"/>
                  <a:pt x="11146" y="2318"/>
                </a:cubicBezTo>
                <a:cubicBezTo>
                  <a:pt x="11097" y="2488"/>
                  <a:pt x="11024" y="2659"/>
                  <a:pt x="10975" y="2830"/>
                </a:cubicBezTo>
                <a:lnTo>
                  <a:pt x="10927" y="2952"/>
                </a:lnTo>
                <a:cubicBezTo>
                  <a:pt x="10927" y="3001"/>
                  <a:pt x="10902" y="3049"/>
                  <a:pt x="10878" y="3074"/>
                </a:cubicBezTo>
                <a:cubicBezTo>
                  <a:pt x="10878" y="3074"/>
                  <a:pt x="10853" y="3171"/>
                  <a:pt x="10853" y="3220"/>
                </a:cubicBezTo>
                <a:cubicBezTo>
                  <a:pt x="10732" y="3586"/>
                  <a:pt x="10658" y="3927"/>
                  <a:pt x="10561" y="4220"/>
                </a:cubicBezTo>
                <a:cubicBezTo>
                  <a:pt x="10536" y="4342"/>
                  <a:pt x="10512" y="4464"/>
                  <a:pt x="10488" y="4586"/>
                </a:cubicBezTo>
                <a:lnTo>
                  <a:pt x="10488" y="4610"/>
                </a:lnTo>
                <a:cubicBezTo>
                  <a:pt x="10463" y="4659"/>
                  <a:pt x="10463" y="4708"/>
                  <a:pt x="10439" y="4757"/>
                </a:cubicBezTo>
                <a:cubicBezTo>
                  <a:pt x="10414" y="4805"/>
                  <a:pt x="10414" y="4854"/>
                  <a:pt x="10390" y="4903"/>
                </a:cubicBezTo>
                <a:cubicBezTo>
                  <a:pt x="10366" y="4854"/>
                  <a:pt x="10341" y="4830"/>
                  <a:pt x="10317" y="4805"/>
                </a:cubicBezTo>
                <a:cubicBezTo>
                  <a:pt x="10293" y="4757"/>
                  <a:pt x="10268" y="4732"/>
                  <a:pt x="10244" y="4708"/>
                </a:cubicBezTo>
                <a:lnTo>
                  <a:pt x="10219" y="4635"/>
                </a:lnTo>
                <a:lnTo>
                  <a:pt x="10171" y="4561"/>
                </a:lnTo>
                <a:cubicBezTo>
                  <a:pt x="10122" y="4464"/>
                  <a:pt x="10097" y="4391"/>
                  <a:pt x="10049" y="4293"/>
                </a:cubicBezTo>
                <a:cubicBezTo>
                  <a:pt x="9927" y="4074"/>
                  <a:pt x="9829" y="3830"/>
                  <a:pt x="9707" y="3610"/>
                </a:cubicBezTo>
                <a:cubicBezTo>
                  <a:pt x="9658" y="3513"/>
                  <a:pt x="9610" y="3415"/>
                  <a:pt x="9536" y="3318"/>
                </a:cubicBezTo>
                <a:lnTo>
                  <a:pt x="9366" y="3025"/>
                </a:lnTo>
                <a:cubicBezTo>
                  <a:pt x="9268" y="2854"/>
                  <a:pt x="9146" y="2683"/>
                  <a:pt x="9049" y="2513"/>
                </a:cubicBezTo>
                <a:cubicBezTo>
                  <a:pt x="8951" y="2342"/>
                  <a:pt x="8829" y="2220"/>
                  <a:pt x="8732" y="2074"/>
                </a:cubicBezTo>
                <a:lnTo>
                  <a:pt x="8585" y="2074"/>
                </a:lnTo>
                <a:cubicBezTo>
                  <a:pt x="8512" y="2074"/>
                  <a:pt x="8439" y="2049"/>
                  <a:pt x="8366" y="2049"/>
                </a:cubicBezTo>
                <a:cubicBezTo>
                  <a:pt x="8317" y="2025"/>
                  <a:pt x="8244" y="2025"/>
                  <a:pt x="8195" y="2025"/>
                </a:cubicBezTo>
                <a:cubicBezTo>
                  <a:pt x="8092" y="2025"/>
                  <a:pt x="7989" y="2008"/>
                  <a:pt x="7900" y="2002"/>
                </a:cubicBezTo>
                <a:lnTo>
                  <a:pt x="7900" y="2002"/>
                </a:lnTo>
                <a:cubicBezTo>
                  <a:pt x="7918" y="2004"/>
                  <a:pt x="7927" y="2010"/>
                  <a:pt x="7927" y="2025"/>
                </a:cubicBezTo>
                <a:lnTo>
                  <a:pt x="7829" y="2025"/>
                </a:lnTo>
                <a:cubicBezTo>
                  <a:pt x="7561" y="2123"/>
                  <a:pt x="7536" y="2147"/>
                  <a:pt x="7536" y="2147"/>
                </a:cubicBezTo>
                <a:cubicBezTo>
                  <a:pt x="7536" y="2171"/>
                  <a:pt x="7536" y="2147"/>
                  <a:pt x="7488" y="2196"/>
                </a:cubicBezTo>
                <a:lnTo>
                  <a:pt x="7390" y="2244"/>
                </a:lnTo>
                <a:cubicBezTo>
                  <a:pt x="7341" y="2269"/>
                  <a:pt x="7268" y="2293"/>
                  <a:pt x="7195" y="2318"/>
                </a:cubicBezTo>
                <a:lnTo>
                  <a:pt x="7000" y="2415"/>
                </a:lnTo>
                <a:cubicBezTo>
                  <a:pt x="6927" y="2610"/>
                  <a:pt x="6829" y="2830"/>
                  <a:pt x="6732" y="3098"/>
                </a:cubicBezTo>
                <a:cubicBezTo>
                  <a:pt x="6683" y="3244"/>
                  <a:pt x="6634" y="3391"/>
                  <a:pt x="6585" y="3537"/>
                </a:cubicBezTo>
                <a:lnTo>
                  <a:pt x="6415" y="4025"/>
                </a:lnTo>
                <a:cubicBezTo>
                  <a:pt x="6366" y="4171"/>
                  <a:pt x="6317" y="4366"/>
                  <a:pt x="6244" y="4537"/>
                </a:cubicBezTo>
                <a:lnTo>
                  <a:pt x="6219" y="4659"/>
                </a:lnTo>
                <a:lnTo>
                  <a:pt x="6171" y="4781"/>
                </a:lnTo>
                <a:lnTo>
                  <a:pt x="6122" y="4927"/>
                </a:lnTo>
                <a:lnTo>
                  <a:pt x="5927" y="5610"/>
                </a:lnTo>
                <a:lnTo>
                  <a:pt x="5732" y="6244"/>
                </a:lnTo>
                <a:cubicBezTo>
                  <a:pt x="5707" y="6366"/>
                  <a:pt x="5658" y="6464"/>
                  <a:pt x="5634" y="6561"/>
                </a:cubicBezTo>
                <a:cubicBezTo>
                  <a:pt x="5585" y="6659"/>
                  <a:pt x="5561" y="6732"/>
                  <a:pt x="5537" y="6830"/>
                </a:cubicBezTo>
                <a:cubicBezTo>
                  <a:pt x="5512" y="6903"/>
                  <a:pt x="5463" y="6976"/>
                  <a:pt x="5439" y="7049"/>
                </a:cubicBezTo>
                <a:cubicBezTo>
                  <a:pt x="5415" y="7074"/>
                  <a:pt x="5390" y="7098"/>
                  <a:pt x="5390" y="7122"/>
                </a:cubicBezTo>
                <a:cubicBezTo>
                  <a:pt x="5390" y="7147"/>
                  <a:pt x="5366" y="7196"/>
                  <a:pt x="5341" y="7244"/>
                </a:cubicBezTo>
                <a:cubicBezTo>
                  <a:pt x="5317" y="7220"/>
                  <a:pt x="5268" y="7147"/>
                  <a:pt x="5219" y="7122"/>
                </a:cubicBezTo>
                <a:cubicBezTo>
                  <a:pt x="5219" y="7098"/>
                  <a:pt x="5195" y="7098"/>
                  <a:pt x="5195" y="7098"/>
                </a:cubicBezTo>
                <a:cubicBezTo>
                  <a:pt x="5146" y="7074"/>
                  <a:pt x="5122" y="7025"/>
                  <a:pt x="5098" y="7000"/>
                </a:cubicBezTo>
                <a:cubicBezTo>
                  <a:pt x="5000" y="6854"/>
                  <a:pt x="4878" y="6683"/>
                  <a:pt x="4756" y="6488"/>
                </a:cubicBezTo>
                <a:cubicBezTo>
                  <a:pt x="4659" y="6342"/>
                  <a:pt x="4537" y="6220"/>
                  <a:pt x="4439" y="6074"/>
                </a:cubicBezTo>
                <a:lnTo>
                  <a:pt x="4195" y="5708"/>
                </a:lnTo>
                <a:cubicBezTo>
                  <a:pt x="4098" y="5586"/>
                  <a:pt x="4000" y="5488"/>
                  <a:pt x="3902" y="5366"/>
                </a:cubicBezTo>
                <a:lnTo>
                  <a:pt x="3390" y="4757"/>
                </a:lnTo>
                <a:cubicBezTo>
                  <a:pt x="3220" y="4561"/>
                  <a:pt x="3049" y="4415"/>
                  <a:pt x="2927" y="4269"/>
                </a:cubicBezTo>
                <a:lnTo>
                  <a:pt x="2488" y="4293"/>
                </a:lnTo>
                <a:lnTo>
                  <a:pt x="2024" y="4293"/>
                </a:lnTo>
                <a:lnTo>
                  <a:pt x="1902" y="4342"/>
                </a:lnTo>
                <a:cubicBezTo>
                  <a:pt x="1951" y="4366"/>
                  <a:pt x="1683" y="4586"/>
                  <a:pt x="1561" y="4635"/>
                </a:cubicBezTo>
                <a:lnTo>
                  <a:pt x="1293" y="4805"/>
                </a:lnTo>
                <a:cubicBezTo>
                  <a:pt x="1244" y="5025"/>
                  <a:pt x="1195" y="5269"/>
                  <a:pt x="1146" y="5513"/>
                </a:cubicBezTo>
                <a:cubicBezTo>
                  <a:pt x="1073" y="5781"/>
                  <a:pt x="1049" y="6025"/>
                  <a:pt x="1000" y="6269"/>
                </a:cubicBezTo>
                <a:lnTo>
                  <a:pt x="951" y="6220"/>
                </a:lnTo>
                <a:cubicBezTo>
                  <a:pt x="829" y="6903"/>
                  <a:pt x="756" y="7391"/>
                  <a:pt x="707" y="7659"/>
                </a:cubicBezTo>
                <a:cubicBezTo>
                  <a:pt x="585" y="8196"/>
                  <a:pt x="366" y="9000"/>
                  <a:pt x="244" y="9708"/>
                </a:cubicBezTo>
                <a:lnTo>
                  <a:pt x="220" y="9781"/>
                </a:lnTo>
                <a:cubicBezTo>
                  <a:pt x="195" y="9805"/>
                  <a:pt x="146" y="9854"/>
                  <a:pt x="122" y="9903"/>
                </a:cubicBezTo>
                <a:lnTo>
                  <a:pt x="0" y="10098"/>
                </a:lnTo>
                <a:lnTo>
                  <a:pt x="0" y="10171"/>
                </a:lnTo>
                <a:cubicBezTo>
                  <a:pt x="220" y="10366"/>
                  <a:pt x="439" y="10513"/>
                  <a:pt x="683" y="10659"/>
                </a:cubicBezTo>
                <a:cubicBezTo>
                  <a:pt x="856" y="10751"/>
                  <a:pt x="1050" y="10821"/>
                  <a:pt x="1235" y="10821"/>
                </a:cubicBezTo>
                <a:cubicBezTo>
                  <a:pt x="1443" y="10821"/>
                  <a:pt x="1639" y="10733"/>
                  <a:pt x="1781" y="10488"/>
                </a:cubicBezTo>
                <a:lnTo>
                  <a:pt x="1829" y="10513"/>
                </a:lnTo>
                <a:lnTo>
                  <a:pt x="1878" y="10317"/>
                </a:lnTo>
                <a:cubicBezTo>
                  <a:pt x="1915" y="10225"/>
                  <a:pt x="1934" y="10192"/>
                  <a:pt x="1944" y="10192"/>
                </a:cubicBezTo>
                <a:cubicBezTo>
                  <a:pt x="1961" y="10192"/>
                  <a:pt x="1951" y="10281"/>
                  <a:pt x="1951" y="10342"/>
                </a:cubicBezTo>
                <a:cubicBezTo>
                  <a:pt x="1976" y="10244"/>
                  <a:pt x="2000" y="10147"/>
                  <a:pt x="2024" y="10074"/>
                </a:cubicBezTo>
                <a:cubicBezTo>
                  <a:pt x="2031" y="10055"/>
                  <a:pt x="2032" y="10047"/>
                  <a:pt x="2031" y="10047"/>
                </a:cubicBezTo>
                <a:lnTo>
                  <a:pt x="2031" y="10047"/>
                </a:lnTo>
                <a:cubicBezTo>
                  <a:pt x="2027" y="10047"/>
                  <a:pt x="2000" y="10110"/>
                  <a:pt x="2000" y="10147"/>
                </a:cubicBezTo>
                <a:cubicBezTo>
                  <a:pt x="2000" y="9976"/>
                  <a:pt x="2024" y="9830"/>
                  <a:pt x="2073" y="9659"/>
                </a:cubicBezTo>
                <a:cubicBezTo>
                  <a:pt x="2122" y="9415"/>
                  <a:pt x="2146" y="9659"/>
                  <a:pt x="2195" y="9391"/>
                </a:cubicBezTo>
                <a:cubicBezTo>
                  <a:pt x="2341" y="8805"/>
                  <a:pt x="2463" y="8220"/>
                  <a:pt x="2561" y="7683"/>
                </a:cubicBezTo>
                <a:lnTo>
                  <a:pt x="2659" y="7269"/>
                </a:lnTo>
                <a:lnTo>
                  <a:pt x="2659" y="7244"/>
                </a:lnTo>
                <a:lnTo>
                  <a:pt x="2683" y="7196"/>
                </a:lnTo>
                <a:lnTo>
                  <a:pt x="2707" y="7196"/>
                </a:lnTo>
                <a:cubicBezTo>
                  <a:pt x="2707" y="7244"/>
                  <a:pt x="2707" y="7269"/>
                  <a:pt x="2707" y="7293"/>
                </a:cubicBezTo>
                <a:cubicBezTo>
                  <a:pt x="2707" y="7281"/>
                  <a:pt x="2707" y="7275"/>
                  <a:pt x="2710" y="7275"/>
                </a:cubicBezTo>
                <a:cubicBezTo>
                  <a:pt x="2713" y="7275"/>
                  <a:pt x="2720" y="7281"/>
                  <a:pt x="2732" y="7293"/>
                </a:cubicBezTo>
                <a:cubicBezTo>
                  <a:pt x="2902" y="7513"/>
                  <a:pt x="3073" y="7757"/>
                  <a:pt x="3195" y="7927"/>
                </a:cubicBezTo>
                <a:lnTo>
                  <a:pt x="3293" y="8074"/>
                </a:lnTo>
                <a:lnTo>
                  <a:pt x="3341" y="8122"/>
                </a:lnTo>
                <a:lnTo>
                  <a:pt x="3366" y="8171"/>
                </a:lnTo>
                <a:lnTo>
                  <a:pt x="3537" y="8293"/>
                </a:lnTo>
                <a:lnTo>
                  <a:pt x="3634" y="8293"/>
                </a:lnTo>
                <a:cubicBezTo>
                  <a:pt x="4122" y="8952"/>
                  <a:pt x="3732" y="8561"/>
                  <a:pt x="4219" y="9171"/>
                </a:cubicBezTo>
                <a:cubicBezTo>
                  <a:pt x="4415" y="9317"/>
                  <a:pt x="4610" y="9513"/>
                  <a:pt x="4756" y="9708"/>
                </a:cubicBezTo>
                <a:lnTo>
                  <a:pt x="5049" y="9708"/>
                </a:lnTo>
                <a:cubicBezTo>
                  <a:pt x="5098" y="9708"/>
                  <a:pt x="5146" y="9708"/>
                  <a:pt x="5195" y="9683"/>
                </a:cubicBezTo>
                <a:cubicBezTo>
                  <a:pt x="5195" y="9683"/>
                  <a:pt x="5366" y="9683"/>
                  <a:pt x="5366" y="9708"/>
                </a:cubicBezTo>
                <a:cubicBezTo>
                  <a:pt x="5415" y="9659"/>
                  <a:pt x="5537" y="9683"/>
                  <a:pt x="5658" y="9659"/>
                </a:cubicBezTo>
                <a:lnTo>
                  <a:pt x="5878" y="9610"/>
                </a:lnTo>
                <a:cubicBezTo>
                  <a:pt x="5976" y="9610"/>
                  <a:pt x="6024" y="9610"/>
                  <a:pt x="5902" y="9635"/>
                </a:cubicBezTo>
                <a:lnTo>
                  <a:pt x="6561" y="9537"/>
                </a:lnTo>
                <a:cubicBezTo>
                  <a:pt x="6683" y="9269"/>
                  <a:pt x="6829" y="8976"/>
                  <a:pt x="6976" y="8635"/>
                </a:cubicBezTo>
                <a:cubicBezTo>
                  <a:pt x="7049" y="8488"/>
                  <a:pt x="7122" y="8317"/>
                  <a:pt x="7219" y="8147"/>
                </a:cubicBezTo>
                <a:cubicBezTo>
                  <a:pt x="7293" y="7952"/>
                  <a:pt x="7341" y="7757"/>
                  <a:pt x="7415" y="7561"/>
                </a:cubicBezTo>
                <a:lnTo>
                  <a:pt x="7536" y="7220"/>
                </a:lnTo>
                <a:cubicBezTo>
                  <a:pt x="7585" y="7098"/>
                  <a:pt x="7610" y="7000"/>
                  <a:pt x="7658" y="6878"/>
                </a:cubicBezTo>
                <a:cubicBezTo>
                  <a:pt x="7707" y="6659"/>
                  <a:pt x="7780" y="6439"/>
                  <a:pt x="7854" y="6220"/>
                </a:cubicBezTo>
                <a:cubicBezTo>
                  <a:pt x="7927" y="6000"/>
                  <a:pt x="7976" y="5805"/>
                  <a:pt x="8024" y="5610"/>
                </a:cubicBezTo>
                <a:lnTo>
                  <a:pt x="8118" y="5352"/>
                </a:lnTo>
                <a:lnTo>
                  <a:pt x="8114" y="5334"/>
                </a:lnTo>
                <a:lnTo>
                  <a:pt x="8114" y="5334"/>
                </a:lnTo>
                <a:cubicBezTo>
                  <a:pt x="8116" y="5336"/>
                  <a:pt x="8118" y="5338"/>
                  <a:pt x="8121" y="5341"/>
                </a:cubicBezTo>
                <a:lnTo>
                  <a:pt x="8121" y="5341"/>
                </a:lnTo>
                <a:cubicBezTo>
                  <a:pt x="8119" y="5328"/>
                  <a:pt x="8115" y="5316"/>
                  <a:pt x="8106" y="5303"/>
                </a:cubicBezTo>
                <a:lnTo>
                  <a:pt x="8106" y="5303"/>
                </a:lnTo>
                <a:lnTo>
                  <a:pt x="8114" y="5334"/>
                </a:lnTo>
                <a:lnTo>
                  <a:pt x="8114" y="5334"/>
                </a:lnTo>
                <a:cubicBezTo>
                  <a:pt x="8097" y="5318"/>
                  <a:pt x="8097" y="5318"/>
                  <a:pt x="8094" y="5318"/>
                </a:cubicBezTo>
                <a:cubicBezTo>
                  <a:pt x="8091" y="5318"/>
                  <a:pt x="8085" y="5318"/>
                  <a:pt x="8049" y="5293"/>
                </a:cubicBezTo>
                <a:cubicBezTo>
                  <a:pt x="8012" y="5257"/>
                  <a:pt x="8012" y="5257"/>
                  <a:pt x="8021" y="5257"/>
                </a:cubicBezTo>
                <a:cubicBezTo>
                  <a:pt x="8030" y="5257"/>
                  <a:pt x="8049" y="5257"/>
                  <a:pt x="8049" y="5220"/>
                </a:cubicBezTo>
                <a:cubicBezTo>
                  <a:pt x="8097" y="5293"/>
                  <a:pt x="8097" y="5269"/>
                  <a:pt x="8097" y="5293"/>
                </a:cubicBezTo>
                <a:cubicBezTo>
                  <a:pt x="8101" y="5296"/>
                  <a:pt x="8104" y="5300"/>
                  <a:pt x="8106" y="5303"/>
                </a:cubicBezTo>
                <a:lnTo>
                  <a:pt x="8106" y="5303"/>
                </a:lnTo>
                <a:lnTo>
                  <a:pt x="8097" y="5269"/>
                </a:lnTo>
                <a:lnTo>
                  <a:pt x="8122" y="5318"/>
                </a:lnTo>
                <a:lnTo>
                  <a:pt x="8122" y="5293"/>
                </a:lnTo>
                <a:cubicBezTo>
                  <a:pt x="8122" y="5296"/>
                  <a:pt x="8122" y="5297"/>
                  <a:pt x="8123" y="5297"/>
                </a:cubicBezTo>
                <a:cubicBezTo>
                  <a:pt x="8127" y="5297"/>
                  <a:pt x="8146" y="5217"/>
                  <a:pt x="8146" y="5196"/>
                </a:cubicBezTo>
                <a:cubicBezTo>
                  <a:pt x="8149" y="5196"/>
                  <a:pt x="8151" y="5196"/>
                  <a:pt x="8153" y="5196"/>
                </a:cubicBezTo>
                <a:lnTo>
                  <a:pt x="8153" y="5196"/>
                </a:lnTo>
                <a:cubicBezTo>
                  <a:pt x="8157" y="5186"/>
                  <a:pt x="8162" y="5177"/>
                  <a:pt x="8166" y="5168"/>
                </a:cubicBezTo>
                <a:lnTo>
                  <a:pt x="8166" y="5168"/>
                </a:lnTo>
                <a:cubicBezTo>
                  <a:pt x="8165" y="5179"/>
                  <a:pt x="8169" y="5182"/>
                  <a:pt x="8173" y="5182"/>
                </a:cubicBezTo>
                <a:cubicBezTo>
                  <a:pt x="8179" y="5182"/>
                  <a:pt x="8186" y="5177"/>
                  <a:pt x="8188" y="5177"/>
                </a:cubicBezTo>
                <a:cubicBezTo>
                  <a:pt x="8189" y="5177"/>
                  <a:pt x="8185" y="5181"/>
                  <a:pt x="8171" y="5196"/>
                </a:cubicBezTo>
                <a:cubicBezTo>
                  <a:pt x="8171" y="5196"/>
                  <a:pt x="8181" y="5228"/>
                  <a:pt x="8203" y="5228"/>
                </a:cubicBezTo>
                <a:cubicBezTo>
                  <a:pt x="8214" y="5228"/>
                  <a:pt x="8228" y="5220"/>
                  <a:pt x="8244" y="5196"/>
                </a:cubicBezTo>
                <a:lnTo>
                  <a:pt x="8244" y="5196"/>
                </a:lnTo>
                <a:cubicBezTo>
                  <a:pt x="8219" y="5244"/>
                  <a:pt x="8244" y="5293"/>
                  <a:pt x="8195" y="5293"/>
                </a:cubicBezTo>
                <a:cubicBezTo>
                  <a:pt x="8185" y="5288"/>
                  <a:pt x="8179" y="5286"/>
                  <a:pt x="8176" y="5286"/>
                </a:cubicBezTo>
                <a:cubicBezTo>
                  <a:pt x="8165" y="5286"/>
                  <a:pt x="8200" y="5318"/>
                  <a:pt x="8219" y="5318"/>
                </a:cubicBezTo>
                <a:cubicBezTo>
                  <a:pt x="8244" y="5366"/>
                  <a:pt x="8244" y="5391"/>
                  <a:pt x="8268" y="5440"/>
                </a:cubicBezTo>
                <a:lnTo>
                  <a:pt x="8293" y="5488"/>
                </a:lnTo>
                <a:lnTo>
                  <a:pt x="8293" y="5513"/>
                </a:lnTo>
                <a:lnTo>
                  <a:pt x="8317" y="5561"/>
                </a:lnTo>
                <a:cubicBezTo>
                  <a:pt x="8439" y="5757"/>
                  <a:pt x="8561" y="5952"/>
                  <a:pt x="8707" y="6122"/>
                </a:cubicBezTo>
                <a:lnTo>
                  <a:pt x="8610" y="5879"/>
                </a:lnTo>
                <a:lnTo>
                  <a:pt x="8756" y="6147"/>
                </a:lnTo>
                <a:cubicBezTo>
                  <a:pt x="8805" y="6244"/>
                  <a:pt x="8829" y="6318"/>
                  <a:pt x="8878" y="6391"/>
                </a:cubicBezTo>
                <a:cubicBezTo>
                  <a:pt x="8949" y="6486"/>
                  <a:pt x="8997" y="6604"/>
                  <a:pt x="9022" y="6746"/>
                </a:cubicBezTo>
                <a:lnTo>
                  <a:pt x="9022" y="6746"/>
                </a:lnTo>
                <a:lnTo>
                  <a:pt x="8805" y="6391"/>
                </a:lnTo>
                <a:lnTo>
                  <a:pt x="9024" y="6757"/>
                </a:lnTo>
                <a:cubicBezTo>
                  <a:pt x="9024" y="6753"/>
                  <a:pt x="9023" y="6749"/>
                  <a:pt x="9022" y="6746"/>
                </a:cubicBezTo>
                <a:lnTo>
                  <a:pt x="9022" y="6746"/>
                </a:lnTo>
                <a:lnTo>
                  <a:pt x="9268" y="7147"/>
                </a:lnTo>
                <a:cubicBezTo>
                  <a:pt x="9317" y="7269"/>
                  <a:pt x="9390" y="7366"/>
                  <a:pt x="9488" y="7464"/>
                </a:cubicBezTo>
                <a:lnTo>
                  <a:pt x="9707" y="7732"/>
                </a:lnTo>
                <a:lnTo>
                  <a:pt x="9634" y="7586"/>
                </a:lnTo>
                <a:lnTo>
                  <a:pt x="9634" y="7586"/>
                </a:lnTo>
                <a:cubicBezTo>
                  <a:pt x="9658" y="7610"/>
                  <a:pt x="9683" y="7659"/>
                  <a:pt x="9732" y="7708"/>
                </a:cubicBezTo>
                <a:lnTo>
                  <a:pt x="10146" y="7708"/>
                </a:lnTo>
                <a:cubicBezTo>
                  <a:pt x="10293" y="7708"/>
                  <a:pt x="10463" y="7708"/>
                  <a:pt x="10610" y="7732"/>
                </a:cubicBezTo>
                <a:cubicBezTo>
                  <a:pt x="10853" y="7659"/>
                  <a:pt x="11122" y="7537"/>
                  <a:pt x="11414" y="7439"/>
                </a:cubicBezTo>
                <a:cubicBezTo>
                  <a:pt x="11488" y="7269"/>
                  <a:pt x="11561" y="7122"/>
                  <a:pt x="11634" y="7000"/>
                </a:cubicBezTo>
                <a:cubicBezTo>
                  <a:pt x="11683" y="6854"/>
                  <a:pt x="11732" y="6683"/>
                  <a:pt x="11780" y="6561"/>
                </a:cubicBezTo>
                <a:cubicBezTo>
                  <a:pt x="11853" y="6391"/>
                  <a:pt x="11902" y="6196"/>
                  <a:pt x="11951" y="6000"/>
                </a:cubicBezTo>
                <a:lnTo>
                  <a:pt x="11951" y="6000"/>
                </a:lnTo>
                <a:lnTo>
                  <a:pt x="11829" y="6220"/>
                </a:lnTo>
                <a:lnTo>
                  <a:pt x="11829" y="6220"/>
                </a:lnTo>
                <a:lnTo>
                  <a:pt x="11947" y="5699"/>
                </a:lnTo>
                <a:lnTo>
                  <a:pt x="11947" y="5699"/>
                </a:lnTo>
                <a:cubicBezTo>
                  <a:pt x="11942" y="5768"/>
                  <a:pt x="12000" y="5981"/>
                  <a:pt x="11988" y="6067"/>
                </a:cubicBezTo>
                <a:lnTo>
                  <a:pt x="11988" y="6067"/>
                </a:lnTo>
                <a:cubicBezTo>
                  <a:pt x="12032" y="5952"/>
                  <a:pt x="12079" y="5814"/>
                  <a:pt x="12146" y="5635"/>
                </a:cubicBezTo>
                <a:lnTo>
                  <a:pt x="12317" y="5001"/>
                </a:lnTo>
                <a:cubicBezTo>
                  <a:pt x="12414" y="4683"/>
                  <a:pt x="12512" y="4293"/>
                  <a:pt x="12634" y="3903"/>
                </a:cubicBezTo>
                <a:cubicBezTo>
                  <a:pt x="12658" y="3781"/>
                  <a:pt x="12707" y="3659"/>
                  <a:pt x="12732" y="3513"/>
                </a:cubicBezTo>
                <a:cubicBezTo>
                  <a:pt x="12756" y="3464"/>
                  <a:pt x="12780" y="3391"/>
                  <a:pt x="12805" y="3342"/>
                </a:cubicBezTo>
                <a:cubicBezTo>
                  <a:pt x="12853" y="3244"/>
                  <a:pt x="12902" y="3123"/>
                  <a:pt x="12975" y="3049"/>
                </a:cubicBezTo>
                <a:cubicBezTo>
                  <a:pt x="13000" y="2976"/>
                  <a:pt x="13049" y="2927"/>
                  <a:pt x="13122" y="2879"/>
                </a:cubicBezTo>
                <a:lnTo>
                  <a:pt x="13122" y="2952"/>
                </a:lnTo>
                <a:lnTo>
                  <a:pt x="13122" y="3025"/>
                </a:lnTo>
                <a:cubicBezTo>
                  <a:pt x="13122" y="3049"/>
                  <a:pt x="13097" y="3123"/>
                  <a:pt x="13097" y="3123"/>
                </a:cubicBezTo>
                <a:cubicBezTo>
                  <a:pt x="13097" y="3123"/>
                  <a:pt x="13122" y="3074"/>
                  <a:pt x="13146" y="3049"/>
                </a:cubicBezTo>
                <a:cubicBezTo>
                  <a:pt x="13146" y="3049"/>
                  <a:pt x="13146" y="3049"/>
                  <a:pt x="13146" y="3074"/>
                </a:cubicBezTo>
                <a:cubicBezTo>
                  <a:pt x="13122" y="3123"/>
                  <a:pt x="13122" y="3147"/>
                  <a:pt x="13122" y="3196"/>
                </a:cubicBezTo>
                <a:cubicBezTo>
                  <a:pt x="13132" y="3176"/>
                  <a:pt x="13141" y="3141"/>
                  <a:pt x="13150" y="3099"/>
                </a:cubicBezTo>
                <a:lnTo>
                  <a:pt x="13150" y="3099"/>
                </a:lnTo>
                <a:cubicBezTo>
                  <a:pt x="13159" y="3090"/>
                  <a:pt x="13184" y="3046"/>
                  <a:pt x="13206" y="3046"/>
                </a:cubicBezTo>
                <a:cubicBezTo>
                  <a:pt x="13221" y="3046"/>
                  <a:pt x="13235" y="3064"/>
                  <a:pt x="13244" y="3123"/>
                </a:cubicBezTo>
                <a:lnTo>
                  <a:pt x="13244" y="3147"/>
                </a:lnTo>
                <a:cubicBezTo>
                  <a:pt x="13292" y="3269"/>
                  <a:pt x="13317" y="3366"/>
                  <a:pt x="13341" y="3464"/>
                </a:cubicBezTo>
                <a:lnTo>
                  <a:pt x="13390" y="3635"/>
                </a:lnTo>
                <a:cubicBezTo>
                  <a:pt x="13439" y="3757"/>
                  <a:pt x="13488" y="3903"/>
                  <a:pt x="13512" y="4025"/>
                </a:cubicBezTo>
                <a:cubicBezTo>
                  <a:pt x="13488" y="4025"/>
                  <a:pt x="13439" y="3903"/>
                  <a:pt x="13390" y="3805"/>
                </a:cubicBezTo>
                <a:lnTo>
                  <a:pt x="13390" y="3805"/>
                </a:lnTo>
                <a:cubicBezTo>
                  <a:pt x="13414" y="3879"/>
                  <a:pt x="13439" y="3976"/>
                  <a:pt x="13463" y="4074"/>
                </a:cubicBezTo>
                <a:cubicBezTo>
                  <a:pt x="13463" y="4049"/>
                  <a:pt x="13466" y="4039"/>
                  <a:pt x="13471" y="4039"/>
                </a:cubicBezTo>
                <a:cubicBezTo>
                  <a:pt x="13489" y="4039"/>
                  <a:pt x="13535" y="4197"/>
                  <a:pt x="13540" y="4197"/>
                </a:cubicBezTo>
                <a:cubicBezTo>
                  <a:pt x="13541" y="4197"/>
                  <a:pt x="13540" y="4189"/>
                  <a:pt x="13536" y="4171"/>
                </a:cubicBezTo>
                <a:lnTo>
                  <a:pt x="13536" y="4171"/>
                </a:lnTo>
                <a:cubicBezTo>
                  <a:pt x="13610" y="4269"/>
                  <a:pt x="13634" y="4366"/>
                  <a:pt x="13683" y="4488"/>
                </a:cubicBezTo>
                <a:cubicBezTo>
                  <a:pt x="13731" y="4586"/>
                  <a:pt x="13756" y="4708"/>
                  <a:pt x="13780" y="4805"/>
                </a:cubicBezTo>
                <a:cubicBezTo>
                  <a:pt x="13805" y="4927"/>
                  <a:pt x="13829" y="5025"/>
                  <a:pt x="13853" y="5147"/>
                </a:cubicBezTo>
                <a:cubicBezTo>
                  <a:pt x="13878" y="5244"/>
                  <a:pt x="13902" y="5342"/>
                  <a:pt x="13951" y="5415"/>
                </a:cubicBezTo>
                <a:cubicBezTo>
                  <a:pt x="14000" y="5415"/>
                  <a:pt x="14439" y="5537"/>
                  <a:pt x="14853" y="5683"/>
                </a:cubicBezTo>
                <a:cubicBezTo>
                  <a:pt x="15286" y="5827"/>
                  <a:pt x="15718" y="6019"/>
                  <a:pt x="15778" y="6025"/>
                </a:cubicBezTo>
                <a:lnTo>
                  <a:pt x="15778" y="6025"/>
                </a:lnTo>
                <a:cubicBezTo>
                  <a:pt x="15771" y="5975"/>
                  <a:pt x="15764" y="5925"/>
                  <a:pt x="15756" y="5879"/>
                </a:cubicBezTo>
                <a:lnTo>
                  <a:pt x="15683" y="5854"/>
                </a:lnTo>
                <a:cubicBezTo>
                  <a:pt x="15634" y="5537"/>
                  <a:pt x="15731" y="5781"/>
                  <a:pt x="15683" y="5464"/>
                </a:cubicBezTo>
                <a:cubicBezTo>
                  <a:pt x="15707" y="5464"/>
                  <a:pt x="15731" y="5513"/>
                  <a:pt x="15756" y="5610"/>
                </a:cubicBezTo>
                <a:cubicBezTo>
                  <a:pt x="15780" y="5732"/>
                  <a:pt x="15780" y="5854"/>
                  <a:pt x="15805" y="6000"/>
                </a:cubicBezTo>
                <a:cubicBezTo>
                  <a:pt x="15780" y="5757"/>
                  <a:pt x="15805" y="5513"/>
                  <a:pt x="15731" y="5415"/>
                </a:cubicBezTo>
                <a:cubicBezTo>
                  <a:pt x="15707" y="5220"/>
                  <a:pt x="15780" y="5415"/>
                  <a:pt x="15756" y="5171"/>
                </a:cubicBezTo>
                <a:cubicBezTo>
                  <a:pt x="15683" y="4976"/>
                  <a:pt x="15634" y="4781"/>
                  <a:pt x="15585" y="4561"/>
                </a:cubicBezTo>
                <a:cubicBezTo>
                  <a:pt x="15561" y="4366"/>
                  <a:pt x="15512" y="4147"/>
                  <a:pt x="15439" y="3952"/>
                </a:cubicBezTo>
                <a:cubicBezTo>
                  <a:pt x="15341" y="3781"/>
                  <a:pt x="15292" y="3610"/>
                  <a:pt x="15244" y="3415"/>
                </a:cubicBezTo>
                <a:lnTo>
                  <a:pt x="15244" y="3415"/>
                </a:lnTo>
                <a:lnTo>
                  <a:pt x="15292" y="3464"/>
                </a:lnTo>
                <a:cubicBezTo>
                  <a:pt x="15268" y="3366"/>
                  <a:pt x="15244" y="3244"/>
                  <a:pt x="15195" y="3147"/>
                </a:cubicBezTo>
                <a:cubicBezTo>
                  <a:pt x="15170" y="3074"/>
                  <a:pt x="15146" y="3001"/>
                  <a:pt x="15122" y="2927"/>
                </a:cubicBezTo>
                <a:cubicBezTo>
                  <a:pt x="15073" y="2805"/>
                  <a:pt x="15049" y="2659"/>
                  <a:pt x="15000" y="2537"/>
                </a:cubicBezTo>
                <a:lnTo>
                  <a:pt x="15000" y="2537"/>
                </a:lnTo>
                <a:cubicBezTo>
                  <a:pt x="15028" y="2622"/>
                  <a:pt x="15040" y="2706"/>
                  <a:pt x="15026" y="2706"/>
                </a:cubicBezTo>
                <a:cubicBezTo>
                  <a:pt x="15016" y="2706"/>
                  <a:pt x="14992" y="2661"/>
                  <a:pt x="14951" y="2537"/>
                </a:cubicBezTo>
                <a:cubicBezTo>
                  <a:pt x="14780" y="1952"/>
                  <a:pt x="14658" y="1562"/>
                  <a:pt x="14561" y="1074"/>
                </a:cubicBezTo>
                <a:lnTo>
                  <a:pt x="14390" y="708"/>
                </a:lnTo>
                <a:cubicBezTo>
                  <a:pt x="14390" y="684"/>
                  <a:pt x="14390" y="659"/>
                  <a:pt x="14366" y="635"/>
                </a:cubicBezTo>
                <a:lnTo>
                  <a:pt x="13951" y="464"/>
                </a:lnTo>
                <a:lnTo>
                  <a:pt x="13658" y="342"/>
                </a:lnTo>
                <a:lnTo>
                  <a:pt x="13463" y="269"/>
                </a:lnTo>
                <a:lnTo>
                  <a:pt x="13366" y="220"/>
                </a:lnTo>
                <a:cubicBezTo>
                  <a:pt x="13292" y="196"/>
                  <a:pt x="13219" y="171"/>
                  <a:pt x="13122" y="147"/>
                </a:cubicBezTo>
                <a:lnTo>
                  <a:pt x="12610" y="1"/>
                </a:lnTo>
                <a:close/>
              </a:path>
            </a:pathLst>
          </a:custGeom>
          <a:solidFill>
            <a:srgbClr val="E765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5"/>
          <p:cNvSpPr/>
          <p:nvPr/>
        </p:nvSpPr>
        <p:spPr>
          <a:xfrm>
            <a:off x="240434" y="4906400"/>
            <a:ext cx="547167" cy="369933"/>
          </a:xfrm>
          <a:custGeom>
            <a:avLst/>
            <a:gdLst/>
            <a:ahLst/>
            <a:cxnLst/>
            <a:rect l="l" t="t" r="r" b="b"/>
            <a:pathLst>
              <a:path w="16415" h="11098" extrusionOk="0">
                <a:moveTo>
                  <a:pt x="14537" y="2268"/>
                </a:moveTo>
                <a:cubicBezTo>
                  <a:pt x="14546" y="2287"/>
                  <a:pt x="14555" y="2306"/>
                  <a:pt x="14564" y="2325"/>
                </a:cubicBezTo>
                <a:lnTo>
                  <a:pt x="14564" y="2325"/>
                </a:lnTo>
                <a:cubicBezTo>
                  <a:pt x="14559" y="2307"/>
                  <a:pt x="14549" y="2287"/>
                  <a:pt x="14537" y="2268"/>
                </a:cubicBezTo>
                <a:close/>
                <a:moveTo>
                  <a:pt x="11890" y="6000"/>
                </a:moveTo>
                <a:lnTo>
                  <a:pt x="11890" y="6000"/>
                </a:lnTo>
                <a:cubicBezTo>
                  <a:pt x="11886" y="6017"/>
                  <a:pt x="11882" y="6034"/>
                  <a:pt x="11878" y="6049"/>
                </a:cubicBezTo>
                <a:cubicBezTo>
                  <a:pt x="11887" y="6040"/>
                  <a:pt x="11891" y="6022"/>
                  <a:pt x="11890" y="6000"/>
                </a:cubicBezTo>
                <a:close/>
                <a:moveTo>
                  <a:pt x="6388" y="9388"/>
                </a:moveTo>
                <a:lnTo>
                  <a:pt x="6388" y="9388"/>
                </a:lnTo>
                <a:cubicBezTo>
                  <a:pt x="6383" y="9395"/>
                  <a:pt x="6380" y="9400"/>
                  <a:pt x="6381" y="9400"/>
                </a:cubicBezTo>
                <a:cubicBezTo>
                  <a:pt x="6381" y="9400"/>
                  <a:pt x="6384" y="9397"/>
                  <a:pt x="6391" y="9390"/>
                </a:cubicBezTo>
                <a:cubicBezTo>
                  <a:pt x="6391" y="9390"/>
                  <a:pt x="6390" y="9389"/>
                  <a:pt x="6388" y="9388"/>
                </a:cubicBezTo>
                <a:close/>
                <a:moveTo>
                  <a:pt x="13000" y="0"/>
                </a:moveTo>
                <a:lnTo>
                  <a:pt x="12171" y="49"/>
                </a:lnTo>
                <a:cubicBezTo>
                  <a:pt x="12074" y="49"/>
                  <a:pt x="12000" y="73"/>
                  <a:pt x="11903" y="73"/>
                </a:cubicBezTo>
                <a:lnTo>
                  <a:pt x="11659" y="146"/>
                </a:lnTo>
                <a:lnTo>
                  <a:pt x="11391" y="220"/>
                </a:lnTo>
                <a:lnTo>
                  <a:pt x="11000" y="293"/>
                </a:lnTo>
                <a:cubicBezTo>
                  <a:pt x="10952" y="439"/>
                  <a:pt x="10903" y="610"/>
                  <a:pt x="10878" y="756"/>
                </a:cubicBezTo>
                <a:cubicBezTo>
                  <a:pt x="10830" y="902"/>
                  <a:pt x="10781" y="1073"/>
                  <a:pt x="10757" y="1219"/>
                </a:cubicBezTo>
                <a:cubicBezTo>
                  <a:pt x="10708" y="1561"/>
                  <a:pt x="10635" y="1878"/>
                  <a:pt x="10586" y="2219"/>
                </a:cubicBezTo>
                <a:cubicBezTo>
                  <a:pt x="10561" y="2366"/>
                  <a:pt x="10513" y="2537"/>
                  <a:pt x="10488" y="2707"/>
                </a:cubicBezTo>
                <a:cubicBezTo>
                  <a:pt x="10464" y="2854"/>
                  <a:pt x="10439" y="3024"/>
                  <a:pt x="10439" y="3195"/>
                </a:cubicBezTo>
                <a:cubicBezTo>
                  <a:pt x="10415" y="3341"/>
                  <a:pt x="10391" y="3561"/>
                  <a:pt x="10366" y="3732"/>
                </a:cubicBezTo>
                <a:cubicBezTo>
                  <a:pt x="10318" y="4024"/>
                  <a:pt x="10293" y="4341"/>
                  <a:pt x="10269" y="4585"/>
                </a:cubicBezTo>
                <a:cubicBezTo>
                  <a:pt x="10269" y="4707"/>
                  <a:pt x="10220" y="4829"/>
                  <a:pt x="10220" y="4927"/>
                </a:cubicBezTo>
                <a:cubicBezTo>
                  <a:pt x="10220" y="4975"/>
                  <a:pt x="10220" y="5000"/>
                  <a:pt x="10196" y="5049"/>
                </a:cubicBezTo>
                <a:cubicBezTo>
                  <a:pt x="10196" y="5097"/>
                  <a:pt x="10171" y="5146"/>
                  <a:pt x="10171" y="5195"/>
                </a:cubicBezTo>
                <a:cubicBezTo>
                  <a:pt x="10171" y="5244"/>
                  <a:pt x="10147" y="5293"/>
                  <a:pt x="10147" y="5317"/>
                </a:cubicBezTo>
                <a:cubicBezTo>
                  <a:pt x="10122" y="5293"/>
                  <a:pt x="10074" y="5268"/>
                  <a:pt x="10049" y="5244"/>
                </a:cubicBezTo>
                <a:lnTo>
                  <a:pt x="9927" y="5146"/>
                </a:lnTo>
                <a:lnTo>
                  <a:pt x="9171" y="4366"/>
                </a:lnTo>
                <a:cubicBezTo>
                  <a:pt x="8927" y="4097"/>
                  <a:pt x="8683" y="3854"/>
                  <a:pt x="8440" y="3634"/>
                </a:cubicBezTo>
                <a:lnTo>
                  <a:pt x="8074" y="3268"/>
                </a:lnTo>
                <a:cubicBezTo>
                  <a:pt x="7879" y="3097"/>
                  <a:pt x="7683" y="2902"/>
                  <a:pt x="7513" y="2780"/>
                </a:cubicBezTo>
                <a:cubicBezTo>
                  <a:pt x="7269" y="2537"/>
                  <a:pt x="6952" y="2268"/>
                  <a:pt x="6635" y="2024"/>
                </a:cubicBezTo>
                <a:cubicBezTo>
                  <a:pt x="6562" y="2024"/>
                  <a:pt x="6513" y="2024"/>
                  <a:pt x="6464" y="2049"/>
                </a:cubicBezTo>
                <a:lnTo>
                  <a:pt x="6318" y="2049"/>
                </a:lnTo>
                <a:cubicBezTo>
                  <a:pt x="6488" y="2049"/>
                  <a:pt x="6440" y="2098"/>
                  <a:pt x="6318" y="2122"/>
                </a:cubicBezTo>
                <a:cubicBezTo>
                  <a:pt x="5708" y="2195"/>
                  <a:pt x="5927" y="2171"/>
                  <a:pt x="5805" y="2195"/>
                </a:cubicBezTo>
                <a:cubicBezTo>
                  <a:pt x="5805" y="2195"/>
                  <a:pt x="5757" y="2219"/>
                  <a:pt x="5708" y="2268"/>
                </a:cubicBezTo>
                <a:lnTo>
                  <a:pt x="5488" y="2390"/>
                </a:lnTo>
                <a:cubicBezTo>
                  <a:pt x="5366" y="2439"/>
                  <a:pt x="5269" y="2512"/>
                  <a:pt x="5074" y="2610"/>
                </a:cubicBezTo>
                <a:cubicBezTo>
                  <a:pt x="5025" y="2805"/>
                  <a:pt x="4952" y="2976"/>
                  <a:pt x="4903" y="3219"/>
                </a:cubicBezTo>
                <a:cubicBezTo>
                  <a:pt x="4879" y="3341"/>
                  <a:pt x="4830" y="3463"/>
                  <a:pt x="4805" y="3585"/>
                </a:cubicBezTo>
                <a:cubicBezTo>
                  <a:pt x="4757" y="3707"/>
                  <a:pt x="4732" y="3829"/>
                  <a:pt x="4708" y="3976"/>
                </a:cubicBezTo>
                <a:cubicBezTo>
                  <a:pt x="4683" y="4097"/>
                  <a:pt x="4659" y="4244"/>
                  <a:pt x="4635" y="4390"/>
                </a:cubicBezTo>
                <a:cubicBezTo>
                  <a:pt x="4635" y="4463"/>
                  <a:pt x="4610" y="4536"/>
                  <a:pt x="4610" y="4610"/>
                </a:cubicBezTo>
                <a:cubicBezTo>
                  <a:pt x="4610" y="4658"/>
                  <a:pt x="4610" y="4707"/>
                  <a:pt x="4586" y="4756"/>
                </a:cubicBezTo>
                <a:cubicBezTo>
                  <a:pt x="4562" y="4951"/>
                  <a:pt x="4562" y="5146"/>
                  <a:pt x="4537" y="5341"/>
                </a:cubicBezTo>
                <a:cubicBezTo>
                  <a:pt x="4513" y="5732"/>
                  <a:pt x="4513" y="6146"/>
                  <a:pt x="4537" y="6536"/>
                </a:cubicBezTo>
                <a:lnTo>
                  <a:pt x="4537" y="6683"/>
                </a:lnTo>
                <a:lnTo>
                  <a:pt x="4537" y="6805"/>
                </a:lnTo>
                <a:cubicBezTo>
                  <a:pt x="4537" y="6829"/>
                  <a:pt x="4537" y="6878"/>
                  <a:pt x="4537" y="6902"/>
                </a:cubicBezTo>
                <a:cubicBezTo>
                  <a:pt x="4562" y="6975"/>
                  <a:pt x="4562" y="7049"/>
                  <a:pt x="4586" y="7122"/>
                </a:cubicBezTo>
                <a:lnTo>
                  <a:pt x="4635" y="7195"/>
                </a:lnTo>
                <a:lnTo>
                  <a:pt x="4659" y="7219"/>
                </a:lnTo>
                <a:cubicBezTo>
                  <a:pt x="4647" y="7232"/>
                  <a:pt x="4635" y="7238"/>
                  <a:pt x="4623" y="7238"/>
                </a:cubicBezTo>
                <a:cubicBezTo>
                  <a:pt x="4610" y="7238"/>
                  <a:pt x="4598" y="7232"/>
                  <a:pt x="4586" y="7219"/>
                </a:cubicBezTo>
                <a:cubicBezTo>
                  <a:pt x="4537" y="7219"/>
                  <a:pt x="4488" y="7195"/>
                  <a:pt x="4440" y="7171"/>
                </a:cubicBezTo>
                <a:lnTo>
                  <a:pt x="4415" y="7171"/>
                </a:lnTo>
                <a:lnTo>
                  <a:pt x="4415" y="7146"/>
                </a:lnTo>
                <a:cubicBezTo>
                  <a:pt x="4366" y="7146"/>
                  <a:pt x="4318" y="7097"/>
                  <a:pt x="4269" y="7073"/>
                </a:cubicBezTo>
                <a:cubicBezTo>
                  <a:pt x="4244" y="7049"/>
                  <a:pt x="4196" y="7024"/>
                  <a:pt x="4171" y="7000"/>
                </a:cubicBezTo>
                <a:lnTo>
                  <a:pt x="4098" y="6951"/>
                </a:lnTo>
                <a:lnTo>
                  <a:pt x="4049" y="6902"/>
                </a:lnTo>
                <a:lnTo>
                  <a:pt x="3927" y="6805"/>
                </a:lnTo>
                <a:cubicBezTo>
                  <a:pt x="3757" y="6683"/>
                  <a:pt x="3610" y="6536"/>
                  <a:pt x="3440" y="6414"/>
                </a:cubicBezTo>
                <a:lnTo>
                  <a:pt x="2684" y="5805"/>
                </a:lnTo>
                <a:lnTo>
                  <a:pt x="2025" y="5244"/>
                </a:lnTo>
                <a:cubicBezTo>
                  <a:pt x="1830" y="5097"/>
                  <a:pt x="1684" y="5000"/>
                  <a:pt x="1586" y="4902"/>
                </a:cubicBezTo>
                <a:lnTo>
                  <a:pt x="1586" y="4902"/>
                </a:lnTo>
                <a:lnTo>
                  <a:pt x="1684" y="5000"/>
                </a:lnTo>
                <a:lnTo>
                  <a:pt x="1684" y="5000"/>
                </a:lnTo>
                <a:lnTo>
                  <a:pt x="1586" y="4927"/>
                </a:lnTo>
                <a:cubicBezTo>
                  <a:pt x="1366" y="5000"/>
                  <a:pt x="1147" y="5000"/>
                  <a:pt x="927" y="5000"/>
                </a:cubicBezTo>
                <a:cubicBezTo>
                  <a:pt x="976" y="5049"/>
                  <a:pt x="806" y="5097"/>
                  <a:pt x="659" y="5097"/>
                </a:cubicBezTo>
                <a:lnTo>
                  <a:pt x="635" y="5097"/>
                </a:lnTo>
                <a:lnTo>
                  <a:pt x="586" y="5122"/>
                </a:lnTo>
                <a:cubicBezTo>
                  <a:pt x="537" y="5195"/>
                  <a:pt x="464" y="5268"/>
                  <a:pt x="367" y="5390"/>
                </a:cubicBezTo>
                <a:lnTo>
                  <a:pt x="318" y="5463"/>
                </a:lnTo>
                <a:cubicBezTo>
                  <a:pt x="269" y="5512"/>
                  <a:pt x="245" y="5536"/>
                  <a:pt x="220" y="5585"/>
                </a:cubicBezTo>
                <a:lnTo>
                  <a:pt x="49" y="5780"/>
                </a:lnTo>
                <a:lnTo>
                  <a:pt x="49" y="6073"/>
                </a:lnTo>
                <a:lnTo>
                  <a:pt x="1" y="6024"/>
                </a:lnTo>
                <a:lnTo>
                  <a:pt x="1" y="6024"/>
                </a:lnTo>
                <a:cubicBezTo>
                  <a:pt x="25" y="6317"/>
                  <a:pt x="74" y="6707"/>
                  <a:pt x="74" y="7073"/>
                </a:cubicBezTo>
                <a:cubicBezTo>
                  <a:pt x="74" y="7244"/>
                  <a:pt x="98" y="7414"/>
                  <a:pt x="123" y="7610"/>
                </a:cubicBezTo>
                <a:cubicBezTo>
                  <a:pt x="147" y="7756"/>
                  <a:pt x="171" y="7902"/>
                  <a:pt x="196" y="8000"/>
                </a:cubicBezTo>
                <a:cubicBezTo>
                  <a:pt x="196" y="8122"/>
                  <a:pt x="220" y="8244"/>
                  <a:pt x="245" y="8390"/>
                </a:cubicBezTo>
                <a:cubicBezTo>
                  <a:pt x="245" y="8439"/>
                  <a:pt x="245" y="8488"/>
                  <a:pt x="269" y="8536"/>
                </a:cubicBezTo>
                <a:cubicBezTo>
                  <a:pt x="269" y="8585"/>
                  <a:pt x="269" y="8610"/>
                  <a:pt x="293" y="8658"/>
                </a:cubicBezTo>
                <a:cubicBezTo>
                  <a:pt x="318" y="8853"/>
                  <a:pt x="367" y="9049"/>
                  <a:pt x="391" y="9268"/>
                </a:cubicBezTo>
                <a:cubicBezTo>
                  <a:pt x="440" y="9463"/>
                  <a:pt x="513" y="9683"/>
                  <a:pt x="562" y="9878"/>
                </a:cubicBezTo>
                <a:cubicBezTo>
                  <a:pt x="635" y="10073"/>
                  <a:pt x="708" y="10268"/>
                  <a:pt x="806" y="10488"/>
                </a:cubicBezTo>
                <a:lnTo>
                  <a:pt x="806" y="10561"/>
                </a:lnTo>
                <a:cubicBezTo>
                  <a:pt x="806" y="10609"/>
                  <a:pt x="806" y="10683"/>
                  <a:pt x="830" y="10756"/>
                </a:cubicBezTo>
                <a:lnTo>
                  <a:pt x="903" y="11024"/>
                </a:lnTo>
                <a:lnTo>
                  <a:pt x="952" y="11097"/>
                </a:lnTo>
                <a:lnTo>
                  <a:pt x="1220" y="11097"/>
                </a:lnTo>
                <a:cubicBezTo>
                  <a:pt x="1391" y="11097"/>
                  <a:pt x="1586" y="11073"/>
                  <a:pt x="1781" y="11024"/>
                </a:cubicBezTo>
                <a:cubicBezTo>
                  <a:pt x="2171" y="10902"/>
                  <a:pt x="2537" y="10609"/>
                  <a:pt x="2488" y="10146"/>
                </a:cubicBezTo>
                <a:lnTo>
                  <a:pt x="2537" y="10146"/>
                </a:lnTo>
                <a:cubicBezTo>
                  <a:pt x="2537" y="10146"/>
                  <a:pt x="2464" y="10000"/>
                  <a:pt x="2464" y="10000"/>
                </a:cubicBezTo>
                <a:cubicBezTo>
                  <a:pt x="2415" y="9780"/>
                  <a:pt x="2318" y="9683"/>
                  <a:pt x="2366" y="9683"/>
                </a:cubicBezTo>
                <a:lnTo>
                  <a:pt x="2464" y="9975"/>
                </a:lnTo>
                <a:cubicBezTo>
                  <a:pt x="2445" y="9889"/>
                  <a:pt x="2441" y="9859"/>
                  <a:pt x="2447" y="9859"/>
                </a:cubicBezTo>
                <a:cubicBezTo>
                  <a:pt x="2457" y="9859"/>
                  <a:pt x="2493" y="9931"/>
                  <a:pt x="2537" y="9975"/>
                </a:cubicBezTo>
                <a:cubicBezTo>
                  <a:pt x="2488" y="9878"/>
                  <a:pt x="2488" y="9805"/>
                  <a:pt x="2464" y="9731"/>
                </a:cubicBezTo>
                <a:cubicBezTo>
                  <a:pt x="2458" y="9720"/>
                  <a:pt x="2455" y="9715"/>
                  <a:pt x="2454" y="9715"/>
                </a:cubicBezTo>
                <a:cubicBezTo>
                  <a:pt x="2450" y="9715"/>
                  <a:pt x="2464" y="9767"/>
                  <a:pt x="2464" y="9805"/>
                </a:cubicBezTo>
                <a:cubicBezTo>
                  <a:pt x="2391" y="9683"/>
                  <a:pt x="2318" y="9536"/>
                  <a:pt x="2269" y="9414"/>
                </a:cubicBezTo>
                <a:cubicBezTo>
                  <a:pt x="2220" y="9195"/>
                  <a:pt x="2342" y="9366"/>
                  <a:pt x="2269" y="9097"/>
                </a:cubicBezTo>
                <a:cubicBezTo>
                  <a:pt x="2220" y="8878"/>
                  <a:pt x="2171" y="8683"/>
                  <a:pt x="2123" y="8463"/>
                </a:cubicBezTo>
                <a:lnTo>
                  <a:pt x="2049" y="8122"/>
                </a:lnTo>
                <a:lnTo>
                  <a:pt x="2049" y="8049"/>
                </a:lnTo>
                <a:lnTo>
                  <a:pt x="2049" y="8024"/>
                </a:lnTo>
                <a:cubicBezTo>
                  <a:pt x="2049" y="7975"/>
                  <a:pt x="2049" y="7951"/>
                  <a:pt x="2074" y="7927"/>
                </a:cubicBezTo>
                <a:lnTo>
                  <a:pt x="2074" y="7878"/>
                </a:lnTo>
                <a:lnTo>
                  <a:pt x="2098" y="7878"/>
                </a:lnTo>
                <a:cubicBezTo>
                  <a:pt x="2123" y="7902"/>
                  <a:pt x="2098" y="7902"/>
                  <a:pt x="2123" y="7927"/>
                </a:cubicBezTo>
                <a:lnTo>
                  <a:pt x="2147" y="7927"/>
                </a:lnTo>
                <a:cubicBezTo>
                  <a:pt x="2147" y="7943"/>
                  <a:pt x="2147" y="7959"/>
                  <a:pt x="2147" y="7975"/>
                </a:cubicBezTo>
                <a:lnTo>
                  <a:pt x="2220" y="8049"/>
                </a:lnTo>
                <a:lnTo>
                  <a:pt x="2586" y="8317"/>
                </a:lnTo>
                <a:cubicBezTo>
                  <a:pt x="2635" y="8366"/>
                  <a:pt x="2708" y="8414"/>
                  <a:pt x="2781" y="8463"/>
                </a:cubicBezTo>
                <a:cubicBezTo>
                  <a:pt x="2830" y="8512"/>
                  <a:pt x="2879" y="8536"/>
                  <a:pt x="3001" y="8634"/>
                </a:cubicBezTo>
                <a:lnTo>
                  <a:pt x="3635" y="9073"/>
                </a:lnTo>
                <a:cubicBezTo>
                  <a:pt x="4025" y="9317"/>
                  <a:pt x="4293" y="9463"/>
                  <a:pt x="4293" y="9463"/>
                </a:cubicBezTo>
                <a:lnTo>
                  <a:pt x="4342" y="9390"/>
                </a:lnTo>
                <a:cubicBezTo>
                  <a:pt x="4513" y="9463"/>
                  <a:pt x="4659" y="9561"/>
                  <a:pt x="4805" y="9683"/>
                </a:cubicBezTo>
                <a:cubicBezTo>
                  <a:pt x="4830" y="9731"/>
                  <a:pt x="4879" y="9756"/>
                  <a:pt x="4903" y="9780"/>
                </a:cubicBezTo>
                <a:lnTo>
                  <a:pt x="5025" y="9853"/>
                </a:lnTo>
                <a:lnTo>
                  <a:pt x="5220" y="9927"/>
                </a:lnTo>
                <a:cubicBezTo>
                  <a:pt x="5391" y="9951"/>
                  <a:pt x="5562" y="10000"/>
                  <a:pt x="5732" y="10097"/>
                </a:cubicBezTo>
                <a:cubicBezTo>
                  <a:pt x="5805" y="10024"/>
                  <a:pt x="5879" y="9951"/>
                  <a:pt x="5952" y="9878"/>
                </a:cubicBezTo>
                <a:lnTo>
                  <a:pt x="6025" y="9805"/>
                </a:lnTo>
                <a:cubicBezTo>
                  <a:pt x="6025" y="9780"/>
                  <a:pt x="6049" y="9756"/>
                  <a:pt x="6049" y="9731"/>
                </a:cubicBezTo>
                <a:cubicBezTo>
                  <a:pt x="6049" y="9731"/>
                  <a:pt x="6146" y="9654"/>
                  <a:pt x="6167" y="9654"/>
                </a:cubicBezTo>
                <a:cubicBezTo>
                  <a:pt x="6170" y="9654"/>
                  <a:pt x="6171" y="9656"/>
                  <a:pt x="6171" y="9658"/>
                </a:cubicBezTo>
                <a:cubicBezTo>
                  <a:pt x="6171" y="9585"/>
                  <a:pt x="6269" y="9536"/>
                  <a:pt x="6342" y="9463"/>
                </a:cubicBezTo>
                <a:cubicBezTo>
                  <a:pt x="6357" y="9440"/>
                  <a:pt x="6361" y="9431"/>
                  <a:pt x="6357" y="9431"/>
                </a:cubicBezTo>
                <a:cubicBezTo>
                  <a:pt x="6349" y="9431"/>
                  <a:pt x="6310" y="9471"/>
                  <a:pt x="6293" y="9488"/>
                </a:cubicBezTo>
                <a:lnTo>
                  <a:pt x="6366" y="9390"/>
                </a:lnTo>
                <a:cubicBezTo>
                  <a:pt x="6366" y="9382"/>
                  <a:pt x="6369" y="9379"/>
                  <a:pt x="6373" y="9379"/>
                </a:cubicBezTo>
                <a:cubicBezTo>
                  <a:pt x="6378" y="9379"/>
                  <a:pt x="6385" y="9384"/>
                  <a:pt x="6388" y="9388"/>
                </a:cubicBezTo>
                <a:lnTo>
                  <a:pt x="6388" y="9388"/>
                </a:lnTo>
                <a:cubicBezTo>
                  <a:pt x="6395" y="9378"/>
                  <a:pt x="6405" y="9361"/>
                  <a:pt x="6415" y="9341"/>
                </a:cubicBezTo>
                <a:cubicBezTo>
                  <a:pt x="6464" y="9244"/>
                  <a:pt x="6586" y="9097"/>
                  <a:pt x="7074" y="8488"/>
                </a:cubicBezTo>
                <a:cubicBezTo>
                  <a:pt x="7025" y="8366"/>
                  <a:pt x="6976" y="8268"/>
                  <a:pt x="6927" y="8146"/>
                </a:cubicBezTo>
                <a:lnTo>
                  <a:pt x="6854" y="8000"/>
                </a:lnTo>
                <a:cubicBezTo>
                  <a:pt x="6830" y="7951"/>
                  <a:pt x="6805" y="7878"/>
                  <a:pt x="6805" y="7829"/>
                </a:cubicBezTo>
                <a:cubicBezTo>
                  <a:pt x="6757" y="7658"/>
                  <a:pt x="6708" y="7463"/>
                  <a:pt x="6683" y="7268"/>
                </a:cubicBezTo>
                <a:cubicBezTo>
                  <a:pt x="6659" y="7171"/>
                  <a:pt x="6635" y="7073"/>
                  <a:pt x="6610" y="6975"/>
                </a:cubicBezTo>
                <a:lnTo>
                  <a:pt x="6586" y="6683"/>
                </a:lnTo>
                <a:lnTo>
                  <a:pt x="6562" y="6561"/>
                </a:lnTo>
                <a:lnTo>
                  <a:pt x="6562" y="6488"/>
                </a:lnTo>
                <a:lnTo>
                  <a:pt x="6562" y="6366"/>
                </a:lnTo>
                <a:cubicBezTo>
                  <a:pt x="6562" y="6024"/>
                  <a:pt x="6562" y="5707"/>
                  <a:pt x="6586" y="5366"/>
                </a:cubicBezTo>
                <a:cubicBezTo>
                  <a:pt x="6586" y="5219"/>
                  <a:pt x="6610" y="5073"/>
                  <a:pt x="6610" y="4927"/>
                </a:cubicBezTo>
                <a:lnTo>
                  <a:pt x="6610" y="4878"/>
                </a:lnTo>
                <a:cubicBezTo>
                  <a:pt x="6598" y="4854"/>
                  <a:pt x="6598" y="4854"/>
                  <a:pt x="6592" y="4854"/>
                </a:cubicBezTo>
                <a:cubicBezTo>
                  <a:pt x="6586" y="4854"/>
                  <a:pt x="6574" y="4854"/>
                  <a:pt x="6537" y="4829"/>
                </a:cubicBezTo>
                <a:cubicBezTo>
                  <a:pt x="6464" y="4780"/>
                  <a:pt x="6561" y="4805"/>
                  <a:pt x="6537" y="4756"/>
                </a:cubicBezTo>
                <a:lnTo>
                  <a:pt x="6537" y="4756"/>
                </a:lnTo>
                <a:cubicBezTo>
                  <a:pt x="6562" y="4805"/>
                  <a:pt x="6586" y="4805"/>
                  <a:pt x="6586" y="4805"/>
                </a:cubicBezTo>
                <a:cubicBezTo>
                  <a:pt x="6586" y="4805"/>
                  <a:pt x="6586" y="4805"/>
                  <a:pt x="6635" y="4902"/>
                </a:cubicBezTo>
                <a:lnTo>
                  <a:pt x="6610" y="4805"/>
                </a:lnTo>
                <a:lnTo>
                  <a:pt x="6635" y="4854"/>
                </a:lnTo>
                <a:cubicBezTo>
                  <a:pt x="6635" y="4854"/>
                  <a:pt x="6635" y="4829"/>
                  <a:pt x="6635" y="4829"/>
                </a:cubicBezTo>
                <a:cubicBezTo>
                  <a:pt x="6635" y="4800"/>
                  <a:pt x="6635" y="4790"/>
                  <a:pt x="6636" y="4790"/>
                </a:cubicBezTo>
                <a:cubicBezTo>
                  <a:pt x="6638" y="4790"/>
                  <a:pt x="6644" y="4814"/>
                  <a:pt x="6659" y="4829"/>
                </a:cubicBezTo>
                <a:cubicBezTo>
                  <a:pt x="6659" y="4829"/>
                  <a:pt x="6659" y="4805"/>
                  <a:pt x="6683" y="4780"/>
                </a:cubicBezTo>
                <a:lnTo>
                  <a:pt x="6708" y="4780"/>
                </a:lnTo>
                <a:cubicBezTo>
                  <a:pt x="6708" y="4780"/>
                  <a:pt x="6708" y="4756"/>
                  <a:pt x="6757" y="4756"/>
                </a:cubicBezTo>
                <a:cubicBezTo>
                  <a:pt x="6781" y="4756"/>
                  <a:pt x="6757" y="4756"/>
                  <a:pt x="6757" y="4780"/>
                </a:cubicBezTo>
                <a:lnTo>
                  <a:pt x="6830" y="4854"/>
                </a:lnTo>
                <a:cubicBezTo>
                  <a:pt x="6903" y="4902"/>
                  <a:pt x="6976" y="4951"/>
                  <a:pt x="6976" y="5000"/>
                </a:cubicBezTo>
                <a:cubicBezTo>
                  <a:pt x="7053" y="5058"/>
                  <a:pt x="7238" y="5269"/>
                  <a:pt x="7299" y="5269"/>
                </a:cubicBezTo>
                <a:cubicBezTo>
                  <a:pt x="7315" y="5269"/>
                  <a:pt x="7323" y="5255"/>
                  <a:pt x="7318" y="5219"/>
                </a:cubicBezTo>
                <a:lnTo>
                  <a:pt x="7318" y="5219"/>
                </a:lnTo>
                <a:cubicBezTo>
                  <a:pt x="7337" y="5278"/>
                  <a:pt x="7483" y="5479"/>
                  <a:pt x="7450" y="5479"/>
                </a:cubicBezTo>
                <a:cubicBezTo>
                  <a:pt x="7443" y="5479"/>
                  <a:pt x="7424" y="5467"/>
                  <a:pt x="7391" y="5439"/>
                </a:cubicBezTo>
                <a:lnTo>
                  <a:pt x="7391" y="5439"/>
                </a:lnTo>
                <a:cubicBezTo>
                  <a:pt x="7464" y="5512"/>
                  <a:pt x="7537" y="5610"/>
                  <a:pt x="7635" y="5683"/>
                </a:cubicBezTo>
                <a:lnTo>
                  <a:pt x="7537" y="5536"/>
                </a:lnTo>
                <a:lnTo>
                  <a:pt x="7537" y="5536"/>
                </a:lnTo>
                <a:cubicBezTo>
                  <a:pt x="7732" y="5780"/>
                  <a:pt x="7952" y="6000"/>
                  <a:pt x="8196" y="6195"/>
                </a:cubicBezTo>
                <a:lnTo>
                  <a:pt x="8098" y="6073"/>
                </a:lnTo>
                <a:lnTo>
                  <a:pt x="8098" y="6073"/>
                </a:lnTo>
                <a:cubicBezTo>
                  <a:pt x="8269" y="6244"/>
                  <a:pt x="8440" y="6414"/>
                  <a:pt x="8440" y="6536"/>
                </a:cubicBezTo>
                <a:lnTo>
                  <a:pt x="8464" y="6561"/>
                </a:lnTo>
                <a:lnTo>
                  <a:pt x="8805" y="6902"/>
                </a:lnTo>
                <a:cubicBezTo>
                  <a:pt x="9000" y="7097"/>
                  <a:pt x="9220" y="7292"/>
                  <a:pt x="9439" y="7488"/>
                </a:cubicBezTo>
                <a:lnTo>
                  <a:pt x="9293" y="7317"/>
                </a:lnTo>
                <a:lnTo>
                  <a:pt x="9293" y="7317"/>
                </a:lnTo>
                <a:cubicBezTo>
                  <a:pt x="9415" y="7414"/>
                  <a:pt x="9659" y="7634"/>
                  <a:pt x="9952" y="7878"/>
                </a:cubicBezTo>
                <a:cubicBezTo>
                  <a:pt x="10122" y="7853"/>
                  <a:pt x="10269" y="7829"/>
                  <a:pt x="10391" y="7805"/>
                </a:cubicBezTo>
                <a:cubicBezTo>
                  <a:pt x="10513" y="7805"/>
                  <a:pt x="10683" y="7780"/>
                  <a:pt x="10830" y="7756"/>
                </a:cubicBezTo>
                <a:cubicBezTo>
                  <a:pt x="10952" y="7707"/>
                  <a:pt x="11074" y="7634"/>
                  <a:pt x="11196" y="7561"/>
                </a:cubicBezTo>
                <a:lnTo>
                  <a:pt x="11391" y="7463"/>
                </a:lnTo>
                <a:cubicBezTo>
                  <a:pt x="11439" y="7414"/>
                  <a:pt x="11488" y="7390"/>
                  <a:pt x="11586" y="7341"/>
                </a:cubicBezTo>
                <a:cubicBezTo>
                  <a:pt x="11683" y="6878"/>
                  <a:pt x="11781" y="6414"/>
                  <a:pt x="11854" y="5951"/>
                </a:cubicBezTo>
                <a:lnTo>
                  <a:pt x="11854" y="5951"/>
                </a:lnTo>
                <a:cubicBezTo>
                  <a:pt x="11854" y="5951"/>
                  <a:pt x="11830" y="6024"/>
                  <a:pt x="11805" y="6097"/>
                </a:cubicBezTo>
                <a:lnTo>
                  <a:pt x="11757" y="6219"/>
                </a:lnTo>
                <a:lnTo>
                  <a:pt x="11757" y="6146"/>
                </a:lnTo>
                <a:cubicBezTo>
                  <a:pt x="11757" y="6073"/>
                  <a:pt x="11757" y="6000"/>
                  <a:pt x="11781" y="5951"/>
                </a:cubicBezTo>
                <a:cubicBezTo>
                  <a:pt x="11781" y="5805"/>
                  <a:pt x="11805" y="5658"/>
                  <a:pt x="11805" y="5658"/>
                </a:cubicBezTo>
                <a:cubicBezTo>
                  <a:pt x="11805" y="5698"/>
                  <a:pt x="11886" y="5900"/>
                  <a:pt x="11890" y="6000"/>
                </a:cubicBezTo>
                <a:lnTo>
                  <a:pt x="11890" y="6000"/>
                </a:lnTo>
                <a:cubicBezTo>
                  <a:pt x="11911" y="5905"/>
                  <a:pt x="11935" y="5778"/>
                  <a:pt x="11976" y="5634"/>
                </a:cubicBezTo>
                <a:cubicBezTo>
                  <a:pt x="11976" y="5536"/>
                  <a:pt x="12000" y="5439"/>
                  <a:pt x="12025" y="5341"/>
                </a:cubicBezTo>
                <a:cubicBezTo>
                  <a:pt x="12025" y="5244"/>
                  <a:pt x="12049" y="5195"/>
                  <a:pt x="12049" y="5122"/>
                </a:cubicBezTo>
                <a:cubicBezTo>
                  <a:pt x="12098" y="4854"/>
                  <a:pt x="12147" y="4512"/>
                  <a:pt x="12196" y="4122"/>
                </a:cubicBezTo>
                <a:cubicBezTo>
                  <a:pt x="12220" y="3878"/>
                  <a:pt x="12244" y="3610"/>
                  <a:pt x="12293" y="3341"/>
                </a:cubicBezTo>
                <a:cubicBezTo>
                  <a:pt x="12293" y="3219"/>
                  <a:pt x="12317" y="3122"/>
                  <a:pt x="12342" y="3000"/>
                </a:cubicBezTo>
                <a:cubicBezTo>
                  <a:pt x="12342" y="2927"/>
                  <a:pt x="12366" y="2829"/>
                  <a:pt x="12391" y="2756"/>
                </a:cubicBezTo>
                <a:cubicBezTo>
                  <a:pt x="12391" y="2707"/>
                  <a:pt x="12415" y="2683"/>
                  <a:pt x="12439" y="2658"/>
                </a:cubicBezTo>
                <a:cubicBezTo>
                  <a:pt x="12439" y="2683"/>
                  <a:pt x="12464" y="2707"/>
                  <a:pt x="12464" y="2732"/>
                </a:cubicBezTo>
                <a:cubicBezTo>
                  <a:pt x="12488" y="2805"/>
                  <a:pt x="12513" y="2902"/>
                  <a:pt x="12513" y="2976"/>
                </a:cubicBezTo>
                <a:cubicBezTo>
                  <a:pt x="12531" y="2976"/>
                  <a:pt x="12521" y="2903"/>
                  <a:pt x="12538" y="2903"/>
                </a:cubicBezTo>
                <a:cubicBezTo>
                  <a:pt x="12543" y="2903"/>
                  <a:pt x="12550" y="2910"/>
                  <a:pt x="12561" y="2927"/>
                </a:cubicBezTo>
                <a:cubicBezTo>
                  <a:pt x="12561" y="2976"/>
                  <a:pt x="12561" y="3000"/>
                  <a:pt x="12561" y="3024"/>
                </a:cubicBezTo>
                <a:cubicBezTo>
                  <a:pt x="12561" y="3024"/>
                  <a:pt x="12575" y="3065"/>
                  <a:pt x="12582" y="3065"/>
                </a:cubicBezTo>
                <a:cubicBezTo>
                  <a:pt x="12584" y="3065"/>
                  <a:pt x="12586" y="3061"/>
                  <a:pt x="12586" y="3049"/>
                </a:cubicBezTo>
                <a:cubicBezTo>
                  <a:pt x="12561" y="2951"/>
                  <a:pt x="12561" y="2854"/>
                  <a:pt x="12537" y="2732"/>
                </a:cubicBezTo>
                <a:lnTo>
                  <a:pt x="12537" y="2732"/>
                </a:lnTo>
                <a:lnTo>
                  <a:pt x="12610" y="2854"/>
                </a:lnTo>
                <a:lnTo>
                  <a:pt x="12610" y="2927"/>
                </a:lnTo>
                <a:cubicBezTo>
                  <a:pt x="12610" y="2927"/>
                  <a:pt x="12628" y="2873"/>
                  <a:pt x="12664" y="2873"/>
                </a:cubicBezTo>
                <a:cubicBezTo>
                  <a:pt x="12670" y="2873"/>
                  <a:pt x="12676" y="2874"/>
                  <a:pt x="12683" y="2878"/>
                </a:cubicBezTo>
                <a:cubicBezTo>
                  <a:pt x="12708" y="2878"/>
                  <a:pt x="12708" y="2902"/>
                  <a:pt x="12732" y="2927"/>
                </a:cubicBezTo>
                <a:cubicBezTo>
                  <a:pt x="12781" y="3049"/>
                  <a:pt x="12854" y="3146"/>
                  <a:pt x="12927" y="3244"/>
                </a:cubicBezTo>
                <a:cubicBezTo>
                  <a:pt x="13074" y="3488"/>
                  <a:pt x="13220" y="3707"/>
                  <a:pt x="13366" y="3951"/>
                </a:cubicBezTo>
                <a:cubicBezTo>
                  <a:pt x="13342" y="3951"/>
                  <a:pt x="13269" y="3854"/>
                  <a:pt x="13171" y="3756"/>
                </a:cubicBezTo>
                <a:lnTo>
                  <a:pt x="13171" y="3756"/>
                </a:lnTo>
                <a:cubicBezTo>
                  <a:pt x="13220" y="3829"/>
                  <a:pt x="13269" y="3902"/>
                  <a:pt x="13317" y="4000"/>
                </a:cubicBezTo>
                <a:cubicBezTo>
                  <a:pt x="13309" y="3973"/>
                  <a:pt x="13309" y="3963"/>
                  <a:pt x="13314" y="3963"/>
                </a:cubicBezTo>
                <a:cubicBezTo>
                  <a:pt x="13335" y="3963"/>
                  <a:pt x="13438" y="4115"/>
                  <a:pt x="13446" y="4115"/>
                </a:cubicBezTo>
                <a:cubicBezTo>
                  <a:pt x="13448" y="4115"/>
                  <a:pt x="13446" y="4110"/>
                  <a:pt x="13439" y="4097"/>
                </a:cubicBezTo>
                <a:lnTo>
                  <a:pt x="13439" y="4097"/>
                </a:lnTo>
                <a:cubicBezTo>
                  <a:pt x="13781" y="4415"/>
                  <a:pt x="14025" y="4951"/>
                  <a:pt x="14317" y="5268"/>
                </a:cubicBezTo>
                <a:cubicBezTo>
                  <a:pt x="14415" y="5244"/>
                  <a:pt x="16171" y="5097"/>
                  <a:pt x="16244" y="5049"/>
                </a:cubicBezTo>
                <a:cubicBezTo>
                  <a:pt x="16317" y="5146"/>
                  <a:pt x="16391" y="5268"/>
                  <a:pt x="16415" y="5293"/>
                </a:cubicBezTo>
                <a:cubicBezTo>
                  <a:pt x="16366" y="5171"/>
                  <a:pt x="16293" y="5049"/>
                  <a:pt x="16195" y="4927"/>
                </a:cubicBezTo>
                <a:lnTo>
                  <a:pt x="16122" y="4951"/>
                </a:lnTo>
                <a:cubicBezTo>
                  <a:pt x="15952" y="4707"/>
                  <a:pt x="16122" y="4878"/>
                  <a:pt x="15952" y="4634"/>
                </a:cubicBezTo>
                <a:cubicBezTo>
                  <a:pt x="15956" y="4629"/>
                  <a:pt x="15962" y="4627"/>
                  <a:pt x="15968" y="4627"/>
                </a:cubicBezTo>
                <a:cubicBezTo>
                  <a:pt x="16028" y="4627"/>
                  <a:pt x="16161" y="4823"/>
                  <a:pt x="16293" y="5000"/>
                </a:cubicBezTo>
                <a:cubicBezTo>
                  <a:pt x="16171" y="4829"/>
                  <a:pt x="16073" y="4634"/>
                  <a:pt x="15976" y="4585"/>
                </a:cubicBezTo>
                <a:cubicBezTo>
                  <a:pt x="15878" y="4390"/>
                  <a:pt x="16049" y="4585"/>
                  <a:pt x="15927" y="4341"/>
                </a:cubicBezTo>
                <a:cubicBezTo>
                  <a:pt x="15781" y="4195"/>
                  <a:pt x="15659" y="4049"/>
                  <a:pt x="15561" y="3878"/>
                </a:cubicBezTo>
                <a:cubicBezTo>
                  <a:pt x="15342" y="3439"/>
                  <a:pt x="15098" y="3293"/>
                  <a:pt x="14903" y="2878"/>
                </a:cubicBezTo>
                <a:lnTo>
                  <a:pt x="14903" y="2878"/>
                </a:lnTo>
                <a:lnTo>
                  <a:pt x="14927" y="2927"/>
                </a:lnTo>
                <a:cubicBezTo>
                  <a:pt x="14882" y="2791"/>
                  <a:pt x="14689" y="2570"/>
                  <a:pt x="14564" y="2325"/>
                </a:cubicBezTo>
                <a:lnTo>
                  <a:pt x="14564" y="2325"/>
                </a:lnTo>
                <a:cubicBezTo>
                  <a:pt x="14571" y="2347"/>
                  <a:pt x="14571" y="2363"/>
                  <a:pt x="14562" y="2363"/>
                </a:cubicBezTo>
                <a:cubicBezTo>
                  <a:pt x="14552" y="2363"/>
                  <a:pt x="14528" y="2338"/>
                  <a:pt x="14488" y="2268"/>
                </a:cubicBezTo>
                <a:cubicBezTo>
                  <a:pt x="14147" y="1732"/>
                  <a:pt x="13903" y="1390"/>
                  <a:pt x="13659" y="951"/>
                </a:cubicBezTo>
                <a:lnTo>
                  <a:pt x="13391" y="659"/>
                </a:lnTo>
                <a:lnTo>
                  <a:pt x="13000" y="0"/>
                </a:lnTo>
                <a:close/>
              </a:path>
            </a:pathLst>
          </a:custGeom>
          <a:solidFill>
            <a:srgbClr val="9244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8620887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8"/>
          <p:cNvSpPr txBox="1">
            <a:spLocks noGrp="1"/>
          </p:cNvSpPr>
          <p:nvPr>
            <p:ph type="title"/>
          </p:nvPr>
        </p:nvSpPr>
        <p:spPr>
          <a:xfrm>
            <a:off x="1850800" y="1801467"/>
            <a:ext cx="8490400" cy="30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9600">
                <a:solidFill>
                  <a:schemeClr val="accent1"/>
                </a:solidFill>
                <a:latin typeface="Lemonada Regular"/>
                <a:ea typeface="Lemonada Regular"/>
                <a:cs typeface="Lemonada Regular"/>
                <a:sym typeface="Lemonada Regula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214" name="Google Shape;214;p8"/>
          <p:cNvSpPr/>
          <p:nvPr/>
        </p:nvSpPr>
        <p:spPr>
          <a:xfrm>
            <a:off x="9739765" y="5918253"/>
            <a:ext cx="2452223" cy="1577159"/>
          </a:xfrm>
          <a:custGeom>
            <a:avLst/>
            <a:gdLst/>
            <a:ahLst/>
            <a:cxnLst/>
            <a:rect l="l" t="t" r="r" b="b"/>
            <a:pathLst>
              <a:path w="16559" h="10650" extrusionOk="0">
                <a:moveTo>
                  <a:pt x="12940" y="0"/>
                </a:moveTo>
                <a:cubicBezTo>
                  <a:pt x="8651" y="0"/>
                  <a:pt x="1" y="2276"/>
                  <a:pt x="3657" y="8447"/>
                </a:cubicBezTo>
                <a:cubicBezTo>
                  <a:pt x="3657" y="8447"/>
                  <a:pt x="7028" y="10650"/>
                  <a:pt x="10057" y="10650"/>
                </a:cubicBezTo>
                <a:cubicBezTo>
                  <a:pt x="11292" y="10650"/>
                  <a:pt x="12470" y="10283"/>
                  <a:pt x="13339" y="9252"/>
                </a:cubicBezTo>
                <a:cubicBezTo>
                  <a:pt x="16339" y="5691"/>
                  <a:pt x="16559" y="1594"/>
                  <a:pt x="15047" y="374"/>
                </a:cubicBezTo>
                <a:cubicBezTo>
                  <a:pt x="14753" y="133"/>
                  <a:pt x="13973" y="0"/>
                  <a:pt x="1294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5" name="Google Shape;215;p8"/>
          <p:cNvSpPr/>
          <p:nvPr/>
        </p:nvSpPr>
        <p:spPr>
          <a:xfrm>
            <a:off x="-543080" y="2486967"/>
            <a:ext cx="1679304" cy="1080052"/>
          </a:xfrm>
          <a:custGeom>
            <a:avLst/>
            <a:gdLst/>
            <a:ahLst/>
            <a:cxnLst/>
            <a:rect l="l" t="t" r="r" b="b"/>
            <a:pathLst>
              <a:path w="16559" h="10650" extrusionOk="0">
                <a:moveTo>
                  <a:pt x="12940" y="0"/>
                </a:moveTo>
                <a:cubicBezTo>
                  <a:pt x="8651" y="0"/>
                  <a:pt x="1" y="2276"/>
                  <a:pt x="3657" y="8447"/>
                </a:cubicBezTo>
                <a:cubicBezTo>
                  <a:pt x="3657" y="8447"/>
                  <a:pt x="7028" y="10650"/>
                  <a:pt x="10057" y="10650"/>
                </a:cubicBezTo>
                <a:cubicBezTo>
                  <a:pt x="11292" y="10650"/>
                  <a:pt x="12470" y="10283"/>
                  <a:pt x="13339" y="9252"/>
                </a:cubicBezTo>
                <a:cubicBezTo>
                  <a:pt x="16339" y="5691"/>
                  <a:pt x="16559" y="1594"/>
                  <a:pt x="15047" y="374"/>
                </a:cubicBezTo>
                <a:cubicBezTo>
                  <a:pt x="14753" y="133"/>
                  <a:pt x="13973" y="0"/>
                  <a:pt x="1294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6" name="Google Shape;216;p8"/>
          <p:cNvGrpSpPr/>
          <p:nvPr/>
        </p:nvGrpSpPr>
        <p:grpSpPr>
          <a:xfrm rot="2339736">
            <a:off x="-529020" y="1453927"/>
            <a:ext cx="2207032" cy="1171044"/>
            <a:chOff x="238125" y="2760550"/>
            <a:chExt cx="528650" cy="280500"/>
          </a:xfrm>
        </p:grpSpPr>
        <p:sp>
          <p:nvSpPr>
            <p:cNvPr id="217" name="Google Shape;217;p8"/>
            <p:cNvSpPr/>
            <p:nvPr/>
          </p:nvSpPr>
          <p:spPr>
            <a:xfrm>
              <a:off x="274700" y="3020300"/>
              <a:ext cx="1850" cy="9150"/>
            </a:xfrm>
            <a:custGeom>
              <a:avLst/>
              <a:gdLst/>
              <a:ahLst/>
              <a:cxnLst/>
              <a:rect l="l" t="t" r="r" b="b"/>
              <a:pathLst>
                <a:path w="74" h="366" extrusionOk="0">
                  <a:moveTo>
                    <a:pt x="74" y="0"/>
                  </a:moveTo>
                  <a:cubicBezTo>
                    <a:pt x="25" y="122"/>
                    <a:pt x="0" y="244"/>
                    <a:pt x="0" y="366"/>
                  </a:cubicBezTo>
                  <a:cubicBezTo>
                    <a:pt x="49" y="244"/>
                    <a:pt x="74" y="122"/>
                    <a:pt x="74" y="0"/>
                  </a:cubicBezTo>
                  <a:close/>
                </a:path>
              </a:pathLst>
            </a:custGeom>
            <a:solidFill>
              <a:srgbClr val="344A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8"/>
            <p:cNvSpPr/>
            <p:nvPr/>
          </p:nvSpPr>
          <p:spPr>
            <a:xfrm>
              <a:off x="277125" y="3020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344A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9" name="Google Shape;219;p8"/>
            <p:cNvGrpSpPr/>
            <p:nvPr/>
          </p:nvGrpSpPr>
          <p:grpSpPr>
            <a:xfrm>
              <a:off x="238125" y="2760550"/>
              <a:ext cx="528650" cy="279275"/>
              <a:chOff x="238125" y="2760550"/>
              <a:chExt cx="528650" cy="279275"/>
            </a:xfrm>
          </p:grpSpPr>
          <p:sp>
            <p:nvSpPr>
              <p:cNvPr id="220" name="Google Shape;220;p8"/>
              <p:cNvSpPr/>
              <p:nvPr/>
            </p:nvSpPr>
            <p:spPr>
              <a:xfrm>
                <a:off x="238125" y="2760550"/>
                <a:ext cx="528650" cy="278050"/>
              </a:xfrm>
              <a:custGeom>
                <a:avLst/>
                <a:gdLst/>
                <a:ahLst/>
                <a:cxnLst/>
                <a:rect l="l" t="t" r="r" b="b"/>
                <a:pathLst>
                  <a:path w="21146" h="11122" extrusionOk="0">
                    <a:moveTo>
                      <a:pt x="11622" y="1778"/>
                    </a:moveTo>
                    <a:lnTo>
                      <a:pt x="11622" y="1778"/>
                    </a:lnTo>
                    <a:cubicBezTo>
                      <a:pt x="11627" y="1780"/>
                      <a:pt x="11631" y="1781"/>
                      <a:pt x="11634" y="1781"/>
                    </a:cubicBezTo>
                    <a:cubicBezTo>
                      <a:pt x="11630" y="1780"/>
                      <a:pt x="11626" y="1779"/>
                      <a:pt x="11622" y="1778"/>
                    </a:cubicBezTo>
                    <a:close/>
                    <a:moveTo>
                      <a:pt x="15975" y="3512"/>
                    </a:moveTo>
                    <a:cubicBezTo>
                      <a:pt x="15975" y="3515"/>
                      <a:pt x="15978" y="3517"/>
                      <a:pt x="15983" y="3518"/>
                    </a:cubicBezTo>
                    <a:lnTo>
                      <a:pt x="15983" y="3518"/>
                    </a:lnTo>
                    <a:cubicBezTo>
                      <a:pt x="15980" y="3516"/>
                      <a:pt x="15978" y="3514"/>
                      <a:pt x="15975" y="3512"/>
                    </a:cubicBezTo>
                    <a:close/>
                    <a:moveTo>
                      <a:pt x="1524" y="10118"/>
                    </a:moveTo>
                    <a:cubicBezTo>
                      <a:pt x="1528" y="10118"/>
                      <a:pt x="1532" y="10119"/>
                      <a:pt x="1537" y="10122"/>
                    </a:cubicBezTo>
                    <a:lnTo>
                      <a:pt x="1508" y="10266"/>
                    </a:lnTo>
                    <a:lnTo>
                      <a:pt x="1508" y="10266"/>
                    </a:lnTo>
                    <a:cubicBezTo>
                      <a:pt x="1519" y="10173"/>
                      <a:pt x="1503" y="10118"/>
                      <a:pt x="1524" y="10118"/>
                    </a:cubicBezTo>
                    <a:close/>
                    <a:moveTo>
                      <a:pt x="10756" y="0"/>
                    </a:moveTo>
                    <a:lnTo>
                      <a:pt x="10756" y="0"/>
                    </a:lnTo>
                    <a:cubicBezTo>
                      <a:pt x="10902" y="24"/>
                      <a:pt x="10853" y="49"/>
                      <a:pt x="10731" y="49"/>
                    </a:cubicBezTo>
                    <a:cubicBezTo>
                      <a:pt x="10549" y="24"/>
                      <a:pt x="10451" y="18"/>
                      <a:pt x="10399" y="18"/>
                    </a:cubicBezTo>
                    <a:cubicBezTo>
                      <a:pt x="10347" y="18"/>
                      <a:pt x="10341" y="24"/>
                      <a:pt x="10341" y="24"/>
                    </a:cubicBezTo>
                    <a:lnTo>
                      <a:pt x="9927" y="24"/>
                    </a:lnTo>
                    <a:cubicBezTo>
                      <a:pt x="9024" y="24"/>
                      <a:pt x="8146" y="171"/>
                      <a:pt x="7317" y="463"/>
                    </a:cubicBezTo>
                    <a:cubicBezTo>
                      <a:pt x="6512" y="756"/>
                      <a:pt x="5756" y="1146"/>
                      <a:pt x="5073" y="1634"/>
                    </a:cubicBezTo>
                    <a:cubicBezTo>
                      <a:pt x="4757" y="1926"/>
                      <a:pt x="4319" y="2243"/>
                      <a:pt x="4050" y="2535"/>
                    </a:cubicBezTo>
                    <a:lnTo>
                      <a:pt x="4050" y="2535"/>
                    </a:lnTo>
                    <a:cubicBezTo>
                      <a:pt x="3877" y="2706"/>
                      <a:pt x="3369" y="3198"/>
                      <a:pt x="2927" y="3756"/>
                    </a:cubicBezTo>
                    <a:cubicBezTo>
                      <a:pt x="2537" y="4195"/>
                      <a:pt x="2195" y="4658"/>
                      <a:pt x="1902" y="5171"/>
                    </a:cubicBezTo>
                    <a:lnTo>
                      <a:pt x="1951" y="5097"/>
                    </a:lnTo>
                    <a:lnTo>
                      <a:pt x="1951" y="5097"/>
                    </a:lnTo>
                    <a:cubicBezTo>
                      <a:pt x="1829" y="5317"/>
                      <a:pt x="1683" y="5536"/>
                      <a:pt x="1512" y="5707"/>
                    </a:cubicBezTo>
                    <a:cubicBezTo>
                      <a:pt x="1610" y="5707"/>
                      <a:pt x="1463" y="6049"/>
                      <a:pt x="1390" y="6171"/>
                    </a:cubicBezTo>
                    <a:cubicBezTo>
                      <a:pt x="1341" y="6268"/>
                      <a:pt x="1268" y="6439"/>
                      <a:pt x="1219" y="6634"/>
                    </a:cubicBezTo>
                    <a:cubicBezTo>
                      <a:pt x="1146" y="6805"/>
                      <a:pt x="1073" y="7024"/>
                      <a:pt x="1000" y="7171"/>
                    </a:cubicBezTo>
                    <a:lnTo>
                      <a:pt x="976" y="7146"/>
                    </a:lnTo>
                    <a:cubicBezTo>
                      <a:pt x="902" y="7439"/>
                      <a:pt x="683" y="7975"/>
                      <a:pt x="634" y="8171"/>
                    </a:cubicBezTo>
                    <a:cubicBezTo>
                      <a:pt x="390" y="8780"/>
                      <a:pt x="220" y="9390"/>
                      <a:pt x="146" y="10049"/>
                    </a:cubicBezTo>
                    <a:cubicBezTo>
                      <a:pt x="146" y="10049"/>
                      <a:pt x="98" y="10146"/>
                      <a:pt x="73" y="10244"/>
                    </a:cubicBezTo>
                    <a:lnTo>
                      <a:pt x="24" y="10390"/>
                    </a:lnTo>
                    <a:lnTo>
                      <a:pt x="0" y="10463"/>
                    </a:lnTo>
                    <a:lnTo>
                      <a:pt x="0" y="10536"/>
                    </a:lnTo>
                    <a:cubicBezTo>
                      <a:pt x="195" y="10658"/>
                      <a:pt x="390" y="10756"/>
                      <a:pt x="610" y="10805"/>
                    </a:cubicBezTo>
                    <a:cubicBezTo>
                      <a:pt x="691" y="10836"/>
                      <a:pt x="776" y="10851"/>
                      <a:pt x="859" y="10851"/>
                    </a:cubicBezTo>
                    <a:cubicBezTo>
                      <a:pt x="1102" y="10851"/>
                      <a:pt x="1336" y="10723"/>
                      <a:pt x="1463" y="10488"/>
                    </a:cubicBezTo>
                    <a:lnTo>
                      <a:pt x="1488" y="10512"/>
                    </a:lnTo>
                    <a:cubicBezTo>
                      <a:pt x="1488" y="10488"/>
                      <a:pt x="1488" y="10463"/>
                      <a:pt x="1488" y="10439"/>
                    </a:cubicBezTo>
                    <a:lnTo>
                      <a:pt x="1488" y="10366"/>
                    </a:lnTo>
                    <a:cubicBezTo>
                      <a:pt x="1491" y="10356"/>
                      <a:pt x="1493" y="10346"/>
                      <a:pt x="1495" y="10337"/>
                    </a:cubicBezTo>
                    <a:lnTo>
                      <a:pt x="1495" y="10337"/>
                    </a:lnTo>
                    <a:cubicBezTo>
                      <a:pt x="1509" y="10287"/>
                      <a:pt x="1518" y="10268"/>
                      <a:pt x="1524" y="10268"/>
                    </a:cubicBezTo>
                    <a:cubicBezTo>
                      <a:pt x="1537" y="10268"/>
                      <a:pt x="1537" y="10344"/>
                      <a:pt x="1537" y="10390"/>
                    </a:cubicBezTo>
                    <a:cubicBezTo>
                      <a:pt x="1561" y="10317"/>
                      <a:pt x="1561" y="10244"/>
                      <a:pt x="1585" y="10171"/>
                    </a:cubicBezTo>
                    <a:cubicBezTo>
                      <a:pt x="1585" y="10166"/>
                      <a:pt x="1584" y="10164"/>
                      <a:pt x="1583" y="10164"/>
                    </a:cubicBezTo>
                    <a:cubicBezTo>
                      <a:pt x="1577" y="10164"/>
                      <a:pt x="1561" y="10200"/>
                      <a:pt x="1561" y="10219"/>
                    </a:cubicBezTo>
                    <a:cubicBezTo>
                      <a:pt x="1537" y="10097"/>
                      <a:pt x="1561" y="10000"/>
                      <a:pt x="1585" y="9878"/>
                    </a:cubicBezTo>
                    <a:cubicBezTo>
                      <a:pt x="1634" y="9683"/>
                      <a:pt x="1634" y="9878"/>
                      <a:pt x="1683" y="9658"/>
                    </a:cubicBezTo>
                    <a:cubicBezTo>
                      <a:pt x="1976" y="8536"/>
                      <a:pt x="2415" y="7463"/>
                      <a:pt x="3000" y="6488"/>
                    </a:cubicBezTo>
                    <a:cubicBezTo>
                      <a:pt x="3024" y="6488"/>
                      <a:pt x="3000" y="6488"/>
                      <a:pt x="3000" y="6512"/>
                    </a:cubicBezTo>
                    <a:cubicBezTo>
                      <a:pt x="3073" y="6366"/>
                      <a:pt x="3146" y="6219"/>
                      <a:pt x="3244" y="6073"/>
                    </a:cubicBezTo>
                    <a:cubicBezTo>
                      <a:pt x="3317" y="5927"/>
                      <a:pt x="3415" y="5805"/>
                      <a:pt x="3488" y="5658"/>
                    </a:cubicBezTo>
                    <a:cubicBezTo>
                      <a:pt x="3512" y="5610"/>
                      <a:pt x="3561" y="5585"/>
                      <a:pt x="3610" y="5561"/>
                    </a:cubicBezTo>
                    <a:cubicBezTo>
                      <a:pt x="3585" y="5561"/>
                      <a:pt x="3658" y="5488"/>
                      <a:pt x="3732" y="5341"/>
                    </a:cubicBezTo>
                    <a:cubicBezTo>
                      <a:pt x="3829" y="5219"/>
                      <a:pt x="3951" y="5024"/>
                      <a:pt x="4097" y="4854"/>
                    </a:cubicBezTo>
                    <a:cubicBezTo>
                      <a:pt x="4244" y="4683"/>
                      <a:pt x="4390" y="4512"/>
                      <a:pt x="4512" y="4366"/>
                    </a:cubicBezTo>
                    <a:cubicBezTo>
                      <a:pt x="4610" y="4244"/>
                      <a:pt x="4707" y="4171"/>
                      <a:pt x="4707" y="4146"/>
                    </a:cubicBezTo>
                    <a:lnTo>
                      <a:pt x="4683" y="4098"/>
                    </a:lnTo>
                    <a:cubicBezTo>
                      <a:pt x="4927" y="3854"/>
                      <a:pt x="4805" y="4073"/>
                      <a:pt x="5000" y="3829"/>
                    </a:cubicBezTo>
                    <a:cubicBezTo>
                      <a:pt x="5049" y="3732"/>
                      <a:pt x="5122" y="3658"/>
                      <a:pt x="5219" y="3585"/>
                    </a:cubicBezTo>
                    <a:cubicBezTo>
                      <a:pt x="5317" y="3537"/>
                      <a:pt x="5390" y="3463"/>
                      <a:pt x="5463" y="3366"/>
                    </a:cubicBezTo>
                    <a:cubicBezTo>
                      <a:pt x="5463" y="3366"/>
                      <a:pt x="5553" y="3312"/>
                      <a:pt x="5578" y="3312"/>
                    </a:cubicBezTo>
                    <a:cubicBezTo>
                      <a:pt x="5583" y="3312"/>
                      <a:pt x="5585" y="3314"/>
                      <a:pt x="5585" y="3317"/>
                    </a:cubicBezTo>
                    <a:cubicBezTo>
                      <a:pt x="5585" y="3244"/>
                      <a:pt x="5707" y="3195"/>
                      <a:pt x="5780" y="3122"/>
                    </a:cubicBezTo>
                    <a:cubicBezTo>
                      <a:pt x="5780" y="3114"/>
                      <a:pt x="5775" y="3111"/>
                      <a:pt x="5767" y="3111"/>
                    </a:cubicBezTo>
                    <a:cubicBezTo>
                      <a:pt x="5751" y="3111"/>
                      <a:pt x="5723" y="3122"/>
                      <a:pt x="5707" y="3122"/>
                    </a:cubicBezTo>
                    <a:lnTo>
                      <a:pt x="5780" y="3049"/>
                    </a:lnTo>
                    <a:lnTo>
                      <a:pt x="5878" y="2976"/>
                    </a:lnTo>
                    <a:cubicBezTo>
                      <a:pt x="5905" y="2967"/>
                      <a:pt x="5925" y="2961"/>
                      <a:pt x="5937" y="2961"/>
                    </a:cubicBezTo>
                    <a:cubicBezTo>
                      <a:pt x="5959" y="2961"/>
                      <a:pt x="5958" y="2978"/>
                      <a:pt x="5927" y="3024"/>
                    </a:cubicBezTo>
                    <a:lnTo>
                      <a:pt x="6171" y="2829"/>
                    </a:lnTo>
                    <a:lnTo>
                      <a:pt x="6561" y="2585"/>
                    </a:lnTo>
                    <a:cubicBezTo>
                      <a:pt x="6902" y="2390"/>
                      <a:pt x="7268" y="2220"/>
                      <a:pt x="7634" y="2073"/>
                    </a:cubicBezTo>
                    <a:cubicBezTo>
                      <a:pt x="7975" y="1927"/>
                      <a:pt x="8341" y="1829"/>
                      <a:pt x="8732" y="1756"/>
                    </a:cubicBezTo>
                    <a:cubicBezTo>
                      <a:pt x="8878" y="1707"/>
                      <a:pt x="9024" y="1707"/>
                      <a:pt x="9171" y="1683"/>
                    </a:cubicBezTo>
                    <a:lnTo>
                      <a:pt x="9463" y="1659"/>
                    </a:lnTo>
                    <a:cubicBezTo>
                      <a:pt x="9390" y="1634"/>
                      <a:pt x="9219" y="1659"/>
                      <a:pt x="9146" y="1610"/>
                    </a:cubicBezTo>
                    <a:cubicBezTo>
                      <a:pt x="9219" y="1585"/>
                      <a:pt x="9274" y="1585"/>
                      <a:pt x="9320" y="1585"/>
                    </a:cubicBezTo>
                    <a:cubicBezTo>
                      <a:pt x="9366" y="1585"/>
                      <a:pt x="9402" y="1585"/>
                      <a:pt x="9439" y="1561"/>
                    </a:cubicBezTo>
                    <a:cubicBezTo>
                      <a:pt x="9488" y="1610"/>
                      <a:pt x="9561" y="1610"/>
                      <a:pt x="9658" y="1610"/>
                    </a:cubicBezTo>
                    <a:cubicBezTo>
                      <a:pt x="9732" y="1610"/>
                      <a:pt x="9829" y="1634"/>
                      <a:pt x="9902" y="1659"/>
                    </a:cubicBezTo>
                    <a:lnTo>
                      <a:pt x="9951" y="1610"/>
                    </a:lnTo>
                    <a:lnTo>
                      <a:pt x="10024" y="1659"/>
                    </a:lnTo>
                    <a:lnTo>
                      <a:pt x="10488" y="1659"/>
                    </a:lnTo>
                    <a:lnTo>
                      <a:pt x="10853" y="1707"/>
                    </a:lnTo>
                    <a:cubicBezTo>
                      <a:pt x="11117" y="1707"/>
                      <a:pt x="11381" y="1731"/>
                      <a:pt x="11622" y="1778"/>
                    </a:cubicBezTo>
                    <a:lnTo>
                      <a:pt x="11622" y="1778"/>
                    </a:lnTo>
                    <a:cubicBezTo>
                      <a:pt x="11593" y="1769"/>
                      <a:pt x="11549" y="1732"/>
                      <a:pt x="11634" y="1732"/>
                    </a:cubicBezTo>
                    <a:cubicBezTo>
                      <a:pt x="11634" y="1781"/>
                      <a:pt x="11902" y="1732"/>
                      <a:pt x="11951" y="1805"/>
                    </a:cubicBezTo>
                    <a:cubicBezTo>
                      <a:pt x="12016" y="1805"/>
                      <a:pt x="12168" y="1848"/>
                      <a:pt x="12233" y="1848"/>
                    </a:cubicBezTo>
                    <a:cubicBezTo>
                      <a:pt x="12265" y="1848"/>
                      <a:pt x="12276" y="1837"/>
                      <a:pt x="12244" y="1805"/>
                    </a:cubicBezTo>
                    <a:lnTo>
                      <a:pt x="12244" y="1805"/>
                    </a:lnTo>
                    <a:cubicBezTo>
                      <a:pt x="12292" y="1829"/>
                      <a:pt x="12366" y="1854"/>
                      <a:pt x="12414" y="1878"/>
                    </a:cubicBezTo>
                    <a:cubicBezTo>
                      <a:pt x="12463" y="1902"/>
                      <a:pt x="12488" y="1902"/>
                      <a:pt x="12414" y="1902"/>
                    </a:cubicBezTo>
                    <a:cubicBezTo>
                      <a:pt x="12488" y="1927"/>
                      <a:pt x="12561" y="1951"/>
                      <a:pt x="12658" y="1976"/>
                    </a:cubicBezTo>
                    <a:lnTo>
                      <a:pt x="12536" y="1927"/>
                    </a:lnTo>
                    <a:lnTo>
                      <a:pt x="12536" y="1927"/>
                    </a:lnTo>
                    <a:cubicBezTo>
                      <a:pt x="12683" y="1951"/>
                      <a:pt x="12805" y="2000"/>
                      <a:pt x="12902" y="2024"/>
                    </a:cubicBezTo>
                    <a:cubicBezTo>
                      <a:pt x="13024" y="2073"/>
                      <a:pt x="13122" y="2098"/>
                      <a:pt x="13219" y="2098"/>
                    </a:cubicBezTo>
                    <a:lnTo>
                      <a:pt x="13122" y="2049"/>
                    </a:lnTo>
                    <a:lnTo>
                      <a:pt x="13122" y="2049"/>
                    </a:lnTo>
                    <a:cubicBezTo>
                      <a:pt x="13292" y="2098"/>
                      <a:pt x="13439" y="2146"/>
                      <a:pt x="13488" y="2220"/>
                    </a:cubicBezTo>
                    <a:lnTo>
                      <a:pt x="13414" y="2195"/>
                    </a:lnTo>
                    <a:lnTo>
                      <a:pt x="13317" y="2195"/>
                    </a:lnTo>
                    <a:cubicBezTo>
                      <a:pt x="13463" y="2220"/>
                      <a:pt x="13561" y="2268"/>
                      <a:pt x="13683" y="2317"/>
                    </a:cubicBezTo>
                    <a:cubicBezTo>
                      <a:pt x="13805" y="2366"/>
                      <a:pt x="13902" y="2390"/>
                      <a:pt x="14024" y="2439"/>
                    </a:cubicBezTo>
                    <a:lnTo>
                      <a:pt x="13902" y="2415"/>
                    </a:lnTo>
                    <a:lnTo>
                      <a:pt x="13902" y="2415"/>
                    </a:lnTo>
                    <a:cubicBezTo>
                      <a:pt x="13975" y="2439"/>
                      <a:pt x="14146" y="2488"/>
                      <a:pt x="14341" y="2585"/>
                    </a:cubicBezTo>
                    <a:cubicBezTo>
                      <a:pt x="14439" y="2610"/>
                      <a:pt x="14561" y="2683"/>
                      <a:pt x="14658" y="2732"/>
                    </a:cubicBezTo>
                    <a:cubicBezTo>
                      <a:pt x="14780" y="2780"/>
                      <a:pt x="14878" y="2829"/>
                      <a:pt x="15000" y="2902"/>
                    </a:cubicBezTo>
                    <a:cubicBezTo>
                      <a:pt x="15219" y="3024"/>
                      <a:pt x="15439" y="3146"/>
                      <a:pt x="15634" y="3268"/>
                    </a:cubicBezTo>
                    <a:cubicBezTo>
                      <a:pt x="15805" y="3366"/>
                      <a:pt x="15926" y="3463"/>
                      <a:pt x="16024" y="3512"/>
                    </a:cubicBezTo>
                    <a:lnTo>
                      <a:pt x="15926" y="3390"/>
                    </a:lnTo>
                    <a:lnTo>
                      <a:pt x="16048" y="3439"/>
                    </a:lnTo>
                    <a:cubicBezTo>
                      <a:pt x="16094" y="3462"/>
                      <a:pt x="16118" y="3485"/>
                      <a:pt x="16161" y="3507"/>
                    </a:cubicBezTo>
                    <a:lnTo>
                      <a:pt x="16161" y="3507"/>
                    </a:lnTo>
                    <a:cubicBezTo>
                      <a:pt x="16155" y="3506"/>
                      <a:pt x="16147" y="3505"/>
                      <a:pt x="16138" y="3505"/>
                    </a:cubicBezTo>
                    <a:cubicBezTo>
                      <a:pt x="16097" y="3505"/>
                      <a:pt x="16029" y="3519"/>
                      <a:pt x="15995" y="3519"/>
                    </a:cubicBezTo>
                    <a:cubicBezTo>
                      <a:pt x="15990" y="3519"/>
                      <a:pt x="15986" y="3519"/>
                      <a:pt x="15983" y="3518"/>
                    </a:cubicBezTo>
                    <a:lnTo>
                      <a:pt x="15983" y="3518"/>
                    </a:lnTo>
                    <a:cubicBezTo>
                      <a:pt x="16516" y="3956"/>
                      <a:pt x="16977" y="4441"/>
                      <a:pt x="17390" y="4976"/>
                    </a:cubicBezTo>
                    <a:cubicBezTo>
                      <a:pt x="17804" y="5488"/>
                      <a:pt x="18170" y="6073"/>
                      <a:pt x="18439" y="6683"/>
                    </a:cubicBezTo>
                    <a:cubicBezTo>
                      <a:pt x="18471" y="6770"/>
                      <a:pt x="18470" y="6794"/>
                      <a:pt x="18456" y="6794"/>
                    </a:cubicBezTo>
                    <a:cubicBezTo>
                      <a:pt x="18440" y="6794"/>
                      <a:pt x="18403" y="6756"/>
                      <a:pt x="18390" y="6756"/>
                    </a:cubicBezTo>
                    <a:cubicBezTo>
                      <a:pt x="18512" y="6975"/>
                      <a:pt x="18487" y="6829"/>
                      <a:pt x="18561" y="7024"/>
                    </a:cubicBezTo>
                    <a:cubicBezTo>
                      <a:pt x="18568" y="7047"/>
                      <a:pt x="18569" y="7056"/>
                      <a:pt x="18565" y="7056"/>
                    </a:cubicBezTo>
                    <a:cubicBezTo>
                      <a:pt x="18556" y="7056"/>
                      <a:pt x="18528" y="7017"/>
                      <a:pt x="18512" y="7000"/>
                    </a:cubicBezTo>
                    <a:lnTo>
                      <a:pt x="18512" y="7000"/>
                    </a:lnTo>
                    <a:cubicBezTo>
                      <a:pt x="18561" y="7097"/>
                      <a:pt x="18585" y="7171"/>
                      <a:pt x="18609" y="7171"/>
                    </a:cubicBezTo>
                    <a:cubicBezTo>
                      <a:pt x="18561" y="7049"/>
                      <a:pt x="18634" y="7097"/>
                      <a:pt x="18658" y="7024"/>
                    </a:cubicBezTo>
                    <a:lnTo>
                      <a:pt x="18707" y="7171"/>
                    </a:lnTo>
                    <a:cubicBezTo>
                      <a:pt x="18731" y="7219"/>
                      <a:pt x="18756" y="7293"/>
                      <a:pt x="18756" y="7293"/>
                    </a:cubicBezTo>
                    <a:lnTo>
                      <a:pt x="18731" y="7293"/>
                    </a:lnTo>
                    <a:cubicBezTo>
                      <a:pt x="18829" y="7414"/>
                      <a:pt x="18902" y="7536"/>
                      <a:pt x="18951" y="7683"/>
                    </a:cubicBezTo>
                    <a:cubicBezTo>
                      <a:pt x="19122" y="8146"/>
                      <a:pt x="19243" y="8634"/>
                      <a:pt x="19365" y="9122"/>
                    </a:cubicBezTo>
                    <a:cubicBezTo>
                      <a:pt x="19341" y="9122"/>
                      <a:pt x="19317" y="9024"/>
                      <a:pt x="19268" y="8927"/>
                    </a:cubicBezTo>
                    <a:lnTo>
                      <a:pt x="19268" y="8927"/>
                    </a:lnTo>
                    <a:cubicBezTo>
                      <a:pt x="19292" y="9000"/>
                      <a:pt x="19317" y="9073"/>
                      <a:pt x="19317" y="9146"/>
                    </a:cubicBezTo>
                    <a:cubicBezTo>
                      <a:pt x="19317" y="9126"/>
                      <a:pt x="19319" y="9118"/>
                      <a:pt x="19322" y="9118"/>
                    </a:cubicBezTo>
                    <a:cubicBezTo>
                      <a:pt x="19336" y="9118"/>
                      <a:pt x="19374" y="9263"/>
                      <a:pt x="19386" y="9263"/>
                    </a:cubicBezTo>
                    <a:cubicBezTo>
                      <a:pt x="19388" y="9263"/>
                      <a:pt x="19390" y="9257"/>
                      <a:pt x="19390" y="9244"/>
                    </a:cubicBezTo>
                    <a:cubicBezTo>
                      <a:pt x="19536" y="9585"/>
                      <a:pt x="19536" y="10049"/>
                      <a:pt x="19658" y="10341"/>
                    </a:cubicBezTo>
                    <a:cubicBezTo>
                      <a:pt x="19683" y="10341"/>
                      <a:pt x="20024" y="10488"/>
                      <a:pt x="20390" y="10610"/>
                    </a:cubicBezTo>
                    <a:cubicBezTo>
                      <a:pt x="20715" y="10749"/>
                      <a:pt x="21039" y="10866"/>
                      <a:pt x="21112" y="10877"/>
                    </a:cubicBezTo>
                    <a:lnTo>
                      <a:pt x="21112" y="10877"/>
                    </a:lnTo>
                    <a:cubicBezTo>
                      <a:pt x="21109" y="10846"/>
                      <a:pt x="21104" y="10814"/>
                      <a:pt x="21097" y="10780"/>
                    </a:cubicBezTo>
                    <a:lnTo>
                      <a:pt x="21048" y="10780"/>
                    </a:lnTo>
                    <a:cubicBezTo>
                      <a:pt x="21000" y="10536"/>
                      <a:pt x="21073" y="10707"/>
                      <a:pt x="21048" y="10463"/>
                    </a:cubicBezTo>
                    <a:cubicBezTo>
                      <a:pt x="21097" y="10463"/>
                      <a:pt x="21122" y="10683"/>
                      <a:pt x="21146" y="10878"/>
                    </a:cubicBezTo>
                    <a:cubicBezTo>
                      <a:pt x="21146" y="10731"/>
                      <a:pt x="21146" y="10585"/>
                      <a:pt x="21097" y="10439"/>
                    </a:cubicBezTo>
                    <a:cubicBezTo>
                      <a:pt x="21097" y="10268"/>
                      <a:pt x="21146" y="10439"/>
                      <a:pt x="21122" y="10244"/>
                    </a:cubicBezTo>
                    <a:cubicBezTo>
                      <a:pt x="21073" y="10073"/>
                      <a:pt x="21048" y="9902"/>
                      <a:pt x="21048" y="9732"/>
                    </a:cubicBezTo>
                    <a:cubicBezTo>
                      <a:pt x="21000" y="9317"/>
                      <a:pt x="20853" y="9122"/>
                      <a:pt x="20804" y="8732"/>
                    </a:cubicBezTo>
                    <a:lnTo>
                      <a:pt x="20804" y="8732"/>
                    </a:lnTo>
                    <a:lnTo>
                      <a:pt x="20829" y="8780"/>
                    </a:lnTo>
                    <a:cubicBezTo>
                      <a:pt x="20829" y="8634"/>
                      <a:pt x="20731" y="8390"/>
                      <a:pt x="20682" y="8146"/>
                    </a:cubicBezTo>
                    <a:cubicBezTo>
                      <a:pt x="20682" y="8188"/>
                      <a:pt x="20682" y="8231"/>
                      <a:pt x="20673" y="8231"/>
                    </a:cubicBezTo>
                    <a:cubicBezTo>
                      <a:pt x="20666" y="8231"/>
                      <a:pt x="20654" y="8208"/>
                      <a:pt x="20634" y="8146"/>
                    </a:cubicBezTo>
                    <a:cubicBezTo>
                      <a:pt x="20585" y="7878"/>
                      <a:pt x="20512" y="7707"/>
                      <a:pt x="20463" y="7488"/>
                    </a:cubicBezTo>
                    <a:lnTo>
                      <a:pt x="20414" y="7414"/>
                    </a:lnTo>
                    <a:cubicBezTo>
                      <a:pt x="20390" y="7366"/>
                      <a:pt x="20365" y="7317"/>
                      <a:pt x="20365" y="7317"/>
                    </a:cubicBezTo>
                    <a:cubicBezTo>
                      <a:pt x="20048" y="6390"/>
                      <a:pt x="19609" y="5512"/>
                      <a:pt x="19073" y="4707"/>
                    </a:cubicBezTo>
                    <a:cubicBezTo>
                      <a:pt x="18756" y="4219"/>
                      <a:pt x="18390" y="3756"/>
                      <a:pt x="18000" y="3341"/>
                    </a:cubicBezTo>
                    <a:cubicBezTo>
                      <a:pt x="17707" y="3024"/>
                      <a:pt x="17414" y="2756"/>
                      <a:pt x="17122" y="2512"/>
                    </a:cubicBezTo>
                    <a:lnTo>
                      <a:pt x="17146" y="2512"/>
                    </a:lnTo>
                    <a:cubicBezTo>
                      <a:pt x="16780" y="2220"/>
                      <a:pt x="16414" y="1951"/>
                      <a:pt x="16024" y="1707"/>
                    </a:cubicBezTo>
                    <a:cubicBezTo>
                      <a:pt x="15536" y="1390"/>
                      <a:pt x="15048" y="1146"/>
                      <a:pt x="14512" y="927"/>
                    </a:cubicBezTo>
                    <a:cubicBezTo>
                      <a:pt x="13561" y="512"/>
                      <a:pt x="12561" y="268"/>
                      <a:pt x="11561" y="146"/>
                    </a:cubicBezTo>
                    <a:cubicBezTo>
                      <a:pt x="11292" y="73"/>
                      <a:pt x="11024" y="24"/>
                      <a:pt x="10756" y="0"/>
                    </a:cubicBezTo>
                    <a:close/>
                    <a:moveTo>
                      <a:pt x="21112" y="10877"/>
                    </a:moveTo>
                    <a:cubicBezTo>
                      <a:pt x="21122" y="10958"/>
                      <a:pt x="21122" y="11034"/>
                      <a:pt x="21122" y="11122"/>
                    </a:cubicBezTo>
                    <a:cubicBezTo>
                      <a:pt x="21122" y="11049"/>
                      <a:pt x="21122" y="10951"/>
                      <a:pt x="21122" y="10878"/>
                    </a:cubicBezTo>
                    <a:cubicBezTo>
                      <a:pt x="21119" y="10878"/>
                      <a:pt x="21116" y="10878"/>
                      <a:pt x="21112" y="10877"/>
                    </a:cubicBezTo>
                    <a:close/>
                  </a:path>
                </a:pathLst>
              </a:custGeom>
              <a:solidFill>
                <a:srgbClr val="E7654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" name="Google Shape;221;p8"/>
              <p:cNvSpPr/>
              <p:nvPr/>
            </p:nvSpPr>
            <p:spPr>
              <a:xfrm>
                <a:off x="338100" y="3028825"/>
                <a:ext cx="2475" cy="6725"/>
              </a:xfrm>
              <a:custGeom>
                <a:avLst/>
                <a:gdLst/>
                <a:ahLst/>
                <a:cxnLst/>
                <a:rect l="l" t="t" r="r" b="b"/>
                <a:pathLst>
                  <a:path w="99" h="269" extrusionOk="0">
                    <a:moveTo>
                      <a:pt x="98" y="0"/>
                    </a:moveTo>
                    <a:cubicBezTo>
                      <a:pt x="50" y="74"/>
                      <a:pt x="1" y="171"/>
                      <a:pt x="1" y="269"/>
                    </a:cubicBezTo>
                    <a:cubicBezTo>
                      <a:pt x="50" y="196"/>
                      <a:pt x="74" y="98"/>
                      <a:pt x="98" y="0"/>
                    </a:cubicBezTo>
                    <a:close/>
                  </a:path>
                </a:pathLst>
              </a:custGeom>
              <a:solidFill>
                <a:srgbClr val="F7A28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" name="Google Shape;222;p8"/>
              <p:cNvSpPr/>
              <p:nvPr/>
            </p:nvSpPr>
            <p:spPr>
              <a:xfrm>
                <a:off x="340550" y="30288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7A28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3" name="Google Shape;223;p8"/>
              <p:cNvSpPr/>
              <p:nvPr/>
            </p:nvSpPr>
            <p:spPr>
              <a:xfrm>
                <a:off x="302750" y="2832500"/>
                <a:ext cx="398800" cy="207325"/>
              </a:xfrm>
              <a:custGeom>
                <a:avLst/>
                <a:gdLst/>
                <a:ahLst/>
                <a:cxnLst/>
                <a:rect l="l" t="t" r="r" b="b"/>
                <a:pathLst>
                  <a:path w="15952" h="8293" extrusionOk="0">
                    <a:moveTo>
                      <a:pt x="8594" y="1702"/>
                    </a:moveTo>
                    <a:cubicBezTo>
                      <a:pt x="8599" y="1705"/>
                      <a:pt x="8605" y="1707"/>
                      <a:pt x="8610" y="1707"/>
                    </a:cubicBezTo>
                    <a:cubicBezTo>
                      <a:pt x="8604" y="1705"/>
                      <a:pt x="8599" y="1704"/>
                      <a:pt x="8594" y="1702"/>
                    </a:cubicBezTo>
                    <a:close/>
                    <a:moveTo>
                      <a:pt x="4624" y="2600"/>
                    </a:moveTo>
                    <a:cubicBezTo>
                      <a:pt x="4619" y="2604"/>
                      <a:pt x="4614" y="2607"/>
                      <a:pt x="4610" y="2610"/>
                    </a:cubicBezTo>
                    <a:cubicBezTo>
                      <a:pt x="4616" y="2607"/>
                      <a:pt x="4621" y="2603"/>
                      <a:pt x="4624" y="2600"/>
                    </a:cubicBezTo>
                    <a:close/>
                    <a:moveTo>
                      <a:pt x="11683" y="2951"/>
                    </a:moveTo>
                    <a:cubicBezTo>
                      <a:pt x="11683" y="2954"/>
                      <a:pt x="11685" y="2956"/>
                      <a:pt x="11690" y="2956"/>
                    </a:cubicBezTo>
                    <a:lnTo>
                      <a:pt x="11690" y="2956"/>
                    </a:lnTo>
                    <a:cubicBezTo>
                      <a:pt x="11687" y="2954"/>
                      <a:pt x="11685" y="2953"/>
                      <a:pt x="11683" y="2951"/>
                    </a:cubicBezTo>
                    <a:close/>
                    <a:moveTo>
                      <a:pt x="1415" y="3829"/>
                    </a:moveTo>
                    <a:lnTo>
                      <a:pt x="1391" y="3878"/>
                    </a:lnTo>
                    <a:lnTo>
                      <a:pt x="1391" y="3878"/>
                    </a:lnTo>
                    <a:cubicBezTo>
                      <a:pt x="1398" y="3862"/>
                      <a:pt x="1406" y="3847"/>
                      <a:pt x="1414" y="3831"/>
                    </a:cubicBezTo>
                    <a:lnTo>
                      <a:pt x="1414" y="3831"/>
                    </a:lnTo>
                    <a:cubicBezTo>
                      <a:pt x="1414" y="3830"/>
                      <a:pt x="1415" y="3830"/>
                      <a:pt x="1415" y="3829"/>
                    </a:cubicBezTo>
                    <a:close/>
                    <a:moveTo>
                      <a:pt x="2596" y="5025"/>
                    </a:moveTo>
                    <a:cubicBezTo>
                      <a:pt x="2595" y="5026"/>
                      <a:pt x="2595" y="5027"/>
                      <a:pt x="2594" y="5028"/>
                    </a:cubicBezTo>
                    <a:lnTo>
                      <a:pt x="2594" y="5028"/>
                    </a:lnTo>
                    <a:cubicBezTo>
                      <a:pt x="2596" y="5026"/>
                      <a:pt x="2597" y="5025"/>
                      <a:pt x="2596" y="5025"/>
                    </a:cubicBezTo>
                    <a:close/>
                    <a:moveTo>
                      <a:pt x="2594" y="5028"/>
                    </a:moveTo>
                    <a:cubicBezTo>
                      <a:pt x="2591" y="5031"/>
                      <a:pt x="2586" y="5037"/>
                      <a:pt x="2586" y="5049"/>
                    </a:cubicBezTo>
                    <a:cubicBezTo>
                      <a:pt x="2588" y="5042"/>
                      <a:pt x="2591" y="5035"/>
                      <a:pt x="2594" y="5028"/>
                    </a:cubicBezTo>
                    <a:close/>
                    <a:moveTo>
                      <a:pt x="1505" y="7629"/>
                    </a:moveTo>
                    <a:cubicBezTo>
                      <a:pt x="1507" y="7629"/>
                      <a:pt x="1509" y="7631"/>
                      <a:pt x="1512" y="7634"/>
                    </a:cubicBezTo>
                    <a:lnTo>
                      <a:pt x="1499" y="7728"/>
                    </a:lnTo>
                    <a:lnTo>
                      <a:pt x="1499" y="7728"/>
                    </a:lnTo>
                    <a:cubicBezTo>
                      <a:pt x="1502" y="7664"/>
                      <a:pt x="1497" y="7629"/>
                      <a:pt x="1505" y="7629"/>
                    </a:cubicBezTo>
                    <a:close/>
                    <a:moveTo>
                      <a:pt x="8000" y="0"/>
                    </a:moveTo>
                    <a:cubicBezTo>
                      <a:pt x="8098" y="0"/>
                      <a:pt x="8049" y="24"/>
                      <a:pt x="7976" y="24"/>
                    </a:cubicBezTo>
                    <a:cubicBezTo>
                      <a:pt x="7878" y="16"/>
                      <a:pt x="7813" y="14"/>
                      <a:pt x="7770" y="14"/>
                    </a:cubicBezTo>
                    <a:cubicBezTo>
                      <a:pt x="7683" y="14"/>
                      <a:pt x="7683" y="24"/>
                      <a:pt x="7683" y="24"/>
                    </a:cubicBezTo>
                    <a:cubicBezTo>
                      <a:pt x="7683" y="24"/>
                      <a:pt x="7659" y="49"/>
                      <a:pt x="7366" y="73"/>
                    </a:cubicBezTo>
                    <a:cubicBezTo>
                      <a:pt x="7195" y="73"/>
                      <a:pt x="6927" y="98"/>
                      <a:pt x="6586" y="146"/>
                    </a:cubicBezTo>
                    <a:cubicBezTo>
                      <a:pt x="6415" y="171"/>
                      <a:pt x="6220" y="220"/>
                      <a:pt x="6025" y="244"/>
                    </a:cubicBezTo>
                    <a:lnTo>
                      <a:pt x="5439" y="415"/>
                    </a:lnTo>
                    <a:lnTo>
                      <a:pt x="4903" y="634"/>
                    </a:lnTo>
                    <a:cubicBezTo>
                      <a:pt x="4708" y="707"/>
                      <a:pt x="4561" y="780"/>
                      <a:pt x="4415" y="854"/>
                    </a:cubicBezTo>
                    <a:cubicBezTo>
                      <a:pt x="4269" y="927"/>
                      <a:pt x="4147" y="1000"/>
                      <a:pt x="4025" y="1073"/>
                    </a:cubicBezTo>
                    <a:lnTo>
                      <a:pt x="3756" y="1244"/>
                    </a:lnTo>
                    <a:cubicBezTo>
                      <a:pt x="3515" y="1485"/>
                      <a:pt x="3178" y="1679"/>
                      <a:pt x="2982" y="1920"/>
                    </a:cubicBezTo>
                    <a:lnTo>
                      <a:pt x="2982" y="1920"/>
                    </a:lnTo>
                    <a:cubicBezTo>
                      <a:pt x="2672" y="2207"/>
                      <a:pt x="2385" y="2494"/>
                      <a:pt x="2122" y="2805"/>
                    </a:cubicBezTo>
                    <a:cubicBezTo>
                      <a:pt x="2049" y="2927"/>
                      <a:pt x="1951" y="3024"/>
                      <a:pt x="1878" y="3122"/>
                    </a:cubicBezTo>
                    <a:cubicBezTo>
                      <a:pt x="1781" y="3244"/>
                      <a:pt x="1708" y="3341"/>
                      <a:pt x="1659" y="3439"/>
                    </a:cubicBezTo>
                    <a:cubicBezTo>
                      <a:pt x="1550" y="3570"/>
                      <a:pt x="1480" y="3700"/>
                      <a:pt x="1414" y="3831"/>
                    </a:cubicBezTo>
                    <a:lnTo>
                      <a:pt x="1414" y="3831"/>
                    </a:lnTo>
                    <a:cubicBezTo>
                      <a:pt x="1268" y="4146"/>
                      <a:pt x="1244" y="4073"/>
                      <a:pt x="1098" y="4293"/>
                    </a:cubicBezTo>
                    <a:cubicBezTo>
                      <a:pt x="1171" y="4293"/>
                      <a:pt x="1073" y="4561"/>
                      <a:pt x="1049" y="4658"/>
                    </a:cubicBezTo>
                    <a:cubicBezTo>
                      <a:pt x="976" y="4805"/>
                      <a:pt x="878" y="5146"/>
                      <a:pt x="781" y="5390"/>
                    </a:cubicBezTo>
                    <a:lnTo>
                      <a:pt x="756" y="5390"/>
                    </a:lnTo>
                    <a:cubicBezTo>
                      <a:pt x="708" y="5585"/>
                      <a:pt x="561" y="6000"/>
                      <a:pt x="512" y="6122"/>
                    </a:cubicBezTo>
                    <a:cubicBezTo>
                      <a:pt x="464" y="6268"/>
                      <a:pt x="366" y="6512"/>
                      <a:pt x="293" y="6732"/>
                    </a:cubicBezTo>
                    <a:cubicBezTo>
                      <a:pt x="220" y="6975"/>
                      <a:pt x="171" y="7219"/>
                      <a:pt x="147" y="7463"/>
                    </a:cubicBezTo>
                    <a:lnTo>
                      <a:pt x="0" y="7780"/>
                    </a:lnTo>
                    <a:lnTo>
                      <a:pt x="0" y="7829"/>
                    </a:lnTo>
                    <a:cubicBezTo>
                      <a:pt x="171" y="7951"/>
                      <a:pt x="366" y="8024"/>
                      <a:pt x="586" y="8073"/>
                    </a:cubicBezTo>
                    <a:cubicBezTo>
                      <a:pt x="706" y="8113"/>
                      <a:pt x="843" y="8141"/>
                      <a:pt x="975" y="8141"/>
                    </a:cubicBezTo>
                    <a:cubicBezTo>
                      <a:pt x="1163" y="8141"/>
                      <a:pt x="1339" y="8084"/>
                      <a:pt x="1439" y="7927"/>
                    </a:cubicBezTo>
                    <a:lnTo>
                      <a:pt x="1464" y="7927"/>
                    </a:lnTo>
                    <a:lnTo>
                      <a:pt x="1488" y="7829"/>
                    </a:lnTo>
                    <a:cubicBezTo>
                      <a:pt x="1492" y="7808"/>
                      <a:pt x="1494" y="7788"/>
                      <a:pt x="1496" y="7770"/>
                    </a:cubicBezTo>
                    <a:lnTo>
                      <a:pt x="1496" y="7770"/>
                    </a:lnTo>
                    <a:cubicBezTo>
                      <a:pt x="1500" y="7753"/>
                      <a:pt x="1504" y="7746"/>
                      <a:pt x="1507" y="7746"/>
                    </a:cubicBezTo>
                    <a:cubicBezTo>
                      <a:pt x="1516" y="7746"/>
                      <a:pt x="1521" y="7798"/>
                      <a:pt x="1537" y="7829"/>
                    </a:cubicBezTo>
                    <a:cubicBezTo>
                      <a:pt x="1537" y="7780"/>
                      <a:pt x="1561" y="7732"/>
                      <a:pt x="1586" y="7683"/>
                    </a:cubicBezTo>
                    <a:cubicBezTo>
                      <a:pt x="1586" y="7678"/>
                      <a:pt x="1585" y="7676"/>
                      <a:pt x="1583" y="7676"/>
                    </a:cubicBezTo>
                    <a:cubicBezTo>
                      <a:pt x="1576" y="7676"/>
                      <a:pt x="1557" y="7712"/>
                      <a:pt x="1537" y="7732"/>
                    </a:cubicBezTo>
                    <a:cubicBezTo>
                      <a:pt x="1537" y="7634"/>
                      <a:pt x="1537" y="7536"/>
                      <a:pt x="1561" y="7463"/>
                    </a:cubicBezTo>
                    <a:cubicBezTo>
                      <a:pt x="1610" y="7341"/>
                      <a:pt x="1634" y="7463"/>
                      <a:pt x="1659" y="7317"/>
                    </a:cubicBezTo>
                    <a:cubicBezTo>
                      <a:pt x="1878" y="6512"/>
                      <a:pt x="2195" y="5756"/>
                      <a:pt x="2586" y="5024"/>
                    </a:cubicBezTo>
                    <a:cubicBezTo>
                      <a:pt x="2591" y="5024"/>
                      <a:pt x="2594" y="5024"/>
                      <a:pt x="2596" y="5025"/>
                    </a:cubicBezTo>
                    <a:lnTo>
                      <a:pt x="2596" y="5025"/>
                    </a:lnTo>
                    <a:cubicBezTo>
                      <a:pt x="2644" y="4914"/>
                      <a:pt x="2711" y="4824"/>
                      <a:pt x="2756" y="4756"/>
                    </a:cubicBezTo>
                    <a:cubicBezTo>
                      <a:pt x="2805" y="4658"/>
                      <a:pt x="2854" y="4536"/>
                      <a:pt x="2927" y="4439"/>
                    </a:cubicBezTo>
                    <a:cubicBezTo>
                      <a:pt x="2951" y="4415"/>
                      <a:pt x="2976" y="4390"/>
                      <a:pt x="3025" y="4390"/>
                    </a:cubicBezTo>
                    <a:cubicBezTo>
                      <a:pt x="3025" y="4341"/>
                      <a:pt x="3073" y="4268"/>
                      <a:pt x="3098" y="4219"/>
                    </a:cubicBezTo>
                    <a:lnTo>
                      <a:pt x="3220" y="4073"/>
                    </a:lnTo>
                    <a:cubicBezTo>
                      <a:pt x="3244" y="4000"/>
                      <a:pt x="3293" y="3951"/>
                      <a:pt x="3342" y="3878"/>
                    </a:cubicBezTo>
                    <a:cubicBezTo>
                      <a:pt x="3439" y="3756"/>
                      <a:pt x="3537" y="3658"/>
                      <a:pt x="3634" y="3537"/>
                    </a:cubicBezTo>
                    <a:cubicBezTo>
                      <a:pt x="3683" y="3463"/>
                      <a:pt x="3756" y="3415"/>
                      <a:pt x="3756" y="3390"/>
                    </a:cubicBezTo>
                    <a:lnTo>
                      <a:pt x="3732" y="3341"/>
                    </a:lnTo>
                    <a:cubicBezTo>
                      <a:pt x="3805" y="3256"/>
                      <a:pt x="3823" y="3256"/>
                      <a:pt x="3845" y="3256"/>
                    </a:cubicBezTo>
                    <a:cubicBezTo>
                      <a:pt x="3866" y="3256"/>
                      <a:pt x="3890" y="3256"/>
                      <a:pt x="3976" y="3171"/>
                    </a:cubicBezTo>
                    <a:cubicBezTo>
                      <a:pt x="3976" y="3049"/>
                      <a:pt x="4244" y="2927"/>
                      <a:pt x="4269" y="2854"/>
                    </a:cubicBezTo>
                    <a:cubicBezTo>
                      <a:pt x="4269" y="2854"/>
                      <a:pt x="4331" y="2822"/>
                      <a:pt x="4356" y="2822"/>
                    </a:cubicBezTo>
                    <a:cubicBezTo>
                      <a:pt x="4362" y="2822"/>
                      <a:pt x="4366" y="2824"/>
                      <a:pt x="4366" y="2829"/>
                    </a:cubicBezTo>
                    <a:cubicBezTo>
                      <a:pt x="4366" y="2756"/>
                      <a:pt x="4464" y="2732"/>
                      <a:pt x="4488" y="2683"/>
                    </a:cubicBezTo>
                    <a:cubicBezTo>
                      <a:pt x="4504" y="2667"/>
                      <a:pt x="4507" y="2661"/>
                      <a:pt x="4503" y="2661"/>
                    </a:cubicBezTo>
                    <a:cubicBezTo>
                      <a:pt x="4496" y="2661"/>
                      <a:pt x="4464" y="2683"/>
                      <a:pt x="4464" y="2683"/>
                    </a:cubicBezTo>
                    <a:lnTo>
                      <a:pt x="4561" y="2585"/>
                    </a:lnTo>
                    <a:cubicBezTo>
                      <a:pt x="4575" y="2578"/>
                      <a:pt x="4590" y="2575"/>
                      <a:pt x="4602" y="2575"/>
                    </a:cubicBezTo>
                    <a:cubicBezTo>
                      <a:pt x="4625" y="2575"/>
                      <a:pt x="4639" y="2587"/>
                      <a:pt x="4624" y="2600"/>
                    </a:cubicBezTo>
                    <a:lnTo>
                      <a:pt x="4624" y="2600"/>
                    </a:lnTo>
                    <a:cubicBezTo>
                      <a:pt x="4704" y="2549"/>
                      <a:pt x="4866" y="2456"/>
                      <a:pt x="5049" y="2341"/>
                    </a:cubicBezTo>
                    <a:cubicBezTo>
                      <a:pt x="5293" y="2219"/>
                      <a:pt x="5537" y="2098"/>
                      <a:pt x="5805" y="2000"/>
                    </a:cubicBezTo>
                    <a:cubicBezTo>
                      <a:pt x="5878" y="1976"/>
                      <a:pt x="5927" y="1951"/>
                      <a:pt x="6000" y="1927"/>
                    </a:cubicBezTo>
                    <a:lnTo>
                      <a:pt x="6195" y="1878"/>
                    </a:lnTo>
                    <a:cubicBezTo>
                      <a:pt x="6317" y="1829"/>
                      <a:pt x="6464" y="1805"/>
                      <a:pt x="6586" y="1780"/>
                    </a:cubicBezTo>
                    <a:lnTo>
                      <a:pt x="6756" y="1756"/>
                    </a:lnTo>
                    <a:lnTo>
                      <a:pt x="6903" y="1732"/>
                    </a:lnTo>
                    <a:cubicBezTo>
                      <a:pt x="7000" y="1732"/>
                      <a:pt x="7073" y="1707"/>
                      <a:pt x="7122" y="1707"/>
                    </a:cubicBezTo>
                    <a:cubicBezTo>
                      <a:pt x="7098" y="1683"/>
                      <a:pt x="7049" y="1683"/>
                      <a:pt x="7000" y="1683"/>
                    </a:cubicBezTo>
                    <a:cubicBezTo>
                      <a:pt x="6951" y="1683"/>
                      <a:pt x="6903" y="1683"/>
                      <a:pt x="6878" y="1659"/>
                    </a:cubicBezTo>
                    <a:cubicBezTo>
                      <a:pt x="6939" y="1634"/>
                      <a:pt x="6982" y="1634"/>
                      <a:pt x="7015" y="1634"/>
                    </a:cubicBezTo>
                    <a:cubicBezTo>
                      <a:pt x="7049" y="1634"/>
                      <a:pt x="7073" y="1634"/>
                      <a:pt x="7098" y="1610"/>
                    </a:cubicBezTo>
                    <a:cubicBezTo>
                      <a:pt x="7122" y="1646"/>
                      <a:pt x="7183" y="1646"/>
                      <a:pt x="7250" y="1646"/>
                    </a:cubicBezTo>
                    <a:cubicBezTo>
                      <a:pt x="7317" y="1646"/>
                      <a:pt x="7390" y="1646"/>
                      <a:pt x="7439" y="1683"/>
                    </a:cubicBezTo>
                    <a:lnTo>
                      <a:pt x="7464" y="1659"/>
                    </a:lnTo>
                    <a:lnTo>
                      <a:pt x="7537" y="1683"/>
                    </a:lnTo>
                    <a:cubicBezTo>
                      <a:pt x="7634" y="1659"/>
                      <a:pt x="7732" y="1659"/>
                      <a:pt x="7829" y="1659"/>
                    </a:cubicBezTo>
                    <a:cubicBezTo>
                      <a:pt x="7903" y="1659"/>
                      <a:pt x="8000" y="1683"/>
                      <a:pt x="8098" y="1683"/>
                    </a:cubicBezTo>
                    <a:lnTo>
                      <a:pt x="8390" y="1683"/>
                    </a:lnTo>
                    <a:cubicBezTo>
                      <a:pt x="8458" y="1683"/>
                      <a:pt x="8526" y="1683"/>
                      <a:pt x="8594" y="1702"/>
                    </a:cubicBezTo>
                    <a:lnTo>
                      <a:pt x="8594" y="1702"/>
                    </a:lnTo>
                    <a:cubicBezTo>
                      <a:pt x="8571" y="1690"/>
                      <a:pt x="8551" y="1659"/>
                      <a:pt x="8610" y="1659"/>
                    </a:cubicBezTo>
                    <a:cubicBezTo>
                      <a:pt x="8610" y="1683"/>
                      <a:pt x="8659" y="1683"/>
                      <a:pt x="8707" y="1683"/>
                    </a:cubicBezTo>
                    <a:cubicBezTo>
                      <a:pt x="8756" y="1683"/>
                      <a:pt x="8805" y="1683"/>
                      <a:pt x="8829" y="1707"/>
                    </a:cubicBezTo>
                    <a:cubicBezTo>
                      <a:pt x="8878" y="1707"/>
                      <a:pt x="8981" y="1740"/>
                      <a:pt x="9030" y="1740"/>
                    </a:cubicBezTo>
                    <a:cubicBezTo>
                      <a:pt x="9053" y="1740"/>
                      <a:pt x="9064" y="1733"/>
                      <a:pt x="9052" y="1712"/>
                    </a:cubicBezTo>
                    <a:lnTo>
                      <a:pt x="9052" y="1712"/>
                    </a:lnTo>
                    <a:cubicBezTo>
                      <a:pt x="9086" y="1759"/>
                      <a:pt x="9264" y="1805"/>
                      <a:pt x="9146" y="1805"/>
                    </a:cubicBezTo>
                    <a:cubicBezTo>
                      <a:pt x="9195" y="1829"/>
                      <a:pt x="9244" y="1854"/>
                      <a:pt x="9317" y="1854"/>
                    </a:cubicBezTo>
                    <a:lnTo>
                      <a:pt x="9244" y="1805"/>
                    </a:lnTo>
                    <a:lnTo>
                      <a:pt x="9244" y="1805"/>
                    </a:lnTo>
                    <a:cubicBezTo>
                      <a:pt x="9439" y="1854"/>
                      <a:pt x="9537" y="1951"/>
                      <a:pt x="9707" y="1951"/>
                    </a:cubicBezTo>
                    <a:lnTo>
                      <a:pt x="9634" y="1902"/>
                    </a:lnTo>
                    <a:lnTo>
                      <a:pt x="9634" y="1902"/>
                    </a:lnTo>
                    <a:cubicBezTo>
                      <a:pt x="9756" y="1927"/>
                      <a:pt x="9854" y="1976"/>
                      <a:pt x="9903" y="2049"/>
                    </a:cubicBezTo>
                    <a:lnTo>
                      <a:pt x="9756" y="2024"/>
                    </a:lnTo>
                    <a:lnTo>
                      <a:pt x="9756" y="2024"/>
                    </a:lnTo>
                    <a:lnTo>
                      <a:pt x="10024" y="2122"/>
                    </a:lnTo>
                    <a:cubicBezTo>
                      <a:pt x="10098" y="2146"/>
                      <a:pt x="10171" y="2171"/>
                      <a:pt x="10268" y="2195"/>
                    </a:cubicBezTo>
                    <a:lnTo>
                      <a:pt x="10195" y="2171"/>
                    </a:lnTo>
                    <a:lnTo>
                      <a:pt x="10195" y="2171"/>
                    </a:lnTo>
                    <a:cubicBezTo>
                      <a:pt x="10488" y="2244"/>
                      <a:pt x="10732" y="2366"/>
                      <a:pt x="11000" y="2488"/>
                    </a:cubicBezTo>
                    <a:cubicBezTo>
                      <a:pt x="11317" y="2683"/>
                      <a:pt x="11634" y="2878"/>
                      <a:pt x="11732" y="2927"/>
                    </a:cubicBezTo>
                    <a:lnTo>
                      <a:pt x="11683" y="2829"/>
                    </a:lnTo>
                    <a:lnTo>
                      <a:pt x="11854" y="2902"/>
                    </a:lnTo>
                    <a:cubicBezTo>
                      <a:pt x="11833" y="2902"/>
                      <a:pt x="11722" y="2956"/>
                      <a:pt x="11691" y="2956"/>
                    </a:cubicBezTo>
                    <a:cubicBezTo>
                      <a:pt x="11691" y="2956"/>
                      <a:pt x="11690" y="2956"/>
                      <a:pt x="11690" y="2956"/>
                    </a:cubicBezTo>
                    <a:lnTo>
                      <a:pt x="11690" y="2956"/>
                    </a:lnTo>
                    <a:cubicBezTo>
                      <a:pt x="12077" y="3248"/>
                      <a:pt x="12416" y="3587"/>
                      <a:pt x="12732" y="3951"/>
                    </a:cubicBezTo>
                    <a:cubicBezTo>
                      <a:pt x="13049" y="4341"/>
                      <a:pt x="13317" y="4756"/>
                      <a:pt x="13537" y="5171"/>
                    </a:cubicBezTo>
                    <a:cubicBezTo>
                      <a:pt x="13561" y="5244"/>
                      <a:pt x="13549" y="5262"/>
                      <a:pt x="13531" y="5262"/>
                    </a:cubicBezTo>
                    <a:cubicBezTo>
                      <a:pt x="13512" y="5262"/>
                      <a:pt x="13488" y="5244"/>
                      <a:pt x="13488" y="5244"/>
                    </a:cubicBezTo>
                    <a:lnTo>
                      <a:pt x="13488" y="5244"/>
                    </a:lnTo>
                    <a:cubicBezTo>
                      <a:pt x="13561" y="5390"/>
                      <a:pt x="13561" y="5293"/>
                      <a:pt x="13610" y="5439"/>
                    </a:cubicBezTo>
                    <a:cubicBezTo>
                      <a:pt x="13610" y="5447"/>
                      <a:pt x="13607" y="5450"/>
                      <a:pt x="13603" y="5450"/>
                    </a:cubicBezTo>
                    <a:cubicBezTo>
                      <a:pt x="13594" y="5450"/>
                      <a:pt x="13577" y="5439"/>
                      <a:pt x="13561" y="5439"/>
                    </a:cubicBezTo>
                    <a:cubicBezTo>
                      <a:pt x="13610" y="5488"/>
                      <a:pt x="13610" y="5561"/>
                      <a:pt x="13634" y="5561"/>
                    </a:cubicBezTo>
                    <a:cubicBezTo>
                      <a:pt x="13610" y="5463"/>
                      <a:pt x="13683" y="5488"/>
                      <a:pt x="13707" y="5439"/>
                    </a:cubicBezTo>
                    <a:lnTo>
                      <a:pt x="13732" y="5512"/>
                    </a:lnTo>
                    <a:cubicBezTo>
                      <a:pt x="13756" y="5561"/>
                      <a:pt x="13781" y="5610"/>
                      <a:pt x="13781" y="5610"/>
                    </a:cubicBezTo>
                    <a:lnTo>
                      <a:pt x="13732" y="5610"/>
                    </a:lnTo>
                    <a:cubicBezTo>
                      <a:pt x="13756" y="5658"/>
                      <a:pt x="13878" y="5683"/>
                      <a:pt x="13927" y="5878"/>
                    </a:cubicBezTo>
                    <a:cubicBezTo>
                      <a:pt x="14049" y="6195"/>
                      <a:pt x="14146" y="6536"/>
                      <a:pt x="14244" y="6878"/>
                    </a:cubicBezTo>
                    <a:cubicBezTo>
                      <a:pt x="14220" y="6878"/>
                      <a:pt x="14195" y="6805"/>
                      <a:pt x="14171" y="6756"/>
                    </a:cubicBezTo>
                    <a:lnTo>
                      <a:pt x="14171" y="6756"/>
                    </a:lnTo>
                    <a:cubicBezTo>
                      <a:pt x="14171" y="6805"/>
                      <a:pt x="14195" y="6854"/>
                      <a:pt x="14195" y="6902"/>
                    </a:cubicBezTo>
                    <a:cubicBezTo>
                      <a:pt x="14195" y="6886"/>
                      <a:pt x="14197" y="6879"/>
                      <a:pt x="14199" y="6879"/>
                    </a:cubicBezTo>
                    <a:cubicBezTo>
                      <a:pt x="14209" y="6879"/>
                      <a:pt x="14234" y="6989"/>
                      <a:pt x="14242" y="6989"/>
                    </a:cubicBezTo>
                    <a:cubicBezTo>
                      <a:pt x="14243" y="6989"/>
                      <a:pt x="14244" y="6985"/>
                      <a:pt x="14244" y="6975"/>
                    </a:cubicBezTo>
                    <a:cubicBezTo>
                      <a:pt x="14341" y="7219"/>
                      <a:pt x="14415" y="7488"/>
                      <a:pt x="14463" y="7756"/>
                    </a:cubicBezTo>
                    <a:cubicBezTo>
                      <a:pt x="14488" y="7756"/>
                      <a:pt x="14854" y="7829"/>
                      <a:pt x="15171" y="7902"/>
                    </a:cubicBezTo>
                    <a:cubicBezTo>
                      <a:pt x="15512" y="8000"/>
                      <a:pt x="15854" y="8097"/>
                      <a:pt x="15902" y="8097"/>
                    </a:cubicBezTo>
                    <a:cubicBezTo>
                      <a:pt x="15902" y="8171"/>
                      <a:pt x="15902" y="8219"/>
                      <a:pt x="15902" y="8292"/>
                    </a:cubicBezTo>
                    <a:cubicBezTo>
                      <a:pt x="15927" y="8195"/>
                      <a:pt x="15927" y="8122"/>
                      <a:pt x="15902" y="8024"/>
                    </a:cubicBezTo>
                    <a:lnTo>
                      <a:pt x="15854" y="8024"/>
                    </a:lnTo>
                    <a:cubicBezTo>
                      <a:pt x="15805" y="7829"/>
                      <a:pt x="15878" y="7975"/>
                      <a:pt x="15854" y="7780"/>
                    </a:cubicBezTo>
                    <a:cubicBezTo>
                      <a:pt x="15878" y="7780"/>
                      <a:pt x="15902" y="7951"/>
                      <a:pt x="15927" y="8097"/>
                    </a:cubicBezTo>
                    <a:cubicBezTo>
                      <a:pt x="15927" y="7951"/>
                      <a:pt x="15927" y="7805"/>
                      <a:pt x="15902" y="7756"/>
                    </a:cubicBezTo>
                    <a:cubicBezTo>
                      <a:pt x="15902" y="7634"/>
                      <a:pt x="15951" y="7756"/>
                      <a:pt x="15927" y="7610"/>
                    </a:cubicBezTo>
                    <a:cubicBezTo>
                      <a:pt x="15878" y="7488"/>
                      <a:pt x="15854" y="7366"/>
                      <a:pt x="15854" y="7219"/>
                    </a:cubicBezTo>
                    <a:cubicBezTo>
                      <a:pt x="15829" y="6927"/>
                      <a:pt x="15707" y="6780"/>
                      <a:pt x="15659" y="6488"/>
                    </a:cubicBezTo>
                    <a:lnTo>
                      <a:pt x="15659" y="6488"/>
                    </a:lnTo>
                    <a:lnTo>
                      <a:pt x="15683" y="6512"/>
                    </a:lnTo>
                    <a:cubicBezTo>
                      <a:pt x="15683" y="6414"/>
                      <a:pt x="15610" y="6195"/>
                      <a:pt x="15561" y="6049"/>
                    </a:cubicBezTo>
                    <a:cubicBezTo>
                      <a:pt x="15561" y="6077"/>
                      <a:pt x="15561" y="6105"/>
                      <a:pt x="15556" y="6105"/>
                    </a:cubicBezTo>
                    <a:cubicBezTo>
                      <a:pt x="15553" y="6105"/>
                      <a:pt x="15547" y="6090"/>
                      <a:pt x="15537" y="6049"/>
                    </a:cubicBezTo>
                    <a:cubicBezTo>
                      <a:pt x="15512" y="5951"/>
                      <a:pt x="15488" y="5854"/>
                      <a:pt x="15463" y="5780"/>
                    </a:cubicBezTo>
                    <a:cubicBezTo>
                      <a:pt x="15439" y="5707"/>
                      <a:pt x="15415" y="5634"/>
                      <a:pt x="15390" y="5536"/>
                    </a:cubicBezTo>
                    <a:lnTo>
                      <a:pt x="15317" y="5415"/>
                    </a:lnTo>
                    <a:cubicBezTo>
                      <a:pt x="15024" y="4732"/>
                      <a:pt x="14683" y="4097"/>
                      <a:pt x="14244" y="3512"/>
                    </a:cubicBezTo>
                    <a:cubicBezTo>
                      <a:pt x="13805" y="2927"/>
                      <a:pt x="13317" y="2390"/>
                      <a:pt x="12756" y="1927"/>
                    </a:cubicBezTo>
                    <a:lnTo>
                      <a:pt x="12781" y="1927"/>
                    </a:lnTo>
                    <a:cubicBezTo>
                      <a:pt x="12195" y="1415"/>
                      <a:pt x="11537" y="1024"/>
                      <a:pt x="10829" y="707"/>
                    </a:cubicBezTo>
                    <a:cubicBezTo>
                      <a:pt x="10122" y="366"/>
                      <a:pt x="9366" y="171"/>
                      <a:pt x="8610" y="98"/>
                    </a:cubicBezTo>
                    <a:cubicBezTo>
                      <a:pt x="8415" y="24"/>
                      <a:pt x="8195" y="0"/>
                      <a:pt x="8000" y="0"/>
                    </a:cubicBezTo>
                    <a:close/>
                  </a:path>
                </a:pathLst>
              </a:custGeom>
              <a:solidFill>
                <a:srgbClr val="F7A28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24" name="Google Shape;224;p8"/>
            <p:cNvSpPr/>
            <p:nvPr/>
          </p:nvSpPr>
          <p:spPr>
            <a:xfrm>
              <a:off x="400925" y="3037350"/>
              <a:ext cx="2450" cy="3700"/>
            </a:xfrm>
            <a:custGeom>
              <a:avLst/>
              <a:gdLst/>
              <a:ahLst/>
              <a:cxnLst/>
              <a:rect l="l" t="t" r="r" b="b"/>
              <a:pathLst>
                <a:path w="98" h="148" extrusionOk="0">
                  <a:moveTo>
                    <a:pt x="98" y="1"/>
                  </a:moveTo>
                  <a:lnTo>
                    <a:pt x="98" y="1"/>
                  </a:lnTo>
                  <a:cubicBezTo>
                    <a:pt x="49" y="25"/>
                    <a:pt x="0" y="74"/>
                    <a:pt x="0" y="147"/>
                  </a:cubicBezTo>
                  <a:cubicBezTo>
                    <a:pt x="49" y="98"/>
                    <a:pt x="73" y="50"/>
                    <a:pt x="98" y="1"/>
                  </a:cubicBezTo>
                  <a:close/>
                </a:path>
              </a:pathLst>
            </a:custGeom>
            <a:solidFill>
              <a:srgbClr val="F8A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8"/>
            <p:cNvSpPr/>
            <p:nvPr/>
          </p:nvSpPr>
          <p:spPr>
            <a:xfrm>
              <a:off x="403350" y="3037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8A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8"/>
            <p:cNvSpPr/>
            <p:nvPr/>
          </p:nvSpPr>
          <p:spPr>
            <a:xfrm>
              <a:off x="365550" y="2914800"/>
              <a:ext cx="267700" cy="124800"/>
            </a:xfrm>
            <a:custGeom>
              <a:avLst/>
              <a:gdLst/>
              <a:ahLst/>
              <a:cxnLst/>
              <a:rect l="l" t="t" r="r" b="b"/>
              <a:pathLst>
                <a:path w="10708" h="4992" extrusionOk="0">
                  <a:moveTo>
                    <a:pt x="2206" y="3416"/>
                  </a:moveTo>
                  <a:lnTo>
                    <a:pt x="2206" y="3416"/>
                  </a:lnTo>
                  <a:cubicBezTo>
                    <a:pt x="2205" y="3416"/>
                    <a:pt x="2205" y="3417"/>
                    <a:pt x="2205" y="3418"/>
                  </a:cubicBezTo>
                  <a:lnTo>
                    <a:pt x="2205" y="3418"/>
                  </a:lnTo>
                  <a:cubicBezTo>
                    <a:pt x="2206" y="3417"/>
                    <a:pt x="2207" y="3416"/>
                    <a:pt x="2206" y="3416"/>
                  </a:cubicBezTo>
                  <a:close/>
                  <a:moveTo>
                    <a:pt x="2205" y="3418"/>
                  </a:moveTo>
                  <a:cubicBezTo>
                    <a:pt x="2202" y="3421"/>
                    <a:pt x="2196" y="3427"/>
                    <a:pt x="2196" y="3440"/>
                  </a:cubicBezTo>
                  <a:cubicBezTo>
                    <a:pt x="2198" y="3432"/>
                    <a:pt x="2201" y="3425"/>
                    <a:pt x="2205" y="3418"/>
                  </a:cubicBezTo>
                  <a:close/>
                  <a:moveTo>
                    <a:pt x="1464" y="4757"/>
                  </a:moveTo>
                  <a:lnTo>
                    <a:pt x="1451" y="4807"/>
                  </a:lnTo>
                  <a:lnTo>
                    <a:pt x="1451" y="4807"/>
                  </a:lnTo>
                  <a:cubicBezTo>
                    <a:pt x="1453" y="4778"/>
                    <a:pt x="1448" y="4757"/>
                    <a:pt x="1464" y="4757"/>
                  </a:cubicBezTo>
                  <a:close/>
                  <a:moveTo>
                    <a:pt x="5171" y="1"/>
                  </a:moveTo>
                  <a:cubicBezTo>
                    <a:pt x="5244" y="1"/>
                    <a:pt x="5220" y="25"/>
                    <a:pt x="5171" y="49"/>
                  </a:cubicBezTo>
                  <a:cubicBezTo>
                    <a:pt x="4830" y="74"/>
                    <a:pt x="5147" y="74"/>
                    <a:pt x="4805" y="123"/>
                  </a:cubicBezTo>
                  <a:lnTo>
                    <a:pt x="4610" y="147"/>
                  </a:lnTo>
                  <a:lnTo>
                    <a:pt x="4366" y="220"/>
                  </a:lnTo>
                  <a:cubicBezTo>
                    <a:pt x="4147" y="245"/>
                    <a:pt x="3927" y="318"/>
                    <a:pt x="3683" y="391"/>
                  </a:cubicBezTo>
                  <a:cubicBezTo>
                    <a:pt x="3586" y="415"/>
                    <a:pt x="3464" y="464"/>
                    <a:pt x="3366" y="488"/>
                  </a:cubicBezTo>
                  <a:cubicBezTo>
                    <a:pt x="3244" y="537"/>
                    <a:pt x="3147" y="562"/>
                    <a:pt x="3049" y="610"/>
                  </a:cubicBezTo>
                  <a:cubicBezTo>
                    <a:pt x="2878" y="708"/>
                    <a:pt x="2708" y="781"/>
                    <a:pt x="2635" y="805"/>
                  </a:cubicBezTo>
                  <a:cubicBezTo>
                    <a:pt x="2513" y="952"/>
                    <a:pt x="2269" y="1049"/>
                    <a:pt x="2147" y="1196"/>
                  </a:cubicBezTo>
                  <a:lnTo>
                    <a:pt x="2147" y="1171"/>
                  </a:lnTo>
                  <a:cubicBezTo>
                    <a:pt x="2098" y="1220"/>
                    <a:pt x="2025" y="1293"/>
                    <a:pt x="1903" y="1366"/>
                  </a:cubicBezTo>
                  <a:lnTo>
                    <a:pt x="1561" y="1708"/>
                  </a:lnTo>
                  <a:lnTo>
                    <a:pt x="1220" y="2049"/>
                  </a:lnTo>
                  <a:cubicBezTo>
                    <a:pt x="1147" y="2147"/>
                    <a:pt x="1098" y="2220"/>
                    <a:pt x="1049" y="2318"/>
                  </a:cubicBezTo>
                  <a:lnTo>
                    <a:pt x="1074" y="2293"/>
                  </a:lnTo>
                  <a:lnTo>
                    <a:pt x="1074" y="2293"/>
                  </a:lnTo>
                  <a:cubicBezTo>
                    <a:pt x="976" y="2488"/>
                    <a:pt x="927" y="2415"/>
                    <a:pt x="830" y="2537"/>
                  </a:cubicBezTo>
                  <a:cubicBezTo>
                    <a:pt x="903" y="2562"/>
                    <a:pt x="830" y="2732"/>
                    <a:pt x="805" y="2781"/>
                  </a:cubicBezTo>
                  <a:cubicBezTo>
                    <a:pt x="757" y="2879"/>
                    <a:pt x="708" y="3074"/>
                    <a:pt x="635" y="3244"/>
                  </a:cubicBezTo>
                  <a:lnTo>
                    <a:pt x="610" y="3220"/>
                  </a:lnTo>
                  <a:cubicBezTo>
                    <a:pt x="586" y="3342"/>
                    <a:pt x="464" y="3586"/>
                    <a:pt x="439" y="3659"/>
                  </a:cubicBezTo>
                  <a:cubicBezTo>
                    <a:pt x="391" y="3757"/>
                    <a:pt x="318" y="3879"/>
                    <a:pt x="269" y="4025"/>
                  </a:cubicBezTo>
                  <a:cubicBezTo>
                    <a:pt x="196" y="4171"/>
                    <a:pt x="147" y="4318"/>
                    <a:pt x="147" y="4464"/>
                  </a:cubicBezTo>
                  <a:lnTo>
                    <a:pt x="0" y="4610"/>
                  </a:lnTo>
                  <a:lnTo>
                    <a:pt x="0" y="4635"/>
                  </a:lnTo>
                  <a:cubicBezTo>
                    <a:pt x="171" y="4732"/>
                    <a:pt x="366" y="4830"/>
                    <a:pt x="586" y="4879"/>
                  </a:cubicBezTo>
                  <a:cubicBezTo>
                    <a:pt x="769" y="4940"/>
                    <a:pt x="981" y="4991"/>
                    <a:pt x="1156" y="4991"/>
                  </a:cubicBezTo>
                  <a:cubicBezTo>
                    <a:pt x="1260" y="4991"/>
                    <a:pt x="1351" y="4973"/>
                    <a:pt x="1415" y="4927"/>
                  </a:cubicBezTo>
                  <a:lnTo>
                    <a:pt x="1439" y="4927"/>
                  </a:lnTo>
                  <a:lnTo>
                    <a:pt x="1439" y="4854"/>
                  </a:lnTo>
                  <a:cubicBezTo>
                    <a:pt x="1447" y="4839"/>
                    <a:pt x="1455" y="4833"/>
                    <a:pt x="1461" y="4833"/>
                  </a:cubicBezTo>
                  <a:cubicBezTo>
                    <a:pt x="1477" y="4833"/>
                    <a:pt x="1488" y="4862"/>
                    <a:pt x="1488" y="4879"/>
                  </a:cubicBezTo>
                  <a:cubicBezTo>
                    <a:pt x="1488" y="4854"/>
                    <a:pt x="1513" y="4830"/>
                    <a:pt x="1537" y="4805"/>
                  </a:cubicBezTo>
                  <a:cubicBezTo>
                    <a:pt x="1537" y="4798"/>
                    <a:pt x="1535" y="4795"/>
                    <a:pt x="1531" y="4795"/>
                  </a:cubicBezTo>
                  <a:cubicBezTo>
                    <a:pt x="1523" y="4795"/>
                    <a:pt x="1505" y="4813"/>
                    <a:pt x="1488" y="4830"/>
                  </a:cubicBezTo>
                  <a:cubicBezTo>
                    <a:pt x="1488" y="4781"/>
                    <a:pt x="1488" y="4708"/>
                    <a:pt x="1488" y="4659"/>
                  </a:cubicBezTo>
                  <a:cubicBezTo>
                    <a:pt x="1513" y="4635"/>
                    <a:pt x="1531" y="4635"/>
                    <a:pt x="1546" y="4635"/>
                  </a:cubicBezTo>
                  <a:cubicBezTo>
                    <a:pt x="1561" y="4635"/>
                    <a:pt x="1574" y="4635"/>
                    <a:pt x="1586" y="4610"/>
                  </a:cubicBezTo>
                  <a:cubicBezTo>
                    <a:pt x="1757" y="4196"/>
                    <a:pt x="1952" y="3781"/>
                    <a:pt x="2196" y="3415"/>
                  </a:cubicBezTo>
                  <a:cubicBezTo>
                    <a:pt x="2202" y="3415"/>
                    <a:pt x="2205" y="3415"/>
                    <a:pt x="2206" y="3416"/>
                  </a:cubicBezTo>
                  <a:lnTo>
                    <a:pt x="2206" y="3416"/>
                  </a:lnTo>
                  <a:cubicBezTo>
                    <a:pt x="2257" y="3305"/>
                    <a:pt x="2345" y="3214"/>
                    <a:pt x="2391" y="3122"/>
                  </a:cubicBezTo>
                  <a:lnTo>
                    <a:pt x="2464" y="3122"/>
                  </a:lnTo>
                  <a:cubicBezTo>
                    <a:pt x="2439" y="3122"/>
                    <a:pt x="2561" y="3001"/>
                    <a:pt x="2659" y="2879"/>
                  </a:cubicBezTo>
                  <a:cubicBezTo>
                    <a:pt x="2708" y="2805"/>
                    <a:pt x="2781" y="2757"/>
                    <a:pt x="2830" y="2708"/>
                  </a:cubicBezTo>
                  <a:lnTo>
                    <a:pt x="2952" y="2635"/>
                  </a:lnTo>
                  <a:lnTo>
                    <a:pt x="2927" y="2586"/>
                  </a:lnTo>
                  <a:cubicBezTo>
                    <a:pt x="2960" y="2553"/>
                    <a:pt x="2979" y="2545"/>
                    <a:pt x="2992" y="2545"/>
                  </a:cubicBezTo>
                  <a:cubicBezTo>
                    <a:pt x="3006" y="2545"/>
                    <a:pt x="3014" y="2553"/>
                    <a:pt x="3025" y="2553"/>
                  </a:cubicBezTo>
                  <a:cubicBezTo>
                    <a:pt x="3036" y="2553"/>
                    <a:pt x="3049" y="2545"/>
                    <a:pt x="3074" y="2513"/>
                  </a:cubicBezTo>
                  <a:cubicBezTo>
                    <a:pt x="3049" y="2415"/>
                    <a:pt x="3244" y="2391"/>
                    <a:pt x="3244" y="2342"/>
                  </a:cubicBezTo>
                  <a:cubicBezTo>
                    <a:pt x="3244" y="2342"/>
                    <a:pt x="3266" y="2331"/>
                    <a:pt x="3288" y="2331"/>
                  </a:cubicBezTo>
                  <a:cubicBezTo>
                    <a:pt x="3298" y="2331"/>
                    <a:pt x="3309" y="2334"/>
                    <a:pt x="3317" y="2342"/>
                  </a:cubicBezTo>
                  <a:cubicBezTo>
                    <a:pt x="3317" y="2293"/>
                    <a:pt x="3342" y="2293"/>
                    <a:pt x="3366" y="2269"/>
                  </a:cubicBezTo>
                  <a:cubicBezTo>
                    <a:pt x="3374" y="2261"/>
                    <a:pt x="3377" y="2258"/>
                    <a:pt x="3376" y="2258"/>
                  </a:cubicBezTo>
                  <a:cubicBezTo>
                    <a:pt x="3374" y="2258"/>
                    <a:pt x="3358" y="2269"/>
                    <a:pt x="3342" y="2269"/>
                  </a:cubicBezTo>
                  <a:lnTo>
                    <a:pt x="3415" y="2220"/>
                  </a:lnTo>
                  <a:cubicBezTo>
                    <a:pt x="3439" y="2220"/>
                    <a:pt x="3464" y="2220"/>
                    <a:pt x="3439" y="2244"/>
                  </a:cubicBezTo>
                  <a:cubicBezTo>
                    <a:pt x="3513" y="2196"/>
                    <a:pt x="3610" y="2171"/>
                    <a:pt x="3708" y="2123"/>
                  </a:cubicBezTo>
                  <a:cubicBezTo>
                    <a:pt x="3830" y="2049"/>
                    <a:pt x="3976" y="2001"/>
                    <a:pt x="4122" y="1952"/>
                  </a:cubicBezTo>
                  <a:cubicBezTo>
                    <a:pt x="4195" y="1927"/>
                    <a:pt x="4269" y="1927"/>
                    <a:pt x="4342" y="1903"/>
                  </a:cubicBezTo>
                  <a:cubicBezTo>
                    <a:pt x="4415" y="1879"/>
                    <a:pt x="4488" y="1854"/>
                    <a:pt x="4561" y="1830"/>
                  </a:cubicBezTo>
                  <a:cubicBezTo>
                    <a:pt x="4708" y="1805"/>
                    <a:pt x="4805" y="1781"/>
                    <a:pt x="4878" y="1781"/>
                  </a:cubicBezTo>
                  <a:cubicBezTo>
                    <a:pt x="4854" y="1757"/>
                    <a:pt x="4824" y="1757"/>
                    <a:pt x="4796" y="1757"/>
                  </a:cubicBezTo>
                  <a:cubicBezTo>
                    <a:pt x="4769" y="1757"/>
                    <a:pt x="4744" y="1757"/>
                    <a:pt x="4732" y="1732"/>
                  </a:cubicBezTo>
                  <a:cubicBezTo>
                    <a:pt x="4756" y="1708"/>
                    <a:pt x="4781" y="1708"/>
                    <a:pt x="4799" y="1708"/>
                  </a:cubicBezTo>
                  <a:cubicBezTo>
                    <a:pt x="4817" y="1708"/>
                    <a:pt x="4830" y="1708"/>
                    <a:pt x="4830" y="1684"/>
                  </a:cubicBezTo>
                  <a:cubicBezTo>
                    <a:pt x="4854" y="1720"/>
                    <a:pt x="4891" y="1720"/>
                    <a:pt x="4930" y="1720"/>
                  </a:cubicBezTo>
                  <a:cubicBezTo>
                    <a:pt x="4970" y="1720"/>
                    <a:pt x="5013" y="1720"/>
                    <a:pt x="5049" y="1757"/>
                  </a:cubicBezTo>
                  <a:lnTo>
                    <a:pt x="5049" y="1708"/>
                  </a:lnTo>
                  <a:lnTo>
                    <a:pt x="5074" y="1732"/>
                  </a:lnTo>
                  <a:cubicBezTo>
                    <a:pt x="5220" y="1684"/>
                    <a:pt x="5244" y="1684"/>
                    <a:pt x="5244" y="1684"/>
                  </a:cubicBezTo>
                  <a:lnTo>
                    <a:pt x="5415" y="1684"/>
                  </a:lnTo>
                  <a:cubicBezTo>
                    <a:pt x="5519" y="1684"/>
                    <a:pt x="5588" y="1630"/>
                    <a:pt x="5667" y="1630"/>
                  </a:cubicBezTo>
                  <a:cubicBezTo>
                    <a:pt x="5680" y="1630"/>
                    <a:pt x="5694" y="1631"/>
                    <a:pt x="5708" y="1635"/>
                  </a:cubicBezTo>
                  <a:cubicBezTo>
                    <a:pt x="5708" y="1635"/>
                    <a:pt x="5659" y="1586"/>
                    <a:pt x="5708" y="1586"/>
                  </a:cubicBezTo>
                  <a:cubicBezTo>
                    <a:pt x="5708" y="1591"/>
                    <a:pt x="5713" y="1593"/>
                    <a:pt x="5720" y="1593"/>
                  </a:cubicBezTo>
                  <a:cubicBezTo>
                    <a:pt x="5734" y="1593"/>
                    <a:pt x="5757" y="1588"/>
                    <a:pt x="5775" y="1588"/>
                  </a:cubicBezTo>
                  <a:cubicBezTo>
                    <a:pt x="5792" y="1588"/>
                    <a:pt x="5805" y="1592"/>
                    <a:pt x="5805" y="1610"/>
                  </a:cubicBezTo>
                  <a:cubicBezTo>
                    <a:pt x="5812" y="1617"/>
                    <a:pt x="5824" y="1620"/>
                    <a:pt x="5837" y="1620"/>
                  </a:cubicBezTo>
                  <a:cubicBezTo>
                    <a:pt x="5871" y="1620"/>
                    <a:pt x="5915" y="1600"/>
                    <a:pt x="5905" y="1568"/>
                  </a:cubicBezTo>
                  <a:lnTo>
                    <a:pt x="5905" y="1568"/>
                  </a:lnTo>
                  <a:cubicBezTo>
                    <a:pt x="5921" y="1586"/>
                    <a:pt x="5996" y="1588"/>
                    <a:pt x="5952" y="1610"/>
                  </a:cubicBezTo>
                  <a:cubicBezTo>
                    <a:pt x="5968" y="1610"/>
                    <a:pt x="5995" y="1621"/>
                    <a:pt x="6011" y="1621"/>
                  </a:cubicBezTo>
                  <a:cubicBezTo>
                    <a:pt x="6019" y="1621"/>
                    <a:pt x="6025" y="1618"/>
                    <a:pt x="6025" y="1610"/>
                  </a:cubicBezTo>
                  <a:lnTo>
                    <a:pt x="6000" y="1586"/>
                  </a:lnTo>
                  <a:cubicBezTo>
                    <a:pt x="6084" y="1586"/>
                    <a:pt x="6132" y="1640"/>
                    <a:pt x="6205" y="1640"/>
                  </a:cubicBezTo>
                  <a:cubicBezTo>
                    <a:pt x="6217" y="1640"/>
                    <a:pt x="6230" y="1638"/>
                    <a:pt x="6244" y="1635"/>
                  </a:cubicBezTo>
                  <a:lnTo>
                    <a:pt x="6195" y="1586"/>
                  </a:lnTo>
                  <a:cubicBezTo>
                    <a:pt x="6269" y="1586"/>
                    <a:pt x="6317" y="1635"/>
                    <a:pt x="6317" y="1684"/>
                  </a:cubicBezTo>
                  <a:lnTo>
                    <a:pt x="6269" y="1684"/>
                  </a:lnTo>
                  <a:cubicBezTo>
                    <a:pt x="6342" y="1708"/>
                    <a:pt x="6439" y="1732"/>
                    <a:pt x="6537" y="1732"/>
                  </a:cubicBezTo>
                  <a:lnTo>
                    <a:pt x="6488" y="1732"/>
                  </a:lnTo>
                  <a:cubicBezTo>
                    <a:pt x="6561" y="1732"/>
                    <a:pt x="6610" y="1757"/>
                    <a:pt x="6683" y="1757"/>
                  </a:cubicBezTo>
                  <a:cubicBezTo>
                    <a:pt x="6756" y="1781"/>
                    <a:pt x="6854" y="1805"/>
                    <a:pt x="6952" y="1854"/>
                  </a:cubicBezTo>
                  <a:cubicBezTo>
                    <a:pt x="7147" y="1903"/>
                    <a:pt x="7317" y="2001"/>
                    <a:pt x="7391" y="2025"/>
                  </a:cubicBezTo>
                  <a:lnTo>
                    <a:pt x="7366" y="1952"/>
                  </a:lnTo>
                  <a:lnTo>
                    <a:pt x="7488" y="1976"/>
                  </a:lnTo>
                  <a:cubicBezTo>
                    <a:pt x="7488" y="1976"/>
                    <a:pt x="7395" y="2051"/>
                    <a:pt x="7371" y="2053"/>
                  </a:cubicBezTo>
                  <a:lnTo>
                    <a:pt x="7371" y="2053"/>
                  </a:lnTo>
                  <a:lnTo>
                    <a:pt x="7366" y="2049"/>
                  </a:lnTo>
                  <a:lnTo>
                    <a:pt x="7366" y="2049"/>
                  </a:lnTo>
                  <a:cubicBezTo>
                    <a:pt x="7366" y="2052"/>
                    <a:pt x="7368" y="2053"/>
                    <a:pt x="7370" y="2053"/>
                  </a:cubicBezTo>
                  <a:cubicBezTo>
                    <a:pt x="7371" y="2053"/>
                    <a:pt x="7371" y="2053"/>
                    <a:pt x="7371" y="2053"/>
                  </a:cubicBezTo>
                  <a:lnTo>
                    <a:pt x="7371" y="2053"/>
                  </a:lnTo>
                  <a:lnTo>
                    <a:pt x="7464" y="2123"/>
                  </a:lnTo>
                  <a:lnTo>
                    <a:pt x="7610" y="2220"/>
                  </a:lnTo>
                  <a:cubicBezTo>
                    <a:pt x="7756" y="2318"/>
                    <a:pt x="7878" y="2415"/>
                    <a:pt x="8000" y="2537"/>
                  </a:cubicBezTo>
                  <a:cubicBezTo>
                    <a:pt x="8195" y="2708"/>
                    <a:pt x="8391" y="2927"/>
                    <a:pt x="8537" y="3147"/>
                  </a:cubicBezTo>
                  <a:cubicBezTo>
                    <a:pt x="8551" y="3191"/>
                    <a:pt x="8531" y="3200"/>
                    <a:pt x="8512" y="3200"/>
                  </a:cubicBezTo>
                  <a:cubicBezTo>
                    <a:pt x="8500" y="3200"/>
                    <a:pt x="8488" y="3196"/>
                    <a:pt x="8488" y="3196"/>
                  </a:cubicBezTo>
                  <a:lnTo>
                    <a:pt x="8488" y="3196"/>
                  </a:lnTo>
                  <a:cubicBezTo>
                    <a:pt x="8512" y="3232"/>
                    <a:pt x="8525" y="3232"/>
                    <a:pt x="8537" y="3232"/>
                  </a:cubicBezTo>
                  <a:cubicBezTo>
                    <a:pt x="8549" y="3232"/>
                    <a:pt x="8561" y="3232"/>
                    <a:pt x="8586" y="3269"/>
                  </a:cubicBezTo>
                  <a:cubicBezTo>
                    <a:pt x="8586" y="3277"/>
                    <a:pt x="8583" y="3280"/>
                    <a:pt x="8578" y="3280"/>
                  </a:cubicBezTo>
                  <a:cubicBezTo>
                    <a:pt x="8569" y="3280"/>
                    <a:pt x="8553" y="3269"/>
                    <a:pt x="8537" y="3269"/>
                  </a:cubicBezTo>
                  <a:cubicBezTo>
                    <a:pt x="8537" y="3269"/>
                    <a:pt x="8586" y="3342"/>
                    <a:pt x="8586" y="3342"/>
                  </a:cubicBezTo>
                  <a:cubicBezTo>
                    <a:pt x="8610" y="3318"/>
                    <a:pt x="8634" y="3269"/>
                    <a:pt x="8659" y="3244"/>
                  </a:cubicBezTo>
                  <a:lnTo>
                    <a:pt x="8708" y="3318"/>
                  </a:lnTo>
                  <a:lnTo>
                    <a:pt x="8683" y="3342"/>
                  </a:lnTo>
                  <a:cubicBezTo>
                    <a:pt x="8683" y="3366"/>
                    <a:pt x="8805" y="3342"/>
                    <a:pt x="8830" y="3440"/>
                  </a:cubicBezTo>
                  <a:cubicBezTo>
                    <a:pt x="8878" y="3562"/>
                    <a:pt x="8927" y="3610"/>
                    <a:pt x="8951" y="3708"/>
                  </a:cubicBezTo>
                  <a:cubicBezTo>
                    <a:pt x="9000" y="3781"/>
                    <a:pt x="9025" y="3854"/>
                    <a:pt x="9049" y="3952"/>
                  </a:cubicBezTo>
                  <a:cubicBezTo>
                    <a:pt x="9049" y="3952"/>
                    <a:pt x="9025" y="3927"/>
                    <a:pt x="9000" y="3903"/>
                  </a:cubicBezTo>
                  <a:cubicBezTo>
                    <a:pt x="9000" y="3927"/>
                    <a:pt x="9000" y="3952"/>
                    <a:pt x="9000" y="3976"/>
                  </a:cubicBezTo>
                  <a:cubicBezTo>
                    <a:pt x="9005" y="3966"/>
                    <a:pt x="9010" y="3962"/>
                    <a:pt x="9015" y="3962"/>
                  </a:cubicBezTo>
                  <a:cubicBezTo>
                    <a:pt x="9031" y="3962"/>
                    <a:pt x="9045" y="4004"/>
                    <a:pt x="9048" y="4004"/>
                  </a:cubicBezTo>
                  <a:cubicBezTo>
                    <a:pt x="9049" y="4004"/>
                    <a:pt x="9049" y="4003"/>
                    <a:pt x="9049" y="4001"/>
                  </a:cubicBezTo>
                  <a:cubicBezTo>
                    <a:pt x="9098" y="4049"/>
                    <a:pt x="9147" y="4098"/>
                    <a:pt x="9147" y="4171"/>
                  </a:cubicBezTo>
                  <a:cubicBezTo>
                    <a:pt x="9147" y="4244"/>
                    <a:pt x="9171" y="4318"/>
                    <a:pt x="9220" y="4366"/>
                  </a:cubicBezTo>
                  <a:cubicBezTo>
                    <a:pt x="9439" y="4366"/>
                    <a:pt x="9683" y="4391"/>
                    <a:pt x="9903" y="4440"/>
                  </a:cubicBezTo>
                  <a:cubicBezTo>
                    <a:pt x="10244" y="4488"/>
                    <a:pt x="10561" y="4586"/>
                    <a:pt x="10610" y="4586"/>
                  </a:cubicBezTo>
                  <a:cubicBezTo>
                    <a:pt x="10610" y="4635"/>
                    <a:pt x="10610" y="4683"/>
                    <a:pt x="10610" y="4732"/>
                  </a:cubicBezTo>
                  <a:cubicBezTo>
                    <a:pt x="10634" y="4683"/>
                    <a:pt x="10634" y="4610"/>
                    <a:pt x="10634" y="4537"/>
                  </a:cubicBezTo>
                  <a:lnTo>
                    <a:pt x="10586" y="4537"/>
                  </a:lnTo>
                  <a:cubicBezTo>
                    <a:pt x="10561" y="4391"/>
                    <a:pt x="10610" y="4513"/>
                    <a:pt x="10610" y="4366"/>
                  </a:cubicBezTo>
                  <a:cubicBezTo>
                    <a:pt x="10634" y="4366"/>
                    <a:pt x="10659" y="4488"/>
                    <a:pt x="10659" y="4610"/>
                  </a:cubicBezTo>
                  <a:cubicBezTo>
                    <a:pt x="10659" y="4488"/>
                    <a:pt x="10683" y="4391"/>
                    <a:pt x="10634" y="4342"/>
                  </a:cubicBezTo>
                  <a:cubicBezTo>
                    <a:pt x="10634" y="4293"/>
                    <a:pt x="10647" y="4293"/>
                    <a:pt x="10662" y="4293"/>
                  </a:cubicBezTo>
                  <a:cubicBezTo>
                    <a:pt x="10677" y="4293"/>
                    <a:pt x="10695" y="4293"/>
                    <a:pt x="10708" y="4244"/>
                  </a:cubicBezTo>
                  <a:cubicBezTo>
                    <a:pt x="10659" y="4147"/>
                    <a:pt x="10634" y="4049"/>
                    <a:pt x="10634" y="3952"/>
                  </a:cubicBezTo>
                  <a:cubicBezTo>
                    <a:pt x="10634" y="3903"/>
                    <a:pt x="10610" y="3854"/>
                    <a:pt x="10610" y="3805"/>
                  </a:cubicBezTo>
                  <a:cubicBezTo>
                    <a:pt x="10586" y="3757"/>
                    <a:pt x="10561" y="3732"/>
                    <a:pt x="10561" y="3683"/>
                  </a:cubicBezTo>
                  <a:cubicBezTo>
                    <a:pt x="10512" y="3610"/>
                    <a:pt x="10464" y="3537"/>
                    <a:pt x="10464" y="3440"/>
                  </a:cubicBezTo>
                  <a:lnTo>
                    <a:pt x="10464" y="3440"/>
                  </a:lnTo>
                  <a:lnTo>
                    <a:pt x="10488" y="3464"/>
                  </a:lnTo>
                  <a:cubicBezTo>
                    <a:pt x="10488" y="3391"/>
                    <a:pt x="10390" y="3269"/>
                    <a:pt x="10366" y="3147"/>
                  </a:cubicBezTo>
                  <a:cubicBezTo>
                    <a:pt x="10366" y="3174"/>
                    <a:pt x="10366" y="3193"/>
                    <a:pt x="10362" y="3193"/>
                  </a:cubicBezTo>
                  <a:cubicBezTo>
                    <a:pt x="10359" y="3193"/>
                    <a:pt x="10353" y="3180"/>
                    <a:pt x="10342" y="3147"/>
                  </a:cubicBezTo>
                  <a:cubicBezTo>
                    <a:pt x="10293" y="3025"/>
                    <a:pt x="10244" y="2952"/>
                    <a:pt x="10220" y="2854"/>
                  </a:cubicBezTo>
                  <a:lnTo>
                    <a:pt x="10122" y="2781"/>
                  </a:lnTo>
                  <a:cubicBezTo>
                    <a:pt x="9903" y="2391"/>
                    <a:pt x="9634" y="2025"/>
                    <a:pt x="9317" y="1708"/>
                  </a:cubicBezTo>
                  <a:cubicBezTo>
                    <a:pt x="9220" y="1610"/>
                    <a:pt x="9122" y="1513"/>
                    <a:pt x="9000" y="1415"/>
                  </a:cubicBezTo>
                  <a:lnTo>
                    <a:pt x="8708" y="1171"/>
                  </a:lnTo>
                  <a:cubicBezTo>
                    <a:pt x="8537" y="1049"/>
                    <a:pt x="8366" y="927"/>
                    <a:pt x="8293" y="854"/>
                  </a:cubicBezTo>
                  <a:cubicBezTo>
                    <a:pt x="7878" y="586"/>
                    <a:pt x="7464" y="391"/>
                    <a:pt x="7025" y="220"/>
                  </a:cubicBezTo>
                  <a:lnTo>
                    <a:pt x="6634" y="98"/>
                  </a:lnTo>
                  <a:lnTo>
                    <a:pt x="6220" y="25"/>
                  </a:lnTo>
                  <a:cubicBezTo>
                    <a:pt x="6110" y="13"/>
                    <a:pt x="5994" y="7"/>
                    <a:pt x="5878" y="7"/>
                  </a:cubicBezTo>
                  <a:cubicBezTo>
                    <a:pt x="5763" y="7"/>
                    <a:pt x="5647" y="13"/>
                    <a:pt x="5537" y="25"/>
                  </a:cubicBezTo>
                  <a:cubicBezTo>
                    <a:pt x="5415" y="1"/>
                    <a:pt x="5293" y="1"/>
                    <a:pt x="5171" y="1"/>
                  </a:cubicBezTo>
                  <a:close/>
                </a:path>
              </a:pathLst>
            </a:custGeom>
            <a:solidFill>
              <a:srgbClr val="F8A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7" name="Google Shape;227;p8"/>
          <p:cNvSpPr/>
          <p:nvPr/>
        </p:nvSpPr>
        <p:spPr>
          <a:xfrm>
            <a:off x="11112142" y="5319341"/>
            <a:ext cx="689309" cy="471984"/>
          </a:xfrm>
          <a:custGeom>
            <a:avLst/>
            <a:gdLst/>
            <a:ahLst/>
            <a:cxnLst/>
            <a:rect l="l" t="t" r="r" b="b"/>
            <a:pathLst>
              <a:path w="15805" h="10822" extrusionOk="0">
                <a:moveTo>
                  <a:pt x="7854" y="2001"/>
                </a:moveTo>
                <a:cubicBezTo>
                  <a:pt x="7869" y="2001"/>
                  <a:pt x="7884" y="2001"/>
                  <a:pt x="7900" y="2002"/>
                </a:cubicBezTo>
                <a:lnTo>
                  <a:pt x="7900" y="2002"/>
                </a:lnTo>
                <a:cubicBezTo>
                  <a:pt x="7889" y="2001"/>
                  <a:pt x="7873" y="2001"/>
                  <a:pt x="7854" y="2001"/>
                </a:cubicBezTo>
                <a:close/>
                <a:moveTo>
                  <a:pt x="13171" y="2903"/>
                </a:moveTo>
                <a:lnTo>
                  <a:pt x="13171" y="2952"/>
                </a:lnTo>
                <a:lnTo>
                  <a:pt x="13171" y="3025"/>
                </a:lnTo>
                <a:lnTo>
                  <a:pt x="13154" y="3074"/>
                </a:lnTo>
                <a:lnTo>
                  <a:pt x="13154" y="3074"/>
                </a:lnTo>
                <a:cubicBezTo>
                  <a:pt x="13164" y="3017"/>
                  <a:pt x="13171" y="2954"/>
                  <a:pt x="13171" y="2903"/>
                </a:cubicBezTo>
                <a:close/>
                <a:moveTo>
                  <a:pt x="8153" y="5196"/>
                </a:moveTo>
                <a:lnTo>
                  <a:pt x="8153" y="5196"/>
                </a:lnTo>
                <a:cubicBezTo>
                  <a:pt x="8149" y="5204"/>
                  <a:pt x="8146" y="5212"/>
                  <a:pt x="8146" y="5220"/>
                </a:cubicBezTo>
                <a:lnTo>
                  <a:pt x="8146" y="5220"/>
                </a:lnTo>
                <a:cubicBezTo>
                  <a:pt x="8146" y="5198"/>
                  <a:pt x="8166" y="5196"/>
                  <a:pt x="8153" y="5196"/>
                </a:cubicBezTo>
                <a:close/>
                <a:moveTo>
                  <a:pt x="8121" y="5341"/>
                </a:moveTo>
                <a:cubicBezTo>
                  <a:pt x="8121" y="5342"/>
                  <a:pt x="8121" y="5343"/>
                  <a:pt x="8121" y="5344"/>
                </a:cubicBezTo>
                <a:lnTo>
                  <a:pt x="8121" y="5344"/>
                </a:lnTo>
                <a:lnTo>
                  <a:pt x="8122" y="5342"/>
                </a:lnTo>
                <a:cubicBezTo>
                  <a:pt x="8122" y="5342"/>
                  <a:pt x="8121" y="5341"/>
                  <a:pt x="8121" y="5341"/>
                </a:cubicBezTo>
                <a:close/>
                <a:moveTo>
                  <a:pt x="8121" y="5344"/>
                </a:moveTo>
                <a:lnTo>
                  <a:pt x="8118" y="5352"/>
                </a:lnTo>
                <a:lnTo>
                  <a:pt x="8122" y="5366"/>
                </a:lnTo>
                <a:cubicBezTo>
                  <a:pt x="8122" y="5359"/>
                  <a:pt x="8122" y="5351"/>
                  <a:pt x="8121" y="5344"/>
                </a:cubicBezTo>
                <a:close/>
                <a:moveTo>
                  <a:pt x="15778" y="6025"/>
                </a:moveTo>
                <a:cubicBezTo>
                  <a:pt x="15779" y="6032"/>
                  <a:pt x="15779" y="6039"/>
                  <a:pt x="15780" y="6047"/>
                </a:cubicBezTo>
                <a:lnTo>
                  <a:pt x="15780" y="6047"/>
                </a:lnTo>
                <a:cubicBezTo>
                  <a:pt x="15780" y="6039"/>
                  <a:pt x="15780" y="6032"/>
                  <a:pt x="15780" y="6025"/>
                </a:cubicBezTo>
                <a:cubicBezTo>
                  <a:pt x="15779" y="6025"/>
                  <a:pt x="15779" y="6025"/>
                  <a:pt x="15778" y="6025"/>
                </a:cubicBezTo>
                <a:close/>
                <a:moveTo>
                  <a:pt x="11988" y="6067"/>
                </a:moveTo>
                <a:cubicBezTo>
                  <a:pt x="11983" y="6078"/>
                  <a:pt x="11979" y="6088"/>
                  <a:pt x="11975" y="6098"/>
                </a:cubicBezTo>
                <a:cubicBezTo>
                  <a:pt x="11982" y="6092"/>
                  <a:pt x="11985" y="6081"/>
                  <a:pt x="11988" y="6067"/>
                </a:cubicBezTo>
                <a:close/>
                <a:moveTo>
                  <a:pt x="15780" y="6047"/>
                </a:moveTo>
                <a:cubicBezTo>
                  <a:pt x="15780" y="6137"/>
                  <a:pt x="15780" y="6229"/>
                  <a:pt x="15780" y="6342"/>
                </a:cubicBezTo>
                <a:cubicBezTo>
                  <a:pt x="15796" y="6249"/>
                  <a:pt x="15792" y="6147"/>
                  <a:pt x="15780" y="6047"/>
                </a:cubicBezTo>
                <a:close/>
                <a:moveTo>
                  <a:pt x="1965" y="9973"/>
                </a:moveTo>
                <a:cubicBezTo>
                  <a:pt x="1968" y="9973"/>
                  <a:pt x="1972" y="9974"/>
                  <a:pt x="1976" y="9976"/>
                </a:cubicBezTo>
                <a:cubicBezTo>
                  <a:pt x="2021" y="9998"/>
                  <a:pt x="1962" y="10063"/>
                  <a:pt x="1933" y="10130"/>
                </a:cubicBezTo>
                <a:lnTo>
                  <a:pt x="1933" y="10130"/>
                </a:lnTo>
                <a:cubicBezTo>
                  <a:pt x="1952" y="10027"/>
                  <a:pt x="1944" y="9973"/>
                  <a:pt x="1965" y="9973"/>
                </a:cubicBezTo>
                <a:close/>
                <a:moveTo>
                  <a:pt x="1925" y="10167"/>
                </a:moveTo>
                <a:cubicBezTo>
                  <a:pt x="1923" y="10190"/>
                  <a:pt x="1915" y="10213"/>
                  <a:pt x="1906" y="10239"/>
                </a:cubicBezTo>
                <a:lnTo>
                  <a:pt x="1906" y="10239"/>
                </a:lnTo>
                <a:cubicBezTo>
                  <a:pt x="1914" y="10214"/>
                  <a:pt x="1920" y="10190"/>
                  <a:pt x="1925" y="10167"/>
                </a:cubicBezTo>
                <a:close/>
                <a:moveTo>
                  <a:pt x="12610" y="1"/>
                </a:moveTo>
                <a:cubicBezTo>
                  <a:pt x="12414" y="171"/>
                  <a:pt x="12244" y="366"/>
                  <a:pt x="12097" y="562"/>
                </a:cubicBezTo>
                <a:lnTo>
                  <a:pt x="11951" y="732"/>
                </a:lnTo>
                <a:lnTo>
                  <a:pt x="11902" y="830"/>
                </a:lnTo>
                <a:cubicBezTo>
                  <a:pt x="11878" y="854"/>
                  <a:pt x="11853" y="879"/>
                  <a:pt x="11829" y="927"/>
                </a:cubicBezTo>
                <a:lnTo>
                  <a:pt x="11585" y="1342"/>
                </a:lnTo>
                <a:cubicBezTo>
                  <a:pt x="11488" y="1488"/>
                  <a:pt x="11414" y="1659"/>
                  <a:pt x="11366" y="1830"/>
                </a:cubicBezTo>
                <a:cubicBezTo>
                  <a:pt x="11293" y="1976"/>
                  <a:pt x="11195" y="2123"/>
                  <a:pt x="11146" y="2318"/>
                </a:cubicBezTo>
                <a:cubicBezTo>
                  <a:pt x="11097" y="2488"/>
                  <a:pt x="11024" y="2659"/>
                  <a:pt x="10975" y="2830"/>
                </a:cubicBezTo>
                <a:lnTo>
                  <a:pt x="10927" y="2952"/>
                </a:lnTo>
                <a:cubicBezTo>
                  <a:pt x="10927" y="3001"/>
                  <a:pt x="10902" y="3049"/>
                  <a:pt x="10878" y="3074"/>
                </a:cubicBezTo>
                <a:cubicBezTo>
                  <a:pt x="10878" y="3074"/>
                  <a:pt x="10853" y="3171"/>
                  <a:pt x="10853" y="3220"/>
                </a:cubicBezTo>
                <a:cubicBezTo>
                  <a:pt x="10732" y="3586"/>
                  <a:pt x="10658" y="3927"/>
                  <a:pt x="10561" y="4220"/>
                </a:cubicBezTo>
                <a:cubicBezTo>
                  <a:pt x="10536" y="4342"/>
                  <a:pt x="10512" y="4464"/>
                  <a:pt x="10488" y="4586"/>
                </a:cubicBezTo>
                <a:lnTo>
                  <a:pt x="10488" y="4610"/>
                </a:lnTo>
                <a:cubicBezTo>
                  <a:pt x="10463" y="4659"/>
                  <a:pt x="10463" y="4708"/>
                  <a:pt x="10439" y="4757"/>
                </a:cubicBezTo>
                <a:cubicBezTo>
                  <a:pt x="10414" y="4805"/>
                  <a:pt x="10414" y="4854"/>
                  <a:pt x="10390" y="4903"/>
                </a:cubicBezTo>
                <a:cubicBezTo>
                  <a:pt x="10366" y="4854"/>
                  <a:pt x="10341" y="4830"/>
                  <a:pt x="10317" y="4805"/>
                </a:cubicBezTo>
                <a:cubicBezTo>
                  <a:pt x="10293" y="4757"/>
                  <a:pt x="10268" y="4732"/>
                  <a:pt x="10244" y="4708"/>
                </a:cubicBezTo>
                <a:lnTo>
                  <a:pt x="10219" y="4635"/>
                </a:lnTo>
                <a:lnTo>
                  <a:pt x="10171" y="4561"/>
                </a:lnTo>
                <a:cubicBezTo>
                  <a:pt x="10122" y="4464"/>
                  <a:pt x="10097" y="4391"/>
                  <a:pt x="10049" y="4293"/>
                </a:cubicBezTo>
                <a:cubicBezTo>
                  <a:pt x="9927" y="4074"/>
                  <a:pt x="9829" y="3830"/>
                  <a:pt x="9707" y="3610"/>
                </a:cubicBezTo>
                <a:cubicBezTo>
                  <a:pt x="9658" y="3513"/>
                  <a:pt x="9610" y="3415"/>
                  <a:pt x="9536" y="3318"/>
                </a:cubicBezTo>
                <a:lnTo>
                  <a:pt x="9366" y="3025"/>
                </a:lnTo>
                <a:cubicBezTo>
                  <a:pt x="9268" y="2854"/>
                  <a:pt x="9146" y="2683"/>
                  <a:pt x="9049" y="2513"/>
                </a:cubicBezTo>
                <a:cubicBezTo>
                  <a:pt x="8951" y="2342"/>
                  <a:pt x="8829" y="2220"/>
                  <a:pt x="8732" y="2074"/>
                </a:cubicBezTo>
                <a:lnTo>
                  <a:pt x="8585" y="2074"/>
                </a:lnTo>
                <a:cubicBezTo>
                  <a:pt x="8512" y="2074"/>
                  <a:pt x="8439" y="2049"/>
                  <a:pt x="8366" y="2049"/>
                </a:cubicBezTo>
                <a:cubicBezTo>
                  <a:pt x="8317" y="2025"/>
                  <a:pt x="8244" y="2025"/>
                  <a:pt x="8195" y="2025"/>
                </a:cubicBezTo>
                <a:cubicBezTo>
                  <a:pt x="8092" y="2025"/>
                  <a:pt x="7989" y="2008"/>
                  <a:pt x="7900" y="2002"/>
                </a:cubicBezTo>
                <a:lnTo>
                  <a:pt x="7900" y="2002"/>
                </a:lnTo>
                <a:cubicBezTo>
                  <a:pt x="7918" y="2004"/>
                  <a:pt x="7927" y="2010"/>
                  <a:pt x="7927" y="2025"/>
                </a:cubicBezTo>
                <a:lnTo>
                  <a:pt x="7829" y="2025"/>
                </a:lnTo>
                <a:cubicBezTo>
                  <a:pt x="7561" y="2123"/>
                  <a:pt x="7536" y="2147"/>
                  <a:pt x="7536" y="2147"/>
                </a:cubicBezTo>
                <a:cubicBezTo>
                  <a:pt x="7536" y="2171"/>
                  <a:pt x="7536" y="2147"/>
                  <a:pt x="7488" y="2196"/>
                </a:cubicBezTo>
                <a:lnTo>
                  <a:pt x="7390" y="2244"/>
                </a:lnTo>
                <a:cubicBezTo>
                  <a:pt x="7341" y="2269"/>
                  <a:pt x="7268" y="2293"/>
                  <a:pt x="7195" y="2318"/>
                </a:cubicBezTo>
                <a:lnTo>
                  <a:pt x="7000" y="2415"/>
                </a:lnTo>
                <a:cubicBezTo>
                  <a:pt x="6927" y="2610"/>
                  <a:pt x="6829" y="2830"/>
                  <a:pt x="6732" y="3098"/>
                </a:cubicBezTo>
                <a:cubicBezTo>
                  <a:pt x="6683" y="3244"/>
                  <a:pt x="6634" y="3391"/>
                  <a:pt x="6585" y="3537"/>
                </a:cubicBezTo>
                <a:lnTo>
                  <a:pt x="6415" y="4025"/>
                </a:lnTo>
                <a:cubicBezTo>
                  <a:pt x="6366" y="4171"/>
                  <a:pt x="6317" y="4366"/>
                  <a:pt x="6244" y="4537"/>
                </a:cubicBezTo>
                <a:lnTo>
                  <a:pt x="6219" y="4659"/>
                </a:lnTo>
                <a:lnTo>
                  <a:pt x="6171" y="4781"/>
                </a:lnTo>
                <a:lnTo>
                  <a:pt x="6122" y="4927"/>
                </a:lnTo>
                <a:lnTo>
                  <a:pt x="5927" y="5610"/>
                </a:lnTo>
                <a:lnTo>
                  <a:pt x="5732" y="6244"/>
                </a:lnTo>
                <a:cubicBezTo>
                  <a:pt x="5707" y="6366"/>
                  <a:pt x="5658" y="6464"/>
                  <a:pt x="5634" y="6561"/>
                </a:cubicBezTo>
                <a:cubicBezTo>
                  <a:pt x="5585" y="6659"/>
                  <a:pt x="5561" y="6732"/>
                  <a:pt x="5537" y="6830"/>
                </a:cubicBezTo>
                <a:cubicBezTo>
                  <a:pt x="5512" y="6903"/>
                  <a:pt x="5463" y="6976"/>
                  <a:pt x="5439" y="7049"/>
                </a:cubicBezTo>
                <a:cubicBezTo>
                  <a:pt x="5415" y="7074"/>
                  <a:pt x="5390" y="7098"/>
                  <a:pt x="5390" y="7122"/>
                </a:cubicBezTo>
                <a:cubicBezTo>
                  <a:pt x="5390" y="7147"/>
                  <a:pt x="5366" y="7196"/>
                  <a:pt x="5341" y="7244"/>
                </a:cubicBezTo>
                <a:cubicBezTo>
                  <a:pt x="5317" y="7220"/>
                  <a:pt x="5268" y="7147"/>
                  <a:pt x="5219" y="7122"/>
                </a:cubicBezTo>
                <a:cubicBezTo>
                  <a:pt x="5219" y="7098"/>
                  <a:pt x="5195" y="7098"/>
                  <a:pt x="5195" y="7098"/>
                </a:cubicBezTo>
                <a:cubicBezTo>
                  <a:pt x="5146" y="7074"/>
                  <a:pt x="5122" y="7025"/>
                  <a:pt x="5098" y="7000"/>
                </a:cubicBezTo>
                <a:cubicBezTo>
                  <a:pt x="5000" y="6854"/>
                  <a:pt x="4878" y="6683"/>
                  <a:pt x="4756" y="6488"/>
                </a:cubicBezTo>
                <a:cubicBezTo>
                  <a:pt x="4659" y="6342"/>
                  <a:pt x="4537" y="6220"/>
                  <a:pt x="4439" y="6074"/>
                </a:cubicBezTo>
                <a:lnTo>
                  <a:pt x="4195" y="5708"/>
                </a:lnTo>
                <a:cubicBezTo>
                  <a:pt x="4098" y="5586"/>
                  <a:pt x="4000" y="5488"/>
                  <a:pt x="3902" y="5366"/>
                </a:cubicBezTo>
                <a:lnTo>
                  <a:pt x="3390" y="4757"/>
                </a:lnTo>
                <a:cubicBezTo>
                  <a:pt x="3220" y="4561"/>
                  <a:pt x="3049" y="4415"/>
                  <a:pt x="2927" y="4269"/>
                </a:cubicBezTo>
                <a:lnTo>
                  <a:pt x="2488" y="4293"/>
                </a:lnTo>
                <a:lnTo>
                  <a:pt x="2024" y="4293"/>
                </a:lnTo>
                <a:lnTo>
                  <a:pt x="1902" y="4342"/>
                </a:lnTo>
                <a:cubicBezTo>
                  <a:pt x="1951" y="4366"/>
                  <a:pt x="1683" y="4586"/>
                  <a:pt x="1561" y="4635"/>
                </a:cubicBezTo>
                <a:lnTo>
                  <a:pt x="1293" y="4805"/>
                </a:lnTo>
                <a:cubicBezTo>
                  <a:pt x="1244" y="5025"/>
                  <a:pt x="1195" y="5269"/>
                  <a:pt x="1146" y="5513"/>
                </a:cubicBezTo>
                <a:cubicBezTo>
                  <a:pt x="1073" y="5781"/>
                  <a:pt x="1049" y="6025"/>
                  <a:pt x="1000" y="6269"/>
                </a:cubicBezTo>
                <a:lnTo>
                  <a:pt x="951" y="6220"/>
                </a:lnTo>
                <a:cubicBezTo>
                  <a:pt x="829" y="6903"/>
                  <a:pt x="756" y="7391"/>
                  <a:pt x="707" y="7659"/>
                </a:cubicBezTo>
                <a:cubicBezTo>
                  <a:pt x="585" y="8196"/>
                  <a:pt x="366" y="9000"/>
                  <a:pt x="244" y="9708"/>
                </a:cubicBezTo>
                <a:lnTo>
                  <a:pt x="220" y="9781"/>
                </a:lnTo>
                <a:cubicBezTo>
                  <a:pt x="195" y="9805"/>
                  <a:pt x="146" y="9854"/>
                  <a:pt x="122" y="9903"/>
                </a:cubicBezTo>
                <a:lnTo>
                  <a:pt x="0" y="10098"/>
                </a:lnTo>
                <a:lnTo>
                  <a:pt x="0" y="10171"/>
                </a:lnTo>
                <a:cubicBezTo>
                  <a:pt x="220" y="10366"/>
                  <a:pt x="439" y="10513"/>
                  <a:pt x="683" y="10659"/>
                </a:cubicBezTo>
                <a:cubicBezTo>
                  <a:pt x="856" y="10751"/>
                  <a:pt x="1050" y="10821"/>
                  <a:pt x="1235" y="10821"/>
                </a:cubicBezTo>
                <a:cubicBezTo>
                  <a:pt x="1443" y="10821"/>
                  <a:pt x="1639" y="10733"/>
                  <a:pt x="1781" y="10488"/>
                </a:cubicBezTo>
                <a:lnTo>
                  <a:pt x="1829" y="10513"/>
                </a:lnTo>
                <a:lnTo>
                  <a:pt x="1878" y="10317"/>
                </a:lnTo>
                <a:cubicBezTo>
                  <a:pt x="1915" y="10225"/>
                  <a:pt x="1934" y="10192"/>
                  <a:pt x="1944" y="10192"/>
                </a:cubicBezTo>
                <a:cubicBezTo>
                  <a:pt x="1961" y="10192"/>
                  <a:pt x="1951" y="10281"/>
                  <a:pt x="1951" y="10342"/>
                </a:cubicBezTo>
                <a:cubicBezTo>
                  <a:pt x="1976" y="10244"/>
                  <a:pt x="2000" y="10147"/>
                  <a:pt x="2024" y="10074"/>
                </a:cubicBezTo>
                <a:cubicBezTo>
                  <a:pt x="2031" y="10055"/>
                  <a:pt x="2032" y="10047"/>
                  <a:pt x="2031" y="10047"/>
                </a:cubicBezTo>
                <a:lnTo>
                  <a:pt x="2031" y="10047"/>
                </a:lnTo>
                <a:cubicBezTo>
                  <a:pt x="2027" y="10047"/>
                  <a:pt x="2000" y="10110"/>
                  <a:pt x="2000" y="10147"/>
                </a:cubicBezTo>
                <a:cubicBezTo>
                  <a:pt x="2000" y="9976"/>
                  <a:pt x="2024" y="9830"/>
                  <a:pt x="2073" y="9659"/>
                </a:cubicBezTo>
                <a:cubicBezTo>
                  <a:pt x="2122" y="9415"/>
                  <a:pt x="2146" y="9659"/>
                  <a:pt x="2195" y="9391"/>
                </a:cubicBezTo>
                <a:cubicBezTo>
                  <a:pt x="2341" y="8805"/>
                  <a:pt x="2463" y="8220"/>
                  <a:pt x="2561" y="7683"/>
                </a:cubicBezTo>
                <a:lnTo>
                  <a:pt x="2659" y="7269"/>
                </a:lnTo>
                <a:lnTo>
                  <a:pt x="2659" y="7244"/>
                </a:lnTo>
                <a:lnTo>
                  <a:pt x="2683" y="7196"/>
                </a:lnTo>
                <a:lnTo>
                  <a:pt x="2707" y="7196"/>
                </a:lnTo>
                <a:cubicBezTo>
                  <a:pt x="2707" y="7244"/>
                  <a:pt x="2707" y="7269"/>
                  <a:pt x="2707" y="7293"/>
                </a:cubicBezTo>
                <a:cubicBezTo>
                  <a:pt x="2707" y="7281"/>
                  <a:pt x="2707" y="7275"/>
                  <a:pt x="2710" y="7275"/>
                </a:cubicBezTo>
                <a:cubicBezTo>
                  <a:pt x="2713" y="7275"/>
                  <a:pt x="2720" y="7281"/>
                  <a:pt x="2732" y="7293"/>
                </a:cubicBezTo>
                <a:cubicBezTo>
                  <a:pt x="2902" y="7513"/>
                  <a:pt x="3073" y="7757"/>
                  <a:pt x="3195" y="7927"/>
                </a:cubicBezTo>
                <a:lnTo>
                  <a:pt x="3293" y="8074"/>
                </a:lnTo>
                <a:lnTo>
                  <a:pt x="3341" y="8122"/>
                </a:lnTo>
                <a:lnTo>
                  <a:pt x="3366" y="8171"/>
                </a:lnTo>
                <a:lnTo>
                  <a:pt x="3537" y="8293"/>
                </a:lnTo>
                <a:lnTo>
                  <a:pt x="3634" y="8293"/>
                </a:lnTo>
                <a:cubicBezTo>
                  <a:pt x="4122" y="8952"/>
                  <a:pt x="3732" y="8561"/>
                  <a:pt x="4219" y="9171"/>
                </a:cubicBezTo>
                <a:cubicBezTo>
                  <a:pt x="4415" y="9317"/>
                  <a:pt x="4610" y="9513"/>
                  <a:pt x="4756" y="9708"/>
                </a:cubicBezTo>
                <a:lnTo>
                  <a:pt x="5049" y="9708"/>
                </a:lnTo>
                <a:cubicBezTo>
                  <a:pt x="5098" y="9708"/>
                  <a:pt x="5146" y="9708"/>
                  <a:pt x="5195" y="9683"/>
                </a:cubicBezTo>
                <a:cubicBezTo>
                  <a:pt x="5195" y="9683"/>
                  <a:pt x="5366" y="9683"/>
                  <a:pt x="5366" y="9708"/>
                </a:cubicBezTo>
                <a:cubicBezTo>
                  <a:pt x="5415" y="9659"/>
                  <a:pt x="5537" y="9683"/>
                  <a:pt x="5658" y="9659"/>
                </a:cubicBezTo>
                <a:lnTo>
                  <a:pt x="5878" y="9610"/>
                </a:lnTo>
                <a:cubicBezTo>
                  <a:pt x="5976" y="9610"/>
                  <a:pt x="6024" y="9610"/>
                  <a:pt x="5902" y="9635"/>
                </a:cubicBezTo>
                <a:lnTo>
                  <a:pt x="6561" y="9537"/>
                </a:lnTo>
                <a:cubicBezTo>
                  <a:pt x="6683" y="9269"/>
                  <a:pt x="6829" y="8976"/>
                  <a:pt x="6976" y="8635"/>
                </a:cubicBezTo>
                <a:cubicBezTo>
                  <a:pt x="7049" y="8488"/>
                  <a:pt x="7122" y="8317"/>
                  <a:pt x="7219" y="8147"/>
                </a:cubicBezTo>
                <a:cubicBezTo>
                  <a:pt x="7293" y="7952"/>
                  <a:pt x="7341" y="7757"/>
                  <a:pt x="7415" y="7561"/>
                </a:cubicBezTo>
                <a:lnTo>
                  <a:pt x="7536" y="7220"/>
                </a:lnTo>
                <a:cubicBezTo>
                  <a:pt x="7585" y="7098"/>
                  <a:pt x="7610" y="7000"/>
                  <a:pt x="7658" y="6878"/>
                </a:cubicBezTo>
                <a:cubicBezTo>
                  <a:pt x="7707" y="6659"/>
                  <a:pt x="7780" y="6439"/>
                  <a:pt x="7854" y="6220"/>
                </a:cubicBezTo>
                <a:cubicBezTo>
                  <a:pt x="7927" y="6000"/>
                  <a:pt x="7976" y="5805"/>
                  <a:pt x="8024" y="5610"/>
                </a:cubicBezTo>
                <a:lnTo>
                  <a:pt x="8118" y="5352"/>
                </a:lnTo>
                <a:lnTo>
                  <a:pt x="8114" y="5334"/>
                </a:lnTo>
                <a:lnTo>
                  <a:pt x="8114" y="5334"/>
                </a:lnTo>
                <a:cubicBezTo>
                  <a:pt x="8116" y="5336"/>
                  <a:pt x="8118" y="5338"/>
                  <a:pt x="8121" y="5341"/>
                </a:cubicBezTo>
                <a:lnTo>
                  <a:pt x="8121" y="5341"/>
                </a:lnTo>
                <a:cubicBezTo>
                  <a:pt x="8119" y="5328"/>
                  <a:pt x="8115" y="5316"/>
                  <a:pt x="8106" y="5303"/>
                </a:cubicBezTo>
                <a:lnTo>
                  <a:pt x="8106" y="5303"/>
                </a:lnTo>
                <a:lnTo>
                  <a:pt x="8114" y="5334"/>
                </a:lnTo>
                <a:lnTo>
                  <a:pt x="8114" y="5334"/>
                </a:lnTo>
                <a:cubicBezTo>
                  <a:pt x="8097" y="5318"/>
                  <a:pt x="8097" y="5318"/>
                  <a:pt x="8094" y="5318"/>
                </a:cubicBezTo>
                <a:cubicBezTo>
                  <a:pt x="8091" y="5318"/>
                  <a:pt x="8085" y="5318"/>
                  <a:pt x="8049" y="5293"/>
                </a:cubicBezTo>
                <a:cubicBezTo>
                  <a:pt x="8012" y="5257"/>
                  <a:pt x="8012" y="5257"/>
                  <a:pt x="8021" y="5257"/>
                </a:cubicBezTo>
                <a:cubicBezTo>
                  <a:pt x="8030" y="5257"/>
                  <a:pt x="8049" y="5257"/>
                  <a:pt x="8049" y="5220"/>
                </a:cubicBezTo>
                <a:cubicBezTo>
                  <a:pt x="8097" y="5293"/>
                  <a:pt x="8097" y="5269"/>
                  <a:pt x="8097" y="5293"/>
                </a:cubicBezTo>
                <a:cubicBezTo>
                  <a:pt x="8101" y="5296"/>
                  <a:pt x="8104" y="5300"/>
                  <a:pt x="8106" y="5303"/>
                </a:cubicBezTo>
                <a:lnTo>
                  <a:pt x="8106" y="5303"/>
                </a:lnTo>
                <a:lnTo>
                  <a:pt x="8097" y="5269"/>
                </a:lnTo>
                <a:lnTo>
                  <a:pt x="8122" y="5318"/>
                </a:lnTo>
                <a:lnTo>
                  <a:pt x="8122" y="5293"/>
                </a:lnTo>
                <a:cubicBezTo>
                  <a:pt x="8122" y="5296"/>
                  <a:pt x="8122" y="5297"/>
                  <a:pt x="8123" y="5297"/>
                </a:cubicBezTo>
                <a:cubicBezTo>
                  <a:pt x="8127" y="5297"/>
                  <a:pt x="8146" y="5217"/>
                  <a:pt x="8146" y="5196"/>
                </a:cubicBezTo>
                <a:cubicBezTo>
                  <a:pt x="8149" y="5196"/>
                  <a:pt x="8151" y="5196"/>
                  <a:pt x="8153" y="5196"/>
                </a:cubicBezTo>
                <a:lnTo>
                  <a:pt x="8153" y="5196"/>
                </a:lnTo>
                <a:cubicBezTo>
                  <a:pt x="8157" y="5186"/>
                  <a:pt x="8162" y="5177"/>
                  <a:pt x="8166" y="5168"/>
                </a:cubicBezTo>
                <a:lnTo>
                  <a:pt x="8166" y="5168"/>
                </a:lnTo>
                <a:cubicBezTo>
                  <a:pt x="8165" y="5179"/>
                  <a:pt x="8169" y="5182"/>
                  <a:pt x="8173" y="5182"/>
                </a:cubicBezTo>
                <a:cubicBezTo>
                  <a:pt x="8179" y="5182"/>
                  <a:pt x="8186" y="5177"/>
                  <a:pt x="8188" y="5177"/>
                </a:cubicBezTo>
                <a:cubicBezTo>
                  <a:pt x="8189" y="5177"/>
                  <a:pt x="8185" y="5181"/>
                  <a:pt x="8171" y="5196"/>
                </a:cubicBezTo>
                <a:cubicBezTo>
                  <a:pt x="8171" y="5196"/>
                  <a:pt x="8181" y="5228"/>
                  <a:pt x="8203" y="5228"/>
                </a:cubicBezTo>
                <a:cubicBezTo>
                  <a:pt x="8214" y="5228"/>
                  <a:pt x="8228" y="5220"/>
                  <a:pt x="8244" y="5196"/>
                </a:cubicBezTo>
                <a:lnTo>
                  <a:pt x="8244" y="5196"/>
                </a:lnTo>
                <a:cubicBezTo>
                  <a:pt x="8219" y="5244"/>
                  <a:pt x="8244" y="5293"/>
                  <a:pt x="8195" y="5293"/>
                </a:cubicBezTo>
                <a:cubicBezTo>
                  <a:pt x="8185" y="5288"/>
                  <a:pt x="8179" y="5286"/>
                  <a:pt x="8176" y="5286"/>
                </a:cubicBezTo>
                <a:cubicBezTo>
                  <a:pt x="8165" y="5286"/>
                  <a:pt x="8200" y="5318"/>
                  <a:pt x="8219" y="5318"/>
                </a:cubicBezTo>
                <a:cubicBezTo>
                  <a:pt x="8244" y="5366"/>
                  <a:pt x="8244" y="5391"/>
                  <a:pt x="8268" y="5440"/>
                </a:cubicBezTo>
                <a:lnTo>
                  <a:pt x="8293" y="5488"/>
                </a:lnTo>
                <a:lnTo>
                  <a:pt x="8293" y="5513"/>
                </a:lnTo>
                <a:lnTo>
                  <a:pt x="8317" y="5561"/>
                </a:lnTo>
                <a:cubicBezTo>
                  <a:pt x="8439" y="5757"/>
                  <a:pt x="8561" y="5952"/>
                  <a:pt x="8707" y="6122"/>
                </a:cubicBezTo>
                <a:lnTo>
                  <a:pt x="8610" y="5879"/>
                </a:lnTo>
                <a:lnTo>
                  <a:pt x="8756" y="6147"/>
                </a:lnTo>
                <a:cubicBezTo>
                  <a:pt x="8805" y="6244"/>
                  <a:pt x="8829" y="6318"/>
                  <a:pt x="8878" y="6391"/>
                </a:cubicBezTo>
                <a:cubicBezTo>
                  <a:pt x="8949" y="6486"/>
                  <a:pt x="8997" y="6604"/>
                  <a:pt x="9022" y="6746"/>
                </a:cubicBezTo>
                <a:lnTo>
                  <a:pt x="9022" y="6746"/>
                </a:lnTo>
                <a:lnTo>
                  <a:pt x="8805" y="6391"/>
                </a:lnTo>
                <a:lnTo>
                  <a:pt x="9024" y="6757"/>
                </a:lnTo>
                <a:cubicBezTo>
                  <a:pt x="9024" y="6753"/>
                  <a:pt x="9023" y="6749"/>
                  <a:pt x="9022" y="6746"/>
                </a:cubicBezTo>
                <a:lnTo>
                  <a:pt x="9022" y="6746"/>
                </a:lnTo>
                <a:lnTo>
                  <a:pt x="9268" y="7147"/>
                </a:lnTo>
                <a:cubicBezTo>
                  <a:pt x="9317" y="7269"/>
                  <a:pt x="9390" y="7366"/>
                  <a:pt x="9488" y="7464"/>
                </a:cubicBezTo>
                <a:lnTo>
                  <a:pt x="9707" y="7732"/>
                </a:lnTo>
                <a:lnTo>
                  <a:pt x="9634" y="7586"/>
                </a:lnTo>
                <a:lnTo>
                  <a:pt x="9634" y="7586"/>
                </a:lnTo>
                <a:cubicBezTo>
                  <a:pt x="9658" y="7610"/>
                  <a:pt x="9683" y="7659"/>
                  <a:pt x="9732" y="7708"/>
                </a:cubicBezTo>
                <a:lnTo>
                  <a:pt x="10146" y="7708"/>
                </a:lnTo>
                <a:cubicBezTo>
                  <a:pt x="10293" y="7708"/>
                  <a:pt x="10463" y="7708"/>
                  <a:pt x="10610" y="7732"/>
                </a:cubicBezTo>
                <a:cubicBezTo>
                  <a:pt x="10853" y="7659"/>
                  <a:pt x="11122" y="7537"/>
                  <a:pt x="11414" y="7439"/>
                </a:cubicBezTo>
                <a:cubicBezTo>
                  <a:pt x="11488" y="7269"/>
                  <a:pt x="11561" y="7122"/>
                  <a:pt x="11634" y="7000"/>
                </a:cubicBezTo>
                <a:cubicBezTo>
                  <a:pt x="11683" y="6854"/>
                  <a:pt x="11732" y="6683"/>
                  <a:pt x="11780" y="6561"/>
                </a:cubicBezTo>
                <a:cubicBezTo>
                  <a:pt x="11853" y="6391"/>
                  <a:pt x="11902" y="6196"/>
                  <a:pt x="11951" y="6000"/>
                </a:cubicBezTo>
                <a:lnTo>
                  <a:pt x="11951" y="6000"/>
                </a:lnTo>
                <a:lnTo>
                  <a:pt x="11829" y="6220"/>
                </a:lnTo>
                <a:lnTo>
                  <a:pt x="11829" y="6220"/>
                </a:lnTo>
                <a:lnTo>
                  <a:pt x="11947" y="5699"/>
                </a:lnTo>
                <a:lnTo>
                  <a:pt x="11947" y="5699"/>
                </a:lnTo>
                <a:cubicBezTo>
                  <a:pt x="11942" y="5768"/>
                  <a:pt x="12000" y="5981"/>
                  <a:pt x="11988" y="6067"/>
                </a:cubicBezTo>
                <a:lnTo>
                  <a:pt x="11988" y="6067"/>
                </a:lnTo>
                <a:cubicBezTo>
                  <a:pt x="12032" y="5952"/>
                  <a:pt x="12079" y="5814"/>
                  <a:pt x="12146" y="5635"/>
                </a:cubicBezTo>
                <a:lnTo>
                  <a:pt x="12317" y="5001"/>
                </a:lnTo>
                <a:cubicBezTo>
                  <a:pt x="12414" y="4683"/>
                  <a:pt x="12512" y="4293"/>
                  <a:pt x="12634" y="3903"/>
                </a:cubicBezTo>
                <a:cubicBezTo>
                  <a:pt x="12658" y="3781"/>
                  <a:pt x="12707" y="3659"/>
                  <a:pt x="12732" y="3513"/>
                </a:cubicBezTo>
                <a:cubicBezTo>
                  <a:pt x="12756" y="3464"/>
                  <a:pt x="12780" y="3391"/>
                  <a:pt x="12805" y="3342"/>
                </a:cubicBezTo>
                <a:cubicBezTo>
                  <a:pt x="12853" y="3244"/>
                  <a:pt x="12902" y="3123"/>
                  <a:pt x="12975" y="3049"/>
                </a:cubicBezTo>
                <a:cubicBezTo>
                  <a:pt x="13000" y="2976"/>
                  <a:pt x="13049" y="2927"/>
                  <a:pt x="13122" y="2879"/>
                </a:cubicBezTo>
                <a:lnTo>
                  <a:pt x="13122" y="2952"/>
                </a:lnTo>
                <a:lnTo>
                  <a:pt x="13122" y="3025"/>
                </a:lnTo>
                <a:cubicBezTo>
                  <a:pt x="13122" y="3049"/>
                  <a:pt x="13097" y="3123"/>
                  <a:pt x="13097" y="3123"/>
                </a:cubicBezTo>
                <a:cubicBezTo>
                  <a:pt x="13097" y="3123"/>
                  <a:pt x="13122" y="3074"/>
                  <a:pt x="13146" y="3049"/>
                </a:cubicBezTo>
                <a:cubicBezTo>
                  <a:pt x="13146" y="3049"/>
                  <a:pt x="13146" y="3049"/>
                  <a:pt x="13146" y="3074"/>
                </a:cubicBezTo>
                <a:cubicBezTo>
                  <a:pt x="13122" y="3123"/>
                  <a:pt x="13122" y="3147"/>
                  <a:pt x="13122" y="3196"/>
                </a:cubicBezTo>
                <a:cubicBezTo>
                  <a:pt x="13132" y="3176"/>
                  <a:pt x="13141" y="3141"/>
                  <a:pt x="13150" y="3099"/>
                </a:cubicBezTo>
                <a:lnTo>
                  <a:pt x="13150" y="3099"/>
                </a:lnTo>
                <a:cubicBezTo>
                  <a:pt x="13159" y="3090"/>
                  <a:pt x="13184" y="3046"/>
                  <a:pt x="13206" y="3046"/>
                </a:cubicBezTo>
                <a:cubicBezTo>
                  <a:pt x="13221" y="3046"/>
                  <a:pt x="13235" y="3064"/>
                  <a:pt x="13244" y="3123"/>
                </a:cubicBezTo>
                <a:lnTo>
                  <a:pt x="13244" y="3147"/>
                </a:lnTo>
                <a:cubicBezTo>
                  <a:pt x="13292" y="3269"/>
                  <a:pt x="13317" y="3366"/>
                  <a:pt x="13341" y="3464"/>
                </a:cubicBezTo>
                <a:lnTo>
                  <a:pt x="13390" y="3635"/>
                </a:lnTo>
                <a:cubicBezTo>
                  <a:pt x="13439" y="3757"/>
                  <a:pt x="13488" y="3903"/>
                  <a:pt x="13512" y="4025"/>
                </a:cubicBezTo>
                <a:cubicBezTo>
                  <a:pt x="13488" y="4025"/>
                  <a:pt x="13439" y="3903"/>
                  <a:pt x="13390" y="3805"/>
                </a:cubicBezTo>
                <a:lnTo>
                  <a:pt x="13390" y="3805"/>
                </a:lnTo>
                <a:cubicBezTo>
                  <a:pt x="13414" y="3879"/>
                  <a:pt x="13439" y="3976"/>
                  <a:pt x="13463" y="4074"/>
                </a:cubicBezTo>
                <a:cubicBezTo>
                  <a:pt x="13463" y="4049"/>
                  <a:pt x="13466" y="4039"/>
                  <a:pt x="13471" y="4039"/>
                </a:cubicBezTo>
                <a:cubicBezTo>
                  <a:pt x="13489" y="4039"/>
                  <a:pt x="13535" y="4197"/>
                  <a:pt x="13540" y="4197"/>
                </a:cubicBezTo>
                <a:cubicBezTo>
                  <a:pt x="13541" y="4197"/>
                  <a:pt x="13540" y="4189"/>
                  <a:pt x="13536" y="4171"/>
                </a:cubicBezTo>
                <a:lnTo>
                  <a:pt x="13536" y="4171"/>
                </a:lnTo>
                <a:cubicBezTo>
                  <a:pt x="13610" y="4269"/>
                  <a:pt x="13634" y="4366"/>
                  <a:pt x="13683" y="4488"/>
                </a:cubicBezTo>
                <a:cubicBezTo>
                  <a:pt x="13731" y="4586"/>
                  <a:pt x="13756" y="4708"/>
                  <a:pt x="13780" y="4805"/>
                </a:cubicBezTo>
                <a:cubicBezTo>
                  <a:pt x="13805" y="4927"/>
                  <a:pt x="13829" y="5025"/>
                  <a:pt x="13853" y="5147"/>
                </a:cubicBezTo>
                <a:cubicBezTo>
                  <a:pt x="13878" y="5244"/>
                  <a:pt x="13902" y="5342"/>
                  <a:pt x="13951" y="5415"/>
                </a:cubicBezTo>
                <a:cubicBezTo>
                  <a:pt x="14000" y="5415"/>
                  <a:pt x="14439" y="5537"/>
                  <a:pt x="14853" y="5683"/>
                </a:cubicBezTo>
                <a:cubicBezTo>
                  <a:pt x="15286" y="5827"/>
                  <a:pt x="15718" y="6019"/>
                  <a:pt x="15778" y="6025"/>
                </a:cubicBezTo>
                <a:lnTo>
                  <a:pt x="15778" y="6025"/>
                </a:lnTo>
                <a:cubicBezTo>
                  <a:pt x="15771" y="5975"/>
                  <a:pt x="15764" y="5925"/>
                  <a:pt x="15756" y="5879"/>
                </a:cubicBezTo>
                <a:lnTo>
                  <a:pt x="15683" y="5854"/>
                </a:lnTo>
                <a:cubicBezTo>
                  <a:pt x="15634" y="5537"/>
                  <a:pt x="15731" y="5781"/>
                  <a:pt x="15683" y="5464"/>
                </a:cubicBezTo>
                <a:cubicBezTo>
                  <a:pt x="15707" y="5464"/>
                  <a:pt x="15731" y="5513"/>
                  <a:pt x="15756" y="5610"/>
                </a:cubicBezTo>
                <a:cubicBezTo>
                  <a:pt x="15780" y="5732"/>
                  <a:pt x="15780" y="5854"/>
                  <a:pt x="15805" y="6000"/>
                </a:cubicBezTo>
                <a:cubicBezTo>
                  <a:pt x="15780" y="5757"/>
                  <a:pt x="15805" y="5513"/>
                  <a:pt x="15731" y="5415"/>
                </a:cubicBezTo>
                <a:cubicBezTo>
                  <a:pt x="15707" y="5220"/>
                  <a:pt x="15780" y="5415"/>
                  <a:pt x="15756" y="5171"/>
                </a:cubicBezTo>
                <a:cubicBezTo>
                  <a:pt x="15683" y="4976"/>
                  <a:pt x="15634" y="4781"/>
                  <a:pt x="15585" y="4561"/>
                </a:cubicBezTo>
                <a:cubicBezTo>
                  <a:pt x="15561" y="4366"/>
                  <a:pt x="15512" y="4147"/>
                  <a:pt x="15439" y="3952"/>
                </a:cubicBezTo>
                <a:cubicBezTo>
                  <a:pt x="15341" y="3781"/>
                  <a:pt x="15292" y="3610"/>
                  <a:pt x="15244" y="3415"/>
                </a:cubicBezTo>
                <a:lnTo>
                  <a:pt x="15244" y="3415"/>
                </a:lnTo>
                <a:lnTo>
                  <a:pt x="15292" y="3464"/>
                </a:lnTo>
                <a:cubicBezTo>
                  <a:pt x="15268" y="3366"/>
                  <a:pt x="15244" y="3244"/>
                  <a:pt x="15195" y="3147"/>
                </a:cubicBezTo>
                <a:cubicBezTo>
                  <a:pt x="15170" y="3074"/>
                  <a:pt x="15146" y="3001"/>
                  <a:pt x="15122" y="2927"/>
                </a:cubicBezTo>
                <a:cubicBezTo>
                  <a:pt x="15073" y="2805"/>
                  <a:pt x="15049" y="2659"/>
                  <a:pt x="15000" y="2537"/>
                </a:cubicBezTo>
                <a:lnTo>
                  <a:pt x="15000" y="2537"/>
                </a:lnTo>
                <a:cubicBezTo>
                  <a:pt x="15028" y="2622"/>
                  <a:pt x="15040" y="2706"/>
                  <a:pt x="15026" y="2706"/>
                </a:cubicBezTo>
                <a:cubicBezTo>
                  <a:pt x="15016" y="2706"/>
                  <a:pt x="14992" y="2661"/>
                  <a:pt x="14951" y="2537"/>
                </a:cubicBezTo>
                <a:cubicBezTo>
                  <a:pt x="14780" y="1952"/>
                  <a:pt x="14658" y="1562"/>
                  <a:pt x="14561" y="1074"/>
                </a:cubicBezTo>
                <a:lnTo>
                  <a:pt x="14390" y="708"/>
                </a:lnTo>
                <a:cubicBezTo>
                  <a:pt x="14390" y="684"/>
                  <a:pt x="14390" y="659"/>
                  <a:pt x="14366" y="635"/>
                </a:cubicBezTo>
                <a:lnTo>
                  <a:pt x="13951" y="464"/>
                </a:lnTo>
                <a:lnTo>
                  <a:pt x="13658" y="342"/>
                </a:lnTo>
                <a:lnTo>
                  <a:pt x="13463" y="269"/>
                </a:lnTo>
                <a:lnTo>
                  <a:pt x="13366" y="220"/>
                </a:lnTo>
                <a:cubicBezTo>
                  <a:pt x="13292" y="196"/>
                  <a:pt x="13219" y="171"/>
                  <a:pt x="13122" y="147"/>
                </a:cubicBezTo>
                <a:lnTo>
                  <a:pt x="12610" y="1"/>
                </a:lnTo>
                <a:close/>
              </a:path>
            </a:pathLst>
          </a:custGeom>
          <a:solidFill>
            <a:srgbClr val="E765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8" name="Google Shape;228;p8"/>
          <p:cNvSpPr/>
          <p:nvPr/>
        </p:nvSpPr>
        <p:spPr>
          <a:xfrm>
            <a:off x="10130318" y="5473602"/>
            <a:ext cx="620181" cy="439361"/>
          </a:xfrm>
          <a:custGeom>
            <a:avLst/>
            <a:gdLst/>
            <a:ahLst/>
            <a:cxnLst/>
            <a:rect l="l" t="t" r="r" b="b"/>
            <a:pathLst>
              <a:path w="14220" h="10074" extrusionOk="0">
                <a:moveTo>
                  <a:pt x="7706" y="4422"/>
                </a:moveTo>
                <a:lnTo>
                  <a:pt x="7683" y="4512"/>
                </a:lnTo>
                <a:lnTo>
                  <a:pt x="7708" y="4439"/>
                </a:lnTo>
                <a:cubicBezTo>
                  <a:pt x="7708" y="4431"/>
                  <a:pt x="7707" y="4426"/>
                  <a:pt x="7706" y="4422"/>
                </a:cubicBezTo>
                <a:close/>
                <a:moveTo>
                  <a:pt x="1891" y="4477"/>
                </a:moveTo>
                <a:cubicBezTo>
                  <a:pt x="1895" y="4477"/>
                  <a:pt x="1899" y="4480"/>
                  <a:pt x="1903" y="4488"/>
                </a:cubicBezTo>
                <a:lnTo>
                  <a:pt x="1746" y="4711"/>
                </a:lnTo>
                <a:lnTo>
                  <a:pt x="1746" y="4711"/>
                </a:lnTo>
                <a:cubicBezTo>
                  <a:pt x="1839" y="4577"/>
                  <a:pt x="1870" y="4477"/>
                  <a:pt x="1891" y="4477"/>
                </a:cubicBezTo>
                <a:close/>
                <a:moveTo>
                  <a:pt x="14195" y="6854"/>
                </a:moveTo>
                <a:cubicBezTo>
                  <a:pt x="14194" y="6863"/>
                  <a:pt x="14194" y="6872"/>
                  <a:pt x="14193" y="6882"/>
                </a:cubicBezTo>
                <a:lnTo>
                  <a:pt x="14193" y="6882"/>
                </a:lnTo>
                <a:cubicBezTo>
                  <a:pt x="14194" y="6873"/>
                  <a:pt x="14195" y="6863"/>
                  <a:pt x="14195" y="6854"/>
                </a:cubicBezTo>
                <a:close/>
                <a:moveTo>
                  <a:pt x="10125" y="7143"/>
                </a:moveTo>
                <a:cubicBezTo>
                  <a:pt x="10124" y="7144"/>
                  <a:pt x="10123" y="7145"/>
                  <a:pt x="10122" y="7146"/>
                </a:cubicBezTo>
                <a:cubicBezTo>
                  <a:pt x="10123" y="7145"/>
                  <a:pt x="10124" y="7144"/>
                  <a:pt x="10125" y="7143"/>
                </a:cubicBezTo>
                <a:close/>
                <a:moveTo>
                  <a:pt x="4317" y="0"/>
                </a:moveTo>
                <a:cubicBezTo>
                  <a:pt x="4220" y="25"/>
                  <a:pt x="4122" y="49"/>
                  <a:pt x="4000" y="49"/>
                </a:cubicBezTo>
                <a:lnTo>
                  <a:pt x="3903" y="73"/>
                </a:lnTo>
                <a:lnTo>
                  <a:pt x="3708" y="98"/>
                </a:lnTo>
                <a:cubicBezTo>
                  <a:pt x="3561" y="98"/>
                  <a:pt x="3439" y="146"/>
                  <a:pt x="3269" y="146"/>
                </a:cubicBezTo>
                <a:lnTo>
                  <a:pt x="3171" y="268"/>
                </a:lnTo>
                <a:lnTo>
                  <a:pt x="3195" y="195"/>
                </a:lnTo>
                <a:lnTo>
                  <a:pt x="3195" y="195"/>
                </a:lnTo>
                <a:cubicBezTo>
                  <a:pt x="3025" y="415"/>
                  <a:pt x="2781" y="659"/>
                  <a:pt x="2537" y="903"/>
                </a:cubicBezTo>
                <a:lnTo>
                  <a:pt x="1976" y="1585"/>
                </a:lnTo>
                <a:lnTo>
                  <a:pt x="1732" y="1854"/>
                </a:lnTo>
                <a:lnTo>
                  <a:pt x="1488" y="2146"/>
                </a:lnTo>
                <a:lnTo>
                  <a:pt x="1049" y="2683"/>
                </a:lnTo>
                <a:cubicBezTo>
                  <a:pt x="805" y="2976"/>
                  <a:pt x="586" y="3293"/>
                  <a:pt x="391" y="3634"/>
                </a:cubicBezTo>
                <a:lnTo>
                  <a:pt x="195" y="3805"/>
                </a:lnTo>
                <a:lnTo>
                  <a:pt x="25" y="3976"/>
                </a:lnTo>
                <a:lnTo>
                  <a:pt x="0" y="4049"/>
                </a:lnTo>
                <a:cubicBezTo>
                  <a:pt x="122" y="4268"/>
                  <a:pt x="293" y="4488"/>
                  <a:pt x="488" y="4683"/>
                </a:cubicBezTo>
                <a:cubicBezTo>
                  <a:pt x="693" y="4857"/>
                  <a:pt x="939" y="4999"/>
                  <a:pt x="1193" y="4999"/>
                </a:cubicBezTo>
                <a:cubicBezTo>
                  <a:pt x="1332" y="4999"/>
                  <a:pt x="1472" y="4957"/>
                  <a:pt x="1610" y="4854"/>
                </a:cubicBezTo>
                <a:lnTo>
                  <a:pt x="1634" y="4878"/>
                </a:lnTo>
                <a:lnTo>
                  <a:pt x="1683" y="4805"/>
                </a:lnTo>
                <a:lnTo>
                  <a:pt x="1732" y="4732"/>
                </a:lnTo>
                <a:cubicBezTo>
                  <a:pt x="1785" y="4670"/>
                  <a:pt x="1809" y="4646"/>
                  <a:pt x="1817" y="4646"/>
                </a:cubicBezTo>
                <a:cubicBezTo>
                  <a:pt x="1832" y="4646"/>
                  <a:pt x="1796" y="4718"/>
                  <a:pt x="1781" y="4780"/>
                </a:cubicBezTo>
                <a:cubicBezTo>
                  <a:pt x="1830" y="4707"/>
                  <a:pt x="1878" y="4634"/>
                  <a:pt x="1927" y="4585"/>
                </a:cubicBezTo>
                <a:cubicBezTo>
                  <a:pt x="1927" y="4570"/>
                  <a:pt x="1925" y="4564"/>
                  <a:pt x="1921" y="4564"/>
                </a:cubicBezTo>
                <a:cubicBezTo>
                  <a:pt x="1912" y="4564"/>
                  <a:pt x="1895" y="4593"/>
                  <a:pt x="1878" y="4610"/>
                </a:cubicBezTo>
                <a:cubicBezTo>
                  <a:pt x="1927" y="4488"/>
                  <a:pt x="2000" y="4366"/>
                  <a:pt x="2073" y="4244"/>
                </a:cubicBezTo>
                <a:cubicBezTo>
                  <a:pt x="2138" y="4169"/>
                  <a:pt x="2160" y="4165"/>
                  <a:pt x="2178" y="4165"/>
                </a:cubicBezTo>
                <a:cubicBezTo>
                  <a:pt x="2181" y="4165"/>
                  <a:pt x="2184" y="4165"/>
                  <a:pt x="2186" y="4165"/>
                </a:cubicBezTo>
                <a:cubicBezTo>
                  <a:pt x="2208" y="4165"/>
                  <a:pt x="2232" y="4159"/>
                  <a:pt x="2317" y="4049"/>
                </a:cubicBezTo>
                <a:lnTo>
                  <a:pt x="2488" y="3805"/>
                </a:lnTo>
                <a:lnTo>
                  <a:pt x="2586" y="3683"/>
                </a:lnTo>
                <a:lnTo>
                  <a:pt x="2634" y="3610"/>
                </a:lnTo>
                <a:lnTo>
                  <a:pt x="2683" y="3585"/>
                </a:lnTo>
                <a:lnTo>
                  <a:pt x="2756" y="3561"/>
                </a:lnTo>
                <a:cubicBezTo>
                  <a:pt x="2781" y="3537"/>
                  <a:pt x="2781" y="3537"/>
                  <a:pt x="2805" y="3537"/>
                </a:cubicBezTo>
                <a:lnTo>
                  <a:pt x="2805" y="3561"/>
                </a:lnTo>
                <a:lnTo>
                  <a:pt x="2781" y="3585"/>
                </a:lnTo>
                <a:cubicBezTo>
                  <a:pt x="2789" y="3577"/>
                  <a:pt x="2792" y="3575"/>
                  <a:pt x="2793" y="3575"/>
                </a:cubicBezTo>
                <a:cubicBezTo>
                  <a:pt x="2794" y="3575"/>
                  <a:pt x="2789" y="3585"/>
                  <a:pt x="2805" y="3585"/>
                </a:cubicBezTo>
                <a:cubicBezTo>
                  <a:pt x="2805" y="3634"/>
                  <a:pt x="2756" y="3683"/>
                  <a:pt x="2756" y="3707"/>
                </a:cubicBezTo>
                <a:lnTo>
                  <a:pt x="2756" y="3707"/>
                </a:lnTo>
                <a:cubicBezTo>
                  <a:pt x="2756" y="3707"/>
                  <a:pt x="2756" y="3683"/>
                  <a:pt x="2781" y="3683"/>
                </a:cubicBezTo>
                <a:lnTo>
                  <a:pt x="2781" y="3707"/>
                </a:lnTo>
                <a:cubicBezTo>
                  <a:pt x="2756" y="3927"/>
                  <a:pt x="2756" y="4098"/>
                  <a:pt x="2756" y="4098"/>
                </a:cubicBezTo>
                <a:lnTo>
                  <a:pt x="2830" y="4146"/>
                </a:lnTo>
                <a:cubicBezTo>
                  <a:pt x="2781" y="5024"/>
                  <a:pt x="2732" y="4439"/>
                  <a:pt x="2708" y="5244"/>
                </a:cubicBezTo>
                <a:cubicBezTo>
                  <a:pt x="2732" y="5341"/>
                  <a:pt x="2732" y="5439"/>
                  <a:pt x="2732" y="5537"/>
                </a:cubicBezTo>
                <a:cubicBezTo>
                  <a:pt x="2732" y="5659"/>
                  <a:pt x="2732" y="5805"/>
                  <a:pt x="2708" y="5951"/>
                </a:cubicBezTo>
                <a:cubicBezTo>
                  <a:pt x="2805" y="6049"/>
                  <a:pt x="2927" y="6146"/>
                  <a:pt x="3000" y="6171"/>
                </a:cubicBezTo>
                <a:cubicBezTo>
                  <a:pt x="3000" y="6171"/>
                  <a:pt x="3098" y="6293"/>
                  <a:pt x="3073" y="6293"/>
                </a:cubicBezTo>
                <a:cubicBezTo>
                  <a:pt x="3147" y="6293"/>
                  <a:pt x="3220" y="6390"/>
                  <a:pt x="3317" y="6463"/>
                </a:cubicBezTo>
                <a:cubicBezTo>
                  <a:pt x="3342" y="6463"/>
                  <a:pt x="3317" y="6415"/>
                  <a:pt x="3293" y="6390"/>
                </a:cubicBezTo>
                <a:lnTo>
                  <a:pt x="3293" y="6390"/>
                </a:lnTo>
                <a:lnTo>
                  <a:pt x="3366" y="6463"/>
                </a:lnTo>
                <a:lnTo>
                  <a:pt x="3464" y="6537"/>
                </a:lnTo>
                <a:cubicBezTo>
                  <a:pt x="3511" y="6584"/>
                  <a:pt x="3528" y="6611"/>
                  <a:pt x="3514" y="6611"/>
                </a:cubicBezTo>
                <a:cubicBezTo>
                  <a:pt x="3506" y="6611"/>
                  <a:pt x="3490" y="6603"/>
                  <a:pt x="3464" y="6585"/>
                </a:cubicBezTo>
                <a:lnTo>
                  <a:pt x="3464" y="6585"/>
                </a:lnTo>
                <a:cubicBezTo>
                  <a:pt x="3537" y="6634"/>
                  <a:pt x="3634" y="6683"/>
                  <a:pt x="3756" y="6756"/>
                </a:cubicBezTo>
                <a:lnTo>
                  <a:pt x="4269" y="7122"/>
                </a:lnTo>
                <a:cubicBezTo>
                  <a:pt x="4488" y="7024"/>
                  <a:pt x="4732" y="6878"/>
                  <a:pt x="5000" y="6732"/>
                </a:cubicBezTo>
                <a:cubicBezTo>
                  <a:pt x="5293" y="6537"/>
                  <a:pt x="5586" y="6317"/>
                  <a:pt x="5854" y="6098"/>
                </a:cubicBezTo>
                <a:cubicBezTo>
                  <a:pt x="6000" y="5976"/>
                  <a:pt x="6171" y="5854"/>
                  <a:pt x="6293" y="5732"/>
                </a:cubicBezTo>
                <a:lnTo>
                  <a:pt x="6708" y="5341"/>
                </a:lnTo>
                <a:lnTo>
                  <a:pt x="7147" y="4951"/>
                </a:lnTo>
                <a:cubicBezTo>
                  <a:pt x="7268" y="4829"/>
                  <a:pt x="7390" y="4732"/>
                  <a:pt x="7512" y="4634"/>
                </a:cubicBezTo>
                <a:lnTo>
                  <a:pt x="7683" y="4488"/>
                </a:lnTo>
                <a:cubicBezTo>
                  <a:pt x="7683" y="4439"/>
                  <a:pt x="7683" y="4463"/>
                  <a:pt x="7659" y="4390"/>
                </a:cubicBezTo>
                <a:cubicBezTo>
                  <a:pt x="7647" y="4366"/>
                  <a:pt x="7653" y="4366"/>
                  <a:pt x="7662" y="4366"/>
                </a:cubicBezTo>
                <a:cubicBezTo>
                  <a:pt x="7671" y="4366"/>
                  <a:pt x="7683" y="4366"/>
                  <a:pt x="7683" y="4341"/>
                </a:cubicBezTo>
                <a:cubicBezTo>
                  <a:pt x="7683" y="4423"/>
                  <a:pt x="7700" y="4402"/>
                  <a:pt x="7706" y="4422"/>
                </a:cubicBezTo>
                <a:lnTo>
                  <a:pt x="7706" y="4422"/>
                </a:lnTo>
                <a:lnTo>
                  <a:pt x="7708" y="4415"/>
                </a:lnTo>
                <a:lnTo>
                  <a:pt x="7708" y="4463"/>
                </a:lnTo>
                <a:cubicBezTo>
                  <a:pt x="7732" y="4463"/>
                  <a:pt x="7732" y="4439"/>
                  <a:pt x="7756" y="4415"/>
                </a:cubicBezTo>
                <a:cubicBezTo>
                  <a:pt x="7781" y="4415"/>
                  <a:pt x="7756" y="4415"/>
                  <a:pt x="7756" y="4463"/>
                </a:cubicBezTo>
                <a:lnTo>
                  <a:pt x="7805" y="4463"/>
                </a:lnTo>
                <a:cubicBezTo>
                  <a:pt x="7800" y="4469"/>
                  <a:pt x="7799" y="4470"/>
                  <a:pt x="7801" y="4470"/>
                </a:cubicBezTo>
                <a:cubicBezTo>
                  <a:pt x="7807" y="4470"/>
                  <a:pt x="7835" y="4456"/>
                  <a:pt x="7858" y="4456"/>
                </a:cubicBezTo>
                <a:cubicBezTo>
                  <a:pt x="7866" y="4456"/>
                  <a:pt x="7873" y="4458"/>
                  <a:pt x="7878" y="4463"/>
                </a:cubicBezTo>
                <a:cubicBezTo>
                  <a:pt x="7878" y="4476"/>
                  <a:pt x="7872" y="4476"/>
                  <a:pt x="7869" y="4476"/>
                </a:cubicBezTo>
                <a:cubicBezTo>
                  <a:pt x="7866" y="4476"/>
                  <a:pt x="7866" y="4476"/>
                  <a:pt x="7878" y="4488"/>
                </a:cubicBezTo>
                <a:cubicBezTo>
                  <a:pt x="7878" y="4512"/>
                  <a:pt x="7878" y="4537"/>
                  <a:pt x="7878" y="4537"/>
                </a:cubicBezTo>
                <a:cubicBezTo>
                  <a:pt x="7878" y="4537"/>
                  <a:pt x="7878" y="4561"/>
                  <a:pt x="7878" y="4561"/>
                </a:cubicBezTo>
                <a:lnTo>
                  <a:pt x="7878" y="4707"/>
                </a:lnTo>
                <a:cubicBezTo>
                  <a:pt x="7878" y="4747"/>
                  <a:pt x="7878" y="4818"/>
                  <a:pt x="7904" y="4818"/>
                </a:cubicBezTo>
                <a:cubicBezTo>
                  <a:pt x="7910" y="4818"/>
                  <a:pt x="7918" y="4814"/>
                  <a:pt x="7927" y="4805"/>
                </a:cubicBezTo>
                <a:lnTo>
                  <a:pt x="7927" y="4805"/>
                </a:lnTo>
                <a:cubicBezTo>
                  <a:pt x="7890" y="4842"/>
                  <a:pt x="7838" y="5038"/>
                  <a:pt x="7816" y="5038"/>
                </a:cubicBezTo>
                <a:cubicBezTo>
                  <a:pt x="7809" y="5038"/>
                  <a:pt x="7805" y="5021"/>
                  <a:pt x="7805" y="4976"/>
                </a:cubicBezTo>
                <a:cubicBezTo>
                  <a:pt x="7781" y="5073"/>
                  <a:pt x="7781" y="5171"/>
                  <a:pt x="7756" y="5293"/>
                </a:cubicBezTo>
                <a:lnTo>
                  <a:pt x="7805" y="5146"/>
                </a:lnTo>
                <a:lnTo>
                  <a:pt x="7805" y="5146"/>
                </a:lnTo>
                <a:cubicBezTo>
                  <a:pt x="7732" y="5415"/>
                  <a:pt x="7708" y="5683"/>
                  <a:pt x="7683" y="5976"/>
                </a:cubicBezTo>
                <a:lnTo>
                  <a:pt x="7732" y="5829"/>
                </a:lnTo>
                <a:lnTo>
                  <a:pt x="7732" y="5829"/>
                </a:lnTo>
                <a:cubicBezTo>
                  <a:pt x="7732" y="6024"/>
                  <a:pt x="7683" y="6195"/>
                  <a:pt x="7586" y="6341"/>
                </a:cubicBezTo>
                <a:lnTo>
                  <a:pt x="7610" y="6098"/>
                </a:lnTo>
                <a:lnTo>
                  <a:pt x="7610" y="6098"/>
                </a:lnTo>
                <a:cubicBezTo>
                  <a:pt x="7537" y="6415"/>
                  <a:pt x="7488" y="6732"/>
                  <a:pt x="7464" y="7049"/>
                </a:cubicBezTo>
                <a:lnTo>
                  <a:pt x="7488" y="6951"/>
                </a:lnTo>
                <a:lnTo>
                  <a:pt x="7488" y="6951"/>
                </a:lnTo>
                <a:cubicBezTo>
                  <a:pt x="7488" y="7040"/>
                  <a:pt x="7470" y="7237"/>
                  <a:pt x="7445" y="7493"/>
                </a:cubicBezTo>
                <a:lnTo>
                  <a:pt x="7445" y="7493"/>
                </a:lnTo>
                <a:cubicBezTo>
                  <a:pt x="7435" y="7507"/>
                  <a:pt x="7425" y="7522"/>
                  <a:pt x="7415" y="7537"/>
                </a:cubicBezTo>
                <a:lnTo>
                  <a:pt x="7440" y="7546"/>
                </a:lnTo>
                <a:lnTo>
                  <a:pt x="7440" y="7546"/>
                </a:lnTo>
                <a:cubicBezTo>
                  <a:pt x="7425" y="7698"/>
                  <a:pt x="7408" y="7869"/>
                  <a:pt x="7390" y="8049"/>
                </a:cubicBezTo>
                <a:lnTo>
                  <a:pt x="9073" y="8683"/>
                </a:lnTo>
                <a:cubicBezTo>
                  <a:pt x="9488" y="8024"/>
                  <a:pt x="9976" y="7268"/>
                  <a:pt x="10098" y="7073"/>
                </a:cubicBezTo>
                <a:lnTo>
                  <a:pt x="10098" y="7073"/>
                </a:lnTo>
                <a:lnTo>
                  <a:pt x="9951" y="7171"/>
                </a:lnTo>
                <a:lnTo>
                  <a:pt x="9951" y="7171"/>
                </a:lnTo>
                <a:lnTo>
                  <a:pt x="10119" y="6907"/>
                </a:lnTo>
                <a:lnTo>
                  <a:pt x="10119" y="6907"/>
                </a:lnTo>
                <a:cubicBezTo>
                  <a:pt x="10103" y="6944"/>
                  <a:pt x="10142" y="7109"/>
                  <a:pt x="10125" y="7143"/>
                </a:cubicBezTo>
                <a:lnTo>
                  <a:pt x="10125" y="7143"/>
                </a:lnTo>
                <a:cubicBezTo>
                  <a:pt x="10417" y="6730"/>
                  <a:pt x="10757" y="6365"/>
                  <a:pt x="11098" y="6000"/>
                </a:cubicBezTo>
                <a:cubicBezTo>
                  <a:pt x="11220" y="5878"/>
                  <a:pt x="11342" y="5756"/>
                  <a:pt x="11464" y="5659"/>
                </a:cubicBezTo>
                <a:lnTo>
                  <a:pt x="11659" y="5488"/>
                </a:lnTo>
                <a:cubicBezTo>
                  <a:pt x="11707" y="5463"/>
                  <a:pt x="11732" y="5439"/>
                  <a:pt x="11781" y="5415"/>
                </a:cubicBezTo>
                <a:lnTo>
                  <a:pt x="11829" y="5366"/>
                </a:lnTo>
                <a:cubicBezTo>
                  <a:pt x="11903" y="5293"/>
                  <a:pt x="12000" y="5244"/>
                  <a:pt x="12098" y="5195"/>
                </a:cubicBezTo>
                <a:cubicBezTo>
                  <a:pt x="12122" y="5195"/>
                  <a:pt x="12171" y="5171"/>
                  <a:pt x="12195" y="5171"/>
                </a:cubicBezTo>
                <a:lnTo>
                  <a:pt x="12268" y="5171"/>
                </a:lnTo>
                <a:lnTo>
                  <a:pt x="12268" y="5293"/>
                </a:lnTo>
                <a:cubicBezTo>
                  <a:pt x="12244" y="5415"/>
                  <a:pt x="12195" y="5415"/>
                  <a:pt x="12195" y="5415"/>
                </a:cubicBezTo>
                <a:cubicBezTo>
                  <a:pt x="12195" y="5427"/>
                  <a:pt x="12201" y="5433"/>
                  <a:pt x="12207" y="5433"/>
                </a:cubicBezTo>
                <a:cubicBezTo>
                  <a:pt x="12214" y="5433"/>
                  <a:pt x="12220" y="5427"/>
                  <a:pt x="12220" y="5415"/>
                </a:cubicBezTo>
                <a:cubicBezTo>
                  <a:pt x="12244" y="5415"/>
                  <a:pt x="12244" y="5415"/>
                  <a:pt x="12244" y="5439"/>
                </a:cubicBezTo>
                <a:cubicBezTo>
                  <a:pt x="12244" y="5488"/>
                  <a:pt x="12195" y="5488"/>
                  <a:pt x="12195" y="5488"/>
                </a:cubicBezTo>
                <a:cubicBezTo>
                  <a:pt x="12195" y="5488"/>
                  <a:pt x="12195" y="5519"/>
                  <a:pt x="12208" y="5519"/>
                </a:cubicBezTo>
                <a:cubicBezTo>
                  <a:pt x="12211" y="5519"/>
                  <a:pt x="12215" y="5517"/>
                  <a:pt x="12220" y="5512"/>
                </a:cubicBezTo>
                <a:cubicBezTo>
                  <a:pt x="12244" y="5512"/>
                  <a:pt x="12293" y="5439"/>
                  <a:pt x="12342" y="5390"/>
                </a:cubicBezTo>
                <a:lnTo>
                  <a:pt x="12342" y="5512"/>
                </a:lnTo>
                <a:lnTo>
                  <a:pt x="12293" y="5512"/>
                </a:lnTo>
                <a:cubicBezTo>
                  <a:pt x="12293" y="5512"/>
                  <a:pt x="12317" y="5512"/>
                  <a:pt x="12366" y="5537"/>
                </a:cubicBezTo>
                <a:cubicBezTo>
                  <a:pt x="12366" y="5561"/>
                  <a:pt x="12390" y="5561"/>
                  <a:pt x="12390" y="5585"/>
                </a:cubicBezTo>
                <a:cubicBezTo>
                  <a:pt x="12390" y="5610"/>
                  <a:pt x="12390" y="5610"/>
                  <a:pt x="12390" y="5634"/>
                </a:cubicBezTo>
                <a:lnTo>
                  <a:pt x="12390" y="5707"/>
                </a:lnTo>
                <a:cubicBezTo>
                  <a:pt x="12390" y="5976"/>
                  <a:pt x="12390" y="6268"/>
                  <a:pt x="12366" y="6561"/>
                </a:cubicBezTo>
                <a:cubicBezTo>
                  <a:pt x="12366" y="6707"/>
                  <a:pt x="12342" y="6854"/>
                  <a:pt x="12342" y="7000"/>
                </a:cubicBezTo>
                <a:lnTo>
                  <a:pt x="12293" y="7439"/>
                </a:lnTo>
                <a:cubicBezTo>
                  <a:pt x="12268" y="7439"/>
                  <a:pt x="12244" y="7293"/>
                  <a:pt x="12244" y="7171"/>
                </a:cubicBezTo>
                <a:cubicBezTo>
                  <a:pt x="12244" y="7268"/>
                  <a:pt x="12244" y="7341"/>
                  <a:pt x="12220" y="7439"/>
                </a:cubicBezTo>
                <a:cubicBezTo>
                  <a:pt x="12227" y="7415"/>
                  <a:pt x="12233" y="7406"/>
                  <a:pt x="12236" y="7406"/>
                </a:cubicBezTo>
                <a:cubicBezTo>
                  <a:pt x="12252" y="7406"/>
                  <a:pt x="12231" y="7601"/>
                  <a:pt x="12238" y="7601"/>
                </a:cubicBezTo>
                <a:cubicBezTo>
                  <a:pt x="12239" y="7601"/>
                  <a:pt x="12241" y="7596"/>
                  <a:pt x="12244" y="7585"/>
                </a:cubicBezTo>
                <a:lnTo>
                  <a:pt x="12244" y="7585"/>
                </a:lnTo>
                <a:cubicBezTo>
                  <a:pt x="12317" y="8000"/>
                  <a:pt x="12171" y="8561"/>
                  <a:pt x="12220" y="8951"/>
                </a:cubicBezTo>
                <a:lnTo>
                  <a:pt x="13073" y="9415"/>
                </a:lnTo>
                <a:cubicBezTo>
                  <a:pt x="13342" y="9585"/>
                  <a:pt x="13634" y="9707"/>
                  <a:pt x="13927" y="9829"/>
                </a:cubicBezTo>
                <a:cubicBezTo>
                  <a:pt x="13927" y="9902"/>
                  <a:pt x="13927" y="10000"/>
                  <a:pt x="13902" y="10073"/>
                </a:cubicBezTo>
                <a:cubicBezTo>
                  <a:pt x="13951" y="9951"/>
                  <a:pt x="13951" y="9829"/>
                  <a:pt x="13951" y="9732"/>
                </a:cubicBezTo>
                <a:lnTo>
                  <a:pt x="13878" y="9707"/>
                </a:lnTo>
                <a:cubicBezTo>
                  <a:pt x="13878" y="9439"/>
                  <a:pt x="13927" y="9634"/>
                  <a:pt x="13927" y="9390"/>
                </a:cubicBezTo>
                <a:cubicBezTo>
                  <a:pt x="13976" y="9390"/>
                  <a:pt x="13976" y="9610"/>
                  <a:pt x="13976" y="9829"/>
                </a:cubicBezTo>
                <a:cubicBezTo>
                  <a:pt x="14000" y="9683"/>
                  <a:pt x="14000" y="9512"/>
                  <a:pt x="13976" y="9366"/>
                </a:cubicBezTo>
                <a:cubicBezTo>
                  <a:pt x="13985" y="9299"/>
                  <a:pt x="13995" y="9288"/>
                  <a:pt x="14006" y="9288"/>
                </a:cubicBezTo>
                <a:cubicBezTo>
                  <a:pt x="14011" y="9288"/>
                  <a:pt x="14016" y="9290"/>
                  <a:pt x="14022" y="9290"/>
                </a:cubicBezTo>
                <a:cubicBezTo>
                  <a:pt x="14036" y="9290"/>
                  <a:pt x="14052" y="9278"/>
                  <a:pt x="14073" y="9195"/>
                </a:cubicBezTo>
                <a:cubicBezTo>
                  <a:pt x="14049" y="9000"/>
                  <a:pt x="14049" y="8829"/>
                  <a:pt x="14073" y="8634"/>
                </a:cubicBezTo>
                <a:cubicBezTo>
                  <a:pt x="14146" y="8195"/>
                  <a:pt x="14049" y="7951"/>
                  <a:pt x="14122" y="7537"/>
                </a:cubicBezTo>
                <a:lnTo>
                  <a:pt x="14122" y="7537"/>
                </a:lnTo>
                <a:lnTo>
                  <a:pt x="14122" y="7585"/>
                </a:lnTo>
                <a:cubicBezTo>
                  <a:pt x="14169" y="7444"/>
                  <a:pt x="14171" y="7165"/>
                  <a:pt x="14193" y="6882"/>
                </a:cubicBezTo>
                <a:lnTo>
                  <a:pt x="14193" y="6882"/>
                </a:lnTo>
                <a:cubicBezTo>
                  <a:pt x="14188" y="6910"/>
                  <a:pt x="14177" y="6934"/>
                  <a:pt x="14167" y="6934"/>
                </a:cubicBezTo>
                <a:cubicBezTo>
                  <a:pt x="14156" y="6934"/>
                  <a:pt x="14146" y="6906"/>
                  <a:pt x="14146" y="6829"/>
                </a:cubicBezTo>
                <a:cubicBezTo>
                  <a:pt x="14195" y="6537"/>
                  <a:pt x="14171" y="6293"/>
                  <a:pt x="14220" y="6073"/>
                </a:cubicBezTo>
                <a:lnTo>
                  <a:pt x="14171" y="5829"/>
                </a:lnTo>
                <a:lnTo>
                  <a:pt x="14171" y="5561"/>
                </a:lnTo>
                <a:cubicBezTo>
                  <a:pt x="14171" y="5366"/>
                  <a:pt x="14171" y="5195"/>
                  <a:pt x="14146" y="5024"/>
                </a:cubicBezTo>
                <a:cubicBezTo>
                  <a:pt x="14098" y="4634"/>
                  <a:pt x="14049" y="4171"/>
                  <a:pt x="13976" y="3659"/>
                </a:cubicBezTo>
                <a:lnTo>
                  <a:pt x="13317" y="3244"/>
                </a:lnTo>
                <a:cubicBezTo>
                  <a:pt x="13220" y="3171"/>
                  <a:pt x="13098" y="3122"/>
                  <a:pt x="12976" y="3049"/>
                </a:cubicBezTo>
                <a:lnTo>
                  <a:pt x="12537" y="2829"/>
                </a:lnTo>
                <a:cubicBezTo>
                  <a:pt x="12244" y="2927"/>
                  <a:pt x="11976" y="3073"/>
                  <a:pt x="11683" y="3195"/>
                </a:cubicBezTo>
                <a:cubicBezTo>
                  <a:pt x="11537" y="3268"/>
                  <a:pt x="11390" y="3341"/>
                  <a:pt x="11268" y="3439"/>
                </a:cubicBezTo>
                <a:lnTo>
                  <a:pt x="11049" y="3561"/>
                </a:lnTo>
                <a:cubicBezTo>
                  <a:pt x="10976" y="3585"/>
                  <a:pt x="10903" y="3659"/>
                  <a:pt x="10829" y="3683"/>
                </a:cubicBezTo>
                <a:lnTo>
                  <a:pt x="10610" y="3829"/>
                </a:lnTo>
                <a:lnTo>
                  <a:pt x="10488" y="3951"/>
                </a:lnTo>
                <a:lnTo>
                  <a:pt x="10244" y="4122"/>
                </a:lnTo>
                <a:cubicBezTo>
                  <a:pt x="10098" y="4268"/>
                  <a:pt x="9951" y="4390"/>
                  <a:pt x="9829" y="4512"/>
                </a:cubicBezTo>
                <a:cubicBezTo>
                  <a:pt x="9812" y="4530"/>
                  <a:pt x="9794" y="4548"/>
                  <a:pt x="9776" y="4565"/>
                </a:cubicBezTo>
                <a:lnTo>
                  <a:pt x="9776" y="4565"/>
                </a:lnTo>
                <a:cubicBezTo>
                  <a:pt x="9804" y="4117"/>
                  <a:pt x="9797" y="3672"/>
                  <a:pt x="9756" y="3244"/>
                </a:cubicBezTo>
                <a:cubicBezTo>
                  <a:pt x="9781" y="3122"/>
                  <a:pt x="9781" y="3000"/>
                  <a:pt x="9756" y="2878"/>
                </a:cubicBezTo>
                <a:cubicBezTo>
                  <a:pt x="9756" y="2756"/>
                  <a:pt x="9732" y="2634"/>
                  <a:pt x="9707" y="2512"/>
                </a:cubicBezTo>
                <a:lnTo>
                  <a:pt x="9317" y="2171"/>
                </a:lnTo>
                <a:lnTo>
                  <a:pt x="9317" y="2171"/>
                </a:lnTo>
                <a:cubicBezTo>
                  <a:pt x="9366" y="2244"/>
                  <a:pt x="9390" y="2268"/>
                  <a:pt x="9366" y="2268"/>
                </a:cubicBezTo>
                <a:cubicBezTo>
                  <a:pt x="9342" y="2268"/>
                  <a:pt x="9317" y="2244"/>
                  <a:pt x="9268" y="2220"/>
                </a:cubicBezTo>
                <a:lnTo>
                  <a:pt x="9098" y="2049"/>
                </a:lnTo>
                <a:cubicBezTo>
                  <a:pt x="8927" y="1976"/>
                  <a:pt x="8927" y="2000"/>
                  <a:pt x="8903" y="1976"/>
                </a:cubicBezTo>
                <a:cubicBezTo>
                  <a:pt x="8878" y="1976"/>
                  <a:pt x="8854" y="1976"/>
                  <a:pt x="8805" y="1951"/>
                </a:cubicBezTo>
                <a:lnTo>
                  <a:pt x="8683" y="1927"/>
                </a:lnTo>
                <a:lnTo>
                  <a:pt x="8464" y="1829"/>
                </a:lnTo>
                <a:lnTo>
                  <a:pt x="8366" y="1805"/>
                </a:lnTo>
                <a:cubicBezTo>
                  <a:pt x="8220" y="1854"/>
                  <a:pt x="8049" y="1927"/>
                  <a:pt x="7829" y="2000"/>
                </a:cubicBezTo>
                <a:lnTo>
                  <a:pt x="7683" y="2073"/>
                </a:lnTo>
                <a:lnTo>
                  <a:pt x="7488" y="2171"/>
                </a:lnTo>
                <a:lnTo>
                  <a:pt x="7122" y="2366"/>
                </a:lnTo>
                <a:cubicBezTo>
                  <a:pt x="6878" y="2537"/>
                  <a:pt x="6586" y="2707"/>
                  <a:pt x="6342" y="2927"/>
                </a:cubicBezTo>
                <a:cubicBezTo>
                  <a:pt x="6171" y="3073"/>
                  <a:pt x="6000" y="3220"/>
                  <a:pt x="5829" y="3366"/>
                </a:cubicBezTo>
                <a:lnTo>
                  <a:pt x="5342" y="3805"/>
                </a:lnTo>
                <a:cubicBezTo>
                  <a:pt x="5220" y="3902"/>
                  <a:pt x="5244" y="3902"/>
                  <a:pt x="5195" y="3927"/>
                </a:cubicBezTo>
                <a:lnTo>
                  <a:pt x="5147" y="3976"/>
                </a:lnTo>
                <a:cubicBezTo>
                  <a:pt x="5073" y="4049"/>
                  <a:pt x="5000" y="4098"/>
                  <a:pt x="4927" y="4122"/>
                </a:cubicBezTo>
                <a:cubicBezTo>
                  <a:pt x="4903" y="4146"/>
                  <a:pt x="4854" y="4171"/>
                  <a:pt x="4805" y="4171"/>
                </a:cubicBezTo>
                <a:lnTo>
                  <a:pt x="4781" y="4195"/>
                </a:lnTo>
                <a:cubicBezTo>
                  <a:pt x="4781" y="4171"/>
                  <a:pt x="4781" y="4146"/>
                  <a:pt x="4781" y="4122"/>
                </a:cubicBezTo>
                <a:cubicBezTo>
                  <a:pt x="4781" y="4098"/>
                  <a:pt x="4781" y="4049"/>
                  <a:pt x="4781" y="4000"/>
                </a:cubicBezTo>
                <a:lnTo>
                  <a:pt x="4781" y="3976"/>
                </a:lnTo>
                <a:cubicBezTo>
                  <a:pt x="4781" y="3951"/>
                  <a:pt x="4781" y="3927"/>
                  <a:pt x="4781" y="3902"/>
                </a:cubicBezTo>
                <a:lnTo>
                  <a:pt x="4781" y="3756"/>
                </a:lnTo>
                <a:cubicBezTo>
                  <a:pt x="4781" y="3512"/>
                  <a:pt x="4830" y="3293"/>
                  <a:pt x="4830" y="3049"/>
                </a:cubicBezTo>
                <a:cubicBezTo>
                  <a:pt x="4854" y="2805"/>
                  <a:pt x="4878" y="2537"/>
                  <a:pt x="4903" y="2293"/>
                </a:cubicBezTo>
                <a:cubicBezTo>
                  <a:pt x="4951" y="1781"/>
                  <a:pt x="4976" y="1293"/>
                  <a:pt x="5025" y="829"/>
                </a:cubicBezTo>
                <a:lnTo>
                  <a:pt x="4781" y="610"/>
                </a:lnTo>
                <a:lnTo>
                  <a:pt x="4756" y="585"/>
                </a:lnTo>
                <a:lnTo>
                  <a:pt x="4756" y="561"/>
                </a:lnTo>
                <a:lnTo>
                  <a:pt x="4732" y="537"/>
                </a:lnTo>
                <a:lnTo>
                  <a:pt x="4683" y="464"/>
                </a:lnTo>
                <a:lnTo>
                  <a:pt x="4561" y="342"/>
                </a:lnTo>
                <a:lnTo>
                  <a:pt x="4561" y="342"/>
                </a:lnTo>
                <a:cubicBezTo>
                  <a:pt x="4391" y="195"/>
                  <a:pt x="4439" y="146"/>
                  <a:pt x="4342" y="49"/>
                </a:cubicBezTo>
                <a:lnTo>
                  <a:pt x="431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" name="Google Shape;229;p8"/>
          <p:cNvSpPr/>
          <p:nvPr/>
        </p:nvSpPr>
        <p:spPr>
          <a:xfrm>
            <a:off x="10595149" y="4853467"/>
            <a:ext cx="715913" cy="484021"/>
          </a:xfrm>
          <a:custGeom>
            <a:avLst/>
            <a:gdLst/>
            <a:ahLst/>
            <a:cxnLst/>
            <a:rect l="l" t="t" r="r" b="b"/>
            <a:pathLst>
              <a:path w="16415" h="11098" extrusionOk="0">
                <a:moveTo>
                  <a:pt x="14537" y="2268"/>
                </a:moveTo>
                <a:cubicBezTo>
                  <a:pt x="14546" y="2287"/>
                  <a:pt x="14555" y="2306"/>
                  <a:pt x="14564" y="2325"/>
                </a:cubicBezTo>
                <a:lnTo>
                  <a:pt x="14564" y="2325"/>
                </a:lnTo>
                <a:cubicBezTo>
                  <a:pt x="14559" y="2307"/>
                  <a:pt x="14549" y="2287"/>
                  <a:pt x="14537" y="2268"/>
                </a:cubicBezTo>
                <a:close/>
                <a:moveTo>
                  <a:pt x="11890" y="6000"/>
                </a:moveTo>
                <a:lnTo>
                  <a:pt x="11890" y="6000"/>
                </a:lnTo>
                <a:cubicBezTo>
                  <a:pt x="11886" y="6017"/>
                  <a:pt x="11882" y="6034"/>
                  <a:pt x="11878" y="6049"/>
                </a:cubicBezTo>
                <a:cubicBezTo>
                  <a:pt x="11887" y="6040"/>
                  <a:pt x="11891" y="6022"/>
                  <a:pt x="11890" y="6000"/>
                </a:cubicBezTo>
                <a:close/>
                <a:moveTo>
                  <a:pt x="6388" y="9388"/>
                </a:moveTo>
                <a:lnTo>
                  <a:pt x="6388" y="9388"/>
                </a:lnTo>
                <a:cubicBezTo>
                  <a:pt x="6383" y="9395"/>
                  <a:pt x="6380" y="9400"/>
                  <a:pt x="6381" y="9400"/>
                </a:cubicBezTo>
                <a:cubicBezTo>
                  <a:pt x="6381" y="9400"/>
                  <a:pt x="6384" y="9397"/>
                  <a:pt x="6391" y="9390"/>
                </a:cubicBezTo>
                <a:cubicBezTo>
                  <a:pt x="6391" y="9390"/>
                  <a:pt x="6390" y="9389"/>
                  <a:pt x="6388" y="9388"/>
                </a:cubicBezTo>
                <a:close/>
                <a:moveTo>
                  <a:pt x="13000" y="0"/>
                </a:moveTo>
                <a:lnTo>
                  <a:pt x="12171" y="49"/>
                </a:lnTo>
                <a:cubicBezTo>
                  <a:pt x="12074" y="49"/>
                  <a:pt x="12000" y="73"/>
                  <a:pt x="11903" y="73"/>
                </a:cubicBezTo>
                <a:lnTo>
                  <a:pt x="11659" y="146"/>
                </a:lnTo>
                <a:lnTo>
                  <a:pt x="11391" y="220"/>
                </a:lnTo>
                <a:lnTo>
                  <a:pt x="11000" y="293"/>
                </a:lnTo>
                <a:cubicBezTo>
                  <a:pt x="10952" y="439"/>
                  <a:pt x="10903" y="610"/>
                  <a:pt x="10878" y="756"/>
                </a:cubicBezTo>
                <a:cubicBezTo>
                  <a:pt x="10830" y="902"/>
                  <a:pt x="10781" y="1073"/>
                  <a:pt x="10757" y="1219"/>
                </a:cubicBezTo>
                <a:cubicBezTo>
                  <a:pt x="10708" y="1561"/>
                  <a:pt x="10635" y="1878"/>
                  <a:pt x="10586" y="2219"/>
                </a:cubicBezTo>
                <a:cubicBezTo>
                  <a:pt x="10561" y="2366"/>
                  <a:pt x="10513" y="2537"/>
                  <a:pt x="10488" y="2707"/>
                </a:cubicBezTo>
                <a:cubicBezTo>
                  <a:pt x="10464" y="2854"/>
                  <a:pt x="10439" y="3024"/>
                  <a:pt x="10439" y="3195"/>
                </a:cubicBezTo>
                <a:cubicBezTo>
                  <a:pt x="10415" y="3341"/>
                  <a:pt x="10391" y="3561"/>
                  <a:pt x="10366" y="3732"/>
                </a:cubicBezTo>
                <a:cubicBezTo>
                  <a:pt x="10318" y="4024"/>
                  <a:pt x="10293" y="4341"/>
                  <a:pt x="10269" y="4585"/>
                </a:cubicBezTo>
                <a:cubicBezTo>
                  <a:pt x="10269" y="4707"/>
                  <a:pt x="10220" y="4829"/>
                  <a:pt x="10220" y="4927"/>
                </a:cubicBezTo>
                <a:cubicBezTo>
                  <a:pt x="10220" y="4975"/>
                  <a:pt x="10220" y="5000"/>
                  <a:pt x="10196" y="5049"/>
                </a:cubicBezTo>
                <a:cubicBezTo>
                  <a:pt x="10196" y="5097"/>
                  <a:pt x="10171" y="5146"/>
                  <a:pt x="10171" y="5195"/>
                </a:cubicBezTo>
                <a:cubicBezTo>
                  <a:pt x="10171" y="5244"/>
                  <a:pt x="10147" y="5293"/>
                  <a:pt x="10147" y="5317"/>
                </a:cubicBezTo>
                <a:cubicBezTo>
                  <a:pt x="10122" y="5293"/>
                  <a:pt x="10074" y="5268"/>
                  <a:pt x="10049" y="5244"/>
                </a:cubicBezTo>
                <a:lnTo>
                  <a:pt x="9927" y="5146"/>
                </a:lnTo>
                <a:lnTo>
                  <a:pt x="9171" y="4366"/>
                </a:lnTo>
                <a:cubicBezTo>
                  <a:pt x="8927" y="4097"/>
                  <a:pt x="8683" y="3854"/>
                  <a:pt x="8440" y="3634"/>
                </a:cubicBezTo>
                <a:lnTo>
                  <a:pt x="8074" y="3268"/>
                </a:lnTo>
                <a:cubicBezTo>
                  <a:pt x="7879" y="3097"/>
                  <a:pt x="7683" y="2902"/>
                  <a:pt x="7513" y="2780"/>
                </a:cubicBezTo>
                <a:cubicBezTo>
                  <a:pt x="7269" y="2537"/>
                  <a:pt x="6952" y="2268"/>
                  <a:pt x="6635" y="2024"/>
                </a:cubicBezTo>
                <a:cubicBezTo>
                  <a:pt x="6562" y="2024"/>
                  <a:pt x="6513" y="2024"/>
                  <a:pt x="6464" y="2049"/>
                </a:cubicBezTo>
                <a:lnTo>
                  <a:pt x="6318" y="2049"/>
                </a:lnTo>
                <a:cubicBezTo>
                  <a:pt x="6488" y="2049"/>
                  <a:pt x="6440" y="2098"/>
                  <a:pt x="6318" y="2122"/>
                </a:cubicBezTo>
                <a:cubicBezTo>
                  <a:pt x="5708" y="2195"/>
                  <a:pt x="5927" y="2171"/>
                  <a:pt x="5805" y="2195"/>
                </a:cubicBezTo>
                <a:cubicBezTo>
                  <a:pt x="5805" y="2195"/>
                  <a:pt x="5757" y="2219"/>
                  <a:pt x="5708" y="2268"/>
                </a:cubicBezTo>
                <a:lnTo>
                  <a:pt x="5488" y="2390"/>
                </a:lnTo>
                <a:cubicBezTo>
                  <a:pt x="5366" y="2439"/>
                  <a:pt x="5269" y="2512"/>
                  <a:pt x="5074" y="2610"/>
                </a:cubicBezTo>
                <a:cubicBezTo>
                  <a:pt x="5025" y="2805"/>
                  <a:pt x="4952" y="2976"/>
                  <a:pt x="4903" y="3219"/>
                </a:cubicBezTo>
                <a:cubicBezTo>
                  <a:pt x="4879" y="3341"/>
                  <a:pt x="4830" y="3463"/>
                  <a:pt x="4805" y="3585"/>
                </a:cubicBezTo>
                <a:cubicBezTo>
                  <a:pt x="4757" y="3707"/>
                  <a:pt x="4732" y="3829"/>
                  <a:pt x="4708" y="3976"/>
                </a:cubicBezTo>
                <a:cubicBezTo>
                  <a:pt x="4683" y="4097"/>
                  <a:pt x="4659" y="4244"/>
                  <a:pt x="4635" y="4390"/>
                </a:cubicBezTo>
                <a:cubicBezTo>
                  <a:pt x="4635" y="4463"/>
                  <a:pt x="4610" y="4536"/>
                  <a:pt x="4610" y="4610"/>
                </a:cubicBezTo>
                <a:cubicBezTo>
                  <a:pt x="4610" y="4658"/>
                  <a:pt x="4610" y="4707"/>
                  <a:pt x="4586" y="4756"/>
                </a:cubicBezTo>
                <a:cubicBezTo>
                  <a:pt x="4562" y="4951"/>
                  <a:pt x="4562" y="5146"/>
                  <a:pt x="4537" y="5341"/>
                </a:cubicBezTo>
                <a:cubicBezTo>
                  <a:pt x="4513" y="5732"/>
                  <a:pt x="4513" y="6146"/>
                  <a:pt x="4537" y="6536"/>
                </a:cubicBezTo>
                <a:lnTo>
                  <a:pt x="4537" y="6683"/>
                </a:lnTo>
                <a:lnTo>
                  <a:pt x="4537" y="6805"/>
                </a:lnTo>
                <a:cubicBezTo>
                  <a:pt x="4537" y="6829"/>
                  <a:pt x="4537" y="6878"/>
                  <a:pt x="4537" y="6902"/>
                </a:cubicBezTo>
                <a:cubicBezTo>
                  <a:pt x="4562" y="6975"/>
                  <a:pt x="4562" y="7049"/>
                  <a:pt x="4586" y="7122"/>
                </a:cubicBezTo>
                <a:lnTo>
                  <a:pt x="4635" y="7195"/>
                </a:lnTo>
                <a:lnTo>
                  <a:pt x="4659" y="7219"/>
                </a:lnTo>
                <a:cubicBezTo>
                  <a:pt x="4647" y="7232"/>
                  <a:pt x="4635" y="7238"/>
                  <a:pt x="4623" y="7238"/>
                </a:cubicBezTo>
                <a:cubicBezTo>
                  <a:pt x="4610" y="7238"/>
                  <a:pt x="4598" y="7232"/>
                  <a:pt x="4586" y="7219"/>
                </a:cubicBezTo>
                <a:cubicBezTo>
                  <a:pt x="4537" y="7219"/>
                  <a:pt x="4488" y="7195"/>
                  <a:pt x="4440" y="7171"/>
                </a:cubicBezTo>
                <a:lnTo>
                  <a:pt x="4415" y="7171"/>
                </a:lnTo>
                <a:lnTo>
                  <a:pt x="4415" y="7146"/>
                </a:lnTo>
                <a:cubicBezTo>
                  <a:pt x="4366" y="7146"/>
                  <a:pt x="4318" y="7097"/>
                  <a:pt x="4269" y="7073"/>
                </a:cubicBezTo>
                <a:cubicBezTo>
                  <a:pt x="4244" y="7049"/>
                  <a:pt x="4196" y="7024"/>
                  <a:pt x="4171" y="7000"/>
                </a:cubicBezTo>
                <a:lnTo>
                  <a:pt x="4098" y="6951"/>
                </a:lnTo>
                <a:lnTo>
                  <a:pt x="4049" y="6902"/>
                </a:lnTo>
                <a:lnTo>
                  <a:pt x="3927" y="6805"/>
                </a:lnTo>
                <a:cubicBezTo>
                  <a:pt x="3757" y="6683"/>
                  <a:pt x="3610" y="6536"/>
                  <a:pt x="3440" y="6414"/>
                </a:cubicBezTo>
                <a:lnTo>
                  <a:pt x="2684" y="5805"/>
                </a:lnTo>
                <a:lnTo>
                  <a:pt x="2025" y="5244"/>
                </a:lnTo>
                <a:cubicBezTo>
                  <a:pt x="1830" y="5097"/>
                  <a:pt x="1684" y="5000"/>
                  <a:pt x="1586" y="4902"/>
                </a:cubicBezTo>
                <a:lnTo>
                  <a:pt x="1586" y="4902"/>
                </a:lnTo>
                <a:lnTo>
                  <a:pt x="1684" y="5000"/>
                </a:lnTo>
                <a:lnTo>
                  <a:pt x="1684" y="5000"/>
                </a:lnTo>
                <a:lnTo>
                  <a:pt x="1586" y="4927"/>
                </a:lnTo>
                <a:cubicBezTo>
                  <a:pt x="1366" y="5000"/>
                  <a:pt x="1147" y="5000"/>
                  <a:pt x="927" y="5000"/>
                </a:cubicBezTo>
                <a:cubicBezTo>
                  <a:pt x="976" y="5049"/>
                  <a:pt x="806" y="5097"/>
                  <a:pt x="659" y="5097"/>
                </a:cubicBezTo>
                <a:lnTo>
                  <a:pt x="635" y="5097"/>
                </a:lnTo>
                <a:lnTo>
                  <a:pt x="586" y="5122"/>
                </a:lnTo>
                <a:cubicBezTo>
                  <a:pt x="537" y="5195"/>
                  <a:pt x="464" y="5268"/>
                  <a:pt x="367" y="5390"/>
                </a:cubicBezTo>
                <a:lnTo>
                  <a:pt x="318" y="5463"/>
                </a:lnTo>
                <a:cubicBezTo>
                  <a:pt x="269" y="5512"/>
                  <a:pt x="245" y="5536"/>
                  <a:pt x="220" y="5585"/>
                </a:cubicBezTo>
                <a:lnTo>
                  <a:pt x="49" y="5780"/>
                </a:lnTo>
                <a:lnTo>
                  <a:pt x="49" y="6073"/>
                </a:lnTo>
                <a:lnTo>
                  <a:pt x="1" y="6024"/>
                </a:lnTo>
                <a:lnTo>
                  <a:pt x="1" y="6024"/>
                </a:lnTo>
                <a:cubicBezTo>
                  <a:pt x="25" y="6317"/>
                  <a:pt x="74" y="6707"/>
                  <a:pt x="74" y="7073"/>
                </a:cubicBezTo>
                <a:cubicBezTo>
                  <a:pt x="74" y="7244"/>
                  <a:pt x="98" y="7414"/>
                  <a:pt x="123" y="7610"/>
                </a:cubicBezTo>
                <a:cubicBezTo>
                  <a:pt x="147" y="7756"/>
                  <a:pt x="171" y="7902"/>
                  <a:pt x="196" y="8000"/>
                </a:cubicBezTo>
                <a:cubicBezTo>
                  <a:pt x="196" y="8122"/>
                  <a:pt x="220" y="8244"/>
                  <a:pt x="245" y="8390"/>
                </a:cubicBezTo>
                <a:cubicBezTo>
                  <a:pt x="245" y="8439"/>
                  <a:pt x="245" y="8488"/>
                  <a:pt x="269" y="8536"/>
                </a:cubicBezTo>
                <a:cubicBezTo>
                  <a:pt x="269" y="8585"/>
                  <a:pt x="269" y="8610"/>
                  <a:pt x="293" y="8658"/>
                </a:cubicBezTo>
                <a:cubicBezTo>
                  <a:pt x="318" y="8853"/>
                  <a:pt x="367" y="9049"/>
                  <a:pt x="391" y="9268"/>
                </a:cubicBezTo>
                <a:cubicBezTo>
                  <a:pt x="440" y="9463"/>
                  <a:pt x="513" y="9683"/>
                  <a:pt x="562" y="9878"/>
                </a:cubicBezTo>
                <a:cubicBezTo>
                  <a:pt x="635" y="10073"/>
                  <a:pt x="708" y="10268"/>
                  <a:pt x="806" y="10488"/>
                </a:cubicBezTo>
                <a:lnTo>
                  <a:pt x="806" y="10561"/>
                </a:lnTo>
                <a:cubicBezTo>
                  <a:pt x="806" y="10609"/>
                  <a:pt x="806" y="10683"/>
                  <a:pt x="830" y="10756"/>
                </a:cubicBezTo>
                <a:lnTo>
                  <a:pt x="903" y="11024"/>
                </a:lnTo>
                <a:lnTo>
                  <a:pt x="952" y="11097"/>
                </a:lnTo>
                <a:lnTo>
                  <a:pt x="1220" y="11097"/>
                </a:lnTo>
                <a:cubicBezTo>
                  <a:pt x="1391" y="11097"/>
                  <a:pt x="1586" y="11073"/>
                  <a:pt x="1781" y="11024"/>
                </a:cubicBezTo>
                <a:cubicBezTo>
                  <a:pt x="2171" y="10902"/>
                  <a:pt x="2537" y="10609"/>
                  <a:pt x="2488" y="10146"/>
                </a:cubicBezTo>
                <a:lnTo>
                  <a:pt x="2537" y="10146"/>
                </a:lnTo>
                <a:cubicBezTo>
                  <a:pt x="2537" y="10146"/>
                  <a:pt x="2464" y="10000"/>
                  <a:pt x="2464" y="10000"/>
                </a:cubicBezTo>
                <a:cubicBezTo>
                  <a:pt x="2415" y="9780"/>
                  <a:pt x="2318" y="9683"/>
                  <a:pt x="2366" y="9683"/>
                </a:cubicBezTo>
                <a:lnTo>
                  <a:pt x="2464" y="9975"/>
                </a:lnTo>
                <a:cubicBezTo>
                  <a:pt x="2445" y="9889"/>
                  <a:pt x="2441" y="9859"/>
                  <a:pt x="2447" y="9859"/>
                </a:cubicBezTo>
                <a:cubicBezTo>
                  <a:pt x="2457" y="9859"/>
                  <a:pt x="2493" y="9931"/>
                  <a:pt x="2537" y="9975"/>
                </a:cubicBezTo>
                <a:cubicBezTo>
                  <a:pt x="2488" y="9878"/>
                  <a:pt x="2488" y="9805"/>
                  <a:pt x="2464" y="9731"/>
                </a:cubicBezTo>
                <a:cubicBezTo>
                  <a:pt x="2458" y="9720"/>
                  <a:pt x="2455" y="9715"/>
                  <a:pt x="2454" y="9715"/>
                </a:cubicBezTo>
                <a:cubicBezTo>
                  <a:pt x="2450" y="9715"/>
                  <a:pt x="2464" y="9767"/>
                  <a:pt x="2464" y="9805"/>
                </a:cubicBezTo>
                <a:cubicBezTo>
                  <a:pt x="2391" y="9683"/>
                  <a:pt x="2318" y="9536"/>
                  <a:pt x="2269" y="9414"/>
                </a:cubicBezTo>
                <a:cubicBezTo>
                  <a:pt x="2220" y="9195"/>
                  <a:pt x="2342" y="9366"/>
                  <a:pt x="2269" y="9097"/>
                </a:cubicBezTo>
                <a:cubicBezTo>
                  <a:pt x="2220" y="8878"/>
                  <a:pt x="2171" y="8683"/>
                  <a:pt x="2123" y="8463"/>
                </a:cubicBezTo>
                <a:lnTo>
                  <a:pt x="2049" y="8122"/>
                </a:lnTo>
                <a:lnTo>
                  <a:pt x="2049" y="8049"/>
                </a:lnTo>
                <a:lnTo>
                  <a:pt x="2049" y="8024"/>
                </a:lnTo>
                <a:cubicBezTo>
                  <a:pt x="2049" y="7975"/>
                  <a:pt x="2049" y="7951"/>
                  <a:pt x="2074" y="7927"/>
                </a:cubicBezTo>
                <a:lnTo>
                  <a:pt x="2074" y="7878"/>
                </a:lnTo>
                <a:lnTo>
                  <a:pt x="2098" y="7878"/>
                </a:lnTo>
                <a:cubicBezTo>
                  <a:pt x="2123" y="7902"/>
                  <a:pt x="2098" y="7902"/>
                  <a:pt x="2123" y="7927"/>
                </a:cubicBezTo>
                <a:lnTo>
                  <a:pt x="2147" y="7927"/>
                </a:lnTo>
                <a:cubicBezTo>
                  <a:pt x="2147" y="7943"/>
                  <a:pt x="2147" y="7959"/>
                  <a:pt x="2147" y="7975"/>
                </a:cubicBezTo>
                <a:lnTo>
                  <a:pt x="2220" y="8049"/>
                </a:lnTo>
                <a:lnTo>
                  <a:pt x="2586" y="8317"/>
                </a:lnTo>
                <a:cubicBezTo>
                  <a:pt x="2635" y="8366"/>
                  <a:pt x="2708" y="8414"/>
                  <a:pt x="2781" y="8463"/>
                </a:cubicBezTo>
                <a:cubicBezTo>
                  <a:pt x="2830" y="8512"/>
                  <a:pt x="2879" y="8536"/>
                  <a:pt x="3001" y="8634"/>
                </a:cubicBezTo>
                <a:lnTo>
                  <a:pt x="3635" y="9073"/>
                </a:lnTo>
                <a:cubicBezTo>
                  <a:pt x="4025" y="9317"/>
                  <a:pt x="4293" y="9463"/>
                  <a:pt x="4293" y="9463"/>
                </a:cubicBezTo>
                <a:lnTo>
                  <a:pt x="4342" y="9390"/>
                </a:lnTo>
                <a:cubicBezTo>
                  <a:pt x="4513" y="9463"/>
                  <a:pt x="4659" y="9561"/>
                  <a:pt x="4805" y="9683"/>
                </a:cubicBezTo>
                <a:cubicBezTo>
                  <a:pt x="4830" y="9731"/>
                  <a:pt x="4879" y="9756"/>
                  <a:pt x="4903" y="9780"/>
                </a:cubicBezTo>
                <a:lnTo>
                  <a:pt x="5025" y="9853"/>
                </a:lnTo>
                <a:lnTo>
                  <a:pt x="5220" y="9927"/>
                </a:lnTo>
                <a:cubicBezTo>
                  <a:pt x="5391" y="9951"/>
                  <a:pt x="5562" y="10000"/>
                  <a:pt x="5732" y="10097"/>
                </a:cubicBezTo>
                <a:cubicBezTo>
                  <a:pt x="5805" y="10024"/>
                  <a:pt x="5879" y="9951"/>
                  <a:pt x="5952" y="9878"/>
                </a:cubicBezTo>
                <a:lnTo>
                  <a:pt x="6025" y="9805"/>
                </a:lnTo>
                <a:cubicBezTo>
                  <a:pt x="6025" y="9780"/>
                  <a:pt x="6049" y="9756"/>
                  <a:pt x="6049" y="9731"/>
                </a:cubicBezTo>
                <a:cubicBezTo>
                  <a:pt x="6049" y="9731"/>
                  <a:pt x="6146" y="9654"/>
                  <a:pt x="6167" y="9654"/>
                </a:cubicBezTo>
                <a:cubicBezTo>
                  <a:pt x="6170" y="9654"/>
                  <a:pt x="6171" y="9656"/>
                  <a:pt x="6171" y="9658"/>
                </a:cubicBezTo>
                <a:cubicBezTo>
                  <a:pt x="6171" y="9585"/>
                  <a:pt x="6269" y="9536"/>
                  <a:pt x="6342" y="9463"/>
                </a:cubicBezTo>
                <a:cubicBezTo>
                  <a:pt x="6357" y="9440"/>
                  <a:pt x="6361" y="9431"/>
                  <a:pt x="6357" y="9431"/>
                </a:cubicBezTo>
                <a:cubicBezTo>
                  <a:pt x="6349" y="9431"/>
                  <a:pt x="6310" y="9471"/>
                  <a:pt x="6293" y="9488"/>
                </a:cubicBezTo>
                <a:lnTo>
                  <a:pt x="6366" y="9390"/>
                </a:lnTo>
                <a:cubicBezTo>
                  <a:pt x="6366" y="9382"/>
                  <a:pt x="6369" y="9379"/>
                  <a:pt x="6373" y="9379"/>
                </a:cubicBezTo>
                <a:cubicBezTo>
                  <a:pt x="6378" y="9379"/>
                  <a:pt x="6385" y="9384"/>
                  <a:pt x="6388" y="9388"/>
                </a:cubicBezTo>
                <a:lnTo>
                  <a:pt x="6388" y="9388"/>
                </a:lnTo>
                <a:cubicBezTo>
                  <a:pt x="6395" y="9378"/>
                  <a:pt x="6405" y="9361"/>
                  <a:pt x="6415" y="9341"/>
                </a:cubicBezTo>
                <a:cubicBezTo>
                  <a:pt x="6464" y="9244"/>
                  <a:pt x="6586" y="9097"/>
                  <a:pt x="7074" y="8488"/>
                </a:cubicBezTo>
                <a:cubicBezTo>
                  <a:pt x="7025" y="8366"/>
                  <a:pt x="6976" y="8268"/>
                  <a:pt x="6927" y="8146"/>
                </a:cubicBezTo>
                <a:lnTo>
                  <a:pt x="6854" y="8000"/>
                </a:lnTo>
                <a:cubicBezTo>
                  <a:pt x="6830" y="7951"/>
                  <a:pt x="6805" y="7878"/>
                  <a:pt x="6805" y="7829"/>
                </a:cubicBezTo>
                <a:cubicBezTo>
                  <a:pt x="6757" y="7658"/>
                  <a:pt x="6708" y="7463"/>
                  <a:pt x="6683" y="7268"/>
                </a:cubicBezTo>
                <a:cubicBezTo>
                  <a:pt x="6659" y="7171"/>
                  <a:pt x="6635" y="7073"/>
                  <a:pt x="6610" y="6975"/>
                </a:cubicBezTo>
                <a:lnTo>
                  <a:pt x="6586" y="6683"/>
                </a:lnTo>
                <a:lnTo>
                  <a:pt x="6562" y="6561"/>
                </a:lnTo>
                <a:lnTo>
                  <a:pt x="6562" y="6488"/>
                </a:lnTo>
                <a:lnTo>
                  <a:pt x="6562" y="6366"/>
                </a:lnTo>
                <a:cubicBezTo>
                  <a:pt x="6562" y="6024"/>
                  <a:pt x="6562" y="5707"/>
                  <a:pt x="6586" y="5366"/>
                </a:cubicBezTo>
                <a:cubicBezTo>
                  <a:pt x="6586" y="5219"/>
                  <a:pt x="6610" y="5073"/>
                  <a:pt x="6610" y="4927"/>
                </a:cubicBezTo>
                <a:lnTo>
                  <a:pt x="6610" y="4878"/>
                </a:lnTo>
                <a:cubicBezTo>
                  <a:pt x="6598" y="4854"/>
                  <a:pt x="6598" y="4854"/>
                  <a:pt x="6592" y="4854"/>
                </a:cubicBezTo>
                <a:cubicBezTo>
                  <a:pt x="6586" y="4854"/>
                  <a:pt x="6574" y="4854"/>
                  <a:pt x="6537" y="4829"/>
                </a:cubicBezTo>
                <a:cubicBezTo>
                  <a:pt x="6464" y="4780"/>
                  <a:pt x="6561" y="4805"/>
                  <a:pt x="6537" y="4756"/>
                </a:cubicBezTo>
                <a:lnTo>
                  <a:pt x="6537" y="4756"/>
                </a:lnTo>
                <a:cubicBezTo>
                  <a:pt x="6562" y="4805"/>
                  <a:pt x="6586" y="4805"/>
                  <a:pt x="6586" y="4805"/>
                </a:cubicBezTo>
                <a:cubicBezTo>
                  <a:pt x="6586" y="4805"/>
                  <a:pt x="6586" y="4805"/>
                  <a:pt x="6635" y="4902"/>
                </a:cubicBezTo>
                <a:lnTo>
                  <a:pt x="6610" y="4805"/>
                </a:lnTo>
                <a:lnTo>
                  <a:pt x="6635" y="4854"/>
                </a:lnTo>
                <a:cubicBezTo>
                  <a:pt x="6635" y="4854"/>
                  <a:pt x="6635" y="4829"/>
                  <a:pt x="6635" y="4829"/>
                </a:cubicBezTo>
                <a:cubicBezTo>
                  <a:pt x="6635" y="4800"/>
                  <a:pt x="6635" y="4790"/>
                  <a:pt x="6636" y="4790"/>
                </a:cubicBezTo>
                <a:cubicBezTo>
                  <a:pt x="6638" y="4790"/>
                  <a:pt x="6644" y="4814"/>
                  <a:pt x="6659" y="4829"/>
                </a:cubicBezTo>
                <a:cubicBezTo>
                  <a:pt x="6659" y="4829"/>
                  <a:pt x="6659" y="4805"/>
                  <a:pt x="6683" y="4780"/>
                </a:cubicBezTo>
                <a:lnTo>
                  <a:pt x="6708" y="4780"/>
                </a:lnTo>
                <a:cubicBezTo>
                  <a:pt x="6708" y="4780"/>
                  <a:pt x="6708" y="4756"/>
                  <a:pt x="6757" y="4756"/>
                </a:cubicBezTo>
                <a:cubicBezTo>
                  <a:pt x="6781" y="4756"/>
                  <a:pt x="6757" y="4756"/>
                  <a:pt x="6757" y="4780"/>
                </a:cubicBezTo>
                <a:lnTo>
                  <a:pt x="6830" y="4854"/>
                </a:lnTo>
                <a:cubicBezTo>
                  <a:pt x="6903" y="4902"/>
                  <a:pt x="6976" y="4951"/>
                  <a:pt x="6976" y="5000"/>
                </a:cubicBezTo>
                <a:cubicBezTo>
                  <a:pt x="7053" y="5058"/>
                  <a:pt x="7238" y="5269"/>
                  <a:pt x="7299" y="5269"/>
                </a:cubicBezTo>
                <a:cubicBezTo>
                  <a:pt x="7315" y="5269"/>
                  <a:pt x="7323" y="5255"/>
                  <a:pt x="7318" y="5219"/>
                </a:cubicBezTo>
                <a:lnTo>
                  <a:pt x="7318" y="5219"/>
                </a:lnTo>
                <a:cubicBezTo>
                  <a:pt x="7337" y="5278"/>
                  <a:pt x="7483" y="5479"/>
                  <a:pt x="7450" y="5479"/>
                </a:cubicBezTo>
                <a:cubicBezTo>
                  <a:pt x="7443" y="5479"/>
                  <a:pt x="7424" y="5467"/>
                  <a:pt x="7391" y="5439"/>
                </a:cubicBezTo>
                <a:lnTo>
                  <a:pt x="7391" y="5439"/>
                </a:lnTo>
                <a:cubicBezTo>
                  <a:pt x="7464" y="5512"/>
                  <a:pt x="7537" y="5610"/>
                  <a:pt x="7635" y="5683"/>
                </a:cubicBezTo>
                <a:lnTo>
                  <a:pt x="7537" y="5536"/>
                </a:lnTo>
                <a:lnTo>
                  <a:pt x="7537" y="5536"/>
                </a:lnTo>
                <a:cubicBezTo>
                  <a:pt x="7732" y="5780"/>
                  <a:pt x="7952" y="6000"/>
                  <a:pt x="8196" y="6195"/>
                </a:cubicBezTo>
                <a:lnTo>
                  <a:pt x="8098" y="6073"/>
                </a:lnTo>
                <a:lnTo>
                  <a:pt x="8098" y="6073"/>
                </a:lnTo>
                <a:cubicBezTo>
                  <a:pt x="8269" y="6244"/>
                  <a:pt x="8440" y="6414"/>
                  <a:pt x="8440" y="6536"/>
                </a:cubicBezTo>
                <a:lnTo>
                  <a:pt x="8464" y="6561"/>
                </a:lnTo>
                <a:lnTo>
                  <a:pt x="8805" y="6902"/>
                </a:lnTo>
                <a:cubicBezTo>
                  <a:pt x="9000" y="7097"/>
                  <a:pt x="9220" y="7292"/>
                  <a:pt x="9439" y="7488"/>
                </a:cubicBezTo>
                <a:lnTo>
                  <a:pt x="9293" y="7317"/>
                </a:lnTo>
                <a:lnTo>
                  <a:pt x="9293" y="7317"/>
                </a:lnTo>
                <a:cubicBezTo>
                  <a:pt x="9415" y="7414"/>
                  <a:pt x="9659" y="7634"/>
                  <a:pt x="9952" y="7878"/>
                </a:cubicBezTo>
                <a:cubicBezTo>
                  <a:pt x="10122" y="7853"/>
                  <a:pt x="10269" y="7829"/>
                  <a:pt x="10391" y="7805"/>
                </a:cubicBezTo>
                <a:cubicBezTo>
                  <a:pt x="10513" y="7805"/>
                  <a:pt x="10683" y="7780"/>
                  <a:pt x="10830" y="7756"/>
                </a:cubicBezTo>
                <a:cubicBezTo>
                  <a:pt x="10952" y="7707"/>
                  <a:pt x="11074" y="7634"/>
                  <a:pt x="11196" y="7561"/>
                </a:cubicBezTo>
                <a:lnTo>
                  <a:pt x="11391" y="7463"/>
                </a:lnTo>
                <a:cubicBezTo>
                  <a:pt x="11439" y="7414"/>
                  <a:pt x="11488" y="7390"/>
                  <a:pt x="11586" y="7341"/>
                </a:cubicBezTo>
                <a:cubicBezTo>
                  <a:pt x="11683" y="6878"/>
                  <a:pt x="11781" y="6414"/>
                  <a:pt x="11854" y="5951"/>
                </a:cubicBezTo>
                <a:lnTo>
                  <a:pt x="11854" y="5951"/>
                </a:lnTo>
                <a:cubicBezTo>
                  <a:pt x="11854" y="5951"/>
                  <a:pt x="11830" y="6024"/>
                  <a:pt x="11805" y="6097"/>
                </a:cubicBezTo>
                <a:lnTo>
                  <a:pt x="11757" y="6219"/>
                </a:lnTo>
                <a:lnTo>
                  <a:pt x="11757" y="6146"/>
                </a:lnTo>
                <a:cubicBezTo>
                  <a:pt x="11757" y="6073"/>
                  <a:pt x="11757" y="6000"/>
                  <a:pt x="11781" y="5951"/>
                </a:cubicBezTo>
                <a:cubicBezTo>
                  <a:pt x="11781" y="5805"/>
                  <a:pt x="11805" y="5658"/>
                  <a:pt x="11805" y="5658"/>
                </a:cubicBezTo>
                <a:cubicBezTo>
                  <a:pt x="11805" y="5698"/>
                  <a:pt x="11886" y="5900"/>
                  <a:pt x="11890" y="6000"/>
                </a:cubicBezTo>
                <a:lnTo>
                  <a:pt x="11890" y="6000"/>
                </a:lnTo>
                <a:cubicBezTo>
                  <a:pt x="11911" y="5905"/>
                  <a:pt x="11935" y="5778"/>
                  <a:pt x="11976" y="5634"/>
                </a:cubicBezTo>
                <a:cubicBezTo>
                  <a:pt x="11976" y="5536"/>
                  <a:pt x="12000" y="5439"/>
                  <a:pt x="12025" y="5341"/>
                </a:cubicBezTo>
                <a:cubicBezTo>
                  <a:pt x="12025" y="5244"/>
                  <a:pt x="12049" y="5195"/>
                  <a:pt x="12049" y="5122"/>
                </a:cubicBezTo>
                <a:cubicBezTo>
                  <a:pt x="12098" y="4854"/>
                  <a:pt x="12147" y="4512"/>
                  <a:pt x="12196" y="4122"/>
                </a:cubicBezTo>
                <a:cubicBezTo>
                  <a:pt x="12220" y="3878"/>
                  <a:pt x="12244" y="3610"/>
                  <a:pt x="12293" y="3341"/>
                </a:cubicBezTo>
                <a:cubicBezTo>
                  <a:pt x="12293" y="3219"/>
                  <a:pt x="12317" y="3122"/>
                  <a:pt x="12342" y="3000"/>
                </a:cubicBezTo>
                <a:cubicBezTo>
                  <a:pt x="12342" y="2927"/>
                  <a:pt x="12366" y="2829"/>
                  <a:pt x="12391" y="2756"/>
                </a:cubicBezTo>
                <a:cubicBezTo>
                  <a:pt x="12391" y="2707"/>
                  <a:pt x="12415" y="2683"/>
                  <a:pt x="12439" y="2658"/>
                </a:cubicBezTo>
                <a:cubicBezTo>
                  <a:pt x="12439" y="2683"/>
                  <a:pt x="12464" y="2707"/>
                  <a:pt x="12464" y="2732"/>
                </a:cubicBezTo>
                <a:cubicBezTo>
                  <a:pt x="12488" y="2805"/>
                  <a:pt x="12513" y="2902"/>
                  <a:pt x="12513" y="2976"/>
                </a:cubicBezTo>
                <a:cubicBezTo>
                  <a:pt x="12531" y="2976"/>
                  <a:pt x="12521" y="2903"/>
                  <a:pt x="12538" y="2903"/>
                </a:cubicBezTo>
                <a:cubicBezTo>
                  <a:pt x="12543" y="2903"/>
                  <a:pt x="12550" y="2910"/>
                  <a:pt x="12561" y="2927"/>
                </a:cubicBezTo>
                <a:cubicBezTo>
                  <a:pt x="12561" y="2976"/>
                  <a:pt x="12561" y="3000"/>
                  <a:pt x="12561" y="3024"/>
                </a:cubicBezTo>
                <a:cubicBezTo>
                  <a:pt x="12561" y="3024"/>
                  <a:pt x="12575" y="3065"/>
                  <a:pt x="12582" y="3065"/>
                </a:cubicBezTo>
                <a:cubicBezTo>
                  <a:pt x="12584" y="3065"/>
                  <a:pt x="12586" y="3061"/>
                  <a:pt x="12586" y="3049"/>
                </a:cubicBezTo>
                <a:cubicBezTo>
                  <a:pt x="12561" y="2951"/>
                  <a:pt x="12561" y="2854"/>
                  <a:pt x="12537" y="2732"/>
                </a:cubicBezTo>
                <a:lnTo>
                  <a:pt x="12537" y="2732"/>
                </a:lnTo>
                <a:lnTo>
                  <a:pt x="12610" y="2854"/>
                </a:lnTo>
                <a:lnTo>
                  <a:pt x="12610" y="2927"/>
                </a:lnTo>
                <a:cubicBezTo>
                  <a:pt x="12610" y="2927"/>
                  <a:pt x="12628" y="2873"/>
                  <a:pt x="12664" y="2873"/>
                </a:cubicBezTo>
                <a:cubicBezTo>
                  <a:pt x="12670" y="2873"/>
                  <a:pt x="12676" y="2874"/>
                  <a:pt x="12683" y="2878"/>
                </a:cubicBezTo>
                <a:cubicBezTo>
                  <a:pt x="12708" y="2878"/>
                  <a:pt x="12708" y="2902"/>
                  <a:pt x="12732" y="2927"/>
                </a:cubicBezTo>
                <a:cubicBezTo>
                  <a:pt x="12781" y="3049"/>
                  <a:pt x="12854" y="3146"/>
                  <a:pt x="12927" y="3244"/>
                </a:cubicBezTo>
                <a:cubicBezTo>
                  <a:pt x="13074" y="3488"/>
                  <a:pt x="13220" y="3707"/>
                  <a:pt x="13366" y="3951"/>
                </a:cubicBezTo>
                <a:cubicBezTo>
                  <a:pt x="13342" y="3951"/>
                  <a:pt x="13269" y="3854"/>
                  <a:pt x="13171" y="3756"/>
                </a:cubicBezTo>
                <a:lnTo>
                  <a:pt x="13171" y="3756"/>
                </a:lnTo>
                <a:cubicBezTo>
                  <a:pt x="13220" y="3829"/>
                  <a:pt x="13269" y="3902"/>
                  <a:pt x="13317" y="4000"/>
                </a:cubicBezTo>
                <a:cubicBezTo>
                  <a:pt x="13309" y="3973"/>
                  <a:pt x="13309" y="3963"/>
                  <a:pt x="13314" y="3963"/>
                </a:cubicBezTo>
                <a:cubicBezTo>
                  <a:pt x="13335" y="3963"/>
                  <a:pt x="13438" y="4115"/>
                  <a:pt x="13446" y="4115"/>
                </a:cubicBezTo>
                <a:cubicBezTo>
                  <a:pt x="13448" y="4115"/>
                  <a:pt x="13446" y="4110"/>
                  <a:pt x="13439" y="4097"/>
                </a:cubicBezTo>
                <a:lnTo>
                  <a:pt x="13439" y="4097"/>
                </a:lnTo>
                <a:cubicBezTo>
                  <a:pt x="13781" y="4415"/>
                  <a:pt x="14025" y="4951"/>
                  <a:pt x="14317" y="5268"/>
                </a:cubicBezTo>
                <a:cubicBezTo>
                  <a:pt x="14415" y="5244"/>
                  <a:pt x="16171" y="5097"/>
                  <a:pt x="16244" y="5049"/>
                </a:cubicBezTo>
                <a:cubicBezTo>
                  <a:pt x="16317" y="5146"/>
                  <a:pt x="16391" y="5268"/>
                  <a:pt x="16415" y="5293"/>
                </a:cubicBezTo>
                <a:cubicBezTo>
                  <a:pt x="16366" y="5171"/>
                  <a:pt x="16293" y="5049"/>
                  <a:pt x="16195" y="4927"/>
                </a:cubicBezTo>
                <a:lnTo>
                  <a:pt x="16122" y="4951"/>
                </a:lnTo>
                <a:cubicBezTo>
                  <a:pt x="15952" y="4707"/>
                  <a:pt x="16122" y="4878"/>
                  <a:pt x="15952" y="4634"/>
                </a:cubicBezTo>
                <a:cubicBezTo>
                  <a:pt x="15956" y="4629"/>
                  <a:pt x="15962" y="4627"/>
                  <a:pt x="15968" y="4627"/>
                </a:cubicBezTo>
                <a:cubicBezTo>
                  <a:pt x="16028" y="4627"/>
                  <a:pt x="16161" y="4823"/>
                  <a:pt x="16293" y="5000"/>
                </a:cubicBezTo>
                <a:cubicBezTo>
                  <a:pt x="16171" y="4829"/>
                  <a:pt x="16073" y="4634"/>
                  <a:pt x="15976" y="4585"/>
                </a:cubicBezTo>
                <a:cubicBezTo>
                  <a:pt x="15878" y="4390"/>
                  <a:pt x="16049" y="4585"/>
                  <a:pt x="15927" y="4341"/>
                </a:cubicBezTo>
                <a:cubicBezTo>
                  <a:pt x="15781" y="4195"/>
                  <a:pt x="15659" y="4049"/>
                  <a:pt x="15561" y="3878"/>
                </a:cubicBezTo>
                <a:cubicBezTo>
                  <a:pt x="15342" y="3439"/>
                  <a:pt x="15098" y="3293"/>
                  <a:pt x="14903" y="2878"/>
                </a:cubicBezTo>
                <a:lnTo>
                  <a:pt x="14903" y="2878"/>
                </a:lnTo>
                <a:lnTo>
                  <a:pt x="14927" y="2927"/>
                </a:lnTo>
                <a:cubicBezTo>
                  <a:pt x="14882" y="2791"/>
                  <a:pt x="14689" y="2570"/>
                  <a:pt x="14564" y="2325"/>
                </a:cubicBezTo>
                <a:lnTo>
                  <a:pt x="14564" y="2325"/>
                </a:lnTo>
                <a:cubicBezTo>
                  <a:pt x="14571" y="2347"/>
                  <a:pt x="14571" y="2363"/>
                  <a:pt x="14562" y="2363"/>
                </a:cubicBezTo>
                <a:cubicBezTo>
                  <a:pt x="14552" y="2363"/>
                  <a:pt x="14528" y="2338"/>
                  <a:pt x="14488" y="2268"/>
                </a:cubicBezTo>
                <a:cubicBezTo>
                  <a:pt x="14147" y="1732"/>
                  <a:pt x="13903" y="1390"/>
                  <a:pt x="13659" y="951"/>
                </a:cubicBezTo>
                <a:lnTo>
                  <a:pt x="13391" y="659"/>
                </a:lnTo>
                <a:lnTo>
                  <a:pt x="13000" y="0"/>
                </a:lnTo>
                <a:close/>
              </a:path>
            </a:pathLst>
          </a:custGeom>
          <a:solidFill>
            <a:srgbClr val="9244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0" name="Google Shape;230;p8"/>
          <p:cNvSpPr/>
          <p:nvPr/>
        </p:nvSpPr>
        <p:spPr>
          <a:xfrm>
            <a:off x="10912129" y="5943751"/>
            <a:ext cx="695720" cy="579752"/>
          </a:xfrm>
          <a:custGeom>
            <a:avLst/>
            <a:gdLst/>
            <a:ahLst/>
            <a:cxnLst/>
            <a:rect l="l" t="t" r="r" b="b"/>
            <a:pathLst>
              <a:path w="15952" h="13293" extrusionOk="0">
                <a:moveTo>
                  <a:pt x="1965" y="4136"/>
                </a:moveTo>
                <a:cubicBezTo>
                  <a:pt x="1969" y="4136"/>
                  <a:pt x="1973" y="4139"/>
                  <a:pt x="1976" y="4147"/>
                </a:cubicBezTo>
                <a:lnTo>
                  <a:pt x="1853" y="4285"/>
                </a:lnTo>
                <a:lnTo>
                  <a:pt x="1853" y="4285"/>
                </a:lnTo>
                <a:cubicBezTo>
                  <a:pt x="1921" y="4199"/>
                  <a:pt x="1947" y="4136"/>
                  <a:pt x="1965" y="4136"/>
                </a:cubicBezTo>
                <a:close/>
                <a:moveTo>
                  <a:pt x="4077" y="7219"/>
                </a:moveTo>
                <a:lnTo>
                  <a:pt x="4077" y="7219"/>
                </a:lnTo>
                <a:cubicBezTo>
                  <a:pt x="4076" y="7219"/>
                  <a:pt x="4075" y="7219"/>
                  <a:pt x="4074" y="7220"/>
                </a:cubicBezTo>
                <a:cubicBezTo>
                  <a:pt x="4076" y="7220"/>
                  <a:pt x="4077" y="7219"/>
                  <a:pt x="4077" y="7219"/>
                </a:cubicBezTo>
                <a:close/>
                <a:moveTo>
                  <a:pt x="10333" y="9981"/>
                </a:moveTo>
                <a:lnTo>
                  <a:pt x="10293" y="10000"/>
                </a:lnTo>
                <a:cubicBezTo>
                  <a:pt x="10305" y="10000"/>
                  <a:pt x="10318" y="9993"/>
                  <a:pt x="10333" y="9981"/>
                </a:cubicBezTo>
                <a:close/>
                <a:moveTo>
                  <a:pt x="3928" y="0"/>
                </a:moveTo>
                <a:lnTo>
                  <a:pt x="3684" y="195"/>
                </a:lnTo>
                <a:lnTo>
                  <a:pt x="3708" y="122"/>
                </a:lnTo>
                <a:lnTo>
                  <a:pt x="3708" y="122"/>
                </a:lnTo>
                <a:cubicBezTo>
                  <a:pt x="3464" y="293"/>
                  <a:pt x="3171" y="537"/>
                  <a:pt x="2879" y="756"/>
                </a:cubicBezTo>
                <a:cubicBezTo>
                  <a:pt x="2732" y="854"/>
                  <a:pt x="2586" y="976"/>
                  <a:pt x="2464" y="1098"/>
                </a:cubicBezTo>
                <a:lnTo>
                  <a:pt x="2147" y="1366"/>
                </a:lnTo>
                <a:cubicBezTo>
                  <a:pt x="2074" y="1464"/>
                  <a:pt x="1976" y="1537"/>
                  <a:pt x="1879" y="1610"/>
                </a:cubicBezTo>
                <a:cubicBezTo>
                  <a:pt x="1757" y="1708"/>
                  <a:pt x="1806" y="1683"/>
                  <a:pt x="1757" y="1732"/>
                </a:cubicBezTo>
                <a:lnTo>
                  <a:pt x="1659" y="1830"/>
                </a:lnTo>
                <a:cubicBezTo>
                  <a:pt x="1513" y="1951"/>
                  <a:pt x="1367" y="2098"/>
                  <a:pt x="1220" y="2244"/>
                </a:cubicBezTo>
                <a:cubicBezTo>
                  <a:pt x="1074" y="2390"/>
                  <a:pt x="952" y="2561"/>
                  <a:pt x="806" y="2732"/>
                </a:cubicBezTo>
                <a:cubicBezTo>
                  <a:pt x="684" y="2903"/>
                  <a:pt x="562" y="3073"/>
                  <a:pt x="440" y="3269"/>
                </a:cubicBezTo>
                <a:lnTo>
                  <a:pt x="391" y="3317"/>
                </a:lnTo>
                <a:cubicBezTo>
                  <a:pt x="342" y="3366"/>
                  <a:pt x="293" y="3415"/>
                  <a:pt x="245" y="3464"/>
                </a:cubicBezTo>
                <a:lnTo>
                  <a:pt x="50" y="3659"/>
                </a:lnTo>
                <a:lnTo>
                  <a:pt x="1" y="3732"/>
                </a:lnTo>
                <a:cubicBezTo>
                  <a:pt x="50" y="3829"/>
                  <a:pt x="98" y="3903"/>
                  <a:pt x="147" y="3976"/>
                </a:cubicBezTo>
                <a:cubicBezTo>
                  <a:pt x="269" y="4122"/>
                  <a:pt x="391" y="4268"/>
                  <a:pt x="537" y="4390"/>
                </a:cubicBezTo>
                <a:cubicBezTo>
                  <a:pt x="731" y="4539"/>
                  <a:pt x="970" y="4661"/>
                  <a:pt x="1210" y="4661"/>
                </a:cubicBezTo>
                <a:cubicBezTo>
                  <a:pt x="1363" y="4661"/>
                  <a:pt x="1517" y="4611"/>
                  <a:pt x="1659" y="4488"/>
                </a:cubicBezTo>
                <a:lnTo>
                  <a:pt x="1684" y="4537"/>
                </a:lnTo>
                <a:cubicBezTo>
                  <a:pt x="1684" y="4537"/>
                  <a:pt x="1781" y="4366"/>
                  <a:pt x="1781" y="4366"/>
                </a:cubicBezTo>
                <a:cubicBezTo>
                  <a:pt x="1794" y="4351"/>
                  <a:pt x="1806" y="4338"/>
                  <a:pt x="1816" y="4327"/>
                </a:cubicBezTo>
                <a:lnTo>
                  <a:pt x="1816" y="4327"/>
                </a:lnTo>
                <a:lnTo>
                  <a:pt x="1781" y="4366"/>
                </a:lnTo>
                <a:cubicBezTo>
                  <a:pt x="1801" y="4346"/>
                  <a:pt x="1819" y="4327"/>
                  <a:pt x="1835" y="4308"/>
                </a:cubicBezTo>
                <a:lnTo>
                  <a:pt x="1835" y="4308"/>
                </a:lnTo>
                <a:cubicBezTo>
                  <a:pt x="1850" y="4293"/>
                  <a:pt x="1860" y="4287"/>
                  <a:pt x="1865" y="4287"/>
                </a:cubicBezTo>
                <a:cubicBezTo>
                  <a:pt x="1883" y="4287"/>
                  <a:pt x="1846" y="4367"/>
                  <a:pt x="1830" y="4415"/>
                </a:cubicBezTo>
                <a:cubicBezTo>
                  <a:pt x="1879" y="4366"/>
                  <a:pt x="1928" y="4293"/>
                  <a:pt x="2001" y="4244"/>
                </a:cubicBezTo>
                <a:cubicBezTo>
                  <a:pt x="2001" y="4229"/>
                  <a:pt x="1996" y="4223"/>
                  <a:pt x="1989" y="4223"/>
                </a:cubicBezTo>
                <a:cubicBezTo>
                  <a:pt x="1973" y="4223"/>
                  <a:pt x="1944" y="4252"/>
                  <a:pt x="1928" y="4268"/>
                </a:cubicBezTo>
                <a:cubicBezTo>
                  <a:pt x="2001" y="4147"/>
                  <a:pt x="2074" y="4025"/>
                  <a:pt x="2147" y="3903"/>
                </a:cubicBezTo>
                <a:cubicBezTo>
                  <a:pt x="2205" y="3836"/>
                  <a:pt x="2228" y="3825"/>
                  <a:pt x="2246" y="3825"/>
                </a:cubicBezTo>
                <a:cubicBezTo>
                  <a:pt x="2254" y="3825"/>
                  <a:pt x="2261" y="3827"/>
                  <a:pt x="2270" y="3827"/>
                </a:cubicBezTo>
                <a:cubicBezTo>
                  <a:pt x="2290" y="3827"/>
                  <a:pt x="2318" y="3815"/>
                  <a:pt x="2391" y="3732"/>
                </a:cubicBezTo>
                <a:cubicBezTo>
                  <a:pt x="2562" y="3537"/>
                  <a:pt x="2684" y="3390"/>
                  <a:pt x="2830" y="3244"/>
                </a:cubicBezTo>
                <a:lnTo>
                  <a:pt x="3074" y="3000"/>
                </a:lnTo>
                <a:lnTo>
                  <a:pt x="3123" y="2951"/>
                </a:lnTo>
                <a:lnTo>
                  <a:pt x="3147" y="2951"/>
                </a:lnTo>
                <a:cubicBezTo>
                  <a:pt x="3171" y="2927"/>
                  <a:pt x="3196" y="2903"/>
                  <a:pt x="3245" y="2903"/>
                </a:cubicBezTo>
                <a:lnTo>
                  <a:pt x="3293" y="2903"/>
                </a:lnTo>
                <a:cubicBezTo>
                  <a:pt x="3293" y="2903"/>
                  <a:pt x="3293" y="2927"/>
                  <a:pt x="3293" y="2927"/>
                </a:cubicBezTo>
                <a:cubicBezTo>
                  <a:pt x="3269" y="2951"/>
                  <a:pt x="3269" y="2951"/>
                  <a:pt x="3269" y="2976"/>
                </a:cubicBezTo>
                <a:cubicBezTo>
                  <a:pt x="3245" y="3000"/>
                  <a:pt x="3220" y="3025"/>
                  <a:pt x="3196" y="3025"/>
                </a:cubicBezTo>
                <a:lnTo>
                  <a:pt x="3220" y="3025"/>
                </a:lnTo>
                <a:lnTo>
                  <a:pt x="3220" y="3122"/>
                </a:lnTo>
                <a:cubicBezTo>
                  <a:pt x="3220" y="3269"/>
                  <a:pt x="3196" y="3439"/>
                  <a:pt x="3196" y="3586"/>
                </a:cubicBezTo>
                <a:lnTo>
                  <a:pt x="3196" y="3829"/>
                </a:lnTo>
                <a:lnTo>
                  <a:pt x="3196" y="4122"/>
                </a:lnTo>
                <a:lnTo>
                  <a:pt x="3196" y="4903"/>
                </a:lnTo>
                <a:cubicBezTo>
                  <a:pt x="3171" y="5268"/>
                  <a:pt x="3220" y="5561"/>
                  <a:pt x="3196" y="5586"/>
                </a:cubicBezTo>
                <a:lnTo>
                  <a:pt x="3293" y="5586"/>
                </a:lnTo>
                <a:cubicBezTo>
                  <a:pt x="3318" y="5756"/>
                  <a:pt x="3318" y="5951"/>
                  <a:pt x="3293" y="6122"/>
                </a:cubicBezTo>
                <a:cubicBezTo>
                  <a:pt x="3269" y="6171"/>
                  <a:pt x="3269" y="6220"/>
                  <a:pt x="3293" y="6268"/>
                </a:cubicBezTo>
                <a:lnTo>
                  <a:pt x="3293" y="6415"/>
                </a:lnTo>
                <a:cubicBezTo>
                  <a:pt x="3293" y="6464"/>
                  <a:pt x="3318" y="6537"/>
                  <a:pt x="3318" y="6610"/>
                </a:cubicBezTo>
                <a:cubicBezTo>
                  <a:pt x="3415" y="6756"/>
                  <a:pt x="3464" y="6927"/>
                  <a:pt x="3489" y="7122"/>
                </a:cubicBezTo>
                <a:lnTo>
                  <a:pt x="3781" y="7171"/>
                </a:lnTo>
                <a:lnTo>
                  <a:pt x="3952" y="7171"/>
                </a:lnTo>
                <a:cubicBezTo>
                  <a:pt x="3952" y="7171"/>
                  <a:pt x="4076" y="7212"/>
                  <a:pt x="4077" y="7219"/>
                </a:cubicBezTo>
                <a:lnTo>
                  <a:pt x="4077" y="7219"/>
                </a:lnTo>
                <a:cubicBezTo>
                  <a:pt x="4097" y="7212"/>
                  <a:pt x="4120" y="7210"/>
                  <a:pt x="4144" y="7210"/>
                </a:cubicBezTo>
                <a:cubicBezTo>
                  <a:pt x="4204" y="7210"/>
                  <a:pt x="4273" y="7227"/>
                  <a:pt x="4342" y="7244"/>
                </a:cubicBezTo>
                <a:cubicBezTo>
                  <a:pt x="4391" y="7244"/>
                  <a:pt x="4318" y="7244"/>
                  <a:pt x="4293" y="7220"/>
                </a:cubicBezTo>
                <a:lnTo>
                  <a:pt x="4293" y="7220"/>
                </a:lnTo>
                <a:lnTo>
                  <a:pt x="4415" y="7244"/>
                </a:lnTo>
                <a:lnTo>
                  <a:pt x="4464" y="7244"/>
                </a:lnTo>
                <a:cubicBezTo>
                  <a:pt x="4489" y="7244"/>
                  <a:pt x="4489" y="7268"/>
                  <a:pt x="4464" y="7268"/>
                </a:cubicBezTo>
                <a:lnTo>
                  <a:pt x="4513" y="7268"/>
                </a:lnTo>
                <a:cubicBezTo>
                  <a:pt x="4635" y="7268"/>
                  <a:pt x="4830" y="7268"/>
                  <a:pt x="5610" y="7342"/>
                </a:cubicBezTo>
                <a:lnTo>
                  <a:pt x="5806" y="7025"/>
                </a:lnTo>
                <a:lnTo>
                  <a:pt x="5903" y="6878"/>
                </a:lnTo>
                <a:cubicBezTo>
                  <a:pt x="5928" y="6829"/>
                  <a:pt x="5952" y="6781"/>
                  <a:pt x="6001" y="6732"/>
                </a:cubicBezTo>
                <a:lnTo>
                  <a:pt x="6391" y="6317"/>
                </a:lnTo>
                <a:cubicBezTo>
                  <a:pt x="6464" y="6244"/>
                  <a:pt x="6537" y="6171"/>
                  <a:pt x="6586" y="6098"/>
                </a:cubicBezTo>
                <a:lnTo>
                  <a:pt x="6806" y="5927"/>
                </a:lnTo>
                <a:lnTo>
                  <a:pt x="6927" y="5829"/>
                </a:lnTo>
                <a:lnTo>
                  <a:pt x="6976" y="5805"/>
                </a:lnTo>
                <a:lnTo>
                  <a:pt x="7074" y="5732"/>
                </a:lnTo>
                <a:cubicBezTo>
                  <a:pt x="7342" y="5537"/>
                  <a:pt x="7610" y="5342"/>
                  <a:pt x="7903" y="5195"/>
                </a:cubicBezTo>
                <a:cubicBezTo>
                  <a:pt x="8025" y="5098"/>
                  <a:pt x="8171" y="5025"/>
                  <a:pt x="8293" y="4951"/>
                </a:cubicBezTo>
                <a:lnTo>
                  <a:pt x="8342" y="4951"/>
                </a:lnTo>
                <a:lnTo>
                  <a:pt x="8342" y="4854"/>
                </a:lnTo>
                <a:cubicBezTo>
                  <a:pt x="8342" y="4825"/>
                  <a:pt x="8346" y="4819"/>
                  <a:pt x="8352" y="4819"/>
                </a:cubicBezTo>
                <a:cubicBezTo>
                  <a:pt x="8356" y="4819"/>
                  <a:pt x="8363" y="4823"/>
                  <a:pt x="8370" y="4823"/>
                </a:cubicBezTo>
                <a:cubicBezTo>
                  <a:pt x="8376" y="4823"/>
                  <a:pt x="8384" y="4820"/>
                  <a:pt x="8391" y="4805"/>
                </a:cubicBezTo>
                <a:lnTo>
                  <a:pt x="8391" y="4878"/>
                </a:lnTo>
                <a:cubicBezTo>
                  <a:pt x="8391" y="4878"/>
                  <a:pt x="8391" y="4878"/>
                  <a:pt x="8366" y="4927"/>
                </a:cubicBezTo>
                <a:lnTo>
                  <a:pt x="8366" y="4927"/>
                </a:lnTo>
                <a:lnTo>
                  <a:pt x="8391" y="4903"/>
                </a:lnTo>
                <a:cubicBezTo>
                  <a:pt x="8405" y="4895"/>
                  <a:pt x="8413" y="4893"/>
                  <a:pt x="8417" y="4893"/>
                </a:cubicBezTo>
                <a:cubicBezTo>
                  <a:pt x="8425" y="4893"/>
                  <a:pt x="8408" y="4910"/>
                  <a:pt x="8391" y="4927"/>
                </a:cubicBezTo>
                <a:lnTo>
                  <a:pt x="8440" y="4927"/>
                </a:lnTo>
                <a:cubicBezTo>
                  <a:pt x="8464" y="4927"/>
                  <a:pt x="8464" y="4951"/>
                  <a:pt x="8440" y="4976"/>
                </a:cubicBezTo>
                <a:lnTo>
                  <a:pt x="8464" y="4976"/>
                </a:lnTo>
                <a:cubicBezTo>
                  <a:pt x="8464" y="5000"/>
                  <a:pt x="8464" y="5049"/>
                  <a:pt x="8464" y="5098"/>
                </a:cubicBezTo>
                <a:cubicBezTo>
                  <a:pt x="8464" y="5171"/>
                  <a:pt x="8464" y="5244"/>
                  <a:pt x="8415" y="5293"/>
                </a:cubicBezTo>
                <a:cubicBezTo>
                  <a:pt x="8415" y="5399"/>
                  <a:pt x="8342" y="5706"/>
                  <a:pt x="8386" y="5706"/>
                </a:cubicBezTo>
                <a:cubicBezTo>
                  <a:pt x="8393" y="5706"/>
                  <a:pt x="8402" y="5699"/>
                  <a:pt x="8415" y="5683"/>
                </a:cubicBezTo>
                <a:lnTo>
                  <a:pt x="8415" y="5683"/>
                </a:lnTo>
                <a:cubicBezTo>
                  <a:pt x="8378" y="5739"/>
                  <a:pt x="8327" y="5951"/>
                  <a:pt x="8304" y="5951"/>
                </a:cubicBezTo>
                <a:cubicBezTo>
                  <a:pt x="8297" y="5951"/>
                  <a:pt x="8293" y="5930"/>
                  <a:pt x="8293" y="5878"/>
                </a:cubicBezTo>
                <a:cubicBezTo>
                  <a:pt x="8269" y="5976"/>
                  <a:pt x="8245" y="6098"/>
                  <a:pt x="8245" y="6195"/>
                </a:cubicBezTo>
                <a:lnTo>
                  <a:pt x="8293" y="6049"/>
                </a:lnTo>
                <a:lnTo>
                  <a:pt x="8293" y="6049"/>
                </a:lnTo>
                <a:cubicBezTo>
                  <a:pt x="8196" y="6342"/>
                  <a:pt x="8147" y="6659"/>
                  <a:pt x="8098" y="6951"/>
                </a:cubicBezTo>
                <a:lnTo>
                  <a:pt x="8171" y="6805"/>
                </a:lnTo>
                <a:lnTo>
                  <a:pt x="8171" y="6805"/>
                </a:lnTo>
                <a:cubicBezTo>
                  <a:pt x="8147" y="7000"/>
                  <a:pt x="8074" y="7195"/>
                  <a:pt x="7976" y="7366"/>
                </a:cubicBezTo>
                <a:lnTo>
                  <a:pt x="8025" y="7098"/>
                </a:lnTo>
                <a:lnTo>
                  <a:pt x="8025" y="7098"/>
                </a:lnTo>
                <a:cubicBezTo>
                  <a:pt x="8001" y="7195"/>
                  <a:pt x="7976" y="7293"/>
                  <a:pt x="7952" y="7390"/>
                </a:cubicBezTo>
                <a:cubicBezTo>
                  <a:pt x="7927" y="7561"/>
                  <a:pt x="7903" y="7707"/>
                  <a:pt x="7879" y="7854"/>
                </a:cubicBezTo>
                <a:cubicBezTo>
                  <a:pt x="7806" y="8146"/>
                  <a:pt x="7781" y="8439"/>
                  <a:pt x="7757" y="8732"/>
                </a:cubicBezTo>
                <a:lnTo>
                  <a:pt x="7781" y="8512"/>
                </a:lnTo>
                <a:lnTo>
                  <a:pt x="7781" y="8512"/>
                </a:lnTo>
                <a:cubicBezTo>
                  <a:pt x="7781" y="8683"/>
                  <a:pt x="7732" y="8976"/>
                  <a:pt x="7684" y="9366"/>
                </a:cubicBezTo>
                <a:cubicBezTo>
                  <a:pt x="7830" y="9512"/>
                  <a:pt x="7903" y="9585"/>
                  <a:pt x="8001" y="9707"/>
                </a:cubicBezTo>
                <a:cubicBezTo>
                  <a:pt x="8098" y="9805"/>
                  <a:pt x="8196" y="9927"/>
                  <a:pt x="8269" y="10049"/>
                </a:cubicBezTo>
                <a:cubicBezTo>
                  <a:pt x="8391" y="10122"/>
                  <a:pt x="8537" y="10171"/>
                  <a:pt x="8659" y="10244"/>
                </a:cubicBezTo>
                <a:lnTo>
                  <a:pt x="8854" y="10342"/>
                </a:lnTo>
                <a:lnTo>
                  <a:pt x="9049" y="10415"/>
                </a:lnTo>
                <a:cubicBezTo>
                  <a:pt x="9488" y="10268"/>
                  <a:pt x="9927" y="10098"/>
                  <a:pt x="10366" y="9902"/>
                </a:cubicBezTo>
                <a:lnTo>
                  <a:pt x="10366" y="9902"/>
                </a:lnTo>
                <a:lnTo>
                  <a:pt x="10220" y="9927"/>
                </a:lnTo>
                <a:lnTo>
                  <a:pt x="10074" y="9951"/>
                </a:lnTo>
                <a:lnTo>
                  <a:pt x="10074" y="9951"/>
                </a:lnTo>
                <a:lnTo>
                  <a:pt x="10147" y="9902"/>
                </a:lnTo>
                <a:cubicBezTo>
                  <a:pt x="10220" y="9878"/>
                  <a:pt x="10269" y="9854"/>
                  <a:pt x="10342" y="9829"/>
                </a:cubicBezTo>
                <a:lnTo>
                  <a:pt x="10582" y="9685"/>
                </a:lnTo>
                <a:lnTo>
                  <a:pt x="10582" y="9685"/>
                </a:lnTo>
                <a:cubicBezTo>
                  <a:pt x="10537" y="9716"/>
                  <a:pt x="10414" y="9918"/>
                  <a:pt x="10333" y="9981"/>
                </a:cubicBezTo>
                <a:lnTo>
                  <a:pt x="10333" y="9981"/>
                </a:lnTo>
                <a:lnTo>
                  <a:pt x="10708" y="9805"/>
                </a:lnTo>
                <a:lnTo>
                  <a:pt x="10976" y="9707"/>
                </a:lnTo>
                <a:lnTo>
                  <a:pt x="11147" y="9610"/>
                </a:lnTo>
                <a:cubicBezTo>
                  <a:pt x="11415" y="9488"/>
                  <a:pt x="11732" y="9317"/>
                  <a:pt x="12074" y="9171"/>
                </a:cubicBezTo>
                <a:lnTo>
                  <a:pt x="12781" y="8805"/>
                </a:lnTo>
                <a:cubicBezTo>
                  <a:pt x="12879" y="8756"/>
                  <a:pt x="13001" y="8707"/>
                  <a:pt x="13074" y="8659"/>
                </a:cubicBezTo>
                <a:cubicBezTo>
                  <a:pt x="13171" y="8610"/>
                  <a:pt x="13244" y="8585"/>
                  <a:pt x="13342" y="8561"/>
                </a:cubicBezTo>
                <a:lnTo>
                  <a:pt x="13415" y="8537"/>
                </a:lnTo>
                <a:lnTo>
                  <a:pt x="13415" y="8537"/>
                </a:lnTo>
                <a:cubicBezTo>
                  <a:pt x="13415" y="8561"/>
                  <a:pt x="13391" y="8585"/>
                  <a:pt x="13391" y="8610"/>
                </a:cubicBezTo>
                <a:cubicBezTo>
                  <a:pt x="13342" y="8683"/>
                  <a:pt x="13269" y="8732"/>
                  <a:pt x="13220" y="8781"/>
                </a:cubicBezTo>
                <a:cubicBezTo>
                  <a:pt x="13220" y="8791"/>
                  <a:pt x="13223" y="8795"/>
                  <a:pt x="13228" y="8795"/>
                </a:cubicBezTo>
                <a:cubicBezTo>
                  <a:pt x="13242" y="8795"/>
                  <a:pt x="13267" y="8766"/>
                  <a:pt x="13273" y="8766"/>
                </a:cubicBezTo>
                <a:cubicBezTo>
                  <a:pt x="13275" y="8766"/>
                  <a:pt x="13274" y="8770"/>
                  <a:pt x="13269" y="8781"/>
                </a:cubicBezTo>
                <a:cubicBezTo>
                  <a:pt x="13244" y="8805"/>
                  <a:pt x="13220" y="8829"/>
                  <a:pt x="13196" y="8829"/>
                </a:cubicBezTo>
                <a:cubicBezTo>
                  <a:pt x="13196" y="8829"/>
                  <a:pt x="13160" y="8883"/>
                  <a:pt x="13180" y="8883"/>
                </a:cubicBezTo>
                <a:cubicBezTo>
                  <a:pt x="13184" y="8883"/>
                  <a:pt x="13189" y="8882"/>
                  <a:pt x="13196" y="8878"/>
                </a:cubicBezTo>
                <a:cubicBezTo>
                  <a:pt x="13220" y="8854"/>
                  <a:pt x="13342" y="8756"/>
                  <a:pt x="13415" y="8683"/>
                </a:cubicBezTo>
                <a:lnTo>
                  <a:pt x="13415" y="8683"/>
                </a:lnTo>
                <a:lnTo>
                  <a:pt x="13366" y="8781"/>
                </a:lnTo>
                <a:lnTo>
                  <a:pt x="13293" y="8829"/>
                </a:lnTo>
                <a:cubicBezTo>
                  <a:pt x="13293" y="8829"/>
                  <a:pt x="13311" y="8823"/>
                  <a:pt x="13333" y="8823"/>
                </a:cubicBezTo>
                <a:cubicBezTo>
                  <a:pt x="13354" y="8823"/>
                  <a:pt x="13379" y="8829"/>
                  <a:pt x="13391" y="8854"/>
                </a:cubicBezTo>
                <a:cubicBezTo>
                  <a:pt x="13391" y="8878"/>
                  <a:pt x="13366" y="8903"/>
                  <a:pt x="13342" y="8927"/>
                </a:cubicBezTo>
                <a:cubicBezTo>
                  <a:pt x="13293" y="9049"/>
                  <a:pt x="13244" y="9146"/>
                  <a:pt x="13220" y="9244"/>
                </a:cubicBezTo>
                <a:lnTo>
                  <a:pt x="12879" y="10024"/>
                </a:lnTo>
                <a:cubicBezTo>
                  <a:pt x="12879" y="9927"/>
                  <a:pt x="12903" y="9829"/>
                  <a:pt x="12927" y="9756"/>
                </a:cubicBezTo>
                <a:lnTo>
                  <a:pt x="12927" y="9756"/>
                </a:lnTo>
                <a:cubicBezTo>
                  <a:pt x="12903" y="9829"/>
                  <a:pt x="12854" y="9927"/>
                  <a:pt x="12805" y="10000"/>
                </a:cubicBezTo>
                <a:cubicBezTo>
                  <a:pt x="12819" y="9983"/>
                  <a:pt x="12827" y="9976"/>
                  <a:pt x="12832" y="9976"/>
                </a:cubicBezTo>
                <a:cubicBezTo>
                  <a:pt x="12857" y="9976"/>
                  <a:pt x="12771" y="10187"/>
                  <a:pt x="12789" y="10187"/>
                </a:cubicBezTo>
                <a:cubicBezTo>
                  <a:pt x="12792" y="10187"/>
                  <a:pt x="12797" y="10182"/>
                  <a:pt x="12805" y="10171"/>
                </a:cubicBezTo>
                <a:lnTo>
                  <a:pt x="12805" y="10171"/>
                </a:lnTo>
                <a:cubicBezTo>
                  <a:pt x="12732" y="10634"/>
                  <a:pt x="12415" y="11122"/>
                  <a:pt x="12318" y="11537"/>
                </a:cubicBezTo>
                <a:cubicBezTo>
                  <a:pt x="12391" y="11610"/>
                  <a:pt x="13488" y="12976"/>
                  <a:pt x="13586" y="13024"/>
                </a:cubicBezTo>
                <a:cubicBezTo>
                  <a:pt x="13570" y="13088"/>
                  <a:pt x="13543" y="13152"/>
                  <a:pt x="13513" y="13209"/>
                </a:cubicBezTo>
                <a:lnTo>
                  <a:pt x="13513" y="13209"/>
                </a:lnTo>
                <a:cubicBezTo>
                  <a:pt x="13568" y="13115"/>
                  <a:pt x="13616" y="13021"/>
                  <a:pt x="13635" y="12927"/>
                </a:cubicBezTo>
                <a:lnTo>
                  <a:pt x="13586" y="12878"/>
                </a:lnTo>
                <a:cubicBezTo>
                  <a:pt x="13683" y="12585"/>
                  <a:pt x="13659" y="12829"/>
                  <a:pt x="13757" y="12561"/>
                </a:cubicBezTo>
                <a:cubicBezTo>
                  <a:pt x="13805" y="12561"/>
                  <a:pt x="13732" y="12805"/>
                  <a:pt x="13635" y="13024"/>
                </a:cubicBezTo>
                <a:cubicBezTo>
                  <a:pt x="13732" y="12878"/>
                  <a:pt x="13781" y="12732"/>
                  <a:pt x="13830" y="12561"/>
                </a:cubicBezTo>
                <a:cubicBezTo>
                  <a:pt x="13869" y="12483"/>
                  <a:pt x="13884" y="12471"/>
                  <a:pt x="13895" y="12471"/>
                </a:cubicBezTo>
                <a:cubicBezTo>
                  <a:pt x="13900" y="12471"/>
                  <a:pt x="13904" y="12473"/>
                  <a:pt x="13908" y="12473"/>
                </a:cubicBezTo>
                <a:cubicBezTo>
                  <a:pt x="13919" y="12473"/>
                  <a:pt x="13934" y="12460"/>
                  <a:pt x="13976" y="12366"/>
                </a:cubicBezTo>
                <a:cubicBezTo>
                  <a:pt x="14025" y="12171"/>
                  <a:pt x="14098" y="12000"/>
                  <a:pt x="14196" y="11805"/>
                </a:cubicBezTo>
                <a:cubicBezTo>
                  <a:pt x="14415" y="11366"/>
                  <a:pt x="14415" y="11098"/>
                  <a:pt x="14635" y="10707"/>
                </a:cubicBezTo>
                <a:lnTo>
                  <a:pt x="14635" y="10756"/>
                </a:lnTo>
                <a:cubicBezTo>
                  <a:pt x="14708" y="10610"/>
                  <a:pt x="14805" y="10317"/>
                  <a:pt x="14927" y="10073"/>
                </a:cubicBezTo>
                <a:lnTo>
                  <a:pt x="14927" y="10073"/>
                </a:lnTo>
                <a:cubicBezTo>
                  <a:pt x="14903" y="10110"/>
                  <a:pt x="14879" y="10140"/>
                  <a:pt x="14866" y="10140"/>
                </a:cubicBezTo>
                <a:cubicBezTo>
                  <a:pt x="14854" y="10140"/>
                  <a:pt x="14854" y="10110"/>
                  <a:pt x="14879" y="10024"/>
                </a:cubicBezTo>
                <a:cubicBezTo>
                  <a:pt x="15171" y="9439"/>
                  <a:pt x="15293" y="9049"/>
                  <a:pt x="15537" y="8610"/>
                </a:cubicBezTo>
                <a:lnTo>
                  <a:pt x="15635" y="8220"/>
                </a:lnTo>
                <a:lnTo>
                  <a:pt x="15952" y="7488"/>
                </a:lnTo>
                <a:lnTo>
                  <a:pt x="15439" y="6829"/>
                </a:lnTo>
                <a:cubicBezTo>
                  <a:pt x="15391" y="6756"/>
                  <a:pt x="15342" y="6683"/>
                  <a:pt x="15269" y="6634"/>
                </a:cubicBezTo>
                <a:lnTo>
                  <a:pt x="15074" y="6439"/>
                </a:lnTo>
                <a:lnTo>
                  <a:pt x="14879" y="6268"/>
                </a:lnTo>
                <a:lnTo>
                  <a:pt x="14561" y="6000"/>
                </a:lnTo>
                <a:lnTo>
                  <a:pt x="14122" y="6146"/>
                </a:lnTo>
                <a:cubicBezTo>
                  <a:pt x="13976" y="6195"/>
                  <a:pt x="13830" y="6244"/>
                  <a:pt x="13683" y="6317"/>
                </a:cubicBezTo>
                <a:lnTo>
                  <a:pt x="12757" y="6707"/>
                </a:lnTo>
                <a:cubicBezTo>
                  <a:pt x="12610" y="6781"/>
                  <a:pt x="12464" y="6854"/>
                  <a:pt x="12318" y="6927"/>
                </a:cubicBezTo>
                <a:lnTo>
                  <a:pt x="11854" y="7146"/>
                </a:lnTo>
                <a:lnTo>
                  <a:pt x="11366" y="7390"/>
                </a:lnTo>
                <a:lnTo>
                  <a:pt x="10610" y="7781"/>
                </a:lnTo>
                <a:cubicBezTo>
                  <a:pt x="10488" y="7829"/>
                  <a:pt x="10391" y="7878"/>
                  <a:pt x="10293" y="7927"/>
                </a:cubicBezTo>
                <a:lnTo>
                  <a:pt x="10196" y="7976"/>
                </a:lnTo>
                <a:cubicBezTo>
                  <a:pt x="10147" y="8000"/>
                  <a:pt x="10098" y="8024"/>
                  <a:pt x="10049" y="8049"/>
                </a:cubicBezTo>
                <a:cubicBezTo>
                  <a:pt x="10025" y="8049"/>
                  <a:pt x="9976" y="8073"/>
                  <a:pt x="9952" y="8073"/>
                </a:cubicBezTo>
                <a:lnTo>
                  <a:pt x="9952" y="7951"/>
                </a:lnTo>
                <a:cubicBezTo>
                  <a:pt x="9952" y="7927"/>
                  <a:pt x="9952" y="7854"/>
                  <a:pt x="9976" y="7805"/>
                </a:cubicBezTo>
                <a:cubicBezTo>
                  <a:pt x="10049" y="7439"/>
                  <a:pt x="10123" y="7098"/>
                  <a:pt x="10196" y="6732"/>
                </a:cubicBezTo>
                <a:cubicBezTo>
                  <a:pt x="10269" y="6390"/>
                  <a:pt x="10342" y="6049"/>
                  <a:pt x="10391" y="5732"/>
                </a:cubicBezTo>
                <a:cubicBezTo>
                  <a:pt x="10415" y="5537"/>
                  <a:pt x="10440" y="5366"/>
                  <a:pt x="10488" y="5195"/>
                </a:cubicBezTo>
                <a:cubicBezTo>
                  <a:pt x="10513" y="4951"/>
                  <a:pt x="10562" y="4708"/>
                  <a:pt x="10562" y="4488"/>
                </a:cubicBezTo>
                <a:cubicBezTo>
                  <a:pt x="10635" y="4147"/>
                  <a:pt x="10684" y="3732"/>
                  <a:pt x="10708" y="3317"/>
                </a:cubicBezTo>
                <a:lnTo>
                  <a:pt x="10610" y="3195"/>
                </a:lnTo>
                <a:lnTo>
                  <a:pt x="10513" y="3098"/>
                </a:lnTo>
                <a:lnTo>
                  <a:pt x="10513" y="3098"/>
                </a:lnTo>
                <a:cubicBezTo>
                  <a:pt x="10564" y="3162"/>
                  <a:pt x="10568" y="3193"/>
                  <a:pt x="10546" y="3193"/>
                </a:cubicBezTo>
                <a:cubicBezTo>
                  <a:pt x="10526" y="3193"/>
                  <a:pt x="10486" y="3168"/>
                  <a:pt x="10440" y="3122"/>
                </a:cubicBezTo>
                <a:cubicBezTo>
                  <a:pt x="10049" y="2659"/>
                  <a:pt x="10171" y="2830"/>
                  <a:pt x="10098" y="2756"/>
                </a:cubicBezTo>
                <a:cubicBezTo>
                  <a:pt x="10098" y="2756"/>
                  <a:pt x="10049" y="2732"/>
                  <a:pt x="10001" y="2683"/>
                </a:cubicBezTo>
                <a:cubicBezTo>
                  <a:pt x="9952" y="2659"/>
                  <a:pt x="9879" y="2634"/>
                  <a:pt x="9757" y="2586"/>
                </a:cubicBezTo>
                <a:cubicBezTo>
                  <a:pt x="9635" y="2512"/>
                  <a:pt x="9537" y="2464"/>
                  <a:pt x="9366" y="2366"/>
                </a:cubicBezTo>
                <a:cubicBezTo>
                  <a:pt x="9171" y="2439"/>
                  <a:pt x="8976" y="2488"/>
                  <a:pt x="8757" y="2561"/>
                </a:cubicBezTo>
                <a:lnTo>
                  <a:pt x="8391" y="2683"/>
                </a:lnTo>
                <a:cubicBezTo>
                  <a:pt x="8269" y="2732"/>
                  <a:pt x="8147" y="2781"/>
                  <a:pt x="8025" y="2830"/>
                </a:cubicBezTo>
                <a:lnTo>
                  <a:pt x="7635" y="3025"/>
                </a:lnTo>
                <a:cubicBezTo>
                  <a:pt x="7562" y="3049"/>
                  <a:pt x="7513" y="3073"/>
                  <a:pt x="7440" y="3098"/>
                </a:cubicBezTo>
                <a:lnTo>
                  <a:pt x="7318" y="3195"/>
                </a:lnTo>
                <a:cubicBezTo>
                  <a:pt x="7147" y="3269"/>
                  <a:pt x="6976" y="3366"/>
                  <a:pt x="6806" y="3464"/>
                </a:cubicBezTo>
                <a:cubicBezTo>
                  <a:pt x="6440" y="3683"/>
                  <a:pt x="6123" y="3903"/>
                  <a:pt x="5806" y="4147"/>
                </a:cubicBezTo>
                <a:lnTo>
                  <a:pt x="5684" y="4220"/>
                </a:lnTo>
                <a:lnTo>
                  <a:pt x="5635" y="4244"/>
                </a:lnTo>
                <a:lnTo>
                  <a:pt x="5586" y="4293"/>
                </a:lnTo>
                <a:cubicBezTo>
                  <a:pt x="5562" y="4317"/>
                  <a:pt x="5537" y="4342"/>
                  <a:pt x="5513" y="4366"/>
                </a:cubicBezTo>
                <a:cubicBezTo>
                  <a:pt x="5440" y="4415"/>
                  <a:pt x="5391" y="4464"/>
                  <a:pt x="5342" y="4512"/>
                </a:cubicBezTo>
                <a:lnTo>
                  <a:pt x="5318" y="4610"/>
                </a:lnTo>
                <a:lnTo>
                  <a:pt x="5318" y="4634"/>
                </a:lnTo>
                <a:cubicBezTo>
                  <a:pt x="5293" y="4610"/>
                  <a:pt x="5293" y="4586"/>
                  <a:pt x="5293" y="4561"/>
                </a:cubicBezTo>
                <a:cubicBezTo>
                  <a:pt x="5269" y="4512"/>
                  <a:pt x="5269" y="4464"/>
                  <a:pt x="5245" y="4415"/>
                </a:cubicBezTo>
                <a:lnTo>
                  <a:pt x="5269" y="4415"/>
                </a:lnTo>
                <a:cubicBezTo>
                  <a:pt x="5245" y="4366"/>
                  <a:pt x="5245" y="4317"/>
                  <a:pt x="5245" y="4244"/>
                </a:cubicBezTo>
                <a:lnTo>
                  <a:pt x="5245" y="4122"/>
                </a:lnTo>
                <a:cubicBezTo>
                  <a:pt x="5245" y="4098"/>
                  <a:pt x="5245" y="4049"/>
                  <a:pt x="5245" y="4049"/>
                </a:cubicBezTo>
                <a:lnTo>
                  <a:pt x="5245" y="4025"/>
                </a:lnTo>
                <a:lnTo>
                  <a:pt x="5245" y="3951"/>
                </a:lnTo>
                <a:lnTo>
                  <a:pt x="5245" y="3805"/>
                </a:lnTo>
                <a:cubicBezTo>
                  <a:pt x="5245" y="3586"/>
                  <a:pt x="5293" y="3390"/>
                  <a:pt x="5293" y="3195"/>
                </a:cubicBezTo>
                <a:cubicBezTo>
                  <a:pt x="5342" y="2830"/>
                  <a:pt x="5367" y="2488"/>
                  <a:pt x="5391" y="2171"/>
                </a:cubicBezTo>
                <a:cubicBezTo>
                  <a:pt x="5440" y="1854"/>
                  <a:pt x="5464" y="1561"/>
                  <a:pt x="5488" y="1317"/>
                </a:cubicBezTo>
                <a:cubicBezTo>
                  <a:pt x="5513" y="1073"/>
                  <a:pt x="5513" y="903"/>
                  <a:pt x="5513" y="756"/>
                </a:cubicBezTo>
                <a:lnTo>
                  <a:pt x="5513" y="756"/>
                </a:lnTo>
                <a:lnTo>
                  <a:pt x="5488" y="903"/>
                </a:lnTo>
                <a:lnTo>
                  <a:pt x="5488" y="781"/>
                </a:lnTo>
                <a:cubicBezTo>
                  <a:pt x="5196" y="537"/>
                  <a:pt x="5220" y="464"/>
                  <a:pt x="5074" y="269"/>
                </a:cubicBezTo>
                <a:cubicBezTo>
                  <a:pt x="5069" y="278"/>
                  <a:pt x="5062" y="282"/>
                  <a:pt x="5051" y="282"/>
                </a:cubicBezTo>
                <a:cubicBezTo>
                  <a:pt x="5006" y="282"/>
                  <a:pt x="4914" y="202"/>
                  <a:pt x="4854" y="122"/>
                </a:cubicBezTo>
                <a:lnTo>
                  <a:pt x="4830" y="73"/>
                </a:lnTo>
                <a:lnTo>
                  <a:pt x="4781" y="73"/>
                </a:lnTo>
                <a:cubicBezTo>
                  <a:pt x="4659" y="49"/>
                  <a:pt x="4562" y="49"/>
                  <a:pt x="4440" y="49"/>
                </a:cubicBezTo>
                <a:lnTo>
                  <a:pt x="4196" y="49"/>
                </a:lnTo>
                <a:lnTo>
                  <a:pt x="3928" y="0"/>
                </a:lnTo>
                <a:close/>
                <a:moveTo>
                  <a:pt x="13513" y="13209"/>
                </a:moveTo>
                <a:cubicBezTo>
                  <a:pt x="13497" y="13237"/>
                  <a:pt x="13481" y="13265"/>
                  <a:pt x="13464" y="13293"/>
                </a:cubicBezTo>
                <a:cubicBezTo>
                  <a:pt x="13481" y="13267"/>
                  <a:pt x="13498" y="13239"/>
                  <a:pt x="13513" y="13209"/>
                </a:cubicBezTo>
                <a:close/>
              </a:path>
            </a:pathLst>
          </a:custGeom>
          <a:solidFill>
            <a:srgbClr val="F8AC5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1" name="Google Shape;231;p8"/>
          <p:cNvSpPr/>
          <p:nvPr/>
        </p:nvSpPr>
        <p:spPr>
          <a:xfrm rot="7659018">
            <a:off x="1526457" y="236977"/>
            <a:ext cx="689288" cy="471969"/>
          </a:xfrm>
          <a:custGeom>
            <a:avLst/>
            <a:gdLst/>
            <a:ahLst/>
            <a:cxnLst/>
            <a:rect l="l" t="t" r="r" b="b"/>
            <a:pathLst>
              <a:path w="15805" h="10822" extrusionOk="0">
                <a:moveTo>
                  <a:pt x="7854" y="2001"/>
                </a:moveTo>
                <a:cubicBezTo>
                  <a:pt x="7869" y="2001"/>
                  <a:pt x="7884" y="2001"/>
                  <a:pt x="7900" y="2002"/>
                </a:cubicBezTo>
                <a:lnTo>
                  <a:pt x="7900" y="2002"/>
                </a:lnTo>
                <a:cubicBezTo>
                  <a:pt x="7889" y="2001"/>
                  <a:pt x="7873" y="2001"/>
                  <a:pt x="7854" y="2001"/>
                </a:cubicBezTo>
                <a:close/>
                <a:moveTo>
                  <a:pt x="13171" y="2903"/>
                </a:moveTo>
                <a:lnTo>
                  <a:pt x="13171" y="2952"/>
                </a:lnTo>
                <a:lnTo>
                  <a:pt x="13171" y="3025"/>
                </a:lnTo>
                <a:lnTo>
                  <a:pt x="13154" y="3074"/>
                </a:lnTo>
                <a:lnTo>
                  <a:pt x="13154" y="3074"/>
                </a:lnTo>
                <a:cubicBezTo>
                  <a:pt x="13164" y="3017"/>
                  <a:pt x="13171" y="2954"/>
                  <a:pt x="13171" y="2903"/>
                </a:cubicBezTo>
                <a:close/>
                <a:moveTo>
                  <a:pt x="8153" y="5196"/>
                </a:moveTo>
                <a:lnTo>
                  <a:pt x="8153" y="5196"/>
                </a:lnTo>
                <a:cubicBezTo>
                  <a:pt x="8149" y="5204"/>
                  <a:pt x="8146" y="5212"/>
                  <a:pt x="8146" y="5220"/>
                </a:cubicBezTo>
                <a:lnTo>
                  <a:pt x="8146" y="5220"/>
                </a:lnTo>
                <a:cubicBezTo>
                  <a:pt x="8146" y="5198"/>
                  <a:pt x="8166" y="5196"/>
                  <a:pt x="8153" y="5196"/>
                </a:cubicBezTo>
                <a:close/>
                <a:moveTo>
                  <a:pt x="8121" y="5341"/>
                </a:moveTo>
                <a:cubicBezTo>
                  <a:pt x="8121" y="5342"/>
                  <a:pt x="8121" y="5343"/>
                  <a:pt x="8121" y="5344"/>
                </a:cubicBezTo>
                <a:lnTo>
                  <a:pt x="8121" y="5344"/>
                </a:lnTo>
                <a:lnTo>
                  <a:pt x="8122" y="5342"/>
                </a:lnTo>
                <a:cubicBezTo>
                  <a:pt x="8122" y="5342"/>
                  <a:pt x="8121" y="5341"/>
                  <a:pt x="8121" y="5341"/>
                </a:cubicBezTo>
                <a:close/>
                <a:moveTo>
                  <a:pt x="8121" y="5344"/>
                </a:moveTo>
                <a:lnTo>
                  <a:pt x="8118" y="5352"/>
                </a:lnTo>
                <a:lnTo>
                  <a:pt x="8122" y="5366"/>
                </a:lnTo>
                <a:cubicBezTo>
                  <a:pt x="8122" y="5359"/>
                  <a:pt x="8122" y="5351"/>
                  <a:pt x="8121" y="5344"/>
                </a:cubicBezTo>
                <a:close/>
                <a:moveTo>
                  <a:pt x="15778" y="6025"/>
                </a:moveTo>
                <a:cubicBezTo>
                  <a:pt x="15779" y="6032"/>
                  <a:pt x="15779" y="6039"/>
                  <a:pt x="15780" y="6047"/>
                </a:cubicBezTo>
                <a:lnTo>
                  <a:pt x="15780" y="6047"/>
                </a:lnTo>
                <a:cubicBezTo>
                  <a:pt x="15780" y="6039"/>
                  <a:pt x="15780" y="6032"/>
                  <a:pt x="15780" y="6025"/>
                </a:cubicBezTo>
                <a:cubicBezTo>
                  <a:pt x="15779" y="6025"/>
                  <a:pt x="15779" y="6025"/>
                  <a:pt x="15778" y="6025"/>
                </a:cubicBezTo>
                <a:close/>
                <a:moveTo>
                  <a:pt x="11988" y="6067"/>
                </a:moveTo>
                <a:cubicBezTo>
                  <a:pt x="11983" y="6078"/>
                  <a:pt x="11979" y="6088"/>
                  <a:pt x="11975" y="6098"/>
                </a:cubicBezTo>
                <a:cubicBezTo>
                  <a:pt x="11982" y="6092"/>
                  <a:pt x="11985" y="6081"/>
                  <a:pt x="11988" y="6067"/>
                </a:cubicBezTo>
                <a:close/>
                <a:moveTo>
                  <a:pt x="15780" y="6047"/>
                </a:moveTo>
                <a:cubicBezTo>
                  <a:pt x="15780" y="6137"/>
                  <a:pt x="15780" y="6229"/>
                  <a:pt x="15780" y="6342"/>
                </a:cubicBezTo>
                <a:cubicBezTo>
                  <a:pt x="15796" y="6249"/>
                  <a:pt x="15792" y="6147"/>
                  <a:pt x="15780" y="6047"/>
                </a:cubicBezTo>
                <a:close/>
                <a:moveTo>
                  <a:pt x="1965" y="9973"/>
                </a:moveTo>
                <a:cubicBezTo>
                  <a:pt x="1968" y="9973"/>
                  <a:pt x="1972" y="9974"/>
                  <a:pt x="1976" y="9976"/>
                </a:cubicBezTo>
                <a:cubicBezTo>
                  <a:pt x="2021" y="9998"/>
                  <a:pt x="1962" y="10063"/>
                  <a:pt x="1933" y="10130"/>
                </a:cubicBezTo>
                <a:lnTo>
                  <a:pt x="1933" y="10130"/>
                </a:lnTo>
                <a:cubicBezTo>
                  <a:pt x="1952" y="10027"/>
                  <a:pt x="1944" y="9973"/>
                  <a:pt x="1965" y="9973"/>
                </a:cubicBezTo>
                <a:close/>
                <a:moveTo>
                  <a:pt x="1925" y="10167"/>
                </a:moveTo>
                <a:cubicBezTo>
                  <a:pt x="1923" y="10190"/>
                  <a:pt x="1915" y="10213"/>
                  <a:pt x="1906" y="10239"/>
                </a:cubicBezTo>
                <a:lnTo>
                  <a:pt x="1906" y="10239"/>
                </a:lnTo>
                <a:cubicBezTo>
                  <a:pt x="1914" y="10214"/>
                  <a:pt x="1920" y="10190"/>
                  <a:pt x="1925" y="10167"/>
                </a:cubicBezTo>
                <a:close/>
                <a:moveTo>
                  <a:pt x="12610" y="1"/>
                </a:moveTo>
                <a:cubicBezTo>
                  <a:pt x="12414" y="171"/>
                  <a:pt x="12244" y="366"/>
                  <a:pt x="12097" y="562"/>
                </a:cubicBezTo>
                <a:lnTo>
                  <a:pt x="11951" y="732"/>
                </a:lnTo>
                <a:lnTo>
                  <a:pt x="11902" y="830"/>
                </a:lnTo>
                <a:cubicBezTo>
                  <a:pt x="11878" y="854"/>
                  <a:pt x="11853" y="879"/>
                  <a:pt x="11829" y="927"/>
                </a:cubicBezTo>
                <a:lnTo>
                  <a:pt x="11585" y="1342"/>
                </a:lnTo>
                <a:cubicBezTo>
                  <a:pt x="11488" y="1488"/>
                  <a:pt x="11414" y="1659"/>
                  <a:pt x="11366" y="1830"/>
                </a:cubicBezTo>
                <a:cubicBezTo>
                  <a:pt x="11293" y="1976"/>
                  <a:pt x="11195" y="2123"/>
                  <a:pt x="11146" y="2318"/>
                </a:cubicBezTo>
                <a:cubicBezTo>
                  <a:pt x="11097" y="2488"/>
                  <a:pt x="11024" y="2659"/>
                  <a:pt x="10975" y="2830"/>
                </a:cubicBezTo>
                <a:lnTo>
                  <a:pt x="10927" y="2952"/>
                </a:lnTo>
                <a:cubicBezTo>
                  <a:pt x="10927" y="3001"/>
                  <a:pt x="10902" y="3049"/>
                  <a:pt x="10878" y="3074"/>
                </a:cubicBezTo>
                <a:cubicBezTo>
                  <a:pt x="10878" y="3074"/>
                  <a:pt x="10853" y="3171"/>
                  <a:pt x="10853" y="3220"/>
                </a:cubicBezTo>
                <a:cubicBezTo>
                  <a:pt x="10732" y="3586"/>
                  <a:pt x="10658" y="3927"/>
                  <a:pt x="10561" y="4220"/>
                </a:cubicBezTo>
                <a:cubicBezTo>
                  <a:pt x="10536" y="4342"/>
                  <a:pt x="10512" y="4464"/>
                  <a:pt x="10488" y="4586"/>
                </a:cubicBezTo>
                <a:lnTo>
                  <a:pt x="10488" y="4610"/>
                </a:lnTo>
                <a:cubicBezTo>
                  <a:pt x="10463" y="4659"/>
                  <a:pt x="10463" y="4708"/>
                  <a:pt x="10439" y="4757"/>
                </a:cubicBezTo>
                <a:cubicBezTo>
                  <a:pt x="10414" y="4805"/>
                  <a:pt x="10414" y="4854"/>
                  <a:pt x="10390" y="4903"/>
                </a:cubicBezTo>
                <a:cubicBezTo>
                  <a:pt x="10366" y="4854"/>
                  <a:pt x="10341" y="4830"/>
                  <a:pt x="10317" y="4805"/>
                </a:cubicBezTo>
                <a:cubicBezTo>
                  <a:pt x="10293" y="4757"/>
                  <a:pt x="10268" y="4732"/>
                  <a:pt x="10244" y="4708"/>
                </a:cubicBezTo>
                <a:lnTo>
                  <a:pt x="10219" y="4635"/>
                </a:lnTo>
                <a:lnTo>
                  <a:pt x="10171" y="4561"/>
                </a:lnTo>
                <a:cubicBezTo>
                  <a:pt x="10122" y="4464"/>
                  <a:pt x="10097" y="4391"/>
                  <a:pt x="10049" y="4293"/>
                </a:cubicBezTo>
                <a:cubicBezTo>
                  <a:pt x="9927" y="4074"/>
                  <a:pt x="9829" y="3830"/>
                  <a:pt x="9707" y="3610"/>
                </a:cubicBezTo>
                <a:cubicBezTo>
                  <a:pt x="9658" y="3513"/>
                  <a:pt x="9610" y="3415"/>
                  <a:pt x="9536" y="3318"/>
                </a:cubicBezTo>
                <a:lnTo>
                  <a:pt x="9366" y="3025"/>
                </a:lnTo>
                <a:cubicBezTo>
                  <a:pt x="9268" y="2854"/>
                  <a:pt x="9146" y="2683"/>
                  <a:pt x="9049" y="2513"/>
                </a:cubicBezTo>
                <a:cubicBezTo>
                  <a:pt x="8951" y="2342"/>
                  <a:pt x="8829" y="2220"/>
                  <a:pt x="8732" y="2074"/>
                </a:cubicBezTo>
                <a:lnTo>
                  <a:pt x="8585" y="2074"/>
                </a:lnTo>
                <a:cubicBezTo>
                  <a:pt x="8512" y="2074"/>
                  <a:pt x="8439" y="2049"/>
                  <a:pt x="8366" y="2049"/>
                </a:cubicBezTo>
                <a:cubicBezTo>
                  <a:pt x="8317" y="2025"/>
                  <a:pt x="8244" y="2025"/>
                  <a:pt x="8195" y="2025"/>
                </a:cubicBezTo>
                <a:cubicBezTo>
                  <a:pt x="8092" y="2025"/>
                  <a:pt x="7989" y="2008"/>
                  <a:pt x="7900" y="2002"/>
                </a:cubicBezTo>
                <a:lnTo>
                  <a:pt x="7900" y="2002"/>
                </a:lnTo>
                <a:cubicBezTo>
                  <a:pt x="7918" y="2004"/>
                  <a:pt x="7927" y="2010"/>
                  <a:pt x="7927" y="2025"/>
                </a:cubicBezTo>
                <a:lnTo>
                  <a:pt x="7829" y="2025"/>
                </a:lnTo>
                <a:cubicBezTo>
                  <a:pt x="7561" y="2123"/>
                  <a:pt x="7536" y="2147"/>
                  <a:pt x="7536" y="2147"/>
                </a:cubicBezTo>
                <a:cubicBezTo>
                  <a:pt x="7536" y="2171"/>
                  <a:pt x="7536" y="2147"/>
                  <a:pt x="7488" y="2196"/>
                </a:cubicBezTo>
                <a:lnTo>
                  <a:pt x="7390" y="2244"/>
                </a:lnTo>
                <a:cubicBezTo>
                  <a:pt x="7341" y="2269"/>
                  <a:pt x="7268" y="2293"/>
                  <a:pt x="7195" y="2318"/>
                </a:cubicBezTo>
                <a:lnTo>
                  <a:pt x="7000" y="2415"/>
                </a:lnTo>
                <a:cubicBezTo>
                  <a:pt x="6927" y="2610"/>
                  <a:pt x="6829" y="2830"/>
                  <a:pt x="6732" y="3098"/>
                </a:cubicBezTo>
                <a:cubicBezTo>
                  <a:pt x="6683" y="3244"/>
                  <a:pt x="6634" y="3391"/>
                  <a:pt x="6585" y="3537"/>
                </a:cubicBezTo>
                <a:lnTo>
                  <a:pt x="6415" y="4025"/>
                </a:lnTo>
                <a:cubicBezTo>
                  <a:pt x="6366" y="4171"/>
                  <a:pt x="6317" y="4366"/>
                  <a:pt x="6244" y="4537"/>
                </a:cubicBezTo>
                <a:lnTo>
                  <a:pt x="6219" y="4659"/>
                </a:lnTo>
                <a:lnTo>
                  <a:pt x="6171" y="4781"/>
                </a:lnTo>
                <a:lnTo>
                  <a:pt x="6122" y="4927"/>
                </a:lnTo>
                <a:lnTo>
                  <a:pt x="5927" y="5610"/>
                </a:lnTo>
                <a:lnTo>
                  <a:pt x="5732" y="6244"/>
                </a:lnTo>
                <a:cubicBezTo>
                  <a:pt x="5707" y="6366"/>
                  <a:pt x="5658" y="6464"/>
                  <a:pt x="5634" y="6561"/>
                </a:cubicBezTo>
                <a:cubicBezTo>
                  <a:pt x="5585" y="6659"/>
                  <a:pt x="5561" y="6732"/>
                  <a:pt x="5537" y="6830"/>
                </a:cubicBezTo>
                <a:cubicBezTo>
                  <a:pt x="5512" y="6903"/>
                  <a:pt x="5463" y="6976"/>
                  <a:pt x="5439" y="7049"/>
                </a:cubicBezTo>
                <a:cubicBezTo>
                  <a:pt x="5415" y="7074"/>
                  <a:pt x="5390" y="7098"/>
                  <a:pt x="5390" y="7122"/>
                </a:cubicBezTo>
                <a:cubicBezTo>
                  <a:pt x="5390" y="7147"/>
                  <a:pt x="5366" y="7196"/>
                  <a:pt x="5341" y="7244"/>
                </a:cubicBezTo>
                <a:cubicBezTo>
                  <a:pt x="5317" y="7220"/>
                  <a:pt x="5268" y="7147"/>
                  <a:pt x="5219" y="7122"/>
                </a:cubicBezTo>
                <a:cubicBezTo>
                  <a:pt x="5219" y="7098"/>
                  <a:pt x="5195" y="7098"/>
                  <a:pt x="5195" y="7098"/>
                </a:cubicBezTo>
                <a:cubicBezTo>
                  <a:pt x="5146" y="7074"/>
                  <a:pt x="5122" y="7025"/>
                  <a:pt x="5098" y="7000"/>
                </a:cubicBezTo>
                <a:cubicBezTo>
                  <a:pt x="5000" y="6854"/>
                  <a:pt x="4878" y="6683"/>
                  <a:pt x="4756" y="6488"/>
                </a:cubicBezTo>
                <a:cubicBezTo>
                  <a:pt x="4659" y="6342"/>
                  <a:pt x="4537" y="6220"/>
                  <a:pt x="4439" y="6074"/>
                </a:cubicBezTo>
                <a:lnTo>
                  <a:pt x="4195" y="5708"/>
                </a:lnTo>
                <a:cubicBezTo>
                  <a:pt x="4098" y="5586"/>
                  <a:pt x="4000" y="5488"/>
                  <a:pt x="3902" y="5366"/>
                </a:cubicBezTo>
                <a:lnTo>
                  <a:pt x="3390" y="4757"/>
                </a:lnTo>
                <a:cubicBezTo>
                  <a:pt x="3220" y="4561"/>
                  <a:pt x="3049" y="4415"/>
                  <a:pt x="2927" y="4269"/>
                </a:cubicBezTo>
                <a:lnTo>
                  <a:pt x="2488" y="4293"/>
                </a:lnTo>
                <a:lnTo>
                  <a:pt x="2024" y="4293"/>
                </a:lnTo>
                <a:lnTo>
                  <a:pt x="1902" y="4342"/>
                </a:lnTo>
                <a:cubicBezTo>
                  <a:pt x="1951" y="4366"/>
                  <a:pt x="1683" y="4586"/>
                  <a:pt x="1561" y="4635"/>
                </a:cubicBezTo>
                <a:lnTo>
                  <a:pt x="1293" y="4805"/>
                </a:lnTo>
                <a:cubicBezTo>
                  <a:pt x="1244" y="5025"/>
                  <a:pt x="1195" y="5269"/>
                  <a:pt x="1146" y="5513"/>
                </a:cubicBezTo>
                <a:cubicBezTo>
                  <a:pt x="1073" y="5781"/>
                  <a:pt x="1049" y="6025"/>
                  <a:pt x="1000" y="6269"/>
                </a:cubicBezTo>
                <a:lnTo>
                  <a:pt x="951" y="6220"/>
                </a:lnTo>
                <a:cubicBezTo>
                  <a:pt x="829" y="6903"/>
                  <a:pt x="756" y="7391"/>
                  <a:pt x="707" y="7659"/>
                </a:cubicBezTo>
                <a:cubicBezTo>
                  <a:pt x="585" y="8196"/>
                  <a:pt x="366" y="9000"/>
                  <a:pt x="244" y="9708"/>
                </a:cubicBezTo>
                <a:lnTo>
                  <a:pt x="220" y="9781"/>
                </a:lnTo>
                <a:cubicBezTo>
                  <a:pt x="195" y="9805"/>
                  <a:pt x="146" y="9854"/>
                  <a:pt x="122" y="9903"/>
                </a:cubicBezTo>
                <a:lnTo>
                  <a:pt x="0" y="10098"/>
                </a:lnTo>
                <a:lnTo>
                  <a:pt x="0" y="10171"/>
                </a:lnTo>
                <a:cubicBezTo>
                  <a:pt x="220" y="10366"/>
                  <a:pt x="439" y="10513"/>
                  <a:pt x="683" y="10659"/>
                </a:cubicBezTo>
                <a:cubicBezTo>
                  <a:pt x="856" y="10751"/>
                  <a:pt x="1050" y="10821"/>
                  <a:pt x="1235" y="10821"/>
                </a:cubicBezTo>
                <a:cubicBezTo>
                  <a:pt x="1443" y="10821"/>
                  <a:pt x="1639" y="10733"/>
                  <a:pt x="1781" y="10488"/>
                </a:cubicBezTo>
                <a:lnTo>
                  <a:pt x="1829" y="10513"/>
                </a:lnTo>
                <a:lnTo>
                  <a:pt x="1878" y="10317"/>
                </a:lnTo>
                <a:cubicBezTo>
                  <a:pt x="1915" y="10225"/>
                  <a:pt x="1934" y="10192"/>
                  <a:pt x="1944" y="10192"/>
                </a:cubicBezTo>
                <a:cubicBezTo>
                  <a:pt x="1961" y="10192"/>
                  <a:pt x="1951" y="10281"/>
                  <a:pt x="1951" y="10342"/>
                </a:cubicBezTo>
                <a:cubicBezTo>
                  <a:pt x="1976" y="10244"/>
                  <a:pt x="2000" y="10147"/>
                  <a:pt x="2024" y="10074"/>
                </a:cubicBezTo>
                <a:cubicBezTo>
                  <a:pt x="2031" y="10055"/>
                  <a:pt x="2032" y="10047"/>
                  <a:pt x="2031" y="10047"/>
                </a:cubicBezTo>
                <a:lnTo>
                  <a:pt x="2031" y="10047"/>
                </a:lnTo>
                <a:cubicBezTo>
                  <a:pt x="2027" y="10047"/>
                  <a:pt x="2000" y="10110"/>
                  <a:pt x="2000" y="10147"/>
                </a:cubicBezTo>
                <a:cubicBezTo>
                  <a:pt x="2000" y="9976"/>
                  <a:pt x="2024" y="9830"/>
                  <a:pt x="2073" y="9659"/>
                </a:cubicBezTo>
                <a:cubicBezTo>
                  <a:pt x="2122" y="9415"/>
                  <a:pt x="2146" y="9659"/>
                  <a:pt x="2195" y="9391"/>
                </a:cubicBezTo>
                <a:cubicBezTo>
                  <a:pt x="2341" y="8805"/>
                  <a:pt x="2463" y="8220"/>
                  <a:pt x="2561" y="7683"/>
                </a:cubicBezTo>
                <a:lnTo>
                  <a:pt x="2659" y="7269"/>
                </a:lnTo>
                <a:lnTo>
                  <a:pt x="2659" y="7244"/>
                </a:lnTo>
                <a:lnTo>
                  <a:pt x="2683" y="7196"/>
                </a:lnTo>
                <a:lnTo>
                  <a:pt x="2707" y="7196"/>
                </a:lnTo>
                <a:cubicBezTo>
                  <a:pt x="2707" y="7244"/>
                  <a:pt x="2707" y="7269"/>
                  <a:pt x="2707" y="7293"/>
                </a:cubicBezTo>
                <a:cubicBezTo>
                  <a:pt x="2707" y="7281"/>
                  <a:pt x="2707" y="7275"/>
                  <a:pt x="2710" y="7275"/>
                </a:cubicBezTo>
                <a:cubicBezTo>
                  <a:pt x="2713" y="7275"/>
                  <a:pt x="2720" y="7281"/>
                  <a:pt x="2732" y="7293"/>
                </a:cubicBezTo>
                <a:cubicBezTo>
                  <a:pt x="2902" y="7513"/>
                  <a:pt x="3073" y="7757"/>
                  <a:pt x="3195" y="7927"/>
                </a:cubicBezTo>
                <a:lnTo>
                  <a:pt x="3293" y="8074"/>
                </a:lnTo>
                <a:lnTo>
                  <a:pt x="3341" y="8122"/>
                </a:lnTo>
                <a:lnTo>
                  <a:pt x="3366" y="8171"/>
                </a:lnTo>
                <a:lnTo>
                  <a:pt x="3537" y="8293"/>
                </a:lnTo>
                <a:lnTo>
                  <a:pt x="3634" y="8293"/>
                </a:lnTo>
                <a:cubicBezTo>
                  <a:pt x="4122" y="8952"/>
                  <a:pt x="3732" y="8561"/>
                  <a:pt x="4219" y="9171"/>
                </a:cubicBezTo>
                <a:cubicBezTo>
                  <a:pt x="4415" y="9317"/>
                  <a:pt x="4610" y="9513"/>
                  <a:pt x="4756" y="9708"/>
                </a:cubicBezTo>
                <a:lnTo>
                  <a:pt x="5049" y="9708"/>
                </a:lnTo>
                <a:cubicBezTo>
                  <a:pt x="5098" y="9708"/>
                  <a:pt x="5146" y="9708"/>
                  <a:pt x="5195" y="9683"/>
                </a:cubicBezTo>
                <a:cubicBezTo>
                  <a:pt x="5195" y="9683"/>
                  <a:pt x="5366" y="9683"/>
                  <a:pt x="5366" y="9708"/>
                </a:cubicBezTo>
                <a:cubicBezTo>
                  <a:pt x="5415" y="9659"/>
                  <a:pt x="5537" y="9683"/>
                  <a:pt x="5658" y="9659"/>
                </a:cubicBezTo>
                <a:lnTo>
                  <a:pt x="5878" y="9610"/>
                </a:lnTo>
                <a:cubicBezTo>
                  <a:pt x="5976" y="9610"/>
                  <a:pt x="6024" y="9610"/>
                  <a:pt x="5902" y="9635"/>
                </a:cubicBezTo>
                <a:lnTo>
                  <a:pt x="6561" y="9537"/>
                </a:lnTo>
                <a:cubicBezTo>
                  <a:pt x="6683" y="9269"/>
                  <a:pt x="6829" y="8976"/>
                  <a:pt x="6976" y="8635"/>
                </a:cubicBezTo>
                <a:cubicBezTo>
                  <a:pt x="7049" y="8488"/>
                  <a:pt x="7122" y="8317"/>
                  <a:pt x="7219" y="8147"/>
                </a:cubicBezTo>
                <a:cubicBezTo>
                  <a:pt x="7293" y="7952"/>
                  <a:pt x="7341" y="7757"/>
                  <a:pt x="7415" y="7561"/>
                </a:cubicBezTo>
                <a:lnTo>
                  <a:pt x="7536" y="7220"/>
                </a:lnTo>
                <a:cubicBezTo>
                  <a:pt x="7585" y="7098"/>
                  <a:pt x="7610" y="7000"/>
                  <a:pt x="7658" y="6878"/>
                </a:cubicBezTo>
                <a:cubicBezTo>
                  <a:pt x="7707" y="6659"/>
                  <a:pt x="7780" y="6439"/>
                  <a:pt x="7854" y="6220"/>
                </a:cubicBezTo>
                <a:cubicBezTo>
                  <a:pt x="7927" y="6000"/>
                  <a:pt x="7976" y="5805"/>
                  <a:pt x="8024" y="5610"/>
                </a:cubicBezTo>
                <a:lnTo>
                  <a:pt x="8118" y="5352"/>
                </a:lnTo>
                <a:lnTo>
                  <a:pt x="8114" y="5334"/>
                </a:lnTo>
                <a:lnTo>
                  <a:pt x="8114" y="5334"/>
                </a:lnTo>
                <a:cubicBezTo>
                  <a:pt x="8116" y="5336"/>
                  <a:pt x="8118" y="5338"/>
                  <a:pt x="8121" y="5341"/>
                </a:cubicBezTo>
                <a:lnTo>
                  <a:pt x="8121" y="5341"/>
                </a:lnTo>
                <a:cubicBezTo>
                  <a:pt x="8119" y="5328"/>
                  <a:pt x="8115" y="5316"/>
                  <a:pt x="8106" y="5303"/>
                </a:cubicBezTo>
                <a:lnTo>
                  <a:pt x="8106" y="5303"/>
                </a:lnTo>
                <a:lnTo>
                  <a:pt x="8114" y="5334"/>
                </a:lnTo>
                <a:lnTo>
                  <a:pt x="8114" y="5334"/>
                </a:lnTo>
                <a:cubicBezTo>
                  <a:pt x="8097" y="5318"/>
                  <a:pt x="8097" y="5318"/>
                  <a:pt x="8094" y="5318"/>
                </a:cubicBezTo>
                <a:cubicBezTo>
                  <a:pt x="8091" y="5318"/>
                  <a:pt x="8085" y="5318"/>
                  <a:pt x="8049" y="5293"/>
                </a:cubicBezTo>
                <a:cubicBezTo>
                  <a:pt x="8012" y="5257"/>
                  <a:pt x="8012" y="5257"/>
                  <a:pt x="8021" y="5257"/>
                </a:cubicBezTo>
                <a:cubicBezTo>
                  <a:pt x="8030" y="5257"/>
                  <a:pt x="8049" y="5257"/>
                  <a:pt x="8049" y="5220"/>
                </a:cubicBezTo>
                <a:cubicBezTo>
                  <a:pt x="8097" y="5293"/>
                  <a:pt x="8097" y="5269"/>
                  <a:pt x="8097" y="5293"/>
                </a:cubicBezTo>
                <a:cubicBezTo>
                  <a:pt x="8101" y="5296"/>
                  <a:pt x="8104" y="5300"/>
                  <a:pt x="8106" y="5303"/>
                </a:cubicBezTo>
                <a:lnTo>
                  <a:pt x="8106" y="5303"/>
                </a:lnTo>
                <a:lnTo>
                  <a:pt x="8097" y="5269"/>
                </a:lnTo>
                <a:lnTo>
                  <a:pt x="8122" y="5318"/>
                </a:lnTo>
                <a:lnTo>
                  <a:pt x="8122" y="5293"/>
                </a:lnTo>
                <a:cubicBezTo>
                  <a:pt x="8122" y="5296"/>
                  <a:pt x="8122" y="5297"/>
                  <a:pt x="8123" y="5297"/>
                </a:cubicBezTo>
                <a:cubicBezTo>
                  <a:pt x="8127" y="5297"/>
                  <a:pt x="8146" y="5217"/>
                  <a:pt x="8146" y="5196"/>
                </a:cubicBezTo>
                <a:cubicBezTo>
                  <a:pt x="8149" y="5196"/>
                  <a:pt x="8151" y="5196"/>
                  <a:pt x="8153" y="5196"/>
                </a:cubicBezTo>
                <a:lnTo>
                  <a:pt x="8153" y="5196"/>
                </a:lnTo>
                <a:cubicBezTo>
                  <a:pt x="8157" y="5186"/>
                  <a:pt x="8162" y="5177"/>
                  <a:pt x="8166" y="5168"/>
                </a:cubicBezTo>
                <a:lnTo>
                  <a:pt x="8166" y="5168"/>
                </a:lnTo>
                <a:cubicBezTo>
                  <a:pt x="8165" y="5179"/>
                  <a:pt x="8169" y="5182"/>
                  <a:pt x="8173" y="5182"/>
                </a:cubicBezTo>
                <a:cubicBezTo>
                  <a:pt x="8179" y="5182"/>
                  <a:pt x="8186" y="5177"/>
                  <a:pt x="8188" y="5177"/>
                </a:cubicBezTo>
                <a:cubicBezTo>
                  <a:pt x="8189" y="5177"/>
                  <a:pt x="8185" y="5181"/>
                  <a:pt x="8171" y="5196"/>
                </a:cubicBezTo>
                <a:cubicBezTo>
                  <a:pt x="8171" y="5196"/>
                  <a:pt x="8181" y="5228"/>
                  <a:pt x="8203" y="5228"/>
                </a:cubicBezTo>
                <a:cubicBezTo>
                  <a:pt x="8214" y="5228"/>
                  <a:pt x="8228" y="5220"/>
                  <a:pt x="8244" y="5196"/>
                </a:cubicBezTo>
                <a:lnTo>
                  <a:pt x="8244" y="5196"/>
                </a:lnTo>
                <a:cubicBezTo>
                  <a:pt x="8219" y="5244"/>
                  <a:pt x="8244" y="5293"/>
                  <a:pt x="8195" y="5293"/>
                </a:cubicBezTo>
                <a:cubicBezTo>
                  <a:pt x="8185" y="5288"/>
                  <a:pt x="8179" y="5286"/>
                  <a:pt x="8176" y="5286"/>
                </a:cubicBezTo>
                <a:cubicBezTo>
                  <a:pt x="8165" y="5286"/>
                  <a:pt x="8200" y="5318"/>
                  <a:pt x="8219" y="5318"/>
                </a:cubicBezTo>
                <a:cubicBezTo>
                  <a:pt x="8244" y="5366"/>
                  <a:pt x="8244" y="5391"/>
                  <a:pt x="8268" y="5440"/>
                </a:cubicBezTo>
                <a:lnTo>
                  <a:pt x="8293" y="5488"/>
                </a:lnTo>
                <a:lnTo>
                  <a:pt x="8293" y="5513"/>
                </a:lnTo>
                <a:lnTo>
                  <a:pt x="8317" y="5561"/>
                </a:lnTo>
                <a:cubicBezTo>
                  <a:pt x="8439" y="5757"/>
                  <a:pt x="8561" y="5952"/>
                  <a:pt x="8707" y="6122"/>
                </a:cubicBezTo>
                <a:lnTo>
                  <a:pt x="8610" y="5879"/>
                </a:lnTo>
                <a:lnTo>
                  <a:pt x="8756" y="6147"/>
                </a:lnTo>
                <a:cubicBezTo>
                  <a:pt x="8805" y="6244"/>
                  <a:pt x="8829" y="6318"/>
                  <a:pt x="8878" y="6391"/>
                </a:cubicBezTo>
                <a:cubicBezTo>
                  <a:pt x="8949" y="6486"/>
                  <a:pt x="8997" y="6604"/>
                  <a:pt x="9022" y="6746"/>
                </a:cubicBezTo>
                <a:lnTo>
                  <a:pt x="9022" y="6746"/>
                </a:lnTo>
                <a:lnTo>
                  <a:pt x="8805" y="6391"/>
                </a:lnTo>
                <a:lnTo>
                  <a:pt x="9024" y="6757"/>
                </a:lnTo>
                <a:cubicBezTo>
                  <a:pt x="9024" y="6753"/>
                  <a:pt x="9023" y="6749"/>
                  <a:pt x="9022" y="6746"/>
                </a:cubicBezTo>
                <a:lnTo>
                  <a:pt x="9022" y="6746"/>
                </a:lnTo>
                <a:lnTo>
                  <a:pt x="9268" y="7147"/>
                </a:lnTo>
                <a:cubicBezTo>
                  <a:pt x="9317" y="7269"/>
                  <a:pt x="9390" y="7366"/>
                  <a:pt x="9488" y="7464"/>
                </a:cubicBezTo>
                <a:lnTo>
                  <a:pt x="9707" y="7732"/>
                </a:lnTo>
                <a:lnTo>
                  <a:pt x="9634" y="7586"/>
                </a:lnTo>
                <a:lnTo>
                  <a:pt x="9634" y="7586"/>
                </a:lnTo>
                <a:cubicBezTo>
                  <a:pt x="9658" y="7610"/>
                  <a:pt x="9683" y="7659"/>
                  <a:pt x="9732" y="7708"/>
                </a:cubicBezTo>
                <a:lnTo>
                  <a:pt x="10146" y="7708"/>
                </a:lnTo>
                <a:cubicBezTo>
                  <a:pt x="10293" y="7708"/>
                  <a:pt x="10463" y="7708"/>
                  <a:pt x="10610" y="7732"/>
                </a:cubicBezTo>
                <a:cubicBezTo>
                  <a:pt x="10853" y="7659"/>
                  <a:pt x="11122" y="7537"/>
                  <a:pt x="11414" y="7439"/>
                </a:cubicBezTo>
                <a:cubicBezTo>
                  <a:pt x="11488" y="7269"/>
                  <a:pt x="11561" y="7122"/>
                  <a:pt x="11634" y="7000"/>
                </a:cubicBezTo>
                <a:cubicBezTo>
                  <a:pt x="11683" y="6854"/>
                  <a:pt x="11732" y="6683"/>
                  <a:pt x="11780" y="6561"/>
                </a:cubicBezTo>
                <a:cubicBezTo>
                  <a:pt x="11853" y="6391"/>
                  <a:pt x="11902" y="6196"/>
                  <a:pt x="11951" y="6000"/>
                </a:cubicBezTo>
                <a:lnTo>
                  <a:pt x="11951" y="6000"/>
                </a:lnTo>
                <a:lnTo>
                  <a:pt x="11829" y="6220"/>
                </a:lnTo>
                <a:lnTo>
                  <a:pt x="11829" y="6220"/>
                </a:lnTo>
                <a:lnTo>
                  <a:pt x="11947" y="5699"/>
                </a:lnTo>
                <a:lnTo>
                  <a:pt x="11947" y="5699"/>
                </a:lnTo>
                <a:cubicBezTo>
                  <a:pt x="11942" y="5768"/>
                  <a:pt x="12000" y="5981"/>
                  <a:pt x="11988" y="6067"/>
                </a:cubicBezTo>
                <a:lnTo>
                  <a:pt x="11988" y="6067"/>
                </a:lnTo>
                <a:cubicBezTo>
                  <a:pt x="12032" y="5952"/>
                  <a:pt x="12079" y="5814"/>
                  <a:pt x="12146" y="5635"/>
                </a:cubicBezTo>
                <a:lnTo>
                  <a:pt x="12317" y="5001"/>
                </a:lnTo>
                <a:cubicBezTo>
                  <a:pt x="12414" y="4683"/>
                  <a:pt x="12512" y="4293"/>
                  <a:pt x="12634" y="3903"/>
                </a:cubicBezTo>
                <a:cubicBezTo>
                  <a:pt x="12658" y="3781"/>
                  <a:pt x="12707" y="3659"/>
                  <a:pt x="12732" y="3513"/>
                </a:cubicBezTo>
                <a:cubicBezTo>
                  <a:pt x="12756" y="3464"/>
                  <a:pt x="12780" y="3391"/>
                  <a:pt x="12805" y="3342"/>
                </a:cubicBezTo>
                <a:cubicBezTo>
                  <a:pt x="12853" y="3244"/>
                  <a:pt x="12902" y="3123"/>
                  <a:pt x="12975" y="3049"/>
                </a:cubicBezTo>
                <a:cubicBezTo>
                  <a:pt x="13000" y="2976"/>
                  <a:pt x="13049" y="2927"/>
                  <a:pt x="13122" y="2879"/>
                </a:cubicBezTo>
                <a:lnTo>
                  <a:pt x="13122" y="2952"/>
                </a:lnTo>
                <a:lnTo>
                  <a:pt x="13122" y="3025"/>
                </a:lnTo>
                <a:cubicBezTo>
                  <a:pt x="13122" y="3049"/>
                  <a:pt x="13097" y="3123"/>
                  <a:pt x="13097" y="3123"/>
                </a:cubicBezTo>
                <a:cubicBezTo>
                  <a:pt x="13097" y="3123"/>
                  <a:pt x="13122" y="3074"/>
                  <a:pt x="13146" y="3049"/>
                </a:cubicBezTo>
                <a:cubicBezTo>
                  <a:pt x="13146" y="3049"/>
                  <a:pt x="13146" y="3049"/>
                  <a:pt x="13146" y="3074"/>
                </a:cubicBezTo>
                <a:cubicBezTo>
                  <a:pt x="13122" y="3123"/>
                  <a:pt x="13122" y="3147"/>
                  <a:pt x="13122" y="3196"/>
                </a:cubicBezTo>
                <a:cubicBezTo>
                  <a:pt x="13132" y="3176"/>
                  <a:pt x="13141" y="3141"/>
                  <a:pt x="13150" y="3099"/>
                </a:cubicBezTo>
                <a:lnTo>
                  <a:pt x="13150" y="3099"/>
                </a:lnTo>
                <a:cubicBezTo>
                  <a:pt x="13159" y="3090"/>
                  <a:pt x="13184" y="3046"/>
                  <a:pt x="13206" y="3046"/>
                </a:cubicBezTo>
                <a:cubicBezTo>
                  <a:pt x="13221" y="3046"/>
                  <a:pt x="13235" y="3064"/>
                  <a:pt x="13244" y="3123"/>
                </a:cubicBezTo>
                <a:lnTo>
                  <a:pt x="13244" y="3147"/>
                </a:lnTo>
                <a:cubicBezTo>
                  <a:pt x="13292" y="3269"/>
                  <a:pt x="13317" y="3366"/>
                  <a:pt x="13341" y="3464"/>
                </a:cubicBezTo>
                <a:lnTo>
                  <a:pt x="13390" y="3635"/>
                </a:lnTo>
                <a:cubicBezTo>
                  <a:pt x="13439" y="3757"/>
                  <a:pt x="13488" y="3903"/>
                  <a:pt x="13512" y="4025"/>
                </a:cubicBezTo>
                <a:cubicBezTo>
                  <a:pt x="13488" y="4025"/>
                  <a:pt x="13439" y="3903"/>
                  <a:pt x="13390" y="3805"/>
                </a:cubicBezTo>
                <a:lnTo>
                  <a:pt x="13390" y="3805"/>
                </a:lnTo>
                <a:cubicBezTo>
                  <a:pt x="13414" y="3879"/>
                  <a:pt x="13439" y="3976"/>
                  <a:pt x="13463" y="4074"/>
                </a:cubicBezTo>
                <a:cubicBezTo>
                  <a:pt x="13463" y="4049"/>
                  <a:pt x="13466" y="4039"/>
                  <a:pt x="13471" y="4039"/>
                </a:cubicBezTo>
                <a:cubicBezTo>
                  <a:pt x="13489" y="4039"/>
                  <a:pt x="13535" y="4197"/>
                  <a:pt x="13540" y="4197"/>
                </a:cubicBezTo>
                <a:cubicBezTo>
                  <a:pt x="13541" y="4197"/>
                  <a:pt x="13540" y="4189"/>
                  <a:pt x="13536" y="4171"/>
                </a:cubicBezTo>
                <a:lnTo>
                  <a:pt x="13536" y="4171"/>
                </a:lnTo>
                <a:cubicBezTo>
                  <a:pt x="13610" y="4269"/>
                  <a:pt x="13634" y="4366"/>
                  <a:pt x="13683" y="4488"/>
                </a:cubicBezTo>
                <a:cubicBezTo>
                  <a:pt x="13731" y="4586"/>
                  <a:pt x="13756" y="4708"/>
                  <a:pt x="13780" y="4805"/>
                </a:cubicBezTo>
                <a:cubicBezTo>
                  <a:pt x="13805" y="4927"/>
                  <a:pt x="13829" y="5025"/>
                  <a:pt x="13853" y="5147"/>
                </a:cubicBezTo>
                <a:cubicBezTo>
                  <a:pt x="13878" y="5244"/>
                  <a:pt x="13902" y="5342"/>
                  <a:pt x="13951" y="5415"/>
                </a:cubicBezTo>
                <a:cubicBezTo>
                  <a:pt x="14000" y="5415"/>
                  <a:pt x="14439" y="5537"/>
                  <a:pt x="14853" y="5683"/>
                </a:cubicBezTo>
                <a:cubicBezTo>
                  <a:pt x="15286" y="5827"/>
                  <a:pt x="15718" y="6019"/>
                  <a:pt x="15778" y="6025"/>
                </a:cubicBezTo>
                <a:lnTo>
                  <a:pt x="15778" y="6025"/>
                </a:lnTo>
                <a:cubicBezTo>
                  <a:pt x="15771" y="5975"/>
                  <a:pt x="15764" y="5925"/>
                  <a:pt x="15756" y="5879"/>
                </a:cubicBezTo>
                <a:lnTo>
                  <a:pt x="15683" y="5854"/>
                </a:lnTo>
                <a:cubicBezTo>
                  <a:pt x="15634" y="5537"/>
                  <a:pt x="15731" y="5781"/>
                  <a:pt x="15683" y="5464"/>
                </a:cubicBezTo>
                <a:cubicBezTo>
                  <a:pt x="15707" y="5464"/>
                  <a:pt x="15731" y="5513"/>
                  <a:pt x="15756" y="5610"/>
                </a:cubicBezTo>
                <a:cubicBezTo>
                  <a:pt x="15780" y="5732"/>
                  <a:pt x="15780" y="5854"/>
                  <a:pt x="15805" y="6000"/>
                </a:cubicBezTo>
                <a:cubicBezTo>
                  <a:pt x="15780" y="5757"/>
                  <a:pt x="15805" y="5513"/>
                  <a:pt x="15731" y="5415"/>
                </a:cubicBezTo>
                <a:cubicBezTo>
                  <a:pt x="15707" y="5220"/>
                  <a:pt x="15780" y="5415"/>
                  <a:pt x="15756" y="5171"/>
                </a:cubicBezTo>
                <a:cubicBezTo>
                  <a:pt x="15683" y="4976"/>
                  <a:pt x="15634" y="4781"/>
                  <a:pt x="15585" y="4561"/>
                </a:cubicBezTo>
                <a:cubicBezTo>
                  <a:pt x="15561" y="4366"/>
                  <a:pt x="15512" y="4147"/>
                  <a:pt x="15439" y="3952"/>
                </a:cubicBezTo>
                <a:cubicBezTo>
                  <a:pt x="15341" y="3781"/>
                  <a:pt x="15292" y="3610"/>
                  <a:pt x="15244" y="3415"/>
                </a:cubicBezTo>
                <a:lnTo>
                  <a:pt x="15244" y="3415"/>
                </a:lnTo>
                <a:lnTo>
                  <a:pt x="15292" y="3464"/>
                </a:lnTo>
                <a:cubicBezTo>
                  <a:pt x="15268" y="3366"/>
                  <a:pt x="15244" y="3244"/>
                  <a:pt x="15195" y="3147"/>
                </a:cubicBezTo>
                <a:cubicBezTo>
                  <a:pt x="15170" y="3074"/>
                  <a:pt x="15146" y="3001"/>
                  <a:pt x="15122" y="2927"/>
                </a:cubicBezTo>
                <a:cubicBezTo>
                  <a:pt x="15073" y="2805"/>
                  <a:pt x="15049" y="2659"/>
                  <a:pt x="15000" y="2537"/>
                </a:cubicBezTo>
                <a:lnTo>
                  <a:pt x="15000" y="2537"/>
                </a:lnTo>
                <a:cubicBezTo>
                  <a:pt x="15028" y="2622"/>
                  <a:pt x="15040" y="2706"/>
                  <a:pt x="15026" y="2706"/>
                </a:cubicBezTo>
                <a:cubicBezTo>
                  <a:pt x="15016" y="2706"/>
                  <a:pt x="14992" y="2661"/>
                  <a:pt x="14951" y="2537"/>
                </a:cubicBezTo>
                <a:cubicBezTo>
                  <a:pt x="14780" y="1952"/>
                  <a:pt x="14658" y="1562"/>
                  <a:pt x="14561" y="1074"/>
                </a:cubicBezTo>
                <a:lnTo>
                  <a:pt x="14390" y="708"/>
                </a:lnTo>
                <a:cubicBezTo>
                  <a:pt x="14390" y="684"/>
                  <a:pt x="14390" y="659"/>
                  <a:pt x="14366" y="635"/>
                </a:cubicBezTo>
                <a:lnTo>
                  <a:pt x="13951" y="464"/>
                </a:lnTo>
                <a:lnTo>
                  <a:pt x="13658" y="342"/>
                </a:lnTo>
                <a:lnTo>
                  <a:pt x="13463" y="269"/>
                </a:lnTo>
                <a:lnTo>
                  <a:pt x="13366" y="220"/>
                </a:lnTo>
                <a:cubicBezTo>
                  <a:pt x="13292" y="196"/>
                  <a:pt x="13219" y="171"/>
                  <a:pt x="13122" y="147"/>
                </a:cubicBezTo>
                <a:lnTo>
                  <a:pt x="12610" y="1"/>
                </a:lnTo>
                <a:close/>
              </a:path>
            </a:pathLst>
          </a:custGeom>
          <a:solidFill>
            <a:srgbClr val="E765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2" name="Google Shape;232;p8"/>
          <p:cNvSpPr/>
          <p:nvPr/>
        </p:nvSpPr>
        <p:spPr>
          <a:xfrm rot="7659018">
            <a:off x="2184923" y="113053"/>
            <a:ext cx="715892" cy="484007"/>
          </a:xfrm>
          <a:custGeom>
            <a:avLst/>
            <a:gdLst/>
            <a:ahLst/>
            <a:cxnLst/>
            <a:rect l="l" t="t" r="r" b="b"/>
            <a:pathLst>
              <a:path w="16415" h="11098" extrusionOk="0">
                <a:moveTo>
                  <a:pt x="14537" y="2268"/>
                </a:moveTo>
                <a:cubicBezTo>
                  <a:pt x="14546" y="2287"/>
                  <a:pt x="14555" y="2306"/>
                  <a:pt x="14564" y="2325"/>
                </a:cubicBezTo>
                <a:lnTo>
                  <a:pt x="14564" y="2325"/>
                </a:lnTo>
                <a:cubicBezTo>
                  <a:pt x="14559" y="2307"/>
                  <a:pt x="14549" y="2287"/>
                  <a:pt x="14537" y="2268"/>
                </a:cubicBezTo>
                <a:close/>
                <a:moveTo>
                  <a:pt x="11890" y="6000"/>
                </a:moveTo>
                <a:lnTo>
                  <a:pt x="11890" y="6000"/>
                </a:lnTo>
                <a:cubicBezTo>
                  <a:pt x="11886" y="6017"/>
                  <a:pt x="11882" y="6034"/>
                  <a:pt x="11878" y="6049"/>
                </a:cubicBezTo>
                <a:cubicBezTo>
                  <a:pt x="11887" y="6040"/>
                  <a:pt x="11891" y="6022"/>
                  <a:pt x="11890" y="6000"/>
                </a:cubicBezTo>
                <a:close/>
                <a:moveTo>
                  <a:pt x="6388" y="9388"/>
                </a:moveTo>
                <a:lnTo>
                  <a:pt x="6388" y="9388"/>
                </a:lnTo>
                <a:cubicBezTo>
                  <a:pt x="6383" y="9395"/>
                  <a:pt x="6380" y="9400"/>
                  <a:pt x="6381" y="9400"/>
                </a:cubicBezTo>
                <a:cubicBezTo>
                  <a:pt x="6381" y="9400"/>
                  <a:pt x="6384" y="9397"/>
                  <a:pt x="6391" y="9390"/>
                </a:cubicBezTo>
                <a:cubicBezTo>
                  <a:pt x="6391" y="9390"/>
                  <a:pt x="6390" y="9389"/>
                  <a:pt x="6388" y="9388"/>
                </a:cubicBezTo>
                <a:close/>
                <a:moveTo>
                  <a:pt x="13000" y="0"/>
                </a:moveTo>
                <a:lnTo>
                  <a:pt x="12171" y="49"/>
                </a:lnTo>
                <a:cubicBezTo>
                  <a:pt x="12074" y="49"/>
                  <a:pt x="12000" y="73"/>
                  <a:pt x="11903" y="73"/>
                </a:cubicBezTo>
                <a:lnTo>
                  <a:pt x="11659" y="146"/>
                </a:lnTo>
                <a:lnTo>
                  <a:pt x="11391" y="220"/>
                </a:lnTo>
                <a:lnTo>
                  <a:pt x="11000" y="293"/>
                </a:lnTo>
                <a:cubicBezTo>
                  <a:pt x="10952" y="439"/>
                  <a:pt x="10903" y="610"/>
                  <a:pt x="10878" y="756"/>
                </a:cubicBezTo>
                <a:cubicBezTo>
                  <a:pt x="10830" y="902"/>
                  <a:pt x="10781" y="1073"/>
                  <a:pt x="10757" y="1219"/>
                </a:cubicBezTo>
                <a:cubicBezTo>
                  <a:pt x="10708" y="1561"/>
                  <a:pt x="10635" y="1878"/>
                  <a:pt x="10586" y="2219"/>
                </a:cubicBezTo>
                <a:cubicBezTo>
                  <a:pt x="10561" y="2366"/>
                  <a:pt x="10513" y="2537"/>
                  <a:pt x="10488" y="2707"/>
                </a:cubicBezTo>
                <a:cubicBezTo>
                  <a:pt x="10464" y="2854"/>
                  <a:pt x="10439" y="3024"/>
                  <a:pt x="10439" y="3195"/>
                </a:cubicBezTo>
                <a:cubicBezTo>
                  <a:pt x="10415" y="3341"/>
                  <a:pt x="10391" y="3561"/>
                  <a:pt x="10366" y="3732"/>
                </a:cubicBezTo>
                <a:cubicBezTo>
                  <a:pt x="10318" y="4024"/>
                  <a:pt x="10293" y="4341"/>
                  <a:pt x="10269" y="4585"/>
                </a:cubicBezTo>
                <a:cubicBezTo>
                  <a:pt x="10269" y="4707"/>
                  <a:pt x="10220" y="4829"/>
                  <a:pt x="10220" y="4927"/>
                </a:cubicBezTo>
                <a:cubicBezTo>
                  <a:pt x="10220" y="4975"/>
                  <a:pt x="10220" y="5000"/>
                  <a:pt x="10196" y="5049"/>
                </a:cubicBezTo>
                <a:cubicBezTo>
                  <a:pt x="10196" y="5097"/>
                  <a:pt x="10171" y="5146"/>
                  <a:pt x="10171" y="5195"/>
                </a:cubicBezTo>
                <a:cubicBezTo>
                  <a:pt x="10171" y="5244"/>
                  <a:pt x="10147" y="5293"/>
                  <a:pt x="10147" y="5317"/>
                </a:cubicBezTo>
                <a:cubicBezTo>
                  <a:pt x="10122" y="5293"/>
                  <a:pt x="10074" y="5268"/>
                  <a:pt x="10049" y="5244"/>
                </a:cubicBezTo>
                <a:lnTo>
                  <a:pt x="9927" y="5146"/>
                </a:lnTo>
                <a:lnTo>
                  <a:pt x="9171" y="4366"/>
                </a:lnTo>
                <a:cubicBezTo>
                  <a:pt x="8927" y="4097"/>
                  <a:pt x="8683" y="3854"/>
                  <a:pt x="8440" y="3634"/>
                </a:cubicBezTo>
                <a:lnTo>
                  <a:pt x="8074" y="3268"/>
                </a:lnTo>
                <a:cubicBezTo>
                  <a:pt x="7879" y="3097"/>
                  <a:pt x="7683" y="2902"/>
                  <a:pt x="7513" y="2780"/>
                </a:cubicBezTo>
                <a:cubicBezTo>
                  <a:pt x="7269" y="2537"/>
                  <a:pt x="6952" y="2268"/>
                  <a:pt x="6635" y="2024"/>
                </a:cubicBezTo>
                <a:cubicBezTo>
                  <a:pt x="6562" y="2024"/>
                  <a:pt x="6513" y="2024"/>
                  <a:pt x="6464" y="2049"/>
                </a:cubicBezTo>
                <a:lnTo>
                  <a:pt x="6318" y="2049"/>
                </a:lnTo>
                <a:cubicBezTo>
                  <a:pt x="6488" y="2049"/>
                  <a:pt x="6440" y="2098"/>
                  <a:pt x="6318" y="2122"/>
                </a:cubicBezTo>
                <a:cubicBezTo>
                  <a:pt x="5708" y="2195"/>
                  <a:pt x="5927" y="2171"/>
                  <a:pt x="5805" y="2195"/>
                </a:cubicBezTo>
                <a:cubicBezTo>
                  <a:pt x="5805" y="2195"/>
                  <a:pt x="5757" y="2219"/>
                  <a:pt x="5708" y="2268"/>
                </a:cubicBezTo>
                <a:lnTo>
                  <a:pt x="5488" y="2390"/>
                </a:lnTo>
                <a:cubicBezTo>
                  <a:pt x="5366" y="2439"/>
                  <a:pt x="5269" y="2512"/>
                  <a:pt x="5074" y="2610"/>
                </a:cubicBezTo>
                <a:cubicBezTo>
                  <a:pt x="5025" y="2805"/>
                  <a:pt x="4952" y="2976"/>
                  <a:pt x="4903" y="3219"/>
                </a:cubicBezTo>
                <a:cubicBezTo>
                  <a:pt x="4879" y="3341"/>
                  <a:pt x="4830" y="3463"/>
                  <a:pt x="4805" y="3585"/>
                </a:cubicBezTo>
                <a:cubicBezTo>
                  <a:pt x="4757" y="3707"/>
                  <a:pt x="4732" y="3829"/>
                  <a:pt x="4708" y="3976"/>
                </a:cubicBezTo>
                <a:cubicBezTo>
                  <a:pt x="4683" y="4097"/>
                  <a:pt x="4659" y="4244"/>
                  <a:pt x="4635" y="4390"/>
                </a:cubicBezTo>
                <a:cubicBezTo>
                  <a:pt x="4635" y="4463"/>
                  <a:pt x="4610" y="4536"/>
                  <a:pt x="4610" y="4610"/>
                </a:cubicBezTo>
                <a:cubicBezTo>
                  <a:pt x="4610" y="4658"/>
                  <a:pt x="4610" y="4707"/>
                  <a:pt x="4586" y="4756"/>
                </a:cubicBezTo>
                <a:cubicBezTo>
                  <a:pt x="4562" y="4951"/>
                  <a:pt x="4562" y="5146"/>
                  <a:pt x="4537" y="5341"/>
                </a:cubicBezTo>
                <a:cubicBezTo>
                  <a:pt x="4513" y="5732"/>
                  <a:pt x="4513" y="6146"/>
                  <a:pt x="4537" y="6536"/>
                </a:cubicBezTo>
                <a:lnTo>
                  <a:pt x="4537" y="6683"/>
                </a:lnTo>
                <a:lnTo>
                  <a:pt x="4537" y="6805"/>
                </a:lnTo>
                <a:cubicBezTo>
                  <a:pt x="4537" y="6829"/>
                  <a:pt x="4537" y="6878"/>
                  <a:pt x="4537" y="6902"/>
                </a:cubicBezTo>
                <a:cubicBezTo>
                  <a:pt x="4562" y="6975"/>
                  <a:pt x="4562" y="7049"/>
                  <a:pt x="4586" y="7122"/>
                </a:cubicBezTo>
                <a:lnTo>
                  <a:pt x="4635" y="7195"/>
                </a:lnTo>
                <a:lnTo>
                  <a:pt x="4659" y="7219"/>
                </a:lnTo>
                <a:cubicBezTo>
                  <a:pt x="4647" y="7232"/>
                  <a:pt x="4635" y="7238"/>
                  <a:pt x="4623" y="7238"/>
                </a:cubicBezTo>
                <a:cubicBezTo>
                  <a:pt x="4610" y="7238"/>
                  <a:pt x="4598" y="7232"/>
                  <a:pt x="4586" y="7219"/>
                </a:cubicBezTo>
                <a:cubicBezTo>
                  <a:pt x="4537" y="7219"/>
                  <a:pt x="4488" y="7195"/>
                  <a:pt x="4440" y="7171"/>
                </a:cubicBezTo>
                <a:lnTo>
                  <a:pt x="4415" y="7171"/>
                </a:lnTo>
                <a:lnTo>
                  <a:pt x="4415" y="7146"/>
                </a:lnTo>
                <a:cubicBezTo>
                  <a:pt x="4366" y="7146"/>
                  <a:pt x="4318" y="7097"/>
                  <a:pt x="4269" y="7073"/>
                </a:cubicBezTo>
                <a:cubicBezTo>
                  <a:pt x="4244" y="7049"/>
                  <a:pt x="4196" y="7024"/>
                  <a:pt x="4171" y="7000"/>
                </a:cubicBezTo>
                <a:lnTo>
                  <a:pt x="4098" y="6951"/>
                </a:lnTo>
                <a:lnTo>
                  <a:pt x="4049" y="6902"/>
                </a:lnTo>
                <a:lnTo>
                  <a:pt x="3927" y="6805"/>
                </a:lnTo>
                <a:cubicBezTo>
                  <a:pt x="3757" y="6683"/>
                  <a:pt x="3610" y="6536"/>
                  <a:pt x="3440" y="6414"/>
                </a:cubicBezTo>
                <a:lnTo>
                  <a:pt x="2684" y="5805"/>
                </a:lnTo>
                <a:lnTo>
                  <a:pt x="2025" y="5244"/>
                </a:lnTo>
                <a:cubicBezTo>
                  <a:pt x="1830" y="5097"/>
                  <a:pt x="1684" y="5000"/>
                  <a:pt x="1586" y="4902"/>
                </a:cubicBezTo>
                <a:lnTo>
                  <a:pt x="1586" y="4902"/>
                </a:lnTo>
                <a:lnTo>
                  <a:pt x="1684" y="5000"/>
                </a:lnTo>
                <a:lnTo>
                  <a:pt x="1684" y="5000"/>
                </a:lnTo>
                <a:lnTo>
                  <a:pt x="1586" y="4927"/>
                </a:lnTo>
                <a:cubicBezTo>
                  <a:pt x="1366" y="5000"/>
                  <a:pt x="1147" y="5000"/>
                  <a:pt x="927" y="5000"/>
                </a:cubicBezTo>
                <a:cubicBezTo>
                  <a:pt x="976" y="5049"/>
                  <a:pt x="806" y="5097"/>
                  <a:pt x="659" y="5097"/>
                </a:cubicBezTo>
                <a:lnTo>
                  <a:pt x="635" y="5097"/>
                </a:lnTo>
                <a:lnTo>
                  <a:pt x="586" y="5122"/>
                </a:lnTo>
                <a:cubicBezTo>
                  <a:pt x="537" y="5195"/>
                  <a:pt x="464" y="5268"/>
                  <a:pt x="367" y="5390"/>
                </a:cubicBezTo>
                <a:lnTo>
                  <a:pt x="318" y="5463"/>
                </a:lnTo>
                <a:cubicBezTo>
                  <a:pt x="269" y="5512"/>
                  <a:pt x="245" y="5536"/>
                  <a:pt x="220" y="5585"/>
                </a:cubicBezTo>
                <a:lnTo>
                  <a:pt x="49" y="5780"/>
                </a:lnTo>
                <a:lnTo>
                  <a:pt x="49" y="6073"/>
                </a:lnTo>
                <a:lnTo>
                  <a:pt x="1" y="6024"/>
                </a:lnTo>
                <a:lnTo>
                  <a:pt x="1" y="6024"/>
                </a:lnTo>
                <a:cubicBezTo>
                  <a:pt x="25" y="6317"/>
                  <a:pt x="74" y="6707"/>
                  <a:pt x="74" y="7073"/>
                </a:cubicBezTo>
                <a:cubicBezTo>
                  <a:pt x="74" y="7244"/>
                  <a:pt x="98" y="7414"/>
                  <a:pt x="123" y="7610"/>
                </a:cubicBezTo>
                <a:cubicBezTo>
                  <a:pt x="147" y="7756"/>
                  <a:pt x="171" y="7902"/>
                  <a:pt x="196" y="8000"/>
                </a:cubicBezTo>
                <a:cubicBezTo>
                  <a:pt x="196" y="8122"/>
                  <a:pt x="220" y="8244"/>
                  <a:pt x="245" y="8390"/>
                </a:cubicBezTo>
                <a:cubicBezTo>
                  <a:pt x="245" y="8439"/>
                  <a:pt x="245" y="8488"/>
                  <a:pt x="269" y="8536"/>
                </a:cubicBezTo>
                <a:cubicBezTo>
                  <a:pt x="269" y="8585"/>
                  <a:pt x="269" y="8610"/>
                  <a:pt x="293" y="8658"/>
                </a:cubicBezTo>
                <a:cubicBezTo>
                  <a:pt x="318" y="8853"/>
                  <a:pt x="367" y="9049"/>
                  <a:pt x="391" y="9268"/>
                </a:cubicBezTo>
                <a:cubicBezTo>
                  <a:pt x="440" y="9463"/>
                  <a:pt x="513" y="9683"/>
                  <a:pt x="562" y="9878"/>
                </a:cubicBezTo>
                <a:cubicBezTo>
                  <a:pt x="635" y="10073"/>
                  <a:pt x="708" y="10268"/>
                  <a:pt x="806" y="10488"/>
                </a:cubicBezTo>
                <a:lnTo>
                  <a:pt x="806" y="10561"/>
                </a:lnTo>
                <a:cubicBezTo>
                  <a:pt x="806" y="10609"/>
                  <a:pt x="806" y="10683"/>
                  <a:pt x="830" y="10756"/>
                </a:cubicBezTo>
                <a:lnTo>
                  <a:pt x="903" y="11024"/>
                </a:lnTo>
                <a:lnTo>
                  <a:pt x="952" y="11097"/>
                </a:lnTo>
                <a:lnTo>
                  <a:pt x="1220" y="11097"/>
                </a:lnTo>
                <a:cubicBezTo>
                  <a:pt x="1391" y="11097"/>
                  <a:pt x="1586" y="11073"/>
                  <a:pt x="1781" y="11024"/>
                </a:cubicBezTo>
                <a:cubicBezTo>
                  <a:pt x="2171" y="10902"/>
                  <a:pt x="2537" y="10609"/>
                  <a:pt x="2488" y="10146"/>
                </a:cubicBezTo>
                <a:lnTo>
                  <a:pt x="2537" y="10146"/>
                </a:lnTo>
                <a:cubicBezTo>
                  <a:pt x="2537" y="10146"/>
                  <a:pt x="2464" y="10000"/>
                  <a:pt x="2464" y="10000"/>
                </a:cubicBezTo>
                <a:cubicBezTo>
                  <a:pt x="2415" y="9780"/>
                  <a:pt x="2318" y="9683"/>
                  <a:pt x="2366" y="9683"/>
                </a:cubicBezTo>
                <a:lnTo>
                  <a:pt x="2464" y="9975"/>
                </a:lnTo>
                <a:cubicBezTo>
                  <a:pt x="2445" y="9889"/>
                  <a:pt x="2441" y="9859"/>
                  <a:pt x="2447" y="9859"/>
                </a:cubicBezTo>
                <a:cubicBezTo>
                  <a:pt x="2457" y="9859"/>
                  <a:pt x="2493" y="9931"/>
                  <a:pt x="2537" y="9975"/>
                </a:cubicBezTo>
                <a:cubicBezTo>
                  <a:pt x="2488" y="9878"/>
                  <a:pt x="2488" y="9805"/>
                  <a:pt x="2464" y="9731"/>
                </a:cubicBezTo>
                <a:cubicBezTo>
                  <a:pt x="2458" y="9720"/>
                  <a:pt x="2455" y="9715"/>
                  <a:pt x="2454" y="9715"/>
                </a:cubicBezTo>
                <a:cubicBezTo>
                  <a:pt x="2450" y="9715"/>
                  <a:pt x="2464" y="9767"/>
                  <a:pt x="2464" y="9805"/>
                </a:cubicBezTo>
                <a:cubicBezTo>
                  <a:pt x="2391" y="9683"/>
                  <a:pt x="2318" y="9536"/>
                  <a:pt x="2269" y="9414"/>
                </a:cubicBezTo>
                <a:cubicBezTo>
                  <a:pt x="2220" y="9195"/>
                  <a:pt x="2342" y="9366"/>
                  <a:pt x="2269" y="9097"/>
                </a:cubicBezTo>
                <a:cubicBezTo>
                  <a:pt x="2220" y="8878"/>
                  <a:pt x="2171" y="8683"/>
                  <a:pt x="2123" y="8463"/>
                </a:cubicBezTo>
                <a:lnTo>
                  <a:pt x="2049" y="8122"/>
                </a:lnTo>
                <a:lnTo>
                  <a:pt x="2049" y="8049"/>
                </a:lnTo>
                <a:lnTo>
                  <a:pt x="2049" y="8024"/>
                </a:lnTo>
                <a:cubicBezTo>
                  <a:pt x="2049" y="7975"/>
                  <a:pt x="2049" y="7951"/>
                  <a:pt x="2074" y="7927"/>
                </a:cubicBezTo>
                <a:lnTo>
                  <a:pt x="2074" y="7878"/>
                </a:lnTo>
                <a:lnTo>
                  <a:pt x="2098" y="7878"/>
                </a:lnTo>
                <a:cubicBezTo>
                  <a:pt x="2123" y="7902"/>
                  <a:pt x="2098" y="7902"/>
                  <a:pt x="2123" y="7927"/>
                </a:cubicBezTo>
                <a:lnTo>
                  <a:pt x="2147" y="7927"/>
                </a:lnTo>
                <a:cubicBezTo>
                  <a:pt x="2147" y="7943"/>
                  <a:pt x="2147" y="7959"/>
                  <a:pt x="2147" y="7975"/>
                </a:cubicBezTo>
                <a:lnTo>
                  <a:pt x="2220" y="8049"/>
                </a:lnTo>
                <a:lnTo>
                  <a:pt x="2586" y="8317"/>
                </a:lnTo>
                <a:cubicBezTo>
                  <a:pt x="2635" y="8366"/>
                  <a:pt x="2708" y="8414"/>
                  <a:pt x="2781" y="8463"/>
                </a:cubicBezTo>
                <a:cubicBezTo>
                  <a:pt x="2830" y="8512"/>
                  <a:pt x="2879" y="8536"/>
                  <a:pt x="3001" y="8634"/>
                </a:cubicBezTo>
                <a:lnTo>
                  <a:pt x="3635" y="9073"/>
                </a:lnTo>
                <a:cubicBezTo>
                  <a:pt x="4025" y="9317"/>
                  <a:pt x="4293" y="9463"/>
                  <a:pt x="4293" y="9463"/>
                </a:cubicBezTo>
                <a:lnTo>
                  <a:pt x="4342" y="9390"/>
                </a:lnTo>
                <a:cubicBezTo>
                  <a:pt x="4513" y="9463"/>
                  <a:pt x="4659" y="9561"/>
                  <a:pt x="4805" y="9683"/>
                </a:cubicBezTo>
                <a:cubicBezTo>
                  <a:pt x="4830" y="9731"/>
                  <a:pt x="4879" y="9756"/>
                  <a:pt x="4903" y="9780"/>
                </a:cubicBezTo>
                <a:lnTo>
                  <a:pt x="5025" y="9853"/>
                </a:lnTo>
                <a:lnTo>
                  <a:pt x="5220" y="9927"/>
                </a:lnTo>
                <a:cubicBezTo>
                  <a:pt x="5391" y="9951"/>
                  <a:pt x="5562" y="10000"/>
                  <a:pt x="5732" y="10097"/>
                </a:cubicBezTo>
                <a:cubicBezTo>
                  <a:pt x="5805" y="10024"/>
                  <a:pt x="5879" y="9951"/>
                  <a:pt x="5952" y="9878"/>
                </a:cubicBezTo>
                <a:lnTo>
                  <a:pt x="6025" y="9805"/>
                </a:lnTo>
                <a:cubicBezTo>
                  <a:pt x="6025" y="9780"/>
                  <a:pt x="6049" y="9756"/>
                  <a:pt x="6049" y="9731"/>
                </a:cubicBezTo>
                <a:cubicBezTo>
                  <a:pt x="6049" y="9731"/>
                  <a:pt x="6146" y="9654"/>
                  <a:pt x="6167" y="9654"/>
                </a:cubicBezTo>
                <a:cubicBezTo>
                  <a:pt x="6170" y="9654"/>
                  <a:pt x="6171" y="9656"/>
                  <a:pt x="6171" y="9658"/>
                </a:cubicBezTo>
                <a:cubicBezTo>
                  <a:pt x="6171" y="9585"/>
                  <a:pt x="6269" y="9536"/>
                  <a:pt x="6342" y="9463"/>
                </a:cubicBezTo>
                <a:cubicBezTo>
                  <a:pt x="6357" y="9440"/>
                  <a:pt x="6361" y="9431"/>
                  <a:pt x="6357" y="9431"/>
                </a:cubicBezTo>
                <a:cubicBezTo>
                  <a:pt x="6349" y="9431"/>
                  <a:pt x="6310" y="9471"/>
                  <a:pt x="6293" y="9488"/>
                </a:cubicBezTo>
                <a:lnTo>
                  <a:pt x="6366" y="9390"/>
                </a:lnTo>
                <a:cubicBezTo>
                  <a:pt x="6366" y="9382"/>
                  <a:pt x="6369" y="9379"/>
                  <a:pt x="6373" y="9379"/>
                </a:cubicBezTo>
                <a:cubicBezTo>
                  <a:pt x="6378" y="9379"/>
                  <a:pt x="6385" y="9384"/>
                  <a:pt x="6388" y="9388"/>
                </a:cubicBezTo>
                <a:lnTo>
                  <a:pt x="6388" y="9388"/>
                </a:lnTo>
                <a:cubicBezTo>
                  <a:pt x="6395" y="9378"/>
                  <a:pt x="6405" y="9361"/>
                  <a:pt x="6415" y="9341"/>
                </a:cubicBezTo>
                <a:cubicBezTo>
                  <a:pt x="6464" y="9244"/>
                  <a:pt x="6586" y="9097"/>
                  <a:pt x="7074" y="8488"/>
                </a:cubicBezTo>
                <a:cubicBezTo>
                  <a:pt x="7025" y="8366"/>
                  <a:pt x="6976" y="8268"/>
                  <a:pt x="6927" y="8146"/>
                </a:cubicBezTo>
                <a:lnTo>
                  <a:pt x="6854" y="8000"/>
                </a:lnTo>
                <a:cubicBezTo>
                  <a:pt x="6830" y="7951"/>
                  <a:pt x="6805" y="7878"/>
                  <a:pt x="6805" y="7829"/>
                </a:cubicBezTo>
                <a:cubicBezTo>
                  <a:pt x="6757" y="7658"/>
                  <a:pt x="6708" y="7463"/>
                  <a:pt x="6683" y="7268"/>
                </a:cubicBezTo>
                <a:cubicBezTo>
                  <a:pt x="6659" y="7171"/>
                  <a:pt x="6635" y="7073"/>
                  <a:pt x="6610" y="6975"/>
                </a:cubicBezTo>
                <a:lnTo>
                  <a:pt x="6586" y="6683"/>
                </a:lnTo>
                <a:lnTo>
                  <a:pt x="6562" y="6561"/>
                </a:lnTo>
                <a:lnTo>
                  <a:pt x="6562" y="6488"/>
                </a:lnTo>
                <a:lnTo>
                  <a:pt x="6562" y="6366"/>
                </a:lnTo>
                <a:cubicBezTo>
                  <a:pt x="6562" y="6024"/>
                  <a:pt x="6562" y="5707"/>
                  <a:pt x="6586" y="5366"/>
                </a:cubicBezTo>
                <a:cubicBezTo>
                  <a:pt x="6586" y="5219"/>
                  <a:pt x="6610" y="5073"/>
                  <a:pt x="6610" y="4927"/>
                </a:cubicBezTo>
                <a:lnTo>
                  <a:pt x="6610" y="4878"/>
                </a:lnTo>
                <a:cubicBezTo>
                  <a:pt x="6598" y="4854"/>
                  <a:pt x="6598" y="4854"/>
                  <a:pt x="6592" y="4854"/>
                </a:cubicBezTo>
                <a:cubicBezTo>
                  <a:pt x="6586" y="4854"/>
                  <a:pt x="6574" y="4854"/>
                  <a:pt x="6537" y="4829"/>
                </a:cubicBezTo>
                <a:cubicBezTo>
                  <a:pt x="6464" y="4780"/>
                  <a:pt x="6561" y="4805"/>
                  <a:pt x="6537" y="4756"/>
                </a:cubicBezTo>
                <a:lnTo>
                  <a:pt x="6537" y="4756"/>
                </a:lnTo>
                <a:cubicBezTo>
                  <a:pt x="6562" y="4805"/>
                  <a:pt x="6586" y="4805"/>
                  <a:pt x="6586" y="4805"/>
                </a:cubicBezTo>
                <a:cubicBezTo>
                  <a:pt x="6586" y="4805"/>
                  <a:pt x="6586" y="4805"/>
                  <a:pt x="6635" y="4902"/>
                </a:cubicBezTo>
                <a:lnTo>
                  <a:pt x="6610" y="4805"/>
                </a:lnTo>
                <a:lnTo>
                  <a:pt x="6635" y="4854"/>
                </a:lnTo>
                <a:cubicBezTo>
                  <a:pt x="6635" y="4854"/>
                  <a:pt x="6635" y="4829"/>
                  <a:pt x="6635" y="4829"/>
                </a:cubicBezTo>
                <a:cubicBezTo>
                  <a:pt x="6635" y="4800"/>
                  <a:pt x="6635" y="4790"/>
                  <a:pt x="6636" y="4790"/>
                </a:cubicBezTo>
                <a:cubicBezTo>
                  <a:pt x="6638" y="4790"/>
                  <a:pt x="6644" y="4814"/>
                  <a:pt x="6659" y="4829"/>
                </a:cubicBezTo>
                <a:cubicBezTo>
                  <a:pt x="6659" y="4829"/>
                  <a:pt x="6659" y="4805"/>
                  <a:pt x="6683" y="4780"/>
                </a:cubicBezTo>
                <a:lnTo>
                  <a:pt x="6708" y="4780"/>
                </a:lnTo>
                <a:cubicBezTo>
                  <a:pt x="6708" y="4780"/>
                  <a:pt x="6708" y="4756"/>
                  <a:pt x="6757" y="4756"/>
                </a:cubicBezTo>
                <a:cubicBezTo>
                  <a:pt x="6781" y="4756"/>
                  <a:pt x="6757" y="4756"/>
                  <a:pt x="6757" y="4780"/>
                </a:cubicBezTo>
                <a:lnTo>
                  <a:pt x="6830" y="4854"/>
                </a:lnTo>
                <a:cubicBezTo>
                  <a:pt x="6903" y="4902"/>
                  <a:pt x="6976" y="4951"/>
                  <a:pt x="6976" y="5000"/>
                </a:cubicBezTo>
                <a:cubicBezTo>
                  <a:pt x="7053" y="5058"/>
                  <a:pt x="7238" y="5269"/>
                  <a:pt x="7299" y="5269"/>
                </a:cubicBezTo>
                <a:cubicBezTo>
                  <a:pt x="7315" y="5269"/>
                  <a:pt x="7323" y="5255"/>
                  <a:pt x="7318" y="5219"/>
                </a:cubicBezTo>
                <a:lnTo>
                  <a:pt x="7318" y="5219"/>
                </a:lnTo>
                <a:cubicBezTo>
                  <a:pt x="7337" y="5278"/>
                  <a:pt x="7483" y="5479"/>
                  <a:pt x="7450" y="5479"/>
                </a:cubicBezTo>
                <a:cubicBezTo>
                  <a:pt x="7443" y="5479"/>
                  <a:pt x="7424" y="5467"/>
                  <a:pt x="7391" y="5439"/>
                </a:cubicBezTo>
                <a:lnTo>
                  <a:pt x="7391" y="5439"/>
                </a:lnTo>
                <a:cubicBezTo>
                  <a:pt x="7464" y="5512"/>
                  <a:pt x="7537" y="5610"/>
                  <a:pt x="7635" y="5683"/>
                </a:cubicBezTo>
                <a:lnTo>
                  <a:pt x="7537" y="5536"/>
                </a:lnTo>
                <a:lnTo>
                  <a:pt x="7537" y="5536"/>
                </a:lnTo>
                <a:cubicBezTo>
                  <a:pt x="7732" y="5780"/>
                  <a:pt x="7952" y="6000"/>
                  <a:pt x="8196" y="6195"/>
                </a:cubicBezTo>
                <a:lnTo>
                  <a:pt x="8098" y="6073"/>
                </a:lnTo>
                <a:lnTo>
                  <a:pt x="8098" y="6073"/>
                </a:lnTo>
                <a:cubicBezTo>
                  <a:pt x="8269" y="6244"/>
                  <a:pt x="8440" y="6414"/>
                  <a:pt x="8440" y="6536"/>
                </a:cubicBezTo>
                <a:lnTo>
                  <a:pt x="8464" y="6561"/>
                </a:lnTo>
                <a:lnTo>
                  <a:pt x="8805" y="6902"/>
                </a:lnTo>
                <a:cubicBezTo>
                  <a:pt x="9000" y="7097"/>
                  <a:pt x="9220" y="7292"/>
                  <a:pt x="9439" y="7488"/>
                </a:cubicBezTo>
                <a:lnTo>
                  <a:pt x="9293" y="7317"/>
                </a:lnTo>
                <a:lnTo>
                  <a:pt x="9293" y="7317"/>
                </a:lnTo>
                <a:cubicBezTo>
                  <a:pt x="9415" y="7414"/>
                  <a:pt x="9659" y="7634"/>
                  <a:pt x="9952" y="7878"/>
                </a:cubicBezTo>
                <a:cubicBezTo>
                  <a:pt x="10122" y="7853"/>
                  <a:pt x="10269" y="7829"/>
                  <a:pt x="10391" y="7805"/>
                </a:cubicBezTo>
                <a:cubicBezTo>
                  <a:pt x="10513" y="7805"/>
                  <a:pt x="10683" y="7780"/>
                  <a:pt x="10830" y="7756"/>
                </a:cubicBezTo>
                <a:cubicBezTo>
                  <a:pt x="10952" y="7707"/>
                  <a:pt x="11074" y="7634"/>
                  <a:pt x="11196" y="7561"/>
                </a:cubicBezTo>
                <a:lnTo>
                  <a:pt x="11391" y="7463"/>
                </a:lnTo>
                <a:cubicBezTo>
                  <a:pt x="11439" y="7414"/>
                  <a:pt x="11488" y="7390"/>
                  <a:pt x="11586" y="7341"/>
                </a:cubicBezTo>
                <a:cubicBezTo>
                  <a:pt x="11683" y="6878"/>
                  <a:pt x="11781" y="6414"/>
                  <a:pt x="11854" y="5951"/>
                </a:cubicBezTo>
                <a:lnTo>
                  <a:pt x="11854" y="5951"/>
                </a:lnTo>
                <a:cubicBezTo>
                  <a:pt x="11854" y="5951"/>
                  <a:pt x="11830" y="6024"/>
                  <a:pt x="11805" y="6097"/>
                </a:cubicBezTo>
                <a:lnTo>
                  <a:pt x="11757" y="6219"/>
                </a:lnTo>
                <a:lnTo>
                  <a:pt x="11757" y="6146"/>
                </a:lnTo>
                <a:cubicBezTo>
                  <a:pt x="11757" y="6073"/>
                  <a:pt x="11757" y="6000"/>
                  <a:pt x="11781" y="5951"/>
                </a:cubicBezTo>
                <a:cubicBezTo>
                  <a:pt x="11781" y="5805"/>
                  <a:pt x="11805" y="5658"/>
                  <a:pt x="11805" y="5658"/>
                </a:cubicBezTo>
                <a:cubicBezTo>
                  <a:pt x="11805" y="5698"/>
                  <a:pt x="11886" y="5900"/>
                  <a:pt x="11890" y="6000"/>
                </a:cubicBezTo>
                <a:lnTo>
                  <a:pt x="11890" y="6000"/>
                </a:lnTo>
                <a:cubicBezTo>
                  <a:pt x="11911" y="5905"/>
                  <a:pt x="11935" y="5778"/>
                  <a:pt x="11976" y="5634"/>
                </a:cubicBezTo>
                <a:cubicBezTo>
                  <a:pt x="11976" y="5536"/>
                  <a:pt x="12000" y="5439"/>
                  <a:pt x="12025" y="5341"/>
                </a:cubicBezTo>
                <a:cubicBezTo>
                  <a:pt x="12025" y="5244"/>
                  <a:pt x="12049" y="5195"/>
                  <a:pt x="12049" y="5122"/>
                </a:cubicBezTo>
                <a:cubicBezTo>
                  <a:pt x="12098" y="4854"/>
                  <a:pt x="12147" y="4512"/>
                  <a:pt x="12196" y="4122"/>
                </a:cubicBezTo>
                <a:cubicBezTo>
                  <a:pt x="12220" y="3878"/>
                  <a:pt x="12244" y="3610"/>
                  <a:pt x="12293" y="3341"/>
                </a:cubicBezTo>
                <a:cubicBezTo>
                  <a:pt x="12293" y="3219"/>
                  <a:pt x="12317" y="3122"/>
                  <a:pt x="12342" y="3000"/>
                </a:cubicBezTo>
                <a:cubicBezTo>
                  <a:pt x="12342" y="2927"/>
                  <a:pt x="12366" y="2829"/>
                  <a:pt x="12391" y="2756"/>
                </a:cubicBezTo>
                <a:cubicBezTo>
                  <a:pt x="12391" y="2707"/>
                  <a:pt x="12415" y="2683"/>
                  <a:pt x="12439" y="2658"/>
                </a:cubicBezTo>
                <a:cubicBezTo>
                  <a:pt x="12439" y="2683"/>
                  <a:pt x="12464" y="2707"/>
                  <a:pt x="12464" y="2732"/>
                </a:cubicBezTo>
                <a:cubicBezTo>
                  <a:pt x="12488" y="2805"/>
                  <a:pt x="12513" y="2902"/>
                  <a:pt x="12513" y="2976"/>
                </a:cubicBezTo>
                <a:cubicBezTo>
                  <a:pt x="12531" y="2976"/>
                  <a:pt x="12521" y="2903"/>
                  <a:pt x="12538" y="2903"/>
                </a:cubicBezTo>
                <a:cubicBezTo>
                  <a:pt x="12543" y="2903"/>
                  <a:pt x="12550" y="2910"/>
                  <a:pt x="12561" y="2927"/>
                </a:cubicBezTo>
                <a:cubicBezTo>
                  <a:pt x="12561" y="2976"/>
                  <a:pt x="12561" y="3000"/>
                  <a:pt x="12561" y="3024"/>
                </a:cubicBezTo>
                <a:cubicBezTo>
                  <a:pt x="12561" y="3024"/>
                  <a:pt x="12575" y="3065"/>
                  <a:pt x="12582" y="3065"/>
                </a:cubicBezTo>
                <a:cubicBezTo>
                  <a:pt x="12584" y="3065"/>
                  <a:pt x="12586" y="3061"/>
                  <a:pt x="12586" y="3049"/>
                </a:cubicBezTo>
                <a:cubicBezTo>
                  <a:pt x="12561" y="2951"/>
                  <a:pt x="12561" y="2854"/>
                  <a:pt x="12537" y="2732"/>
                </a:cubicBezTo>
                <a:lnTo>
                  <a:pt x="12537" y="2732"/>
                </a:lnTo>
                <a:lnTo>
                  <a:pt x="12610" y="2854"/>
                </a:lnTo>
                <a:lnTo>
                  <a:pt x="12610" y="2927"/>
                </a:lnTo>
                <a:cubicBezTo>
                  <a:pt x="12610" y="2927"/>
                  <a:pt x="12628" y="2873"/>
                  <a:pt x="12664" y="2873"/>
                </a:cubicBezTo>
                <a:cubicBezTo>
                  <a:pt x="12670" y="2873"/>
                  <a:pt x="12676" y="2874"/>
                  <a:pt x="12683" y="2878"/>
                </a:cubicBezTo>
                <a:cubicBezTo>
                  <a:pt x="12708" y="2878"/>
                  <a:pt x="12708" y="2902"/>
                  <a:pt x="12732" y="2927"/>
                </a:cubicBezTo>
                <a:cubicBezTo>
                  <a:pt x="12781" y="3049"/>
                  <a:pt x="12854" y="3146"/>
                  <a:pt x="12927" y="3244"/>
                </a:cubicBezTo>
                <a:cubicBezTo>
                  <a:pt x="13074" y="3488"/>
                  <a:pt x="13220" y="3707"/>
                  <a:pt x="13366" y="3951"/>
                </a:cubicBezTo>
                <a:cubicBezTo>
                  <a:pt x="13342" y="3951"/>
                  <a:pt x="13269" y="3854"/>
                  <a:pt x="13171" y="3756"/>
                </a:cubicBezTo>
                <a:lnTo>
                  <a:pt x="13171" y="3756"/>
                </a:lnTo>
                <a:cubicBezTo>
                  <a:pt x="13220" y="3829"/>
                  <a:pt x="13269" y="3902"/>
                  <a:pt x="13317" y="4000"/>
                </a:cubicBezTo>
                <a:cubicBezTo>
                  <a:pt x="13309" y="3973"/>
                  <a:pt x="13309" y="3963"/>
                  <a:pt x="13314" y="3963"/>
                </a:cubicBezTo>
                <a:cubicBezTo>
                  <a:pt x="13335" y="3963"/>
                  <a:pt x="13438" y="4115"/>
                  <a:pt x="13446" y="4115"/>
                </a:cubicBezTo>
                <a:cubicBezTo>
                  <a:pt x="13448" y="4115"/>
                  <a:pt x="13446" y="4110"/>
                  <a:pt x="13439" y="4097"/>
                </a:cubicBezTo>
                <a:lnTo>
                  <a:pt x="13439" y="4097"/>
                </a:lnTo>
                <a:cubicBezTo>
                  <a:pt x="13781" y="4415"/>
                  <a:pt x="14025" y="4951"/>
                  <a:pt x="14317" y="5268"/>
                </a:cubicBezTo>
                <a:cubicBezTo>
                  <a:pt x="14415" y="5244"/>
                  <a:pt x="16171" y="5097"/>
                  <a:pt x="16244" y="5049"/>
                </a:cubicBezTo>
                <a:cubicBezTo>
                  <a:pt x="16317" y="5146"/>
                  <a:pt x="16391" y="5268"/>
                  <a:pt x="16415" y="5293"/>
                </a:cubicBezTo>
                <a:cubicBezTo>
                  <a:pt x="16366" y="5171"/>
                  <a:pt x="16293" y="5049"/>
                  <a:pt x="16195" y="4927"/>
                </a:cubicBezTo>
                <a:lnTo>
                  <a:pt x="16122" y="4951"/>
                </a:lnTo>
                <a:cubicBezTo>
                  <a:pt x="15952" y="4707"/>
                  <a:pt x="16122" y="4878"/>
                  <a:pt x="15952" y="4634"/>
                </a:cubicBezTo>
                <a:cubicBezTo>
                  <a:pt x="15956" y="4629"/>
                  <a:pt x="15962" y="4627"/>
                  <a:pt x="15968" y="4627"/>
                </a:cubicBezTo>
                <a:cubicBezTo>
                  <a:pt x="16028" y="4627"/>
                  <a:pt x="16161" y="4823"/>
                  <a:pt x="16293" y="5000"/>
                </a:cubicBezTo>
                <a:cubicBezTo>
                  <a:pt x="16171" y="4829"/>
                  <a:pt x="16073" y="4634"/>
                  <a:pt x="15976" y="4585"/>
                </a:cubicBezTo>
                <a:cubicBezTo>
                  <a:pt x="15878" y="4390"/>
                  <a:pt x="16049" y="4585"/>
                  <a:pt x="15927" y="4341"/>
                </a:cubicBezTo>
                <a:cubicBezTo>
                  <a:pt x="15781" y="4195"/>
                  <a:pt x="15659" y="4049"/>
                  <a:pt x="15561" y="3878"/>
                </a:cubicBezTo>
                <a:cubicBezTo>
                  <a:pt x="15342" y="3439"/>
                  <a:pt x="15098" y="3293"/>
                  <a:pt x="14903" y="2878"/>
                </a:cubicBezTo>
                <a:lnTo>
                  <a:pt x="14903" y="2878"/>
                </a:lnTo>
                <a:lnTo>
                  <a:pt x="14927" y="2927"/>
                </a:lnTo>
                <a:cubicBezTo>
                  <a:pt x="14882" y="2791"/>
                  <a:pt x="14689" y="2570"/>
                  <a:pt x="14564" y="2325"/>
                </a:cubicBezTo>
                <a:lnTo>
                  <a:pt x="14564" y="2325"/>
                </a:lnTo>
                <a:cubicBezTo>
                  <a:pt x="14571" y="2347"/>
                  <a:pt x="14571" y="2363"/>
                  <a:pt x="14562" y="2363"/>
                </a:cubicBezTo>
                <a:cubicBezTo>
                  <a:pt x="14552" y="2363"/>
                  <a:pt x="14528" y="2338"/>
                  <a:pt x="14488" y="2268"/>
                </a:cubicBezTo>
                <a:cubicBezTo>
                  <a:pt x="14147" y="1732"/>
                  <a:pt x="13903" y="1390"/>
                  <a:pt x="13659" y="951"/>
                </a:cubicBezTo>
                <a:lnTo>
                  <a:pt x="13391" y="659"/>
                </a:lnTo>
                <a:lnTo>
                  <a:pt x="13000" y="0"/>
                </a:lnTo>
                <a:close/>
              </a:path>
            </a:pathLst>
          </a:custGeom>
          <a:solidFill>
            <a:srgbClr val="9244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3" name="Google Shape;233;p8"/>
          <p:cNvSpPr/>
          <p:nvPr/>
        </p:nvSpPr>
        <p:spPr>
          <a:xfrm rot="7659018">
            <a:off x="1106425" y="-387052"/>
            <a:ext cx="695700" cy="579735"/>
          </a:xfrm>
          <a:custGeom>
            <a:avLst/>
            <a:gdLst/>
            <a:ahLst/>
            <a:cxnLst/>
            <a:rect l="l" t="t" r="r" b="b"/>
            <a:pathLst>
              <a:path w="15952" h="13293" extrusionOk="0">
                <a:moveTo>
                  <a:pt x="1965" y="4136"/>
                </a:moveTo>
                <a:cubicBezTo>
                  <a:pt x="1969" y="4136"/>
                  <a:pt x="1973" y="4139"/>
                  <a:pt x="1976" y="4147"/>
                </a:cubicBezTo>
                <a:lnTo>
                  <a:pt x="1853" y="4285"/>
                </a:lnTo>
                <a:lnTo>
                  <a:pt x="1853" y="4285"/>
                </a:lnTo>
                <a:cubicBezTo>
                  <a:pt x="1921" y="4199"/>
                  <a:pt x="1947" y="4136"/>
                  <a:pt x="1965" y="4136"/>
                </a:cubicBezTo>
                <a:close/>
                <a:moveTo>
                  <a:pt x="4077" y="7219"/>
                </a:moveTo>
                <a:lnTo>
                  <a:pt x="4077" y="7219"/>
                </a:lnTo>
                <a:cubicBezTo>
                  <a:pt x="4076" y="7219"/>
                  <a:pt x="4075" y="7219"/>
                  <a:pt x="4074" y="7220"/>
                </a:cubicBezTo>
                <a:cubicBezTo>
                  <a:pt x="4076" y="7220"/>
                  <a:pt x="4077" y="7219"/>
                  <a:pt x="4077" y="7219"/>
                </a:cubicBezTo>
                <a:close/>
                <a:moveTo>
                  <a:pt x="10333" y="9981"/>
                </a:moveTo>
                <a:lnTo>
                  <a:pt x="10293" y="10000"/>
                </a:lnTo>
                <a:cubicBezTo>
                  <a:pt x="10305" y="10000"/>
                  <a:pt x="10318" y="9993"/>
                  <a:pt x="10333" y="9981"/>
                </a:cubicBezTo>
                <a:close/>
                <a:moveTo>
                  <a:pt x="3928" y="0"/>
                </a:moveTo>
                <a:lnTo>
                  <a:pt x="3684" y="195"/>
                </a:lnTo>
                <a:lnTo>
                  <a:pt x="3708" y="122"/>
                </a:lnTo>
                <a:lnTo>
                  <a:pt x="3708" y="122"/>
                </a:lnTo>
                <a:cubicBezTo>
                  <a:pt x="3464" y="293"/>
                  <a:pt x="3171" y="537"/>
                  <a:pt x="2879" y="756"/>
                </a:cubicBezTo>
                <a:cubicBezTo>
                  <a:pt x="2732" y="854"/>
                  <a:pt x="2586" y="976"/>
                  <a:pt x="2464" y="1098"/>
                </a:cubicBezTo>
                <a:lnTo>
                  <a:pt x="2147" y="1366"/>
                </a:lnTo>
                <a:cubicBezTo>
                  <a:pt x="2074" y="1464"/>
                  <a:pt x="1976" y="1537"/>
                  <a:pt x="1879" y="1610"/>
                </a:cubicBezTo>
                <a:cubicBezTo>
                  <a:pt x="1757" y="1708"/>
                  <a:pt x="1806" y="1683"/>
                  <a:pt x="1757" y="1732"/>
                </a:cubicBezTo>
                <a:lnTo>
                  <a:pt x="1659" y="1830"/>
                </a:lnTo>
                <a:cubicBezTo>
                  <a:pt x="1513" y="1951"/>
                  <a:pt x="1367" y="2098"/>
                  <a:pt x="1220" y="2244"/>
                </a:cubicBezTo>
                <a:cubicBezTo>
                  <a:pt x="1074" y="2390"/>
                  <a:pt x="952" y="2561"/>
                  <a:pt x="806" y="2732"/>
                </a:cubicBezTo>
                <a:cubicBezTo>
                  <a:pt x="684" y="2903"/>
                  <a:pt x="562" y="3073"/>
                  <a:pt x="440" y="3269"/>
                </a:cubicBezTo>
                <a:lnTo>
                  <a:pt x="391" y="3317"/>
                </a:lnTo>
                <a:cubicBezTo>
                  <a:pt x="342" y="3366"/>
                  <a:pt x="293" y="3415"/>
                  <a:pt x="245" y="3464"/>
                </a:cubicBezTo>
                <a:lnTo>
                  <a:pt x="50" y="3659"/>
                </a:lnTo>
                <a:lnTo>
                  <a:pt x="1" y="3732"/>
                </a:lnTo>
                <a:cubicBezTo>
                  <a:pt x="50" y="3829"/>
                  <a:pt x="98" y="3903"/>
                  <a:pt x="147" y="3976"/>
                </a:cubicBezTo>
                <a:cubicBezTo>
                  <a:pt x="269" y="4122"/>
                  <a:pt x="391" y="4268"/>
                  <a:pt x="537" y="4390"/>
                </a:cubicBezTo>
                <a:cubicBezTo>
                  <a:pt x="731" y="4539"/>
                  <a:pt x="970" y="4661"/>
                  <a:pt x="1210" y="4661"/>
                </a:cubicBezTo>
                <a:cubicBezTo>
                  <a:pt x="1363" y="4661"/>
                  <a:pt x="1517" y="4611"/>
                  <a:pt x="1659" y="4488"/>
                </a:cubicBezTo>
                <a:lnTo>
                  <a:pt x="1684" y="4537"/>
                </a:lnTo>
                <a:cubicBezTo>
                  <a:pt x="1684" y="4537"/>
                  <a:pt x="1781" y="4366"/>
                  <a:pt x="1781" y="4366"/>
                </a:cubicBezTo>
                <a:cubicBezTo>
                  <a:pt x="1794" y="4351"/>
                  <a:pt x="1806" y="4338"/>
                  <a:pt x="1816" y="4327"/>
                </a:cubicBezTo>
                <a:lnTo>
                  <a:pt x="1816" y="4327"/>
                </a:lnTo>
                <a:lnTo>
                  <a:pt x="1781" y="4366"/>
                </a:lnTo>
                <a:cubicBezTo>
                  <a:pt x="1801" y="4346"/>
                  <a:pt x="1819" y="4327"/>
                  <a:pt x="1835" y="4308"/>
                </a:cubicBezTo>
                <a:lnTo>
                  <a:pt x="1835" y="4308"/>
                </a:lnTo>
                <a:cubicBezTo>
                  <a:pt x="1850" y="4293"/>
                  <a:pt x="1860" y="4287"/>
                  <a:pt x="1865" y="4287"/>
                </a:cubicBezTo>
                <a:cubicBezTo>
                  <a:pt x="1883" y="4287"/>
                  <a:pt x="1846" y="4367"/>
                  <a:pt x="1830" y="4415"/>
                </a:cubicBezTo>
                <a:cubicBezTo>
                  <a:pt x="1879" y="4366"/>
                  <a:pt x="1928" y="4293"/>
                  <a:pt x="2001" y="4244"/>
                </a:cubicBezTo>
                <a:cubicBezTo>
                  <a:pt x="2001" y="4229"/>
                  <a:pt x="1996" y="4223"/>
                  <a:pt x="1989" y="4223"/>
                </a:cubicBezTo>
                <a:cubicBezTo>
                  <a:pt x="1973" y="4223"/>
                  <a:pt x="1944" y="4252"/>
                  <a:pt x="1928" y="4268"/>
                </a:cubicBezTo>
                <a:cubicBezTo>
                  <a:pt x="2001" y="4147"/>
                  <a:pt x="2074" y="4025"/>
                  <a:pt x="2147" y="3903"/>
                </a:cubicBezTo>
                <a:cubicBezTo>
                  <a:pt x="2205" y="3836"/>
                  <a:pt x="2228" y="3825"/>
                  <a:pt x="2246" y="3825"/>
                </a:cubicBezTo>
                <a:cubicBezTo>
                  <a:pt x="2254" y="3825"/>
                  <a:pt x="2261" y="3827"/>
                  <a:pt x="2270" y="3827"/>
                </a:cubicBezTo>
                <a:cubicBezTo>
                  <a:pt x="2290" y="3827"/>
                  <a:pt x="2318" y="3815"/>
                  <a:pt x="2391" y="3732"/>
                </a:cubicBezTo>
                <a:cubicBezTo>
                  <a:pt x="2562" y="3537"/>
                  <a:pt x="2684" y="3390"/>
                  <a:pt x="2830" y="3244"/>
                </a:cubicBezTo>
                <a:lnTo>
                  <a:pt x="3074" y="3000"/>
                </a:lnTo>
                <a:lnTo>
                  <a:pt x="3123" y="2951"/>
                </a:lnTo>
                <a:lnTo>
                  <a:pt x="3147" y="2951"/>
                </a:lnTo>
                <a:cubicBezTo>
                  <a:pt x="3171" y="2927"/>
                  <a:pt x="3196" y="2903"/>
                  <a:pt x="3245" y="2903"/>
                </a:cubicBezTo>
                <a:lnTo>
                  <a:pt x="3293" y="2903"/>
                </a:lnTo>
                <a:cubicBezTo>
                  <a:pt x="3293" y="2903"/>
                  <a:pt x="3293" y="2927"/>
                  <a:pt x="3293" y="2927"/>
                </a:cubicBezTo>
                <a:cubicBezTo>
                  <a:pt x="3269" y="2951"/>
                  <a:pt x="3269" y="2951"/>
                  <a:pt x="3269" y="2976"/>
                </a:cubicBezTo>
                <a:cubicBezTo>
                  <a:pt x="3245" y="3000"/>
                  <a:pt x="3220" y="3025"/>
                  <a:pt x="3196" y="3025"/>
                </a:cubicBezTo>
                <a:lnTo>
                  <a:pt x="3220" y="3025"/>
                </a:lnTo>
                <a:lnTo>
                  <a:pt x="3220" y="3122"/>
                </a:lnTo>
                <a:cubicBezTo>
                  <a:pt x="3220" y="3269"/>
                  <a:pt x="3196" y="3439"/>
                  <a:pt x="3196" y="3586"/>
                </a:cubicBezTo>
                <a:lnTo>
                  <a:pt x="3196" y="3829"/>
                </a:lnTo>
                <a:lnTo>
                  <a:pt x="3196" y="4122"/>
                </a:lnTo>
                <a:lnTo>
                  <a:pt x="3196" y="4903"/>
                </a:lnTo>
                <a:cubicBezTo>
                  <a:pt x="3171" y="5268"/>
                  <a:pt x="3220" y="5561"/>
                  <a:pt x="3196" y="5586"/>
                </a:cubicBezTo>
                <a:lnTo>
                  <a:pt x="3293" y="5586"/>
                </a:lnTo>
                <a:cubicBezTo>
                  <a:pt x="3318" y="5756"/>
                  <a:pt x="3318" y="5951"/>
                  <a:pt x="3293" y="6122"/>
                </a:cubicBezTo>
                <a:cubicBezTo>
                  <a:pt x="3269" y="6171"/>
                  <a:pt x="3269" y="6220"/>
                  <a:pt x="3293" y="6268"/>
                </a:cubicBezTo>
                <a:lnTo>
                  <a:pt x="3293" y="6415"/>
                </a:lnTo>
                <a:cubicBezTo>
                  <a:pt x="3293" y="6464"/>
                  <a:pt x="3318" y="6537"/>
                  <a:pt x="3318" y="6610"/>
                </a:cubicBezTo>
                <a:cubicBezTo>
                  <a:pt x="3415" y="6756"/>
                  <a:pt x="3464" y="6927"/>
                  <a:pt x="3489" y="7122"/>
                </a:cubicBezTo>
                <a:lnTo>
                  <a:pt x="3781" y="7171"/>
                </a:lnTo>
                <a:lnTo>
                  <a:pt x="3952" y="7171"/>
                </a:lnTo>
                <a:cubicBezTo>
                  <a:pt x="3952" y="7171"/>
                  <a:pt x="4076" y="7212"/>
                  <a:pt x="4077" y="7219"/>
                </a:cubicBezTo>
                <a:lnTo>
                  <a:pt x="4077" y="7219"/>
                </a:lnTo>
                <a:cubicBezTo>
                  <a:pt x="4097" y="7212"/>
                  <a:pt x="4120" y="7210"/>
                  <a:pt x="4144" y="7210"/>
                </a:cubicBezTo>
                <a:cubicBezTo>
                  <a:pt x="4204" y="7210"/>
                  <a:pt x="4273" y="7227"/>
                  <a:pt x="4342" y="7244"/>
                </a:cubicBezTo>
                <a:cubicBezTo>
                  <a:pt x="4391" y="7244"/>
                  <a:pt x="4318" y="7244"/>
                  <a:pt x="4293" y="7220"/>
                </a:cubicBezTo>
                <a:lnTo>
                  <a:pt x="4293" y="7220"/>
                </a:lnTo>
                <a:lnTo>
                  <a:pt x="4415" y="7244"/>
                </a:lnTo>
                <a:lnTo>
                  <a:pt x="4464" y="7244"/>
                </a:lnTo>
                <a:cubicBezTo>
                  <a:pt x="4489" y="7244"/>
                  <a:pt x="4489" y="7268"/>
                  <a:pt x="4464" y="7268"/>
                </a:cubicBezTo>
                <a:lnTo>
                  <a:pt x="4513" y="7268"/>
                </a:lnTo>
                <a:cubicBezTo>
                  <a:pt x="4635" y="7268"/>
                  <a:pt x="4830" y="7268"/>
                  <a:pt x="5610" y="7342"/>
                </a:cubicBezTo>
                <a:lnTo>
                  <a:pt x="5806" y="7025"/>
                </a:lnTo>
                <a:lnTo>
                  <a:pt x="5903" y="6878"/>
                </a:lnTo>
                <a:cubicBezTo>
                  <a:pt x="5928" y="6829"/>
                  <a:pt x="5952" y="6781"/>
                  <a:pt x="6001" y="6732"/>
                </a:cubicBezTo>
                <a:lnTo>
                  <a:pt x="6391" y="6317"/>
                </a:lnTo>
                <a:cubicBezTo>
                  <a:pt x="6464" y="6244"/>
                  <a:pt x="6537" y="6171"/>
                  <a:pt x="6586" y="6098"/>
                </a:cubicBezTo>
                <a:lnTo>
                  <a:pt x="6806" y="5927"/>
                </a:lnTo>
                <a:lnTo>
                  <a:pt x="6927" y="5829"/>
                </a:lnTo>
                <a:lnTo>
                  <a:pt x="6976" y="5805"/>
                </a:lnTo>
                <a:lnTo>
                  <a:pt x="7074" y="5732"/>
                </a:lnTo>
                <a:cubicBezTo>
                  <a:pt x="7342" y="5537"/>
                  <a:pt x="7610" y="5342"/>
                  <a:pt x="7903" y="5195"/>
                </a:cubicBezTo>
                <a:cubicBezTo>
                  <a:pt x="8025" y="5098"/>
                  <a:pt x="8171" y="5025"/>
                  <a:pt x="8293" y="4951"/>
                </a:cubicBezTo>
                <a:lnTo>
                  <a:pt x="8342" y="4951"/>
                </a:lnTo>
                <a:lnTo>
                  <a:pt x="8342" y="4854"/>
                </a:lnTo>
                <a:cubicBezTo>
                  <a:pt x="8342" y="4825"/>
                  <a:pt x="8346" y="4819"/>
                  <a:pt x="8352" y="4819"/>
                </a:cubicBezTo>
                <a:cubicBezTo>
                  <a:pt x="8356" y="4819"/>
                  <a:pt x="8363" y="4823"/>
                  <a:pt x="8370" y="4823"/>
                </a:cubicBezTo>
                <a:cubicBezTo>
                  <a:pt x="8376" y="4823"/>
                  <a:pt x="8384" y="4820"/>
                  <a:pt x="8391" y="4805"/>
                </a:cubicBezTo>
                <a:lnTo>
                  <a:pt x="8391" y="4878"/>
                </a:lnTo>
                <a:cubicBezTo>
                  <a:pt x="8391" y="4878"/>
                  <a:pt x="8391" y="4878"/>
                  <a:pt x="8366" y="4927"/>
                </a:cubicBezTo>
                <a:lnTo>
                  <a:pt x="8366" y="4927"/>
                </a:lnTo>
                <a:lnTo>
                  <a:pt x="8391" y="4903"/>
                </a:lnTo>
                <a:cubicBezTo>
                  <a:pt x="8405" y="4895"/>
                  <a:pt x="8413" y="4893"/>
                  <a:pt x="8417" y="4893"/>
                </a:cubicBezTo>
                <a:cubicBezTo>
                  <a:pt x="8425" y="4893"/>
                  <a:pt x="8408" y="4910"/>
                  <a:pt x="8391" y="4927"/>
                </a:cubicBezTo>
                <a:lnTo>
                  <a:pt x="8440" y="4927"/>
                </a:lnTo>
                <a:cubicBezTo>
                  <a:pt x="8464" y="4927"/>
                  <a:pt x="8464" y="4951"/>
                  <a:pt x="8440" y="4976"/>
                </a:cubicBezTo>
                <a:lnTo>
                  <a:pt x="8464" y="4976"/>
                </a:lnTo>
                <a:cubicBezTo>
                  <a:pt x="8464" y="5000"/>
                  <a:pt x="8464" y="5049"/>
                  <a:pt x="8464" y="5098"/>
                </a:cubicBezTo>
                <a:cubicBezTo>
                  <a:pt x="8464" y="5171"/>
                  <a:pt x="8464" y="5244"/>
                  <a:pt x="8415" y="5293"/>
                </a:cubicBezTo>
                <a:cubicBezTo>
                  <a:pt x="8415" y="5399"/>
                  <a:pt x="8342" y="5706"/>
                  <a:pt x="8386" y="5706"/>
                </a:cubicBezTo>
                <a:cubicBezTo>
                  <a:pt x="8393" y="5706"/>
                  <a:pt x="8402" y="5699"/>
                  <a:pt x="8415" y="5683"/>
                </a:cubicBezTo>
                <a:lnTo>
                  <a:pt x="8415" y="5683"/>
                </a:lnTo>
                <a:cubicBezTo>
                  <a:pt x="8378" y="5739"/>
                  <a:pt x="8327" y="5951"/>
                  <a:pt x="8304" y="5951"/>
                </a:cubicBezTo>
                <a:cubicBezTo>
                  <a:pt x="8297" y="5951"/>
                  <a:pt x="8293" y="5930"/>
                  <a:pt x="8293" y="5878"/>
                </a:cubicBezTo>
                <a:cubicBezTo>
                  <a:pt x="8269" y="5976"/>
                  <a:pt x="8245" y="6098"/>
                  <a:pt x="8245" y="6195"/>
                </a:cubicBezTo>
                <a:lnTo>
                  <a:pt x="8293" y="6049"/>
                </a:lnTo>
                <a:lnTo>
                  <a:pt x="8293" y="6049"/>
                </a:lnTo>
                <a:cubicBezTo>
                  <a:pt x="8196" y="6342"/>
                  <a:pt x="8147" y="6659"/>
                  <a:pt x="8098" y="6951"/>
                </a:cubicBezTo>
                <a:lnTo>
                  <a:pt x="8171" y="6805"/>
                </a:lnTo>
                <a:lnTo>
                  <a:pt x="8171" y="6805"/>
                </a:lnTo>
                <a:cubicBezTo>
                  <a:pt x="8147" y="7000"/>
                  <a:pt x="8074" y="7195"/>
                  <a:pt x="7976" y="7366"/>
                </a:cubicBezTo>
                <a:lnTo>
                  <a:pt x="8025" y="7098"/>
                </a:lnTo>
                <a:lnTo>
                  <a:pt x="8025" y="7098"/>
                </a:lnTo>
                <a:cubicBezTo>
                  <a:pt x="8001" y="7195"/>
                  <a:pt x="7976" y="7293"/>
                  <a:pt x="7952" y="7390"/>
                </a:cubicBezTo>
                <a:cubicBezTo>
                  <a:pt x="7927" y="7561"/>
                  <a:pt x="7903" y="7707"/>
                  <a:pt x="7879" y="7854"/>
                </a:cubicBezTo>
                <a:cubicBezTo>
                  <a:pt x="7806" y="8146"/>
                  <a:pt x="7781" y="8439"/>
                  <a:pt x="7757" y="8732"/>
                </a:cubicBezTo>
                <a:lnTo>
                  <a:pt x="7781" y="8512"/>
                </a:lnTo>
                <a:lnTo>
                  <a:pt x="7781" y="8512"/>
                </a:lnTo>
                <a:cubicBezTo>
                  <a:pt x="7781" y="8683"/>
                  <a:pt x="7732" y="8976"/>
                  <a:pt x="7684" y="9366"/>
                </a:cubicBezTo>
                <a:cubicBezTo>
                  <a:pt x="7830" y="9512"/>
                  <a:pt x="7903" y="9585"/>
                  <a:pt x="8001" y="9707"/>
                </a:cubicBezTo>
                <a:cubicBezTo>
                  <a:pt x="8098" y="9805"/>
                  <a:pt x="8196" y="9927"/>
                  <a:pt x="8269" y="10049"/>
                </a:cubicBezTo>
                <a:cubicBezTo>
                  <a:pt x="8391" y="10122"/>
                  <a:pt x="8537" y="10171"/>
                  <a:pt x="8659" y="10244"/>
                </a:cubicBezTo>
                <a:lnTo>
                  <a:pt x="8854" y="10342"/>
                </a:lnTo>
                <a:lnTo>
                  <a:pt x="9049" y="10415"/>
                </a:lnTo>
                <a:cubicBezTo>
                  <a:pt x="9488" y="10268"/>
                  <a:pt x="9927" y="10098"/>
                  <a:pt x="10366" y="9902"/>
                </a:cubicBezTo>
                <a:lnTo>
                  <a:pt x="10366" y="9902"/>
                </a:lnTo>
                <a:lnTo>
                  <a:pt x="10220" y="9927"/>
                </a:lnTo>
                <a:lnTo>
                  <a:pt x="10074" y="9951"/>
                </a:lnTo>
                <a:lnTo>
                  <a:pt x="10074" y="9951"/>
                </a:lnTo>
                <a:lnTo>
                  <a:pt x="10147" y="9902"/>
                </a:lnTo>
                <a:cubicBezTo>
                  <a:pt x="10220" y="9878"/>
                  <a:pt x="10269" y="9854"/>
                  <a:pt x="10342" y="9829"/>
                </a:cubicBezTo>
                <a:lnTo>
                  <a:pt x="10582" y="9685"/>
                </a:lnTo>
                <a:lnTo>
                  <a:pt x="10582" y="9685"/>
                </a:lnTo>
                <a:cubicBezTo>
                  <a:pt x="10537" y="9716"/>
                  <a:pt x="10414" y="9918"/>
                  <a:pt x="10333" y="9981"/>
                </a:cubicBezTo>
                <a:lnTo>
                  <a:pt x="10333" y="9981"/>
                </a:lnTo>
                <a:lnTo>
                  <a:pt x="10708" y="9805"/>
                </a:lnTo>
                <a:lnTo>
                  <a:pt x="10976" y="9707"/>
                </a:lnTo>
                <a:lnTo>
                  <a:pt x="11147" y="9610"/>
                </a:lnTo>
                <a:cubicBezTo>
                  <a:pt x="11415" y="9488"/>
                  <a:pt x="11732" y="9317"/>
                  <a:pt x="12074" y="9171"/>
                </a:cubicBezTo>
                <a:lnTo>
                  <a:pt x="12781" y="8805"/>
                </a:lnTo>
                <a:cubicBezTo>
                  <a:pt x="12879" y="8756"/>
                  <a:pt x="13001" y="8707"/>
                  <a:pt x="13074" y="8659"/>
                </a:cubicBezTo>
                <a:cubicBezTo>
                  <a:pt x="13171" y="8610"/>
                  <a:pt x="13244" y="8585"/>
                  <a:pt x="13342" y="8561"/>
                </a:cubicBezTo>
                <a:lnTo>
                  <a:pt x="13415" y="8537"/>
                </a:lnTo>
                <a:lnTo>
                  <a:pt x="13415" y="8537"/>
                </a:lnTo>
                <a:cubicBezTo>
                  <a:pt x="13415" y="8561"/>
                  <a:pt x="13391" y="8585"/>
                  <a:pt x="13391" y="8610"/>
                </a:cubicBezTo>
                <a:cubicBezTo>
                  <a:pt x="13342" y="8683"/>
                  <a:pt x="13269" y="8732"/>
                  <a:pt x="13220" y="8781"/>
                </a:cubicBezTo>
                <a:cubicBezTo>
                  <a:pt x="13220" y="8791"/>
                  <a:pt x="13223" y="8795"/>
                  <a:pt x="13228" y="8795"/>
                </a:cubicBezTo>
                <a:cubicBezTo>
                  <a:pt x="13242" y="8795"/>
                  <a:pt x="13267" y="8766"/>
                  <a:pt x="13273" y="8766"/>
                </a:cubicBezTo>
                <a:cubicBezTo>
                  <a:pt x="13275" y="8766"/>
                  <a:pt x="13274" y="8770"/>
                  <a:pt x="13269" y="8781"/>
                </a:cubicBezTo>
                <a:cubicBezTo>
                  <a:pt x="13244" y="8805"/>
                  <a:pt x="13220" y="8829"/>
                  <a:pt x="13196" y="8829"/>
                </a:cubicBezTo>
                <a:cubicBezTo>
                  <a:pt x="13196" y="8829"/>
                  <a:pt x="13160" y="8883"/>
                  <a:pt x="13180" y="8883"/>
                </a:cubicBezTo>
                <a:cubicBezTo>
                  <a:pt x="13184" y="8883"/>
                  <a:pt x="13189" y="8882"/>
                  <a:pt x="13196" y="8878"/>
                </a:cubicBezTo>
                <a:cubicBezTo>
                  <a:pt x="13220" y="8854"/>
                  <a:pt x="13342" y="8756"/>
                  <a:pt x="13415" y="8683"/>
                </a:cubicBezTo>
                <a:lnTo>
                  <a:pt x="13415" y="8683"/>
                </a:lnTo>
                <a:lnTo>
                  <a:pt x="13366" y="8781"/>
                </a:lnTo>
                <a:lnTo>
                  <a:pt x="13293" y="8829"/>
                </a:lnTo>
                <a:cubicBezTo>
                  <a:pt x="13293" y="8829"/>
                  <a:pt x="13311" y="8823"/>
                  <a:pt x="13333" y="8823"/>
                </a:cubicBezTo>
                <a:cubicBezTo>
                  <a:pt x="13354" y="8823"/>
                  <a:pt x="13379" y="8829"/>
                  <a:pt x="13391" y="8854"/>
                </a:cubicBezTo>
                <a:cubicBezTo>
                  <a:pt x="13391" y="8878"/>
                  <a:pt x="13366" y="8903"/>
                  <a:pt x="13342" y="8927"/>
                </a:cubicBezTo>
                <a:cubicBezTo>
                  <a:pt x="13293" y="9049"/>
                  <a:pt x="13244" y="9146"/>
                  <a:pt x="13220" y="9244"/>
                </a:cubicBezTo>
                <a:lnTo>
                  <a:pt x="12879" y="10024"/>
                </a:lnTo>
                <a:cubicBezTo>
                  <a:pt x="12879" y="9927"/>
                  <a:pt x="12903" y="9829"/>
                  <a:pt x="12927" y="9756"/>
                </a:cubicBezTo>
                <a:lnTo>
                  <a:pt x="12927" y="9756"/>
                </a:lnTo>
                <a:cubicBezTo>
                  <a:pt x="12903" y="9829"/>
                  <a:pt x="12854" y="9927"/>
                  <a:pt x="12805" y="10000"/>
                </a:cubicBezTo>
                <a:cubicBezTo>
                  <a:pt x="12819" y="9983"/>
                  <a:pt x="12827" y="9976"/>
                  <a:pt x="12832" y="9976"/>
                </a:cubicBezTo>
                <a:cubicBezTo>
                  <a:pt x="12857" y="9976"/>
                  <a:pt x="12771" y="10187"/>
                  <a:pt x="12789" y="10187"/>
                </a:cubicBezTo>
                <a:cubicBezTo>
                  <a:pt x="12792" y="10187"/>
                  <a:pt x="12797" y="10182"/>
                  <a:pt x="12805" y="10171"/>
                </a:cubicBezTo>
                <a:lnTo>
                  <a:pt x="12805" y="10171"/>
                </a:lnTo>
                <a:cubicBezTo>
                  <a:pt x="12732" y="10634"/>
                  <a:pt x="12415" y="11122"/>
                  <a:pt x="12318" y="11537"/>
                </a:cubicBezTo>
                <a:cubicBezTo>
                  <a:pt x="12391" y="11610"/>
                  <a:pt x="13488" y="12976"/>
                  <a:pt x="13586" y="13024"/>
                </a:cubicBezTo>
                <a:cubicBezTo>
                  <a:pt x="13570" y="13088"/>
                  <a:pt x="13543" y="13152"/>
                  <a:pt x="13513" y="13209"/>
                </a:cubicBezTo>
                <a:lnTo>
                  <a:pt x="13513" y="13209"/>
                </a:lnTo>
                <a:cubicBezTo>
                  <a:pt x="13568" y="13115"/>
                  <a:pt x="13616" y="13021"/>
                  <a:pt x="13635" y="12927"/>
                </a:cubicBezTo>
                <a:lnTo>
                  <a:pt x="13586" y="12878"/>
                </a:lnTo>
                <a:cubicBezTo>
                  <a:pt x="13683" y="12585"/>
                  <a:pt x="13659" y="12829"/>
                  <a:pt x="13757" y="12561"/>
                </a:cubicBezTo>
                <a:cubicBezTo>
                  <a:pt x="13805" y="12561"/>
                  <a:pt x="13732" y="12805"/>
                  <a:pt x="13635" y="13024"/>
                </a:cubicBezTo>
                <a:cubicBezTo>
                  <a:pt x="13732" y="12878"/>
                  <a:pt x="13781" y="12732"/>
                  <a:pt x="13830" y="12561"/>
                </a:cubicBezTo>
                <a:cubicBezTo>
                  <a:pt x="13869" y="12483"/>
                  <a:pt x="13884" y="12471"/>
                  <a:pt x="13895" y="12471"/>
                </a:cubicBezTo>
                <a:cubicBezTo>
                  <a:pt x="13900" y="12471"/>
                  <a:pt x="13904" y="12473"/>
                  <a:pt x="13908" y="12473"/>
                </a:cubicBezTo>
                <a:cubicBezTo>
                  <a:pt x="13919" y="12473"/>
                  <a:pt x="13934" y="12460"/>
                  <a:pt x="13976" y="12366"/>
                </a:cubicBezTo>
                <a:cubicBezTo>
                  <a:pt x="14025" y="12171"/>
                  <a:pt x="14098" y="12000"/>
                  <a:pt x="14196" y="11805"/>
                </a:cubicBezTo>
                <a:cubicBezTo>
                  <a:pt x="14415" y="11366"/>
                  <a:pt x="14415" y="11098"/>
                  <a:pt x="14635" y="10707"/>
                </a:cubicBezTo>
                <a:lnTo>
                  <a:pt x="14635" y="10756"/>
                </a:lnTo>
                <a:cubicBezTo>
                  <a:pt x="14708" y="10610"/>
                  <a:pt x="14805" y="10317"/>
                  <a:pt x="14927" y="10073"/>
                </a:cubicBezTo>
                <a:lnTo>
                  <a:pt x="14927" y="10073"/>
                </a:lnTo>
                <a:cubicBezTo>
                  <a:pt x="14903" y="10110"/>
                  <a:pt x="14879" y="10140"/>
                  <a:pt x="14866" y="10140"/>
                </a:cubicBezTo>
                <a:cubicBezTo>
                  <a:pt x="14854" y="10140"/>
                  <a:pt x="14854" y="10110"/>
                  <a:pt x="14879" y="10024"/>
                </a:cubicBezTo>
                <a:cubicBezTo>
                  <a:pt x="15171" y="9439"/>
                  <a:pt x="15293" y="9049"/>
                  <a:pt x="15537" y="8610"/>
                </a:cubicBezTo>
                <a:lnTo>
                  <a:pt x="15635" y="8220"/>
                </a:lnTo>
                <a:lnTo>
                  <a:pt x="15952" y="7488"/>
                </a:lnTo>
                <a:lnTo>
                  <a:pt x="15439" y="6829"/>
                </a:lnTo>
                <a:cubicBezTo>
                  <a:pt x="15391" y="6756"/>
                  <a:pt x="15342" y="6683"/>
                  <a:pt x="15269" y="6634"/>
                </a:cubicBezTo>
                <a:lnTo>
                  <a:pt x="15074" y="6439"/>
                </a:lnTo>
                <a:lnTo>
                  <a:pt x="14879" y="6268"/>
                </a:lnTo>
                <a:lnTo>
                  <a:pt x="14561" y="6000"/>
                </a:lnTo>
                <a:lnTo>
                  <a:pt x="14122" y="6146"/>
                </a:lnTo>
                <a:cubicBezTo>
                  <a:pt x="13976" y="6195"/>
                  <a:pt x="13830" y="6244"/>
                  <a:pt x="13683" y="6317"/>
                </a:cubicBezTo>
                <a:lnTo>
                  <a:pt x="12757" y="6707"/>
                </a:lnTo>
                <a:cubicBezTo>
                  <a:pt x="12610" y="6781"/>
                  <a:pt x="12464" y="6854"/>
                  <a:pt x="12318" y="6927"/>
                </a:cubicBezTo>
                <a:lnTo>
                  <a:pt x="11854" y="7146"/>
                </a:lnTo>
                <a:lnTo>
                  <a:pt x="11366" y="7390"/>
                </a:lnTo>
                <a:lnTo>
                  <a:pt x="10610" y="7781"/>
                </a:lnTo>
                <a:cubicBezTo>
                  <a:pt x="10488" y="7829"/>
                  <a:pt x="10391" y="7878"/>
                  <a:pt x="10293" y="7927"/>
                </a:cubicBezTo>
                <a:lnTo>
                  <a:pt x="10196" y="7976"/>
                </a:lnTo>
                <a:cubicBezTo>
                  <a:pt x="10147" y="8000"/>
                  <a:pt x="10098" y="8024"/>
                  <a:pt x="10049" y="8049"/>
                </a:cubicBezTo>
                <a:cubicBezTo>
                  <a:pt x="10025" y="8049"/>
                  <a:pt x="9976" y="8073"/>
                  <a:pt x="9952" y="8073"/>
                </a:cubicBezTo>
                <a:lnTo>
                  <a:pt x="9952" y="7951"/>
                </a:lnTo>
                <a:cubicBezTo>
                  <a:pt x="9952" y="7927"/>
                  <a:pt x="9952" y="7854"/>
                  <a:pt x="9976" y="7805"/>
                </a:cubicBezTo>
                <a:cubicBezTo>
                  <a:pt x="10049" y="7439"/>
                  <a:pt x="10123" y="7098"/>
                  <a:pt x="10196" y="6732"/>
                </a:cubicBezTo>
                <a:cubicBezTo>
                  <a:pt x="10269" y="6390"/>
                  <a:pt x="10342" y="6049"/>
                  <a:pt x="10391" y="5732"/>
                </a:cubicBezTo>
                <a:cubicBezTo>
                  <a:pt x="10415" y="5537"/>
                  <a:pt x="10440" y="5366"/>
                  <a:pt x="10488" y="5195"/>
                </a:cubicBezTo>
                <a:cubicBezTo>
                  <a:pt x="10513" y="4951"/>
                  <a:pt x="10562" y="4708"/>
                  <a:pt x="10562" y="4488"/>
                </a:cubicBezTo>
                <a:cubicBezTo>
                  <a:pt x="10635" y="4147"/>
                  <a:pt x="10684" y="3732"/>
                  <a:pt x="10708" y="3317"/>
                </a:cubicBezTo>
                <a:lnTo>
                  <a:pt x="10610" y="3195"/>
                </a:lnTo>
                <a:lnTo>
                  <a:pt x="10513" y="3098"/>
                </a:lnTo>
                <a:lnTo>
                  <a:pt x="10513" y="3098"/>
                </a:lnTo>
                <a:cubicBezTo>
                  <a:pt x="10564" y="3162"/>
                  <a:pt x="10568" y="3193"/>
                  <a:pt x="10546" y="3193"/>
                </a:cubicBezTo>
                <a:cubicBezTo>
                  <a:pt x="10526" y="3193"/>
                  <a:pt x="10486" y="3168"/>
                  <a:pt x="10440" y="3122"/>
                </a:cubicBezTo>
                <a:cubicBezTo>
                  <a:pt x="10049" y="2659"/>
                  <a:pt x="10171" y="2830"/>
                  <a:pt x="10098" y="2756"/>
                </a:cubicBezTo>
                <a:cubicBezTo>
                  <a:pt x="10098" y="2756"/>
                  <a:pt x="10049" y="2732"/>
                  <a:pt x="10001" y="2683"/>
                </a:cubicBezTo>
                <a:cubicBezTo>
                  <a:pt x="9952" y="2659"/>
                  <a:pt x="9879" y="2634"/>
                  <a:pt x="9757" y="2586"/>
                </a:cubicBezTo>
                <a:cubicBezTo>
                  <a:pt x="9635" y="2512"/>
                  <a:pt x="9537" y="2464"/>
                  <a:pt x="9366" y="2366"/>
                </a:cubicBezTo>
                <a:cubicBezTo>
                  <a:pt x="9171" y="2439"/>
                  <a:pt x="8976" y="2488"/>
                  <a:pt x="8757" y="2561"/>
                </a:cubicBezTo>
                <a:lnTo>
                  <a:pt x="8391" y="2683"/>
                </a:lnTo>
                <a:cubicBezTo>
                  <a:pt x="8269" y="2732"/>
                  <a:pt x="8147" y="2781"/>
                  <a:pt x="8025" y="2830"/>
                </a:cubicBezTo>
                <a:lnTo>
                  <a:pt x="7635" y="3025"/>
                </a:lnTo>
                <a:cubicBezTo>
                  <a:pt x="7562" y="3049"/>
                  <a:pt x="7513" y="3073"/>
                  <a:pt x="7440" y="3098"/>
                </a:cubicBezTo>
                <a:lnTo>
                  <a:pt x="7318" y="3195"/>
                </a:lnTo>
                <a:cubicBezTo>
                  <a:pt x="7147" y="3269"/>
                  <a:pt x="6976" y="3366"/>
                  <a:pt x="6806" y="3464"/>
                </a:cubicBezTo>
                <a:cubicBezTo>
                  <a:pt x="6440" y="3683"/>
                  <a:pt x="6123" y="3903"/>
                  <a:pt x="5806" y="4147"/>
                </a:cubicBezTo>
                <a:lnTo>
                  <a:pt x="5684" y="4220"/>
                </a:lnTo>
                <a:lnTo>
                  <a:pt x="5635" y="4244"/>
                </a:lnTo>
                <a:lnTo>
                  <a:pt x="5586" y="4293"/>
                </a:lnTo>
                <a:cubicBezTo>
                  <a:pt x="5562" y="4317"/>
                  <a:pt x="5537" y="4342"/>
                  <a:pt x="5513" y="4366"/>
                </a:cubicBezTo>
                <a:cubicBezTo>
                  <a:pt x="5440" y="4415"/>
                  <a:pt x="5391" y="4464"/>
                  <a:pt x="5342" y="4512"/>
                </a:cubicBezTo>
                <a:lnTo>
                  <a:pt x="5318" y="4610"/>
                </a:lnTo>
                <a:lnTo>
                  <a:pt x="5318" y="4634"/>
                </a:lnTo>
                <a:cubicBezTo>
                  <a:pt x="5293" y="4610"/>
                  <a:pt x="5293" y="4586"/>
                  <a:pt x="5293" y="4561"/>
                </a:cubicBezTo>
                <a:cubicBezTo>
                  <a:pt x="5269" y="4512"/>
                  <a:pt x="5269" y="4464"/>
                  <a:pt x="5245" y="4415"/>
                </a:cubicBezTo>
                <a:lnTo>
                  <a:pt x="5269" y="4415"/>
                </a:lnTo>
                <a:cubicBezTo>
                  <a:pt x="5245" y="4366"/>
                  <a:pt x="5245" y="4317"/>
                  <a:pt x="5245" y="4244"/>
                </a:cubicBezTo>
                <a:lnTo>
                  <a:pt x="5245" y="4122"/>
                </a:lnTo>
                <a:cubicBezTo>
                  <a:pt x="5245" y="4098"/>
                  <a:pt x="5245" y="4049"/>
                  <a:pt x="5245" y="4049"/>
                </a:cubicBezTo>
                <a:lnTo>
                  <a:pt x="5245" y="4025"/>
                </a:lnTo>
                <a:lnTo>
                  <a:pt x="5245" y="3951"/>
                </a:lnTo>
                <a:lnTo>
                  <a:pt x="5245" y="3805"/>
                </a:lnTo>
                <a:cubicBezTo>
                  <a:pt x="5245" y="3586"/>
                  <a:pt x="5293" y="3390"/>
                  <a:pt x="5293" y="3195"/>
                </a:cubicBezTo>
                <a:cubicBezTo>
                  <a:pt x="5342" y="2830"/>
                  <a:pt x="5367" y="2488"/>
                  <a:pt x="5391" y="2171"/>
                </a:cubicBezTo>
                <a:cubicBezTo>
                  <a:pt x="5440" y="1854"/>
                  <a:pt x="5464" y="1561"/>
                  <a:pt x="5488" y="1317"/>
                </a:cubicBezTo>
                <a:cubicBezTo>
                  <a:pt x="5513" y="1073"/>
                  <a:pt x="5513" y="903"/>
                  <a:pt x="5513" y="756"/>
                </a:cubicBezTo>
                <a:lnTo>
                  <a:pt x="5513" y="756"/>
                </a:lnTo>
                <a:lnTo>
                  <a:pt x="5488" y="903"/>
                </a:lnTo>
                <a:lnTo>
                  <a:pt x="5488" y="781"/>
                </a:lnTo>
                <a:cubicBezTo>
                  <a:pt x="5196" y="537"/>
                  <a:pt x="5220" y="464"/>
                  <a:pt x="5074" y="269"/>
                </a:cubicBezTo>
                <a:cubicBezTo>
                  <a:pt x="5069" y="278"/>
                  <a:pt x="5062" y="282"/>
                  <a:pt x="5051" y="282"/>
                </a:cubicBezTo>
                <a:cubicBezTo>
                  <a:pt x="5006" y="282"/>
                  <a:pt x="4914" y="202"/>
                  <a:pt x="4854" y="122"/>
                </a:cubicBezTo>
                <a:lnTo>
                  <a:pt x="4830" y="73"/>
                </a:lnTo>
                <a:lnTo>
                  <a:pt x="4781" y="73"/>
                </a:lnTo>
                <a:cubicBezTo>
                  <a:pt x="4659" y="49"/>
                  <a:pt x="4562" y="49"/>
                  <a:pt x="4440" y="49"/>
                </a:cubicBezTo>
                <a:lnTo>
                  <a:pt x="4196" y="49"/>
                </a:lnTo>
                <a:lnTo>
                  <a:pt x="3928" y="0"/>
                </a:lnTo>
                <a:close/>
                <a:moveTo>
                  <a:pt x="13513" y="13209"/>
                </a:moveTo>
                <a:cubicBezTo>
                  <a:pt x="13497" y="13237"/>
                  <a:pt x="13481" y="13265"/>
                  <a:pt x="13464" y="13293"/>
                </a:cubicBezTo>
                <a:cubicBezTo>
                  <a:pt x="13481" y="13267"/>
                  <a:pt x="13498" y="13239"/>
                  <a:pt x="13513" y="13209"/>
                </a:cubicBezTo>
                <a:close/>
              </a:path>
            </a:pathLst>
          </a:custGeom>
          <a:solidFill>
            <a:srgbClr val="F8AC5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4" name="Google Shape;234;p8"/>
          <p:cNvSpPr/>
          <p:nvPr/>
        </p:nvSpPr>
        <p:spPr>
          <a:xfrm rot="-8386467">
            <a:off x="951261" y="6012946"/>
            <a:ext cx="689257" cy="471948"/>
          </a:xfrm>
          <a:custGeom>
            <a:avLst/>
            <a:gdLst/>
            <a:ahLst/>
            <a:cxnLst/>
            <a:rect l="l" t="t" r="r" b="b"/>
            <a:pathLst>
              <a:path w="15805" h="10822" extrusionOk="0">
                <a:moveTo>
                  <a:pt x="7854" y="2001"/>
                </a:moveTo>
                <a:cubicBezTo>
                  <a:pt x="7869" y="2001"/>
                  <a:pt x="7884" y="2001"/>
                  <a:pt x="7900" y="2002"/>
                </a:cubicBezTo>
                <a:lnTo>
                  <a:pt x="7900" y="2002"/>
                </a:lnTo>
                <a:cubicBezTo>
                  <a:pt x="7889" y="2001"/>
                  <a:pt x="7873" y="2001"/>
                  <a:pt x="7854" y="2001"/>
                </a:cubicBezTo>
                <a:close/>
                <a:moveTo>
                  <a:pt x="13171" y="2903"/>
                </a:moveTo>
                <a:lnTo>
                  <a:pt x="13171" y="2952"/>
                </a:lnTo>
                <a:lnTo>
                  <a:pt x="13171" y="3025"/>
                </a:lnTo>
                <a:lnTo>
                  <a:pt x="13154" y="3074"/>
                </a:lnTo>
                <a:lnTo>
                  <a:pt x="13154" y="3074"/>
                </a:lnTo>
                <a:cubicBezTo>
                  <a:pt x="13164" y="3017"/>
                  <a:pt x="13171" y="2954"/>
                  <a:pt x="13171" y="2903"/>
                </a:cubicBezTo>
                <a:close/>
                <a:moveTo>
                  <a:pt x="8153" y="5196"/>
                </a:moveTo>
                <a:lnTo>
                  <a:pt x="8153" y="5196"/>
                </a:lnTo>
                <a:cubicBezTo>
                  <a:pt x="8149" y="5204"/>
                  <a:pt x="8146" y="5212"/>
                  <a:pt x="8146" y="5220"/>
                </a:cubicBezTo>
                <a:lnTo>
                  <a:pt x="8146" y="5220"/>
                </a:lnTo>
                <a:cubicBezTo>
                  <a:pt x="8146" y="5198"/>
                  <a:pt x="8166" y="5196"/>
                  <a:pt x="8153" y="5196"/>
                </a:cubicBezTo>
                <a:close/>
                <a:moveTo>
                  <a:pt x="8121" y="5341"/>
                </a:moveTo>
                <a:cubicBezTo>
                  <a:pt x="8121" y="5342"/>
                  <a:pt x="8121" y="5343"/>
                  <a:pt x="8121" y="5344"/>
                </a:cubicBezTo>
                <a:lnTo>
                  <a:pt x="8121" y="5344"/>
                </a:lnTo>
                <a:lnTo>
                  <a:pt x="8122" y="5342"/>
                </a:lnTo>
                <a:cubicBezTo>
                  <a:pt x="8122" y="5342"/>
                  <a:pt x="8121" y="5341"/>
                  <a:pt x="8121" y="5341"/>
                </a:cubicBezTo>
                <a:close/>
                <a:moveTo>
                  <a:pt x="8121" y="5344"/>
                </a:moveTo>
                <a:lnTo>
                  <a:pt x="8118" y="5352"/>
                </a:lnTo>
                <a:lnTo>
                  <a:pt x="8122" y="5366"/>
                </a:lnTo>
                <a:cubicBezTo>
                  <a:pt x="8122" y="5359"/>
                  <a:pt x="8122" y="5351"/>
                  <a:pt x="8121" y="5344"/>
                </a:cubicBezTo>
                <a:close/>
                <a:moveTo>
                  <a:pt x="15778" y="6025"/>
                </a:moveTo>
                <a:cubicBezTo>
                  <a:pt x="15779" y="6032"/>
                  <a:pt x="15779" y="6039"/>
                  <a:pt x="15780" y="6047"/>
                </a:cubicBezTo>
                <a:lnTo>
                  <a:pt x="15780" y="6047"/>
                </a:lnTo>
                <a:cubicBezTo>
                  <a:pt x="15780" y="6039"/>
                  <a:pt x="15780" y="6032"/>
                  <a:pt x="15780" y="6025"/>
                </a:cubicBezTo>
                <a:cubicBezTo>
                  <a:pt x="15779" y="6025"/>
                  <a:pt x="15779" y="6025"/>
                  <a:pt x="15778" y="6025"/>
                </a:cubicBezTo>
                <a:close/>
                <a:moveTo>
                  <a:pt x="11988" y="6067"/>
                </a:moveTo>
                <a:cubicBezTo>
                  <a:pt x="11983" y="6078"/>
                  <a:pt x="11979" y="6088"/>
                  <a:pt x="11975" y="6098"/>
                </a:cubicBezTo>
                <a:cubicBezTo>
                  <a:pt x="11982" y="6092"/>
                  <a:pt x="11985" y="6081"/>
                  <a:pt x="11988" y="6067"/>
                </a:cubicBezTo>
                <a:close/>
                <a:moveTo>
                  <a:pt x="15780" y="6047"/>
                </a:moveTo>
                <a:cubicBezTo>
                  <a:pt x="15780" y="6137"/>
                  <a:pt x="15780" y="6229"/>
                  <a:pt x="15780" y="6342"/>
                </a:cubicBezTo>
                <a:cubicBezTo>
                  <a:pt x="15796" y="6249"/>
                  <a:pt x="15792" y="6147"/>
                  <a:pt x="15780" y="6047"/>
                </a:cubicBezTo>
                <a:close/>
                <a:moveTo>
                  <a:pt x="1965" y="9973"/>
                </a:moveTo>
                <a:cubicBezTo>
                  <a:pt x="1968" y="9973"/>
                  <a:pt x="1972" y="9974"/>
                  <a:pt x="1976" y="9976"/>
                </a:cubicBezTo>
                <a:cubicBezTo>
                  <a:pt x="2021" y="9998"/>
                  <a:pt x="1962" y="10063"/>
                  <a:pt x="1933" y="10130"/>
                </a:cubicBezTo>
                <a:lnTo>
                  <a:pt x="1933" y="10130"/>
                </a:lnTo>
                <a:cubicBezTo>
                  <a:pt x="1952" y="10027"/>
                  <a:pt x="1944" y="9973"/>
                  <a:pt x="1965" y="9973"/>
                </a:cubicBezTo>
                <a:close/>
                <a:moveTo>
                  <a:pt x="1925" y="10167"/>
                </a:moveTo>
                <a:cubicBezTo>
                  <a:pt x="1923" y="10190"/>
                  <a:pt x="1915" y="10213"/>
                  <a:pt x="1906" y="10239"/>
                </a:cubicBezTo>
                <a:lnTo>
                  <a:pt x="1906" y="10239"/>
                </a:lnTo>
                <a:cubicBezTo>
                  <a:pt x="1914" y="10214"/>
                  <a:pt x="1920" y="10190"/>
                  <a:pt x="1925" y="10167"/>
                </a:cubicBezTo>
                <a:close/>
                <a:moveTo>
                  <a:pt x="12610" y="1"/>
                </a:moveTo>
                <a:cubicBezTo>
                  <a:pt x="12414" y="171"/>
                  <a:pt x="12244" y="366"/>
                  <a:pt x="12097" y="562"/>
                </a:cubicBezTo>
                <a:lnTo>
                  <a:pt x="11951" y="732"/>
                </a:lnTo>
                <a:lnTo>
                  <a:pt x="11902" y="830"/>
                </a:lnTo>
                <a:cubicBezTo>
                  <a:pt x="11878" y="854"/>
                  <a:pt x="11853" y="879"/>
                  <a:pt x="11829" y="927"/>
                </a:cubicBezTo>
                <a:lnTo>
                  <a:pt x="11585" y="1342"/>
                </a:lnTo>
                <a:cubicBezTo>
                  <a:pt x="11488" y="1488"/>
                  <a:pt x="11414" y="1659"/>
                  <a:pt x="11366" y="1830"/>
                </a:cubicBezTo>
                <a:cubicBezTo>
                  <a:pt x="11293" y="1976"/>
                  <a:pt x="11195" y="2123"/>
                  <a:pt x="11146" y="2318"/>
                </a:cubicBezTo>
                <a:cubicBezTo>
                  <a:pt x="11097" y="2488"/>
                  <a:pt x="11024" y="2659"/>
                  <a:pt x="10975" y="2830"/>
                </a:cubicBezTo>
                <a:lnTo>
                  <a:pt x="10927" y="2952"/>
                </a:lnTo>
                <a:cubicBezTo>
                  <a:pt x="10927" y="3001"/>
                  <a:pt x="10902" y="3049"/>
                  <a:pt x="10878" y="3074"/>
                </a:cubicBezTo>
                <a:cubicBezTo>
                  <a:pt x="10878" y="3074"/>
                  <a:pt x="10853" y="3171"/>
                  <a:pt x="10853" y="3220"/>
                </a:cubicBezTo>
                <a:cubicBezTo>
                  <a:pt x="10732" y="3586"/>
                  <a:pt x="10658" y="3927"/>
                  <a:pt x="10561" y="4220"/>
                </a:cubicBezTo>
                <a:cubicBezTo>
                  <a:pt x="10536" y="4342"/>
                  <a:pt x="10512" y="4464"/>
                  <a:pt x="10488" y="4586"/>
                </a:cubicBezTo>
                <a:lnTo>
                  <a:pt x="10488" y="4610"/>
                </a:lnTo>
                <a:cubicBezTo>
                  <a:pt x="10463" y="4659"/>
                  <a:pt x="10463" y="4708"/>
                  <a:pt x="10439" y="4757"/>
                </a:cubicBezTo>
                <a:cubicBezTo>
                  <a:pt x="10414" y="4805"/>
                  <a:pt x="10414" y="4854"/>
                  <a:pt x="10390" y="4903"/>
                </a:cubicBezTo>
                <a:cubicBezTo>
                  <a:pt x="10366" y="4854"/>
                  <a:pt x="10341" y="4830"/>
                  <a:pt x="10317" y="4805"/>
                </a:cubicBezTo>
                <a:cubicBezTo>
                  <a:pt x="10293" y="4757"/>
                  <a:pt x="10268" y="4732"/>
                  <a:pt x="10244" y="4708"/>
                </a:cubicBezTo>
                <a:lnTo>
                  <a:pt x="10219" y="4635"/>
                </a:lnTo>
                <a:lnTo>
                  <a:pt x="10171" y="4561"/>
                </a:lnTo>
                <a:cubicBezTo>
                  <a:pt x="10122" y="4464"/>
                  <a:pt x="10097" y="4391"/>
                  <a:pt x="10049" y="4293"/>
                </a:cubicBezTo>
                <a:cubicBezTo>
                  <a:pt x="9927" y="4074"/>
                  <a:pt x="9829" y="3830"/>
                  <a:pt x="9707" y="3610"/>
                </a:cubicBezTo>
                <a:cubicBezTo>
                  <a:pt x="9658" y="3513"/>
                  <a:pt x="9610" y="3415"/>
                  <a:pt x="9536" y="3318"/>
                </a:cubicBezTo>
                <a:lnTo>
                  <a:pt x="9366" y="3025"/>
                </a:lnTo>
                <a:cubicBezTo>
                  <a:pt x="9268" y="2854"/>
                  <a:pt x="9146" y="2683"/>
                  <a:pt x="9049" y="2513"/>
                </a:cubicBezTo>
                <a:cubicBezTo>
                  <a:pt x="8951" y="2342"/>
                  <a:pt x="8829" y="2220"/>
                  <a:pt x="8732" y="2074"/>
                </a:cubicBezTo>
                <a:lnTo>
                  <a:pt x="8585" y="2074"/>
                </a:lnTo>
                <a:cubicBezTo>
                  <a:pt x="8512" y="2074"/>
                  <a:pt x="8439" y="2049"/>
                  <a:pt x="8366" y="2049"/>
                </a:cubicBezTo>
                <a:cubicBezTo>
                  <a:pt x="8317" y="2025"/>
                  <a:pt x="8244" y="2025"/>
                  <a:pt x="8195" y="2025"/>
                </a:cubicBezTo>
                <a:cubicBezTo>
                  <a:pt x="8092" y="2025"/>
                  <a:pt x="7989" y="2008"/>
                  <a:pt x="7900" y="2002"/>
                </a:cubicBezTo>
                <a:lnTo>
                  <a:pt x="7900" y="2002"/>
                </a:lnTo>
                <a:cubicBezTo>
                  <a:pt x="7918" y="2004"/>
                  <a:pt x="7927" y="2010"/>
                  <a:pt x="7927" y="2025"/>
                </a:cubicBezTo>
                <a:lnTo>
                  <a:pt x="7829" y="2025"/>
                </a:lnTo>
                <a:cubicBezTo>
                  <a:pt x="7561" y="2123"/>
                  <a:pt x="7536" y="2147"/>
                  <a:pt x="7536" y="2147"/>
                </a:cubicBezTo>
                <a:cubicBezTo>
                  <a:pt x="7536" y="2171"/>
                  <a:pt x="7536" y="2147"/>
                  <a:pt x="7488" y="2196"/>
                </a:cubicBezTo>
                <a:lnTo>
                  <a:pt x="7390" y="2244"/>
                </a:lnTo>
                <a:cubicBezTo>
                  <a:pt x="7341" y="2269"/>
                  <a:pt x="7268" y="2293"/>
                  <a:pt x="7195" y="2318"/>
                </a:cubicBezTo>
                <a:lnTo>
                  <a:pt x="7000" y="2415"/>
                </a:lnTo>
                <a:cubicBezTo>
                  <a:pt x="6927" y="2610"/>
                  <a:pt x="6829" y="2830"/>
                  <a:pt x="6732" y="3098"/>
                </a:cubicBezTo>
                <a:cubicBezTo>
                  <a:pt x="6683" y="3244"/>
                  <a:pt x="6634" y="3391"/>
                  <a:pt x="6585" y="3537"/>
                </a:cubicBezTo>
                <a:lnTo>
                  <a:pt x="6415" y="4025"/>
                </a:lnTo>
                <a:cubicBezTo>
                  <a:pt x="6366" y="4171"/>
                  <a:pt x="6317" y="4366"/>
                  <a:pt x="6244" y="4537"/>
                </a:cubicBezTo>
                <a:lnTo>
                  <a:pt x="6219" y="4659"/>
                </a:lnTo>
                <a:lnTo>
                  <a:pt x="6171" y="4781"/>
                </a:lnTo>
                <a:lnTo>
                  <a:pt x="6122" y="4927"/>
                </a:lnTo>
                <a:lnTo>
                  <a:pt x="5927" y="5610"/>
                </a:lnTo>
                <a:lnTo>
                  <a:pt x="5732" y="6244"/>
                </a:lnTo>
                <a:cubicBezTo>
                  <a:pt x="5707" y="6366"/>
                  <a:pt x="5658" y="6464"/>
                  <a:pt x="5634" y="6561"/>
                </a:cubicBezTo>
                <a:cubicBezTo>
                  <a:pt x="5585" y="6659"/>
                  <a:pt x="5561" y="6732"/>
                  <a:pt x="5537" y="6830"/>
                </a:cubicBezTo>
                <a:cubicBezTo>
                  <a:pt x="5512" y="6903"/>
                  <a:pt x="5463" y="6976"/>
                  <a:pt x="5439" y="7049"/>
                </a:cubicBezTo>
                <a:cubicBezTo>
                  <a:pt x="5415" y="7074"/>
                  <a:pt x="5390" y="7098"/>
                  <a:pt x="5390" y="7122"/>
                </a:cubicBezTo>
                <a:cubicBezTo>
                  <a:pt x="5390" y="7147"/>
                  <a:pt x="5366" y="7196"/>
                  <a:pt x="5341" y="7244"/>
                </a:cubicBezTo>
                <a:cubicBezTo>
                  <a:pt x="5317" y="7220"/>
                  <a:pt x="5268" y="7147"/>
                  <a:pt x="5219" y="7122"/>
                </a:cubicBezTo>
                <a:cubicBezTo>
                  <a:pt x="5219" y="7098"/>
                  <a:pt x="5195" y="7098"/>
                  <a:pt x="5195" y="7098"/>
                </a:cubicBezTo>
                <a:cubicBezTo>
                  <a:pt x="5146" y="7074"/>
                  <a:pt x="5122" y="7025"/>
                  <a:pt x="5098" y="7000"/>
                </a:cubicBezTo>
                <a:cubicBezTo>
                  <a:pt x="5000" y="6854"/>
                  <a:pt x="4878" y="6683"/>
                  <a:pt x="4756" y="6488"/>
                </a:cubicBezTo>
                <a:cubicBezTo>
                  <a:pt x="4659" y="6342"/>
                  <a:pt x="4537" y="6220"/>
                  <a:pt x="4439" y="6074"/>
                </a:cubicBezTo>
                <a:lnTo>
                  <a:pt x="4195" y="5708"/>
                </a:lnTo>
                <a:cubicBezTo>
                  <a:pt x="4098" y="5586"/>
                  <a:pt x="4000" y="5488"/>
                  <a:pt x="3902" y="5366"/>
                </a:cubicBezTo>
                <a:lnTo>
                  <a:pt x="3390" y="4757"/>
                </a:lnTo>
                <a:cubicBezTo>
                  <a:pt x="3220" y="4561"/>
                  <a:pt x="3049" y="4415"/>
                  <a:pt x="2927" y="4269"/>
                </a:cubicBezTo>
                <a:lnTo>
                  <a:pt x="2488" y="4293"/>
                </a:lnTo>
                <a:lnTo>
                  <a:pt x="2024" y="4293"/>
                </a:lnTo>
                <a:lnTo>
                  <a:pt x="1902" y="4342"/>
                </a:lnTo>
                <a:cubicBezTo>
                  <a:pt x="1951" y="4366"/>
                  <a:pt x="1683" y="4586"/>
                  <a:pt x="1561" y="4635"/>
                </a:cubicBezTo>
                <a:lnTo>
                  <a:pt x="1293" y="4805"/>
                </a:lnTo>
                <a:cubicBezTo>
                  <a:pt x="1244" y="5025"/>
                  <a:pt x="1195" y="5269"/>
                  <a:pt x="1146" y="5513"/>
                </a:cubicBezTo>
                <a:cubicBezTo>
                  <a:pt x="1073" y="5781"/>
                  <a:pt x="1049" y="6025"/>
                  <a:pt x="1000" y="6269"/>
                </a:cubicBezTo>
                <a:lnTo>
                  <a:pt x="951" y="6220"/>
                </a:lnTo>
                <a:cubicBezTo>
                  <a:pt x="829" y="6903"/>
                  <a:pt x="756" y="7391"/>
                  <a:pt x="707" y="7659"/>
                </a:cubicBezTo>
                <a:cubicBezTo>
                  <a:pt x="585" y="8196"/>
                  <a:pt x="366" y="9000"/>
                  <a:pt x="244" y="9708"/>
                </a:cubicBezTo>
                <a:lnTo>
                  <a:pt x="220" y="9781"/>
                </a:lnTo>
                <a:cubicBezTo>
                  <a:pt x="195" y="9805"/>
                  <a:pt x="146" y="9854"/>
                  <a:pt x="122" y="9903"/>
                </a:cubicBezTo>
                <a:lnTo>
                  <a:pt x="0" y="10098"/>
                </a:lnTo>
                <a:lnTo>
                  <a:pt x="0" y="10171"/>
                </a:lnTo>
                <a:cubicBezTo>
                  <a:pt x="220" y="10366"/>
                  <a:pt x="439" y="10513"/>
                  <a:pt x="683" y="10659"/>
                </a:cubicBezTo>
                <a:cubicBezTo>
                  <a:pt x="856" y="10751"/>
                  <a:pt x="1050" y="10821"/>
                  <a:pt x="1235" y="10821"/>
                </a:cubicBezTo>
                <a:cubicBezTo>
                  <a:pt x="1443" y="10821"/>
                  <a:pt x="1639" y="10733"/>
                  <a:pt x="1781" y="10488"/>
                </a:cubicBezTo>
                <a:lnTo>
                  <a:pt x="1829" y="10513"/>
                </a:lnTo>
                <a:lnTo>
                  <a:pt x="1878" y="10317"/>
                </a:lnTo>
                <a:cubicBezTo>
                  <a:pt x="1915" y="10225"/>
                  <a:pt x="1934" y="10192"/>
                  <a:pt x="1944" y="10192"/>
                </a:cubicBezTo>
                <a:cubicBezTo>
                  <a:pt x="1961" y="10192"/>
                  <a:pt x="1951" y="10281"/>
                  <a:pt x="1951" y="10342"/>
                </a:cubicBezTo>
                <a:cubicBezTo>
                  <a:pt x="1976" y="10244"/>
                  <a:pt x="2000" y="10147"/>
                  <a:pt x="2024" y="10074"/>
                </a:cubicBezTo>
                <a:cubicBezTo>
                  <a:pt x="2031" y="10055"/>
                  <a:pt x="2032" y="10047"/>
                  <a:pt x="2031" y="10047"/>
                </a:cubicBezTo>
                <a:lnTo>
                  <a:pt x="2031" y="10047"/>
                </a:lnTo>
                <a:cubicBezTo>
                  <a:pt x="2027" y="10047"/>
                  <a:pt x="2000" y="10110"/>
                  <a:pt x="2000" y="10147"/>
                </a:cubicBezTo>
                <a:cubicBezTo>
                  <a:pt x="2000" y="9976"/>
                  <a:pt x="2024" y="9830"/>
                  <a:pt x="2073" y="9659"/>
                </a:cubicBezTo>
                <a:cubicBezTo>
                  <a:pt x="2122" y="9415"/>
                  <a:pt x="2146" y="9659"/>
                  <a:pt x="2195" y="9391"/>
                </a:cubicBezTo>
                <a:cubicBezTo>
                  <a:pt x="2341" y="8805"/>
                  <a:pt x="2463" y="8220"/>
                  <a:pt x="2561" y="7683"/>
                </a:cubicBezTo>
                <a:lnTo>
                  <a:pt x="2659" y="7269"/>
                </a:lnTo>
                <a:lnTo>
                  <a:pt x="2659" y="7244"/>
                </a:lnTo>
                <a:lnTo>
                  <a:pt x="2683" y="7196"/>
                </a:lnTo>
                <a:lnTo>
                  <a:pt x="2707" y="7196"/>
                </a:lnTo>
                <a:cubicBezTo>
                  <a:pt x="2707" y="7244"/>
                  <a:pt x="2707" y="7269"/>
                  <a:pt x="2707" y="7293"/>
                </a:cubicBezTo>
                <a:cubicBezTo>
                  <a:pt x="2707" y="7281"/>
                  <a:pt x="2707" y="7275"/>
                  <a:pt x="2710" y="7275"/>
                </a:cubicBezTo>
                <a:cubicBezTo>
                  <a:pt x="2713" y="7275"/>
                  <a:pt x="2720" y="7281"/>
                  <a:pt x="2732" y="7293"/>
                </a:cubicBezTo>
                <a:cubicBezTo>
                  <a:pt x="2902" y="7513"/>
                  <a:pt x="3073" y="7757"/>
                  <a:pt x="3195" y="7927"/>
                </a:cubicBezTo>
                <a:lnTo>
                  <a:pt x="3293" y="8074"/>
                </a:lnTo>
                <a:lnTo>
                  <a:pt x="3341" y="8122"/>
                </a:lnTo>
                <a:lnTo>
                  <a:pt x="3366" y="8171"/>
                </a:lnTo>
                <a:lnTo>
                  <a:pt x="3537" y="8293"/>
                </a:lnTo>
                <a:lnTo>
                  <a:pt x="3634" y="8293"/>
                </a:lnTo>
                <a:cubicBezTo>
                  <a:pt x="4122" y="8952"/>
                  <a:pt x="3732" y="8561"/>
                  <a:pt x="4219" y="9171"/>
                </a:cubicBezTo>
                <a:cubicBezTo>
                  <a:pt x="4415" y="9317"/>
                  <a:pt x="4610" y="9513"/>
                  <a:pt x="4756" y="9708"/>
                </a:cubicBezTo>
                <a:lnTo>
                  <a:pt x="5049" y="9708"/>
                </a:lnTo>
                <a:cubicBezTo>
                  <a:pt x="5098" y="9708"/>
                  <a:pt x="5146" y="9708"/>
                  <a:pt x="5195" y="9683"/>
                </a:cubicBezTo>
                <a:cubicBezTo>
                  <a:pt x="5195" y="9683"/>
                  <a:pt x="5366" y="9683"/>
                  <a:pt x="5366" y="9708"/>
                </a:cubicBezTo>
                <a:cubicBezTo>
                  <a:pt x="5415" y="9659"/>
                  <a:pt x="5537" y="9683"/>
                  <a:pt x="5658" y="9659"/>
                </a:cubicBezTo>
                <a:lnTo>
                  <a:pt x="5878" y="9610"/>
                </a:lnTo>
                <a:cubicBezTo>
                  <a:pt x="5976" y="9610"/>
                  <a:pt x="6024" y="9610"/>
                  <a:pt x="5902" y="9635"/>
                </a:cubicBezTo>
                <a:lnTo>
                  <a:pt x="6561" y="9537"/>
                </a:lnTo>
                <a:cubicBezTo>
                  <a:pt x="6683" y="9269"/>
                  <a:pt x="6829" y="8976"/>
                  <a:pt x="6976" y="8635"/>
                </a:cubicBezTo>
                <a:cubicBezTo>
                  <a:pt x="7049" y="8488"/>
                  <a:pt x="7122" y="8317"/>
                  <a:pt x="7219" y="8147"/>
                </a:cubicBezTo>
                <a:cubicBezTo>
                  <a:pt x="7293" y="7952"/>
                  <a:pt x="7341" y="7757"/>
                  <a:pt x="7415" y="7561"/>
                </a:cubicBezTo>
                <a:lnTo>
                  <a:pt x="7536" y="7220"/>
                </a:lnTo>
                <a:cubicBezTo>
                  <a:pt x="7585" y="7098"/>
                  <a:pt x="7610" y="7000"/>
                  <a:pt x="7658" y="6878"/>
                </a:cubicBezTo>
                <a:cubicBezTo>
                  <a:pt x="7707" y="6659"/>
                  <a:pt x="7780" y="6439"/>
                  <a:pt x="7854" y="6220"/>
                </a:cubicBezTo>
                <a:cubicBezTo>
                  <a:pt x="7927" y="6000"/>
                  <a:pt x="7976" y="5805"/>
                  <a:pt x="8024" y="5610"/>
                </a:cubicBezTo>
                <a:lnTo>
                  <a:pt x="8118" y="5352"/>
                </a:lnTo>
                <a:lnTo>
                  <a:pt x="8114" y="5334"/>
                </a:lnTo>
                <a:lnTo>
                  <a:pt x="8114" y="5334"/>
                </a:lnTo>
                <a:cubicBezTo>
                  <a:pt x="8116" y="5336"/>
                  <a:pt x="8118" y="5338"/>
                  <a:pt x="8121" y="5341"/>
                </a:cubicBezTo>
                <a:lnTo>
                  <a:pt x="8121" y="5341"/>
                </a:lnTo>
                <a:cubicBezTo>
                  <a:pt x="8119" y="5328"/>
                  <a:pt x="8115" y="5316"/>
                  <a:pt x="8106" y="5303"/>
                </a:cubicBezTo>
                <a:lnTo>
                  <a:pt x="8106" y="5303"/>
                </a:lnTo>
                <a:lnTo>
                  <a:pt x="8114" y="5334"/>
                </a:lnTo>
                <a:lnTo>
                  <a:pt x="8114" y="5334"/>
                </a:lnTo>
                <a:cubicBezTo>
                  <a:pt x="8097" y="5318"/>
                  <a:pt x="8097" y="5318"/>
                  <a:pt x="8094" y="5318"/>
                </a:cubicBezTo>
                <a:cubicBezTo>
                  <a:pt x="8091" y="5318"/>
                  <a:pt x="8085" y="5318"/>
                  <a:pt x="8049" y="5293"/>
                </a:cubicBezTo>
                <a:cubicBezTo>
                  <a:pt x="8012" y="5257"/>
                  <a:pt x="8012" y="5257"/>
                  <a:pt x="8021" y="5257"/>
                </a:cubicBezTo>
                <a:cubicBezTo>
                  <a:pt x="8030" y="5257"/>
                  <a:pt x="8049" y="5257"/>
                  <a:pt x="8049" y="5220"/>
                </a:cubicBezTo>
                <a:cubicBezTo>
                  <a:pt x="8097" y="5293"/>
                  <a:pt x="8097" y="5269"/>
                  <a:pt x="8097" y="5293"/>
                </a:cubicBezTo>
                <a:cubicBezTo>
                  <a:pt x="8101" y="5296"/>
                  <a:pt x="8104" y="5300"/>
                  <a:pt x="8106" y="5303"/>
                </a:cubicBezTo>
                <a:lnTo>
                  <a:pt x="8106" y="5303"/>
                </a:lnTo>
                <a:lnTo>
                  <a:pt x="8097" y="5269"/>
                </a:lnTo>
                <a:lnTo>
                  <a:pt x="8122" y="5318"/>
                </a:lnTo>
                <a:lnTo>
                  <a:pt x="8122" y="5293"/>
                </a:lnTo>
                <a:cubicBezTo>
                  <a:pt x="8122" y="5296"/>
                  <a:pt x="8122" y="5297"/>
                  <a:pt x="8123" y="5297"/>
                </a:cubicBezTo>
                <a:cubicBezTo>
                  <a:pt x="8127" y="5297"/>
                  <a:pt x="8146" y="5217"/>
                  <a:pt x="8146" y="5196"/>
                </a:cubicBezTo>
                <a:cubicBezTo>
                  <a:pt x="8149" y="5196"/>
                  <a:pt x="8151" y="5196"/>
                  <a:pt x="8153" y="5196"/>
                </a:cubicBezTo>
                <a:lnTo>
                  <a:pt x="8153" y="5196"/>
                </a:lnTo>
                <a:cubicBezTo>
                  <a:pt x="8157" y="5186"/>
                  <a:pt x="8162" y="5177"/>
                  <a:pt x="8166" y="5168"/>
                </a:cubicBezTo>
                <a:lnTo>
                  <a:pt x="8166" y="5168"/>
                </a:lnTo>
                <a:cubicBezTo>
                  <a:pt x="8165" y="5179"/>
                  <a:pt x="8169" y="5182"/>
                  <a:pt x="8173" y="5182"/>
                </a:cubicBezTo>
                <a:cubicBezTo>
                  <a:pt x="8179" y="5182"/>
                  <a:pt x="8186" y="5177"/>
                  <a:pt x="8188" y="5177"/>
                </a:cubicBezTo>
                <a:cubicBezTo>
                  <a:pt x="8189" y="5177"/>
                  <a:pt x="8185" y="5181"/>
                  <a:pt x="8171" y="5196"/>
                </a:cubicBezTo>
                <a:cubicBezTo>
                  <a:pt x="8171" y="5196"/>
                  <a:pt x="8181" y="5228"/>
                  <a:pt x="8203" y="5228"/>
                </a:cubicBezTo>
                <a:cubicBezTo>
                  <a:pt x="8214" y="5228"/>
                  <a:pt x="8228" y="5220"/>
                  <a:pt x="8244" y="5196"/>
                </a:cubicBezTo>
                <a:lnTo>
                  <a:pt x="8244" y="5196"/>
                </a:lnTo>
                <a:cubicBezTo>
                  <a:pt x="8219" y="5244"/>
                  <a:pt x="8244" y="5293"/>
                  <a:pt x="8195" y="5293"/>
                </a:cubicBezTo>
                <a:cubicBezTo>
                  <a:pt x="8185" y="5288"/>
                  <a:pt x="8179" y="5286"/>
                  <a:pt x="8176" y="5286"/>
                </a:cubicBezTo>
                <a:cubicBezTo>
                  <a:pt x="8165" y="5286"/>
                  <a:pt x="8200" y="5318"/>
                  <a:pt x="8219" y="5318"/>
                </a:cubicBezTo>
                <a:cubicBezTo>
                  <a:pt x="8244" y="5366"/>
                  <a:pt x="8244" y="5391"/>
                  <a:pt x="8268" y="5440"/>
                </a:cubicBezTo>
                <a:lnTo>
                  <a:pt x="8293" y="5488"/>
                </a:lnTo>
                <a:lnTo>
                  <a:pt x="8293" y="5513"/>
                </a:lnTo>
                <a:lnTo>
                  <a:pt x="8317" y="5561"/>
                </a:lnTo>
                <a:cubicBezTo>
                  <a:pt x="8439" y="5757"/>
                  <a:pt x="8561" y="5952"/>
                  <a:pt x="8707" y="6122"/>
                </a:cubicBezTo>
                <a:lnTo>
                  <a:pt x="8610" y="5879"/>
                </a:lnTo>
                <a:lnTo>
                  <a:pt x="8756" y="6147"/>
                </a:lnTo>
                <a:cubicBezTo>
                  <a:pt x="8805" y="6244"/>
                  <a:pt x="8829" y="6318"/>
                  <a:pt x="8878" y="6391"/>
                </a:cubicBezTo>
                <a:cubicBezTo>
                  <a:pt x="8949" y="6486"/>
                  <a:pt x="8997" y="6604"/>
                  <a:pt x="9022" y="6746"/>
                </a:cubicBezTo>
                <a:lnTo>
                  <a:pt x="9022" y="6746"/>
                </a:lnTo>
                <a:lnTo>
                  <a:pt x="8805" y="6391"/>
                </a:lnTo>
                <a:lnTo>
                  <a:pt x="9024" y="6757"/>
                </a:lnTo>
                <a:cubicBezTo>
                  <a:pt x="9024" y="6753"/>
                  <a:pt x="9023" y="6749"/>
                  <a:pt x="9022" y="6746"/>
                </a:cubicBezTo>
                <a:lnTo>
                  <a:pt x="9022" y="6746"/>
                </a:lnTo>
                <a:lnTo>
                  <a:pt x="9268" y="7147"/>
                </a:lnTo>
                <a:cubicBezTo>
                  <a:pt x="9317" y="7269"/>
                  <a:pt x="9390" y="7366"/>
                  <a:pt x="9488" y="7464"/>
                </a:cubicBezTo>
                <a:lnTo>
                  <a:pt x="9707" y="7732"/>
                </a:lnTo>
                <a:lnTo>
                  <a:pt x="9634" y="7586"/>
                </a:lnTo>
                <a:lnTo>
                  <a:pt x="9634" y="7586"/>
                </a:lnTo>
                <a:cubicBezTo>
                  <a:pt x="9658" y="7610"/>
                  <a:pt x="9683" y="7659"/>
                  <a:pt x="9732" y="7708"/>
                </a:cubicBezTo>
                <a:lnTo>
                  <a:pt x="10146" y="7708"/>
                </a:lnTo>
                <a:cubicBezTo>
                  <a:pt x="10293" y="7708"/>
                  <a:pt x="10463" y="7708"/>
                  <a:pt x="10610" y="7732"/>
                </a:cubicBezTo>
                <a:cubicBezTo>
                  <a:pt x="10853" y="7659"/>
                  <a:pt x="11122" y="7537"/>
                  <a:pt x="11414" y="7439"/>
                </a:cubicBezTo>
                <a:cubicBezTo>
                  <a:pt x="11488" y="7269"/>
                  <a:pt x="11561" y="7122"/>
                  <a:pt x="11634" y="7000"/>
                </a:cubicBezTo>
                <a:cubicBezTo>
                  <a:pt x="11683" y="6854"/>
                  <a:pt x="11732" y="6683"/>
                  <a:pt x="11780" y="6561"/>
                </a:cubicBezTo>
                <a:cubicBezTo>
                  <a:pt x="11853" y="6391"/>
                  <a:pt x="11902" y="6196"/>
                  <a:pt x="11951" y="6000"/>
                </a:cubicBezTo>
                <a:lnTo>
                  <a:pt x="11951" y="6000"/>
                </a:lnTo>
                <a:lnTo>
                  <a:pt x="11829" y="6220"/>
                </a:lnTo>
                <a:lnTo>
                  <a:pt x="11829" y="6220"/>
                </a:lnTo>
                <a:lnTo>
                  <a:pt x="11947" y="5699"/>
                </a:lnTo>
                <a:lnTo>
                  <a:pt x="11947" y="5699"/>
                </a:lnTo>
                <a:cubicBezTo>
                  <a:pt x="11942" y="5768"/>
                  <a:pt x="12000" y="5981"/>
                  <a:pt x="11988" y="6067"/>
                </a:cubicBezTo>
                <a:lnTo>
                  <a:pt x="11988" y="6067"/>
                </a:lnTo>
                <a:cubicBezTo>
                  <a:pt x="12032" y="5952"/>
                  <a:pt x="12079" y="5814"/>
                  <a:pt x="12146" y="5635"/>
                </a:cubicBezTo>
                <a:lnTo>
                  <a:pt x="12317" y="5001"/>
                </a:lnTo>
                <a:cubicBezTo>
                  <a:pt x="12414" y="4683"/>
                  <a:pt x="12512" y="4293"/>
                  <a:pt x="12634" y="3903"/>
                </a:cubicBezTo>
                <a:cubicBezTo>
                  <a:pt x="12658" y="3781"/>
                  <a:pt x="12707" y="3659"/>
                  <a:pt x="12732" y="3513"/>
                </a:cubicBezTo>
                <a:cubicBezTo>
                  <a:pt x="12756" y="3464"/>
                  <a:pt x="12780" y="3391"/>
                  <a:pt x="12805" y="3342"/>
                </a:cubicBezTo>
                <a:cubicBezTo>
                  <a:pt x="12853" y="3244"/>
                  <a:pt x="12902" y="3123"/>
                  <a:pt x="12975" y="3049"/>
                </a:cubicBezTo>
                <a:cubicBezTo>
                  <a:pt x="13000" y="2976"/>
                  <a:pt x="13049" y="2927"/>
                  <a:pt x="13122" y="2879"/>
                </a:cubicBezTo>
                <a:lnTo>
                  <a:pt x="13122" y="2952"/>
                </a:lnTo>
                <a:lnTo>
                  <a:pt x="13122" y="3025"/>
                </a:lnTo>
                <a:cubicBezTo>
                  <a:pt x="13122" y="3049"/>
                  <a:pt x="13097" y="3123"/>
                  <a:pt x="13097" y="3123"/>
                </a:cubicBezTo>
                <a:cubicBezTo>
                  <a:pt x="13097" y="3123"/>
                  <a:pt x="13122" y="3074"/>
                  <a:pt x="13146" y="3049"/>
                </a:cubicBezTo>
                <a:cubicBezTo>
                  <a:pt x="13146" y="3049"/>
                  <a:pt x="13146" y="3049"/>
                  <a:pt x="13146" y="3074"/>
                </a:cubicBezTo>
                <a:cubicBezTo>
                  <a:pt x="13122" y="3123"/>
                  <a:pt x="13122" y="3147"/>
                  <a:pt x="13122" y="3196"/>
                </a:cubicBezTo>
                <a:cubicBezTo>
                  <a:pt x="13132" y="3176"/>
                  <a:pt x="13141" y="3141"/>
                  <a:pt x="13150" y="3099"/>
                </a:cubicBezTo>
                <a:lnTo>
                  <a:pt x="13150" y="3099"/>
                </a:lnTo>
                <a:cubicBezTo>
                  <a:pt x="13159" y="3090"/>
                  <a:pt x="13184" y="3046"/>
                  <a:pt x="13206" y="3046"/>
                </a:cubicBezTo>
                <a:cubicBezTo>
                  <a:pt x="13221" y="3046"/>
                  <a:pt x="13235" y="3064"/>
                  <a:pt x="13244" y="3123"/>
                </a:cubicBezTo>
                <a:lnTo>
                  <a:pt x="13244" y="3147"/>
                </a:lnTo>
                <a:cubicBezTo>
                  <a:pt x="13292" y="3269"/>
                  <a:pt x="13317" y="3366"/>
                  <a:pt x="13341" y="3464"/>
                </a:cubicBezTo>
                <a:lnTo>
                  <a:pt x="13390" y="3635"/>
                </a:lnTo>
                <a:cubicBezTo>
                  <a:pt x="13439" y="3757"/>
                  <a:pt x="13488" y="3903"/>
                  <a:pt x="13512" y="4025"/>
                </a:cubicBezTo>
                <a:cubicBezTo>
                  <a:pt x="13488" y="4025"/>
                  <a:pt x="13439" y="3903"/>
                  <a:pt x="13390" y="3805"/>
                </a:cubicBezTo>
                <a:lnTo>
                  <a:pt x="13390" y="3805"/>
                </a:lnTo>
                <a:cubicBezTo>
                  <a:pt x="13414" y="3879"/>
                  <a:pt x="13439" y="3976"/>
                  <a:pt x="13463" y="4074"/>
                </a:cubicBezTo>
                <a:cubicBezTo>
                  <a:pt x="13463" y="4049"/>
                  <a:pt x="13466" y="4039"/>
                  <a:pt x="13471" y="4039"/>
                </a:cubicBezTo>
                <a:cubicBezTo>
                  <a:pt x="13489" y="4039"/>
                  <a:pt x="13535" y="4197"/>
                  <a:pt x="13540" y="4197"/>
                </a:cubicBezTo>
                <a:cubicBezTo>
                  <a:pt x="13541" y="4197"/>
                  <a:pt x="13540" y="4189"/>
                  <a:pt x="13536" y="4171"/>
                </a:cubicBezTo>
                <a:lnTo>
                  <a:pt x="13536" y="4171"/>
                </a:lnTo>
                <a:cubicBezTo>
                  <a:pt x="13610" y="4269"/>
                  <a:pt x="13634" y="4366"/>
                  <a:pt x="13683" y="4488"/>
                </a:cubicBezTo>
                <a:cubicBezTo>
                  <a:pt x="13731" y="4586"/>
                  <a:pt x="13756" y="4708"/>
                  <a:pt x="13780" y="4805"/>
                </a:cubicBezTo>
                <a:cubicBezTo>
                  <a:pt x="13805" y="4927"/>
                  <a:pt x="13829" y="5025"/>
                  <a:pt x="13853" y="5147"/>
                </a:cubicBezTo>
                <a:cubicBezTo>
                  <a:pt x="13878" y="5244"/>
                  <a:pt x="13902" y="5342"/>
                  <a:pt x="13951" y="5415"/>
                </a:cubicBezTo>
                <a:cubicBezTo>
                  <a:pt x="14000" y="5415"/>
                  <a:pt x="14439" y="5537"/>
                  <a:pt x="14853" y="5683"/>
                </a:cubicBezTo>
                <a:cubicBezTo>
                  <a:pt x="15286" y="5827"/>
                  <a:pt x="15718" y="6019"/>
                  <a:pt x="15778" y="6025"/>
                </a:cubicBezTo>
                <a:lnTo>
                  <a:pt x="15778" y="6025"/>
                </a:lnTo>
                <a:cubicBezTo>
                  <a:pt x="15771" y="5975"/>
                  <a:pt x="15764" y="5925"/>
                  <a:pt x="15756" y="5879"/>
                </a:cubicBezTo>
                <a:lnTo>
                  <a:pt x="15683" y="5854"/>
                </a:lnTo>
                <a:cubicBezTo>
                  <a:pt x="15634" y="5537"/>
                  <a:pt x="15731" y="5781"/>
                  <a:pt x="15683" y="5464"/>
                </a:cubicBezTo>
                <a:cubicBezTo>
                  <a:pt x="15707" y="5464"/>
                  <a:pt x="15731" y="5513"/>
                  <a:pt x="15756" y="5610"/>
                </a:cubicBezTo>
                <a:cubicBezTo>
                  <a:pt x="15780" y="5732"/>
                  <a:pt x="15780" y="5854"/>
                  <a:pt x="15805" y="6000"/>
                </a:cubicBezTo>
                <a:cubicBezTo>
                  <a:pt x="15780" y="5757"/>
                  <a:pt x="15805" y="5513"/>
                  <a:pt x="15731" y="5415"/>
                </a:cubicBezTo>
                <a:cubicBezTo>
                  <a:pt x="15707" y="5220"/>
                  <a:pt x="15780" y="5415"/>
                  <a:pt x="15756" y="5171"/>
                </a:cubicBezTo>
                <a:cubicBezTo>
                  <a:pt x="15683" y="4976"/>
                  <a:pt x="15634" y="4781"/>
                  <a:pt x="15585" y="4561"/>
                </a:cubicBezTo>
                <a:cubicBezTo>
                  <a:pt x="15561" y="4366"/>
                  <a:pt x="15512" y="4147"/>
                  <a:pt x="15439" y="3952"/>
                </a:cubicBezTo>
                <a:cubicBezTo>
                  <a:pt x="15341" y="3781"/>
                  <a:pt x="15292" y="3610"/>
                  <a:pt x="15244" y="3415"/>
                </a:cubicBezTo>
                <a:lnTo>
                  <a:pt x="15244" y="3415"/>
                </a:lnTo>
                <a:lnTo>
                  <a:pt x="15292" y="3464"/>
                </a:lnTo>
                <a:cubicBezTo>
                  <a:pt x="15268" y="3366"/>
                  <a:pt x="15244" y="3244"/>
                  <a:pt x="15195" y="3147"/>
                </a:cubicBezTo>
                <a:cubicBezTo>
                  <a:pt x="15170" y="3074"/>
                  <a:pt x="15146" y="3001"/>
                  <a:pt x="15122" y="2927"/>
                </a:cubicBezTo>
                <a:cubicBezTo>
                  <a:pt x="15073" y="2805"/>
                  <a:pt x="15049" y="2659"/>
                  <a:pt x="15000" y="2537"/>
                </a:cubicBezTo>
                <a:lnTo>
                  <a:pt x="15000" y="2537"/>
                </a:lnTo>
                <a:cubicBezTo>
                  <a:pt x="15028" y="2622"/>
                  <a:pt x="15040" y="2706"/>
                  <a:pt x="15026" y="2706"/>
                </a:cubicBezTo>
                <a:cubicBezTo>
                  <a:pt x="15016" y="2706"/>
                  <a:pt x="14992" y="2661"/>
                  <a:pt x="14951" y="2537"/>
                </a:cubicBezTo>
                <a:cubicBezTo>
                  <a:pt x="14780" y="1952"/>
                  <a:pt x="14658" y="1562"/>
                  <a:pt x="14561" y="1074"/>
                </a:cubicBezTo>
                <a:lnTo>
                  <a:pt x="14390" y="708"/>
                </a:lnTo>
                <a:cubicBezTo>
                  <a:pt x="14390" y="684"/>
                  <a:pt x="14390" y="659"/>
                  <a:pt x="14366" y="635"/>
                </a:cubicBezTo>
                <a:lnTo>
                  <a:pt x="13951" y="464"/>
                </a:lnTo>
                <a:lnTo>
                  <a:pt x="13658" y="342"/>
                </a:lnTo>
                <a:lnTo>
                  <a:pt x="13463" y="269"/>
                </a:lnTo>
                <a:lnTo>
                  <a:pt x="13366" y="220"/>
                </a:lnTo>
                <a:cubicBezTo>
                  <a:pt x="13292" y="196"/>
                  <a:pt x="13219" y="171"/>
                  <a:pt x="13122" y="147"/>
                </a:cubicBezTo>
                <a:lnTo>
                  <a:pt x="12610" y="1"/>
                </a:lnTo>
                <a:close/>
              </a:path>
            </a:pathLst>
          </a:custGeom>
          <a:solidFill>
            <a:srgbClr val="E765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5" name="Google Shape;235;p8"/>
          <p:cNvSpPr/>
          <p:nvPr/>
        </p:nvSpPr>
        <p:spPr>
          <a:xfrm rot="-8386467">
            <a:off x="1850932" y="6580301"/>
            <a:ext cx="620136" cy="439328"/>
          </a:xfrm>
          <a:custGeom>
            <a:avLst/>
            <a:gdLst/>
            <a:ahLst/>
            <a:cxnLst/>
            <a:rect l="l" t="t" r="r" b="b"/>
            <a:pathLst>
              <a:path w="14220" h="10074" extrusionOk="0">
                <a:moveTo>
                  <a:pt x="7706" y="4422"/>
                </a:moveTo>
                <a:lnTo>
                  <a:pt x="7683" y="4512"/>
                </a:lnTo>
                <a:lnTo>
                  <a:pt x="7708" y="4439"/>
                </a:lnTo>
                <a:cubicBezTo>
                  <a:pt x="7708" y="4431"/>
                  <a:pt x="7707" y="4426"/>
                  <a:pt x="7706" y="4422"/>
                </a:cubicBezTo>
                <a:close/>
                <a:moveTo>
                  <a:pt x="1891" y="4477"/>
                </a:moveTo>
                <a:cubicBezTo>
                  <a:pt x="1895" y="4477"/>
                  <a:pt x="1899" y="4480"/>
                  <a:pt x="1903" y="4488"/>
                </a:cubicBezTo>
                <a:lnTo>
                  <a:pt x="1746" y="4711"/>
                </a:lnTo>
                <a:lnTo>
                  <a:pt x="1746" y="4711"/>
                </a:lnTo>
                <a:cubicBezTo>
                  <a:pt x="1839" y="4577"/>
                  <a:pt x="1870" y="4477"/>
                  <a:pt x="1891" y="4477"/>
                </a:cubicBezTo>
                <a:close/>
                <a:moveTo>
                  <a:pt x="14195" y="6854"/>
                </a:moveTo>
                <a:cubicBezTo>
                  <a:pt x="14194" y="6863"/>
                  <a:pt x="14194" y="6872"/>
                  <a:pt x="14193" y="6882"/>
                </a:cubicBezTo>
                <a:lnTo>
                  <a:pt x="14193" y="6882"/>
                </a:lnTo>
                <a:cubicBezTo>
                  <a:pt x="14194" y="6873"/>
                  <a:pt x="14195" y="6863"/>
                  <a:pt x="14195" y="6854"/>
                </a:cubicBezTo>
                <a:close/>
                <a:moveTo>
                  <a:pt x="10125" y="7143"/>
                </a:moveTo>
                <a:cubicBezTo>
                  <a:pt x="10124" y="7144"/>
                  <a:pt x="10123" y="7145"/>
                  <a:pt x="10122" y="7146"/>
                </a:cubicBezTo>
                <a:cubicBezTo>
                  <a:pt x="10123" y="7145"/>
                  <a:pt x="10124" y="7144"/>
                  <a:pt x="10125" y="7143"/>
                </a:cubicBezTo>
                <a:close/>
                <a:moveTo>
                  <a:pt x="4317" y="0"/>
                </a:moveTo>
                <a:cubicBezTo>
                  <a:pt x="4220" y="25"/>
                  <a:pt x="4122" y="49"/>
                  <a:pt x="4000" y="49"/>
                </a:cubicBezTo>
                <a:lnTo>
                  <a:pt x="3903" y="73"/>
                </a:lnTo>
                <a:lnTo>
                  <a:pt x="3708" y="98"/>
                </a:lnTo>
                <a:cubicBezTo>
                  <a:pt x="3561" y="98"/>
                  <a:pt x="3439" y="146"/>
                  <a:pt x="3269" y="146"/>
                </a:cubicBezTo>
                <a:lnTo>
                  <a:pt x="3171" y="268"/>
                </a:lnTo>
                <a:lnTo>
                  <a:pt x="3195" y="195"/>
                </a:lnTo>
                <a:lnTo>
                  <a:pt x="3195" y="195"/>
                </a:lnTo>
                <a:cubicBezTo>
                  <a:pt x="3025" y="415"/>
                  <a:pt x="2781" y="659"/>
                  <a:pt x="2537" y="903"/>
                </a:cubicBezTo>
                <a:lnTo>
                  <a:pt x="1976" y="1585"/>
                </a:lnTo>
                <a:lnTo>
                  <a:pt x="1732" y="1854"/>
                </a:lnTo>
                <a:lnTo>
                  <a:pt x="1488" y="2146"/>
                </a:lnTo>
                <a:lnTo>
                  <a:pt x="1049" y="2683"/>
                </a:lnTo>
                <a:cubicBezTo>
                  <a:pt x="805" y="2976"/>
                  <a:pt x="586" y="3293"/>
                  <a:pt x="391" y="3634"/>
                </a:cubicBezTo>
                <a:lnTo>
                  <a:pt x="195" y="3805"/>
                </a:lnTo>
                <a:lnTo>
                  <a:pt x="25" y="3976"/>
                </a:lnTo>
                <a:lnTo>
                  <a:pt x="0" y="4049"/>
                </a:lnTo>
                <a:cubicBezTo>
                  <a:pt x="122" y="4268"/>
                  <a:pt x="293" y="4488"/>
                  <a:pt x="488" y="4683"/>
                </a:cubicBezTo>
                <a:cubicBezTo>
                  <a:pt x="693" y="4857"/>
                  <a:pt x="939" y="4999"/>
                  <a:pt x="1193" y="4999"/>
                </a:cubicBezTo>
                <a:cubicBezTo>
                  <a:pt x="1332" y="4999"/>
                  <a:pt x="1472" y="4957"/>
                  <a:pt x="1610" y="4854"/>
                </a:cubicBezTo>
                <a:lnTo>
                  <a:pt x="1634" y="4878"/>
                </a:lnTo>
                <a:lnTo>
                  <a:pt x="1683" y="4805"/>
                </a:lnTo>
                <a:lnTo>
                  <a:pt x="1732" y="4732"/>
                </a:lnTo>
                <a:cubicBezTo>
                  <a:pt x="1785" y="4670"/>
                  <a:pt x="1809" y="4646"/>
                  <a:pt x="1817" y="4646"/>
                </a:cubicBezTo>
                <a:cubicBezTo>
                  <a:pt x="1832" y="4646"/>
                  <a:pt x="1796" y="4718"/>
                  <a:pt x="1781" y="4780"/>
                </a:cubicBezTo>
                <a:cubicBezTo>
                  <a:pt x="1830" y="4707"/>
                  <a:pt x="1878" y="4634"/>
                  <a:pt x="1927" y="4585"/>
                </a:cubicBezTo>
                <a:cubicBezTo>
                  <a:pt x="1927" y="4570"/>
                  <a:pt x="1925" y="4564"/>
                  <a:pt x="1921" y="4564"/>
                </a:cubicBezTo>
                <a:cubicBezTo>
                  <a:pt x="1912" y="4564"/>
                  <a:pt x="1895" y="4593"/>
                  <a:pt x="1878" y="4610"/>
                </a:cubicBezTo>
                <a:cubicBezTo>
                  <a:pt x="1927" y="4488"/>
                  <a:pt x="2000" y="4366"/>
                  <a:pt x="2073" y="4244"/>
                </a:cubicBezTo>
                <a:cubicBezTo>
                  <a:pt x="2138" y="4169"/>
                  <a:pt x="2160" y="4165"/>
                  <a:pt x="2178" y="4165"/>
                </a:cubicBezTo>
                <a:cubicBezTo>
                  <a:pt x="2181" y="4165"/>
                  <a:pt x="2184" y="4165"/>
                  <a:pt x="2186" y="4165"/>
                </a:cubicBezTo>
                <a:cubicBezTo>
                  <a:pt x="2208" y="4165"/>
                  <a:pt x="2232" y="4159"/>
                  <a:pt x="2317" y="4049"/>
                </a:cubicBezTo>
                <a:lnTo>
                  <a:pt x="2488" y="3805"/>
                </a:lnTo>
                <a:lnTo>
                  <a:pt x="2586" y="3683"/>
                </a:lnTo>
                <a:lnTo>
                  <a:pt x="2634" y="3610"/>
                </a:lnTo>
                <a:lnTo>
                  <a:pt x="2683" y="3585"/>
                </a:lnTo>
                <a:lnTo>
                  <a:pt x="2756" y="3561"/>
                </a:lnTo>
                <a:cubicBezTo>
                  <a:pt x="2781" y="3537"/>
                  <a:pt x="2781" y="3537"/>
                  <a:pt x="2805" y="3537"/>
                </a:cubicBezTo>
                <a:lnTo>
                  <a:pt x="2805" y="3561"/>
                </a:lnTo>
                <a:lnTo>
                  <a:pt x="2781" y="3585"/>
                </a:lnTo>
                <a:cubicBezTo>
                  <a:pt x="2789" y="3577"/>
                  <a:pt x="2792" y="3575"/>
                  <a:pt x="2793" y="3575"/>
                </a:cubicBezTo>
                <a:cubicBezTo>
                  <a:pt x="2794" y="3575"/>
                  <a:pt x="2789" y="3585"/>
                  <a:pt x="2805" y="3585"/>
                </a:cubicBezTo>
                <a:cubicBezTo>
                  <a:pt x="2805" y="3634"/>
                  <a:pt x="2756" y="3683"/>
                  <a:pt x="2756" y="3707"/>
                </a:cubicBezTo>
                <a:lnTo>
                  <a:pt x="2756" y="3707"/>
                </a:lnTo>
                <a:cubicBezTo>
                  <a:pt x="2756" y="3707"/>
                  <a:pt x="2756" y="3683"/>
                  <a:pt x="2781" y="3683"/>
                </a:cubicBezTo>
                <a:lnTo>
                  <a:pt x="2781" y="3707"/>
                </a:lnTo>
                <a:cubicBezTo>
                  <a:pt x="2756" y="3927"/>
                  <a:pt x="2756" y="4098"/>
                  <a:pt x="2756" y="4098"/>
                </a:cubicBezTo>
                <a:lnTo>
                  <a:pt x="2830" y="4146"/>
                </a:lnTo>
                <a:cubicBezTo>
                  <a:pt x="2781" y="5024"/>
                  <a:pt x="2732" y="4439"/>
                  <a:pt x="2708" y="5244"/>
                </a:cubicBezTo>
                <a:cubicBezTo>
                  <a:pt x="2732" y="5341"/>
                  <a:pt x="2732" y="5439"/>
                  <a:pt x="2732" y="5537"/>
                </a:cubicBezTo>
                <a:cubicBezTo>
                  <a:pt x="2732" y="5659"/>
                  <a:pt x="2732" y="5805"/>
                  <a:pt x="2708" y="5951"/>
                </a:cubicBezTo>
                <a:cubicBezTo>
                  <a:pt x="2805" y="6049"/>
                  <a:pt x="2927" y="6146"/>
                  <a:pt x="3000" y="6171"/>
                </a:cubicBezTo>
                <a:cubicBezTo>
                  <a:pt x="3000" y="6171"/>
                  <a:pt x="3098" y="6293"/>
                  <a:pt x="3073" y="6293"/>
                </a:cubicBezTo>
                <a:cubicBezTo>
                  <a:pt x="3147" y="6293"/>
                  <a:pt x="3220" y="6390"/>
                  <a:pt x="3317" y="6463"/>
                </a:cubicBezTo>
                <a:cubicBezTo>
                  <a:pt x="3342" y="6463"/>
                  <a:pt x="3317" y="6415"/>
                  <a:pt x="3293" y="6390"/>
                </a:cubicBezTo>
                <a:lnTo>
                  <a:pt x="3293" y="6390"/>
                </a:lnTo>
                <a:lnTo>
                  <a:pt x="3366" y="6463"/>
                </a:lnTo>
                <a:lnTo>
                  <a:pt x="3464" y="6537"/>
                </a:lnTo>
                <a:cubicBezTo>
                  <a:pt x="3511" y="6584"/>
                  <a:pt x="3528" y="6611"/>
                  <a:pt x="3514" y="6611"/>
                </a:cubicBezTo>
                <a:cubicBezTo>
                  <a:pt x="3506" y="6611"/>
                  <a:pt x="3490" y="6603"/>
                  <a:pt x="3464" y="6585"/>
                </a:cubicBezTo>
                <a:lnTo>
                  <a:pt x="3464" y="6585"/>
                </a:lnTo>
                <a:cubicBezTo>
                  <a:pt x="3537" y="6634"/>
                  <a:pt x="3634" y="6683"/>
                  <a:pt x="3756" y="6756"/>
                </a:cubicBezTo>
                <a:lnTo>
                  <a:pt x="4269" y="7122"/>
                </a:lnTo>
                <a:cubicBezTo>
                  <a:pt x="4488" y="7024"/>
                  <a:pt x="4732" y="6878"/>
                  <a:pt x="5000" y="6732"/>
                </a:cubicBezTo>
                <a:cubicBezTo>
                  <a:pt x="5293" y="6537"/>
                  <a:pt x="5586" y="6317"/>
                  <a:pt x="5854" y="6098"/>
                </a:cubicBezTo>
                <a:cubicBezTo>
                  <a:pt x="6000" y="5976"/>
                  <a:pt x="6171" y="5854"/>
                  <a:pt x="6293" y="5732"/>
                </a:cubicBezTo>
                <a:lnTo>
                  <a:pt x="6708" y="5341"/>
                </a:lnTo>
                <a:lnTo>
                  <a:pt x="7147" y="4951"/>
                </a:lnTo>
                <a:cubicBezTo>
                  <a:pt x="7268" y="4829"/>
                  <a:pt x="7390" y="4732"/>
                  <a:pt x="7512" y="4634"/>
                </a:cubicBezTo>
                <a:lnTo>
                  <a:pt x="7683" y="4488"/>
                </a:lnTo>
                <a:cubicBezTo>
                  <a:pt x="7683" y="4439"/>
                  <a:pt x="7683" y="4463"/>
                  <a:pt x="7659" y="4390"/>
                </a:cubicBezTo>
                <a:cubicBezTo>
                  <a:pt x="7647" y="4366"/>
                  <a:pt x="7653" y="4366"/>
                  <a:pt x="7662" y="4366"/>
                </a:cubicBezTo>
                <a:cubicBezTo>
                  <a:pt x="7671" y="4366"/>
                  <a:pt x="7683" y="4366"/>
                  <a:pt x="7683" y="4341"/>
                </a:cubicBezTo>
                <a:cubicBezTo>
                  <a:pt x="7683" y="4423"/>
                  <a:pt x="7700" y="4402"/>
                  <a:pt x="7706" y="4422"/>
                </a:cubicBezTo>
                <a:lnTo>
                  <a:pt x="7706" y="4422"/>
                </a:lnTo>
                <a:lnTo>
                  <a:pt x="7708" y="4415"/>
                </a:lnTo>
                <a:lnTo>
                  <a:pt x="7708" y="4463"/>
                </a:lnTo>
                <a:cubicBezTo>
                  <a:pt x="7732" y="4463"/>
                  <a:pt x="7732" y="4439"/>
                  <a:pt x="7756" y="4415"/>
                </a:cubicBezTo>
                <a:cubicBezTo>
                  <a:pt x="7781" y="4415"/>
                  <a:pt x="7756" y="4415"/>
                  <a:pt x="7756" y="4463"/>
                </a:cubicBezTo>
                <a:lnTo>
                  <a:pt x="7805" y="4463"/>
                </a:lnTo>
                <a:cubicBezTo>
                  <a:pt x="7800" y="4469"/>
                  <a:pt x="7799" y="4470"/>
                  <a:pt x="7801" y="4470"/>
                </a:cubicBezTo>
                <a:cubicBezTo>
                  <a:pt x="7807" y="4470"/>
                  <a:pt x="7835" y="4456"/>
                  <a:pt x="7858" y="4456"/>
                </a:cubicBezTo>
                <a:cubicBezTo>
                  <a:pt x="7866" y="4456"/>
                  <a:pt x="7873" y="4458"/>
                  <a:pt x="7878" y="4463"/>
                </a:cubicBezTo>
                <a:cubicBezTo>
                  <a:pt x="7878" y="4476"/>
                  <a:pt x="7872" y="4476"/>
                  <a:pt x="7869" y="4476"/>
                </a:cubicBezTo>
                <a:cubicBezTo>
                  <a:pt x="7866" y="4476"/>
                  <a:pt x="7866" y="4476"/>
                  <a:pt x="7878" y="4488"/>
                </a:cubicBezTo>
                <a:cubicBezTo>
                  <a:pt x="7878" y="4512"/>
                  <a:pt x="7878" y="4537"/>
                  <a:pt x="7878" y="4537"/>
                </a:cubicBezTo>
                <a:cubicBezTo>
                  <a:pt x="7878" y="4537"/>
                  <a:pt x="7878" y="4561"/>
                  <a:pt x="7878" y="4561"/>
                </a:cubicBezTo>
                <a:lnTo>
                  <a:pt x="7878" y="4707"/>
                </a:lnTo>
                <a:cubicBezTo>
                  <a:pt x="7878" y="4747"/>
                  <a:pt x="7878" y="4818"/>
                  <a:pt x="7904" y="4818"/>
                </a:cubicBezTo>
                <a:cubicBezTo>
                  <a:pt x="7910" y="4818"/>
                  <a:pt x="7918" y="4814"/>
                  <a:pt x="7927" y="4805"/>
                </a:cubicBezTo>
                <a:lnTo>
                  <a:pt x="7927" y="4805"/>
                </a:lnTo>
                <a:cubicBezTo>
                  <a:pt x="7890" y="4842"/>
                  <a:pt x="7838" y="5038"/>
                  <a:pt x="7816" y="5038"/>
                </a:cubicBezTo>
                <a:cubicBezTo>
                  <a:pt x="7809" y="5038"/>
                  <a:pt x="7805" y="5021"/>
                  <a:pt x="7805" y="4976"/>
                </a:cubicBezTo>
                <a:cubicBezTo>
                  <a:pt x="7781" y="5073"/>
                  <a:pt x="7781" y="5171"/>
                  <a:pt x="7756" y="5293"/>
                </a:cubicBezTo>
                <a:lnTo>
                  <a:pt x="7805" y="5146"/>
                </a:lnTo>
                <a:lnTo>
                  <a:pt x="7805" y="5146"/>
                </a:lnTo>
                <a:cubicBezTo>
                  <a:pt x="7732" y="5415"/>
                  <a:pt x="7708" y="5683"/>
                  <a:pt x="7683" y="5976"/>
                </a:cubicBezTo>
                <a:lnTo>
                  <a:pt x="7732" y="5829"/>
                </a:lnTo>
                <a:lnTo>
                  <a:pt x="7732" y="5829"/>
                </a:lnTo>
                <a:cubicBezTo>
                  <a:pt x="7732" y="6024"/>
                  <a:pt x="7683" y="6195"/>
                  <a:pt x="7586" y="6341"/>
                </a:cubicBezTo>
                <a:lnTo>
                  <a:pt x="7610" y="6098"/>
                </a:lnTo>
                <a:lnTo>
                  <a:pt x="7610" y="6098"/>
                </a:lnTo>
                <a:cubicBezTo>
                  <a:pt x="7537" y="6415"/>
                  <a:pt x="7488" y="6732"/>
                  <a:pt x="7464" y="7049"/>
                </a:cubicBezTo>
                <a:lnTo>
                  <a:pt x="7488" y="6951"/>
                </a:lnTo>
                <a:lnTo>
                  <a:pt x="7488" y="6951"/>
                </a:lnTo>
                <a:cubicBezTo>
                  <a:pt x="7488" y="7040"/>
                  <a:pt x="7470" y="7237"/>
                  <a:pt x="7445" y="7493"/>
                </a:cubicBezTo>
                <a:lnTo>
                  <a:pt x="7445" y="7493"/>
                </a:lnTo>
                <a:cubicBezTo>
                  <a:pt x="7435" y="7507"/>
                  <a:pt x="7425" y="7522"/>
                  <a:pt x="7415" y="7537"/>
                </a:cubicBezTo>
                <a:lnTo>
                  <a:pt x="7440" y="7546"/>
                </a:lnTo>
                <a:lnTo>
                  <a:pt x="7440" y="7546"/>
                </a:lnTo>
                <a:cubicBezTo>
                  <a:pt x="7425" y="7698"/>
                  <a:pt x="7408" y="7869"/>
                  <a:pt x="7390" y="8049"/>
                </a:cubicBezTo>
                <a:lnTo>
                  <a:pt x="9073" y="8683"/>
                </a:lnTo>
                <a:cubicBezTo>
                  <a:pt x="9488" y="8024"/>
                  <a:pt x="9976" y="7268"/>
                  <a:pt x="10098" y="7073"/>
                </a:cubicBezTo>
                <a:lnTo>
                  <a:pt x="10098" y="7073"/>
                </a:lnTo>
                <a:lnTo>
                  <a:pt x="9951" y="7171"/>
                </a:lnTo>
                <a:lnTo>
                  <a:pt x="9951" y="7171"/>
                </a:lnTo>
                <a:lnTo>
                  <a:pt x="10119" y="6907"/>
                </a:lnTo>
                <a:lnTo>
                  <a:pt x="10119" y="6907"/>
                </a:lnTo>
                <a:cubicBezTo>
                  <a:pt x="10103" y="6944"/>
                  <a:pt x="10142" y="7109"/>
                  <a:pt x="10125" y="7143"/>
                </a:cubicBezTo>
                <a:lnTo>
                  <a:pt x="10125" y="7143"/>
                </a:lnTo>
                <a:cubicBezTo>
                  <a:pt x="10417" y="6730"/>
                  <a:pt x="10757" y="6365"/>
                  <a:pt x="11098" y="6000"/>
                </a:cubicBezTo>
                <a:cubicBezTo>
                  <a:pt x="11220" y="5878"/>
                  <a:pt x="11342" y="5756"/>
                  <a:pt x="11464" y="5659"/>
                </a:cubicBezTo>
                <a:lnTo>
                  <a:pt x="11659" y="5488"/>
                </a:lnTo>
                <a:cubicBezTo>
                  <a:pt x="11707" y="5463"/>
                  <a:pt x="11732" y="5439"/>
                  <a:pt x="11781" y="5415"/>
                </a:cubicBezTo>
                <a:lnTo>
                  <a:pt x="11829" y="5366"/>
                </a:lnTo>
                <a:cubicBezTo>
                  <a:pt x="11903" y="5293"/>
                  <a:pt x="12000" y="5244"/>
                  <a:pt x="12098" y="5195"/>
                </a:cubicBezTo>
                <a:cubicBezTo>
                  <a:pt x="12122" y="5195"/>
                  <a:pt x="12171" y="5171"/>
                  <a:pt x="12195" y="5171"/>
                </a:cubicBezTo>
                <a:lnTo>
                  <a:pt x="12268" y="5171"/>
                </a:lnTo>
                <a:lnTo>
                  <a:pt x="12268" y="5293"/>
                </a:lnTo>
                <a:cubicBezTo>
                  <a:pt x="12244" y="5415"/>
                  <a:pt x="12195" y="5415"/>
                  <a:pt x="12195" y="5415"/>
                </a:cubicBezTo>
                <a:cubicBezTo>
                  <a:pt x="12195" y="5427"/>
                  <a:pt x="12201" y="5433"/>
                  <a:pt x="12207" y="5433"/>
                </a:cubicBezTo>
                <a:cubicBezTo>
                  <a:pt x="12214" y="5433"/>
                  <a:pt x="12220" y="5427"/>
                  <a:pt x="12220" y="5415"/>
                </a:cubicBezTo>
                <a:cubicBezTo>
                  <a:pt x="12244" y="5415"/>
                  <a:pt x="12244" y="5415"/>
                  <a:pt x="12244" y="5439"/>
                </a:cubicBezTo>
                <a:cubicBezTo>
                  <a:pt x="12244" y="5488"/>
                  <a:pt x="12195" y="5488"/>
                  <a:pt x="12195" y="5488"/>
                </a:cubicBezTo>
                <a:cubicBezTo>
                  <a:pt x="12195" y="5488"/>
                  <a:pt x="12195" y="5519"/>
                  <a:pt x="12208" y="5519"/>
                </a:cubicBezTo>
                <a:cubicBezTo>
                  <a:pt x="12211" y="5519"/>
                  <a:pt x="12215" y="5517"/>
                  <a:pt x="12220" y="5512"/>
                </a:cubicBezTo>
                <a:cubicBezTo>
                  <a:pt x="12244" y="5512"/>
                  <a:pt x="12293" y="5439"/>
                  <a:pt x="12342" y="5390"/>
                </a:cubicBezTo>
                <a:lnTo>
                  <a:pt x="12342" y="5512"/>
                </a:lnTo>
                <a:lnTo>
                  <a:pt x="12293" y="5512"/>
                </a:lnTo>
                <a:cubicBezTo>
                  <a:pt x="12293" y="5512"/>
                  <a:pt x="12317" y="5512"/>
                  <a:pt x="12366" y="5537"/>
                </a:cubicBezTo>
                <a:cubicBezTo>
                  <a:pt x="12366" y="5561"/>
                  <a:pt x="12390" y="5561"/>
                  <a:pt x="12390" y="5585"/>
                </a:cubicBezTo>
                <a:cubicBezTo>
                  <a:pt x="12390" y="5610"/>
                  <a:pt x="12390" y="5610"/>
                  <a:pt x="12390" y="5634"/>
                </a:cubicBezTo>
                <a:lnTo>
                  <a:pt x="12390" y="5707"/>
                </a:lnTo>
                <a:cubicBezTo>
                  <a:pt x="12390" y="5976"/>
                  <a:pt x="12390" y="6268"/>
                  <a:pt x="12366" y="6561"/>
                </a:cubicBezTo>
                <a:cubicBezTo>
                  <a:pt x="12366" y="6707"/>
                  <a:pt x="12342" y="6854"/>
                  <a:pt x="12342" y="7000"/>
                </a:cubicBezTo>
                <a:lnTo>
                  <a:pt x="12293" y="7439"/>
                </a:lnTo>
                <a:cubicBezTo>
                  <a:pt x="12268" y="7439"/>
                  <a:pt x="12244" y="7293"/>
                  <a:pt x="12244" y="7171"/>
                </a:cubicBezTo>
                <a:cubicBezTo>
                  <a:pt x="12244" y="7268"/>
                  <a:pt x="12244" y="7341"/>
                  <a:pt x="12220" y="7439"/>
                </a:cubicBezTo>
                <a:cubicBezTo>
                  <a:pt x="12227" y="7415"/>
                  <a:pt x="12233" y="7406"/>
                  <a:pt x="12236" y="7406"/>
                </a:cubicBezTo>
                <a:cubicBezTo>
                  <a:pt x="12252" y="7406"/>
                  <a:pt x="12231" y="7601"/>
                  <a:pt x="12238" y="7601"/>
                </a:cubicBezTo>
                <a:cubicBezTo>
                  <a:pt x="12239" y="7601"/>
                  <a:pt x="12241" y="7596"/>
                  <a:pt x="12244" y="7585"/>
                </a:cubicBezTo>
                <a:lnTo>
                  <a:pt x="12244" y="7585"/>
                </a:lnTo>
                <a:cubicBezTo>
                  <a:pt x="12317" y="8000"/>
                  <a:pt x="12171" y="8561"/>
                  <a:pt x="12220" y="8951"/>
                </a:cubicBezTo>
                <a:lnTo>
                  <a:pt x="13073" y="9415"/>
                </a:lnTo>
                <a:cubicBezTo>
                  <a:pt x="13342" y="9585"/>
                  <a:pt x="13634" y="9707"/>
                  <a:pt x="13927" y="9829"/>
                </a:cubicBezTo>
                <a:cubicBezTo>
                  <a:pt x="13927" y="9902"/>
                  <a:pt x="13927" y="10000"/>
                  <a:pt x="13902" y="10073"/>
                </a:cubicBezTo>
                <a:cubicBezTo>
                  <a:pt x="13951" y="9951"/>
                  <a:pt x="13951" y="9829"/>
                  <a:pt x="13951" y="9732"/>
                </a:cubicBezTo>
                <a:lnTo>
                  <a:pt x="13878" y="9707"/>
                </a:lnTo>
                <a:cubicBezTo>
                  <a:pt x="13878" y="9439"/>
                  <a:pt x="13927" y="9634"/>
                  <a:pt x="13927" y="9390"/>
                </a:cubicBezTo>
                <a:cubicBezTo>
                  <a:pt x="13976" y="9390"/>
                  <a:pt x="13976" y="9610"/>
                  <a:pt x="13976" y="9829"/>
                </a:cubicBezTo>
                <a:cubicBezTo>
                  <a:pt x="14000" y="9683"/>
                  <a:pt x="14000" y="9512"/>
                  <a:pt x="13976" y="9366"/>
                </a:cubicBezTo>
                <a:cubicBezTo>
                  <a:pt x="13985" y="9299"/>
                  <a:pt x="13995" y="9288"/>
                  <a:pt x="14006" y="9288"/>
                </a:cubicBezTo>
                <a:cubicBezTo>
                  <a:pt x="14011" y="9288"/>
                  <a:pt x="14016" y="9290"/>
                  <a:pt x="14022" y="9290"/>
                </a:cubicBezTo>
                <a:cubicBezTo>
                  <a:pt x="14036" y="9290"/>
                  <a:pt x="14052" y="9278"/>
                  <a:pt x="14073" y="9195"/>
                </a:cubicBezTo>
                <a:cubicBezTo>
                  <a:pt x="14049" y="9000"/>
                  <a:pt x="14049" y="8829"/>
                  <a:pt x="14073" y="8634"/>
                </a:cubicBezTo>
                <a:cubicBezTo>
                  <a:pt x="14146" y="8195"/>
                  <a:pt x="14049" y="7951"/>
                  <a:pt x="14122" y="7537"/>
                </a:cubicBezTo>
                <a:lnTo>
                  <a:pt x="14122" y="7537"/>
                </a:lnTo>
                <a:lnTo>
                  <a:pt x="14122" y="7585"/>
                </a:lnTo>
                <a:cubicBezTo>
                  <a:pt x="14169" y="7444"/>
                  <a:pt x="14171" y="7165"/>
                  <a:pt x="14193" y="6882"/>
                </a:cubicBezTo>
                <a:lnTo>
                  <a:pt x="14193" y="6882"/>
                </a:lnTo>
                <a:cubicBezTo>
                  <a:pt x="14188" y="6910"/>
                  <a:pt x="14177" y="6934"/>
                  <a:pt x="14167" y="6934"/>
                </a:cubicBezTo>
                <a:cubicBezTo>
                  <a:pt x="14156" y="6934"/>
                  <a:pt x="14146" y="6906"/>
                  <a:pt x="14146" y="6829"/>
                </a:cubicBezTo>
                <a:cubicBezTo>
                  <a:pt x="14195" y="6537"/>
                  <a:pt x="14171" y="6293"/>
                  <a:pt x="14220" y="6073"/>
                </a:cubicBezTo>
                <a:lnTo>
                  <a:pt x="14171" y="5829"/>
                </a:lnTo>
                <a:lnTo>
                  <a:pt x="14171" y="5561"/>
                </a:lnTo>
                <a:cubicBezTo>
                  <a:pt x="14171" y="5366"/>
                  <a:pt x="14171" y="5195"/>
                  <a:pt x="14146" y="5024"/>
                </a:cubicBezTo>
                <a:cubicBezTo>
                  <a:pt x="14098" y="4634"/>
                  <a:pt x="14049" y="4171"/>
                  <a:pt x="13976" y="3659"/>
                </a:cubicBezTo>
                <a:lnTo>
                  <a:pt x="13317" y="3244"/>
                </a:lnTo>
                <a:cubicBezTo>
                  <a:pt x="13220" y="3171"/>
                  <a:pt x="13098" y="3122"/>
                  <a:pt x="12976" y="3049"/>
                </a:cubicBezTo>
                <a:lnTo>
                  <a:pt x="12537" y="2829"/>
                </a:lnTo>
                <a:cubicBezTo>
                  <a:pt x="12244" y="2927"/>
                  <a:pt x="11976" y="3073"/>
                  <a:pt x="11683" y="3195"/>
                </a:cubicBezTo>
                <a:cubicBezTo>
                  <a:pt x="11537" y="3268"/>
                  <a:pt x="11390" y="3341"/>
                  <a:pt x="11268" y="3439"/>
                </a:cubicBezTo>
                <a:lnTo>
                  <a:pt x="11049" y="3561"/>
                </a:lnTo>
                <a:cubicBezTo>
                  <a:pt x="10976" y="3585"/>
                  <a:pt x="10903" y="3659"/>
                  <a:pt x="10829" y="3683"/>
                </a:cubicBezTo>
                <a:lnTo>
                  <a:pt x="10610" y="3829"/>
                </a:lnTo>
                <a:lnTo>
                  <a:pt x="10488" y="3951"/>
                </a:lnTo>
                <a:lnTo>
                  <a:pt x="10244" y="4122"/>
                </a:lnTo>
                <a:cubicBezTo>
                  <a:pt x="10098" y="4268"/>
                  <a:pt x="9951" y="4390"/>
                  <a:pt x="9829" y="4512"/>
                </a:cubicBezTo>
                <a:cubicBezTo>
                  <a:pt x="9812" y="4530"/>
                  <a:pt x="9794" y="4548"/>
                  <a:pt x="9776" y="4565"/>
                </a:cubicBezTo>
                <a:lnTo>
                  <a:pt x="9776" y="4565"/>
                </a:lnTo>
                <a:cubicBezTo>
                  <a:pt x="9804" y="4117"/>
                  <a:pt x="9797" y="3672"/>
                  <a:pt x="9756" y="3244"/>
                </a:cubicBezTo>
                <a:cubicBezTo>
                  <a:pt x="9781" y="3122"/>
                  <a:pt x="9781" y="3000"/>
                  <a:pt x="9756" y="2878"/>
                </a:cubicBezTo>
                <a:cubicBezTo>
                  <a:pt x="9756" y="2756"/>
                  <a:pt x="9732" y="2634"/>
                  <a:pt x="9707" y="2512"/>
                </a:cubicBezTo>
                <a:lnTo>
                  <a:pt x="9317" y="2171"/>
                </a:lnTo>
                <a:lnTo>
                  <a:pt x="9317" y="2171"/>
                </a:lnTo>
                <a:cubicBezTo>
                  <a:pt x="9366" y="2244"/>
                  <a:pt x="9390" y="2268"/>
                  <a:pt x="9366" y="2268"/>
                </a:cubicBezTo>
                <a:cubicBezTo>
                  <a:pt x="9342" y="2268"/>
                  <a:pt x="9317" y="2244"/>
                  <a:pt x="9268" y="2220"/>
                </a:cubicBezTo>
                <a:lnTo>
                  <a:pt x="9098" y="2049"/>
                </a:lnTo>
                <a:cubicBezTo>
                  <a:pt x="8927" y="1976"/>
                  <a:pt x="8927" y="2000"/>
                  <a:pt x="8903" y="1976"/>
                </a:cubicBezTo>
                <a:cubicBezTo>
                  <a:pt x="8878" y="1976"/>
                  <a:pt x="8854" y="1976"/>
                  <a:pt x="8805" y="1951"/>
                </a:cubicBezTo>
                <a:lnTo>
                  <a:pt x="8683" y="1927"/>
                </a:lnTo>
                <a:lnTo>
                  <a:pt x="8464" y="1829"/>
                </a:lnTo>
                <a:lnTo>
                  <a:pt x="8366" y="1805"/>
                </a:lnTo>
                <a:cubicBezTo>
                  <a:pt x="8220" y="1854"/>
                  <a:pt x="8049" y="1927"/>
                  <a:pt x="7829" y="2000"/>
                </a:cubicBezTo>
                <a:lnTo>
                  <a:pt x="7683" y="2073"/>
                </a:lnTo>
                <a:lnTo>
                  <a:pt x="7488" y="2171"/>
                </a:lnTo>
                <a:lnTo>
                  <a:pt x="7122" y="2366"/>
                </a:lnTo>
                <a:cubicBezTo>
                  <a:pt x="6878" y="2537"/>
                  <a:pt x="6586" y="2707"/>
                  <a:pt x="6342" y="2927"/>
                </a:cubicBezTo>
                <a:cubicBezTo>
                  <a:pt x="6171" y="3073"/>
                  <a:pt x="6000" y="3220"/>
                  <a:pt x="5829" y="3366"/>
                </a:cubicBezTo>
                <a:lnTo>
                  <a:pt x="5342" y="3805"/>
                </a:lnTo>
                <a:cubicBezTo>
                  <a:pt x="5220" y="3902"/>
                  <a:pt x="5244" y="3902"/>
                  <a:pt x="5195" y="3927"/>
                </a:cubicBezTo>
                <a:lnTo>
                  <a:pt x="5147" y="3976"/>
                </a:lnTo>
                <a:cubicBezTo>
                  <a:pt x="5073" y="4049"/>
                  <a:pt x="5000" y="4098"/>
                  <a:pt x="4927" y="4122"/>
                </a:cubicBezTo>
                <a:cubicBezTo>
                  <a:pt x="4903" y="4146"/>
                  <a:pt x="4854" y="4171"/>
                  <a:pt x="4805" y="4171"/>
                </a:cubicBezTo>
                <a:lnTo>
                  <a:pt x="4781" y="4195"/>
                </a:lnTo>
                <a:cubicBezTo>
                  <a:pt x="4781" y="4171"/>
                  <a:pt x="4781" y="4146"/>
                  <a:pt x="4781" y="4122"/>
                </a:cubicBezTo>
                <a:cubicBezTo>
                  <a:pt x="4781" y="4098"/>
                  <a:pt x="4781" y="4049"/>
                  <a:pt x="4781" y="4000"/>
                </a:cubicBezTo>
                <a:lnTo>
                  <a:pt x="4781" y="3976"/>
                </a:lnTo>
                <a:cubicBezTo>
                  <a:pt x="4781" y="3951"/>
                  <a:pt x="4781" y="3927"/>
                  <a:pt x="4781" y="3902"/>
                </a:cubicBezTo>
                <a:lnTo>
                  <a:pt x="4781" y="3756"/>
                </a:lnTo>
                <a:cubicBezTo>
                  <a:pt x="4781" y="3512"/>
                  <a:pt x="4830" y="3293"/>
                  <a:pt x="4830" y="3049"/>
                </a:cubicBezTo>
                <a:cubicBezTo>
                  <a:pt x="4854" y="2805"/>
                  <a:pt x="4878" y="2537"/>
                  <a:pt x="4903" y="2293"/>
                </a:cubicBezTo>
                <a:cubicBezTo>
                  <a:pt x="4951" y="1781"/>
                  <a:pt x="4976" y="1293"/>
                  <a:pt x="5025" y="829"/>
                </a:cubicBezTo>
                <a:lnTo>
                  <a:pt x="4781" y="610"/>
                </a:lnTo>
                <a:lnTo>
                  <a:pt x="4756" y="585"/>
                </a:lnTo>
                <a:lnTo>
                  <a:pt x="4756" y="561"/>
                </a:lnTo>
                <a:lnTo>
                  <a:pt x="4732" y="537"/>
                </a:lnTo>
                <a:lnTo>
                  <a:pt x="4683" y="464"/>
                </a:lnTo>
                <a:lnTo>
                  <a:pt x="4561" y="342"/>
                </a:lnTo>
                <a:lnTo>
                  <a:pt x="4561" y="342"/>
                </a:lnTo>
                <a:cubicBezTo>
                  <a:pt x="4391" y="195"/>
                  <a:pt x="4439" y="146"/>
                  <a:pt x="4342" y="49"/>
                </a:cubicBezTo>
                <a:lnTo>
                  <a:pt x="431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6" name="Google Shape;236;p8"/>
          <p:cNvSpPr/>
          <p:nvPr/>
        </p:nvSpPr>
        <p:spPr>
          <a:xfrm rot="-8386467">
            <a:off x="1025565" y="6683315"/>
            <a:ext cx="715860" cy="483985"/>
          </a:xfrm>
          <a:custGeom>
            <a:avLst/>
            <a:gdLst/>
            <a:ahLst/>
            <a:cxnLst/>
            <a:rect l="l" t="t" r="r" b="b"/>
            <a:pathLst>
              <a:path w="16415" h="11098" extrusionOk="0">
                <a:moveTo>
                  <a:pt x="14537" y="2268"/>
                </a:moveTo>
                <a:cubicBezTo>
                  <a:pt x="14546" y="2287"/>
                  <a:pt x="14555" y="2306"/>
                  <a:pt x="14564" y="2325"/>
                </a:cubicBezTo>
                <a:lnTo>
                  <a:pt x="14564" y="2325"/>
                </a:lnTo>
                <a:cubicBezTo>
                  <a:pt x="14559" y="2307"/>
                  <a:pt x="14549" y="2287"/>
                  <a:pt x="14537" y="2268"/>
                </a:cubicBezTo>
                <a:close/>
                <a:moveTo>
                  <a:pt x="11890" y="6000"/>
                </a:moveTo>
                <a:lnTo>
                  <a:pt x="11890" y="6000"/>
                </a:lnTo>
                <a:cubicBezTo>
                  <a:pt x="11886" y="6017"/>
                  <a:pt x="11882" y="6034"/>
                  <a:pt x="11878" y="6049"/>
                </a:cubicBezTo>
                <a:cubicBezTo>
                  <a:pt x="11887" y="6040"/>
                  <a:pt x="11891" y="6022"/>
                  <a:pt x="11890" y="6000"/>
                </a:cubicBezTo>
                <a:close/>
                <a:moveTo>
                  <a:pt x="6388" y="9388"/>
                </a:moveTo>
                <a:lnTo>
                  <a:pt x="6388" y="9388"/>
                </a:lnTo>
                <a:cubicBezTo>
                  <a:pt x="6383" y="9395"/>
                  <a:pt x="6380" y="9400"/>
                  <a:pt x="6381" y="9400"/>
                </a:cubicBezTo>
                <a:cubicBezTo>
                  <a:pt x="6381" y="9400"/>
                  <a:pt x="6384" y="9397"/>
                  <a:pt x="6391" y="9390"/>
                </a:cubicBezTo>
                <a:cubicBezTo>
                  <a:pt x="6391" y="9390"/>
                  <a:pt x="6390" y="9389"/>
                  <a:pt x="6388" y="9388"/>
                </a:cubicBezTo>
                <a:close/>
                <a:moveTo>
                  <a:pt x="13000" y="0"/>
                </a:moveTo>
                <a:lnTo>
                  <a:pt x="12171" y="49"/>
                </a:lnTo>
                <a:cubicBezTo>
                  <a:pt x="12074" y="49"/>
                  <a:pt x="12000" y="73"/>
                  <a:pt x="11903" y="73"/>
                </a:cubicBezTo>
                <a:lnTo>
                  <a:pt x="11659" y="146"/>
                </a:lnTo>
                <a:lnTo>
                  <a:pt x="11391" y="220"/>
                </a:lnTo>
                <a:lnTo>
                  <a:pt x="11000" y="293"/>
                </a:lnTo>
                <a:cubicBezTo>
                  <a:pt x="10952" y="439"/>
                  <a:pt x="10903" y="610"/>
                  <a:pt x="10878" y="756"/>
                </a:cubicBezTo>
                <a:cubicBezTo>
                  <a:pt x="10830" y="902"/>
                  <a:pt x="10781" y="1073"/>
                  <a:pt x="10757" y="1219"/>
                </a:cubicBezTo>
                <a:cubicBezTo>
                  <a:pt x="10708" y="1561"/>
                  <a:pt x="10635" y="1878"/>
                  <a:pt x="10586" y="2219"/>
                </a:cubicBezTo>
                <a:cubicBezTo>
                  <a:pt x="10561" y="2366"/>
                  <a:pt x="10513" y="2537"/>
                  <a:pt x="10488" y="2707"/>
                </a:cubicBezTo>
                <a:cubicBezTo>
                  <a:pt x="10464" y="2854"/>
                  <a:pt x="10439" y="3024"/>
                  <a:pt x="10439" y="3195"/>
                </a:cubicBezTo>
                <a:cubicBezTo>
                  <a:pt x="10415" y="3341"/>
                  <a:pt x="10391" y="3561"/>
                  <a:pt x="10366" y="3732"/>
                </a:cubicBezTo>
                <a:cubicBezTo>
                  <a:pt x="10318" y="4024"/>
                  <a:pt x="10293" y="4341"/>
                  <a:pt x="10269" y="4585"/>
                </a:cubicBezTo>
                <a:cubicBezTo>
                  <a:pt x="10269" y="4707"/>
                  <a:pt x="10220" y="4829"/>
                  <a:pt x="10220" y="4927"/>
                </a:cubicBezTo>
                <a:cubicBezTo>
                  <a:pt x="10220" y="4975"/>
                  <a:pt x="10220" y="5000"/>
                  <a:pt x="10196" y="5049"/>
                </a:cubicBezTo>
                <a:cubicBezTo>
                  <a:pt x="10196" y="5097"/>
                  <a:pt x="10171" y="5146"/>
                  <a:pt x="10171" y="5195"/>
                </a:cubicBezTo>
                <a:cubicBezTo>
                  <a:pt x="10171" y="5244"/>
                  <a:pt x="10147" y="5293"/>
                  <a:pt x="10147" y="5317"/>
                </a:cubicBezTo>
                <a:cubicBezTo>
                  <a:pt x="10122" y="5293"/>
                  <a:pt x="10074" y="5268"/>
                  <a:pt x="10049" y="5244"/>
                </a:cubicBezTo>
                <a:lnTo>
                  <a:pt x="9927" y="5146"/>
                </a:lnTo>
                <a:lnTo>
                  <a:pt x="9171" y="4366"/>
                </a:lnTo>
                <a:cubicBezTo>
                  <a:pt x="8927" y="4097"/>
                  <a:pt x="8683" y="3854"/>
                  <a:pt x="8440" y="3634"/>
                </a:cubicBezTo>
                <a:lnTo>
                  <a:pt x="8074" y="3268"/>
                </a:lnTo>
                <a:cubicBezTo>
                  <a:pt x="7879" y="3097"/>
                  <a:pt x="7683" y="2902"/>
                  <a:pt x="7513" y="2780"/>
                </a:cubicBezTo>
                <a:cubicBezTo>
                  <a:pt x="7269" y="2537"/>
                  <a:pt x="6952" y="2268"/>
                  <a:pt x="6635" y="2024"/>
                </a:cubicBezTo>
                <a:cubicBezTo>
                  <a:pt x="6562" y="2024"/>
                  <a:pt x="6513" y="2024"/>
                  <a:pt x="6464" y="2049"/>
                </a:cubicBezTo>
                <a:lnTo>
                  <a:pt x="6318" y="2049"/>
                </a:lnTo>
                <a:cubicBezTo>
                  <a:pt x="6488" y="2049"/>
                  <a:pt x="6440" y="2098"/>
                  <a:pt x="6318" y="2122"/>
                </a:cubicBezTo>
                <a:cubicBezTo>
                  <a:pt x="5708" y="2195"/>
                  <a:pt x="5927" y="2171"/>
                  <a:pt x="5805" y="2195"/>
                </a:cubicBezTo>
                <a:cubicBezTo>
                  <a:pt x="5805" y="2195"/>
                  <a:pt x="5757" y="2219"/>
                  <a:pt x="5708" y="2268"/>
                </a:cubicBezTo>
                <a:lnTo>
                  <a:pt x="5488" y="2390"/>
                </a:lnTo>
                <a:cubicBezTo>
                  <a:pt x="5366" y="2439"/>
                  <a:pt x="5269" y="2512"/>
                  <a:pt x="5074" y="2610"/>
                </a:cubicBezTo>
                <a:cubicBezTo>
                  <a:pt x="5025" y="2805"/>
                  <a:pt x="4952" y="2976"/>
                  <a:pt x="4903" y="3219"/>
                </a:cubicBezTo>
                <a:cubicBezTo>
                  <a:pt x="4879" y="3341"/>
                  <a:pt x="4830" y="3463"/>
                  <a:pt x="4805" y="3585"/>
                </a:cubicBezTo>
                <a:cubicBezTo>
                  <a:pt x="4757" y="3707"/>
                  <a:pt x="4732" y="3829"/>
                  <a:pt x="4708" y="3976"/>
                </a:cubicBezTo>
                <a:cubicBezTo>
                  <a:pt x="4683" y="4097"/>
                  <a:pt x="4659" y="4244"/>
                  <a:pt x="4635" y="4390"/>
                </a:cubicBezTo>
                <a:cubicBezTo>
                  <a:pt x="4635" y="4463"/>
                  <a:pt x="4610" y="4536"/>
                  <a:pt x="4610" y="4610"/>
                </a:cubicBezTo>
                <a:cubicBezTo>
                  <a:pt x="4610" y="4658"/>
                  <a:pt x="4610" y="4707"/>
                  <a:pt x="4586" y="4756"/>
                </a:cubicBezTo>
                <a:cubicBezTo>
                  <a:pt x="4562" y="4951"/>
                  <a:pt x="4562" y="5146"/>
                  <a:pt x="4537" y="5341"/>
                </a:cubicBezTo>
                <a:cubicBezTo>
                  <a:pt x="4513" y="5732"/>
                  <a:pt x="4513" y="6146"/>
                  <a:pt x="4537" y="6536"/>
                </a:cubicBezTo>
                <a:lnTo>
                  <a:pt x="4537" y="6683"/>
                </a:lnTo>
                <a:lnTo>
                  <a:pt x="4537" y="6805"/>
                </a:lnTo>
                <a:cubicBezTo>
                  <a:pt x="4537" y="6829"/>
                  <a:pt x="4537" y="6878"/>
                  <a:pt x="4537" y="6902"/>
                </a:cubicBezTo>
                <a:cubicBezTo>
                  <a:pt x="4562" y="6975"/>
                  <a:pt x="4562" y="7049"/>
                  <a:pt x="4586" y="7122"/>
                </a:cubicBezTo>
                <a:lnTo>
                  <a:pt x="4635" y="7195"/>
                </a:lnTo>
                <a:lnTo>
                  <a:pt x="4659" y="7219"/>
                </a:lnTo>
                <a:cubicBezTo>
                  <a:pt x="4647" y="7232"/>
                  <a:pt x="4635" y="7238"/>
                  <a:pt x="4623" y="7238"/>
                </a:cubicBezTo>
                <a:cubicBezTo>
                  <a:pt x="4610" y="7238"/>
                  <a:pt x="4598" y="7232"/>
                  <a:pt x="4586" y="7219"/>
                </a:cubicBezTo>
                <a:cubicBezTo>
                  <a:pt x="4537" y="7219"/>
                  <a:pt x="4488" y="7195"/>
                  <a:pt x="4440" y="7171"/>
                </a:cubicBezTo>
                <a:lnTo>
                  <a:pt x="4415" y="7171"/>
                </a:lnTo>
                <a:lnTo>
                  <a:pt x="4415" y="7146"/>
                </a:lnTo>
                <a:cubicBezTo>
                  <a:pt x="4366" y="7146"/>
                  <a:pt x="4318" y="7097"/>
                  <a:pt x="4269" y="7073"/>
                </a:cubicBezTo>
                <a:cubicBezTo>
                  <a:pt x="4244" y="7049"/>
                  <a:pt x="4196" y="7024"/>
                  <a:pt x="4171" y="7000"/>
                </a:cubicBezTo>
                <a:lnTo>
                  <a:pt x="4098" y="6951"/>
                </a:lnTo>
                <a:lnTo>
                  <a:pt x="4049" y="6902"/>
                </a:lnTo>
                <a:lnTo>
                  <a:pt x="3927" y="6805"/>
                </a:lnTo>
                <a:cubicBezTo>
                  <a:pt x="3757" y="6683"/>
                  <a:pt x="3610" y="6536"/>
                  <a:pt x="3440" y="6414"/>
                </a:cubicBezTo>
                <a:lnTo>
                  <a:pt x="2684" y="5805"/>
                </a:lnTo>
                <a:lnTo>
                  <a:pt x="2025" y="5244"/>
                </a:lnTo>
                <a:cubicBezTo>
                  <a:pt x="1830" y="5097"/>
                  <a:pt x="1684" y="5000"/>
                  <a:pt x="1586" y="4902"/>
                </a:cubicBezTo>
                <a:lnTo>
                  <a:pt x="1586" y="4902"/>
                </a:lnTo>
                <a:lnTo>
                  <a:pt x="1684" y="5000"/>
                </a:lnTo>
                <a:lnTo>
                  <a:pt x="1684" y="5000"/>
                </a:lnTo>
                <a:lnTo>
                  <a:pt x="1586" y="4927"/>
                </a:lnTo>
                <a:cubicBezTo>
                  <a:pt x="1366" y="5000"/>
                  <a:pt x="1147" y="5000"/>
                  <a:pt x="927" y="5000"/>
                </a:cubicBezTo>
                <a:cubicBezTo>
                  <a:pt x="976" y="5049"/>
                  <a:pt x="806" y="5097"/>
                  <a:pt x="659" y="5097"/>
                </a:cubicBezTo>
                <a:lnTo>
                  <a:pt x="635" y="5097"/>
                </a:lnTo>
                <a:lnTo>
                  <a:pt x="586" y="5122"/>
                </a:lnTo>
                <a:cubicBezTo>
                  <a:pt x="537" y="5195"/>
                  <a:pt x="464" y="5268"/>
                  <a:pt x="367" y="5390"/>
                </a:cubicBezTo>
                <a:lnTo>
                  <a:pt x="318" y="5463"/>
                </a:lnTo>
                <a:cubicBezTo>
                  <a:pt x="269" y="5512"/>
                  <a:pt x="245" y="5536"/>
                  <a:pt x="220" y="5585"/>
                </a:cubicBezTo>
                <a:lnTo>
                  <a:pt x="49" y="5780"/>
                </a:lnTo>
                <a:lnTo>
                  <a:pt x="49" y="6073"/>
                </a:lnTo>
                <a:lnTo>
                  <a:pt x="1" y="6024"/>
                </a:lnTo>
                <a:lnTo>
                  <a:pt x="1" y="6024"/>
                </a:lnTo>
                <a:cubicBezTo>
                  <a:pt x="25" y="6317"/>
                  <a:pt x="74" y="6707"/>
                  <a:pt x="74" y="7073"/>
                </a:cubicBezTo>
                <a:cubicBezTo>
                  <a:pt x="74" y="7244"/>
                  <a:pt x="98" y="7414"/>
                  <a:pt x="123" y="7610"/>
                </a:cubicBezTo>
                <a:cubicBezTo>
                  <a:pt x="147" y="7756"/>
                  <a:pt x="171" y="7902"/>
                  <a:pt x="196" y="8000"/>
                </a:cubicBezTo>
                <a:cubicBezTo>
                  <a:pt x="196" y="8122"/>
                  <a:pt x="220" y="8244"/>
                  <a:pt x="245" y="8390"/>
                </a:cubicBezTo>
                <a:cubicBezTo>
                  <a:pt x="245" y="8439"/>
                  <a:pt x="245" y="8488"/>
                  <a:pt x="269" y="8536"/>
                </a:cubicBezTo>
                <a:cubicBezTo>
                  <a:pt x="269" y="8585"/>
                  <a:pt x="269" y="8610"/>
                  <a:pt x="293" y="8658"/>
                </a:cubicBezTo>
                <a:cubicBezTo>
                  <a:pt x="318" y="8853"/>
                  <a:pt x="367" y="9049"/>
                  <a:pt x="391" y="9268"/>
                </a:cubicBezTo>
                <a:cubicBezTo>
                  <a:pt x="440" y="9463"/>
                  <a:pt x="513" y="9683"/>
                  <a:pt x="562" y="9878"/>
                </a:cubicBezTo>
                <a:cubicBezTo>
                  <a:pt x="635" y="10073"/>
                  <a:pt x="708" y="10268"/>
                  <a:pt x="806" y="10488"/>
                </a:cubicBezTo>
                <a:lnTo>
                  <a:pt x="806" y="10561"/>
                </a:lnTo>
                <a:cubicBezTo>
                  <a:pt x="806" y="10609"/>
                  <a:pt x="806" y="10683"/>
                  <a:pt x="830" y="10756"/>
                </a:cubicBezTo>
                <a:lnTo>
                  <a:pt x="903" y="11024"/>
                </a:lnTo>
                <a:lnTo>
                  <a:pt x="952" y="11097"/>
                </a:lnTo>
                <a:lnTo>
                  <a:pt x="1220" y="11097"/>
                </a:lnTo>
                <a:cubicBezTo>
                  <a:pt x="1391" y="11097"/>
                  <a:pt x="1586" y="11073"/>
                  <a:pt x="1781" y="11024"/>
                </a:cubicBezTo>
                <a:cubicBezTo>
                  <a:pt x="2171" y="10902"/>
                  <a:pt x="2537" y="10609"/>
                  <a:pt x="2488" y="10146"/>
                </a:cubicBezTo>
                <a:lnTo>
                  <a:pt x="2537" y="10146"/>
                </a:lnTo>
                <a:cubicBezTo>
                  <a:pt x="2537" y="10146"/>
                  <a:pt x="2464" y="10000"/>
                  <a:pt x="2464" y="10000"/>
                </a:cubicBezTo>
                <a:cubicBezTo>
                  <a:pt x="2415" y="9780"/>
                  <a:pt x="2318" y="9683"/>
                  <a:pt x="2366" y="9683"/>
                </a:cubicBezTo>
                <a:lnTo>
                  <a:pt x="2464" y="9975"/>
                </a:lnTo>
                <a:cubicBezTo>
                  <a:pt x="2445" y="9889"/>
                  <a:pt x="2441" y="9859"/>
                  <a:pt x="2447" y="9859"/>
                </a:cubicBezTo>
                <a:cubicBezTo>
                  <a:pt x="2457" y="9859"/>
                  <a:pt x="2493" y="9931"/>
                  <a:pt x="2537" y="9975"/>
                </a:cubicBezTo>
                <a:cubicBezTo>
                  <a:pt x="2488" y="9878"/>
                  <a:pt x="2488" y="9805"/>
                  <a:pt x="2464" y="9731"/>
                </a:cubicBezTo>
                <a:cubicBezTo>
                  <a:pt x="2458" y="9720"/>
                  <a:pt x="2455" y="9715"/>
                  <a:pt x="2454" y="9715"/>
                </a:cubicBezTo>
                <a:cubicBezTo>
                  <a:pt x="2450" y="9715"/>
                  <a:pt x="2464" y="9767"/>
                  <a:pt x="2464" y="9805"/>
                </a:cubicBezTo>
                <a:cubicBezTo>
                  <a:pt x="2391" y="9683"/>
                  <a:pt x="2318" y="9536"/>
                  <a:pt x="2269" y="9414"/>
                </a:cubicBezTo>
                <a:cubicBezTo>
                  <a:pt x="2220" y="9195"/>
                  <a:pt x="2342" y="9366"/>
                  <a:pt x="2269" y="9097"/>
                </a:cubicBezTo>
                <a:cubicBezTo>
                  <a:pt x="2220" y="8878"/>
                  <a:pt x="2171" y="8683"/>
                  <a:pt x="2123" y="8463"/>
                </a:cubicBezTo>
                <a:lnTo>
                  <a:pt x="2049" y="8122"/>
                </a:lnTo>
                <a:lnTo>
                  <a:pt x="2049" y="8049"/>
                </a:lnTo>
                <a:lnTo>
                  <a:pt x="2049" y="8024"/>
                </a:lnTo>
                <a:cubicBezTo>
                  <a:pt x="2049" y="7975"/>
                  <a:pt x="2049" y="7951"/>
                  <a:pt x="2074" y="7927"/>
                </a:cubicBezTo>
                <a:lnTo>
                  <a:pt x="2074" y="7878"/>
                </a:lnTo>
                <a:lnTo>
                  <a:pt x="2098" y="7878"/>
                </a:lnTo>
                <a:cubicBezTo>
                  <a:pt x="2123" y="7902"/>
                  <a:pt x="2098" y="7902"/>
                  <a:pt x="2123" y="7927"/>
                </a:cubicBezTo>
                <a:lnTo>
                  <a:pt x="2147" y="7927"/>
                </a:lnTo>
                <a:cubicBezTo>
                  <a:pt x="2147" y="7943"/>
                  <a:pt x="2147" y="7959"/>
                  <a:pt x="2147" y="7975"/>
                </a:cubicBezTo>
                <a:lnTo>
                  <a:pt x="2220" y="8049"/>
                </a:lnTo>
                <a:lnTo>
                  <a:pt x="2586" y="8317"/>
                </a:lnTo>
                <a:cubicBezTo>
                  <a:pt x="2635" y="8366"/>
                  <a:pt x="2708" y="8414"/>
                  <a:pt x="2781" y="8463"/>
                </a:cubicBezTo>
                <a:cubicBezTo>
                  <a:pt x="2830" y="8512"/>
                  <a:pt x="2879" y="8536"/>
                  <a:pt x="3001" y="8634"/>
                </a:cubicBezTo>
                <a:lnTo>
                  <a:pt x="3635" y="9073"/>
                </a:lnTo>
                <a:cubicBezTo>
                  <a:pt x="4025" y="9317"/>
                  <a:pt x="4293" y="9463"/>
                  <a:pt x="4293" y="9463"/>
                </a:cubicBezTo>
                <a:lnTo>
                  <a:pt x="4342" y="9390"/>
                </a:lnTo>
                <a:cubicBezTo>
                  <a:pt x="4513" y="9463"/>
                  <a:pt x="4659" y="9561"/>
                  <a:pt x="4805" y="9683"/>
                </a:cubicBezTo>
                <a:cubicBezTo>
                  <a:pt x="4830" y="9731"/>
                  <a:pt x="4879" y="9756"/>
                  <a:pt x="4903" y="9780"/>
                </a:cubicBezTo>
                <a:lnTo>
                  <a:pt x="5025" y="9853"/>
                </a:lnTo>
                <a:lnTo>
                  <a:pt x="5220" y="9927"/>
                </a:lnTo>
                <a:cubicBezTo>
                  <a:pt x="5391" y="9951"/>
                  <a:pt x="5562" y="10000"/>
                  <a:pt x="5732" y="10097"/>
                </a:cubicBezTo>
                <a:cubicBezTo>
                  <a:pt x="5805" y="10024"/>
                  <a:pt x="5879" y="9951"/>
                  <a:pt x="5952" y="9878"/>
                </a:cubicBezTo>
                <a:lnTo>
                  <a:pt x="6025" y="9805"/>
                </a:lnTo>
                <a:cubicBezTo>
                  <a:pt x="6025" y="9780"/>
                  <a:pt x="6049" y="9756"/>
                  <a:pt x="6049" y="9731"/>
                </a:cubicBezTo>
                <a:cubicBezTo>
                  <a:pt x="6049" y="9731"/>
                  <a:pt x="6146" y="9654"/>
                  <a:pt x="6167" y="9654"/>
                </a:cubicBezTo>
                <a:cubicBezTo>
                  <a:pt x="6170" y="9654"/>
                  <a:pt x="6171" y="9656"/>
                  <a:pt x="6171" y="9658"/>
                </a:cubicBezTo>
                <a:cubicBezTo>
                  <a:pt x="6171" y="9585"/>
                  <a:pt x="6269" y="9536"/>
                  <a:pt x="6342" y="9463"/>
                </a:cubicBezTo>
                <a:cubicBezTo>
                  <a:pt x="6357" y="9440"/>
                  <a:pt x="6361" y="9431"/>
                  <a:pt x="6357" y="9431"/>
                </a:cubicBezTo>
                <a:cubicBezTo>
                  <a:pt x="6349" y="9431"/>
                  <a:pt x="6310" y="9471"/>
                  <a:pt x="6293" y="9488"/>
                </a:cubicBezTo>
                <a:lnTo>
                  <a:pt x="6366" y="9390"/>
                </a:lnTo>
                <a:cubicBezTo>
                  <a:pt x="6366" y="9382"/>
                  <a:pt x="6369" y="9379"/>
                  <a:pt x="6373" y="9379"/>
                </a:cubicBezTo>
                <a:cubicBezTo>
                  <a:pt x="6378" y="9379"/>
                  <a:pt x="6385" y="9384"/>
                  <a:pt x="6388" y="9388"/>
                </a:cubicBezTo>
                <a:lnTo>
                  <a:pt x="6388" y="9388"/>
                </a:lnTo>
                <a:cubicBezTo>
                  <a:pt x="6395" y="9378"/>
                  <a:pt x="6405" y="9361"/>
                  <a:pt x="6415" y="9341"/>
                </a:cubicBezTo>
                <a:cubicBezTo>
                  <a:pt x="6464" y="9244"/>
                  <a:pt x="6586" y="9097"/>
                  <a:pt x="7074" y="8488"/>
                </a:cubicBezTo>
                <a:cubicBezTo>
                  <a:pt x="7025" y="8366"/>
                  <a:pt x="6976" y="8268"/>
                  <a:pt x="6927" y="8146"/>
                </a:cubicBezTo>
                <a:lnTo>
                  <a:pt x="6854" y="8000"/>
                </a:lnTo>
                <a:cubicBezTo>
                  <a:pt x="6830" y="7951"/>
                  <a:pt x="6805" y="7878"/>
                  <a:pt x="6805" y="7829"/>
                </a:cubicBezTo>
                <a:cubicBezTo>
                  <a:pt x="6757" y="7658"/>
                  <a:pt x="6708" y="7463"/>
                  <a:pt x="6683" y="7268"/>
                </a:cubicBezTo>
                <a:cubicBezTo>
                  <a:pt x="6659" y="7171"/>
                  <a:pt x="6635" y="7073"/>
                  <a:pt x="6610" y="6975"/>
                </a:cubicBezTo>
                <a:lnTo>
                  <a:pt x="6586" y="6683"/>
                </a:lnTo>
                <a:lnTo>
                  <a:pt x="6562" y="6561"/>
                </a:lnTo>
                <a:lnTo>
                  <a:pt x="6562" y="6488"/>
                </a:lnTo>
                <a:lnTo>
                  <a:pt x="6562" y="6366"/>
                </a:lnTo>
                <a:cubicBezTo>
                  <a:pt x="6562" y="6024"/>
                  <a:pt x="6562" y="5707"/>
                  <a:pt x="6586" y="5366"/>
                </a:cubicBezTo>
                <a:cubicBezTo>
                  <a:pt x="6586" y="5219"/>
                  <a:pt x="6610" y="5073"/>
                  <a:pt x="6610" y="4927"/>
                </a:cubicBezTo>
                <a:lnTo>
                  <a:pt x="6610" y="4878"/>
                </a:lnTo>
                <a:cubicBezTo>
                  <a:pt x="6598" y="4854"/>
                  <a:pt x="6598" y="4854"/>
                  <a:pt x="6592" y="4854"/>
                </a:cubicBezTo>
                <a:cubicBezTo>
                  <a:pt x="6586" y="4854"/>
                  <a:pt x="6574" y="4854"/>
                  <a:pt x="6537" y="4829"/>
                </a:cubicBezTo>
                <a:cubicBezTo>
                  <a:pt x="6464" y="4780"/>
                  <a:pt x="6561" y="4805"/>
                  <a:pt x="6537" y="4756"/>
                </a:cubicBezTo>
                <a:lnTo>
                  <a:pt x="6537" y="4756"/>
                </a:lnTo>
                <a:cubicBezTo>
                  <a:pt x="6562" y="4805"/>
                  <a:pt x="6586" y="4805"/>
                  <a:pt x="6586" y="4805"/>
                </a:cubicBezTo>
                <a:cubicBezTo>
                  <a:pt x="6586" y="4805"/>
                  <a:pt x="6586" y="4805"/>
                  <a:pt x="6635" y="4902"/>
                </a:cubicBezTo>
                <a:lnTo>
                  <a:pt x="6610" y="4805"/>
                </a:lnTo>
                <a:lnTo>
                  <a:pt x="6635" y="4854"/>
                </a:lnTo>
                <a:cubicBezTo>
                  <a:pt x="6635" y="4854"/>
                  <a:pt x="6635" y="4829"/>
                  <a:pt x="6635" y="4829"/>
                </a:cubicBezTo>
                <a:cubicBezTo>
                  <a:pt x="6635" y="4800"/>
                  <a:pt x="6635" y="4790"/>
                  <a:pt x="6636" y="4790"/>
                </a:cubicBezTo>
                <a:cubicBezTo>
                  <a:pt x="6638" y="4790"/>
                  <a:pt x="6644" y="4814"/>
                  <a:pt x="6659" y="4829"/>
                </a:cubicBezTo>
                <a:cubicBezTo>
                  <a:pt x="6659" y="4829"/>
                  <a:pt x="6659" y="4805"/>
                  <a:pt x="6683" y="4780"/>
                </a:cubicBezTo>
                <a:lnTo>
                  <a:pt x="6708" y="4780"/>
                </a:lnTo>
                <a:cubicBezTo>
                  <a:pt x="6708" y="4780"/>
                  <a:pt x="6708" y="4756"/>
                  <a:pt x="6757" y="4756"/>
                </a:cubicBezTo>
                <a:cubicBezTo>
                  <a:pt x="6781" y="4756"/>
                  <a:pt x="6757" y="4756"/>
                  <a:pt x="6757" y="4780"/>
                </a:cubicBezTo>
                <a:lnTo>
                  <a:pt x="6830" y="4854"/>
                </a:lnTo>
                <a:cubicBezTo>
                  <a:pt x="6903" y="4902"/>
                  <a:pt x="6976" y="4951"/>
                  <a:pt x="6976" y="5000"/>
                </a:cubicBezTo>
                <a:cubicBezTo>
                  <a:pt x="7053" y="5058"/>
                  <a:pt x="7238" y="5269"/>
                  <a:pt x="7299" y="5269"/>
                </a:cubicBezTo>
                <a:cubicBezTo>
                  <a:pt x="7315" y="5269"/>
                  <a:pt x="7323" y="5255"/>
                  <a:pt x="7318" y="5219"/>
                </a:cubicBezTo>
                <a:lnTo>
                  <a:pt x="7318" y="5219"/>
                </a:lnTo>
                <a:cubicBezTo>
                  <a:pt x="7337" y="5278"/>
                  <a:pt x="7483" y="5479"/>
                  <a:pt x="7450" y="5479"/>
                </a:cubicBezTo>
                <a:cubicBezTo>
                  <a:pt x="7443" y="5479"/>
                  <a:pt x="7424" y="5467"/>
                  <a:pt x="7391" y="5439"/>
                </a:cubicBezTo>
                <a:lnTo>
                  <a:pt x="7391" y="5439"/>
                </a:lnTo>
                <a:cubicBezTo>
                  <a:pt x="7464" y="5512"/>
                  <a:pt x="7537" y="5610"/>
                  <a:pt x="7635" y="5683"/>
                </a:cubicBezTo>
                <a:lnTo>
                  <a:pt x="7537" y="5536"/>
                </a:lnTo>
                <a:lnTo>
                  <a:pt x="7537" y="5536"/>
                </a:lnTo>
                <a:cubicBezTo>
                  <a:pt x="7732" y="5780"/>
                  <a:pt x="7952" y="6000"/>
                  <a:pt x="8196" y="6195"/>
                </a:cubicBezTo>
                <a:lnTo>
                  <a:pt x="8098" y="6073"/>
                </a:lnTo>
                <a:lnTo>
                  <a:pt x="8098" y="6073"/>
                </a:lnTo>
                <a:cubicBezTo>
                  <a:pt x="8269" y="6244"/>
                  <a:pt x="8440" y="6414"/>
                  <a:pt x="8440" y="6536"/>
                </a:cubicBezTo>
                <a:lnTo>
                  <a:pt x="8464" y="6561"/>
                </a:lnTo>
                <a:lnTo>
                  <a:pt x="8805" y="6902"/>
                </a:lnTo>
                <a:cubicBezTo>
                  <a:pt x="9000" y="7097"/>
                  <a:pt x="9220" y="7292"/>
                  <a:pt x="9439" y="7488"/>
                </a:cubicBezTo>
                <a:lnTo>
                  <a:pt x="9293" y="7317"/>
                </a:lnTo>
                <a:lnTo>
                  <a:pt x="9293" y="7317"/>
                </a:lnTo>
                <a:cubicBezTo>
                  <a:pt x="9415" y="7414"/>
                  <a:pt x="9659" y="7634"/>
                  <a:pt x="9952" y="7878"/>
                </a:cubicBezTo>
                <a:cubicBezTo>
                  <a:pt x="10122" y="7853"/>
                  <a:pt x="10269" y="7829"/>
                  <a:pt x="10391" y="7805"/>
                </a:cubicBezTo>
                <a:cubicBezTo>
                  <a:pt x="10513" y="7805"/>
                  <a:pt x="10683" y="7780"/>
                  <a:pt x="10830" y="7756"/>
                </a:cubicBezTo>
                <a:cubicBezTo>
                  <a:pt x="10952" y="7707"/>
                  <a:pt x="11074" y="7634"/>
                  <a:pt x="11196" y="7561"/>
                </a:cubicBezTo>
                <a:lnTo>
                  <a:pt x="11391" y="7463"/>
                </a:lnTo>
                <a:cubicBezTo>
                  <a:pt x="11439" y="7414"/>
                  <a:pt x="11488" y="7390"/>
                  <a:pt x="11586" y="7341"/>
                </a:cubicBezTo>
                <a:cubicBezTo>
                  <a:pt x="11683" y="6878"/>
                  <a:pt x="11781" y="6414"/>
                  <a:pt x="11854" y="5951"/>
                </a:cubicBezTo>
                <a:lnTo>
                  <a:pt x="11854" y="5951"/>
                </a:lnTo>
                <a:cubicBezTo>
                  <a:pt x="11854" y="5951"/>
                  <a:pt x="11830" y="6024"/>
                  <a:pt x="11805" y="6097"/>
                </a:cubicBezTo>
                <a:lnTo>
                  <a:pt x="11757" y="6219"/>
                </a:lnTo>
                <a:lnTo>
                  <a:pt x="11757" y="6146"/>
                </a:lnTo>
                <a:cubicBezTo>
                  <a:pt x="11757" y="6073"/>
                  <a:pt x="11757" y="6000"/>
                  <a:pt x="11781" y="5951"/>
                </a:cubicBezTo>
                <a:cubicBezTo>
                  <a:pt x="11781" y="5805"/>
                  <a:pt x="11805" y="5658"/>
                  <a:pt x="11805" y="5658"/>
                </a:cubicBezTo>
                <a:cubicBezTo>
                  <a:pt x="11805" y="5698"/>
                  <a:pt x="11886" y="5900"/>
                  <a:pt x="11890" y="6000"/>
                </a:cubicBezTo>
                <a:lnTo>
                  <a:pt x="11890" y="6000"/>
                </a:lnTo>
                <a:cubicBezTo>
                  <a:pt x="11911" y="5905"/>
                  <a:pt x="11935" y="5778"/>
                  <a:pt x="11976" y="5634"/>
                </a:cubicBezTo>
                <a:cubicBezTo>
                  <a:pt x="11976" y="5536"/>
                  <a:pt x="12000" y="5439"/>
                  <a:pt x="12025" y="5341"/>
                </a:cubicBezTo>
                <a:cubicBezTo>
                  <a:pt x="12025" y="5244"/>
                  <a:pt x="12049" y="5195"/>
                  <a:pt x="12049" y="5122"/>
                </a:cubicBezTo>
                <a:cubicBezTo>
                  <a:pt x="12098" y="4854"/>
                  <a:pt x="12147" y="4512"/>
                  <a:pt x="12196" y="4122"/>
                </a:cubicBezTo>
                <a:cubicBezTo>
                  <a:pt x="12220" y="3878"/>
                  <a:pt x="12244" y="3610"/>
                  <a:pt x="12293" y="3341"/>
                </a:cubicBezTo>
                <a:cubicBezTo>
                  <a:pt x="12293" y="3219"/>
                  <a:pt x="12317" y="3122"/>
                  <a:pt x="12342" y="3000"/>
                </a:cubicBezTo>
                <a:cubicBezTo>
                  <a:pt x="12342" y="2927"/>
                  <a:pt x="12366" y="2829"/>
                  <a:pt x="12391" y="2756"/>
                </a:cubicBezTo>
                <a:cubicBezTo>
                  <a:pt x="12391" y="2707"/>
                  <a:pt x="12415" y="2683"/>
                  <a:pt x="12439" y="2658"/>
                </a:cubicBezTo>
                <a:cubicBezTo>
                  <a:pt x="12439" y="2683"/>
                  <a:pt x="12464" y="2707"/>
                  <a:pt x="12464" y="2732"/>
                </a:cubicBezTo>
                <a:cubicBezTo>
                  <a:pt x="12488" y="2805"/>
                  <a:pt x="12513" y="2902"/>
                  <a:pt x="12513" y="2976"/>
                </a:cubicBezTo>
                <a:cubicBezTo>
                  <a:pt x="12531" y="2976"/>
                  <a:pt x="12521" y="2903"/>
                  <a:pt x="12538" y="2903"/>
                </a:cubicBezTo>
                <a:cubicBezTo>
                  <a:pt x="12543" y="2903"/>
                  <a:pt x="12550" y="2910"/>
                  <a:pt x="12561" y="2927"/>
                </a:cubicBezTo>
                <a:cubicBezTo>
                  <a:pt x="12561" y="2976"/>
                  <a:pt x="12561" y="3000"/>
                  <a:pt x="12561" y="3024"/>
                </a:cubicBezTo>
                <a:cubicBezTo>
                  <a:pt x="12561" y="3024"/>
                  <a:pt x="12575" y="3065"/>
                  <a:pt x="12582" y="3065"/>
                </a:cubicBezTo>
                <a:cubicBezTo>
                  <a:pt x="12584" y="3065"/>
                  <a:pt x="12586" y="3061"/>
                  <a:pt x="12586" y="3049"/>
                </a:cubicBezTo>
                <a:cubicBezTo>
                  <a:pt x="12561" y="2951"/>
                  <a:pt x="12561" y="2854"/>
                  <a:pt x="12537" y="2732"/>
                </a:cubicBezTo>
                <a:lnTo>
                  <a:pt x="12537" y="2732"/>
                </a:lnTo>
                <a:lnTo>
                  <a:pt x="12610" y="2854"/>
                </a:lnTo>
                <a:lnTo>
                  <a:pt x="12610" y="2927"/>
                </a:lnTo>
                <a:cubicBezTo>
                  <a:pt x="12610" y="2927"/>
                  <a:pt x="12628" y="2873"/>
                  <a:pt x="12664" y="2873"/>
                </a:cubicBezTo>
                <a:cubicBezTo>
                  <a:pt x="12670" y="2873"/>
                  <a:pt x="12676" y="2874"/>
                  <a:pt x="12683" y="2878"/>
                </a:cubicBezTo>
                <a:cubicBezTo>
                  <a:pt x="12708" y="2878"/>
                  <a:pt x="12708" y="2902"/>
                  <a:pt x="12732" y="2927"/>
                </a:cubicBezTo>
                <a:cubicBezTo>
                  <a:pt x="12781" y="3049"/>
                  <a:pt x="12854" y="3146"/>
                  <a:pt x="12927" y="3244"/>
                </a:cubicBezTo>
                <a:cubicBezTo>
                  <a:pt x="13074" y="3488"/>
                  <a:pt x="13220" y="3707"/>
                  <a:pt x="13366" y="3951"/>
                </a:cubicBezTo>
                <a:cubicBezTo>
                  <a:pt x="13342" y="3951"/>
                  <a:pt x="13269" y="3854"/>
                  <a:pt x="13171" y="3756"/>
                </a:cubicBezTo>
                <a:lnTo>
                  <a:pt x="13171" y="3756"/>
                </a:lnTo>
                <a:cubicBezTo>
                  <a:pt x="13220" y="3829"/>
                  <a:pt x="13269" y="3902"/>
                  <a:pt x="13317" y="4000"/>
                </a:cubicBezTo>
                <a:cubicBezTo>
                  <a:pt x="13309" y="3973"/>
                  <a:pt x="13309" y="3963"/>
                  <a:pt x="13314" y="3963"/>
                </a:cubicBezTo>
                <a:cubicBezTo>
                  <a:pt x="13335" y="3963"/>
                  <a:pt x="13438" y="4115"/>
                  <a:pt x="13446" y="4115"/>
                </a:cubicBezTo>
                <a:cubicBezTo>
                  <a:pt x="13448" y="4115"/>
                  <a:pt x="13446" y="4110"/>
                  <a:pt x="13439" y="4097"/>
                </a:cubicBezTo>
                <a:lnTo>
                  <a:pt x="13439" y="4097"/>
                </a:lnTo>
                <a:cubicBezTo>
                  <a:pt x="13781" y="4415"/>
                  <a:pt x="14025" y="4951"/>
                  <a:pt x="14317" y="5268"/>
                </a:cubicBezTo>
                <a:cubicBezTo>
                  <a:pt x="14415" y="5244"/>
                  <a:pt x="16171" y="5097"/>
                  <a:pt x="16244" y="5049"/>
                </a:cubicBezTo>
                <a:cubicBezTo>
                  <a:pt x="16317" y="5146"/>
                  <a:pt x="16391" y="5268"/>
                  <a:pt x="16415" y="5293"/>
                </a:cubicBezTo>
                <a:cubicBezTo>
                  <a:pt x="16366" y="5171"/>
                  <a:pt x="16293" y="5049"/>
                  <a:pt x="16195" y="4927"/>
                </a:cubicBezTo>
                <a:lnTo>
                  <a:pt x="16122" y="4951"/>
                </a:lnTo>
                <a:cubicBezTo>
                  <a:pt x="15952" y="4707"/>
                  <a:pt x="16122" y="4878"/>
                  <a:pt x="15952" y="4634"/>
                </a:cubicBezTo>
                <a:cubicBezTo>
                  <a:pt x="15956" y="4629"/>
                  <a:pt x="15962" y="4627"/>
                  <a:pt x="15968" y="4627"/>
                </a:cubicBezTo>
                <a:cubicBezTo>
                  <a:pt x="16028" y="4627"/>
                  <a:pt x="16161" y="4823"/>
                  <a:pt x="16293" y="5000"/>
                </a:cubicBezTo>
                <a:cubicBezTo>
                  <a:pt x="16171" y="4829"/>
                  <a:pt x="16073" y="4634"/>
                  <a:pt x="15976" y="4585"/>
                </a:cubicBezTo>
                <a:cubicBezTo>
                  <a:pt x="15878" y="4390"/>
                  <a:pt x="16049" y="4585"/>
                  <a:pt x="15927" y="4341"/>
                </a:cubicBezTo>
                <a:cubicBezTo>
                  <a:pt x="15781" y="4195"/>
                  <a:pt x="15659" y="4049"/>
                  <a:pt x="15561" y="3878"/>
                </a:cubicBezTo>
                <a:cubicBezTo>
                  <a:pt x="15342" y="3439"/>
                  <a:pt x="15098" y="3293"/>
                  <a:pt x="14903" y="2878"/>
                </a:cubicBezTo>
                <a:lnTo>
                  <a:pt x="14903" y="2878"/>
                </a:lnTo>
                <a:lnTo>
                  <a:pt x="14927" y="2927"/>
                </a:lnTo>
                <a:cubicBezTo>
                  <a:pt x="14882" y="2791"/>
                  <a:pt x="14689" y="2570"/>
                  <a:pt x="14564" y="2325"/>
                </a:cubicBezTo>
                <a:lnTo>
                  <a:pt x="14564" y="2325"/>
                </a:lnTo>
                <a:cubicBezTo>
                  <a:pt x="14571" y="2347"/>
                  <a:pt x="14571" y="2363"/>
                  <a:pt x="14562" y="2363"/>
                </a:cubicBezTo>
                <a:cubicBezTo>
                  <a:pt x="14552" y="2363"/>
                  <a:pt x="14528" y="2338"/>
                  <a:pt x="14488" y="2268"/>
                </a:cubicBezTo>
                <a:cubicBezTo>
                  <a:pt x="14147" y="1732"/>
                  <a:pt x="13903" y="1390"/>
                  <a:pt x="13659" y="951"/>
                </a:cubicBezTo>
                <a:lnTo>
                  <a:pt x="13391" y="659"/>
                </a:lnTo>
                <a:lnTo>
                  <a:pt x="13000" y="0"/>
                </a:lnTo>
                <a:close/>
              </a:path>
            </a:pathLst>
          </a:custGeom>
          <a:solidFill>
            <a:srgbClr val="9244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7" name="Google Shape;237;p8"/>
          <p:cNvSpPr/>
          <p:nvPr/>
        </p:nvSpPr>
        <p:spPr>
          <a:xfrm rot="-8386467">
            <a:off x="1536353" y="5568278"/>
            <a:ext cx="695668" cy="579709"/>
          </a:xfrm>
          <a:custGeom>
            <a:avLst/>
            <a:gdLst/>
            <a:ahLst/>
            <a:cxnLst/>
            <a:rect l="l" t="t" r="r" b="b"/>
            <a:pathLst>
              <a:path w="15952" h="13293" extrusionOk="0">
                <a:moveTo>
                  <a:pt x="1965" y="4136"/>
                </a:moveTo>
                <a:cubicBezTo>
                  <a:pt x="1969" y="4136"/>
                  <a:pt x="1973" y="4139"/>
                  <a:pt x="1976" y="4147"/>
                </a:cubicBezTo>
                <a:lnTo>
                  <a:pt x="1853" y="4285"/>
                </a:lnTo>
                <a:lnTo>
                  <a:pt x="1853" y="4285"/>
                </a:lnTo>
                <a:cubicBezTo>
                  <a:pt x="1921" y="4199"/>
                  <a:pt x="1947" y="4136"/>
                  <a:pt x="1965" y="4136"/>
                </a:cubicBezTo>
                <a:close/>
                <a:moveTo>
                  <a:pt x="4077" y="7219"/>
                </a:moveTo>
                <a:lnTo>
                  <a:pt x="4077" y="7219"/>
                </a:lnTo>
                <a:cubicBezTo>
                  <a:pt x="4076" y="7219"/>
                  <a:pt x="4075" y="7219"/>
                  <a:pt x="4074" y="7220"/>
                </a:cubicBezTo>
                <a:cubicBezTo>
                  <a:pt x="4076" y="7220"/>
                  <a:pt x="4077" y="7219"/>
                  <a:pt x="4077" y="7219"/>
                </a:cubicBezTo>
                <a:close/>
                <a:moveTo>
                  <a:pt x="10333" y="9981"/>
                </a:moveTo>
                <a:lnTo>
                  <a:pt x="10293" y="10000"/>
                </a:lnTo>
                <a:cubicBezTo>
                  <a:pt x="10305" y="10000"/>
                  <a:pt x="10318" y="9993"/>
                  <a:pt x="10333" y="9981"/>
                </a:cubicBezTo>
                <a:close/>
                <a:moveTo>
                  <a:pt x="3928" y="0"/>
                </a:moveTo>
                <a:lnTo>
                  <a:pt x="3684" y="195"/>
                </a:lnTo>
                <a:lnTo>
                  <a:pt x="3708" y="122"/>
                </a:lnTo>
                <a:lnTo>
                  <a:pt x="3708" y="122"/>
                </a:lnTo>
                <a:cubicBezTo>
                  <a:pt x="3464" y="293"/>
                  <a:pt x="3171" y="537"/>
                  <a:pt x="2879" y="756"/>
                </a:cubicBezTo>
                <a:cubicBezTo>
                  <a:pt x="2732" y="854"/>
                  <a:pt x="2586" y="976"/>
                  <a:pt x="2464" y="1098"/>
                </a:cubicBezTo>
                <a:lnTo>
                  <a:pt x="2147" y="1366"/>
                </a:lnTo>
                <a:cubicBezTo>
                  <a:pt x="2074" y="1464"/>
                  <a:pt x="1976" y="1537"/>
                  <a:pt x="1879" y="1610"/>
                </a:cubicBezTo>
                <a:cubicBezTo>
                  <a:pt x="1757" y="1708"/>
                  <a:pt x="1806" y="1683"/>
                  <a:pt x="1757" y="1732"/>
                </a:cubicBezTo>
                <a:lnTo>
                  <a:pt x="1659" y="1830"/>
                </a:lnTo>
                <a:cubicBezTo>
                  <a:pt x="1513" y="1951"/>
                  <a:pt x="1367" y="2098"/>
                  <a:pt x="1220" y="2244"/>
                </a:cubicBezTo>
                <a:cubicBezTo>
                  <a:pt x="1074" y="2390"/>
                  <a:pt x="952" y="2561"/>
                  <a:pt x="806" y="2732"/>
                </a:cubicBezTo>
                <a:cubicBezTo>
                  <a:pt x="684" y="2903"/>
                  <a:pt x="562" y="3073"/>
                  <a:pt x="440" y="3269"/>
                </a:cubicBezTo>
                <a:lnTo>
                  <a:pt x="391" y="3317"/>
                </a:lnTo>
                <a:cubicBezTo>
                  <a:pt x="342" y="3366"/>
                  <a:pt x="293" y="3415"/>
                  <a:pt x="245" y="3464"/>
                </a:cubicBezTo>
                <a:lnTo>
                  <a:pt x="50" y="3659"/>
                </a:lnTo>
                <a:lnTo>
                  <a:pt x="1" y="3732"/>
                </a:lnTo>
                <a:cubicBezTo>
                  <a:pt x="50" y="3829"/>
                  <a:pt x="98" y="3903"/>
                  <a:pt x="147" y="3976"/>
                </a:cubicBezTo>
                <a:cubicBezTo>
                  <a:pt x="269" y="4122"/>
                  <a:pt x="391" y="4268"/>
                  <a:pt x="537" y="4390"/>
                </a:cubicBezTo>
                <a:cubicBezTo>
                  <a:pt x="731" y="4539"/>
                  <a:pt x="970" y="4661"/>
                  <a:pt x="1210" y="4661"/>
                </a:cubicBezTo>
                <a:cubicBezTo>
                  <a:pt x="1363" y="4661"/>
                  <a:pt x="1517" y="4611"/>
                  <a:pt x="1659" y="4488"/>
                </a:cubicBezTo>
                <a:lnTo>
                  <a:pt x="1684" y="4537"/>
                </a:lnTo>
                <a:cubicBezTo>
                  <a:pt x="1684" y="4537"/>
                  <a:pt x="1781" y="4366"/>
                  <a:pt x="1781" y="4366"/>
                </a:cubicBezTo>
                <a:cubicBezTo>
                  <a:pt x="1794" y="4351"/>
                  <a:pt x="1806" y="4338"/>
                  <a:pt x="1816" y="4327"/>
                </a:cubicBezTo>
                <a:lnTo>
                  <a:pt x="1816" y="4327"/>
                </a:lnTo>
                <a:lnTo>
                  <a:pt x="1781" y="4366"/>
                </a:lnTo>
                <a:cubicBezTo>
                  <a:pt x="1801" y="4346"/>
                  <a:pt x="1819" y="4327"/>
                  <a:pt x="1835" y="4308"/>
                </a:cubicBezTo>
                <a:lnTo>
                  <a:pt x="1835" y="4308"/>
                </a:lnTo>
                <a:cubicBezTo>
                  <a:pt x="1850" y="4293"/>
                  <a:pt x="1860" y="4287"/>
                  <a:pt x="1865" y="4287"/>
                </a:cubicBezTo>
                <a:cubicBezTo>
                  <a:pt x="1883" y="4287"/>
                  <a:pt x="1846" y="4367"/>
                  <a:pt x="1830" y="4415"/>
                </a:cubicBezTo>
                <a:cubicBezTo>
                  <a:pt x="1879" y="4366"/>
                  <a:pt x="1928" y="4293"/>
                  <a:pt x="2001" y="4244"/>
                </a:cubicBezTo>
                <a:cubicBezTo>
                  <a:pt x="2001" y="4229"/>
                  <a:pt x="1996" y="4223"/>
                  <a:pt x="1989" y="4223"/>
                </a:cubicBezTo>
                <a:cubicBezTo>
                  <a:pt x="1973" y="4223"/>
                  <a:pt x="1944" y="4252"/>
                  <a:pt x="1928" y="4268"/>
                </a:cubicBezTo>
                <a:cubicBezTo>
                  <a:pt x="2001" y="4147"/>
                  <a:pt x="2074" y="4025"/>
                  <a:pt x="2147" y="3903"/>
                </a:cubicBezTo>
                <a:cubicBezTo>
                  <a:pt x="2205" y="3836"/>
                  <a:pt x="2228" y="3825"/>
                  <a:pt x="2246" y="3825"/>
                </a:cubicBezTo>
                <a:cubicBezTo>
                  <a:pt x="2254" y="3825"/>
                  <a:pt x="2261" y="3827"/>
                  <a:pt x="2270" y="3827"/>
                </a:cubicBezTo>
                <a:cubicBezTo>
                  <a:pt x="2290" y="3827"/>
                  <a:pt x="2318" y="3815"/>
                  <a:pt x="2391" y="3732"/>
                </a:cubicBezTo>
                <a:cubicBezTo>
                  <a:pt x="2562" y="3537"/>
                  <a:pt x="2684" y="3390"/>
                  <a:pt x="2830" y="3244"/>
                </a:cubicBezTo>
                <a:lnTo>
                  <a:pt x="3074" y="3000"/>
                </a:lnTo>
                <a:lnTo>
                  <a:pt x="3123" y="2951"/>
                </a:lnTo>
                <a:lnTo>
                  <a:pt x="3147" y="2951"/>
                </a:lnTo>
                <a:cubicBezTo>
                  <a:pt x="3171" y="2927"/>
                  <a:pt x="3196" y="2903"/>
                  <a:pt x="3245" y="2903"/>
                </a:cubicBezTo>
                <a:lnTo>
                  <a:pt x="3293" y="2903"/>
                </a:lnTo>
                <a:cubicBezTo>
                  <a:pt x="3293" y="2903"/>
                  <a:pt x="3293" y="2927"/>
                  <a:pt x="3293" y="2927"/>
                </a:cubicBezTo>
                <a:cubicBezTo>
                  <a:pt x="3269" y="2951"/>
                  <a:pt x="3269" y="2951"/>
                  <a:pt x="3269" y="2976"/>
                </a:cubicBezTo>
                <a:cubicBezTo>
                  <a:pt x="3245" y="3000"/>
                  <a:pt x="3220" y="3025"/>
                  <a:pt x="3196" y="3025"/>
                </a:cubicBezTo>
                <a:lnTo>
                  <a:pt x="3220" y="3025"/>
                </a:lnTo>
                <a:lnTo>
                  <a:pt x="3220" y="3122"/>
                </a:lnTo>
                <a:cubicBezTo>
                  <a:pt x="3220" y="3269"/>
                  <a:pt x="3196" y="3439"/>
                  <a:pt x="3196" y="3586"/>
                </a:cubicBezTo>
                <a:lnTo>
                  <a:pt x="3196" y="3829"/>
                </a:lnTo>
                <a:lnTo>
                  <a:pt x="3196" y="4122"/>
                </a:lnTo>
                <a:lnTo>
                  <a:pt x="3196" y="4903"/>
                </a:lnTo>
                <a:cubicBezTo>
                  <a:pt x="3171" y="5268"/>
                  <a:pt x="3220" y="5561"/>
                  <a:pt x="3196" y="5586"/>
                </a:cubicBezTo>
                <a:lnTo>
                  <a:pt x="3293" y="5586"/>
                </a:lnTo>
                <a:cubicBezTo>
                  <a:pt x="3318" y="5756"/>
                  <a:pt x="3318" y="5951"/>
                  <a:pt x="3293" y="6122"/>
                </a:cubicBezTo>
                <a:cubicBezTo>
                  <a:pt x="3269" y="6171"/>
                  <a:pt x="3269" y="6220"/>
                  <a:pt x="3293" y="6268"/>
                </a:cubicBezTo>
                <a:lnTo>
                  <a:pt x="3293" y="6415"/>
                </a:lnTo>
                <a:cubicBezTo>
                  <a:pt x="3293" y="6464"/>
                  <a:pt x="3318" y="6537"/>
                  <a:pt x="3318" y="6610"/>
                </a:cubicBezTo>
                <a:cubicBezTo>
                  <a:pt x="3415" y="6756"/>
                  <a:pt x="3464" y="6927"/>
                  <a:pt x="3489" y="7122"/>
                </a:cubicBezTo>
                <a:lnTo>
                  <a:pt x="3781" y="7171"/>
                </a:lnTo>
                <a:lnTo>
                  <a:pt x="3952" y="7171"/>
                </a:lnTo>
                <a:cubicBezTo>
                  <a:pt x="3952" y="7171"/>
                  <a:pt x="4076" y="7212"/>
                  <a:pt x="4077" y="7219"/>
                </a:cubicBezTo>
                <a:lnTo>
                  <a:pt x="4077" y="7219"/>
                </a:lnTo>
                <a:cubicBezTo>
                  <a:pt x="4097" y="7212"/>
                  <a:pt x="4120" y="7210"/>
                  <a:pt x="4144" y="7210"/>
                </a:cubicBezTo>
                <a:cubicBezTo>
                  <a:pt x="4204" y="7210"/>
                  <a:pt x="4273" y="7227"/>
                  <a:pt x="4342" y="7244"/>
                </a:cubicBezTo>
                <a:cubicBezTo>
                  <a:pt x="4391" y="7244"/>
                  <a:pt x="4318" y="7244"/>
                  <a:pt x="4293" y="7220"/>
                </a:cubicBezTo>
                <a:lnTo>
                  <a:pt x="4293" y="7220"/>
                </a:lnTo>
                <a:lnTo>
                  <a:pt x="4415" y="7244"/>
                </a:lnTo>
                <a:lnTo>
                  <a:pt x="4464" y="7244"/>
                </a:lnTo>
                <a:cubicBezTo>
                  <a:pt x="4489" y="7244"/>
                  <a:pt x="4489" y="7268"/>
                  <a:pt x="4464" y="7268"/>
                </a:cubicBezTo>
                <a:lnTo>
                  <a:pt x="4513" y="7268"/>
                </a:lnTo>
                <a:cubicBezTo>
                  <a:pt x="4635" y="7268"/>
                  <a:pt x="4830" y="7268"/>
                  <a:pt x="5610" y="7342"/>
                </a:cubicBezTo>
                <a:lnTo>
                  <a:pt x="5806" y="7025"/>
                </a:lnTo>
                <a:lnTo>
                  <a:pt x="5903" y="6878"/>
                </a:lnTo>
                <a:cubicBezTo>
                  <a:pt x="5928" y="6829"/>
                  <a:pt x="5952" y="6781"/>
                  <a:pt x="6001" y="6732"/>
                </a:cubicBezTo>
                <a:lnTo>
                  <a:pt x="6391" y="6317"/>
                </a:lnTo>
                <a:cubicBezTo>
                  <a:pt x="6464" y="6244"/>
                  <a:pt x="6537" y="6171"/>
                  <a:pt x="6586" y="6098"/>
                </a:cubicBezTo>
                <a:lnTo>
                  <a:pt x="6806" y="5927"/>
                </a:lnTo>
                <a:lnTo>
                  <a:pt x="6927" y="5829"/>
                </a:lnTo>
                <a:lnTo>
                  <a:pt x="6976" y="5805"/>
                </a:lnTo>
                <a:lnTo>
                  <a:pt x="7074" y="5732"/>
                </a:lnTo>
                <a:cubicBezTo>
                  <a:pt x="7342" y="5537"/>
                  <a:pt x="7610" y="5342"/>
                  <a:pt x="7903" y="5195"/>
                </a:cubicBezTo>
                <a:cubicBezTo>
                  <a:pt x="8025" y="5098"/>
                  <a:pt x="8171" y="5025"/>
                  <a:pt x="8293" y="4951"/>
                </a:cubicBezTo>
                <a:lnTo>
                  <a:pt x="8342" y="4951"/>
                </a:lnTo>
                <a:lnTo>
                  <a:pt x="8342" y="4854"/>
                </a:lnTo>
                <a:cubicBezTo>
                  <a:pt x="8342" y="4825"/>
                  <a:pt x="8346" y="4819"/>
                  <a:pt x="8352" y="4819"/>
                </a:cubicBezTo>
                <a:cubicBezTo>
                  <a:pt x="8356" y="4819"/>
                  <a:pt x="8363" y="4823"/>
                  <a:pt x="8370" y="4823"/>
                </a:cubicBezTo>
                <a:cubicBezTo>
                  <a:pt x="8376" y="4823"/>
                  <a:pt x="8384" y="4820"/>
                  <a:pt x="8391" y="4805"/>
                </a:cubicBezTo>
                <a:lnTo>
                  <a:pt x="8391" y="4878"/>
                </a:lnTo>
                <a:cubicBezTo>
                  <a:pt x="8391" y="4878"/>
                  <a:pt x="8391" y="4878"/>
                  <a:pt x="8366" y="4927"/>
                </a:cubicBezTo>
                <a:lnTo>
                  <a:pt x="8366" y="4927"/>
                </a:lnTo>
                <a:lnTo>
                  <a:pt x="8391" y="4903"/>
                </a:lnTo>
                <a:cubicBezTo>
                  <a:pt x="8405" y="4895"/>
                  <a:pt x="8413" y="4893"/>
                  <a:pt x="8417" y="4893"/>
                </a:cubicBezTo>
                <a:cubicBezTo>
                  <a:pt x="8425" y="4893"/>
                  <a:pt x="8408" y="4910"/>
                  <a:pt x="8391" y="4927"/>
                </a:cubicBezTo>
                <a:lnTo>
                  <a:pt x="8440" y="4927"/>
                </a:lnTo>
                <a:cubicBezTo>
                  <a:pt x="8464" y="4927"/>
                  <a:pt x="8464" y="4951"/>
                  <a:pt x="8440" y="4976"/>
                </a:cubicBezTo>
                <a:lnTo>
                  <a:pt x="8464" y="4976"/>
                </a:lnTo>
                <a:cubicBezTo>
                  <a:pt x="8464" y="5000"/>
                  <a:pt x="8464" y="5049"/>
                  <a:pt x="8464" y="5098"/>
                </a:cubicBezTo>
                <a:cubicBezTo>
                  <a:pt x="8464" y="5171"/>
                  <a:pt x="8464" y="5244"/>
                  <a:pt x="8415" y="5293"/>
                </a:cubicBezTo>
                <a:cubicBezTo>
                  <a:pt x="8415" y="5399"/>
                  <a:pt x="8342" y="5706"/>
                  <a:pt x="8386" y="5706"/>
                </a:cubicBezTo>
                <a:cubicBezTo>
                  <a:pt x="8393" y="5706"/>
                  <a:pt x="8402" y="5699"/>
                  <a:pt x="8415" y="5683"/>
                </a:cubicBezTo>
                <a:lnTo>
                  <a:pt x="8415" y="5683"/>
                </a:lnTo>
                <a:cubicBezTo>
                  <a:pt x="8378" y="5739"/>
                  <a:pt x="8327" y="5951"/>
                  <a:pt x="8304" y="5951"/>
                </a:cubicBezTo>
                <a:cubicBezTo>
                  <a:pt x="8297" y="5951"/>
                  <a:pt x="8293" y="5930"/>
                  <a:pt x="8293" y="5878"/>
                </a:cubicBezTo>
                <a:cubicBezTo>
                  <a:pt x="8269" y="5976"/>
                  <a:pt x="8245" y="6098"/>
                  <a:pt x="8245" y="6195"/>
                </a:cubicBezTo>
                <a:lnTo>
                  <a:pt x="8293" y="6049"/>
                </a:lnTo>
                <a:lnTo>
                  <a:pt x="8293" y="6049"/>
                </a:lnTo>
                <a:cubicBezTo>
                  <a:pt x="8196" y="6342"/>
                  <a:pt x="8147" y="6659"/>
                  <a:pt x="8098" y="6951"/>
                </a:cubicBezTo>
                <a:lnTo>
                  <a:pt x="8171" y="6805"/>
                </a:lnTo>
                <a:lnTo>
                  <a:pt x="8171" y="6805"/>
                </a:lnTo>
                <a:cubicBezTo>
                  <a:pt x="8147" y="7000"/>
                  <a:pt x="8074" y="7195"/>
                  <a:pt x="7976" y="7366"/>
                </a:cubicBezTo>
                <a:lnTo>
                  <a:pt x="8025" y="7098"/>
                </a:lnTo>
                <a:lnTo>
                  <a:pt x="8025" y="7098"/>
                </a:lnTo>
                <a:cubicBezTo>
                  <a:pt x="8001" y="7195"/>
                  <a:pt x="7976" y="7293"/>
                  <a:pt x="7952" y="7390"/>
                </a:cubicBezTo>
                <a:cubicBezTo>
                  <a:pt x="7927" y="7561"/>
                  <a:pt x="7903" y="7707"/>
                  <a:pt x="7879" y="7854"/>
                </a:cubicBezTo>
                <a:cubicBezTo>
                  <a:pt x="7806" y="8146"/>
                  <a:pt x="7781" y="8439"/>
                  <a:pt x="7757" y="8732"/>
                </a:cubicBezTo>
                <a:lnTo>
                  <a:pt x="7781" y="8512"/>
                </a:lnTo>
                <a:lnTo>
                  <a:pt x="7781" y="8512"/>
                </a:lnTo>
                <a:cubicBezTo>
                  <a:pt x="7781" y="8683"/>
                  <a:pt x="7732" y="8976"/>
                  <a:pt x="7684" y="9366"/>
                </a:cubicBezTo>
                <a:cubicBezTo>
                  <a:pt x="7830" y="9512"/>
                  <a:pt x="7903" y="9585"/>
                  <a:pt x="8001" y="9707"/>
                </a:cubicBezTo>
                <a:cubicBezTo>
                  <a:pt x="8098" y="9805"/>
                  <a:pt x="8196" y="9927"/>
                  <a:pt x="8269" y="10049"/>
                </a:cubicBezTo>
                <a:cubicBezTo>
                  <a:pt x="8391" y="10122"/>
                  <a:pt x="8537" y="10171"/>
                  <a:pt x="8659" y="10244"/>
                </a:cubicBezTo>
                <a:lnTo>
                  <a:pt x="8854" y="10342"/>
                </a:lnTo>
                <a:lnTo>
                  <a:pt x="9049" y="10415"/>
                </a:lnTo>
                <a:cubicBezTo>
                  <a:pt x="9488" y="10268"/>
                  <a:pt x="9927" y="10098"/>
                  <a:pt x="10366" y="9902"/>
                </a:cubicBezTo>
                <a:lnTo>
                  <a:pt x="10366" y="9902"/>
                </a:lnTo>
                <a:lnTo>
                  <a:pt x="10220" y="9927"/>
                </a:lnTo>
                <a:lnTo>
                  <a:pt x="10074" y="9951"/>
                </a:lnTo>
                <a:lnTo>
                  <a:pt x="10074" y="9951"/>
                </a:lnTo>
                <a:lnTo>
                  <a:pt x="10147" y="9902"/>
                </a:lnTo>
                <a:cubicBezTo>
                  <a:pt x="10220" y="9878"/>
                  <a:pt x="10269" y="9854"/>
                  <a:pt x="10342" y="9829"/>
                </a:cubicBezTo>
                <a:lnTo>
                  <a:pt x="10582" y="9685"/>
                </a:lnTo>
                <a:lnTo>
                  <a:pt x="10582" y="9685"/>
                </a:lnTo>
                <a:cubicBezTo>
                  <a:pt x="10537" y="9716"/>
                  <a:pt x="10414" y="9918"/>
                  <a:pt x="10333" y="9981"/>
                </a:cubicBezTo>
                <a:lnTo>
                  <a:pt x="10333" y="9981"/>
                </a:lnTo>
                <a:lnTo>
                  <a:pt x="10708" y="9805"/>
                </a:lnTo>
                <a:lnTo>
                  <a:pt x="10976" y="9707"/>
                </a:lnTo>
                <a:lnTo>
                  <a:pt x="11147" y="9610"/>
                </a:lnTo>
                <a:cubicBezTo>
                  <a:pt x="11415" y="9488"/>
                  <a:pt x="11732" y="9317"/>
                  <a:pt x="12074" y="9171"/>
                </a:cubicBezTo>
                <a:lnTo>
                  <a:pt x="12781" y="8805"/>
                </a:lnTo>
                <a:cubicBezTo>
                  <a:pt x="12879" y="8756"/>
                  <a:pt x="13001" y="8707"/>
                  <a:pt x="13074" y="8659"/>
                </a:cubicBezTo>
                <a:cubicBezTo>
                  <a:pt x="13171" y="8610"/>
                  <a:pt x="13244" y="8585"/>
                  <a:pt x="13342" y="8561"/>
                </a:cubicBezTo>
                <a:lnTo>
                  <a:pt x="13415" y="8537"/>
                </a:lnTo>
                <a:lnTo>
                  <a:pt x="13415" y="8537"/>
                </a:lnTo>
                <a:cubicBezTo>
                  <a:pt x="13415" y="8561"/>
                  <a:pt x="13391" y="8585"/>
                  <a:pt x="13391" y="8610"/>
                </a:cubicBezTo>
                <a:cubicBezTo>
                  <a:pt x="13342" y="8683"/>
                  <a:pt x="13269" y="8732"/>
                  <a:pt x="13220" y="8781"/>
                </a:cubicBezTo>
                <a:cubicBezTo>
                  <a:pt x="13220" y="8791"/>
                  <a:pt x="13223" y="8795"/>
                  <a:pt x="13228" y="8795"/>
                </a:cubicBezTo>
                <a:cubicBezTo>
                  <a:pt x="13242" y="8795"/>
                  <a:pt x="13267" y="8766"/>
                  <a:pt x="13273" y="8766"/>
                </a:cubicBezTo>
                <a:cubicBezTo>
                  <a:pt x="13275" y="8766"/>
                  <a:pt x="13274" y="8770"/>
                  <a:pt x="13269" y="8781"/>
                </a:cubicBezTo>
                <a:cubicBezTo>
                  <a:pt x="13244" y="8805"/>
                  <a:pt x="13220" y="8829"/>
                  <a:pt x="13196" y="8829"/>
                </a:cubicBezTo>
                <a:cubicBezTo>
                  <a:pt x="13196" y="8829"/>
                  <a:pt x="13160" y="8883"/>
                  <a:pt x="13180" y="8883"/>
                </a:cubicBezTo>
                <a:cubicBezTo>
                  <a:pt x="13184" y="8883"/>
                  <a:pt x="13189" y="8882"/>
                  <a:pt x="13196" y="8878"/>
                </a:cubicBezTo>
                <a:cubicBezTo>
                  <a:pt x="13220" y="8854"/>
                  <a:pt x="13342" y="8756"/>
                  <a:pt x="13415" y="8683"/>
                </a:cubicBezTo>
                <a:lnTo>
                  <a:pt x="13415" y="8683"/>
                </a:lnTo>
                <a:lnTo>
                  <a:pt x="13366" y="8781"/>
                </a:lnTo>
                <a:lnTo>
                  <a:pt x="13293" y="8829"/>
                </a:lnTo>
                <a:cubicBezTo>
                  <a:pt x="13293" y="8829"/>
                  <a:pt x="13311" y="8823"/>
                  <a:pt x="13333" y="8823"/>
                </a:cubicBezTo>
                <a:cubicBezTo>
                  <a:pt x="13354" y="8823"/>
                  <a:pt x="13379" y="8829"/>
                  <a:pt x="13391" y="8854"/>
                </a:cubicBezTo>
                <a:cubicBezTo>
                  <a:pt x="13391" y="8878"/>
                  <a:pt x="13366" y="8903"/>
                  <a:pt x="13342" y="8927"/>
                </a:cubicBezTo>
                <a:cubicBezTo>
                  <a:pt x="13293" y="9049"/>
                  <a:pt x="13244" y="9146"/>
                  <a:pt x="13220" y="9244"/>
                </a:cubicBezTo>
                <a:lnTo>
                  <a:pt x="12879" y="10024"/>
                </a:lnTo>
                <a:cubicBezTo>
                  <a:pt x="12879" y="9927"/>
                  <a:pt x="12903" y="9829"/>
                  <a:pt x="12927" y="9756"/>
                </a:cubicBezTo>
                <a:lnTo>
                  <a:pt x="12927" y="9756"/>
                </a:lnTo>
                <a:cubicBezTo>
                  <a:pt x="12903" y="9829"/>
                  <a:pt x="12854" y="9927"/>
                  <a:pt x="12805" y="10000"/>
                </a:cubicBezTo>
                <a:cubicBezTo>
                  <a:pt x="12819" y="9983"/>
                  <a:pt x="12827" y="9976"/>
                  <a:pt x="12832" y="9976"/>
                </a:cubicBezTo>
                <a:cubicBezTo>
                  <a:pt x="12857" y="9976"/>
                  <a:pt x="12771" y="10187"/>
                  <a:pt x="12789" y="10187"/>
                </a:cubicBezTo>
                <a:cubicBezTo>
                  <a:pt x="12792" y="10187"/>
                  <a:pt x="12797" y="10182"/>
                  <a:pt x="12805" y="10171"/>
                </a:cubicBezTo>
                <a:lnTo>
                  <a:pt x="12805" y="10171"/>
                </a:lnTo>
                <a:cubicBezTo>
                  <a:pt x="12732" y="10634"/>
                  <a:pt x="12415" y="11122"/>
                  <a:pt x="12318" y="11537"/>
                </a:cubicBezTo>
                <a:cubicBezTo>
                  <a:pt x="12391" y="11610"/>
                  <a:pt x="13488" y="12976"/>
                  <a:pt x="13586" y="13024"/>
                </a:cubicBezTo>
                <a:cubicBezTo>
                  <a:pt x="13570" y="13088"/>
                  <a:pt x="13543" y="13152"/>
                  <a:pt x="13513" y="13209"/>
                </a:cubicBezTo>
                <a:lnTo>
                  <a:pt x="13513" y="13209"/>
                </a:lnTo>
                <a:cubicBezTo>
                  <a:pt x="13568" y="13115"/>
                  <a:pt x="13616" y="13021"/>
                  <a:pt x="13635" y="12927"/>
                </a:cubicBezTo>
                <a:lnTo>
                  <a:pt x="13586" y="12878"/>
                </a:lnTo>
                <a:cubicBezTo>
                  <a:pt x="13683" y="12585"/>
                  <a:pt x="13659" y="12829"/>
                  <a:pt x="13757" y="12561"/>
                </a:cubicBezTo>
                <a:cubicBezTo>
                  <a:pt x="13805" y="12561"/>
                  <a:pt x="13732" y="12805"/>
                  <a:pt x="13635" y="13024"/>
                </a:cubicBezTo>
                <a:cubicBezTo>
                  <a:pt x="13732" y="12878"/>
                  <a:pt x="13781" y="12732"/>
                  <a:pt x="13830" y="12561"/>
                </a:cubicBezTo>
                <a:cubicBezTo>
                  <a:pt x="13869" y="12483"/>
                  <a:pt x="13884" y="12471"/>
                  <a:pt x="13895" y="12471"/>
                </a:cubicBezTo>
                <a:cubicBezTo>
                  <a:pt x="13900" y="12471"/>
                  <a:pt x="13904" y="12473"/>
                  <a:pt x="13908" y="12473"/>
                </a:cubicBezTo>
                <a:cubicBezTo>
                  <a:pt x="13919" y="12473"/>
                  <a:pt x="13934" y="12460"/>
                  <a:pt x="13976" y="12366"/>
                </a:cubicBezTo>
                <a:cubicBezTo>
                  <a:pt x="14025" y="12171"/>
                  <a:pt x="14098" y="12000"/>
                  <a:pt x="14196" y="11805"/>
                </a:cubicBezTo>
                <a:cubicBezTo>
                  <a:pt x="14415" y="11366"/>
                  <a:pt x="14415" y="11098"/>
                  <a:pt x="14635" y="10707"/>
                </a:cubicBezTo>
                <a:lnTo>
                  <a:pt x="14635" y="10756"/>
                </a:lnTo>
                <a:cubicBezTo>
                  <a:pt x="14708" y="10610"/>
                  <a:pt x="14805" y="10317"/>
                  <a:pt x="14927" y="10073"/>
                </a:cubicBezTo>
                <a:lnTo>
                  <a:pt x="14927" y="10073"/>
                </a:lnTo>
                <a:cubicBezTo>
                  <a:pt x="14903" y="10110"/>
                  <a:pt x="14879" y="10140"/>
                  <a:pt x="14866" y="10140"/>
                </a:cubicBezTo>
                <a:cubicBezTo>
                  <a:pt x="14854" y="10140"/>
                  <a:pt x="14854" y="10110"/>
                  <a:pt x="14879" y="10024"/>
                </a:cubicBezTo>
                <a:cubicBezTo>
                  <a:pt x="15171" y="9439"/>
                  <a:pt x="15293" y="9049"/>
                  <a:pt x="15537" y="8610"/>
                </a:cubicBezTo>
                <a:lnTo>
                  <a:pt x="15635" y="8220"/>
                </a:lnTo>
                <a:lnTo>
                  <a:pt x="15952" y="7488"/>
                </a:lnTo>
                <a:lnTo>
                  <a:pt x="15439" y="6829"/>
                </a:lnTo>
                <a:cubicBezTo>
                  <a:pt x="15391" y="6756"/>
                  <a:pt x="15342" y="6683"/>
                  <a:pt x="15269" y="6634"/>
                </a:cubicBezTo>
                <a:lnTo>
                  <a:pt x="15074" y="6439"/>
                </a:lnTo>
                <a:lnTo>
                  <a:pt x="14879" y="6268"/>
                </a:lnTo>
                <a:lnTo>
                  <a:pt x="14561" y="6000"/>
                </a:lnTo>
                <a:lnTo>
                  <a:pt x="14122" y="6146"/>
                </a:lnTo>
                <a:cubicBezTo>
                  <a:pt x="13976" y="6195"/>
                  <a:pt x="13830" y="6244"/>
                  <a:pt x="13683" y="6317"/>
                </a:cubicBezTo>
                <a:lnTo>
                  <a:pt x="12757" y="6707"/>
                </a:lnTo>
                <a:cubicBezTo>
                  <a:pt x="12610" y="6781"/>
                  <a:pt x="12464" y="6854"/>
                  <a:pt x="12318" y="6927"/>
                </a:cubicBezTo>
                <a:lnTo>
                  <a:pt x="11854" y="7146"/>
                </a:lnTo>
                <a:lnTo>
                  <a:pt x="11366" y="7390"/>
                </a:lnTo>
                <a:lnTo>
                  <a:pt x="10610" y="7781"/>
                </a:lnTo>
                <a:cubicBezTo>
                  <a:pt x="10488" y="7829"/>
                  <a:pt x="10391" y="7878"/>
                  <a:pt x="10293" y="7927"/>
                </a:cubicBezTo>
                <a:lnTo>
                  <a:pt x="10196" y="7976"/>
                </a:lnTo>
                <a:cubicBezTo>
                  <a:pt x="10147" y="8000"/>
                  <a:pt x="10098" y="8024"/>
                  <a:pt x="10049" y="8049"/>
                </a:cubicBezTo>
                <a:cubicBezTo>
                  <a:pt x="10025" y="8049"/>
                  <a:pt x="9976" y="8073"/>
                  <a:pt x="9952" y="8073"/>
                </a:cubicBezTo>
                <a:lnTo>
                  <a:pt x="9952" y="7951"/>
                </a:lnTo>
                <a:cubicBezTo>
                  <a:pt x="9952" y="7927"/>
                  <a:pt x="9952" y="7854"/>
                  <a:pt x="9976" y="7805"/>
                </a:cubicBezTo>
                <a:cubicBezTo>
                  <a:pt x="10049" y="7439"/>
                  <a:pt x="10123" y="7098"/>
                  <a:pt x="10196" y="6732"/>
                </a:cubicBezTo>
                <a:cubicBezTo>
                  <a:pt x="10269" y="6390"/>
                  <a:pt x="10342" y="6049"/>
                  <a:pt x="10391" y="5732"/>
                </a:cubicBezTo>
                <a:cubicBezTo>
                  <a:pt x="10415" y="5537"/>
                  <a:pt x="10440" y="5366"/>
                  <a:pt x="10488" y="5195"/>
                </a:cubicBezTo>
                <a:cubicBezTo>
                  <a:pt x="10513" y="4951"/>
                  <a:pt x="10562" y="4708"/>
                  <a:pt x="10562" y="4488"/>
                </a:cubicBezTo>
                <a:cubicBezTo>
                  <a:pt x="10635" y="4147"/>
                  <a:pt x="10684" y="3732"/>
                  <a:pt x="10708" y="3317"/>
                </a:cubicBezTo>
                <a:lnTo>
                  <a:pt x="10610" y="3195"/>
                </a:lnTo>
                <a:lnTo>
                  <a:pt x="10513" y="3098"/>
                </a:lnTo>
                <a:lnTo>
                  <a:pt x="10513" y="3098"/>
                </a:lnTo>
                <a:cubicBezTo>
                  <a:pt x="10564" y="3162"/>
                  <a:pt x="10568" y="3193"/>
                  <a:pt x="10546" y="3193"/>
                </a:cubicBezTo>
                <a:cubicBezTo>
                  <a:pt x="10526" y="3193"/>
                  <a:pt x="10486" y="3168"/>
                  <a:pt x="10440" y="3122"/>
                </a:cubicBezTo>
                <a:cubicBezTo>
                  <a:pt x="10049" y="2659"/>
                  <a:pt x="10171" y="2830"/>
                  <a:pt x="10098" y="2756"/>
                </a:cubicBezTo>
                <a:cubicBezTo>
                  <a:pt x="10098" y="2756"/>
                  <a:pt x="10049" y="2732"/>
                  <a:pt x="10001" y="2683"/>
                </a:cubicBezTo>
                <a:cubicBezTo>
                  <a:pt x="9952" y="2659"/>
                  <a:pt x="9879" y="2634"/>
                  <a:pt x="9757" y="2586"/>
                </a:cubicBezTo>
                <a:cubicBezTo>
                  <a:pt x="9635" y="2512"/>
                  <a:pt x="9537" y="2464"/>
                  <a:pt x="9366" y="2366"/>
                </a:cubicBezTo>
                <a:cubicBezTo>
                  <a:pt x="9171" y="2439"/>
                  <a:pt x="8976" y="2488"/>
                  <a:pt x="8757" y="2561"/>
                </a:cubicBezTo>
                <a:lnTo>
                  <a:pt x="8391" y="2683"/>
                </a:lnTo>
                <a:cubicBezTo>
                  <a:pt x="8269" y="2732"/>
                  <a:pt x="8147" y="2781"/>
                  <a:pt x="8025" y="2830"/>
                </a:cubicBezTo>
                <a:lnTo>
                  <a:pt x="7635" y="3025"/>
                </a:lnTo>
                <a:cubicBezTo>
                  <a:pt x="7562" y="3049"/>
                  <a:pt x="7513" y="3073"/>
                  <a:pt x="7440" y="3098"/>
                </a:cubicBezTo>
                <a:lnTo>
                  <a:pt x="7318" y="3195"/>
                </a:lnTo>
                <a:cubicBezTo>
                  <a:pt x="7147" y="3269"/>
                  <a:pt x="6976" y="3366"/>
                  <a:pt x="6806" y="3464"/>
                </a:cubicBezTo>
                <a:cubicBezTo>
                  <a:pt x="6440" y="3683"/>
                  <a:pt x="6123" y="3903"/>
                  <a:pt x="5806" y="4147"/>
                </a:cubicBezTo>
                <a:lnTo>
                  <a:pt x="5684" y="4220"/>
                </a:lnTo>
                <a:lnTo>
                  <a:pt x="5635" y="4244"/>
                </a:lnTo>
                <a:lnTo>
                  <a:pt x="5586" y="4293"/>
                </a:lnTo>
                <a:cubicBezTo>
                  <a:pt x="5562" y="4317"/>
                  <a:pt x="5537" y="4342"/>
                  <a:pt x="5513" y="4366"/>
                </a:cubicBezTo>
                <a:cubicBezTo>
                  <a:pt x="5440" y="4415"/>
                  <a:pt x="5391" y="4464"/>
                  <a:pt x="5342" y="4512"/>
                </a:cubicBezTo>
                <a:lnTo>
                  <a:pt x="5318" y="4610"/>
                </a:lnTo>
                <a:lnTo>
                  <a:pt x="5318" y="4634"/>
                </a:lnTo>
                <a:cubicBezTo>
                  <a:pt x="5293" y="4610"/>
                  <a:pt x="5293" y="4586"/>
                  <a:pt x="5293" y="4561"/>
                </a:cubicBezTo>
                <a:cubicBezTo>
                  <a:pt x="5269" y="4512"/>
                  <a:pt x="5269" y="4464"/>
                  <a:pt x="5245" y="4415"/>
                </a:cubicBezTo>
                <a:lnTo>
                  <a:pt x="5269" y="4415"/>
                </a:lnTo>
                <a:cubicBezTo>
                  <a:pt x="5245" y="4366"/>
                  <a:pt x="5245" y="4317"/>
                  <a:pt x="5245" y="4244"/>
                </a:cubicBezTo>
                <a:lnTo>
                  <a:pt x="5245" y="4122"/>
                </a:lnTo>
                <a:cubicBezTo>
                  <a:pt x="5245" y="4098"/>
                  <a:pt x="5245" y="4049"/>
                  <a:pt x="5245" y="4049"/>
                </a:cubicBezTo>
                <a:lnTo>
                  <a:pt x="5245" y="4025"/>
                </a:lnTo>
                <a:lnTo>
                  <a:pt x="5245" y="3951"/>
                </a:lnTo>
                <a:lnTo>
                  <a:pt x="5245" y="3805"/>
                </a:lnTo>
                <a:cubicBezTo>
                  <a:pt x="5245" y="3586"/>
                  <a:pt x="5293" y="3390"/>
                  <a:pt x="5293" y="3195"/>
                </a:cubicBezTo>
                <a:cubicBezTo>
                  <a:pt x="5342" y="2830"/>
                  <a:pt x="5367" y="2488"/>
                  <a:pt x="5391" y="2171"/>
                </a:cubicBezTo>
                <a:cubicBezTo>
                  <a:pt x="5440" y="1854"/>
                  <a:pt x="5464" y="1561"/>
                  <a:pt x="5488" y="1317"/>
                </a:cubicBezTo>
                <a:cubicBezTo>
                  <a:pt x="5513" y="1073"/>
                  <a:pt x="5513" y="903"/>
                  <a:pt x="5513" y="756"/>
                </a:cubicBezTo>
                <a:lnTo>
                  <a:pt x="5513" y="756"/>
                </a:lnTo>
                <a:lnTo>
                  <a:pt x="5488" y="903"/>
                </a:lnTo>
                <a:lnTo>
                  <a:pt x="5488" y="781"/>
                </a:lnTo>
                <a:cubicBezTo>
                  <a:pt x="5196" y="537"/>
                  <a:pt x="5220" y="464"/>
                  <a:pt x="5074" y="269"/>
                </a:cubicBezTo>
                <a:cubicBezTo>
                  <a:pt x="5069" y="278"/>
                  <a:pt x="5062" y="282"/>
                  <a:pt x="5051" y="282"/>
                </a:cubicBezTo>
                <a:cubicBezTo>
                  <a:pt x="5006" y="282"/>
                  <a:pt x="4914" y="202"/>
                  <a:pt x="4854" y="122"/>
                </a:cubicBezTo>
                <a:lnTo>
                  <a:pt x="4830" y="73"/>
                </a:lnTo>
                <a:lnTo>
                  <a:pt x="4781" y="73"/>
                </a:lnTo>
                <a:cubicBezTo>
                  <a:pt x="4659" y="49"/>
                  <a:pt x="4562" y="49"/>
                  <a:pt x="4440" y="49"/>
                </a:cubicBezTo>
                <a:lnTo>
                  <a:pt x="4196" y="49"/>
                </a:lnTo>
                <a:lnTo>
                  <a:pt x="3928" y="0"/>
                </a:lnTo>
                <a:close/>
                <a:moveTo>
                  <a:pt x="13513" y="13209"/>
                </a:moveTo>
                <a:cubicBezTo>
                  <a:pt x="13497" y="13237"/>
                  <a:pt x="13481" y="13265"/>
                  <a:pt x="13464" y="13293"/>
                </a:cubicBezTo>
                <a:cubicBezTo>
                  <a:pt x="13481" y="13267"/>
                  <a:pt x="13498" y="13239"/>
                  <a:pt x="13513" y="13209"/>
                </a:cubicBezTo>
                <a:close/>
              </a:path>
            </a:pathLst>
          </a:custGeom>
          <a:solidFill>
            <a:srgbClr val="F8AC5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38" name="Google Shape;238;p8"/>
          <p:cNvGrpSpPr/>
          <p:nvPr/>
        </p:nvGrpSpPr>
        <p:grpSpPr>
          <a:xfrm rot="10605665" flipH="1">
            <a:off x="11255280" y="1585407"/>
            <a:ext cx="1762797" cy="1000100"/>
            <a:chOff x="238125" y="2760550"/>
            <a:chExt cx="528650" cy="280500"/>
          </a:xfrm>
        </p:grpSpPr>
        <p:sp>
          <p:nvSpPr>
            <p:cNvPr id="239" name="Google Shape;239;p8"/>
            <p:cNvSpPr/>
            <p:nvPr/>
          </p:nvSpPr>
          <p:spPr>
            <a:xfrm>
              <a:off x="274700" y="3020300"/>
              <a:ext cx="1850" cy="9150"/>
            </a:xfrm>
            <a:custGeom>
              <a:avLst/>
              <a:gdLst/>
              <a:ahLst/>
              <a:cxnLst/>
              <a:rect l="l" t="t" r="r" b="b"/>
              <a:pathLst>
                <a:path w="74" h="366" extrusionOk="0">
                  <a:moveTo>
                    <a:pt x="74" y="0"/>
                  </a:moveTo>
                  <a:cubicBezTo>
                    <a:pt x="25" y="122"/>
                    <a:pt x="0" y="244"/>
                    <a:pt x="0" y="366"/>
                  </a:cubicBezTo>
                  <a:cubicBezTo>
                    <a:pt x="49" y="244"/>
                    <a:pt x="74" y="122"/>
                    <a:pt x="74" y="0"/>
                  </a:cubicBezTo>
                  <a:close/>
                </a:path>
              </a:pathLst>
            </a:custGeom>
            <a:solidFill>
              <a:srgbClr val="344A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8"/>
            <p:cNvSpPr/>
            <p:nvPr/>
          </p:nvSpPr>
          <p:spPr>
            <a:xfrm>
              <a:off x="277125" y="3020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344A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41" name="Google Shape;241;p8"/>
            <p:cNvGrpSpPr/>
            <p:nvPr/>
          </p:nvGrpSpPr>
          <p:grpSpPr>
            <a:xfrm>
              <a:off x="238125" y="2760550"/>
              <a:ext cx="528650" cy="279275"/>
              <a:chOff x="238125" y="2760550"/>
              <a:chExt cx="528650" cy="279275"/>
            </a:xfrm>
          </p:grpSpPr>
          <p:sp>
            <p:nvSpPr>
              <p:cNvPr id="242" name="Google Shape;242;p8"/>
              <p:cNvSpPr/>
              <p:nvPr/>
            </p:nvSpPr>
            <p:spPr>
              <a:xfrm>
                <a:off x="238125" y="2760550"/>
                <a:ext cx="528650" cy="278050"/>
              </a:xfrm>
              <a:custGeom>
                <a:avLst/>
                <a:gdLst/>
                <a:ahLst/>
                <a:cxnLst/>
                <a:rect l="l" t="t" r="r" b="b"/>
                <a:pathLst>
                  <a:path w="21146" h="11122" extrusionOk="0">
                    <a:moveTo>
                      <a:pt x="11622" y="1778"/>
                    </a:moveTo>
                    <a:lnTo>
                      <a:pt x="11622" y="1778"/>
                    </a:lnTo>
                    <a:cubicBezTo>
                      <a:pt x="11627" y="1780"/>
                      <a:pt x="11631" y="1781"/>
                      <a:pt x="11634" y="1781"/>
                    </a:cubicBezTo>
                    <a:cubicBezTo>
                      <a:pt x="11630" y="1780"/>
                      <a:pt x="11626" y="1779"/>
                      <a:pt x="11622" y="1778"/>
                    </a:cubicBezTo>
                    <a:close/>
                    <a:moveTo>
                      <a:pt x="15975" y="3512"/>
                    </a:moveTo>
                    <a:cubicBezTo>
                      <a:pt x="15975" y="3515"/>
                      <a:pt x="15978" y="3517"/>
                      <a:pt x="15983" y="3518"/>
                    </a:cubicBezTo>
                    <a:lnTo>
                      <a:pt x="15983" y="3518"/>
                    </a:lnTo>
                    <a:cubicBezTo>
                      <a:pt x="15980" y="3516"/>
                      <a:pt x="15978" y="3514"/>
                      <a:pt x="15975" y="3512"/>
                    </a:cubicBezTo>
                    <a:close/>
                    <a:moveTo>
                      <a:pt x="1524" y="10118"/>
                    </a:moveTo>
                    <a:cubicBezTo>
                      <a:pt x="1528" y="10118"/>
                      <a:pt x="1532" y="10119"/>
                      <a:pt x="1537" y="10122"/>
                    </a:cubicBezTo>
                    <a:lnTo>
                      <a:pt x="1508" y="10266"/>
                    </a:lnTo>
                    <a:lnTo>
                      <a:pt x="1508" y="10266"/>
                    </a:lnTo>
                    <a:cubicBezTo>
                      <a:pt x="1519" y="10173"/>
                      <a:pt x="1503" y="10118"/>
                      <a:pt x="1524" y="10118"/>
                    </a:cubicBezTo>
                    <a:close/>
                    <a:moveTo>
                      <a:pt x="10756" y="0"/>
                    </a:moveTo>
                    <a:lnTo>
                      <a:pt x="10756" y="0"/>
                    </a:lnTo>
                    <a:cubicBezTo>
                      <a:pt x="10902" y="24"/>
                      <a:pt x="10853" y="49"/>
                      <a:pt x="10731" y="49"/>
                    </a:cubicBezTo>
                    <a:cubicBezTo>
                      <a:pt x="10549" y="24"/>
                      <a:pt x="10451" y="18"/>
                      <a:pt x="10399" y="18"/>
                    </a:cubicBezTo>
                    <a:cubicBezTo>
                      <a:pt x="10347" y="18"/>
                      <a:pt x="10341" y="24"/>
                      <a:pt x="10341" y="24"/>
                    </a:cubicBezTo>
                    <a:lnTo>
                      <a:pt x="9927" y="24"/>
                    </a:lnTo>
                    <a:cubicBezTo>
                      <a:pt x="9024" y="24"/>
                      <a:pt x="8146" y="171"/>
                      <a:pt x="7317" y="463"/>
                    </a:cubicBezTo>
                    <a:cubicBezTo>
                      <a:pt x="6512" y="756"/>
                      <a:pt x="5756" y="1146"/>
                      <a:pt x="5073" y="1634"/>
                    </a:cubicBezTo>
                    <a:cubicBezTo>
                      <a:pt x="4757" y="1926"/>
                      <a:pt x="4319" y="2243"/>
                      <a:pt x="4050" y="2535"/>
                    </a:cubicBezTo>
                    <a:lnTo>
                      <a:pt x="4050" y="2535"/>
                    </a:lnTo>
                    <a:cubicBezTo>
                      <a:pt x="3877" y="2706"/>
                      <a:pt x="3369" y="3198"/>
                      <a:pt x="2927" y="3756"/>
                    </a:cubicBezTo>
                    <a:cubicBezTo>
                      <a:pt x="2537" y="4195"/>
                      <a:pt x="2195" y="4658"/>
                      <a:pt x="1902" y="5171"/>
                    </a:cubicBezTo>
                    <a:lnTo>
                      <a:pt x="1951" y="5097"/>
                    </a:lnTo>
                    <a:lnTo>
                      <a:pt x="1951" y="5097"/>
                    </a:lnTo>
                    <a:cubicBezTo>
                      <a:pt x="1829" y="5317"/>
                      <a:pt x="1683" y="5536"/>
                      <a:pt x="1512" y="5707"/>
                    </a:cubicBezTo>
                    <a:cubicBezTo>
                      <a:pt x="1610" y="5707"/>
                      <a:pt x="1463" y="6049"/>
                      <a:pt x="1390" y="6171"/>
                    </a:cubicBezTo>
                    <a:cubicBezTo>
                      <a:pt x="1341" y="6268"/>
                      <a:pt x="1268" y="6439"/>
                      <a:pt x="1219" y="6634"/>
                    </a:cubicBezTo>
                    <a:cubicBezTo>
                      <a:pt x="1146" y="6805"/>
                      <a:pt x="1073" y="7024"/>
                      <a:pt x="1000" y="7171"/>
                    </a:cubicBezTo>
                    <a:lnTo>
                      <a:pt x="976" y="7146"/>
                    </a:lnTo>
                    <a:cubicBezTo>
                      <a:pt x="902" y="7439"/>
                      <a:pt x="683" y="7975"/>
                      <a:pt x="634" y="8171"/>
                    </a:cubicBezTo>
                    <a:cubicBezTo>
                      <a:pt x="390" y="8780"/>
                      <a:pt x="220" y="9390"/>
                      <a:pt x="146" y="10049"/>
                    </a:cubicBezTo>
                    <a:cubicBezTo>
                      <a:pt x="146" y="10049"/>
                      <a:pt x="98" y="10146"/>
                      <a:pt x="73" y="10244"/>
                    </a:cubicBezTo>
                    <a:lnTo>
                      <a:pt x="24" y="10390"/>
                    </a:lnTo>
                    <a:lnTo>
                      <a:pt x="0" y="10463"/>
                    </a:lnTo>
                    <a:lnTo>
                      <a:pt x="0" y="10536"/>
                    </a:lnTo>
                    <a:cubicBezTo>
                      <a:pt x="195" y="10658"/>
                      <a:pt x="390" y="10756"/>
                      <a:pt x="610" y="10805"/>
                    </a:cubicBezTo>
                    <a:cubicBezTo>
                      <a:pt x="691" y="10836"/>
                      <a:pt x="776" y="10851"/>
                      <a:pt x="859" y="10851"/>
                    </a:cubicBezTo>
                    <a:cubicBezTo>
                      <a:pt x="1102" y="10851"/>
                      <a:pt x="1336" y="10723"/>
                      <a:pt x="1463" y="10488"/>
                    </a:cubicBezTo>
                    <a:lnTo>
                      <a:pt x="1488" y="10512"/>
                    </a:lnTo>
                    <a:cubicBezTo>
                      <a:pt x="1488" y="10488"/>
                      <a:pt x="1488" y="10463"/>
                      <a:pt x="1488" y="10439"/>
                    </a:cubicBezTo>
                    <a:lnTo>
                      <a:pt x="1488" y="10366"/>
                    </a:lnTo>
                    <a:cubicBezTo>
                      <a:pt x="1491" y="10356"/>
                      <a:pt x="1493" y="10346"/>
                      <a:pt x="1495" y="10337"/>
                    </a:cubicBezTo>
                    <a:lnTo>
                      <a:pt x="1495" y="10337"/>
                    </a:lnTo>
                    <a:cubicBezTo>
                      <a:pt x="1509" y="10287"/>
                      <a:pt x="1518" y="10268"/>
                      <a:pt x="1524" y="10268"/>
                    </a:cubicBezTo>
                    <a:cubicBezTo>
                      <a:pt x="1537" y="10268"/>
                      <a:pt x="1537" y="10344"/>
                      <a:pt x="1537" y="10390"/>
                    </a:cubicBezTo>
                    <a:cubicBezTo>
                      <a:pt x="1561" y="10317"/>
                      <a:pt x="1561" y="10244"/>
                      <a:pt x="1585" y="10171"/>
                    </a:cubicBezTo>
                    <a:cubicBezTo>
                      <a:pt x="1585" y="10166"/>
                      <a:pt x="1584" y="10164"/>
                      <a:pt x="1583" y="10164"/>
                    </a:cubicBezTo>
                    <a:cubicBezTo>
                      <a:pt x="1577" y="10164"/>
                      <a:pt x="1561" y="10200"/>
                      <a:pt x="1561" y="10219"/>
                    </a:cubicBezTo>
                    <a:cubicBezTo>
                      <a:pt x="1537" y="10097"/>
                      <a:pt x="1561" y="10000"/>
                      <a:pt x="1585" y="9878"/>
                    </a:cubicBezTo>
                    <a:cubicBezTo>
                      <a:pt x="1634" y="9683"/>
                      <a:pt x="1634" y="9878"/>
                      <a:pt x="1683" y="9658"/>
                    </a:cubicBezTo>
                    <a:cubicBezTo>
                      <a:pt x="1976" y="8536"/>
                      <a:pt x="2415" y="7463"/>
                      <a:pt x="3000" y="6488"/>
                    </a:cubicBezTo>
                    <a:cubicBezTo>
                      <a:pt x="3024" y="6488"/>
                      <a:pt x="3000" y="6488"/>
                      <a:pt x="3000" y="6512"/>
                    </a:cubicBezTo>
                    <a:cubicBezTo>
                      <a:pt x="3073" y="6366"/>
                      <a:pt x="3146" y="6219"/>
                      <a:pt x="3244" y="6073"/>
                    </a:cubicBezTo>
                    <a:cubicBezTo>
                      <a:pt x="3317" y="5927"/>
                      <a:pt x="3415" y="5805"/>
                      <a:pt x="3488" y="5658"/>
                    </a:cubicBezTo>
                    <a:cubicBezTo>
                      <a:pt x="3512" y="5610"/>
                      <a:pt x="3561" y="5585"/>
                      <a:pt x="3610" y="5561"/>
                    </a:cubicBezTo>
                    <a:cubicBezTo>
                      <a:pt x="3585" y="5561"/>
                      <a:pt x="3658" y="5488"/>
                      <a:pt x="3732" y="5341"/>
                    </a:cubicBezTo>
                    <a:cubicBezTo>
                      <a:pt x="3829" y="5219"/>
                      <a:pt x="3951" y="5024"/>
                      <a:pt x="4097" y="4854"/>
                    </a:cubicBezTo>
                    <a:cubicBezTo>
                      <a:pt x="4244" y="4683"/>
                      <a:pt x="4390" y="4512"/>
                      <a:pt x="4512" y="4366"/>
                    </a:cubicBezTo>
                    <a:cubicBezTo>
                      <a:pt x="4610" y="4244"/>
                      <a:pt x="4707" y="4171"/>
                      <a:pt x="4707" y="4146"/>
                    </a:cubicBezTo>
                    <a:lnTo>
                      <a:pt x="4683" y="4098"/>
                    </a:lnTo>
                    <a:cubicBezTo>
                      <a:pt x="4927" y="3854"/>
                      <a:pt x="4805" y="4073"/>
                      <a:pt x="5000" y="3829"/>
                    </a:cubicBezTo>
                    <a:cubicBezTo>
                      <a:pt x="5049" y="3732"/>
                      <a:pt x="5122" y="3658"/>
                      <a:pt x="5219" y="3585"/>
                    </a:cubicBezTo>
                    <a:cubicBezTo>
                      <a:pt x="5317" y="3537"/>
                      <a:pt x="5390" y="3463"/>
                      <a:pt x="5463" y="3366"/>
                    </a:cubicBezTo>
                    <a:cubicBezTo>
                      <a:pt x="5463" y="3366"/>
                      <a:pt x="5553" y="3312"/>
                      <a:pt x="5578" y="3312"/>
                    </a:cubicBezTo>
                    <a:cubicBezTo>
                      <a:pt x="5583" y="3312"/>
                      <a:pt x="5585" y="3314"/>
                      <a:pt x="5585" y="3317"/>
                    </a:cubicBezTo>
                    <a:cubicBezTo>
                      <a:pt x="5585" y="3244"/>
                      <a:pt x="5707" y="3195"/>
                      <a:pt x="5780" y="3122"/>
                    </a:cubicBezTo>
                    <a:cubicBezTo>
                      <a:pt x="5780" y="3114"/>
                      <a:pt x="5775" y="3111"/>
                      <a:pt x="5767" y="3111"/>
                    </a:cubicBezTo>
                    <a:cubicBezTo>
                      <a:pt x="5751" y="3111"/>
                      <a:pt x="5723" y="3122"/>
                      <a:pt x="5707" y="3122"/>
                    </a:cubicBezTo>
                    <a:lnTo>
                      <a:pt x="5780" y="3049"/>
                    </a:lnTo>
                    <a:lnTo>
                      <a:pt x="5878" y="2976"/>
                    </a:lnTo>
                    <a:cubicBezTo>
                      <a:pt x="5905" y="2967"/>
                      <a:pt x="5925" y="2961"/>
                      <a:pt x="5937" y="2961"/>
                    </a:cubicBezTo>
                    <a:cubicBezTo>
                      <a:pt x="5959" y="2961"/>
                      <a:pt x="5958" y="2978"/>
                      <a:pt x="5927" y="3024"/>
                    </a:cubicBezTo>
                    <a:lnTo>
                      <a:pt x="6171" y="2829"/>
                    </a:lnTo>
                    <a:lnTo>
                      <a:pt x="6561" y="2585"/>
                    </a:lnTo>
                    <a:cubicBezTo>
                      <a:pt x="6902" y="2390"/>
                      <a:pt x="7268" y="2220"/>
                      <a:pt x="7634" y="2073"/>
                    </a:cubicBezTo>
                    <a:cubicBezTo>
                      <a:pt x="7975" y="1927"/>
                      <a:pt x="8341" y="1829"/>
                      <a:pt x="8732" y="1756"/>
                    </a:cubicBezTo>
                    <a:cubicBezTo>
                      <a:pt x="8878" y="1707"/>
                      <a:pt x="9024" y="1707"/>
                      <a:pt x="9171" y="1683"/>
                    </a:cubicBezTo>
                    <a:lnTo>
                      <a:pt x="9463" y="1659"/>
                    </a:lnTo>
                    <a:cubicBezTo>
                      <a:pt x="9390" y="1634"/>
                      <a:pt x="9219" y="1659"/>
                      <a:pt x="9146" y="1610"/>
                    </a:cubicBezTo>
                    <a:cubicBezTo>
                      <a:pt x="9219" y="1585"/>
                      <a:pt x="9274" y="1585"/>
                      <a:pt x="9320" y="1585"/>
                    </a:cubicBezTo>
                    <a:cubicBezTo>
                      <a:pt x="9366" y="1585"/>
                      <a:pt x="9402" y="1585"/>
                      <a:pt x="9439" y="1561"/>
                    </a:cubicBezTo>
                    <a:cubicBezTo>
                      <a:pt x="9488" y="1610"/>
                      <a:pt x="9561" y="1610"/>
                      <a:pt x="9658" y="1610"/>
                    </a:cubicBezTo>
                    <a:cubicBezTo>
                      <a:pt x="9732" y="1610"/>
                      <a:pt x="9829" y="1634"/>
                      <a:pt x="9902" y="1659"/>
                    </a:cubicBezTo>
                    <a:lnTo>
                      <a:pt x="9951" y="1610"/>
                    </a:lnTo>
                    <a:lnTo>
                      <a:pt x="10024" y="1659"/>
                    </a:lnTo>
                    <a:lnTo>
                      <a:pt x="10488" y="1659"/>
                    </a:lnTo>
                    <a:lnTo>
                      <a:pt x="10853" y="1707"/>
                    </a:lnTo>
                    <a:cubicBezTo>
                      <a:pt x="11117" y="1707"/>
                      <a:pt x="11381" y="1731"/>
                      <a:pt x="11622" y="1778"/>
                    </a:cubicBezTo>
                    <a:lnTo>
                      <a:pt x="11622" y="1778"/>
                    </a:lnTo>
                    <a:cubicBezTo>
                      <a:pt x="11593" y="1769"/>
                      <a:pt x="11549" y="1732"/>
                      <a:pt x="11634" y="1732"/>
                    </a:cubicBezTo>
                    <a:cubicBezTo>
                      <a:pt x="11634" y="1781"/>
                      <a:pt x="11902" y="1732"/>
                      <a:pt x="11951" y="1805"/>
                    </a:cubicBezTo>
                    <a:cubicBezTo>
                      <a:pt x="12016" y="1805"/>
                      <a:pt x="12168" y="1848"/>
                      <a:pt x="12233" y="1848"/>
                    </a:cubicBezTo>
                    <a:cubicBezTo>
                      <a:pt x="12265" y="1848"/>
                      <a:pt x="12276" y="1837"/>
                      <a:pt x="12244" y="1805"/>
                    </a:cubicBezTo>
                    <a:lnTo>
                      <a:pt x="12244" y="1805"/>
                    </a:lnTo>
                    <a:cubicBezTo>
                      <a:pt x="12292" y="1829"/>
                      <a:pt x="12366" y="1854"/>
                      <a:pt x="12414" y="1878"/>
                    </a:cubicBezTo>
                    <a:cubicBezTo>
                      <a:pt x="12463" y="1902"/>
                      <a:pt x="12488" y="1902"/>
                      <a:pt x="12414" y="1902"/>
                    </a:cubicBezTo>
                    <a:cubicBezTo>
                      <a:pt x="12488" y="1927"/>
                      <a:pt x="12561" y="1951"/>
                      <a:pt x="12658" y="1976"/>
                    </a:cubicBezTo>
                    <a:lnTo>
                      <a:pt x="12536" y="1927"/>
                    </a:lnTo>
                    <a:lnTo>
                      <a:pt x="12536" y="1927"/>
                    </a:lnTo>
                    <a:cubicBezTo>
                      <a:pt x="12683" y="1951"/>
                      <a:pt x="12805" y="2000"/>
                      <a:pt x="12902" y="2024"/>
                    </a:cubicBezTo>
                    <a:cubicBezTo>
                      <a:pt x="13024" y="2073"/>
                      <a:pt x="13122" y="2098"/>
                      <a:pt x="13219" y="2098"/>
                    </a:cubicBezTo>
                    <a:lnTo>
                      <a:pt x="13122" y="2049"/>
                    </a:lnTo>
                    <a:lnTo>
                      <a:pt x="13122" y="2049"/>
                    </a:lnTo>
                    <a:cubicBezTo>
                      <a:pt x="13292" y="2098"/>
                      <a:pt x="13439" y="2146"/>
                      <a:pt x="13488" y="2220"/>
                    </a:cubicBezTo>
                    <a:lnTo>
                      <a:pt x="13414" y="2195"/>
                    </a:lnTo>
                    <a:lnTo>
                      <a:pt x="13317" y="2195"/>
                    </a:lnTo>
                    <a:cubicBezTo>
                      <a:pt x="13463" y="2220"/>
                      <a:pt x="13561" y="2268"/>
                      <a:pt x="13683" y="2317"/>
                    </a:cubicBezTo>
                    <a:cubicBezTo>
                      <a:pt x="13805" y="2366"/>
                      <a:pt x="13902" y="2390"/>
                      <a:pt x="14024" y="2439"/>
                    </a:cubicBezTo>
                    <a:lnTo>
                      <a:pt x="13902" y="2415"/>
                    </a:lnTo>
                    <a:lnTo>
                      <a:pt x="13902" y="2415"/>
                    </a:lnTo>
                    <a:cubicBezTo>
                      <a:pt x="13975" y="2439"/>
                      <a:pt x="14146" y="2488"/>
                      <a:pt x="14341" y="2585"/>
                    </a:cubicBezTo>
                    <a:cubicBezTo>
                      <a:pt x="14439" y="2610"/>
                      <a:pt x="14561" y="2683"/>
                      <a:pt x="14658" y="2732"/>
                    </a:cubicBezTo>
                    <a:cubicBezTo>
                      <a:pt x="14780" y="2780"/>
                      <a:pt x="14878" y="2829"/>
                      <a:pt x="15000" y="2902"/>
                    </a:cubicBezTo>
                    <a:cubicBezTo>
                      <a:pt x="15219" y="3024"/>
                      <a:pt x="15439" y="3146"/>
                      <a:pt x="15634" y="3268"/>
                    </a:cubicBezTo>
                    <a:cubicBezTo>
                      <a:pt x="15805" y="3366"/>
                      <a:pt x="15926" y="3463"/>
                      <a:pt x="16024" y="3512"/>
                    </a:cubicBezTo>
                    <a:lnTo>
                      <a:pt x="15926" y="3390"/>
                    </a:lnTo>
                    <a:lnTo>
                      <a:pt x="16048" y="3439"/>
                    </a:lnTo>
                    <a:cubicBezTo>
                      <a:pt x="16094" y="3462"/>
                      <a:pt x="16118" y="3485"/>
                      <a:pt x="16161" y="3507"/>
                    </a:cubicBezTo>
                    <a:lnTo>
                      <a:pt x="16161" y="3507"/>
                    </a:lnTo>
                    <a:cubicBezTo>
                      <a:pt x="16155" y="3506"/>
                      <a:pt x="16147" y="3505"/>
                      <a:pt x="16138" y="3505"/>
                    </a:cubicBezTo>
                    <a:cubicBezTo>
                      <a:pt x="16097" y="3505"/>
                      <a:pt x="16029" y="3519"/>
                      <a:pt x="15995" y="3519"/>
                    </a:cubicBezTo>
                    <a:cubicBezTo>
                      <a:pt x="15990" y="3519"/>
                      <a:pt x="15986" y="3519"/>
                      <a:pt x="15983" y="3518"/>
                    </a:cubicBezTo>
                    <a:lnTo>
                      <a:pt x="15983" y="3518"/>
                    </a:lnTo>
                    <a:cubicBezTo>
                      <a:pt x="16516" y="3956"/>
                      <a:pt x="16977" y="4441"/>
                      <a:pt x="17390" y="4976"/>
                    </a:cubicBezTo>
                    <a:cubicBezTo>
                      <a:pt x="17804" y="5488"/>
                      <a:pt x="18170" y="6073"/>
                      <a:pt x="18439" y="6683"/>
                    </a:cubicBezTo>
                    <a:cubicBezTo>
                      <a:pt x="18471" y="6770"/>
                      <a:pt x="18470" y="6794"/>
                      <a:pt x="18456" y="6794"/>
                    </a:cubicBezTo>
                    <a:cubicBezTo>
                      <a:pt x="18440" y="6794"/>
                      <a:pt x="18403" y="6756"/>
                      <a:pt x="18390" y="6756"/>
                    </a:cubicBezTo>
                    <a:cubicBezTo>
                      <a:pt x="18512" y="6975"/>
                      <a:pt x="18487" y="6829"/>
                      <a:pt x="18561" y="7024"/>
                    </a:cubicBezTo>
                    <a:cubicBezTo>
                      <a:pt x="18568" y="7047"/>
                      <a:pt x="18569" y="7056"/>
                      <a:pt x="18565" y="7056"/>
                    </a:cubicBezTo>
                    <a:cubicBezTo>
                      <a:pt x="18556" y="7056"/>
                      <a:pt x="18528" y="7017"/>
                      <a:pt x="18512" y="7000"/>
                    </a:cubicBezTo>
                    <a:lnTo>
                      <a:pt x="18512" y="7000"/>
                    </a:lnTo>
                    <a:cubicBezTo>
                      <a:pt x="18561" y="7097"/>
                      <a:pt x="18585" y="7171"/>
                      <a:pt x="18609" y="7171"/>
                    </a:cubicBezTo>
                    <a:cubicBezTo>
                      <a:pt x="18561" y="7049"/>
                      <a:pt x="18634" y="7097"/>
                      <a:pt x="18658" y="7024"/>
                    </a:cubicBezTo>
                    <a:lnTo>
                      <a:pt x="18707" y="7171"/>
                    </a:lnTo>
                    <a:cubicBezTo>
                      <a:pt x="18731" y="7219"/>
                      <a:pt x="18756" y="7293"/>
                      <a:pt x="18756" y="7293"/>
                    </a:cubicBezTo>
                    <a:lnTo>
                      <a:pt x="18731" y="7293"/>
                    </a:lnTo>
                    <a:cubicBezTo>
                      <a:pt x="18829" y="7414"/>
                      <a:pt x="18902" y="7536"/>
                      <a:pt x="18951" y="7683"/>
                    </a:cubicBezTo>
                    <a:cubicBezTo>
                      <a:pt x="19122" y="8146"/>
                      <a:pt x="19243" y="8634"/>
                      <a:pt x="19365" y="9122"/>
                    </a:cubicBezTo>
                    <a:cubicBezTo>
                      <a:pt x="19341" y="9122"/>
                      <a:pt x="19317" y="9024"/>
                      <a:pt x="19268" y="8927"/>
                    </a:cubicBezTo>
                    <a:lnTo>
                      <a:pt x="19268" y="8927"/>
                    </a:lnTo>
                    <a:cubicBezTo>
                      <a:pt x="19292" y="9000"/>
                      <a:pt x="19317" y="9073"/>
                      <a:pt x="19317" y="9146"/>
                    </a:cubicBezTo>
                    <a:cubicBezTo>
                      <a:pt x="19317" y="9126"/>
                      <a:pt x="19319" y="9118"/>
                      <a:pt x="19322" y="9118"/>
                    </a:cubicBezTo>
                    <a:cubicBezTo>
                      <a:pt x="19336" y="9118"/>
                      <a:pt x="19374" y="9263"/>
                      <a:pt x="19386" y="9263"/>
                    </a:cubicBezTo>
                    <a:cubicBezTo>
                      <a:pt x="19388" y="9263"/>
                      <a:pt x="19390" y="9257"/>
                      <a:pt x="19390" y="9244"/>
                    </a:cubicBezTo>
                    <a:cubicBezTo>
                      <a:pt x="19536" y="9585"/>
                      <a:pt x="19536" y="10049"/>
                      <a:pt x="19658" y="10341"/>
                    </a:cubicBezTo>
                    <a:cubicBezTo>
                      <a:pt x="19683" y="10341"/>
                      <a:pt x="20024" y="10488"/>
                      <a:pt x="20390" y="10610"/>
                    </a:cubicBezTo>
                    <a:cubicBezTo>
                      <a:pt x="20715" y="10749"/>
                      <a:pt x="21039" y="10866"/>
                      <a:pt x="21112" y="10877"/>
                    </a:cubicBezTo>
                    <a:lnTo>
                      <a:pt x="21112" y="10877"/>
                    </a:lnTo>
                    <a:cubicBezTo>
                      <a:pt x="21109" y="10846"/>
                      <a:pt x="21104" y="10814"/>
                      <a:pt x="21097" y="10780"/>
                    </a:cubicBezTo>
                    <a:lnTo>
                      <a:pt x="21048" y="10780"/>
                    </a:lnTo>
                    <a:cubicBezTo>
                      <a:pt x="21000" y="10536"/>
                      <a:pt x="21073" y="10707"/>
                      <a:pt x="21048" y="10463"/>
                    </a:cubicBezTo>
                    <a:cubicBezTo>
                      <a:pt x="21097" y="10463"/>
                      <a:pt x="21122" y="10683"/>
                      <a:pt x="21146" y="10878"/>
                    </a:cubicBezTo>
                    <a:cubicBezTo>
                      <a:pt x="21146" y="10731"/>
                      <a:pt x="21146" y="10585"/>
                      <a:pt x="21097" y="10439"/>
                    </a:cubicBezTo>
                    <a:cubicBezTo>
                      <a:pt x="21097" y="10268"/>
                      <a:pt x="21146" y="10439"/>
                      <a:pt x="21122" y="10244"/>
                    </a:cubicBezTo>
                    <a:cubicBezTo>
                      <a:pt x="21073" y="10073"/>
                      <a:pt x="21048" y="9902"/>
                      <a:pt x="21048" y="9732"/>
                    </a:cubicBezTo>
                    <a:cubicBezTo>
                      <a:pt x="21000" y="9317"/>
                      <a:pt x="20853" y="9122"/>
                      <a:pt x="20804" y="8732"/>
                    </a:cubicBezTo>
                    <a:lnTo>
                      <a:pt x="20804" y="8732"/>
                    </a:lnTo>
                    <a:lnTo>
                      <a:pt x="20829" y="8780"/>
                    </a:lnTo>
                    <a:cubicBezTo>
                      <a:pt x="20829" y="8634"/>
                      <a:pt x="20731" y="8390"/>
                      <a:pt x="20682" y="8146"/>
                    </a:cubicBezTo>
                    <a:cubicBezTo>
                      <a:pt x="20682" y="8188"/>
                      <a:pt x="20682" y="8231"/>
                      <a:pt x="20673" y="8231"/>
                    </a:cubicBezTo>
                    <a:cubicBezTo>
                      <a:pt x="20666" y="8231"/>
                      <a:pt x="20654" y="8208"/>
                      <a:pt x="20634" y="8146"/>
                    </a:cubicBezTo>
                    <a:cubicBezTo>
                      <a:pt x="20585" y="7878"/>
                      <a:pt x="20512" y="7707"/>
                      <a:pt x="20463" y="7488"/>
                    </a:cubicBezTo>
                    <a:lnTo>
                      <a:pt x="20414" y="7414"/>
                    </a:lnTo>
                    <a:cubicBezTo>
                      <a:pt x="20390" y="7366"/>
                      <a:pt x="20365" y="7317"/>
                      <a:pt x="20365" y="7317"/>
                    </a:cubicBezTo>
                    <a:cubicBezTo>
                      <a:pt x="20048" y="6390"/>
                      <a:pt x="19609" y="5512"/>
                      <a:pt x="19073" y="4707"/>
                    </a:cubicBezTo>
                    <a:cubicBezTo>
                      <a:pt x="18756" y="4219"/>
                      <a:pt x="18390" y="3756"/>
                      <a:pt x="18000" y="3341"/>
                    </a:cubicBezTo>
                    <a:cubicBezTo>
                      <a:pt x="17707" y="3024"/>
                      <a:pt x="17414" y="2756"/>
                      <a:pt x="17122" y="2512"/>
                    </a:cubicBezTo>
                    <a:lnTo>
                      <a:pt x="17146" y="2512"/>
                    </a:lnTo>
                    <a:cubicBezTo>
                      <a:pt x="16780" y="2220"/>
                      <a:pt x="16414" y="1951"/>
                      <a:pt x="16024" y="1707"/>
                    </a:cubicBezTo>
                    <a:cubicBezTo>
                      <a:pt x="15536" y="1390"/>
                      <a:pt x="15048" y="1146"/>
                      <a:pt x="14512" y="927"/>
                    </a:cubicBezTo>
                    <a:cubicBezTo>
                      <a:pt x="13561" y="512"/>
                      <a:pt x="12561" y="268"/>
                      <a:pt x="11561" y="146"/>
                    </a:cubicBezTo>
                    <a:cubicBezTo>
                      <a:pt x="11292" y="73"/>
                      <a:pt x="11024" y="24"/>
                      <a:pt x="10756" y="0"/>
                    </a:cubicBezTo>
                    <a:close/>
                    <a:moveTo>
                      <a:pt x="21112" y="10877"/>
                    </a:moveTo>
                    <a:cubicBezTo>
                      <a:pt x="21122" y="10958"/>
                      <a:pt x="21122" y="11034"/>
                      <a:pt x="21122" y="11122"/>
                    </a:cubicBezTo>
                    <a:cubicBezTo>
                      <a:pt x="21122" y="11049"/>
                      <a:pt x="21122" y="10951"/>
                      <a:pt x="21122" y="10878"/>
                    </a:cubicBezTo>
                    <a:cubicBezTo>
                      <a:pt x="21119" y="10878"/>
                      <a:pt x="21116" y="10878"/>
                      <a:pt x="21112" y="10877"/>
                    </a:cubicBezTo>
                    <a:close/>
                  </a:path>
                </a:pathLst>
              </a:custGeom>
              <a:solidFill>
                <a:srgbClr val="E7654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" name="Google Shape;243;p8"/>
              <p:cNvSpPr/>
              <p:nvPr/>
            </p:nvSpPr>
            <p:spPr>
              <a:xfrm>
                <a:off x="338100" y="3028825"/>
                <a:ext cx="2475" cy="6725"/>
              </a:xfrm>
              <a:custGeom>
                <a:avLst/>
                <a:gdLst/>
                <a:ahLst/>
                <a:cxnLst/>
                <a:rect l="l" t="t" r="r" b="b"/>
                <a:pathLst>
                  <a:path w="99" h="269" extrusionOk="0">
                    <a:moveTo>
                      <a:pt x="98" y="0"/>
                    </a:moveTo>
                    <a:cubicBezTo>
                      <a:pt x="50" y="74"/>
                      <a:pt x="1" y="171"/>
                      <a:pt x="1" y="269"/>
                    </a:cubicBezTo>
                    <a:cubicBezTo>
                      <a:pt x="50" y="196"/>
                      <a:pt x="74" y="98"/>
                      <a:pt x="98" y="0"/>
                    </a:cubicBezTo>
                    <a:close/>
                  </a:path>
                </a:pathLst>
              </a:custGeom>
              <a:solidFill>
                <a:srgbClr val="F7A28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" name="Google Shape;244;p8"/>
              <p:cNvSpPr/>
              <p:nvPr/>
            </p:nvSpPr>
            <p:spPr>
              <a:xfrm>
                <a:off x="340550" y="30288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7A28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" name="Google Shape;245;p8"/>
              <p:cNvSpPr/>
              <p:nvPr/>
            </p:nvSpPr>
            <p:spPr>
              <a:xfrm>
                <a:off x="302750" y="2832500"/>
                <a:ext cx="398800" cy="207325"/>
              </a:xfrm>
              <a:custGeom>
                <a:avLst/>
                <a:gdLst/>
                <a:ahLst/>
                <a:cxnLst/>
                <a:rect l="l" t="t" r="r" b="b"/>
                <a:pathLst>
                  <a:path w="15952" h="8293" extrusionOk="0">
                    <a:moveTo>
                      <a:pt x="8594" y="1702"/>
                    </a:moveTo>
                    <a:cubicBezTo>
                      <a:pt x="8599" y="1705"/>
                      <a:pt x="8605" y="1707"/>
                      <a:pt x="8610" y="1707"/>
                    </a:cubicBezTo>
                    <a:cubicBezTo>
                      <a:pt x="8604" y="1705"/>
                      <a:pt x="8599" y="1704"/>
                      <a:pt x="8594" y="1702"/>
                    </a:cubicBezTo>
                    <a:close/>
                    <a:moveTo>
                      <a:pt x="4624" y="2600"/>
                    </a:moveTo>
                    <a:cubicBezTo>
                      <a:pt x="4619" y="2604"/>
                      <a:pt x="4614" y="2607"/>
                      <a:pt x="4610" y="2610"/>
                    </a:cubicBezTo>
                    <a:cubicBezTo>
                      <a:pt x="4616" y="2607"/>
                      <a:pt x="4621" y="2603"/>
                      <a:pt x="4624" y="2600"/>
                    </a:cubicBezTo>
                    <a:close/>
                    <a:moveTo>
                      <a:pt x="11683" y="2951"/>
                    </a:moveTo>
                    <a:cubicBezTo>
                      <a:pt x="11683" y="2954"/>
                      <a:pt x="11685" y="2956"/>
                      <a:pt x="11690" y="2956"/>
                    </a:cubicBezTo>
                    <a:lnTo>
                      <a:pt x="11690" y="2956"/>
                    </a:lnTo>
                    <a:cubicBezTo>
                      <a:pt x="11687" y="2954"/>
                      <a:pt x="11685" y="2953"/>
                      <a:pt x="11683" y="2951"/>
                    </a:cubicBezTo>
                    <a:close/>
                    <a:moveTo>
                      <a:pt x="1415" y="3829"/>
                    </a:moveTo>
                    <a:lnTo>
                      <a:pt x="1391" y="3878"/>
                    </a:lnTo>
                    <a:lnTo>
                      <a:pt x="1391" y="3878"/>
                    </a:lnTo>
                    <a:cubicBezTo>
                      <a:pt x="1398" y="3862"/>
                      <a:pt x="1406" y="3847"/>
                      <a:pt x="1414" y="3831"/>
                    </a:cubicBezTo>
                    <a:lnTo>
                      <a:pt x="1414" y="3831"/>
                    </a:lnTo>
                    <a:cubicBezTo>
                      <a:pt x="1414" y="3830"/>
                      <a:pt x="1415" y="3830"/>
                      <a:pt x="1415" y="3829"/>
                    </a:cubicBezTo>
                    <a:close/>
                    <a:moveTo>
                      <a:pt x="2596" y="5025"/>
                    </a:moveTo>
                    <a:cubicBezTo>
                      <a:pt x="2595" y="5026"/>
                      <a:pt x="2595" y="5027"/>
                      <a:pt x="2594" y="5028"/>
                    </a:cubicBezTo>
                    <a:lnTo>
                      <a:pt x="2594" y="5028"/>
                    </a:lnTo>
                    <a:cubicBezTo>
                      <a:pt x="2596" y="5026"/>
                      <a:pt x="2597" y="5025"/>
                      <a:pt x="2596" y="5025"/>
                    </a:cubicBezTo>
                    <a:close/>
                    <a:moveTo>
                      <a:pt x="2594" y="5028"/>
                    </a:moveTo>
                    <a:cubicBezTo>
                      <a:pt x="2591" y="5031"/>
                      <a:pt x="2586" y="5037"/>
                      <a:pt x="2586" y="5049"/>
                    </a:cubicBezTo>
                    <a:cubicBezTo>
                      <a:pt x="2588" y="5042"/>
                      <a:pt x="2591" y="5035"/>
                      <a:pt x="2594" y="5028"/>
                    </a:cubicBezTo>
                    <a:close/>
                    <a:moveTo>
                      <a:pt x="1505" y="7629"/>
                    </a:moveTo>
                    <a:cubicBezTo>
                      <a:pt x="1507" y="7629"/>
                      <a:pt x="1509" y="7631"/>
                      <a:pt x="1512" y="7634"/>
                    </a:cubicBezTo>
                    <a:lnTo>
                      <a:pt x="1499" y="7728"/>
                    </a:lnTo>
                    <a:lnTo>
                      <a:pt x="1499" y="7728"/>
                    </a:lnTo>
                    <a:cubicBezTo>
                      <a:pt x="1502" y="7664"/>
                      <a:pt x="1497" y="7629"/>
                      <a:pt x="1505" y="7629"/>
                    </a:cubicBezTo>
                    <a:close/>
                    <a:moveTo>
                      <a:pt x="8000" y="0"/>
                    </a:moveTo>
                    <a:cubicBezTo>
                      <a:pt x="8098" y="0"/>
                      <a:pt x="8049" y="24"/>
                      <a:pt x="7976" y="24"/>
                    </a:cubicBezTo>
                    <a:cubicBezTo>
                      <a:pt x="7878" y="16"/>
                      <a:pt x="7813" y="14"/>
                      <a:pt x="7770" y="14"/>
                    </a:cubicBezTo>
                    <a:cubicBezTo>
                      <a:pt x="7683" y="14"/>
                      <a:pt x="7683" y="24"/>
                      <a:pt x="7683" y="24"/>
                    </a:cubicBezTo>
                    <a:cubicBezTo>
                      <a:pt x="7683" y="24"/>
                      <a:pt x="7659" y="49"/>
                      <a:pt x="7366" y="73"/>
                    </a:cubicBezTo>
                    <a:cubicBezTo>
                      <a:pt x="7195" y="73"/>
                      <a:pt x="6927" y="98"/>
                      <a:pt x="6586" y="146"/>
                    </a:cubicBezTo>
                    <a:cubicBezTo>
                      <a:pt x="6415" y="171"/>
                      <a:pt x="6220" y="220"/>
                      <a:pt x="6025" y="244"/>
                    </a:cubicBezTo>
                    <a:lnTo>
                      <a:pt x="5439" y="415"/>
                    </a:lnTo>
                    <a:lnTo>
                      <a:pt x="4903" y="634"/>
                    </a:lnTo>
                    <a:cubicBezTo>
                      <a:pt x="4708" y="707"/>
                      <a:pt x="4561" y="780"/>
                      <a:pt x="4415" y="854"/>
                    </a:cubicBezTo>
                    <a:cubicBezTo>
                      <a:pt x="4269" y="927"/>
                      <a:pt x="4147" y="1000"/>
                      <a:pt x="4025" y="1073"/>
                    </a:cubicBezTo>
                    <a:lnTo>
                      <a:pt x="3756" y="1244"/>
                    </a:lnTo>
                    <a:cubicBezTo>
                      <a:pt x="3515" y="1485"/>
                      <a:pt x="3178" y="1679"/>
                      <a:pt x="2982" y="1920"/>
                    </a:cubicBezTo>
                    <a:lnTo>
                      <a:pt x="2982" y="1920"/>
                    </a:lnTo>
                    <a:cubicBezTo>
                      <a:pt x="2672" y="2207"/>
                      <a:pt x="2385" y="2494"/>
                      <a:pt x="2122" y="2805"/>
                    </a:cubicBezTo>
                    <a:cubicBezTo>
                      <a:pt x="2049" y="2927"/>
                      <a:pt x="1951" y="3024"/>
                      <a:pt x="1878" y="3122"/>
                    </a:cubicBezTo>
                    <a:cubicBezTo>
                      <a:pt x="1781" y="3244"/>
                      <a:pt x="1708" y="3341"/>
                      <a:pt x="1659" y="3439"/>
                    </a:cubicBezTo>
                    <a:cubicBezTo>
                      <a:pt x="1550" y="3570"/>
                      <a:pt x="1480" y="3700"/>
                      <a:pt x="1414" y="3831"/>
                    </a:cubicBezTo>
                    <a:lnTo>
                      <a:pt x="1414" y="3831"/>
                    </a:lnTo>
                    <a:cubicBezTo>
                      <a:pt x="1268" y="4146"/>
                      <a:pt x="1244" y="4073"/>
                      <a:pt x="1098" y="4293"/>
                    </a:cubicBezTo>
                    <a:cubicBezTo>
                      <a:pt x="1171" y="4293"/>
                      <a:pt x="1073" y="4561"/>
                      <a:pt x="1049" y="4658"/>
                    </a:cubicBezTo>
                    <a:cubicBezTo>
                      <a:pt x="976" y="4805"/>
                      <a:pt x="878" y="5146"/>
                      <a:pt x="781" y="5390"/>
                    </a:cubicBezTo>
                    <a:lnTo>
                      <a:pt x="756" y="5390"/>
                    </a:lnTo>
                    <a:cubicBezTo>
                      <a:pt x="708" y="5585"/>
                      <a:pt x="561" y="6000"/>
                      <a:pt x="512" y="6122"/>
                    </a:cubicBezTo>
                    <a:cubicBezTo>
                      <a:pt x="464" y="6268"/>
                      <a:pt x="366" y="6512"/>
                      <a:pt x="293" y="6732"/>
                    </a:cubicBezTo>
                    <a:cubicBezTo>
                      <a:pt x="220" y="6975"/>
                      <a:pt x="171" y="7219"/>
                      <a:pt x="147" y="7463"/>
                    </a:cubicBezTo>
                    <a:lnTo>
                      <a:pt x="0" y="7780"/>
                    </a:lnTo>
                    <a:lnTo>
                      <a:pt x="0" y="7829"/>
                    </a:lnTo>
                    <a:cubicBezTo>
                      <a:pt x="171" y="7951"/>
                      <a:pt x="366" y="8024"/>
                      <a:pt x="586" y="8073"/>
                    </a:cubicBezTo>
                    <a:cubicBezTo>
                      <a:pt x="706" y="8113"/>
                      <a:pt x="843" y="8141"/>
                      <a:pt x="975" y="8141"/>
                    </a:cubicBezTo>
                    <a:cubicBezTo>
                      <a:pt x="1163" y="8141"/>
                      <a:pt x="1339" y="8084"/>
                      <a:pt x="1439" y="7927"/>
                    </a:cubicBezTo>
                    <a:lnTo>
                      <a:pt x="1464" y="7927"/>
                    </a:lnTo>
                    <a:lnTo>
                      <a:pt x="1488" y="7829"/>
                    </a:lnTo>
                    <a:cubicBezTo>
                      <a:pt x="1492" y="7808"/>
                      <a:pt x="1494" y="7788"/>
                      <a:pt x="1496" y="7770"/>
                    </a:cubicBezTo>
                    <a:lnTo>
                      <a:pt x="1496" y="7770"/>
                    </a:lnTo>
                    <a:cubicBezTo>
                      <a:pt x="1500" y="7753"/>
                      <a:pt x="1504" y="7746"/>
                      <a:pt x="1507" y="7746"/>
                    </a:cubicBezTo>
                    <a:cubicBezTo>
                      <a:pt x="1516" y="7746"/>
                      <a:pt x="1521" y="7798"/>
                      <a:pt x="1537" y="7829"/>
                    </a:cubicBezTo>
                    <a:cubicBezTo>
                      <a:pt x="1537" y="7780"/>
                      <a:pt x="1561" y="7732"/>
                      <a:pt x="1586" y="7683"/>
                    </a:cubicBezTo>
                    <a:cubicBezTo>
                      <a:pt x="1586" y="7678"/>
                      <a:pt x="1585" y="7676"/>
                      <a:pt x="1583" y="7676"/>
                    </a:cubicBezTo>
                    <a:cubicBezTo>
                      <a:pt x="1576" y="7676"/>
                      <a:pt x="1557" y="7712"/>
                      <a:pt x="1537" y="7732"/>
                    </a:cubicBezTo>
                    <a:cubicBezTo>
                      <a:pt x="1537" y="7634"/>
                      <a:pt x="1537" y="7536"/>
                      <a:pt x="1561" y="7463"/>
                    </a:cubicBezTo>
                    <a:cubicBezTo>
                      <a:pt x="1610" y="7341"/>
                      <a:pt x="1634" y="7463"/>
                      <a:pt x="1659" y="7317"/>
                    </a:cubicBezTo>
                    <a:cubicBezTo>
                      <a:pt x="1878" y="6512"/>
                      <a:pt x="2195" y="5756"/>
                      <a:pt x="2586" y="5024"/>
                    </a:cubicBezTo>
                    <a:cubicBezTo>
                      <a:pt x="2591" y="5024"/>
                      <a:pt x="2594" y="5024"/>
                      <a:pt x="2596" y="5025"/>
                    </a:cubicBezTo>
                    <a:lnTo>
                      <a:pt x="2596" y="5025"/>
                    </a:lnTo>
                    <a:cubicBezTo>
                      <a:pt x="2644" y="4914"/>
                      <a:pt x="2711" y="4824"/>
                      <a:pt x="2756" y="4756"/>
                    </a:cubicBezTo>
                    <a:cubicBezTo>
                      <a:pt x="2805" y="4658"/>
                      <a:pt x="2854" y="4536"/>
                      <a:pt x="2927" y="4439"/>
                    </a:cubicBezTo>
                    <a:cubicBezTo>
                      <a:pt x="2951" y="4415"/>
                      <a:pt x="2976" y="4390"/>
                      <a:pt x="3025" y="4390"/>
                    </a:cubicBezTo>
                    <a:cubicBezTo>
                      <a:pt x="3025" y="4341"/>
                      <a:pt x="3073" y="4268"/>
                      <a:pt x="3098" y="4219"/>
                    </a:cubicBezTo>
                    <a:lnTo>
                      <a:pt x="3220" y="4073"/>
                    </a:lnTo>
                    <a:cubicBezTo>
                      <a:pt x="3244" y="4000"/>
                      <a:pt x="3293" y="3951"/>
                      <a:pt x="3342" y="3878"/>
                    </a:cubicBezTo>
                    <a:cubicBezTo>
                      <a:pt x="3439" y="3756"/>
                      <a:pt x="3537" y="3658"/>
                      <a:pt x="3634" y="3537"/>
                    </a:cubicBezTo>
                    <a:cubicBezTo>
                      <a:pt x="3683" y="3463"/>
                      <a:pt x="3756" y="3415"/>
                      <a:pt x="3756" y="3390"/>
                    </a:cubicBezTo>
                    <a:lnTo>
                      <a:pt x="3732" y="3341"/>
                    </a:lnTo>
                    <a:cubicBezTo>
                      <a:pt x="3805" y="3256"/>
                      <a:pt x="3823" y="3256"/>
                      <a:pt x="3845" y="3256"/>
                    </a:cubicBezTo>
                    <a:cubicBezTo>
                      <a:pt x="3866" y="3256"/>
                      <a:pt x="3890" y="3256"/>
                      <a:pt x="3976" y="3171"/>
                    </a:cubicBezTo>
                    <a:cubicBezTo>
                      <a:pt x="3976" y="3049"/>
                      <a:pt x="4244" y="2927"/>
                      <a:pt x="4269" y="2854"/>
                    </a:cubicBezTo>
                    <a:cubicBezTo>
                      <a:pt x="4269" y="2854"/>
                      <a:pt x="4331" y="2822"/>
                      <a:pt x="4356" y="2822"/>
                    </a:cubicBezTo>
                    <a:cubicBezTo>
                      <a:pt x="4362" y="2822"/>
                      <a:pt x="4366" y="2824"/>
                      <a:pt x="4366" y="2829"/>
                    </a:cubicBezTo>
                    <a:cubicBezTo>
                      <a:pt x="4366" y="2756"/>
                      <a:pt x="4464" y="2732"/>
                      <a:pt x="4488" y="2683"/>
                    </a:cubicBezTo>
                    <a:cubicBezTo>
                      <a:pt x="4504" y="2667"/>
                      <a:pt x="4507" y="2661"/>
                      <a:pt x="4503" y="2661"/>
                    </a:cubicBezTo>
                    <a:cubicBezTo>
                      <a:pt x="4496" y="2661"/>
                      <a:pt x="4464" y="2683"/>
                      <a:pt x="4464" y="2683"/>
                    </a:cubicBezTo>
                    <a:lnTo>
                      <a:pt x="4561" y="2585"/>
                    </a:lnTo>
                    <a:cubicBezTo>
                      <a:pt x="4575" y="2578"/>
                      <a:pt x="4590" y="2575"/>
                      <a:pt x="4602" y="2575"/>
                    </a:cubicBezTo>
                    <a:cubicBezTo>
                      <a:pt x="4625" y="2575"/>
                      <a:pt x="4639" y="2587"/>
                      <a:pt x="4624" y="2600"/>
                    </a:cubicBezTo>
                    <a:lnTo>
                      <a:pt x="4624" y="2600"/>
                    </a:lnTo>
                    <a:cubicBezTo>
                      <a:pt x="4704" y="2549"/>
                      <a:pt x="4866" y="2456"/>
                      <a:pt x="5049" y="2341"/>
                    </a:cubicBezTo>
                    <a:cubicBezTo>
                      <a:pt x="5293" y="2219"/>
                      <a:pt x="5537" y="2098"/>
                      <a:pt x="5805" y="2000"/>
                    </a:cubicBezTo>
                    <a:cubicBezTo>
                      <a:pt x="5878" y="1976"/>
                      <a:pt x="5927" y="1951"/>
                      <a:pt x="6000" y="1927"/>
                    </a:cubicBezTo>
                    <a:lnTo>
                      <a:pt x="6195" y="1878"/>
                    </a:lnTo>
                    <a:cubicBezTo>
                      <a:pt x="6317" y="1829"/>
                      <a:pt x="6464" y="1805"/>
                      <a:pt x="6586" y="1780"/>
                    </a:cubicBezTo>
                    <a:lnTo>
                      <a:pt x="6756" y="1756"/>
                    </a:lnTo>
                    <a:lnTo>
                      <a:pt x="6903" y="1732"/>
                    </a:lnTo>
                    <a:cubicBezTo>
                      <a:pt x="7000" y="1732"/>
                      <a:pt x="7073" y="1707"/>
                      <a:pt x="7122" y="1707"/>
                    </a:cubicBezTo>
                    <a:cubicBezTo>
                      <a:pt x="7098" y="1683"/>
                      <a:pt x="7049" y="1683"/>
                      <a:pt x="7000" y="1683"/>
                    </a:cubicBezTo>
                    <a:cubicBezTo>
                      <a:pt x="6951" y="1683"/>
                      <a:pt x="6903" y="1683"/>
                      <a:pt x="6878" y="1659"/>
                    </a:cubicBezTo>
                    <a:cubicBezTo>
                      <a:pt x="6939" y="1634"/>
                      <a:pt x="6982" y="1634"/>
                      <a:pt x="7015" y="1634"/>
                    </a:cubicBezTo>
                    <a:cubicBezTo>
                      <a:pt x="7049" y="1634"/>
                      <a:pt x="7073" y="1634"/>
                      <a:pt x="7098" y="1610"/>
                    </a:cubicBezTo>
                    <a:cubicBezTo>
                      <a:pt x="7122" y="1646"/>
                      <a:pt x="7183" y="1646"/>
                      <a:pt x="7250" y="1646"/>
                    </a:cubicBezTo>
                    <a:cubicBezTo>
                      <a:pt x="7317" y="1646"/>
                      <a:pt x="7390" y="1646"/>
                      <a:pt x="7439" y="1683"/>
                    </a:cubicBezTo>
                    <a:lnTo>
                      <a:pt x="7464" y="1659"/>
                    </a:lnTo>
                    <a:lnTo>
                      <a:pt x="7537" y="1683"/>
                    </a:lnTo>
                    <a:cubicBezTo>
                      <a:pt x="7634" y="1659"/>
                      <a:pt x="7732" y="1659"/>
                      <a:pt x="7829" y="1659"/>
                    </a:cubicBezTo>
                    <a:cubicBezTo>
                      <a:pt x="7903" y="1659"/>
                      <a:pt x="8000" y="1683"/>
                      <a:pt x="8098" y="1683"/>
                    </a:cubicBezTo>
                    <a:lnTo>
                      <a:pt x="8390" y="1683"/>
                    </a:lnTo>
                    <a:cubicBezTo>
                      <a:pt x="8458" y="1683"/>
                      <a:pt x="8526" y="1683"/>
                      <a:pt x="8594" y="1702"/>
                    </a:cubicBezTo>
                    <a:lnTo>
                      <a:pt x="8594" y="1702"/>
                    </a:lnTo>
                    <a:cubicBezTo>
                      <a:pt x="8571" y="1690"/>
                      <a:pt x="8551" y="1659"/>
                      <a:pt x="8610" y="1659"/>
                    </a:cubicBezTo>
                    <a:cubicBezTo>
                      <a:pt x="8610" y="1683"/>
                      <a:pt x="8659" y="1683"/>
                      <a:pt x="8707" y="1683"/>
                    </a:cubicBezTo>
                    <a:cubicBezTo>
                      <a:pt x="8756" y="1683"/>
                      <a:pt x="8805" y="1683"/>
                      <a:pt x="8829" y="1707"/>
                    </a:cubicBezTo>
                    <a:cubicBezTo>
                      <a:pt x="8878" y="1707"/>
                      <a:pt x="8981" y="1740"/>
                      <a:pt x="9030" y="1740"/>
                    </a:cubicBezTo>
                    <a:cubicBezTo>
                      <a:pt x="9053" y="1740"/>
                      <a:pt x="9064" y="1733"/>
                      <a:pt x="9052" y="1712"/>
                    </a:cubicBezTo>
                    <a:lnTo>
                      <a:pt x="9052" y="1712"/>
                    </a:lnTo>
                    <a:cubicBezTo>
                      <a:pt x="9086" y="1759"/>
                      <a:pt x="9264" y="1805"/>
                      <a:pt x="9146" y="1805"/>
                    </a:cubicBezTo>
                    <a:cubicBezTo>
                      <a:pt x="9195" y="1829"/>
                      <a:pt x="9244" y="1854"/>
                      <a:pt x="9317" y="1854"/>
                    </a:cubicBezTo>
                    <a:lnTo>
                      <a:pt x="9244" y="1805"/>
                    </a:lnTo>
                    <a:lnTo>
                      <a:pt x="9244" y="1805"/>
                    </a:lnTo>
                    <a:cubicBezTo>
                      <a:pt x="9439" y="1854"/>
                      <a:pt x="9537" y="1951"/>
                      <a:pt x="9707" y="1951"/>
                    </a:cubicBezTo>
                    <a:lnTo>
                      <a:pt x="9634" y="1902"/>
                    </a:lnTo>
                    <a:lnTo>
                      <a:pt x="9634" y="1902"/>
                    </a:lnTo>
                    <a:cubicBezTo>
                      <a:pt x="9756" y="1927"/>
                      <a:pt x="9854" y="1976"/>
                      <a:pt x="9903" y="2049"/>
                    </a:cubicBezTo>
                    <a:lnTo>
                      <a:pt x="9756" y="2024"/>
                    </a:lnTo>
                    <a:lnTo>
                      <a:pt x="9756" y="2024"/>
                    </a:lnTo>
                    <a:lnTo>
                      <a:pt x="10024" y="2122"/>
                    </a:lnTo>
                    <a:cubicBezTo>
                      <a:pt x="10098" y="2146"/>
                      <a:pt x="10171" y="2171"/>
                      <a:pt x="10268" y="2195"/>
                    </a:cubicBezTo>
                    <a:lnTo>
                      <a:pt x="10195" y="2171"/>
                    </a:lnTo>
                    <a:lnTo>
                      <a:pt x="10195" y="2171"/>
                    </a:lnTo>
                    <a:cubicBezTo>
                      <a:pt x="10488" y="2244"/>
                      <a:pt x="10732" y="2366"/>
                      <a:pt x="11000" y="2488"/>
                    </a:cubicBezTo>
                    <a:cubicBezTo>
                      <a:pt x="11317" y="2683"/>
                      <a:pt x="11634" y="2878"/>
                      <a:pt x="11732" y="2927"/>
                    </a:cubicBezTo>
                    <a:lnTo>
                      <a:pt x="11683" y="2829"/>
                    </a:lnTo>
                    <a:lnTo>
                      <a:pt x="11854" y="2902"/>
                    </a:lnTo>
                    <a:cubicBezTo>
                      <a:pt x="11833" y="2902"/>
                      <a:pt x="11722" y="2956"/>
                      <a:pt x="11691" y="2956"/>
                    </a:cubicBezTo>
                    <a:cubicBezTo>
                      <a:pt x="11691" y="2956"/>
                      <a:pt x="11690" y="2956"/>
                      <a:pt x="11690" y="2956"/>
                    </a:cubicBezTo>
                    <a:lnTo>
                      <a:pt x="11690" y="2956"/>
                    </a:lnTo>
                    <a:cubicBezTo>
                      <a:pt x="12077" y="3248"/>
                      <a:pt x="12416" y="3587"/>
                      <a:pt x="12732" y="3951"/>
                    </a:cubicBezTo>
                    <a:cubicBezTo>
                      <a:pt x="13049" y="4341"/>
                      <a:pt x="13317" y="4756"/>
                      <a:pt x="13537" y="5171"/>
                    </a:cubicBezTo>
                    <a:cubicBezTo>
                      <a:pt x="13561" y="5244"/>
                      <a:pt x="13549" y="5262"/>
                      <a:pt x="13531" y="5262"/>
                    </a:cubicBezTo>
                    <a:cubicBezTo>
                      <a:pt x="13512" y="5262"/>
                      <a:pt x="13488" y="5244"/>
                      <a:pt x="13488" y="5244"/>
                    </a:cubicBezTo>
                    <a:lnTo>
                      <a:pt x="13488" y="5244"/>
                    </a:lnTo>
                    <a:cubicBezTo>
                      <a:pt x="13561" y="5390"/>
                      <a:pt x="13561" y="5293"/>
                      <a:pt x="13610" y="5439"/>
                    </a:cubicBezTo>
                    <a:cubicBezTo>
                      <a:pt x="13610" y="5447"/>
                      <a:pt x="13607" y="5450"/>
                      <a:pt x="13603" y="5450"/>
                    </a:cubicBezTo>
                    <a:cubicBezTo>
                      <a:pt x="13594" y="5450"/>
                      <a:pt x="13577" y="5439"/>
                      <a:pt x="13561" y="5439"/>
                    </a:cubicBezTo>
                    <a:cubicBezTo>
                      <a:pt x="13610" y="5488"/>
                      <a:pt x="13610" y="5561"/>
                      <a:pt x="13634" y="5561"/>
                    </a:cubicBezTo>
                    <a:cubicBezTo>
                      <a:pt x="13610" y="5463"/>
                      <a:pt x="13683" y="5488"/>
                      <a:pt x="13707" y="5439"/>
                    </a:cubicBezTo>
                    <a:lnTo>
                      <a:pt x="13732" y="5512"/>
                    </a:lnTo>
                    <a:cubicBezTo>
                      <a:pt x="13756" y="5561"/>
                      <a:pt x="13781" y="5610"/>
                      <a:pt x="13781" y="5610"/>
                    </a:cubicBezTo>
                    <a:lnTo>
                      <a:pt x="13732" y="5610"/>
                    </a:lnTo>
                    <a:cubicBezTo>
                      <a:pt x="13756" y="5658"/>
                      <a:pt x="13878" y="5683"/>
                      <a:pt x="13927" y="5878"/>
                    </a:cubicBezTo>
                    <a:cubicBezTo>
                      <a:pt x="14049" y="6195"/>
                      <a:pt x="14146" y="6536"/>
                      <a:pt x="14244" y="6878"/>
                    </a:cubicBezTo>
                    <a:cubicBezTo>
                      <a:pt x="14220" y="6878"/>
                      <a:pt x="14195" y="6805"/>
                      <a:pt x="14171" y="6756"/>
                    </a:cubicBezTo>
                    <a:lnTo>
                      <a:pt x="14171" y="6756"/>
                    </a:lnTo>
                    <a:cubicBezTo>
                      <a:pt x="14171" y="6805"/>
                      <a:pt x="14195" y="6854"/>
                      <a:pt x="14195" y="6902"/>
                    </a:cubicBezTo>
                    <a:cubicBezTo>
                      <a:pt x="14195" y="6886"/>
                      <a:pt x="14197" y="6879"/>
                      <a:pt x="14199" y="6879"/>
                    </a:cubicBezTo>
                    <a:cubicBezTo>
                      <a:pt x="14209" y="6879"/>
                      <a:pt x="14234" y="6989"/>
                      <a:pt x="14242" y="6989"/>
                    </a:cubicBezTo>
                    <a:cubicBezTo>
                      <a:pt x="14243" y="6989"/>
                      <a:pt x="14244" y="6985"/>
                      <a:pt x="14244" y="6975"/>
                    </a:cubicBezTo>
                    <a:cubicBezTo>
                      <a:pt x="14341" y="7219"/>
                      <a:pt x="14415" y="7488"/>
                      <a:pt x="14463" y="7756"/>
                    </a:cubicBezTo>
                    <a:cubicBezTo>
                      <a:pt x="14488" y="7756"/>
                      <a:pt x="14854" y="7829"/>
                      <a:pt x="15171" y="7902"/>
                    </a:cubicBezTo>
                    <a:cubicBezTo>
                      <a:pt x="15512" y="8000"/>
                      <a:pt x="15854" y="8097"/>
                      <a:pt x="15902" y="8097"/>
                    </a:cubicBezTo>
                    <a:cubicBezTo>
                      <a:pt x="15902" y="8171"/>
                      <a:pt x="15902" y="8219"/>
                      <a:pt x="15902" y="8292"/>
                    </a:cubicBezTo>
                    <a:cubicBezTo>
                      <a:pt x="15927" y="8195"/>
                      <a:pt x="15927" y="8122"/>
                      <a:pt x="15902" y="8024"/>
                    </a:cubicBezTo>
                    <a:lnTo>
                      <a:pt x="15854" y="8024"/>
                    </a:lnTo>
                    <a:cubicBezTo>
                      <a:pt x="15805" y="7829"/>
                      <a:pt x="15878" y="7975"/>
                      <a:pt x="15854" y="7780"/>
                    </a:cubicBezTo>
                    <a:cubicBezTo>
                      <a:pt x="15878" y="7780"/>
                      <a:pt x="15902" y="7951"/>
                      <a:pt x="15927" y="8097"/>
                    </a:cubicBezTo>
                    <a:cubicBezTo>
                      <a:pt x="15927" y="7951"/>
                      <a:pt x="15927" y="7805"/>
                      <a:pt x="15902" y="7756"/>
                    </a:cubicBezTo>
                    <a:cubicBezTo>
                      <a:pt x="15902" y="7634"/>
                      <a:pt x="15951" y="7756"/>
                      <a:pt x="15927" y="7610"/>
                    </a:cubicBezTo>
                    <a:cubicBezTo>
                      <a:pt x="15878" y="7488"/>
                      <a:pt x="15854" y="7366"/>
                      <a:pt x="15854" y="7219"/>
                    </a:cubicBezTo>
                    <a:cubicBezTo>
                      <a:pt x="15829" y="6927"/>
                      <a:pt x="15707" y="6780"/>
                      <a:pt x="15659" y="6488"/>
                    </a:cubicBezTo>
                    <a:lnTo>
                      <a:pt x="15659" y="6488"/>
                    </a:lnTo>
                    <a:lnTo>
                      <a:pt x="15683" y="6512"/>
                    </a:lnTo>
                    <a:cubicBezTo>
                      <a:pt x="15683" y="6414"/>
                      <a:pt x="15610" y="6195"/>
                      <a:pt x="15561" y="6049"/>
                    </a:cubicBezTo>
                    <a:cubicBezTo>
                      <a:pt x="15561" y="6077"/>
                      <a:pt x="15561" y="6105"/>
                      <a:pt x="15556" y="6105"/>
                    </a:cubicBezTo>
                    <a:cubicBezTo>
                      <a:pt x="15553" y="6105"/>
                      <a:pt x="15547" y="6090"/>
                      <a:pt x="15537" y="6049"/>
                    </a:cubicBezTo>
                    <a:cubicBezTo>
                      <a:pt x="15512" y="5951"/>
                      <a:pt x="15488" y="5854"/>
                      <a:pt x="15463" y="5780"/>
                    </a:cubicBezTo>
                    <a:cubicBezTo>
                      <a:pt x="15439" y="5707"/>
                      <a:pt x="15415" y="5634"/>
                      <a:pt x="15390" y="5536"/>
                    </a:cubicBezTo>
                    <a:lnTo>
                      <a:pt x="15317" y="5415"/>
                    </a:lnTo>
                    <a:cubicBezTo>
                      <a:pt x="15024" y="4732"/>
                      <a:pt x="14683" y="4097"/>
                      <a:pt x="14244" y="3512"/>
                    </a:cubicBezTo>
                    <a:cubicBezTo>
                      <a:pt x="13805" y="2927"/>
                      <a:pt x="13317" y="2390"/>
                      <a:pt x="12756" y="1927"/>
                    </a:cubicBezTo>
                    <a:lnTo>
                      <a:pt x="12781" y="1927"/>
                    </a:lnTo>
                    <a:cubicBezTo>
                      <a:pt x="12195" y="1415"/>
                      <a:pt x="11537" y="1024"/>
                      <a:pt x="10829" y="707"/>
                    </a:cubicBezTo>
                    <a:cubicBezTo>
                      <a:pt x="10122" y="366"/>
                      <a:pt x="9366" y="171"/>
                      <a:pt x="8610" y="98"/>
                    </a:cubicBezTo>
                    <a:cubicBezTo>
                      <a:pt x="8415" y="24"/>
                      <a:pt x="8195" y="0"/>
                      <a:pt x="8000" y="0"/>
                    </a:cubicBezTo>
                    <a:close/>
                  </a:path>
                </a:pathLst>
              </a:custGeom>
              <a:solidFill>
                <a:srgbClr val="F7A28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6" name="Google Shape;246;p8"/>
            <p:cNvSpPr/>
            <p:nvPr/>
          </p:nvSpPr>
          <p:spPr>
            <a:xfrm>
              <a:off x="400925" y="3037350"/>
              <a:ext cx="2450" cy="3700"/>
            </a:xfrm>
            <a:custGeom>
              <a:avLst/>
              <a:gdLst/>
              <a:ahLst/>
              <a:cxnLst/>
              <a:rect l="l" t="t" r="r" b="b"/>
              <a:pathLst>
                <a:path w="98" h="148" extrusionOk="0">
                  <a:moveTo>
                    <a:pt x="98" y="1"/>
                  </a:moveTo>
                  <a:lnTo>
                    <a:pt x="98" y="1"/>
                  </a:lnTo>
                  <a:cubicBezTo>
                    <a:pt x="49" y="25"/>
                    <a:pt x="0" y="74"/>
                    <a:pt x="0" y="147"/>
                  </a:cubicBezTo>
                  <a:cubicBezTo>
                    <a:pt x="49" y="98"/>
                    <a:pt x="73" y="50"/>
                    <a:pt x="98" y="1"/>
                  </a:cubicBezTo>
                  <a:close/>
                </a:path>
              </a:pathLst>
            </a:custGeom>
            <a:solidFill>
              <a:srgbClr val="F8A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8"/>
            <p:cNvSpPr/>
            <p:nvPr/>
          </p:nvSpPr>
          <p:spPr>
            <a:xfrm>
              <a:off x="403350" y="3037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8A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8"/>
            <p:cNvSpPr/>
            <p:nvPr/>
          </p:nvSpPr>
          <p:spPr>
            <a:xfrm>
              <a:off x="365550" y="2914800"/>
              <a:ext cx="267700" cy="124800"/>
            </a:xfrm>
            <a:custGeom>
              <a:avLst/>
              <a:gdLst/>
              <a:ahLst/>
              <a:cxnLst/>
              <a:rect l="l" t="t" r="r" b="b"/>
              <a:pathLst>
                <a:path w="10708" h="4992" extrusionOk="0">
                  <a:moveTo>
                    <a:pt x="2206" y="3416"/>
                  </a:moveTo>
                  <a:lnTo>
                    <a:pt x="2206" y="3416"/>
                  </a:lnTo>
                  <a:cubicBezTo>
                    <a:pt x="2205" y="3416"/>
                    <a:pt x="2205" y="3417"/>
                    <a:pt x="2205" y="3418"/>
                  </a:cubicBezTo>
                  <a:lnTo>
                    <a:pt x="2205" y="3418"/>
                  </a:lnTo>
                  <a:cubicBezTo>
                    <a:pt x="2206" y="3417"/>
                    <a:pt x="2207" y="3416"/>
                    <a:pt x="2206" y="3416"/>
                  </a:cubicBezTo>
                  <a:close/>
                  <a:moveTo>
                    <a:pt x="2205" y="3418"/>
                  </a:moveTo>
                  <a:cubicBezTo>
                    <a:pt x="2202" y="3421"/>
                    <a:pt x="2196" y="3427"/>
                    <a:pt x="2196" y="3440"/>
                  </a:cubicBezTo>
                  <a:cubicBezTo>
                    <a:pt x="2198" y="3432"/>
                    <a:pt x="2201" y="3425"/>
                    <a:pt x="2205" y="3418"/>
                  </a:cubicBezTo>
                  <a:close/>
                  <a:moveTo>
                    <a:pt x="1464" y="4757"/>
                  </a:moveTo>
                  <a:lnTo>
                    <a:pt x="1451" y="4807"/>
                  </a:lnTo>
                  <a:lnTo>
                    <a:pt x="1451" y="4807"/>
                  </a:lnTo>
                  <a:cubicBezTo>
                    <a:pt x="1453" y="4778"/>
                    <a:pt x="1448" y="4757"/>
                    <a:pt x="1464" y="4757"/>
                  </a:cubicBezTo>
                  <a:close/>
                  <a:moveTo>
                    <a:pt x="5171" y="1"/>
                  </a:moveTo>
                  <a:cubicBezTo>
                    <a:pt x="5244" y="1"/>
                    <a:pt x="5220" y="25"/>
                    <a:pt x="5171" y="49"/>
                  </a:cubicBezTo>
                  <a:cubicBezTo>
                    <a:pt x="4830" y="74"/>
                    <a:pt x="5147" y="74"/>
                    <a:pt x="4805" y="123"/>
                  </a:cubicBezTo>
                  <a:lnTo>
                    <a:pt x="4610" y="147"/>
                  </a:lnTo>
                  <a:lnTo>
                    <a:pt x="4366" y="220"/>
                  </a:lnTo>
                  <a:cubicBezTo>
                    <a:pt x="4147" y="245"/>
                    <a:pt x="3927" y="318"/>
                    <a:pt x="3683" y="391"/>
                  </a:cubicBezTo>
                  <a:cubicBezTo>
                    <a:pt x="3586" y="415"/>
                    <a:pt x="3464" y="464"/>
                    <a:pt x="3366" y="488"/>
                  </a:cubicBezTo>
                  <a:cubicBezTo>
                    <a:pt x="3244" y="537"/>
                    <a:pt x="3147" y="562"/>
                    <a:pt x="3049" y="610"/>
                  </a:cubicBezTo>
                  <a:cubicBezTo>
                    <a:pt x="2878" y="708"/>
                    <a:pt x="2708" y="781"/>
                    <a:pt x="2635" y="805"/>
                  </a:cubicBezTo>
                  <a:cubicBezTo>
                    <a:pt x="2513" y="952"/>
                    <a:pt x="2269" y="1049"/>
                    <a:pt x="2147" y="1196"/>
                  </a:cubicBezTo>
                  <a:lnTo>
                    <a:pt x="2147" y="1171"/>
                  </a:lnTo>
                  <a:cubicBezTo>
                    <a:pt x="2098" y="1220"/>
                    <a:pt x="2025" y="1293"/>
                    <a:pt x="1903" y="1366"/>
                  </a:cubicBezTo>
                  <a:lnTo>
                    <a:pt x="1561" y="1708"/>
                  </a:lnTo>
                  <a:lnTo>
                    <a:pt x="1220" y="2049"/>
                  </a:lnTo>
                  <a:cubicBezTo>
                    <a:pt x="1147" y="2147"/>
                    <a:pt x="1098" y="2220"/>
                    <a:pt x="1049" y="2318"/>
                  </a:cubicBezTo>
                  <a:lnTo>
                    <a:pt x="1074" y="2293"/>
                  </a:lnTo>
                  <a:lnTo>
                    <a:pt x="1074" y="2293"/>
                  </a:lnTo>
                  <a:cubicBezTo>
                    <a:pt x="976" y="2488"/>
                    <a:pt x="927" y="2415"/>
                    <a:pt x="830" y="2537"/>
                  </a:cubicBezTo>
                  <a:cubicBezTo>
                    <a:pt x="903" y="2562"/>
                    <a:pt x="830" y="2732"/>
                    <a:pt x="805" y="2781"/>
                  </a:cubicBezTo>
                  <a:cubicBezTo>
                    <a:pt x="757" y="2879"/>
                    <a:pt x="708" y="3074"/>
                    <a:pt x="635" y="3244"/>
                  </a:cubicBezTo>
                  <a:lnTo>
                    <a:pt x="610" y="3220"/>
                  </a:lnTo>
                  <a:cubicBezTo>
                    <a:pt x="586" y="3342"/>
                    <a:pt x="464" y="3586"/>
                    <a:pt x="439" y="3659"/>
                  </a:cubicBezTo>
                  <a:cubicBezTo>
                    <a:pt x="391" y="3757"/>
                    <a:pt x="318" y="3879"/>
                    <a:pt x="269" y="4025"/>
                  </a:cubicBezTo>
                  <a:cubicBezTo>
                    <a:pt x="196" y="4171"/>
                    <a:pt x="147" y="4318"/>
                    <a:pt x="147" y="4464"/>
                  </a:cubicBezTo>
                  <a:lnTo>
                    <a:pt x="0" y="4610"/>
                  </a:lnTo>
                  <a:lnTo>
                    <a:pt x="0" y="4635"/>
                  </a:lnTo>
                  <a:cubicBezTo>
                    <a:pt x="171" y="4732"/>
                    <a:pt x="366" y="4830"/>
                    <a:pt x="586" y="4879"/>
                  </a:cubicBezTo>
                  <a:cubicBezTo>
                    <a:pt x="769" y="4940"/>
                    <a:pt x="981" y="4991"/>
                    <a:pt x="1156" y="4991"/>
                  </a:cubicBezTo>
                  <a:cubicBezTo>
                    <a:pt x="1260" y="4991"/>
                    <a:pt x="1351" y="4973"/>
                    <a:pt x="1415" y="4927"/>
                  </a:cubicBezTo>
                  <a:lnTo>
                    <a:pt x="1439" y="4927"/>
                  </a:lnTo>
                  <a:lnTo>
                    <a:pt x="1439" y="4854"/>
                  </a:lnTo>
                  <a:cubicBezTo>
                    <a:pt x="1447" y="4839"/>
                    <a:pt x="1455" y="4833"/>
                    <a:pt x="1461" y="4833"/>
                  </a:cubicBezTo>
                  <a:cubicBezTo>
                    <a:pt x="1477" y="4833"/>
                    <a:pt x="1488" y="4862"/>
                    <a:pt x="1488" y="4879"/>
                  </a:cubicBezTo>
                  <a:cubicBezTo>
                    <a:pt x="1488" y="4854"/>
                    <a:pt x="1513" y="4830"/>
                    <a:pt x="1537" y="4805"/>
                  </a:cubicBezTo>
                  <a:cubicBezTo>
                    <a:pt x="1537" y="4798"/>
                    <a:pt x="1535" y="4795"/>
                    <a:pt x="1531" y="4795"/>
                  </a:cubicBezTo>
                  <a:cubicBezTo>
                    <a:pt x="1523" y="4795"/>
                    <a:pt x="1505" y="4813"/>
                    <a:pt x="1488" y="4830"/>
                  </a:cubicBezTo>
                  <a:cubicBezTo>
                    <a:pt x="1488" y="4781"/>
                    <a:pt x="1488" y="4708"/>
                    <a:pt x="1488" y="4659"/>
                  </a:cubicBezTo>
                  <a:cubicBezTo>
                    <a:pt x="1513" y="4635"/>
                    <a:pt x="1531" y="4635"/>
                    <a:pt x="1546" y="4635"/>
                  </a:cubicBezTo>
                  <a:cubicBezTo>
                    <a:pt x="1561" y="4635"/>
                    <a:pt x="1574" y="4635"/>
                    <a:pt x="1586" y="4610"/>
                  </a:cubicBezTo>
                  <a:cubicBezTo>
                    <a:pt x="1757" y="4196"/>
                    <a:pt x="1952" y="3781"/>
                    <a:pt x="2196" y="3415"/>
                  </a:cubicBezTo>
                  <a:cubicBezTo>
                    <a:pt x="2202" y="3415"/>
                    <a:pt x="2205" y="3415"/>
                    <a:pt x="2206" y="3416"/>
                  </a:cubicBezTo>
                  <a:lnTo>
                    <a:pt x="2206" y="3416"/>
                  </a:lnTo>
                  <a:cubicBezTo>
                    <a:pt x="2257" y="3305"/>
                    <a:pt x="2345" y="3214"/>
                    <a:pt x="2391" y="3122"/>
                  </a:cubicBezTo>
                  <a:lnTo>
                    <a:pt x="2464" y="3122"/>
                  </a:lnTo>
                  <a:cubicBezTo>
                    <a:pt x="2439" y="3122"/>
                    <a:pt x="2561" y="3001"/>
                    <a:pt x="2659" y="2879"/>
                  </a:cubicBezTo>
                  <a:cubicBezTo>
                    <a:pt x="2708" y="2805"/>
                    <a:pt x="2781" y="2757"/>
                    <a:pt x="2830" y="2708"/>
                  </a:cubicBezTo>
                  <a:lnTo>
                    <a:pt x="2952" y="2635"/>
                  </a:lnTo>
                  <a:lnTo>
                    <a:pt x="2927" y="2586"/>
                  </a:lnTo>
                  <a:cubicBezTo>
                    <a:pt x="2960" y="2553"/>
                    <a:pt x="2979" y="2545"/>
                    <a:pt x="2992" y="2545"/>
                  </a:cubicBezTo>
                  <a:cubicBezTo>
                    <a:pt x="3006" y="2545"/>
                    <a:pt x="3014" y="2553"/>
                    <a:pt x="3025" y="2553"/>
                  </a:cubicBezTo>
                  <a:cubicBezTo>
                    <a:pt x="3036" y="2553"/>
                    <a:pt x="3049" y="2545"/>
                    <a:pt x="3074" y="2513"/>
                  </a:cubicBezTo>
                  <a:cubicBezTo>
                    <a:pt x="3049" y="2415"/>
                    <a:pt x="3244" y="2391"/>
                    <a:pt x="3244" y="2342"/>
                  </a:cubicBezTo>
                  <a:cubicBezTo>
                    <a:pt x="3244" y="2342"/>
                    <a:pt x="3266" y="2331"/>
                    <a:pt x="3288" y="2331"/>
                  </a:cubicBezTo>
                  <a:cubicBezTo>
                    <a:pt x="3298" y="2331"/>
                    <a:pt x="3309" y="2334"/>
                    <a:pt x="3317" y="2342"/>
                  </a:cubicBezTo>
                  <a:cubicBezTo>
                    <a:pt x="3317" y="2293"/>
                    <a:pt x="3342" y="2293"/>
                    <a:pt x="3366" y="2269"/>
                  </a:cubicBezTo>
                  <a:cubicBezTo>
                    <a:pt x="3374" y="2261"/>
                    <a:pt x="3377" y="2258"/>
                    <a:pt x="3376" y="2258"/>
                  </a:cubicBezTo>
                  <a:cubicBezTo>
                    <a:pt x="3374" y="2258"/>
                    <a:pt x="3358" y="2269"/>
                    <a:pt x="3342" y="2269"/>
                  </a:cubicBezTo>
                  <a:lnTo>
                    <a:pt x="3415" y="2220"/>
                  </a:lnTo>
                  <a:cubicBezTo>
                    <a:pt x="3439" y="2220"/>
                    <a:pt x="3464" y="2220"/>
                    <a:pt x="3439" y="2244"/>
                  </a:cubicBezTo>
                  <a:cubicBezTo>
                    <a:pt x="3513" y="2196"/>
                    <a:pt x="3610" y="2171"/>
                    <a:pt x="3708" y="2123"/>
                  </a:cubicBezTo>
                  <a:cubicBezTo>
                    <a:pt x="3830" y="2049"/>
                    <a:pt x="3976" y="2001"/>
                    <a:pt x="4122" y="1952"/>
                  </a:cubicBezTo>
                  <a:cubicBezTo>
                    <a:pt x="4195" y="1927"/>
                    <a:pt x="4269" y="1927"/>
                    <a:pt x="4342" y="1903"/>
                  </a:cubicBezTo>
                  <a:cubicBezTo>
                    <a:pt x="4415" y="1879"/>
                    <a:pt x="4488" y="1854"/>
                    <a:pt x="4561" y="1830"/>
                  </a:cubicBezTo>
                  <a:cubicBezTo>
                    <a:pt x="4708" y="1805"/>
                    <a:pt x="4805" y="1781"/>
                    <a:pt x="4878" y="1781"/>
                  </a:cubicBezTo>
                  <a:cubicBezTo>
                    <a:pt x="4854" y="1757"/>
                    <a:pt x="4824" y="1757"/>
                    <a:pt x="4796" y="1757"/>
                  </a:cubicBezTo>
                  <a:cubicBezTo>
                    <a:pt x="4769" y="1757"/>
                    <a:pt x="4744" y="1757"/>
                    <a:pt x="4732" y="1732"/>
                  </a:cubicBezTo>
                  <a:cubicBezTo>
                    <a:pt x="4756" y="1708"/>
                    <a:pt x="4781" y="1708"/>
                    <a:pt x="4799" y="1708"/>
                  </a:cubicBezTo>
                  <a:cubicBezTo>
                    <a:pt x="4817" y="1708"/>
                    <a:pt x="4830" y="1708"/>
                    <a:pt x="4830" y="1684"/>
                  </a:cubicBezTo>
                  <a:cubicBezTo>
                    <a:pt x="4854" y="1720"/>
                    <a:pt x="4891" y="1720"/>
                    <a:pt x="4930" y="1720"/>
                  </a:cubicBezTo>
                  <a:cubicBezTo>
                    <a:pt x="4970" y="1720"/>
                    <a:pt x="5013" y="1720"/>
                    <a:pt x="5049" y="1757"/>
                  </a:cubicBezTo>
                  <a:lnTo>
                    <a:pt x="5049" y="1708"/>
                  </a:lnTo>
                  <a:lnTo>
                    <a:pt x="5074" y="1732"/>
                  </a:lnTo>
                  <a:cubicBezTo>
                    <a:pt x="5220" y="1684"/>
                    <a:pt x="5244" y="1684"/>
                    <a:pt x="5244" y="1684"/>
                  </a:cubicBezTo>
                  <a:lnTo>
                    <a:pt x="5415" y="1684"/>
                  </a:lnTo>
                  <a:cubicBezTo>
                    <a:pt x="5519" y="1684"/>
                    <a:pt x="5588" y="1630"/>
                    <a:pt x="5667" y="1630"/>
                  </a:cubicBezTo>
                  <a:cubicBezTo>
                    <a:pt x="5680" y="1630"/>
                    <a:pt x="5694" y="1631"/>
                    <a:pt x="5708" y="1635"/>
                  </a:cubicBezTo>
                  <a:cubicBezTo>
                    <a:pt x="5708" y="1635"/>
                    <a:pt x="5659" y="1586"/>
                    <a:pt x="5708" y="1586"/>
                  </a:cubicBezTo>
                  <a:cubicBezTo>
                    <a:pt x="5708" y="1591"/>
                    <a:pt x="5713" y="1593"/>
                    <a:pt x="5720" y="1593"/>
                  </a:cubicBezTo>
                  <a:cubicBezTo>
                    <a:pt x="5734" y="1593"/>
                    <a:pt x="5757" y="1588"/>
                    <a:pt x="5775" y="1588"/>
                  </a:cubicBezTo>
                  <a:cubicBezTo>
                    <a:pt x="5792" y="1588"/>
                    <a:pt x="5805" y="1592"/>
                    <a:pt x="5805" y="1610"/>
                  </a:cubicBezTo>
                  <a:cubicBezTo>
                    <a:pt x="5812" y="1617"/>
                    <a:pt x="5824" y="1620"/>
                    <a:pt x="5837" y="1620"/>
                  </a:cubicBezTo>
                  <a:cubicBezTo>
                    <a:pt x="5871" y="1620"/>
                    <a:pt x="5915" y="1600"/>
                    <a:pt x="5905" y="1568"/>
                  </a:cubicBezTo>
                  <a:lnTo>
                    <a:pt x="5905" y="1568"/>
                  </a:lnTo>
                  <a:cubicBezTo>
                    <a:pt x="5921" y="1586"/>
                    <a:pt x="5996" y="1588"/>
                    <a:pt x="5952" y="1610"/>
                  </a:cubicBezTo>
                  <a:cubicBezTo>
                    <a:pt x="5968" y="1610"/>
                    <a:pt x="5995" y="1621"/>
                    <a:pt x="6011" y="1621"/>
                  </a:cubicBezTo>
                  <a:cubicBezTo>
                    <a:pt x="6019" y="1621"/>
                    <a:pt x="6025" y="1618"/>
                    <a:pt x="6025" y="1610"/>
                  </a:cubicBezTo>
                  <a:lnTo>
                    <a:pt x="6000" y="1586"/>
                  </a:lnTo>
                  <a:cubicBezTo>
                    <a:pt x="6084" y="1586"/>
                    <a:pt x="6132" y="1640"/>
                    <a:pt x="6205" y="1640"/>
                  </a:cubicBezTo>
                  <a:cubicBezTo>
                    <a:pt x="6217" y="1640"/>
                    <a:pt x="6230" y="1638"/>
                    <a:pt x="6244" y="1635"/>
                  </a:cubicBezTo>
                  <a:lnTo>
                    <a:pt x="6195" y="1586"/>
                  </a:lnTo>
                  <a:cubicBezTo>
                    <a:pt x="6269" y="1586"/>
                    <a:pt x="6317" y="1635"/>
                    <a:pt x="6317" y="1684"/>
                  </a:cubicBezTo>
                  <a:lnTo>
                    <a:pt x="6269" y="1684"/>
                  </a:lnTo>
                  <a:cubicBezTo>
                    <a:pt x="6342" y="1708"/>
                    <a:pt x="6439" y="1732"/>
                    <a:pt x="6537" y="1732"/>
                  </a:cubicBezTo>
                  <a:lnTo>
                    <a:pt x="6488" y="1732"/>
                  </a:lnTo>
                  <a:cubicBezTo>
                    <a:pt x="6561" y="1732"/>
                    <a:pt x="6610" y="1757"/>
                    <a:pt x="6683" y="1757"/>
                  </a:cubicBezTo>
                  <a:cubicBezTo>
                    <a:pt x="6756" y="1781"/>
                    <a:pt x="6854" y="1805"/>
                    <a:pt x="6952" y="1854"/>
                  </a:cubicBezTo>
                  <a:cubicBezTo>
                    <a:pt x="7147" y="1903"/>
                    <a:pt x="7317" y="2001"/>
                    <a:pt x="7391" y="2025"/>
                  </a:cubicBezTo>
                  <a:lnTo>
                    <a:pt x="7366" y="1952"/>
                  </a:lnTo>
                  <a:lnTo>
                    <a:pt x="7488" y="1976"/>
                  </a:lnTo>
                  <a:cubicBezTo>
                    <a:pt x="7488" y="1976"/>
                    <a:pt x="7395" y="2051"/>
                    <a:pt x="7371" y="2053"/>
                  </a:cubicBezTo>
                  <a:lnTo>
                    <a:pt x="7371" y="2053"/>
                  </a:lnTo>
                  <a:lnTo>
                    <a:pt x="7366" y="2049"/>
                  </a:lnTo>
                  <a:lnTo>
                    <a:pt x="7366" y="2049"/>
                  </a:lnTo>
                  <a:cubicBezTo>
                    <a:pt x="7366" y="2052"/>
                    <a:pt x="7368" y="2053"/>
                    <a:pt x="7370" y="2053"/>
                  </a:cubicBezTo>
                  <a:cubicBezTo>
                    <a:pt x="7371" y="2053"/>
                    <a:pt x="7371" y="2053"/>
                    <a:pt x="7371" y="2053"/>
                  </a:cubicBezTo>
                  <a:lnTo>
                    <a:pt x="7371" y="2053"/>
                  </a:lnTo>
                  <a:lnTo>
                    <a:pt x="7464" y="2123"/>
                  </a:lnTo>
                  <a:lnTo>
                    <a:pt x="7610" y="2220"/>
                  </a:lnTo>
                  <a:cubicBezTo>
                    <a:pt x="7756" y="2318"/>
                    <a:pt x="7878" y="2415"/>
                    <a:pt x="8000" y="2537"/>
                  </a:cubicBezTo>
                  <a:cubicBezTo>
                    <a:pt x="8195" y="2708"/>
                    <a:pt x="8391" y="2927"/>
                    <a:pt x="8537" y="3147"/>
                  </a:cubicBezTo>
                  <a:cubicBezTo>
                    <a:pt x="8551" y="3191"/>
                    <a:pt x="8531" y="3200"/>
                    <a:pt x="8512" y="3200"/>
                  </a:cubicBezTo>
                  <a:cubicBezTo>
                    <a:pt x="8500" y="3200"/>
                    <a:pt x="8488" y="3196"/>
                    <a:pt x="8488" y="3196"/>
                  </a:cubicBezTo>
                  <a:lnTo>
                    <a:pt x="8488" y="3196"/>
                  </a:lnTo>
                  <a:cubicBezTo>
                    <a:pt x="8512" y="3232"/>
                    <a:pt x="8525" y="3232"/>
                    <a:pt x="8537" y="3232"/>
                  </a:cubicBezTo>
                  <a:cubicBezTo>
                    <a:pt x="8549" y="3232"/>
                    <a:pt x="8561" y="3232"/>
                    <a:pt x="8586" y="3269"/>
                  </a:cubicBezTo>
                  <a:cubicBezTo>
                    <a:pt x="8586" y="3277"/>
                    <a:pt x="8583" y="3280"/>
                    <a:pt x="8578" y="3280"/>
                  </a:cubicBezTo>
                  <a:cubicBezTo>
                    <a:pt x="8569" y="3280"/>
                    <a:pt x="8553" y="3269"/>
                    <a:pt x="8537" y="3269"/>
                  </a:cubicBezTo>
                  <a:cubicBezTo>
                    <a:pt x="8537" y="3269"/>
                    <a:pt x="8586" y="3342"/>
                    <a:pt x="8586" y="3342"/>
                  </a:cubicBezTo>
                  <a:cubicBezTo>
                    <a:pt x="8610" y="3318"/>
                    <a:pt x="8634" y="3269"/>
                    <a:pt x="8659" y="3244"/>
                  </a:cubicBezTo>
                  <a:lnTo>
                    <a:pt x="8708" y="3318"/>
                  </a:lnTo>
                  <a:lnTo>
                    <a:pt x="8683" y="3342"/>
                  </a:lnTo>
                  <a:cubicBezTo>
                    <a:pt x="8683" y="3366"/>
                    <a:pt x="8805" y="3342"/>
                    <a:pt x="8830" y="3440"/>
                  </a:cubicBezTo>
                  <a:cubicBezTo>
                    <a:pt x="8878" y="3562"/>
                    <a:pt x="8927" y="3610"/>
                    <a:pt x="8951" y="3708"/>
                  </a:cubicBezTo>
                  <a:cubicBezTo>
                    <a:pt x="9000" y="3781"/>
                    <a:pt x="9025" y="3854"/>
                    <a:pt x="9049" y="3952"/>
                  </a:cubicBezTo>
                  <a:cubicBezTo>
                    <a:pt x="9049" y="3952"/>
                    <a:pt x="9025" y="3927"/>
                    <a:pt x="9000" y="3903"/>
                  </a:cubicBezTo>
                  <a:cubicBezTo>
                    <a:pt x="9000" y="3927"/>
                    <a:pt x="9000" y="3952"/>
                    <a:pt x="9000" y="3976"/>
                  </a:cubicBezTo>
                  <a:cubicBezTo>
                    <a:pt x="9005" y="3966"/>
                    <a:pt x="9010" y="3962"/>
                    <a:pt x="9015" y="3962"/>
                  </a:cubicBezTo>
                  <a:cubicBezTo>
                    <a:pt x="9031" y="3962"/>
                    <a:pt x="9045" y="4004"/>
                    <a:pt x="9048" y="4004"/>
                  </a:cubicBezTo>
                  <a:cubicBezTo>
                    <a:pt x="9049" y="4004"/>
                    <a:pt x="9049" y="4003"/>
                    <a:pt x="9049" y="4001"/>
                  </a:cubicBezTo>
                  <a:cubicBezTo>
                    <a:pt x="9098" y="4049"/>
                    <a:pt x="9147" y="4098"/>
                    <a:pt x="9147" y="4171"/>
                  </a:cubicBezTo>
                  <a:cubicBezTo>
                    <a:pt x="9147" y="4244"/>
                    <a:pt x="9171" y="4318"/>
                    <a:pt x="9220" y="4366"/>
                  </a:cubicBezTo>
                  <a:cubicBezTo>
                    <a:pt x="9439" y="4366"/>
                    <a:pt x="9683" y="4391"/>
                    <a:pt x="9903" y="4440"/>
                  </a:cubicBezTo>
                  <a:cubicBezTo>
                    <a:pt x="10244" y="4488"/>
                    <a:pt x="10561" y="4586"/>
                    <a:pt x="10610" y="4586"/>
                  </a:cubicBezTo>
                  <a:cubicBezTo>
                    <a:pt x="10610" y="4635"/>
                    <a:pt x="10610" y="4683"/>
                    <a:pt x="10610" y="4732"/>
                  </a:cubicBezTo>
                  <a:cubicBezTo>
                    <a:pt x="10634" y="4683"/>
                    <a:pt x="10634" y="4610"/>
                    <a:pt x="10634" y="4537"/>
                  </a:cubicBezTo>
                  <a:lnTo>
                    <a:pt x="10586" y="4537"/>
                  </a:lnTo>
                  <a:cubicBezTo>
                    <a:pt x="10561" y="4391"/>
                    <a:pt x="10610" y="4513"/>
                    <a:pt x="10610" y="4366"/>
                  </a:cubicBezTo>
                  <a:cubicBezTo>
                    <a:pt x="10634" y="4366"/>
                    <a:pt x="10659" y="4488"/>
                    <a:pt x="10659" y="4610"/>
                  </a:cubicBezTo>
                  <a:cubicBezTo>
                    <a:pt x="10659" y="4488"/>
                    <a:pt x="10683" y="4391"/>
                    <a:pt x="10634" y="4342"/>
                  </a:cubicBezTo>
                  <a:cubicBezTo>
                    <a:pt x="10634" y="4293"/>
                    <a:pt x="10647" y="4293"/>
                    <a:pt x="10662" y="4293"/>
                  </a:cubicBezTo>
                  <a:cubicBezTo>
                    <a:pt x="10677" y="4293"/>
                    <a:pt x="10695" y="4293"/>
                    <a:pt x="10708" y="4244"/>
                  </a:cubicBezTo>
                  <a:cubicBezTo>
                    <a:pt x="10659" y="4147"/>
                    <a:pt x="10634" y="4049"/>
                    <a:pt x="10634" y="3952"/>
                  </a:cubicBezTo>
                  <a:cubicBezTo>
                    <a:pt x="10634" y="3903"/>
                    <a:pt x="10610" y="3854"/>
                    <a:pt x="10610" y="3805"/>
                  </a:cubicBezTo>
                  <a:cubicBezTo>
                    <a:pt x="10586" y="3757"/>
                    <a:pt x="10561" y="3732"/>
                    <a:pt x="10561" y="3683"/>
                  </a:cubicBezTo>
                  <a:cubicBezTo>
                    <a:pt x="10512" y="3610"/>
                    <a:pt x="10464" y="3537"/>
                    <a:pt x="10464" y="3440"/>
                  </a:cubicBezTo>
                  <a:lnTo>
                    <a:pt x="10464" y="3440"/>
                  </a:lnTo>
                  <a:lnTo>
                    <a:pt x="10488" y="3464"/>
                  </a:lnTo>
                  <a:cubicBezTo>
                    <a:pt x="10488" y="3391"/>
                    <a:pt x="10390" y="3269"/>
                    <a:pt x="10366" y="3147"/>
                  </a:cubicBezTo>
                  <a:cubicBezTo>
                    <a:pt x="10366" y="3174"/>
                    <a:pt x="10366" y="3193"/>
                    <a:pt x="10362" y="3193"/>
                  </a:cubicBezTo>
                  <a:cubicBezTo>
                    <a:pt x="10359" y="3193"/>
                    <a:pt x="10353" y="3180"/>
                    <a:pt x="10342" y="3147"/>
                  </a:cubicBezTo>
                  <a:cubicBezTo>
                    <a:pt x="10293" y="3025"/>
                    <a:pt x="10244" y="2952"/>
                    <a:pt x="10220" y="2854"/>
                  </a:cubicBezTo>
                  <a:lnTo>
                    <a:pt x="10122" y="2781"/>
                  </a:lnTo>
                  <a:cubicBezTo>
                    <a:pt x="9903" y="2391"/>
                    <a:pt x="9634" y="2025"/>
                    <a:pt x="9317" y="1708"/>
                  </a:cubicBezTo>
                  <a:cubicBezTo>
                    <a:pt x="9220" y="1610"/>
                    <a:pt x="9122" y="1513"/>
                    <a:pt x="9000" y="1415"/>
                  </a:cubicBezTo>
                  <a:lnTo>
                    <a:pt x="8708" y="1171"/>
                  </a:lnTo>
                  <a:cubicBezTo>
                    <a:pt x="8537" y="1049"/>
                    <a:pt x="8366" y="927"/>
                    <a:pt x="8293" y="854"/>
                  </a:cubicBezTo>
                  <a:cubicBezTo>
                    <a:pt x="7878" y="586"/>
                    <a:pt x="7464" y="391"/>
                    <a:pt x="7025" y="220"/>
                  </a:cubicBezTo>
                  <a:lnTo>
                    <a:pt x="6634" y="98"/>
                  </a:lnTo>
                  <a:lnTo>
                    <a:pt x="6220" y="25"/>
                  </a:lnTo>
                  <a:cubicBezTo>
                    <a:pt x="6110" y="13"/>
                    <a:pt x="5994" y="7"/>
                    <a:pt x="5878" y="7"/>
                  </a:cubicBezTo>
                  <a:cubicBezTo>
                    <a:pt x="5763" y="7"/>
                    <a:pt x="5647" y="13"/>
                    <a:pt x="5537" y="25"/>
                  </a:cubicBezTo>
                  <a:cubicBezTo>
                    <a:pt x="5415" y="1"/>
                    <a:pt x="5293" y="1"/>
                    <a:pt x="5171" y="1"/>
                  </a:cubicBezTo>
                  <a:close/>
                </a:path>
              </a:pathLst>
            </a:custGeom>
            <a:solidFill>
              <a:srgbClr val="F8A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9" name="Google Shape;249;p8"/>
          <p:cNvSpPr/>
          <p:nvPr/>
        </p:nvSpPr>
        <p:spPr>
          <a:xfrm>
            <a:off x="8764505" y="-361131"/>
            <a:ext cx="2227185" cy="1432389"/>
          </a:xfrm>
          <a:custGeom>
            <a:avLst/>
            <a:gdLst/>
            <a:ahLst/>
            <a:cxnLst/>
            <a:rect l="l" t="t" r="r" b="b"/>
            <a:pathLst>
              <a:path w="16559" h="10650" extrusionOk="0">
                <a:moveTo>
                  <a:pt x="12940" y="0"/>
                </a:moveTo>
                <a:cubicBezTo>
                  <a:pt x="8651" y="0"/>
                  <a:pt x="1" y="2276"/>
                  <a:pt x="3657" y="8447"/>
                </a:cubicBezTo>
                <a:cubicBezTo>
                  <a:pt x="3657" y="8447"/>
                  <a:pt x="7028" y="10650"/>
                  <a:pt x="10057" y="10650"/>
                </a:cubicBezTo>
                <a:cubicBezTo>
                  <a:pt x="11292" y="10650"/>
                  <a:pt x="12470" y="10283"/>
                  <a:pt x="13339" y="9252"/>
                </a:cubicBezTo>
                <a:cubicBezTo>
                  <a:pt x="16339" y="5691"/>
                  <a:pt x="16559" y="1594"/>
                  <a:pt x="15047" y="374"/>
                </a:cubicBezTo>
                <a:cubicBezTo>
                  <a:pt x="14753" y="133"/>
                  <a:pt x="13973" y="0"/>
                  <a:pt x="1294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50" name="Google Shape;250;p8"/>
          <p:cNvGrpSpPr/>
          <p:nvPr/>
        </p:nvGrpSpPr>
        <p:grpSpPr>
          <a:xfrm>
            <a:off x="-543070" y="3314245"/>
            <a:ext cx="1289932" cy="1622405"/>
            <a:chOff x="632000" y="3011150"/>
            <a:chExt cx="212225" cy="266925"/>
          </a:xfrm>
        </p:grpSpPr>
        <p:sp>
          <p:nvSpPr>
            <p:cNvPr id="251" name="Google Shape;251;p8"/>
            <p:cNvSpPr/>
            <p:nvPr/>
          </p:nvSpPr>
          <p:spPr>
            <a:xfrm>
              <a:off x="767375" y="3031875"/>
              <a:ext cx="25" cy="3675"/>
            </a:xfrm>
            <a:custGeom>
              <a:avLst/>
              <a:gdLst/>
              <a:ahLst/>
              <a:cxnLst/>
              <a:rect l="l" t="t" r="r" b="b"/>
              <a:pathLst>
                <a:path w="1" h="147" extrusionOk="0">
                  <a:moveTo>
                    <a:pt x="0" y="147"/>
                  </a:moveTo>
                  <a:lnTo>
                    <a:pt x="0" y="0"/>
                  </a:lnTo>
                  <a:cubicBezTo>
                    <a:pt x="0" y="49"/>
                    <a:pt x="0" y="98"/>
                    <a:pt x="0" y="1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8"/>
            <p:cNvSpPr/>
            <p:nvPr/>
          </p:nvSpPr>
          <p:spPr>
            <a:xfrm>
              <a:off x="701525" y="3033700"/>
              <a:ext cx="25" cy="3075"/>
            </a:xfrm>
            <a:custGeom>
              <a:avLst/>
              <a:gdLst/>
              <a:ahLst/>
              <a:cxnLst/>
              <a:rect l="l" t="t" r="r" b="b"/>
              <a:pathLst>
                <a:path w="1" h="123" extrusionOk="0">
                  <a:moveTo>
                    <a:pt x="0" y="123"/>
                  </a:moveTo>
                  <a:lnTo>
                    <a:pt x="0" y="1"/>
                  </a:lnTo>
                  <a:cubicBezTo>
                    <a:pt x="0" y="49"/>
                    <a:pt x="0" y="74"/>
                    <a:pt x="0" y="12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8"/>
            <p:cNvSpPr/>
            <p:nvPr/>
          </p:nvSpPr>
          <p:spPr>
            <a:xfrm>
              <a:off x="632000" y="3030050"/>
              <a:ext cx="25" cy="1850"/>
            </a:xfrm>
            <a:custGeom>
              <a:avLst/>
              <a:gdLst/>
              <a:ahLst/>
              <a:cxnLst/>
              <a:rect l="l" t="t" r="r" b="b"/>
              <a:pathLst>
                <a:path w="1" h="74" extrusionOk="0">
                  <a:moveTo>
                    <a:pt x="1" y="73"/>
                  </a:moveTo>
                  <a:lnTo>
                    <a:pt x="1" y="0"/>
                  </a:lnTo>
                  <a:cubicBezTo>
                    <a:pt x="1" y="25"/>
                    <a:pt x="1" y="49"/>
                    <a:pt x="1" y="7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8"/>
            <p:cNvSpPr/>
            <p:nvPr/>
          </p:nvSpPr>
          <p:spPr>
            <a:xfrm>
              <a:off x="649075" y="3150175"/>
              <a:ext cx="650" cy="1850"/>
            </a:xfrm>
            <a:custGeom>
              <a:avLst/>
              <a:gdLst/>
              <a:ahLst/>
              <a:cxnLst/>
              <a:rect l="l" t="t" r="r" b="b"/>
              <a:pathLst>
                <a:path w="26" h="74" extrusionOk="0">
                  <a:moveTo>
                    <a:pt x="25" y="0"/>
                  </a:moveTo>
                  <a:cubicBezTo>
                    <a:pt x="1" y="0"/>
                    <a:pt x="1" y="49"/>
                    <a:pt x="1" y="73"/>
                  </a:cubicBezTo>
                  <a:cubicBezTo>
                    <a:pt x="1" y="49"/>
                    <a:pt x="25" y="24"/>
                    <a:pt x="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8"/>
            <p:cNvSpPr/>
            <p:nvPr/>
          </p:nvSpPr>
          <p:spPr>
            <a:xfrm>
              <a:off x="649075" y="3152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8"/>
            <p:cNvSpPr/>
            <p:nvPr/>
          </p:nvSpPr>
          <p:spPr>
            <a:xfrm>
              <a:off x="646025" y="3144675"/>
              <a:ext cx="48800" cy="52925"/>
            </a:xfrm>
            <a:custGeom>
              <a:avLst/>
              <a:gdLst/>
              <a:ahLst/>
              <a:cxnLst/>
              <a:rect l="l" t="t" r="r" b="b"/>
              <a:pathLst>
                <a:path w="1952" h="2117" extrusionOk="0">
                  <a:moveTo>
                    <a:pt x="1049" y="0"/>
                  </a:moveTo>
                  <a:lnTo>
                    <a:pt x="635" y="98"/>
                  </a:lnTo>
                  <a:cubicBezTo>
                    <a:pt x="586" y="147"/>
                    <a:pt x="562" y="220"/>
                    <a:pt x="537" y="293"/>
                  </a:cubicBezTo>
                  <a:cubicBezTo>
                    <a:pt x="537" y="293"/>
                    <a:pt x="537" y="293"/>
                    <a:pt x="537" y="318"/>
                  </a:cubicBezTo>
                  <a:cubicBezTo>
                    <a:pt x="447" y="287"/>
                    <a:pt x="347" y="267"/>
                    <a:pt x="267" y="267"/>
                  </a:cubicBezTo>
                  <a:cubicBezTo>
                    <a:pt x="217" y="267"/>
                    <a:pt x="175" y="275"/>
                    <a:pt x="147" y="293"/>
                  </a:cubicBezTo>
                  <a:lnTo>
                    <a:pt x="147" y="318"/>
                  </a:lnTo>
                  <a:cubicBezTo>
                    <a:pt x="123" y="342"/>
                    <a:pt x="147" y="366"/>
                    <a:pt x="123" y="366"/>
                  </a:cubicBezTo>
                  <a:cubicBezTo>
                    <a:pt x="123" y="391"/>
                    <a:pt x="123" y="391"/>
                    <a:pt x="123" y="415"/>
                  </a:cubicBezTo>
                  <a:cubicBezTo>
                    <a:pt x="123" y="440"/>
                    <a:pt x="110" y="440"/>
                    <a:pt x="98" y="440"/>
                  </a:cubicBezTo>
                  <a:cubicBezTo>
                    <a:pt x="86" y="440"/>
                    <a:pt x="74" y="440"/>
                    <a:pt x="74" y="464"/>
                  </a:cubicBezTo>
                  <a:cubicBezTo>
                    <a:pt x="25" y="683"/>
                    <a:pt x="1" y="927"/>
                    <a:pt x="1" y="1147"/>
                  </a:cubicBezTo>
                  <a:cubicBezTo>
                    <a:pt x="25" y="1220"/>
                    <a:pt x="25" y="1293"/>
                    <a:pt x="50" y="1366"/>
                  </a:cubicBezTo>
                  <a:cubicBezTo>
                    <a:pt x="50" y="1391"/>
                    <a:pt x="50" y="1391"/>
                    <a:pt x="50" y="1415"/>
                  </a:cubicBezTo>
                  <a:cubicBezTo>
                    <a:pt x="50" y="1415"/>
                    <a:pt x="98" y="1513"/>
                    <a:pt x="147" y="1635"/>
                  </a:cubicBezTo>
                  <a:cubicBezTo>
                    <a:pt x="196" y="1708"/>
                    <a:pt x="245" y="1781"/>
                    <a:pt x="293" y="1854"/>
                  </a:cubicBezTo>
                  <a:lnTo>
                    <a:pt x="318" y="1854"/>
                  </a:lnTo>
                  <a:cubicBezTo>
                    <a:pt x="415" y="1927"/>
                    <a:pt x="318" y="1903"/>
                    <a:pt x="415" y="1976"/>
                  </a:cubicBezTo>
                  <a:cubicBezTo>
                    <a:pt x="440" y="1976"/>
                    <a:pt x="489" y="2000"/>
                    <a:pt x="513" y="2025"/>
                  </a:cubicBezTo>
                  <a:cubicBezTo>
                    <a:pt x="537" y="2049"/>
                    <a:pt x="562" y="2049"/>
                    <a:pt x="610" y="2074"/>
                  </a:cubicBezTo>
                  <a:cubicBezTo>
                    <a:pt x="610" y="2074"/>
                    <a:pt x="659" y="2098"/>
                    <a:pt x="635" y="2098"/>
                  </a:cubicBezTo>
                  <a:cubicBezTo>
                    <a:pt x="635" y="2106"/>
                    <a:pt x="640" y="2109"/>
                    <a:pt x="649" y="2109"/>
                  </a:cubicBezTo>
                  <a:cubicBezTo>
                    <a:pt x="667" y="2109"/>
                    <a:pt x="700" y="2098"/>
                    <a:pt x="732" y="2098"/>
                  </a:cubicBezTo>
                  <a:cubicBezTo>
                    <a:pt x="757" y="2098"/>
                    <a:pt x="732" y="2098"/>
                    <a:pt x="732" y="2074"/>
                  </a:cubicBezTo>
                  <a:lnTo>
                    <a:pt x="806" y="2074"/>
                  </a:lnTo>
                  <a:cubicBezTo>
                    <a:pt x="822" y="2074"/>
                    <a:pt x="827" y="2096"/>
                    <a:pt x="822" y="2103"/>
                  </a:cubicBezTo>
                  <a:lnTo>
                    <a:pt x="822" y="2103"/>
                  </a:lnTo>
                  <a:cubicBezTo>
                    <a:pt x="816" y="2101"/>
                    <a:pt x="811" y="2100"/>
                    <a:pt x="806" y="2098"/>
                  </a:cubicBezTo>
                  <a:lnTo>
                    <a:pt x="806" y="2098"/>
                  </a:lnTo>
                  <a:cubicBezTo>
                    <a:pt x="810" y="2103"/>
                    <a:pt x="814" y="2105"/>
                    <a:pt x="817" y="2105"/>
                  </a:cubicBezTo>
                  <a:cubicBezTo>
                    <a:pt x="819" y="2105"/>
                    <a:pt x="821" y="2104"/>
                    <a:pt x="822" y="2103"/>
                  </a:cubicBezTo>
                  <a:lnTo>
                    <a:pt x="822" y="2103"/>
                  </a:lnTo>
                  <a:cubicBezTo>
                    <a:pt x="854" y="2112"/>
                    <a:pt x="891" y="2116"/>
                    <a:pt x="928" y="2116"/>
                  </a:cubicBezTo>
                  <a:cubicBezTo>
                    <a:pt x="970" y="2116"/>
                    <a:pt x="1013" y="2110"/>
                    <a:pt x="1049" y="2098"/>
                  </a:cubicBezTo>
                  <a:cubicBezTo>
                    <a:pt x="1171" y="2074"/>
                    <a:pt x="1269" y="2049"/>
                    <a:pt x="1367" y="2000"/>
                  </a:cubicBezTo>
                  <a:cubicBezTo>
                    <a:pt x="1537" y="1903"/>
                    <a:pt x="1684" y="1781"/>
                    <a:pt x="1781" y="1610"/>
                  </a:cubicBezTo>
                  <a:cubicBezTo>
                    <a:pt x="1757" y="1610"/>
                    <a:pt x="1732" y="1683"/>
                    <a:pt x="1708" y="1683"/>
                  </a:cubicBezTo>
                  <a:cubicBezTo>
                    <a:pt x="1708" y="1635"/>
                    <a:pt x="1757" y="1635"/>
                    <a:pt x="1757" y="1586"/>
                  </a:cubicBezTo>
                  <a:cubicBezTo>
                    <a:pt x="1757" y="1561"/>
                    <a:pt x="1806" y="1513"/>
                    <a:pt x="1854" y="1513"/>
                  </a:cubicBezTo>
                  <a:lnTo>
                    <a:pt x="1854" y="1488"/>
                  </a:lnTo>
                  <a:lnTo>
                    <a:pt x="1879" y="1464"/>
                  </a:lnTo>
                  <a:cubicBezTo>
                    <a:pt x="1903" y="1366"/>
                    <a:pt x="1903" y="1342"/>
                    <a:pt x="1928" y="1342"/>
                  </a:cubicBezTo>
                  <a:cubicBezTo>
                    <a:pt x="1928" y="1293"/>
                    <a:pt x="1952" y="1269"/>
                    <a:pt x="1952" y="1220"/>
                  </a:cubicBezTo>
                  <a:cubicBezTo>
                    <a:pt x="1952" y="1147"/>
                    <a:pt x="1952" y="1074"/>
                    <a:pt x="1952" y="1000"/>
                  </a:cubicBezTo>
                  <a:cubicBezTo>
                    <a:pt x="1952" y="1000"/>
                    <a:pt x="1952" y="1011"/>
                    <a:pt x="1945" y="1011"/>
                  </a:cubicBezTo>
                  <a:cubicBezTo>
                    <a:pt x="1941" y="1011"/>
                    <a:pt x="1936" y="1009"/>
                    <a:pt x="1928" y="1000"/>
                  </a:cubicBezTo>
                  <a:cubicBezTo>
                    <a:pt x="1903" y="976"/>
                    <a:pt x="1903" y="927"/>
                    <a:pt x="1928" y="903"/>
                  </a:cubicBezTo>
                  <a:cubicBezTo>
                    <a:pt x="1949" y="903"/>
                    <a:pt x="1913" y="826"/>
                    <a:pt x="1888" y="826"/>
                  </a:cubicBezTo>
                  <a:cubicBezTo>
                    <a:pt x="1884" y="826"/>
                    <a:pt x="1881" y="827"/>
                    <a:pt x="1879" y="830"/>
                  </a:cubicBezTo>
                  <a:cubicBezTo>
                    <a:pt x="1879" y="830"/>
                    <a:pt x="1879" y="767"/>
                    <a:pt x="1891" y="767"/>
                  </a:cubicBezTo>
                  <a:cubicBezTo>
                    <a:pt x="1894" y="767"/>
                    <a:pt x="1898" y="771"/>
                    <a:pt x="1903" y="781"/>
                  </a:cubicBezTo>
                  <a:cubicBezTo>
                    <a:pt x="1903" y="757"/>
                    <a:pt x="1879" y="732"/>
                    <a:pt x="1879" y="732"/>
                  </a:cubicBezTo>
                  <a:lnTo>
                    <a:pt x="1879" y="781"/>
                  </a:lnTo>
                  <a:cubicBezTo>
                    <a:pt x="1830" y="683"/>
                    <a:pt x="1830" y="635"/>
                    <a:pt x="1806" y="610"/>
                  </a:cubicBezTo>
                  <a:lnTo>
                    <a:pt x="1806" y="635"/>
                  </a:lnTo>
                  <a:cubicBezTo>
                    <a:pt x="1781" y="586"/>
                    <a:pt x="1757" y="561"/>
                    <a:pt x="1757" y="537"/>
                  </a:cubicBezTo>
                  <a:lnTo>
                    <a:pt x="1757" y="537"/>
                  </a:lnTo>
                  <a:lnTo>
                    <a:pt x="1806" y="561"/>
                  </a:lnTo>
                  <a:cubicBezTo>
                    <a:pt x="1757" y="513"/>
                    <a:pt x="1732" y="464"/>
                    <a:pt x="1684" y="415"/>
                  </a:cubicBezTo>
                  <a:lnTo>
                    <a:pt x="1684" y="440"/>
                  </a:lnTo>
                  <a:cubicBezTo>
                    <a:pt x="1635" y="415"/>
                    <a:pt x="1562" y="318"/>
                    <a:pt x="1464" y="269"/>
                  </a:cubicBezTo>
                  <a:cubicBezTo>
                    <a:pt x="1391" y="196"/>
                    <a:pt x="1318" y="171"/>
                    <a:pt x="1245" y="147"/>
                  </a:cubicBezTo>
                  <a:lnTo>
                    <a:pt x="1245" y="171"/>
                  </a:lnTo>
                  <a:lnTo>
                    <a:pt x="1196" y="147"/>
                  </a:lnTo>
                  <a:cubicBezTo>
                    <a:pt x="1196" y="147"/>
                    <a:pt x="1245" y="122"/>
                    <a:pt x="1245" y="122"/>
                  </a:cubicBezTo>
                  <a:cubicBezTo>
                    <a:pt x="1245" y="122"/>
                    <a:pt x="1147" y="49"/>
                    <a:pt x="10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8"/>
            <p:cNvSpPr/>
            <p:nvPr/>
          </p:nvSpPr>
          <p:spPr>
            <a:xfrm>
              <a:off x="798475" y="3083700"/>
              <a:ext cx="45750" cy="48200"/>
            </a:xfrm>
            <a:custGeom>
              <a:avLst/>
              <a:gdLst/>
              <a:ahLst/>
              <a:cxnLst/>
              <a:rect l="l" t="t" r="r" b="b"/>
              <a:pathLst>
                <a:path w="1830" h="1928" extrusionOk="0">
                  <a:moveTo>
                    <a:pt x="927" y="1"/>
                  </a:moveTo>
                  <a:lnTo>
                    <a:pt x="512" y="25"/>
                  </a:lnTo>
                  <a:lnTo>
                    <a:pt x="439" y="98"/>
                  </a:lnTo>
                  <a:lnTo>
                    <a:pt x="390" y="98"/>
                  </a:lnTo>
                  <a:cubicBezTo>
                    <a:pt x="366" y="98"/>
                    <a:pt x="342" y="122"/>
                    <a:pt x="317" y="122"/>
                  </a:cubicBezTo>
                  <a:lnTo>
                    <a:pt x="244" y="171"/>
                  </a:lnTo>
                  <a:cubicBezTo>
                    <a:pt x="206" y="190"/>
                    <a:pt x="182" y="210"/>
                    <a:pt x="162" y="229"/>
                  </a:cubicBezTo>
                  <a:lnTo>
                    <a:pt x="162" y="229"/>
                  </a:lnTo>
                  <a:cubicBezTo>
                    <a:pt x="165" y="226"/>
                    <a:pt x="168" y="223"/>
                    <a:pt x="171" y="220"/>
                  </a:cubicBezTo>
                  <a:lnTo>
                    <a:pt x="171" y="220"/>
                  </a:lnTo>
                  <a:lnTo>
                    <a:pt x="146" y="244"/>
                  </a:lnTo>
                  <a:cubicBezTo>
                    <a:pt x="152" y="239"/>
                    <a:pt x="157" y="234"/>
                    <a:pt x="162" y="229"/>
                  </a:cubicBezTo>
                  <a:lnTo>
                    <a:pt x="162" y="229"/>
                  </a:lnTo>
                  <a:cubicBezTo>
                    <a:pt x="96" y="299"/>
                    <a:pt x="72" y="369"/>
                    <a:pt x="49" y="440"/>
                  </a:cubicBezTo>
                  <a:cubicBezTo>
                    <a:pt x="49" y="464"/>
                    <a:pt x="25" y="488"/>
                    <a:pt x="0" y="513"/>
                  </a:cubicBezTo>
                  <a:lnTo>
                    <a:pt x="0" y="561"/>
                  </a:lnTo>
                  <a:lnTo>
                    <a:pt x="0" y="610"/>
                  </a:lnTo>
                  <a:cubicBezTo>
                    <a:pt x="0" y="610"/>
                    <a:pt x="49" y="635"/>
                    <a:pt x="49" y="683"/>
                  </a:cubicBezTo>
                  <a:cubicBezTo>
                    <a:pt x="73" y="708"/>
                    <a:pt x="73" y="732"/>
                    <a:pt x="98" y="757"/>
                  </a:cubicBezTo>
                  <a:cubicBezTo>
                    <a:pt x="73" y="903"/>
                    <a:pt x="98" y="1049"/>
                    <a:pt x="146" y="1196"/>
                  </a:cubicBezTo>
                  <a:cubicBezTo>
                    <a:pt x="171" y="1342"/>
                    <a:pt x="244" y="1464"/>
                    <a:pt x="317" y="1561"/>
                  </a:cubicBezTo>
                  <a:cubicBezTo>
                    <a:pt x="415" y="1708"/>
                    <a:pt x="561" y="1830"/>
                    <a:pt x="707" y="1927"/>
                  </a:cubicBezTo>
                  <a:lnTo>
                    <a:pt x="1146" y="1927"/>
                  </a:lnTo>
                  <a:cubicBezTo>
                    <a:pt x="1244" y="1854"/>
                    <a:pt x="1317" y="1781"/>
                    <a:pt x="1390" y="1732"/>
                  </a:cubicBezTo>
                  <a:cubicBezTo>
                    <a:pt x="1464" y="1708"/>
                    <a:pt x="1512" y="1659"/>
                    <a:pt x="1561" y="1586"/>
                  </a:cubicBezTo>
                  <a:lnTo>
                    <a:pt x="1561" y="1586"/>
                  </a:lnTo>
                  <a:cubicBezTo>
                    <a:pt x="1553" y="1594"/>
                    <a:pt x="1548" y="1597"/>
                    <a:pt x="1545" y="1597"/>
                  </a:cubicBezTo>
                  <a:cubicBezTo>
                    <a:pt x="1539" y="1597"/>
                    <a:pt x="1545" y="1586"/>
                    <a:pt x="1561" y="1586"/>
                  </a:cubicBezTo>
                  <a:cubicBezTo>
                    <a:pt x="1585" y="1561"/>
                    <a:pt x="1634" y="1513"/>
                    <a:pt x="1634" y="1513"/>
                  </a:cubicBezTo>
                  <a:cubicBezTo>
                    <a:pt x="1634" y="1513"/>
                    <a:pt x="1634" y="1513"/>
                    <a:pt x="1683" y="1415"/>
                  </a:cubicBezTo>
                  <a:cubicBezTo>
                    <a:pt x="1707" y="1391"/>
                    <a:pt x="1707" y="1342"/>
                    <a:pt x="1732" y="1318"/>
                  </a:cubicBezTo>
                  <a:cubicBezTo>
                    <a:pt x="1756" y="1269"/>
                    <a:pt x="1781" y="1196"/>
                    <a:pt x="1805" y="1147"/>
                  </a:cubicBezTo>
                  <a:cubicBezTo>
                    <a:pt x="1829" y="1001"/>
                    <a:pt x="1829" y="854"/>
                    <a:pt x="1781" y="708"/>
                  </a:cubicBezTo>
                  <a:cubicBezTo>
                    <a:pt x="1707" y="586"/>
                    <a:pt x="1634" y="464"/>
                    <a:pt x="1512" y="366"/>
                  </a:cubicBezTo>
                  <a:cubicBezTo>
                    <a:pt x="1464" y="342"/>
                    <a:pt x="1415" y="318"/>
                    <a:pt x="1390" y="269"/>
                  </a:cubicBezTo>
                  <a:lnTo>
                    <a:pt x="1317" y="220"/>
                  </a:lnTo>
                  <a:lnTo>
                    <a:pt x="1244" y="220"/>
                  </a:lnTo>
                  <a:cubicBezTo>
                    <a:pt x="1220" y="171"/>
                    <a:pt x="1195" y="147"/>
                    <a:pt x="1171" y="122"/>
                  </a:cubicBezTo>
                  <a:lnTo>
                    <a:pt x="1122" y="98"/>
                  </a:lnTo>
                  <a:cubicBezTo>
                    <a:pt x="1049" y="49"/>
                    <a:pt x="1000" y="25"/>
                    <a:pt x="9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8"/>
            <p:cNvSpPr/>
            <p:nvPr/>
          </p:nvSpPr>
          <p:spPr>
            <a:xfrm>
              <a:off x="802125" y="3090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8"/>
            <p:cNvSpPr/>
            <p:nvPr/>
          </p:nvSpPr>
          <p:spPr>
            <a:xfrm>
              <a:off x="713700" y="3105650"/>
              <a:ext cx="50025" cy="51850"/>
            </a:xfrm>
            <a:custGeom>
              <a:avLst/>
              <a:gdLst/>
              <a:ahLst/>
              <a:cxnLst/>
              <a:rect l="l" t="t" r="r" b="b"/>
              <a:pathLst>
                <a:path w="2001" h="2074" extrusionOk="0">
                  <a:moveTo>
                    <a:pt x="1001" y="1"/>
                  </a:moveTo>
                  <a:cubicBezTo>
                    <a:pt x="928" y="25"/>
                    <a:pt x="879" y="25"/>
                    <a:pt x="830" y="49"/>
                  </a:cubicBezTo>
                  <a:lnTo>
                    <a:pt x="684" y="123"/>
                  </a:lnTo>
                  <a:lnTo>
                    <a:pt x="660" y="123"/>
                  </a:lnTo>
                  <a:cubicBezTo>
                    <a:pt x="538" y="123"/>
                    <a:pt x="416" y="147"/>
                    <a:pt x="318" y="220"/>
                  </a:cubicBezTo>
                  <a:cubicBezTo>
                    <a:pt x="220" y="269"/>
                    <a:pt x="147" y="366"/>
                    <a:pt x="99" y="464"/>
                  </a:cubicBezTo>
                  <a:cubicBezTo>
                    <a:pt x="50" y="537"/>
                    <a:pt x="50" y="610"/>
                    <a:pt x="25" y="683"/>
                  </a:cubicBezTo>
                  <a:lnTo>
                    <a:pt x="25" y="659"/>
                  </a:lnTo>
                  <a:cubicBezTo>
                    <a:pt x="25" y="805"/>
                    <a:pt x="1" y="781"/>
                    <a:pt x="25" y="903"/>
                  </a:cubicBezTo>
                  <a:cubicBezTo>
                    <a:pt x="50" y="903"/>
                    <a:pt x="99" y="1025"/>
                    <a:pt x="123" y="1049"/>
                  </a:cubicBezTo>
                  <a:lnTo>
                    <a:pt x="196" y="1196"/>
                  </a:lnTo>
                  <a:cubicBezTo>
                    <a:pt x="220" y="1244"/>
                    <a:pt x="245" y="1293"/>
                    <a:pt x="245" y="1318"/>
                  </a:cubicBezTo>
                  <a:cubicBezTo>
                    <a:pt x="294" y="1391"/>
                    <a:pt x="367" y="1488"/>
                    <a:pt x="391" y="1537"/>
                  </a:cubicBezTo>
                  <a:cubicBezTo>
                    <a:pt x="440" y="1659"/>
                    <a:pt x="513" y="1781"/>
                    <a:pt x="586" y="1879"/>
                  </a:cubicBezTo>
                  <a:lnTo>
                    <a:pt x="586" y="2001"/>
                  </a:lnTo>
                  <a:cubicBezTo>
                    <a:pt x="660" y="1976"/>
                    <a:pt x="708" y="1927"/>
                    <a:pt x="757" y="1903"/>
                  </a:cubicBezTo>
                  <a:cubicBezTo>
                    <a:pt x="903" y="2025"/>
                    <a:pt x="1099" y="2074"/>
                    <a:pt x="1294" y="2074"/>
                  </a:cubicBezTo>
                  <a:cubicBezTo>
                    <a:pt x="1440" y="2049"/>
                    <a:pt x="1611" y="1976"/>
                    <a:pt x="1708" y="1854"/>
                  </a:cubicBezTo>
                  <a:lnTo>
                    <a:pt x="1830" y="1757"/>
                  </a:lnTo>
                  <a:lnTo>
                    <a:pt x="1928" y="1635"/>
                  </a:lnTo>
                  <a:lnTo>
                    <a:pt x="1928" y="1635"/>
                  </a:lnTo>
                  <a:cubicBezTo>
                    <a:pt x="1909" y="1653"/>
                    <a:pt x="1898" y="1661"/>
                    <a:pt x="1893" y="1661"/>
                  </a:cubicBezTo>
                  <a:cubicBezTo>
                    <a:pt x="1886" y="1661"/>
                    <a:pt x="1898" y="1640"/>
                    <a:pt x="1928" y="1610"/>
                  </a:cubicBezTo>
                  <a:cubicBezTo>
                    <a:pt x="1977" y="1513"/>
                    <a:pt x="1977" y="1488"/>
                    <a:pt x="1977" y="1488"/>
                  </a:cubicBezTo>
                  <a:lnTo>
                    <a:pt x="1977" y="1488"/>
                  </a:lnTo>
                  <a:cubicBezTo>
                    <a:pt x="1977" y="1488"/>
                    <a:pt x="1975" y="1490"/>
                    <a:pt x="1973" y="1490"/>
                  </a:cubicBezTo>
                  <a:cubicBezTo>
                    <a:pt x="1967" y="1490"/>
                    <a:pt x="1958" y="1476"/>
                    <a:pt x="1977" y="1366"/>
                  </a:cubicBezTo>
                  <a:cubicBezTo>
                    <a:pt x="2001" y="1244"/>
                    <a:pt x="2001" y="1122"/>
                    <a:pt x="1977" y="1001"/>
                  </a:cubicBezTo>
                  <a:cubicBezTo>
                    <a:pt x="1928" y="854"/>
                    <a:pt x="1855" y="732"/>
                    <a:pt x="1757" y="610"/>
                  </a:cubicBezTo>
                  <a:cubicBezTo>
                    <a:pt x="1757" y="562"/>
                    <a:pt x="1733" y="513"/>
                    <a:pt x="1708" y="464"/>
                  </a:cubicBezTo>
                  <a:lnTo>
                    <a:pt x="1659" y="391"/>
                  </a:lnTo>
                  <a:cubicBezTo>
                    <a:pt x="1659" y="391"/>
                    <a:pt x="1659" y="366"/>
                    <a:pt x="1635" y="342"/>
                  </a:cubicBezTo>
                  <a:cubicBezTo>
                    <a:pt x="1635" y="318"/>
                    <a:pt x="1611" y="293"/>
                    <a:pt x="1586" y="269"/>
                  </a:cubicBezTo>
                  <a:cubicBezTo>
                    <a:pt x="1586" y="244"/>
                    <a:pt x="1562" y="220"/>
                    <a:pt x="1562" y="220"/>
                  </a:cubicBezTo>
                  <a:cubicBezTo>
                    <a:pt x="1538" y="196"/>
                    <a:pt x="1513" y="171"/>
                    <a:pt x="1513" y="171"/>
                  </a:cubicBezTo>
                  <a:cubicBezTo>
                    <a:pt x="1464" y="123"/>
                    <a:pt x="1416" y="98"/>
                    <a:pt x="1367" y="74"/>
                  </a:cubicBezTo>
                  <a:cubicBezTo>
                    <a:pt x="1318" y="49"/>
                    <a:pt x="1245" y="25"/>
                    <a:pt x="119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8"/>
            <p:cNvSpPr/>
            <p:nvPr/>
          </p:nvSpPr>
          <p:spPr>
            <a:xfrm>
              <a:off x="790550" y="3185225"/>
              <a:ext cx="48175" cy="56225"/>
            </a:xfrm>
            <a:custGeom>
              <a:avLst/>
              <a:gdLst/>
              <a:ahLst/>
              <a:cxnLst/>
              <a:rect l="l" t="t" r="r" b="b"/>
              <a:pathLst>
                <a:path w="1927" h="2249" extrusionOk="0">
                  <a:moveTo>
                    <a:pt x="829" y="988"/>
                  </a:moveTo>
                  <a:cubicBezTo>
                    <a:pt x="829" y="988"/>
                    <a:pt x="829" y="1013"/>
                    <a:pt x="854" y="1013"/>
                  </a:cubicBezTo>
                  <a:cubicBezTo>
                    <a:pt x="854" y="1037"/>
                    <a:pt x="854" y="1037"/>
                    <a:pt x="829" y="1037"/>
                  </a:cubicBezTo>
                  <a:cubicBezTo>
                    <a:pt x="805" y="1037"/>
                    <a:pt x="829" y="1013"/>
                    <a:pt x="829" y="988"/>
                  </a:cubicBezTo>
                  <a:close/>
                  <a:moveTo>
                    <a:pt x="735" y="0"/>
                  </a:moveTo>
                  <a:cubicBezTo>
                    <a:pt x="665" y="0"/>
                    <a:pt x="598" y="13"/>
                    <a:pt x="537" y="37"/>
                  </a:cubicBezTo>
                  <a:cubicBezTo>
                    <a:pt x="366" y="135"/>
                    <a:pt x="220" y="281"/>
                    <a:pt x="171" y="452"/>
                  </a:cubicBezTo>
                  <a:lnTo>
                    <a:pt x="171" y="427"/>
                  </a:lnTo>
                  <a:cubicBezTo>
                    <a:pt x="122" y="500"/>
                    <a:pt x="98" y="598"/>
                    <a:pt x="73" y="671"/>
                  </a:cubicBezTo>
                  <a:cubicBezTo>
                    <a:pt x="73" y="720"/>
                    <a:pt x="49" y="769"/>
                    <a:pt x="49" y="817"/>
                  </a:cubicBezTo>
                  <a:cubicBezTo>
                    <a:pt x="49" y="866"/>
                    <a:pt x="49" y="939"/>
                    <a:pt x="24" y="988"/>
                  </a:cubicBezTo>
                  <a:cubicBezTo>
                    <a:pt x="0" y="1159"/>
                    <a:pt x="24" y="1354"/>
                    <a:pt x="73" y="1525"/>
                  </a:cubicBezTo>
                  <a:lnTo>
                    <a:pt x="73" y="1500"/>
                  </a:lnTo>
                  <a:cubicBezTo>
                    <a:pt x="98" y="1574"/>
                    <a:pt x="122" y="1671"/>
                    <a:pt x="122" y="1744"/>
                  </a:cubicBezTo>
                  <a:cubicBezTo>
                    <a:pt x="124" y="1742"/>
                    <a:pt x="127" y="1741"/>
                    <a:pt x="130" y="1741"/>
                  </a:cubicBezTo>
                  <a:cubicBezTo>
                    <a:pt x="159" y="1741"/>
                    <a:pt x="222" y="1844"/>
                    <a:pt x="244" y="1866"/>
                  </a:cubicBezTo>
                  <a:cubicBezTo>
                    <a:pt x="293" y="1915"/>
                    <a:pt x="342" y="1964"/>
                    <a:pt x="390" y="1988"/>
                  </a:cubicBezTo>
                  <a:cubicBezTo>
                    <a:pt x="439" y="2037"/>
                    <a:pt x="488" y="2086"/>
                    <a:pt x="561" y="2110"/>
                  </a:cubicBezTo>
                  <a:cubicBezTo>
                    <a:pt x="634" y="2159"/>
                    <a:pt x="683" y="2183"/>
                    <a:pt x="756" y="2208"/>
                  </a:cubicBezTo>
                  <a:lnTo>
                    <a:pt x="854" y="2232"/>
                  </a:lnTo>
                  <a:lnTo>
                    <a:pt x="927" y="2232"/>
                  </a:lnTo>
                  <a:cubicBezTo>
                    <a:pt x="1008" y="2242"/>
                    <a:pt x="1089" y="2248"/>
                    <a:pt x="1169" y="2248"/>
                  </a:cubicBezTo>
                  <a:cubicBezTo>
                    <a:pt x="1284" y="2248"/>
                    <a:pt x="1398" y="2236"/>
                    <a:pt x="1512" y="2208"/>
                  </a:cubicBezTo>
                  <a:lnTo>
                    <a:pt x="1659" y="2208"/>
                  </a:lnTo>
                  <a:cubicBezTo>
                    <a:pt x="1659" y="2086"/>
                    <a:pt x="1659" y="1988"/>
                    <a:pt x="1634" y="1891"/>
                  </a:cubicBezTo>
                  <a:lnTo>
                    <a:pt x="1634" y="1842"/>
                  </a:lnTo>
                  <a:cubicBezTo>
                    <a:pt x="1707" y="1793"/>
                    <a:pt x="1756" y="1720"/>
                    <a:pt x="1805" y="1622"/>
                  </a:cubicBezTo>
                  <a:cubicBezTo>
                    <a:pt x="1854" y="1549"/>
                    <a:pt x="1902" y="1427"/>
                    <a:pt x="1927" y="1330"/>
                  </a:cubicBezTo>
                  <a:lnTo>
                    <a:pt x="1927" y="1330"/>
                  </a:lnTo>
                  <a:cubicBezTo>
                    <a:pt x="1917" y="1350"/>
                    <a:pt x="1911" y="1358"/>
                    <a:pt x="1907" y="1358"/>
                  </a:cubicBezTo>
                  <a:cubicBezTo>
                    <a:pt x="1902" y="1358"/>
                    <a:pt x="1902" y="1344"/>
                    <a:pt x="1902" y="1330"/>
                  </a:cubicBezTo>
                  <a:cubicBezTo>
                    <a:pt x="1927" y="1183"/>
                    <a:pt x="1902" y="1183"/>
                    <a:pt x="1902" y="1183"/>
                  </a:cubicBezTo>
                  <a:cubicBezTo>
                    <a:pt x="1902" y="1159"/>
                    <a:pt x="1902" y="1183"/>
                    <a:pt x="1878" y="1013"/>
                  </a:cubicBezTo>
                  <a:cubicBezTo>
                    <a:pt x="1805" y="744"/>
                    <a:pt x="1659" y="500"/>
                    <a:pt x="1439" y="305"/>
                  </a:cubicBezTo>
                  <a:lnTo>
                    <a:pt x="1342" y="232"/>
                  </a:lnTo>
                  <a:lnTo>
                    <a:pt x="1220" y="159"/>
                  </a:lnTo>
                  <a:cubicBezTo>
                    <a:pt x="1171" y="135"/>
                    <a:pt x="1146" y="110"/>
                    <a:pt x="1098" y="86"/>
                  </a:cubicBezTo>
                  <a:cubicBezTo>
                    <a:pt x="1049" y="61"/>
                    <a:pt x="1000" y="37"/>
                    <a:pt x="951" y="37"/>
                  </a:cubicBezTo>
                  <a:cubicBezTo>
                    <a:pt x="878" y="13"/>
                    <a:pt x="805" y="0"/>
                    <a:pt x="7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8"/>
            <p:cNvSpPr/>
            <p:nvPr/>
          </p:nvSpPr>
          <p:spPr>
            <a:xfrm>
              <a:off x="716750" y="3227600"/>
              <a:ext cx="47600" cy="50475"/>
            </a:xfrm>
            <a:custGeom>
              <a:avLst/>
              <a:gdLst/>
              <a:ahLst/>
              <a:cxnLst/>
              <a:rect l="l" t="t" r="r" b="b"/>
              <a:pathLst>
                <a:path w="1904" h="2019" extrusionOk="0">
                  <a:moveTo>
                    <a:pt x="611" y="0"/>
                  </a:moveTo>
                  <a:cubicBezTo>
                    <a:pt x="613" y="3"/>
                    <a:pt x="616" y="6"/>
                    <a:pt x="619" y="9"/>
                  </a:cubicBezTo>
                  <a:lnTo>
                    <a:pt x="619" y="9"/>
                  </a:lnTo>
                  <a:lnTo>
                    <a:pt x="635" y="0"/>
                  </a:lnTo>
                  <a:close/>
                  <a:moveTo>
                    <a:pt x="619" y="9"/>
                  </a:moveTo>
                  <a:lnTo>
                    <a:pt x="123" y="269"/>
                  </a:lnTo>
                  <a:cubicBezTo>
                    <a:pt x="123" y="318"/>
                    <a:pt x="123" y="366"/>
                    <a:pt x="123" y="415"/>
                  </a:cubicBezTo>
                  <a:lnTo>
                    <a:pt x="123" y="683"/>
                  </a:lnTo>
                  <a:cubicBezTo>
                    <a:pt x="123" y="708"/>
                    <a:pt x="123" y="708"/>
                    <a:pt x="123" y="732"/>
                  </a:cubicBezTo>
                  <a:cubicBezTo>
                    <a:pt x="123" y="732"/>
                    <a:pt x="98" y="732"/>
                    <a:pt x="98" y="757"/>
                  </a:cubicBezTo>
                  <a:cubicBezTo>
                    <a:pt x="74" y="830"/>
                    <a:pt x="50" y="879"/>
                    <a:pt x="25" y="952"/>
                  </a:cubicBezTo>
                  <a:cubicBezTo>
                    <a:pt x="25" y="1000"/>
                    <a:pt x="1" y="1049"/>
                    <a:pt x="1" y="1074"/>
                  </a:cubicBezTo>
                  <a:cubicBezTo>
                    <a:pt x="1" y="1147"/>
                    <a:pt x="1" y="1196"/>
                    <a:pt x="1" y="1244"/>
                  </a:cubicBezTo>
                  <a:cubicBezTo>
                    <a:pt x="1" y="1464"/>
                    <a:pt x="98" y="1659"/>
                    <a:pt x="245" y="1805"/>
                  </a:cubicBezTo>
                  <a:cubicBezTo>
                    <a:pt x="318" y="1878"/>
                    <a:pt x="416" y="1952"/>
                    <a:pt x="538" y="1976"/>
                  </a:cubicBezTo>
                  <a:cubicBezTo>
                    <a:pt x="562" y="1976"/>
                    <a:pt x="562" y="2000"/>
                    <a:pt x="586" y="2000"/>
                  </a:cubicBezTo>
                  <a:cubicBezTo>
                    <a:pt x="635" y="2013"/>
                    <a:pt x="690" y="2019"/>
                    <a:pt x="745" y="2019"/>
                  </a:cubicBezTo>
                  <a:cubicBezTo>
                    <a:pt x="800" y="2019"/>
                    <a:pt x="855" y="2013"/>
                    <a:pt x="903" y="2000"/>
                  </a:cubicBezTo>
                  <a:cubicBezTo>
                    <a:pt x="1001" y="2000"/>
                    <a:pt x="1123" y="1976"/>
                    <a:pt x="1220" y="1952"/>
                  </a:cubicBezTo>
                  <a:lnTo>
                    <a:pt x="1220" y="1927"/>
                  </a:lnTo>
                  <a:cubicBezTo>
                    <a:pt x="1256" y="1909"/>
                    <a:pt x="1269" y="1905"/>
                    <a:pt x="1276" y="1905"/>
                  </a:cubicBezTo>
                  <a:cubicBezTo>
                    <a:pt x="1283" y="1905"/>
                    <a:pt x="1283" y="1910"/>
                    <a:pt x="1298" y="1910"/>
                  </a:cubicBezTo>
                  <a:cubicBezTo>
                    <a:pt x="1307" y="1910"/>
                    <a:pt x="1320" y="1908"/>
                    <a:pt x="1342" y="1903"/>
                  </a:cubicBezTo>
                  <a:cubicBezTo>
                    <a:pt x="1342" y="1830"/>
                    <a:pt x="1489" y="1830"/>
                    <a:pt x="1489" y="1781"/>
                  </a:cubicBezTo>
                  <a:cubicBezTo>
                    <a:pt x="1489" y="1781"/>
                    <a:pt x="1537" y="1757"/>
                    <a:pt x="1537" y="1757"/>
                  </a:cubicBezTo>
                  <a:cubicBezTo>
                    <a:pt x="1537" y="1760"/>
                    <a:pt x="1538" y="1761"/>
                    <a:pt x="1540" y="1761"/>
                  </a:cubicBezTo>
                  <a:cubicBezTo>
                    <a:pt x="1551" y="1761"/>
                    <a:pt x="1590" y="1704"/>
                    <a:pt x="1611" y="1683"/>
                  </a:cubicBezTo>
                  <a:cubicBezTo>
                    <a:pt x="1619" y="1675"/>
                    <a:pt x="1621" y="1673"/>
                    <a:pt x="1621" y="1673"/>
                  </a:cubicBezTo>
                  <a:cubicBezTo>
                    <a:pt x="1619" y="1673"/>
                    <a:pt x="1603" y="1683"/>
                    <a:pt x="1586" y="1683"/>
                  </a:cubicBezTo>
                  <a:lnTo>
                    <a:pt x="1635" y="1635"/>
                  </a:lnTo>
                  <a:cubicBezTo>
                    <a:pt x="1647" y="1622"/>
                    <a:pt x="1659" y="1616"/>
                    <a:pt x="1666" y="1616"/>
                  </a:cubicBezTo>
                  <a:cubicBezTo>
                    <a:pt x="1672" y="1616"/>
                    <a:pt x="1672" y="1622"/>
                    <a:pt x="1659" y="1635"/>
                  </a:cubicBezTo>
                  <a:cubicBezTo>
                    <a:pt x="1733" y="1561"/>
                    <a:pt x="1781" y="1464"/>
                    <a:pt x="1830" y="1366"/>
                  </a:cubicBezTo>
                  <a:cubicBezTo>
                    <a:pt x="1879" y="1244"/>
                    <a:pt x="1903" y="1074"/>
                    <a:pt x="1879" y="927"/>
                  </a:cubicBezTo>
                  <a:cubicBezTo>
                    <a:pt x="1855" y="781"/>
                    <a:pt x="1781" y="635"/>
                    <a:pt x="1684" y="513"/>
                  </a:cubicBezTo>
                  <a:cubicBezTo>
                    <a:pt x="1611" y="464"/>
                    <a:pt x="1537" y="415"/>
                    <a:pt x="1464" y="366"/>
                  </a:cubicBezTo>
                  <a:lnTo>
                    <a:pt x="1464" y="366"/>
                  </a:lnTo>
                  <a:cubicBezTo>
                    <a:pt x="1464" y="415"/>
                    <a:pt x="1513" y="439"/>
                    <a:pt x="1513" y="464"/>
                  </a:cubicBezTo>
                  <a:cubicBezTo>
                    <a:pt x="1489" y="439"/>
                    <a:pt x="1464" y="415"/>
                    <a:pt x="1440" y="415"/>
                  </a:cubicBezTo>
                  <a:cubicBezTo>
                    <a:pt x="1416" y="415"/>
                    <a:pt x="1367" y="342"/>
                    <a:pt x="1367" y="293"/>
                  </a:cubicBezTo>
                  <a:lnTo>
                    <a:pt x="1342" y="293"/>
                  </a:lnTo>
                  <a:lnTo>
                    <a:pt x="1342" y="269"/>
                  </a:lnTo>
                  <a:cubicBezTo>
                    <a:pt x="1294" y="244"/>
                    <a:pt x="1220" y="220"/>
                    <a:pt x="1172" y="171"/>
                  </a:cubicBezTo>
                  <a:cubicBezTo>
                    <a:pt x="1098" y="147"/>
                    <a:pt x="1050" y="147"/>
                    <a:pt x="1001" y="122"/>
                  </a:cubicBezTo>
                  <a:cubicBezTo>
                    <a:pt x="996" y="118"/>
                    <a:pt x="994" y="116"/>
                    <a:pt x="994" y="116"/>
                  </a:cubicBezTo>
                  <a:lnTo>
                    <a:pt x="994" y="116"/>
                  </a:lnTo>
                  <a:cubicBezTo>
                    <a:pt x="993" y="116"/>
                    <a:pt x="1020" y="147"/>
                    <a:pt x="1001" y="147"/>
                  </a:cubicBezTo>
                  <a:cubicBezTo>
                    <a:pt x="977" y="147"/>
                    <a:pt x="952" y="147"/>
                    <a:pt x="952" y="122"/>
                  </a:cubicBezTo>
                  <a:cubicBezTo>
                    <a:pt x="952" y="98"/>
                    <a:pt x="928" y="86"/>
                    <a:pt x="906" y="86"/>
                  </a:cubicBezTo>
                  <a:cubicBezTo>
                    <a:pt x="888" y="86"/>
                    <a:pt x="872" y="95"/>
                    <a:pt x="876" y="113"/>
                  </a:cubicBezTo>
                  <a:lnTo>
                    <a:pt x="876" y="113"/>
                  </a:lnTo>
                  <a:cubicBezTo>
                    <a:pt x="862" y="92"/>
                    <a:pt x="812" y="74"/>
                    <a:pt x="855" y="74"/>
                  </a:cubicBezTo>
                  <a:cubicBezTo>
                    <a:pt x="830" y="74"/>
                    <a:pt x="806" y="49"/>
                    <a:pt x="806" y="49"/>
                  </a:cubicBezTo>
                  <a:lnTo>
                    <a:pt x="806" y="49"/>
                  </a:lnTo>
                  <a:lnTo>
                    <a:pt x="830" y="74"/>
                  </a:lnTo>
                  <a:cubicBezTo>
                    <a:pt x="757" y="49"/>
                    <a:pt x="733" y="25"/>
                    <a:pt x="684" y="25"/>
                  </a:cubicBezTo>
                  <a:lnTo>
                    <a:pt x="708" y="49"/>
                  </a:lnTo>
                  <a:cubicBezTo>
                    <a:pt x="665" y="49"/>
                    <a:pt x="641" y="30"/>
                    <a:pt x="619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8"/>
            <p:cNvSpPr/>
            <p:nvPr/>
          </p:nvSpPr>
          <p:spPr>
            <a:xfrm>
              <a:off x="646025" y="3015400"/>
              <a:ext cx="40875" cy="49050"/>
            </a:xfrm>
            <a:custGeom>
              <a:avLst/>
              <a:gdLst/>
              <a:ahLst/>
              <a:cxnLst/>
              <a:rect l="l" t="t" r="r" b="b"/>
              <a:pathLst>
                <a:path w="1635" h="1962" extrusionOk="0">
                  <a:moveTo>
                    <a:pt x="659" y="1"/>
                  </a:moveTo>
                  <a:cubicBezTo>
                    <a:pt x="513" y="25"/>
                    <a:pt x="367" y="123"/>
                    <a:pt x="269" y="220"/>
                  </a:cubicBezTo>
                  <a:cubicBezTo>
                    <a:pt x="196" y="294"/>
                    <a:pt x="147" y="367"/>
                    <a:pt x="98" y="464"/>
                  </a:cubicBezTo>
                  <a:cubicBezTo>
                    <a:pt x="50" y="586"/>
                    <a:pt x="25" y="684"/>
                    <a:pt x="25" y="806"/>
                  </a:cubicBezTo>
                  <a:cubicBezTo>
                    <a:pt x="1" y="879"/>
                    <a:pt x="1" y="952"/>
                    <a:pt x="25" y="1001"/>
                  </a:cubicBezTo>
                  <a:cubicBezTo>
                    <a:pt x="25" y="1147"/>
                    <a:pt x="74" y="1294"/>
                    <a:pt x="147" y="1415"/>
                  </a:cubicBezTo>
                  <a:cubicBezTo>
                    <a:pt x="220" y="1562"/>
                    <a:pt x="318" y="1684"/>
                    <a:pt x="464" y="1781"/>
                  </a:cubicBezTo>
                  <a:cubicBezTo>
                    <a:pt x="562" y="1879"/>
                    <a:pt x="708" y="1952"/>
                    <a:pt x="830" y="1952"/>
                  </a:cubicBezTo>
                  <a:cubicBezTo>
                    <a:pt x="860" y="1958"/>
                    <a:pt x="891" y="1961"/>
                    <a:pt x="921" y="1961"/>
                  </a:cubicBezTo>
                  <a:cubicBezTo>
                    <a:pt x="1011" y="1961"/>
                    <a:pt x="1098" y="1934"/>
                    <a:pt x="1171" y="1879"/>
                  </a:cubicBezTo>
                  <a:cubicBezTo>
                    <a:pt x="1245" y="1879"/>
                    <a:pt x="1293" y="1830"/>
                    <a:pt x="1342" y="1781"/>
                  </a:cubicBezTo>
                  <a:cubicBezTo>
                    <a:pt x="1318" y="1781"/>
                    <a:pt x="1318" y="1781"/>
                    <a:pt x="1342" y="1757"/>
                  </a:cubicBezTo>
                  <a:cubicBezTo>
                    <a:pt x="1415" y="1684"/>
                    <a:pt x="1415" y="1684"/>
                    <a:pt x="1415" y="1684"/>
                  </a:cubicBezTo>
                  <a:cubicBezTo>
                    <a:pt x="1415" y="1659"/>
                    <a:pt x="1415" y="1684"/>
                    <a:pt x="1440" y="1586"/>
                  </a:cubicBezTo>
                  <a:cubicBezTo>
                    <a:pt x="1488" y="1464"/>
                    <a:pt x="1513" y="1415"/>
                    <a:pt x="1537" y="1294"/>
                  </a:cubicBezTo>
                  <a:cubicBezTo>
                    <a:pt x="1562" y="1220"/>
                    <a:pt x="1586" y="1172"/>
                    <a:pt x="1586" y="1098"/>
                  </a:cubicBezTo>
                  <a:cubicBezTo>
                    <a:pt x="1610" y="1050"/>
                    <a:pt x="1610" y="976"/>
                    <a:pt x="1635" y="903"/>
                  </a:cubicBezTo>
                  <a:cubicBezTo>
                    <a:pt x="1635" y="830"/>
                    <a:pt x="1635" y="781"/>
                    <a:pt x="1635" y="708"/>
                  </a:cubicBezTo>
                  <a:lnTo>
                    <a:pt x="1635" y="586"/>
                  </a:lnTo>
                  <a:lnTo>
                    <a:pt x="1610" y="489"/>
                  </a:lnTo>
                  <a:cubicBezTo>
                    <a:pt x="1586" y="416"/>
                    <a:pt x="1562" y="318"/>
                    <a:pt x="1513" y="245"/>
                  </a:cubicBezTo>
                  <a:cubicBezTo>
                    <a:pt x="1440" y="147"/>
                    <a:pt x="1318" y="98"/>
                    <a:pt x="1196" y="74"/>
                  </a:cubicBezTo>
                  <a:lnTo>
                    <a:pt x="1025" y="74"/>
                  </a:lnTo>
                  <a:cubicBezTo>
                    <a:pt x="903" y="25"/>
                    <a:pt x="781" y="1"/>
                    <a:pt x="65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" name="Google Shape;263;p8"/>
            <p:cNvSpPr/>
            <p:nvPr/>
          </p:nvSpPr>
          <p:spPr>
            <a:xfrm>
              <a:off x="734450" y="3011150"/>
              <a:ext cx="40250" cy="58550"/>
            </a:xfrm>
            <a:custGeom>
              <a:avLst/>
              <a:gdLst/>
              <a:ahLst/>
              <a:cxnLst/>
              <a:rect l="l" t="t" r="r" b="b"/>
              <a:pathLst>
                <a:path w="1610" h="2342" extrusionOk="0">
                  <a:moveTo>
                    <a:pt x="708" y="0"/>
                  </a:moveTo>
                  <a:lnTo>
                    <a:pt x="98" y="171"/>
                  </a:lnTo>
                  <a:cubicBezTo>
                    <a:pt x="49" y="342"/>
                    <a:pt x="0" y="512"/>
                    <a:pt x="25" y="707"/>
                  </a:cubicBezTo>
                  <a:cubicBezTo>
                    <a:pt x="25" y="829"/>
                    <a:pt x="25" y="976"/>
                    <a:pt x="73" y="1098"/>
                  </a:cubicBezTo>
                  <a:cubicBezTo>
                    <a:pt x="122" y="1293"/>
                    <a:pt x="195" y="1488"/>
                    <a:pt x="293" y="1659"/>
                  </a:cubicBezTo>
                  <a:cubicBezTo>
                    <a:pt x="390" y="1854"/>
                    <a:pt x="537" y="2000"/>
                    <a:pt x="732" y="2122"/>
                  </a:cubicBezTo>
                  <a:cubicBezTo>
                    <a:pt x="756" y="2171"/>
                    <a:pt x="805" y="2220"/>
                    <a:pt x="854" y="2244"/>
                  </a:cubicBezTo>
                  <a:cubicBezTo>
                    <a:pt x="842" y="2232"/>
                    <a:pt x="842" y="2226"/>
                    <a:pt x="845" y="2226"/>
                  </a:cubicBezTo>
                  <a:cubicBezTo>
                    <a:pt x="848" y="2226"/>
                    <a:pt x="854" y="2232"/>
                    <a:pt x="854" y="2244"/>
                  </a:cubicBezTo>
                  <a:cubicBezTo>
                    <a:pt x="911" y="2272"/>
                    <a:pt x="923" y="2279"/>
                    <a:pt x="928" y="2279"/>
                  </a:cubicBezTo>
                  <a:cubicBezTo>
                    <a:pt x="931" y="2279"/>
                    <a:pt x="929" y="2275"/>
                    <a:pt x="940" y="2275"/>
                  </a:cubicBezTo>
                  <a:cubicBezTo>
                    <a:pt x="951" y="2275"/>
                    <a:pt x="974" y="2278"/>
                    <a:pt x="1025" y="2293"/>
                  </a:cubicBezTo>
                  <a:lnTo>
                    <a:pt x="1147" y="2342"/>
                  </a:lnTo>
                  <a:lnTo>
                    <a:pt x="1537" y="2122"/>
                  </a:lnTo>
                  <a:cubicBezTo>
                    <a:pt x="1586" y="1951"/>
                    <a:pt x="1610" y="1756"/>
                    <a:pt x="1610" y="1585"/>
                  </a:cubicBezTo>
                  <a:cubicBezTo>
                    <a:pt x="1586" y="1439"/>
                    <a:pt x="1537" y="1293"/>
                    <a:pt x="1512" y="1171"/>
                  </a:cubicBezTo>
                  <a:cubicBezTo>
                    <a:pt x="1464" y="1073"/>
                    <a:pt x="1415" y="1000"/>
                    <a:pt x="1366" y="927"/>
                  </a:cubicBezTo>
                  <a:cubicBezTo>
                    <a:pt x="1342" y="903"/>
                    <a:pt x="1293" y="854"/>
                    <a:pt x="1220" y="781"/>
                  </a:cubicBezTo>
                  <a:cubicBezTo>
                    <a:pt x="1220" y="781"/>
                    <a:pt x="1220" y="756"/>
                    <a:pt x="1220" y="756"/>
                  </a:cubicBezTo>
                  <a:cubicBezTo>
                    <a:pt x="1220" y="659"/>
                    <a:pt x="1171" y="610"/>
                    <a:pt x="1147" y="537"/>
                  </a:cubicBezTo>
                  <a:cubicBezTo>
                    <a:pt x="1122" y="464"/>
                    <a:pt x="1098" y="415"/>
                    <a:pt x="1073" y="390"/>
                  </a:cubicBezTo>
                  <a:cubicBezTo>
                    <a:pt x="1049" y="342"/>
                    <a:pt x="1000" y="293"/>
                    <a:pt x="976" y="220"/>
                  </a:cubicBezTo>
                  <a:cubicBezTo>
                    <a:pt x="976" y="220"/>
                    <a:pt x="951" y="195"/>
                    <a:pt x="951" y="195"/>
                  </a:cubicBezTo>
                  <a:cubicBezTo>
                    <a:pt x="878" y="122"/>
                    <a:pt x="805" y="49"/>
                    <a:pt x="70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64" name="Google Shape;264;p8"/>
          <p:cNvGrpSpPr/>
          <p:nvPr/>
        </p:nvGrpSpPr>
        <p:grpSpPr>
          <a:xfrm>
            <a:off x="9622197" y="413179"/>
            <a:ext cx="1289932" cy="1622405"/>
            <a:chOff x="632000" y="3011150"/>
            <a:chExt cx="212225" cy="266925"/>
          </a:xfrm>
        </p:grpSpPr>
        <p:sp>
          <p:nvSpPr>
            <p:cNvPr id="265" name="Google Shape;265;p8"/>
            <p:cNvSpPr/>
            <p:nvPr/>
          </p:nvSpPr>
          <p:spPr>
            <a:xfrm>
              <a:off x="767375" y="3031875"/>
              <a:ext cx="25" cy="3675"/>
            </a:xfrm>
            <a:custGeom>
              <a:avLst/>
              <a:gdLst/>
              <a:ahLst/>
              <a:cxnLst/>
              <a:rect l="l" t="t" r="r" b="b"/>
              <a:pathLst>
                <a:path w="1" h="147" extrusionOk="0">
                  <a:moveTo>
                    <a:pt x="0" y="147"/>
                  </a:moveTo>
                  <a:lnTo>
                    <a:pt x="0" y="0"/>
                  </a:lnTo>
                  <a:cubicBezTo>
                    <a:pt x="0" y="49"/>
                    <a:pt x="0" y="98"/>
                    <a:pt x="0" y="1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" name="Google Shape;266;p8"/>
            <p:cNvSpPr/>
            <p:nvPr/>
          </p:nvSpPr>
          <p:spPr>
            <a:xfrm>
              <a:off x="701525" y="3033700"/>
              <a:ext cx="25" cy="3075"/>
            </a:xfrm>
            <a:custGeom>
              <a:avLst/>
              <a:gdLst/>
              <a:ahLst/>
              <a:cxnLst/>
              <a:rect l="l" t="t" r="r" b="b"/>
              <a:pathLst>
                <a:path w="1" h="123" extrusionOk="0">
                  <a:moveTo>
                    <a:pt x="0" y="123"/>
                  </a:moveTo>
                  <a:lnTo>
                    <a:pt x="0" y="1"/>
                  </a:lnTo>
                  <a:cubicBezTo>
                    <a:pt x="0" y="49"/>
                    <a:pt x="0" y="74"/>
                    <a:pt x="0" y="12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" name="Google Shape;267;p8"/>
            <p:cNvSpPr/>
            <p:nvPr/>
          </p:nvSpPr>
          <p:spPr>
            <a:xfrm>
              <a:off x="632000" y="3030050"/>
              <a:ext cx="25" cy="1850"/>
            </a:xfrm>
            <a:custGeom>
              <a:avLst/>
              <a:gdLst/>
              <a:ahLst/>
              <a:cxnLst/>
              <a:rect l="l" t="t" r="r" b="b"/>
              <a:pathLst>
                <a:path w="1" h="74" extrusionOk="0">
                  <a:moveTo>
                    <a:pt x="1" y="73"/>
                  </a:moveTo>
                  <a:lnTo>
                    <a:pt x="1" y="0"/>
                  </a:lnTo>
                  <a:cubicBezTo>
                    <a:pt x="1" y="25"/>
                    <a:pt x="1" y="49"/>
                    <a:pt x="1" y="7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8"/>
            <p:cNvSpPr/>
            <p:nvPr/>
          </p:nvSpPr>
          <p:spPr>
            <a:xfrm>
              <a:off x="649075" y="3150175"/>
              <a:ext cx="650" cy="1850"/>
            </a:xfrm>
            <a:custGeom>
              <a:avLst/>
              <a:gdLst/>
              <a:ahLst/>
              <a:cxnLst/>
              <a:rect l="l" t="t" r="r" b="b"/>
              <a:pathLst>
                <a:path w="26" h="74" extrusionOk="0">
                  <a:moveTo>
                    <a:pt x="25" y="0"/>
                  </a:moveTo>
                  <a:cubicBezTo>
                    <a:pt x="1" y="0"/>
                    <a:pt x="1" y="49"/>
                    <a:pt x="1" y="73"/>
                  </a:cubicBezTo>
                  <a:cubicBezTo>
                    <a:pt x="1" y="49"/>
                    <a:pt x="25" y="24"/>
                    <a:pt x="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" name="Google Shape;269;p8"/>
            <p:cNvSpPr/>
            <p:nvPr/>
          </p:nvSpPr>
          <p:spPr>
            <a:xfrm>
              <a:off x="649075" y="3152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" name="Google Shape;270;p8"/>
            <p:cNvSpPr/>
            <p:nvPr/>
          </p:nvSpPr>
          <p:spPr>
            <a:xfrm>
              <a:off x="646025" y="3144675"/>
              <a:ext cx="48800" cy="52925"/>
            </a:xfrm>
            <a:custGeom>
              <a:avLst/>
              <a:gdLst/>
              <a:ahLst/>
              <a:cxnLst/>
              <a:rect l="l" t="t" r="r" b="b"/>
              <a:pathLst>
                <a:path w="1952" h="2117" extrusionOk="0">
                  <a:moveTo>
                    <a:pt x="1049" y="0"/>
                  </a:moveTo>
                  <a:lnTo>
                    <a:pt x="635" y="98"/>
                  </a:lnTo>
                  <a:cubicBezTo>
                    <a:pt x="586" y="147"/>
                    <a:pt x="562" y="220"/>
                    <a:pt x="537" y="293"/>
                  </a:cubicBezTo>
                  <a:cubicBezTo>
                    <a:pt x="537" y="293"/>
                    <a:pt x="537" y="293"/>
                    <a:pt x="537" y="318"/>
                  </a:cubicBezTo>
                  <a:cubicBezTo>
                    <a:pt x="447" y="287"/>
                    <a:pt x="347" y="267"/>
                    <a:pt x="267" y="267"/>
                  </a:cubicBezTo>
                  <a:cubicBezTo>
                    <a:pt x="217" y="267"/>
                    <a:pt x="175" y="275"/>
                    <a:pt x="147" y="293"/>
                  </a:cubicBezTo>
                  <a:lnTo>
                    <a:pt x="147" y="318"/>
                  </a:lnTo>
                  <a:cubicBezTo>
                    <a:pt x="123" y="342"/>
                    <a:pt x="147" y="366"/>
                    <a:pt x="123" y="366"/>
                  </a:cubicBezTo>
                  <a:cubicBezTo>
                    <a:pt x="123" y="391"/>
                    <a:pt x="123" y="391"/>
                    <a:pt x="123" y="415"/>
                  </a:cubicBezTo>
                  <a:cubicBezTo>
                    <a:pt x="123" y="440"/>
                    <a:pt x="110" y="440"/>
                    <a:pt x="98" y="440"/>
                  </a:cubicBezTo>
                  <a:cubicBezTo>
                    <a:pt x="86" y="440"/>
                    <a:pt x="74" y="440"/>
                    <a:pt x="74" y="464"/>
                  </a:cubicBezTo>
                  <a:cubicBezTo>
                    <a:pt x="25" y="683"/>
                    <a:pt x="1" y="927"/>
                    <a:pt x="1" y="1147"/>
                  </a:cubicBezTo>
                  <a:cubicBezTo>
                    <a:pt x="25" y="1220"/>
                    <a:pt x="25" y="1293"/>
                    <a:pt x="50" y="1366"/>
                  </a:cubicBezTo>
                  <a:cubicBezTo>
                    <a:pt x="50" y="1391"/>
                    <a:pt x="50" y="1391"/>
                    <a:pt x="50" y="1415"/>
                  </a:cubicBezTo>
                  <a:cubicBezTo>
                    <a:pt x="50" y="1415"/>
                    <a:pt x="98" y="1513"/>
                    <a:pt x="147" y="1635"/>
                  </a:cubicBezTo>
                  <a:cubicBezTo>
                    <a:pt x="196" y="1708"/>
                    <a:pt x="245" y="1781"/>
                    <a:pt x="293" y="1854"/>
                  </a:cubicBezTo>
                  <a:lnTo>
                    <a:pt x="318" y="1854"/>
                  </a:lnTo>
                  <a:cubicBezTo>
                    <a:pt x="415" y="1927"/>
                    <a:pt x="318" y="1903"/>
                    <a:pt x="415" y="1976"/>
                  </a:cubicBezTo>
                  <a:cubicBezTo>
                    <a:pt x="440" y="1976"/>
                    <a:pt x="489" y="2000"/>
                    <a:pt x="513" y="2025"/>
                  </a:cubicBezTo>
                  <a:cubicBezTo>
                    <a:pt x="537" y="2049"/>
                    <a:pt x="562" y="2049"/>
                    <a:pt x="610" y="2074"/>
                  </a:cubicBezTo>
                  <a:cubicBezTo>
                    <a:pt x="610" y="2074"/>
                    <a:pt x="659" y="2098"/>
                    <a:pt x="635" y="2098"/>
                  </a:cubicBezTo>
                  <a:cubicBezTo>
                    <a:pt x="635" y="2106"/>
                    <a:pt x="640" y="2109"/>
                    <a:pt x="649" y="2109"/>
                  </a:cubicBezTo>
                  <a:cubicBezTo>
                    <a:pt x="667" y="2109"/>
                    <a:pt x="700" y="2098"/>
                    <a:pt x="732" y="2098"/>
                  </a:cubicBezTo>
                  <a:cubicBezTo>
                    <a:pt x="757" y="2098"/>
                    <a:pt x="732" y="2098"/>
                    <a:pt x="732" y="2074"/>
                  </a:cubicBezTo>
                  <a:lnTo>
                    <a:pt x="806" y="2074"/>
                  </a:lnTo>
                  <a:cubicBezTo>
                    <a:pt x="822" y="2074"/>
                    <a:pt x="827" y="2096"/>
                    <a:pt x="822" y="2103"/>
                  </a:cubicBezTo>
                  <a:lnTo>
                    <a:pt x="822" y="2103"/>
                  </a:lnTo>
                  <a:cubicBezTo>
                    <a:pt x="816" y="2101"/>
                    <a:pt x="811" y="2100"/>
                    <a:pt x="806" y="2098"/>
                  </a:cubicBezTo>
                  <a:lnTo>
                    <a:pt x="806" y="2098"/>
                  </a:lnTo>
                  <a:cubicBezTo>
                    <a:pt x="810" y="2103"/>
                    <a:pt x="814" y="2105"/>
                    <a:pt x="817" y="2105"/>
                  </a:cubicBezTo>
                  <a:cubicBezTo>
                    <a:pt x="819" y="2105"/>
                    <a:pt x="821" y="2104"/>
                    <a:pt x="822" y="2103"/>
                  </a:cubicBezTo>
                  <a:lnTo>
                    <a:pt x="822" y="2103"/>
                  </a:lnTo>
                  <a:cubicBezTo>
                    <a:pt x="854" y="2112"/>
                    <a:pt x="891" y="2116"/>
                    <a:pt x="928" y="2116"/>
                  </a:cubicBezTo>
                  <a:cubicBezTo>
                    <a:pt x="970" y="2116"/>
                    <a:pt x="1013" y="2110"/>
                    <a:pt x="1049" y="2098"/>
                  </a:cubicBezTo>
                  <a:cubicBezTo>
                    <a:pt x="1171" y="2074"/>
                    <a:pt x="1269" y="2049"/>
                    <a:pt x="1367" y="2000"/>
                  </a:cubicBezTo>
                  <a:cubicBezTo>
                    <a:pt x="1537" y="1903"/>
                    <a:pt x="1684" y="1781"/>
                    <a:pt x="1781" y="1610"/>
                  </a:cubicBezTo>
                  <a:cubicBezTo>
                    <a:pt x="1757" y="1610"/>
                    <a:pt x="1732" y="1683"/>
                    <a:pt x="1708" y="1683"/>
                  </a:cubicBezTo>
                  <a:cubicBezTo>
                    <a:pt x="1708" y="1635"/>
                    <a:pt x="1757" y="1635"/>
                    <a:pt x="1757" y="1586"/>
                  </a:cubicBezTo>
                  <a:cubicBezTo>
                    <a:pt x="1757" y="1561"/>
                    <a:pt x="1806" y="1513"/>
                    <a:pt x="1854" y="1513"/>
                  </a:cubicBezTo>
                  <a:lnTo>
                    <a:pt x="1854" y="1488"/>
                  </a:lnTo>
                  <a:lnTo>
                    <a:pt x="1879" y="1464"/>
                  </a:lnTo>
                  <a:cubicBezTo>
                    <a:pt x="1903" y="1366"/>
                    <a:pt x="1903" y="1342"/>
                    <a:pt x="1928" y="1342"/>
                  </a:cubicBezTo>
                  <a:cubicBezTo>
                    <a:pt x="1928" y="1293"/>
                    <a:pt x="1952" y="1269"/>
                    <a:pt x="1952" y="1220"/>
                  </a:cubicBezTo>
                  <a:cubicBezTo>
                    <a:pt x="1952" y="1147"/>
                    <a:pt x="1952" y="1074"/>
                    <a:pt x="1952" y="1000"/>
                  </a:cubicBezTo>
                  <a:cubicBezTo>
                    <a:pt x="1952" y="1000"/>
                    <a:pt x="1952" y="1011"/>
                    <a:pt x="1945" y="1011"/>
                  </a:cubicBezTo>
                  <a:cubicBezTo>
                    <a:pt x="1941" y="1011"/>
                    <a:pt x="1936" y="1009"/>
                    <a:pt x="1928" y="1000"/>
                  </a:cubicBezTo>
                  <a:cubicBezTo>
                    <a:pt x="1903" y="976"/>
                    <a:pt x="1903" y="927"/>
                    <a:pt x="1928" y="903"/>
                  </a:cubicBezTo>
                  <a:cubicBezTo>
                    <a:pt x="1949" y="903"/>
                    <a:pt x="1913" y="826"/>
                    <a:pt x="1888" y="826"/>
                  </a:cubicBezTo>
                  <a:cubicBezTo>
                    <a:pt x="1884" y="826"/>
                    <a:pt x="1881" y="827"/>
                    <a:pt x="1879" y="830"/>
                  </a:cubicBezTo>
                  <a:cubicBezTo>
                    <a:pt x="1879" y="830"/>
                    <a:pt x="1879" y="767"/>
                    <a:pt x="1891" y="767"/>
                  </a:cubicBezTo>
                  <a:cubicBezTo>
                    <a:pt x="1894" y="767"/>
                    <a:pt x="1898" y="771"/>
                    <a:pt x="1903" y="781"/>
                  </a:cubicBezTo>
                  <a:cubicBezTo>
                    <a:pt x="1903" y="757"/>
                    <a:pt x="1879" y="732"/>
                    <a:pt x="1879" y="732"/>
                  </a:cubicBezTo>
                  <a:lnTo>
                    <a:pt x="1879" y="781"/>
                  </a:lnTo>
                  <a:cubicBezTo>
                    <a:pt x="1830" y="683"/>
                    <a:pt x="1830" y="635"/>
                    <a:pt x="1806" y="610"/>
                  </a:cubicBezTo>
                  <a:lnTo>
                    <a:pt x="1806" y="635"/>
                  </a:lnTo>
                  <a:cubicBezTo>
                    <a:pt x="1781" y="586"/>
                    <a:pt x="1757" y="561"/>
                    <a:pt x="1757" y="537"/>
                  </a:cubicBezTo>
                  <a:lnTo>
                    <a:pt x="1757" y="537"/>
                  </a:lnTo>
                  <a:lnTo>
                    <a:pt x="1806" y="561"/>
                  </a:lnTo>
                  <a:cubicBezTo>
                    <a:pt x="1757" y="513"/>
                    <a:pt x="1732" y="464"/>
                    <a:pt x="1684" y="415"/>
                  </a:cubicBezTo>
                  <a:lnTo>
                    <a:pt x="1684" y="440"/>
                  </a:lnTo>
                  <a:cubicBezTo>
                    <a:pt x="1635" y="415"/>
                    <a:pt x="1562" y="318"/>
                    <a:pt x="1464" y="269"/>
                  </a:cubicBezTo>
                  <a:cubicBezTo>
                    <a:pt x="1391" y="196"/>
                    <a:pt x="1318" y="171"/>
                    <a:pt x="1245" y="147"/>
                  </a:cubicBezTo>
                  <a:lnTo>
                    <a:pt x="1245" y="171"/>
                  </a:lnTo>
                  <a:lnTo>
                    <a:pt x="1196" y="147"/>
                  </a:lnTo>
                  <a:cubicBezTo>
                    <a:pt x="1196" y="147"/>
                    <a:pt x="1245" y="122"/>
                    <a:pt x="1245" y="122"/>
                  </a:cubicBezTo>
                  <a:cubicBezTo>
                    <a:pt x="1245" y="122"/>
                    <a:pt x="1147" y="49"/>
                    <a:pt x="10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8"/>
            <p:cNvSpPr/>
            <p:nvPr/>
          </p:nvSpPr>
          <p:spPr>
            <a:xfrm>
              <a:off x="798475" y="3083700"/>
              <a:ext cx="45750" cy="48200"/>
            </a:xfrm>
            <a:custGeom>
              <a:avLst/>
              <a:gdLst/>
              <a:ahLst/>
              <a:cxnLst/>
              <a:rect l="l" t="t" r="r" b="b"/>
              <a:pathLst>
                <a:path w="1830" h="1928" extrusionOk="0">
                  <a:moveTo>
                    <a:pt x="927" y="1"/>
                  </a:moveTo>
                  <a:lnTo>
                    <a:pt x="512" y="25"/>
                  </a:lnTo>
                  <a:lnTo>
                    <a:pt x="439" y="98"/>
                  </a:lnTo>
                  <a:lnTo>
                    <a:pt x="390" y="98"/>
                  </a:lnTo>
                  <a:cubicBezTo>
                    <a:pt x="366" y="98"/>
                    <a:pt x="342" y="122"/>
                    <a:pt x="317" y="122"/>
                  </a:cubicBezTo>
                  <a:lnTo>
                    <a:pt x="244" y="171"/>
                  </a:lnTo>
                  <a:cubicBezTo>
                    <a:pt x="206" y="190"/>
                    <a:pt x="182" y="210"/>
                    <a:pt x="162" y="229"/>
                  </a:cubicBezTo>
                  <a:lnTo>
                    <a:pt x="162" y="229"/>
                  </a:lnTo>
                  <a:cubicBezTo>
                    <a:pt x="165" y="226"/>
                    <a:pt x="168" y="223"/>
                    <a:pt x="171" y="220"/>
                  </a:cubicBezTo>
                  <a:lnTo>
                    <a:pt x="171" y="220"/>
                  </a:lnTo>
                  <a:lnTo>
                    <a:pt x="146" y="244"/>
                  </a:lnTo>
                  <a:cubicBezTo>
                    <a:pt x="152" y="239"/>
                    <a:pt x="157" y="234"/>
                    <a:pt x="162" y="229"/>
                  </a:cubicBezTo>
                  <a:lnTo>
                    <a:pt x="162" y="229"/>
                  </a:lnTo>
                  <a:cubicBezTo>
                    <a:pt x="96" y="299"/>
                    <a:pt x="72" y="369"/>
                    <a:pt x="49" y="440"/>
                  </a:cubicBezTo>
                  <a:cubicBezTo>
                    <a:pt x="49" y="464"/>
                    <a:pt x="25" y="488"/>
                    <a:pt x="0" y="513"/>
                  </a:cubicBezTo>
                  <a:lnTo>
                    <a:pt x="0" y="561"/>
                  </a:lnTo>
                  <a:lnTo>
                    <a:pt x="0" y="610"/>
                  </a:lnTo>
                  <a:cubicBezTo>
                    <a:pt x="0" y="610"/>
                    <a:pt x="49" y="635"/>
                    <a:pt x="49" y="683"/>
                  </a:cubicBezTo>
                  <a:cubicBezTo>
                    <a:pt x="73" y="708"/>
                    <a:pt x="73" y="732"/>
                    <a:pt x="98" y="757"/>
                  </a:cubicBezTo>
                  <a:cubicBezTo>
                    <a:pt x="73" y="903"/>
                    <a:pt x="98" y="1049"/>
                    <a:pt x="146" y="1196"/>
                  </a:cubicBezTo>
                  <a:cubicBezTo>
                    <a:pt x="171" y="1342"/>
                    <a:pt x="244" y="1464"/>
                    <a:pt x="317" y="1561"/>
                  </a:cubicBezTo>
                  <a:cubicBezTo>
                    <a:pt x="415" y="1708"/>
                    <a:pt x="561" y="1830"/>
                    <a:pt x="707" y="1927"/>
                  </a:cubicBezTo>
                  <a:lnTo>
                    <a:pt x="1146" y="1927"/>
                  </a:lnTo>
                  <a:cubicBezTo>
                    <a:pt x="1244" y="1854"/>
                    <a:pt x="1317" y="1781"/>
                    <a:pt x="1390" y="1732"/>
                  </a:cubicBezTo>
                  <a:cubicBezTo>
                    <a:pt x="1464" y="1708"/>
                    <a:pt x="1512" y="1659"/>
                    <a:pt x="1561" y="1586"/>
                  </a:cubicBezTo>
                  <a:lnTo>
                    <a:pt x="1561" y="1586"/>
                  </a:lnTo>
                  <a:cubicBezTo>
                    <a:pt x="1553" y="1594"/>
                    <a:pt x="1548" y="1597"/>
                    <a:pt x="1545" y="1597"/>
                  </a:cubicBezTo>
                  <a:cubicBezTo>
                    <a:pt x="1539" y="1597"/>
                    <a:pt x="1545" y="1586"/>
                    <a:pt x="1561" y="1586"/>
                  </a:cubicBezTo>
                  <a:cubicBezTo>
                    <a:pt x="1585" y="1561"/>
                    <a:pt x="1634" y="1513"/>
                    <a:pt x="1634" y="1513"/>
                  </a:cubicBezTo>
                  <a:cubicBezTo>
                    <a:pt x="1634" y="1513"/>
                    <a:pt x="1634" y="1513"/>
                    <a:pt x="1683" y="1415"/>
                  </a:cubicBezTo>
                  <a:cubicBezTo>
                    <a:pt x="1707" y="1391"/>
                    <a:pt x="1707" y="1342"/>
                    <a:pt x="1732" y="1318"/>
                  </a:cubicBezTo>
                  <a:cubicBezTo>
                    <a:pt x="1756" y="1269"/>
                    <a:pt x="1781" y="1196"/>
                    <a:pt x="1805" y="1147"/>
                  </a:cubicBezTo>
                  <a:cubicBezTo>
                    <a:pt x="1829" y="1001"/>
                    <a:pt x="1829" y="854"/>
                    <a:pt x="1781" y="708"/>
                  </a:cubicBezTo>
                  <a:cubicBezTo>
                    <a:pt x="1707" y="586"/>
                    <a:pt x="1634" y="464"/>
                    <a:pt x="1512" y="366"/>
                  </a:cubicBezTo>
                  <a:cubicBezTo>
                    <a:pt x="1464" y="342"/>
                    <a:pt x="1415" y="318"/>
                    <a:pt x="1390" y="269"/>
                  </a:cubicBezTo>
                  <a:lnTo>
                    <a:pt x="1317" y="220"/>
                  </a:lnTo>
                  <a:lnTo>
                    <a:pt x="1244" y="220"/>
                  </a:lnTo>
                  <a:cubicBezTo>
                    <a:pt x="1220" y="171"/>
                    <a:pt x="1195" y="147"/>
                    <a:pt x="1171" y="122"/>
                  </a:cubicBezTo>
                  <a:lnTo>
                    <a:pt x="1122" y="98"/>
                  </a:lnTo>
                  <a:cubicBezTo>
                    <a:pt x="1049" y="49"/>
                    <a:pt x="1000" y="25"/>
                    <a:pt x="9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8"/>
            <p:cNvSpPr/>
            <p:nvPr/>
          </p:nvSpPr>
          <p:spPr>
            <a:xfrm>
              <a:off x="802125" y="3090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" name="Google Shape;273;p8"/>
            <p:cNvSpPr/>
            <p:nvPr/>
          </p:nvSpPr>
          <p:spPr>
            <a:xfrm>
              <a:off x="713700" y="3105650"/>
              <a:ext cx="50025" cy="51850"/>
            </a:xfrm>
            <a:custGeom>
              <a:avLst/>
              <a:gdLst/>
              <a:ahLst/>
              <a:cxnLst/>
              <a:rect l="l" t="t" r="r" b="b"/>
              <a:pathLst>
                <a:path w="2001" h="2074" extrusionOk="0">
                  <a:moveTo>
                    <a:pt x="1001" y="1"/>
                  </a:moveTo>
                  <a:cubicBezTo>
                    <a:pt x="928" y="25"/>
                    <a:pt x="879" y="25"/>
                    <a:pt x="830" y="49"/>
                  </a:cubicBezTo>
                  <a:lnTo>
                    <a:pt x="684" y="123"/>
                  </a:lnTo>
                  <a:lnTo>
                    <a:pt x="660" y="123"/>
                  </a:lnTo>
                  <a:cubicBezTo>
                    <a:pt x="538" y="123"/>
                    <a:pt x="416" y="147"/>
                    <a:pt x="318" y="220"/>
                  </a:cubicBezTo>
                  <a:cubicBezTo>
                    <a:pt x="220" y="269"/>
                    <a:pt x="147" y="366"/>
                    <a:pt x="99" y="464"/>
                  </a:cubicBezTo>
                  <a:cubicBezTo>
                    <a:pt x="50" y="537"/>
                    <a:pt x="50" y="610"/>
                    <a:pt x="25" y="683"/>
                  </a:cubicBezTo>
                  <a:lnTo>
                    <a:pt x="25" y="659"/>
                  </a:lnTo>
                  <a:cubicBezTo>
                    <a:pt x="25" y="805"/>
                    <a:pt x="1" y="781"/>
                    <a:pt x="25" y="903"/>
                  </a:cubicBezTo>
                  <a:cubicBezTo>
                    <a:pt x="50" y="903"/>
                    <a:pt x="99" y="1025"/>
                    <a:pt x="123" y="1049"/>
                  </a:cubicBezTo>
                  <a:lnTo>
                    <a:pt x="196" y="1196"/>
                  </a:lnTo>
                  <a:cubicBezTo>
                    <a:pt x="220" y="1244"/>
                    <a:pt x="245" y="1293"/>
                    <a:pt x="245" y="1318"/>
                  </a:cubicBezTo>
                  <a:cubicBezTo>
                    <a:pt x="294" y="1391"/>
                    <a:pt x="367" y="1488"/>
                    <a:pt x="391" y="1537"/>
                  </a:cubicBezTo>
                  <a:cubicBezTo>
                    <a:pt x="440" y="1659"/>
                    <a:pt x="513" y="1781"/>
                    <a:pt x="586" y="1879"/>
                  </a:cubicBezTo>
                  <a:lnTo>
                    <a:pt x="586" y="2001"/>
                  </a:lnTo>
                  <a:cubicBezTo>
                    <a:pt x="660" y="1976"/>
                    <a:pt x="708" y="1927"/>
                    <a:pt x="757" y="1903"/>
                  </a:cubicBezTo>
                  <a:cubicBezTo>
                    <a:pt x="903" y="2025"/>
                    <a:pt x="1099" y="2074"/>
                    <a:pt x="1294" y="2074"/>
                  </a:cubicBezTo>
                  <a:cubicBezTo>
                    <a:pt x="1440" y="2049"/>
                    <a:pt x="1611" y="1976"/>
                    <a:pt x="1708" y="1854"/>
                  </a:cubicBezTo>
                  <a:lnTo>
                    <a:pt x="1830" y="1757"/>
                  </a:lnTo>
                  <a:lnTo>
                    <a:pt x="1928" y="1635"/>
                  </a:lnTo>
                  <a:lnTo>
                    <a:pt x="1928" y="1635"/>
                  </a:lnTo>
                  <a:cubicBezTo>
                    <a:pt x="1909" y="1653"/>
                    <a:pt x="1898" y="1661"/>
                    <a:pt x="1893" y="1661"/>
                  </a:cubicBezTo>
                  <a:cubicBezTo>
                    <a:pt x="1886" y="1661"/>
                    <a:pt x="1898" y="1640"/>
                    <a:pt x="1928" y="1610"/>
                  </a:cubicBezTo>
                  <a:cubicBezTo>
                    <a:pt x="1977" y="1513"/>
                    <a:pt x="1977" y="1488"/>
                    <a:pt x="1977" y="1488"/>
                  </a:cubicBezTo>
                  <a:lnTo>
                    <a:pt x="1977" y="1488"/>
                  </a:lnTo>
                  <a:cubicBezTo>
                    <a:pt x="1977" y="1488"/>
                    <a:pt x="1975" y="1490"/>
                    <a:pt x="1973" y="1490"/>
                  </a:cubicBezTo>
                  <a:cubicBezTo>
                    <a:pt x="1967" y="1490"/>
                    <a:pt x="1958" y="1476"/>
                    <a:pt x="1977" y="1366"/>
                  </a:cubicBezTo>
                  <a:cubicBezTo>
                    <a:pt x="2001" y="1244"/>
                    <a:pt x="2001" y="1122"/>
                    <a:pt x="1977" y="1001"/>
                  </a:cubicBezTo>
                  <a:cubicBezTo>
                    <a:pt x="1928" y="854"/>
                    <a:pt x="1855" y="732"/>
                    <a:pt x="1757" y="610"/>
                  </a:cubicBezTo>
                  <a:cubicBezTo>
                    <a:pt x="1757" y="562"/>
                    <a:pt x="1733" y="513"/>
                    <a:pt x="1708" y="464"/>
                  </a:cubicBezTo>
                  <a:lnTo>
                    <a:pt x="1659" y="391"/>
                  </a:lnTo>
                  <a:cubicBezTo>
                    <a:pt x="1659" y="391"/>
                    <a:pt x="1659" y="366"/>
                    <a:pt x="1635" y="342"/>
                  </a:cubicBezTo>
                  <a:cubicBezTo>
                    <a:pt x="1635" y="318"/>
                    <a:pt x="1611" y="293"/>
                    <a:pt x="1586" y="269"/>
                  </a:cubicBezTo>
                  <a:cubicBezTo>
                    <a:pt x="1586" y="244"/>
                    <a:pt x="1562" y="220"/>
                    <a:pt x="1562" y="220"/>
                  </a:cubicBezTo>
                  <a:cubicBezTo>
                    <a:pt x="1538" y="196"/>
                    <a:pt x="1513" y="171"/>
                    <a:pt x="1513" y="171"/>
                  </a:cubicBezTo>
                  <a:cubicBezTo>
                    <a:pt x="1464" y="123"/>
                    <a:pt x="1416" y="98"/>
                    <a:pt x="1367" y="74"/>
                  </a:cubicBezTo>
                  <a:cubicBezTo>
                    <a:pt x="1318" y="49"/>
                    <a:pt x="1245" y="25"/>
                    <a:pt x="119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" name="Google Shape;274;p8"/>
            <p:cNvSpPr/>
            <p:nvPr/>
          </p:nvSpPr>
          <p:spPr>
            <a:xfrm>
              <a:off x="790550" y="3185225"/>
              <a:ext cx="48175" cy="56225"/>
            </a:xfrm>
            <a:custGeom>
              <a:avLst/>
              <a:gdLst/>
              <a:ahLst/>
              <a:cxnLst/>
              <a:rect l="l" t="t" r="r" b="b"/>
              <a:pathLst>
                <a:path w="1927" h="2249" extrusionOk="0">
                  <a:moveTo>
                    <a:pt x="829" y="988"/>
                  </a:moveTo>
                  <a:cubicBezTo>
                    <a:pt x="829" y="988"/>
                    <a:pt x="829" y="1013"/>
                    <a:pt x="854" y="1013"/>
                  </a:cubicBezTo>
                  <a:cubicBezTo>
                    <a:pt x="854" y="1037"/>
                    <a:pt x="854" y="1037"/>
                    <a:pt x="829" y="1037"/>
                  </a:cubicBezTo>
                  <a:cubicBezTo>
                    <a:pt x="805" y="1037"/>
                    <a:pt x="829" y="1013"/>
                    <a:pt x="829" y="988"/>
                  </a:cubicBezTo>
                  <a:close/>
                  <a:moveTo>
                    <a:pt x="735" y="0"/>
                  </a:moveTo>
                  <a:cubicBezTo>
                    <a:pt x="665" y="0"/>
                    <a:pt x="598" y="13"/>
                    <a:pt x="537" y="37"/>
                  </a:cubicBezTo>
                  <a:cubicBezTo>
                    <a:pt x="366" y="135"/>
                    <a:pt x="220" y="281"/>
                    <a:pt x="171" y="452"/>
                  </a:cubicBezTo>
                  <a:lnTo>
                    <a:pt x="171" y="427"/>
                  </a:lnTo>
                  <a:cubicBezTo>
                    <a:pt x="122" y="500"/>
                    <a:pt x="98" y="598"/>
                    <a:pt x="73" y="671"/>
                  </a:cubicBezTo>
                  <a:cubicBezTo>
                    <a:pt x="73" y="720"/>
                    <a:pt x="49" y="769"/>
                    <a:pt x="49" y="817"/>
                  </a:cubicBezTo>
                  <a:cubicBezTo>
                    <a:pt x="49" y="866"/>
                    <a:pt x="49" y="939"/>
                    <a:pt x="24" y="988"/>
                  </a:cubicBezTo>
                  <a:cubicBezTo>
                    <a:pt x="0" y="1159"/>
                    <a:pt x="24" y="1354"/>
                    <a:pt x="73" y="1525"/>
                  </a:cubicBezTo>
                  <a:lnTo>
                    <a:pt x="73" y="1500"/>
                  </a:lnTo>
                  <a:cubicBezTo>
                    <a:pt x="98" y="1574"/>
                    <a:pt x="122" y="1671"/>
                    <a:pt x="122" y="1744"/>
                  </a:cubicBezTo>
                  <a:cubicBezTo>
                    <a:pt x="124" y="1742"/>
                    <a:pt x="127" y="1741"/>
                    <a:pt x="130" y="1741"/>
                  </a:cubicBezTo>
                  <a:cubicBezTo>
                    <a:pt x="159" y="1741"/>
                    <a:pt x="222" y="1844"/>
                    <a:pt x="244" y="1866"/>
                  </a:cubicBezTo>
                  <a:cubicBezTo>
                    <a:pt x="293" y="1915"/>
                    <a:pt x="342" y="1964"/>
                    <a:pt x="390" y="1988"/>
                  </a:cubicBezTo>
                  <a:cubicBezTo>
                    <a:pt x="439" y="2037"/>
                    <a:pt x="488" y="2086"/>
                    <a:pt x="561" y="2110"/>
                  </a:cubicBezTo>
                  <a:cubicBezTo>
                    <a:pt x="634" y="2159"/>
                    <a:pt x="683" y="2183"/>
                    <a:pt x="756" y="2208"/>
                  </a:cubicBezTo>
                  <a:lnTo>
                    <a:pt x="854" y="2232"/>
                  </a:lnTo>
                  <a:lnTo>
                    <a:pt x="927" y="2232"/>
                  </a:lnTo>
                  <a:cubicBezTo>
                    <a:pt x="1008" y="2242"/>
                    <a:pt x="1089" y="2248"/>
                    <a:pt x="1169" y="2248"/>
                  </a:cubicBezTo>
                  <a:cubicBezTo>
                    <a:pt x="1284" y="2248"/>
                    <a:pt x="1398" y="2236"/>
                    <a:pt x="1512" y="2208"/>
                  </a:cubicBezTo>
                  <a:lnTo>
                    <a:pt x="1659" y="2208"/>
                  </a:lnTo>
                  <a:cubicBezTo>
                    <a:pt x="1659" y="2086"/>
                    <a:pt x="1659" y="1988"/>
                    <a:pt x="1634" y="1891"/>
                  </a:cubicBezTo>
                  <a:lnTo>
                    <a:pt x="1634" y="1842"/>
                  </a:lnTo>
                  <a:cubicBezTo>
                    <a:pt x="1707" y="1793"/>
                    <a:pt x="1756" y="1720"/>
                    <a:pt x="1805" y="1622"/>
                  </a:cubicBezTo>
                  <a:cubicBezTo>
                    <a:pt x="1854" y="1549"/>
                    <a:pt x="1902" y="1427"/>
                    <a:pt x="1927" y="1330"/>
                  </a:cubicBezTo>
                  <a:lnTo>
                    <a:pt x="1927" y="1330"/>
                  </a:lnTo>
                  <a:cubicBezTo>
                    <a:pt x="1917" y="1350"/>
                    <a:pt x="1911" y="1358"/>
                    <a:pt x="1907" y="1358"/>
                  </a:cubicBezTo>
                  <a:cubicBezTo>
                    <a:pt x="1902" y="1358"/>
                    <a:pt x="1902" y="1344"/>
                    <a:pt x="1902" y="1330"/>
                  </a:cubicBezTo>
                  <a:cubicBezTo>
                    <a:pt x="1927" y="1183"/>
                    <a:pt x="1902" y="1183"/>
                    <a:pt x="1902" y="1183"/>
                  </a:cubicBezTo>
                  <a:cubicBezTo>
                    <a:pt x="1902" y="1159"/>
                    <a:pt x="1902" y="1183"/>
                    <a:pt x="1878" y="1013"/>
                  </a:cubicBezTo>
                  <a:cubicBezTo>
                    <a:pt x="1805" y="744"/>
                    <a:pt x="1659" y="500"/>
                    <a:pt x="1439" y="305"/>
                  </a:cubicBezTo>
                  <a:lnTo>
                    <a:pt x="1342" y="232"/>
                  </a:lnTo>
                  <a:lnTo>
                    <a:pt x="1220" y="159"/>
                  </a:lnTo>
                  <a:cubicBezTo>
                    <a:pt x="1171" y="135"/>
                    <a:pt x="1146" y="110"/>
                    <a:pt x="1098" y="86"/>
                  </a:cubicBezTo>
                  <a:cubicBezTo>
                    <a:pt x="1049" y="61"/>
                    <a:pt x="1000" y="37"/>
                    <a:pt x="951" y="37"/>
                  </a:cubicBezTo>
                  <a:cubicBezTo>
                    <a:pt x="878" y="13"/>
                    <a:pt x="805" y="0"/>
                    <a:pt x="7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8"/>
            <p:cNvSpPr/>
            <p:nvPr/>
          </p:nvSpPr>
          <p:spPr>
            <a:xfrm>
              <a:off x="716750" y="3227600"/>
              <a:ext cx="47600" cy="50475"/>
            </a:xfrm>
            <a:custGeom>
              <a:avLst/>
              <a:gdLst/>
              <a:ahLst/>
              <a:cxnLst/>
              <a:rect l="l" t="t" r="r" b="b"/>
              <a:pathLst>
                <a:path w="1904" h="2019" extrusionOk="0">
                  <a:moveTo>
                    <a:pt x="611" y="0"/>
                  </a:moveTo>
                  <a:cubicBezTo>
                    <a:pt x="613" y="3"/>
                    <a:pt x="616" y="6"/>
                    <a:pt x="619" y="9"/>
                  </a:cubicBezTo>
                  <a:lnTo>
                    <a:pt x="619" y="9"/>
                  </a:lnTo>
                  <a:lnTo>
                    <a:pt x="635" y="0"/>
                  </a:lnTo>
                  <a:close/>
                  <a:moveTo>
                    <a:pt x="619" y="9"/>
                  </a:moveTo>
                  <a:lnTo>
                    <a:pt x="123" y="269"/>
                  </a:lnTo>
                  <a:cubicBezTo>
                    <a:pt x="123" y="318"/>
                    <a:pt x="123" y="366"/>
                    <a:pt x="123" y="415"/>
                  </a:cubicBezTo>
                  <a:lnTo>
                    <a:pt x="123" y="683"/>
                  </a:lnTo>
                  <a:cubicBezTo>
                    <a:pt x="123" y="708"/>
                    <a:pt x="123" y="708"/>
                    <a:pt x="123" y="732"/>
                  </a:cubicBezTo>
                  <a:cubicBezTo>
                    <a:pt x="123" y="732"/>
                    <a:pt x="98" y="732"/>
                    <a:pt x="98" y="757"/>
                  </a:cubicBezTo>
                  <a:cubicBezTo>
                    <a:pt x="74" y="830"/>
                    <a:pt x="50" y="879"/>
                    <a:pt x="25" y="952"/>
                  </a:cubicBezTo>
                  <a:cubicBezTo>
                    <a:pt x="25" y="1000"/>
                    <a:pt x="1" y="1049"/>
                    <a:pt x="1" y="1074"/>
                  </a:cubicBezTo>
                  <a:cubicBezTo>
                    <a:pt x="1" y="1147"/>
                    <a:pt x="1" y="1196"/>
                    <a:pt x="1" y="1244"/>
                  </a:cubicBezTo>
                  <a:cubicBezTo>
                    <a:pt x="1" y="1464"/>
                    <a:pt x="98" y="1659"/>
                    <a:pt x="245" y="1805"/>
                  </a:cubicBezTo>
                  <a:cubicBezTo>
                    <a:pt x="318" y="1878"/>
                    <a:pt x="416" y="1952"/>
                    <a:pt x="538" y="1976"/>
                  </a:cubicBezTo>
                  <a:cubicBezTo>
                    <a:pt x="562" y="1976"/>
                    <a:pt x="562" y="2000"/>
                    <a:pt x="586" y="2000"/>
                  </a:cubicBezTo>
                  <a:cubicBezTo>
                    <a:pt x="635" y="2013"/>
                    <a:pt x="690" y="2019"/>
                    <a:pt x="745" y="2019"/>
                  </a:cubicBezTo>
                  <a:cubicBezTo>
                    <a:pt x="800" y="2019"/>
                    <a:pt x="855" y="2013"/>
                    <a:pt x="903" y="2000"/>
                  </a:cubicBezTo>
                  <a:cubicBezTo>
                    <a:pt x="1001" y="2000"/>
                    <a:pt x="1123" y="1976"/>
                    <a:pt x="1220" y="1952"/>
                  </a:cubicBezTo>
                  <a:lnTo>
                    <a:pt x="1220" y="1927"/>
                  </a:lnTo>
                  <a:cubicBezTo>
                    <a:pt x="1256" y="1909"/>
                    <a:pt x="1269" y="1905"/>
                    <a:pt x="1276" y="1905"/>
                  </a:cubicBezTo>
                  <a:cubicBezTo>
                    <a:pt x="1283" y="1905"/>
                    <a:pt x="1283" y="1910"/>
                    <a:pt x="1298" y="1910"/>
                  </a:cubicBezTo>
                  <a:cubicBezTo>
                    <a:pt x="1307" y="1910"/>
                    <a:pt x="1320" y="1908"/>
                    <a:pt x="1342" y="1903"/>
                  </a:cubicBezTo>
                  <a:cubicBezTo>
                    <a:pt x="1342" y="1830"/>
                    <a:pt x="1489" y="1830"/>
                    <a:pt x="1489" y="1781"/>
                  </a:cubicBezTo>
                  <a:cubicBezTo>
                    <a:pt x="1489" y="1781"/>
                    <a:pt x="1537" y="1757"/>
                    <a:pt x="1537" y="1757"/>
                  </a:cubicBezTo>
                  <a:cubicBezTo>
                    <a:pt x="1537" y="1760"/>
                    <a:pt x="1538" y="1761"/>
                    <a:pt x="1540" y="1761"/>
                  </a:cubicBezTo>
                  <a:cubicBezTo>
                    <a:pt x="1551" y="1761"/>
                    <a:pt x="1590" y="1704"/>
                    <a:pt x="1611" y="1683"/>
                  </a:cubicBezTo>
                  <a:cubicBezTo>
                    <a:pt x="1619" y="1675"/>
                    <a:pt x="1621" y="1673"/>
                    <a:pt x="1621" y="1673"/>
                  </a:cubicBezTo>
                  <a:cubicBezTo>
                    <a:pt x="1619" y="1673"/>
                    <a:pt x="1603" y="1683"/>
                    <a:pt x="1586" y="1683"/>
                  </a:cubicBezTo>
                  <a:lnTo>
                    <a:pt x="1635" y="1635"/>
                  </a:lnTo>
                  <a:cubicBezTo>
                    <a:pt x="1647" y="1622"/>
                    <a:pt x="1659" y="1616"/>
                    <a:pt x="1666" y="1616"/>
                  </a:cubicBezTo>
                  <a:cubicBezTo>
                    <a:pt x="1672" y="1616"/>
                    <a:pt x="1672" y="1622"/>
                    <a:pt x="1659" y="1635"/>
                  </a:cubicBezTo>
                  <a:cubicBezTo>
                    <a:pt x="1733" y="1561"/>
                    <a:pt x="1781" y="1464"/>
                    <a:pt x="1830" y="1366"/>
                  </a:cubicBezTo>
                  <a:cubicBezTo>
                    <a:pt x="1879" y="1244"/>
                    <a:pt x="1903" y="1074"/>
                    <a:pt x="1879" y="927"/>
                  </a:cubicBezTo>
                  <a:cubicBezTo>
                    <a:pt x="1855" y="781"/>
                    <a:pt x="1781" y="635"/>
                    <a:pt x="1684" y="513"/>
                  </a:cubicBezTo>
                  <a:cubicBezTo>
                    <a:pt x="1611" y="464"/>
                    <a:pt x="1537" y="415"/>
                    <a:pt x="1464" y="366"/>
                  </a:cubicBezTo>
                  <a:lnTo>
                    <a:pt x="1464" y="366"/>
                  </a:lnTo>
                  <a:cubicBezTo>
                    <a:pt x="1464" y="415"/>
                    <a:pt x="1513" y="439"/>
                    <a:pt x="1513" y="464"/>
                  </a:cubicBezTo>
                  <a:cubicBezTo>
                    <a:pt x="1489" y="439"/>
                    <a:pt x="1464" y="415"/>
                    <a:pt x="1440" y="415"/>
                  </a:cubicBezTo>
                  <a:cubicBezTo>
                    <a:pt x="1416" y="415"/>
                    <a:pt x="1367" y="342"/>
                    <a:pt x="1367" y="293"/>
                  </a:cubicBezTo>
                  <a:lnTo>
                    <a:pt x="1342" y="293"/>
                  </a:lnTo>
                  <a:lnTo>
                    <a:pt x="1342" y="269"/>
                  </a:lnTo>
                  <a:cubicBezTo>
                    <a:pt x="1294" y="244"/>
                    <a:pt x="1220" y="220"/>
                    <a:pt x="1172" y="171"/>
                  </a:cubicBezTo>
                  <a:cubicBezTo>
                    <a:pt x="1098" y="147"/>
                    <a:pt x="1050" y="147"/>
                    <a:pt x="1001" y="122"/>
                  </a:cubicBezTo>
                  <a:cubicBezTo>
                    <a:pt x="996" y="118"/>
                    <a:pt x="994" y="116"/>
                    <a:pt x="994" y="116"/>
                  </a:cubicBezTo>
                  <a:lnTo>
                    <a:pt x="994" y="116"/>
                  </a:lnTo>
                  <a:cubicBezTo>
                    <a:pt x="993" y="116"/>
                    <a:pt x="1020" y="147"/>
                    <a:pt x="1001" y="147"/>
                  </a:cubicBezTo>
                  <a:cubicBezTo>
                    <a:pt x="977" y="147"/>
                    <a:pt x="952" y="147"/>
                    <a:pt x="952" y="122"/>
                  </a:cubicBezTo>
                  <a:cubicBezTo>
                    <a:pt x="952" y="98"/>
                    <a:pt x="928" y="86"/>
                    <a:pt x="906" y="86"/>
                  </a:cubicBezTo>
                  <a:cubicBezTo>
                    <a:pt x="888" y="86"/>
                    <a:pt x="872" y="95"/>
                    <a:pt x="876" y="113"/>
                  </a:cubicBezTo>
                  <a:lnTo>
                    <a:pt x="876" y="113"/>
                  </a:lnTo>
                  <a:cubicBezTo>
                    <a:pt x="862" y="92"/>
                    <a:pt x="812" y="74"/>
                    <a:pt x="855" y="74"/>
                  </a:cubicBezTo>
                  <a:cubicBezTo>
                    <a:pt x="830" y="74"/>
                    <a:pt x="806" y="49"/>
                    <a:pt x="806" y="49"/>
                  </a:cubicBezTo>
                  <a:lnTo>
                    <a:pt x="806" y="49"/>
                  </a:lnTo>
                  <a:lnTo>
                    <a:pt x="830" y="74"/>
                  </a:lnTo>
                  <a:cubicBezTo>
                    <a:pt x="757" y="49"/>
                    <a:pt x="733" y="25"/>
                    <a:pt x="684" y="25"/>
                  </a:cubicBezTo>
                  <a:lnTo>
                    <a:pt x="708" y="49"/>
                  </a:lnTo>
                  <a:cubicBezTo>
                    <a:pt x="665" y="49"/>
                    <a:pt x="641" y="30"/>
                    <a:pt x="619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8"/>
            <p:cNvSpPr/>
            <p:nvPr/>
          </p:nvSpPr>
          <p:spPr>
            <a:xfrm>
              <a:off x="646025" y="3015400"/>
              <a:ext cx="40875" cy="49050"/>
            </a:xfrm>
            <a:custGeom>
              <a:avLst/>
              <a:gdLst/>
              <a:ahLst/>
              <a:cxnLst/>
              <a:rect l="l" t="t" r="r" b="b"/>
              <a:pathLst>
                <a:path w="1635" h="1962" extrusionOk="0">
                  <a:moveTo>
                    <a:pt x="659" y="1"/>
                  </a:moveTo>
                  <a:cubicBezTo>
                    <a:pt x="513" y="25"/>
                    <a:pt x="367" y="123"/>
                    <a:pt x="269" y="220"/>
                  </a:cubicBezTo>
                  <a:cubicBezTo>
                    <a:pt x="196" y="294"/>
                    <a:pt x="147" y="367"/>
                    <a:pt x="98" y="464"/>
                  </a:cubicBezTo>
                  <a:cubicBezTo>
                    <a:pt x="50" y="586"/>
                    <a:pt x="25" y="684"/>
                    <a:pt x="25" y="806"/>
                  </a:cubicBezTo>
                  <a:cubicBezTo>
                    <a:pt x="1" y="879"/>
                    <a:pt x="1" y="952"/>
                    <a:pt x="25" y="1001"/>
                  </a:cubicBezTo>
                  <a:cubicBezTo>
                    <a:pt x="25" y="1147"/>
                    <a:pt x="74" y="1294"/>
                    <a:pt x="147" y="1415"/>
                  </a:cubicBezTo>
                  <a:cubicBezTo>
                    <a:pt x="220" y="1562"/>
                    <a:pt x="318" y="1684"/>
                    <a:pt x="464" y="1781"/>
                  </a:cubicBezTo>
                  <a:cubicBezTo>
                    <a:pt x="562" y="1879"/>
                    <a:pt x="708" y="1952"/>
                    <a:pt x="830" y="1952"/>
                  </a:cubicBezTo>
                  <a:cubicBezTo>
                    <a:pt x="860" y="1958"/>
                    <a:pt x="891" y="1961"/>
                    <a:pt x="921" y="1961"/>
                  </a:cubicBezTo>
                  <a:cubicBezTo>
                    <a:pt x="1011" y="1961"/>
                    <a:pt x="1098" y="1934"/>
                    <a:pt x="1171" y="1879"/>
                  </a:cubicBezTo>
                  <a:cubicBezTo>
                    <a:pt x="1245" y="1879"/>
                    <a:pt x="1293" y="1830"/>
                    <a:pt x="1342" y="1781"/>
                  </a:cubicBezTo>
                  <a:cubicBezTo>
                    <a:pt x="1318" y="1781"/>
                    <a:pt x="1318" y="1781"/>
                    <a:pt x="1342" y="1757"/>
                  </a:cubicBezTo>
                  <a:cubicBezTo>
                    <a:pt x="1415" y="1684"/>
                    <a:pt x="1415" y="1684"/>
                    <a:pt x="1415" y="1684"/>
                  </a:cubicBezTo>
                  <a:cubicBezTo>
                    <a:pt x="1415" y="1659"/>
                    <a:pt x="1415" y="1684"/>
                    <a:pt x="1440" y="1586"/>
                  </a:cubicBezTo>
                  <a:cubicBezTo>
                    <a:pt x="1488" y="1464"/>
                    <a:pt x="1513" y="1415"/>
                    <a:pt x="1537" y="1294"/>
                  </a:cubicBezTo>
                  <a:cubicBezTo>
                    <a:pt x="1562" y="1220"/>
                    <a:pt x="1586" y="1172"/>
                    <a:pt x="1586" y="1098"/>
                  </a:cubicBezTo>
                  <a:cubicBezTo>
                    <a:pt x="1610" y="1050"/>
                    <a:pt x="1610" y="976"/>
                    <a:pt x="1635" y="903"/>
                  </a:cubicBezTo>
                  <a:cubicBezTo>
                    <a:pt x="1635" y="830"/>
                    <a:pt x="1635" y="781"/>
                    <a:pt x="1635" y="708"/>
                  </a:cubicBezTo>
                  <a:lnTo>
                    <a:pt x="1635" y="586"/>
                  </a:lnTo>
                  <a:lnTo>
                    <a:pt x="1610" y="489"/>
                  </a:lnTo>
                  <a:cubicBezTo>
                    <a:pt x="1586" y="416"/>
                    <a:pt x="1562" y="318"/>
                    <a:pt x="1513" y="245"/>
                  </a:cubicBezTo>
                  <a:cubicBezTo>
                    <a:pt x="1440" y="147"/>
                    <a:pt x="1318" y="98"/>
                    <a:pt x="1196" y="74"/>
                  </a:cubicBezTo>
                  <a:lnTo>
                    <a:pt x="1025" y="74"/>
                  </a:lnTo>
                  <a:cubicBezTo>
                    <a:pt x="903" y="25"/>
                    <a:pt x="781" y="1"/>
                    <a:pt x="65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8"/>
            <p:cNvSpPr/>
            <p:nvPr/>
          </p:nvSpPr>
          <p:spPr>
            <a:xfrm>
              <a:off x="734450" y="3011150"/>
              <a:ext cx="40250" cy="58550"/>
            </a:xfrm>
            <a:custGeom>
              <a:avLst/>
              <a:gdLst/>
              <a:ahLst/>
              <a:cxnLst/>
              <a:rect l="l" t="t" r="r" b="b"/>
              <a:pathLst>
                <a:path w="1610" h="2342" extrusionOk="0">
                  <a:moveTo>
                    <a:pt x="708" y="0"/>
                  </a:moveTo>
                  <a:lnTo>
                    <a:pt x="98" y="171"/>
                  </a:lnTo>
                  <a:cubicBezTo>
                    <a:pt x="49" y="342"/>
                    <a:pt x="0" y="512"/>
                    <a:pt x="25" y="707"/>
                  </a:cubicBezTo>
                  <a:cubicBezTo>
                    <a:pt x="25" y="829"/>
                    <a:pt x="25" y="976"/>
                    <a:pt x="73" y="1098"/>
                  </a:cubicBezTo>
                  <a:cubicBezTo>
                    <a:pt x="122" y="1293"/>
                    <a:pt x="195" y="1488"/>
                    <a:pt x="293" y="1659"/>
                  </a:cubicBezTo>
                  <a:cubicBezTo>
                    <a:pt x="390" y="1854"/>
                    <a:pt x="537" y="2000"/>
                    <a:pt x="732" y="2122"/>
                  </a:cubicBezTo>
                  <a:cubicBezTo>
                    <a:pt x="756" y="2171"/>
                    <a:pt x="805" y="2220"/>
                    <a:pt x="854" y="2244"/>
                  </a:cubicBezTo>
                  <a:cubicBezTo>
                    <a:pt x="842" y="2232"/>
                    <a:pt x="842" y="2226"/>
                    <a:pt x="845" y="2226"/>
                  </a:cubicBezTo>
                  <a:cubicBezTo>
                    <a:pt x="848" y="2226"/>
                    <a:pt x="854" y="2232"/>
                    <a:pt x="854" y="2244"/>
                  </a:cubicBezTo>
                  <a:cubicBezTo>
                    <a:pt x="911" y="2272"/>
                    <a:pt x="923" y="2279"/>
                    <a:pt x="928" y="2279"/>
                  </a:cubicBezTo>
                  <a:cubicBezTo>
                    <a:pt x="931" y="2279"/>
                    <a:pt x="929" y="2275"/>
                    <a:pt x="940" y="2275"/>
                  </a:cubicBezTo>
                  <a:cubicBezTo>
                    <a:pt x="951" y="2275"/>
                    <a:pt x="974" y="2278"/>
                    <a:pt x="1025" y="2293"/>
                  </a:cubicBezTo>
                  <a:lnTo>
                    <a:pt x="1147" y="2342"/>
                  </a:lnTo>
                  <a:lnTo>
                    <a:pt x="1537" y="2122"/>
                  </a:lnTo>
                  <a:cubicBezTo>
                    <a:pt x="1586" y="1951"/>
                    <a:pt x="1610" y="1756"/>
                    <a:pt x="1610" y="1585"/>
                  </a:cubicBezTo>
                  <a:cubicBezTo>
                    <a:pt x="1586" y="1439"/>
                    <a:pt x="1537" y="1293"/>
                    <a:pt x="1512" y="1171"/>
                  </a:cubicBezTo>
                  <a:cubicBezTo>
                    <a:pt x="1464" y="1073"/>
                    <a:pt x="1415" y="1000"/>
                    <a:pt x="1366" y="927"/>
                  </a:cubicBezTo>
                  <a:cubicBezTo>
                    <a:pt x="1342" y="903"/>
                    <a:pt x="1293" y="854"/>
                    <a:pt x="1220" y="781"/>
                  </a:cubicBezTo>
                  <a:cubicBezTo>
                    <a:pt x="1220" y="781"/>
                    <a:pt x="1220" y="756"/>
                    <a:pt x="1220" y="756"/>
                  </a:cubicBezTo>
                  <a:cubicBezTo>
                    <a:pt x="1220" y="659"/>
                    <a:pt x="1171" y="610"/>
                    <a:pt x="1147" y="537"/>
                  </a:cubicBezTo>
                  <a:cubicBezTo>
                    <a:pt x="1122" y="464"/>
                    <a:pt x="1098" y="415"/>
                    <a:pt x="1073" y="390"/>
                  </a:cubicBezTo>
                  <a:cubicBezTo>
                    <a:pt x="1049" y="342"/>
                    <a:pt x="1000" y="293"/>
                    <a:pt x="976" y="220"/>
                  </a:cubicBezTo>
                  <a:cubicBezTo>
                    <a:pt x="976" y="220"/>
                    <a:pt x="951" y="195"/>
                    <a:pt x="951" y="195"/>
                  </a:cubicBezTo>
                  <a:cubicBezTo>
                    <a:pt x="878" y="122"/>
                    <a:pt x="805" y="49"/>
                    <a:pt x="70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78" name="Google Shape;278;p8"/>
          <p:cNvGrpSpPr/>
          <p:nvPr/>
        </p:nvGrpSpPr>
        <p:grpSpPr>
          <a:xfrm>
            <a:off x="9187397" y="6138012"/>
            <a:ext cx="1289932" cy="1622405"/>
            <a:chOff x="632000" y="3011150"/>
            <a:chExt cx="212225" cy="266925"/>
          </a:xfrm>
        </p:grpSpPr>
        <p:sp>
          <p:nvSpPr>
            <p:cNvPr id="279" name="Google Shape;279;p8"/>
            <p:cNvSpPr/>
            <p:nvPr/>
          </p:nvSpPr>
          <p:spPr>
            <a:xfrm>
              <a:off x="767375" y="3031875"/>
              <a:ext cx="25" cy="3675"/>
            </a:xfrm>
            <a:custGeom>
              <a:avLst/>
              <a:gdLst/>
              <a:ahLst/>
              <a:cxnLst/>
              <a:rect l="l" t="t" r="r" b="b"/>
              <a:pathLst>
                <a:path w="1" h="147" extrusionOk="0">
                  <a:moveTo>
                    <a:pt x="0" y="147"/>
                  </a:moveTo>
                  <a:lnTo>
                    <a:pt x="0" y="0"/>
                  </a:lnTo>
                  <a:cubicBezTo>
                    <a:pt x="0" y="49"/>
                    <a:pt x="0" y="98"/>
                    <a:pt x="0" y="1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8"/>
            <p:cNvSpPr/>
            <p:nvPr/>
          </p:nvSpPr>
          <p:spPr>
            <a:xfrm>
              <a:off x="701525" y="3033700"/>
              <a:ext cx="25" cy="3075"/>
            </a:xfrm>
            <a:custGeom>
              <a:avLst/>
              <a:gdLst/>
              <a:ahLst/>
              <a:cxnLst/>
              <a:rect l="l" t="t" r="r" b="b"/>
              <a:pathLst>
                <a:path w="1" h="123" extrusionOk="0">
                  <a:moveTo>
                    <a:pt x="0" y="123"/>
                  </a:moveTo>
                  <a:lnTo>
                    <a:pt x="0" y="1"/>
                  </a:lnTo>
                  <a:cubicBezTo>
                    <a:pt x="0" y="49"/>
                    <a:pt x="0" y="74"/>
                    <a:pt x="0" y="12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8"/>
            <p:cNvSpPr/>
            <p:nvPr/>
          </p:nvSpPr>
          <p:spPr>
            <a:xfrm>
              <a:off x="632000" y="3030050"/>
              <a:ext cx="25" cy="1850"/>
            </a:xfrm>
            <a:custGeom>
              <a:avLst/>
              <a:gdLst/>
              <a:ahLst/>
              <a:cxnLst/>
              <a:rect l="l" t="t" r="r" b="b"/>
              <a:pathLst>
                <a:path w="1" h="74" extrusionOk="0">
                  <a:moveTo>
                    <a:pt x="1" y="73"/>
                  </a:moveTo>
                  <a:lnTo>
                    <a:pt x="1" y="0"/>
                  </a:lnTo>
                  <a:cubicBezTo>
                    <a:pt x="1" y="25"/>
                    <a:pt x="1" y="49"/>
                    <a:pt x="1" y="7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8"/>
            <p:cNvSpPr/>
            <p:nvPr/>
          </p:nvSpPr>
          <p:spPr>
            <a:xfrm>
              <a:off x="649075" y="3150175"/>
              <a:ext cx="650" cy="1850"/>
            </a:xfrm>
            <a:custGeom>
              <a:avLst/>
              <a:gdLst/>
              <a:ahLst/>
              <a:cxnLst/>
              <a:rect l="l" t="t" r="r" b="b"/>
              <a:pathLst>
                <a:path w="26" h="74" extrusionOk="0">
                  <a:moveTo>
                    <a:pt x="25" y="0"/>
                  </a:moveTo>
                  <a:cubicBezTo>
                    <a:pt x="1" y="0"/>
                    <a:pt x="1" y="49"/>
                    <a:pt x="1" y="73"/>
                  </a:cubicBezTo>
                  <a:cubicBezTo>
                    <a:pt x="1" y="49"/>
                    <a:pt x="25" y="24"/>
                    <a:pt x="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8"/>
            <p:cNvSpPr/>
            <p:nvPr/>
          </p:nvSpPr>
          <p:spPr>
            <a:xfrm>
              <a:off x="649075" y="3152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8"/>
            <p:cNvSpPr/>
            <p:nvPr/>
          </p:nvSpPr>
          <p:spPr>
            <a:xfrm>
              <a:off x="646025" y="3144675"/>
              <a:ext cx="48800" cy="52925"/>
            </a:xfrm>
            <a:custGeom>
              <a:avLst/>
              <a:gdLst/>
              <a:ahLst/>
              <a:cxnLst/>
              <a:rect l="l" t="t" r="r" b="b"/>
              <a:pathLst>
                <a:path w="1952" h="2117" extrusionOk="0">
                  <a:moveTo>
                    <a:pt x="1049" y="0"/>
                  </a:moveTo>
                  <a:lnTo>
                    <a:pt x="635" y="98"/>
                  </a:lnTo>
                  <a:cubicBezTo>
                    <a:pt x="586" y="147"/>
                    <a:pt x="562" y="220"/>
                    <a:pt x="537" y="293"/>
                  </a:cubicBezTo>
                  <a:cubicBezTo>
                    <a:pt x="537" y="293"/>
                    <a:pt x="537" y="293"/>
                    <a:pt x="537" y="318"/>
                  </a:cubicBezTo>
                  <a:cubicBezTo>
                    <a:pt x="447" y="287"/>
                    <a:pt x="347" y="267"/>
                    <a:pt x="267" y="267"/>
                  </a:cubicBezTo>
                  <a:cubicBezTo>
                    <a:pt x="217" y="267"/>
                    <a:pt x="175" y="275"/>
                    <a:pt x="147" y="293"/>
                  </a:cubicBezTo>
                  <a:lnTo>
                    <a:pt x="147" y="318"/>
                  </a:lnTo>
                  <a:cubicBezTo>
                    <a:pt x="123" y="342"/>
                    <a:pt x="147" y="366"/>
                    <a:pt x="123" y="366"/>
                  </a:cubicBezTo>
                  <a:cubicBezTo>
                    <a:pt x="123" y="391"/>
                    <a:pt x="123" y="391"/>
                    <a:pt x="123" y="415"/>
                  </a:cubicBezTo>
                  <a:cubicBezTo>
                    <a:pt x="123" y="440"/>
                    <a:pt x="110" y="440"/>
                    <a:pt x="98" y="440"/>
                  </a:cubicBezTo>
                  <a:cubicBezTo>
                    <a:pt x="86" y="440"/>
                    <a:pt x="74" y="440"/>
                    <a:pt x="74" y="464"/>
                  </a:cubicBezTo>
                  <a:cubicBezTo>
                    <a:pt x="25" y="683"/>
                    <a:pt x="1" y="927"/>
                    <a:pt x="1" y="1147"/>
                  </a:cubicBezTo>
                  <a:cubicBezTo>
                    <a:pt x="25" y="1220"/>
                    <a:pt x="25" y="1293"/>
                    <a:pt x="50" y="1366"/>
                  </a:cubicBezTo>
                  <a:cubicBezTo>
                    <a:pt x="50" y="1391"/>
                    <a:pt x="50" y="1391"/>
                    <a:pt x="50" y="1415"/>
                  </a:cubicBezTo>
                  <a:cubicBezTo>
                    <a:pt x="50" y="1415"/>
                    <a:pt x="98" y="1513"/>
                    <a:pt x="147" y="1635"/>
                  </a:cubicBezTo>
                  <a:cubicBezTo>
                    <a:pt x="196" y="1708"/>
                    <a:pt x="245" y="1781"/>
                    <a:pt x="293" y="1854"/>
                  </a:cubicBezTo>
                  <a:lnTo>
                    <a:pt x="318" y="1854"/>
                  </a:lnTo>
                  <a:cubicBezTo>
                    <a:pt x="415" y="1927"/>
                    <a:pt x="318" y="1903"/>
                    <a:pt x="415" y="1976"/>
                  </a:cubicBezTo>
                  <a:cubicBezTo>
                    <a:pt x="440" y="1976"/>
                    <a:pt x="489" y="2000"/>
                    <a:pt x="513" y="2025"/>
                  </a:cubicBezTo>
                  <a:cubicBezTo>
                    <a:pt x="537" y="2049"/>
                    <a:pt x="562" y="2049"/>
                    <a:pt x="610" y="2074"/>
                  </a:cubicBezTo>
                  <a:cubicBezTo>
                    <a:pt x="610" y="2074"/>
                    <a:pt x="659" y="2098"/>
                    <a:pt x="635" y="2098"/>
                  </a:cubicBezTo>
                  <a:cubicBezTo>
                    <a:pt x="635" y="2106"/>
                    <a:pt x="640" y="2109"/>
                    <a:pt x="649" y="2109"/>
                  </a:cubicBezTo>
                  <a:cubicBezTo>
                    <a:pt x="667" y="2109"/>
                    <a:pt x="700" y="2098"/>
                    <a:pt x="732" y="2098"/>
                  </a:cubicBezTo>
                  <a:cubicBezTo>
                    <a:pt x="757" y="2098"/>
                    <a:pt x="732" y="2098"/>
                    <a:pt x="732" y="2074"/>
                  </a:cubicBezTo>
                  <a:lnTo>
                    <a:pt x="806" y="2074"/>
                  </a:lnTo>
                  <a:cubicBezTo>
                    <a:pt x="822" y="2074"/>
                    <a:pt x="827" y="2096"/>
                    <a:pt x="822" y="2103"/>
                  </a:cubicBezTo>
                  <a:lnTo>
                    <a:pt x="822" y="2103"/>
                  </a:lnTo>
                  <a:cubicBezTo>
                    <a:pt x="816" y="2101"/>
                    <a:pt x="811" y="2100"/>
                    <a:pt x="806" y="2098"/>
                  </a:cubicBezTo>
                  <a:lnTo>
                    <a:pt x="806" y="2098"/>
                  </a:lnTo>
                  <a:cubicBezTo>
                    <a:pt x="810" y="2103"/>
                    <a:pt x="814" y="2105"/>
                    <a:pt x="817" y="2105"/>
                  </a:cubicBezTo>
                  <a:cubicBezTo>
                    <a:pt x="819" y="2105"/>
                    <a:pt x="821" y="2104"/>
                    <a:pt x="822" y="2103"/>
                  </a:cubicBezTo>
                  <a:lnTo>
                    <a:pt x="822" y="2103"/>
                  </a:lnTo>
                  <a:cubicBezTo>
                    <a:pt x="854" y="2112"/>
                    <a:pt x="891" y="2116"/>
                    <a:pt x="928" y="2116"/>
                  </a:cubicBezTo>
                  <a:cubicBezTo>
                    <a:pt x="970" y="2116"/>
                    <a:pt x="1013" y="2110"/>
                    <a:pt x="1049" y="2098"/>
                  </a:cubicBezTo>
                  <a:cubicBezTo>
                    <a:pt x="1171" y="2074"/>
                    <a:pt x="1269" y="2049"/>
                    <a:pt x="1367" y="2000"/>
                  </a:cubicBezTo>
                  <a:cubicBezTo>
                    <a:pt x="1537" y="1903"/>
                    <a:pt x="1684" y="1781"/>
                    <a:pt x="1781" y="1610"/>
                  </a:cubicBezTo>
                  <a:cubicBezTo>
                    <a:pt x="1757" y="1610"/>
                    <a:pt x="1732" y="1683"/>
                    <a:pt x="1708" y="1683"/>
                  </a:cubicBezTo>
                  <a:cubicBezTo>
                    <a:pt x="1708" y="1635"/>
                    <a:pt x="1757" y="1635"/>
                    <a:pt x="1757" y="1586"/>
                  </a:cubicBezTo>
                  <a:cubicBezTo>
                    <a:pt x="1757" y="1561"/>
                    <a:pt x="1806" y="1513"/>
                    <a:pt x="1854" y="1513"/>
                  </a:cubicBezTo>
                  <a:lnTo>
                    <a:pt x="1854" y="1488"/>
                  </a:lnTo>
                  <a:lnTo>
                    <a:pt x="1879" y="1464"/>
                  </a:lnTo>
                  <a:cubicBezTo>
                    <a:pt x="1903" y="1366"/>
                    <a:pt x="1903" y="1342"/>
                    <a:pt x="1928" y="1342"/>
                  </a:cubicBezTo>
                  <a:cubicBezTo>
                    <a:pt x="1928" y="1293"/>
                    <a:pt x="1952" y="1269"/>
                    <a:pt x="1952" y="1220"/>
                  </a:cubicBezTo>
                  <a:cubicBezTo>
                    <a:pt x="1952" y="1147"/>
                    <a:pt x="1952" y="1074"/>
                    <a:pt x="1952" y="1000"/>
                  </a:cubicBezTo>
                  <a:cubicBezTo>
                    <a:pt x="1952" y="1000"/>
                    <a:pt x="1952" y="1011"/>
                    <a:pt x="1945" y="1011"/>
                  </a:cubicBezTo>
                  <a:cubicBezTo>
                    <a:pt x="1941" y="1011"/>
                    <a:pt x="1936" y="1009"/>
                    <a:pt x="1928" y="1000"/>
                  </a:cubicBezTo>
                  <a:cubicBezTo>
                    <a:pt x="1903" y="976"/>
                    <a:pt x="1903" y="927"/>
                    <a:pt x="1928" y="903"/>
                  </a:cubicBezTo>
                  <a:cubicBezTo>
                    <a:pt x="1949" y="903"/>
                    <a:pt x="1913" y="826"/>
                    <a:pt x="1888" y="826"/>
                  </a:cubicBezTo>
                  <a:cubicBezTo>
                    <a:pt x="1884" y="826"/>
                    <a:pt x="1881" y="827"/>
                    <a:pt x="1879" y="830"/>
                  </a:cubicBezTo>
                  <a:cubicBezTo>
                    <a:pt x="1879" y="830"/>
                    <a:pt x="1879" y="767"/>
                    <a:pt x="1891" y="767"/>
                  </a:cubicBezTo>
                  <a:cubicBezTo>
                    <a:pt x="1894" y="767"/>
                    <a:pt x="1898" y="771"/>
                    <a:pt x="1903" y="781"/>
                  </a:cubicBezTo>
                  <a:cubicBezTo>
                    <a:pt x="1903" y="757"/>
                    <a:pt x="1879" y="732"/>
                    <a:pt x="1879" y="732"/>
                  </a:cubicBezTo>
                  <a:lnTo>
                    <a:pt x="1879" y="781"/>
                  </a:lnTo>
                  <a:cubicBezTo>
                    <a:pt x="1830" y="683"/>
                    <a:pt x="1830" y="635"/>
                    <a:pt x="1806" y="610"/>
                  </a:cubicBezTo>
                  <a:lnTo>
                    <a:pt x="1806" y="635"/>
                  </a:lnTo>
                  <a:cubicBezTo>
                    <a:pt x="1781" y="586"/>
                    <a:pt x="1757" y="561"/>
                    <a:pt x="1757" y="537"/>
                  </a:cubicBezTo>
                  <a:lnTo>
                    <a:pt x="1757" y="537"/>
                  </a:lnTo>
                  <a:lnTo>
                    <a:pt x="1806" y="561"/>
                  </a:lnTo>
                  <a:cubicBezTo>
                    <a:pt x="1757" y="513"/>
                    <a:pt x="1732" y="464"/>
                    <a:pt x="1684" y="415"/>
                  </a:cubicBezTo>
                  <a:lnTo>
                    <a:pt x="1684" y="440"/>
                  </a:lnTo>
                  <a:cubicBezTo>
                    <a:pt x="1635" y="415"/>
                    <a:pt x="1562" y="318"/>
                    <a:pt x="1464" y="269"/>
                  </a:cubicBezTo>
                  <a:cubicBezTo>
                    <a:pt x="1391" y="196"/>
                    <a:pt x="1318" y="171"/>
                    <a:pt x="1245" y="147"/>
                  </a:cubicBezTo>
                  <a:lnTo>
                    <a:pt x="1245" y="171"/>
                  </a:lnTo>
                  <a:lnTo>
                    <a:pt x="1196" y="147"/>
                  </a:lnTo>
                  <a:cubicBezTo>
                    <a:pt x="1196" y="147"/>
                    <a:pt x="1245" y="122"/>
                    <a:pt x="1245" y="122"/>
                  </a:cubicBezTo>
                  <a:cubicBezTo>
                    <a:pt x="1245" y="122"/>
                    <a:pt x="1147" y="49"/>
                    <a:pt x="10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8"/>
            <p:cNvSpPr/>
            <p:nvPr/>
          </p:nvSpPr>
          <p:spPr>
            <a:xfrm>
              <a:off x="798475" y="3083700"/>
              <a:ext cx="45750" cy="48200"/>
            </a:xfrm>
            <a:custGeom>
              <a:avLst/>
              <a:gdLst/>
              <a:ahLst/>
              <a:cxnLst/>
              <a:rect l="l" t="t" r="r" b="b"/>
              <a:pathLst>
                <a:path w="1830" h="1928" extrusionOk="0">
                  <a:moveTo>
                    <a:pt x="927" y="1"/>
                  </a:moveTo>
                  <a:lnTo>
                    <a:pt x="512" y="25"/>
                  </a:lnTo>
                  <a:lnTo>
                    <a:pt x="439" y="98"/>
                  </a:lnTo>
                  <a:lnTo>
                    <a:pt x="390" y="98"/>
                  </a:lnTo>
                  <a:cubicBezTo>
                    <a:pt x="366" y="98"/>
                    <a:pt x="342" y="122"/>
                    <a:pt x="317" y="122"/>
                  </a:cubicBezTo>
                  <a:lnTo>
                    <a:pt x="244" y="171"/>
                  </a:lnTo>
                  <a:cubicBezTo>
                    <a:pt x="206" y="190"/>
                    <a:pt x="182" y="210"/>
                    <a:pt x="162" y="229"/>
                  </a:cubicBezTo>
                  <a:lnTo>
                    <a:pt x="162" y="229"/>
                  </a:lnTo>
                  <a:cubicBezTo>
                    <a:pt x="165" y="226"/>
                    <a:pt x="168" y="223"/>
                    <a:pt x="171" y="220"/>
                  </a:cubicBezTo>
                  <a:lnTo>
                    <a:pt x="171" y="220"/>
                  </a:lnTo>
                  <a:lnTo>
                    <a:pt x="146" y="244"/>
                  </a:lnTo>
                  <a:cubicBezTo>
                    <a:pt x="152" y="239"/>
                    <a:pt x="157" y="234"/>
                    <a:pt x="162" y="229"/>
                  </a:cubicBezTo>
                  <a:lnTo>
                    <a:pt x="162" y="229"/>
                  </a:lnTo>
                  <a:cubicBezTo>
                    <a:pt x="96" y="299"/>
                    <a:pt x="72" y="369"/>
                    <a:pt x="49" y="440"/>
                  </a:cubicBezTo>
                  <a:cubicBezTo>
                    <a:pt x="49" y="464"/>
                    <a:pt x="25" y="488"/>
                    <a:pt x="0" y="513"/>
                  </a:cubicBezTo>
                  <a:lnTo>
                    <a:pt x="0" y="561"/>
                  </a:lnTo>
                  <a:lnTo>
                    <a:pt x="0" y="610"/>
                  </a:lnTo>
                  <a:cubicBezTo>
                    <a:pt x="0" y="610"/>
                    <a:pt x="49" y="635"/>
                    <a:pt x="49" y="683"/>
                  </a:cubicBezTo>
                  <a:cubicBezTo>
                    <a:pt x="73" y="708"/>
                    <a:pt x="73" y="732"/>
                    <a:pt x="98" y="757"/>
                  </a:cubicBezTo>
                  <a:cubicBezTo>
                    <a:pt x="73" y="903"/>
                    <a:pt x="98" y="1049"/>
                    <a:pt x="146" y="1196"/>
                  </a:cubicBezTo>
                  <a:cubicBezTo>
                    <a:pt x="171" y="1342"/>
                    <a:pt x="244" y="1464"/>
                    <a:pt x="317" y="1561"/>
                  </a:cubicBezTo>
                  <a:cubicBezTo>
                    <a:pt x="415" y="1708"/>
                    <a:pt x="561" y="1830"/>
                    <a:pt x="707" y="1927"/>
                  </a:cubicBezTo>
                  <a:lnTo>
                    <a:pt x="1146" y="1927"/>
                  </a:lnTo>
                  <a:cubicBezTo>
                    <a:pt x="1244" y="1854"/>
                    <a:pt x="1317" y="1781"/>
                    <a:pt x="1390" y="1732"/>
                  </a:cubicBezTo>
                  <a:cubicBezTo>
                    <a:pt x="1464" y="1708"/>
                    <a:pt x="1512" y="1659"/>
                    <a:pt x="1561" y="1586"/>
                  </a:cubicBezTo>
                  <a:lnTo>
                    <a:pt x="1561" y="1586"/>
                  </a:lnTo>
                  <a:cubicBezTo>
                    <a:pt x="1553" y="1594"/>
                    <a:pt x="1548" y="1597"/>
                    <a:pt x="1545" y="1597"/>
                  </a:cubicBezTo>
                  <a:cubicBezTo>
                    <a:pt x="1539" y="1597"/>
                    <a:pt x="1545" y="1586"/>
                    <a:pt x="1561" y="1586"/>
                  </a:cubicBezTo>
                  <a:cubicBezTo>
                    <a:pt x="1585" y="1561"/>
                    <a:pt x="1634" y="1513"/>
                    <a:pt x="1634" y="1513"/>
                  </a:cubicBezTo>
                  <a:cubicBezTo>
                    <a:pt x="1634" y="1513"/>
                    <a:pt x="1634" y="1513"/>
                    <a:pt x="1683" y="1415"/>
                  </a:cubicBezTo>
                  <a:cubicBezTo>
                    <a:pt x="1707" y="1391"/>
                    <a:pt x="1707" y="1342"/>
                    <a:pt x="1732" y="1318"/>
                  </a:cubicBezTo>
                  <a:cubicBezTo>
                    <a:pt x="1756" y="1269"/>
                    <a:pt x="1781" y="1196"/>
                    <a:pt x="1805" y="1147"/>
                  </a:cubicBezTo>
                  <a:cubicBezTo>
                    <a:pt x="1829" y="1001"/>
                    <a:pt x="1829" y="854"/>
                    <a:pt x="1781" y="708"/>
                  </a:cubicBezTo>
                  <a:cubicBezTo>
                    <a:pt x="1707" y="586"/>
                    <a:pt x="1634" y="464"/>
                    <a:pt x="1512" y="366"/>
                  </a:cubicBezTo>
                  <a:cubicBezTo>
                    <a:pt x="1464" y="342"/>
                    <a:pt x="1415" y="318"/>
                    <a:pt x="1390" y="269"/>
                  </a:cubicBezTo>
                  <a:lnTo>
                    <a:pt x="1317" y="220"/>
                  </a:lnTo>
                  <a:lnTo>
                    <a:pt x="1244" y="220"/>
                  </a:lnTo>
                  <a:cubicBezTo>
                    <a:pt x="1220" y="171"/>
                    <a:pt x="1195" y="147"/>
                    <a:pt x="1171" y="122"/>
                  </a:cubicBezTo>
                  <a:lnTo>
                    <a:pt x="1122" y="98"/>
                  </a:lnTo>
                  <a:cubicBezTo>
                    <a:pt x="1049" y="49"/>
                    <a:pt x="1000" y="25"/>
                    <a:pt x="9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" name="Google Shape;286;p8"/>
            <p:cNvSpPr/>
            <p:nvPr/>
          </p:nvSpPr>
          <p:spPr>
            <a:xfrm>
              <a:off x="802125" y="3090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" name="Google Shape;287;p8"/>
            <p:cNvSpPr/>
            <p:nvPr/>
          </p:nvSpPr>
          <p:spPr>
            <a:xfrm>
              <a:off x="713700" y="3105650"/>
              <a:ext cx="50025" cy="51850"/>
            </a:xfrm>
            <a:custGeom>
              <a:avLst/>
              <a:gdLst/>
              <a:ahLst/>
              <a:cxnLst/>
              <a:rect l="l" t="t" r="r" b="b"/>
              <a:pathLst>
                <a:path w="2001" h="2074" extrusionOk="0">
                  <a:moveTo>
                    <a:pt x="1001" y="1"/>
                  </a:moveTo>
                  <a:cubicBezTo>
                    <a:pt x="928" y="25"/>
                    <a:pt x="879" y="25"/>
                    <a:pt x="830" y="49"/>
                  </a:cubicBezTo>
                  <a:lnTo>
                    <a:pt x="684" y="123"/>
                  </a:lnTo>
                  <a:lnTo>
                    <a:pt x="660" y="123"/>
                  </a:lnTo>
                  <a:cubicBezTo>
                    <a:pt x="538" y="123"/>
                    <a:pt x="416" y="147"/>
                    <a:pt x="318" y="220"/>
                  </a:cubicBezTo>
                  <a:cubicBezTo>
                    <a:pt x="220" y="269"/>
                    <a:pt x="147" y="366"/>
                    <a:pt x="99" y="464"/>
                  </a:cubicBezTo>
                  <a:cubicBezTo>
                    <a:pt x="50" y="537"/>
                    <a:pt x="50" y="610"/>
                    <a:pt x="25" y="683"/>
                  </a:cubicBezTo>
                  <a:lnTo>
                    <a:pt x="25" y="659"/>
                  </a:lnTo>
                  <a:cubicBezTo>
                    <a:pt x="25" y="805"/>
                    <a:pt x="1" y="781"/>
                    <a:pt x="25" y="903"/>
                  </a:cubicBezTo>
                  <a:cubicBezTo>
                    <a:pt x="50" y="903"/>
                    <a:pt x="99" y="1025"/>
                    <a:pt x="123" y="1049"/>
                  </a:cubicBezTo>
                  <a:lnTo>
                    <a:pt x="196" y="1196"/>
                  </a:lnTo>
                  <a:cubicBezTo>
                    <a:pt x="220" y="1244"/>
                    <a:pt x="245" y="1293"/>
                    <a:pt x="245" y="1318"/>
                  </a:cubicBezTo>
                  <a:cubicBezTo>
                    <a:pt x="294" y="1391"/>
                    <a:pt x="367" y="1488"/>
                    <a:pt x="391" y="1537"/>
                  </a:cubicBezTo>
                  <a:cubicBezTo>
                    <a:pt x="440" y="1659"/>
                    <a:pt x="513" y="1781"/>
                    <a:pt x="586" y="1879"/>
                  </a:cubicBezTo>
                  <a:lnTo>
                    <a:pt x="586" y="2001"/>
                  </a:lnTo>
                  <a:cubicBezTo>
                    <a:pt x="660" y="1976"/>
                    <a:pt x="708" y="1927"/>
                    <a:pt x="757" y="1903"/>
                  </a:cubicBezTo>
                  <a:cubicBezTo>
                    <a:pt x="903" y="2025"/>
                    <a:pt x="1099" y="2074"/>
                    <a:pt x="1294" y="2074"/>
                  </a:cubicBezTo>
                  <a:cubicBezTo>
                    <a:pt x="1440" y="2049"/>
                    <a:pt x="1611" y="1976"/>
                    <a:pt x="1708" y="1854"/>
                  </a:cubicBezTo>
                  <a:lnTo>
                    <a:pt x="1830" y="1757"/>
                  </a:lnTo>
                  <a:lnTo>
                    <a:pt x="1928" y="1635"/>
                  </a:lnTo>
                  <a:lnTo>
                    <a:pt x="1928" y="1635"/>
                  </a:lnTo>
                  <a:cubicBezTo>
                    <a:pt x="1909" y="1653"/>
                    <a:pt x="1898" y="1661"/>
                    <a:pt x="1893" y="1661"/>
                  </a:cubicBezTo>
                  <a:cubicBezTo>
                    <a:pt x="1886" y="1661"/>
                    <a:pt x="1898" y="1640"/>
                    <a:pt x="1928" y="1610"/>
                  </a:cubicBezTo>
                  <a:cubicBezTo>
                    <a:pt x="1977" y="1513"/>
                    <a:pt x="1977" y="1488"/>
                    <a:pt x="1977" y="1488"/>
                  </a:cubicBezTo>
                  <a:lnTo>
                    <a:pt x="1977" y="1488"/>
                  </a:lnTo>
                  <a:cubicBezTo>
                    <a:pt x="1977" y="1488"/>
                    <a:pt x="1975" y="1490"/>
                    <a:pt x="1973" y="1490"/>
                  </a:cubicBezTo>
                  <a:cubicBezTo>
                    <a:pt x="1967" y="1490"/>
                    <a:pt x="1958" y="1476"/>
                    <a:pt x="1977" y="1366"/>
                  </a:cubicBezTo>
                  <a:cubicBezTo>
                    <a:pt x="2001" y="1244"/>
                    <a:pt x="2001" y="1122"/>
                    <a:pt x="1977" y="1001"/>
                  </a:cubicBezTo>
                  <a:cubicBezTo>
                    <a:pt x="1928" y="854"/>
                    <a:pt x="1855" y="732"/>
                    <a:pt x="1757" y="610"/>
                  </a:cubicBezTo>
                  <a:cubicBezTo>
                    <a:pt x="1757" y="562"/>
                    <a:pt x="1733" y="513"/>
                    <a:pt x="1708" y="464"/>
                  </a:cubicBezTo>
                  <a:lnTo>
                    <a:pt x="1659" y="391"/>
                  </a:lnTo>
                  <a:cubicBezTo>
                    <a:pt x="1659" y="391"/>
                    <a:pt x="1659" y="366"/>
                    <a:pt x="1635" y="342"/>
                  </a:cubicBezTo>
                  <a:cubicBezTo>
                    <a:pt x="1635" y="318"/>
                    <a:pt x="1611" y="293"/>
                    <a:pt x="1586" y="269"/>
                  </a:cubicBezTo>
                  <a:cubicBezTo>
                    <a:pt x="1586" y="244"/>
                    <a:pt x="1562" y="220"/>
                    <a:pt x="1562" y="220"/>
                  </a:cubicBezTo>
                  <a:cubicBezTo>
                    <a:pt x="1538" y="196"/>
                    <a:pt x="1513" y="171"/>
                    <a:pt x="1513" y="171"/>
                  </a:cubicBezTo>
                  <a:cubicBezTo>
                    <a:pt x="1464" y="123"/>
                    <a:pt x="1416" y="98"/>
                    <a:pt x="1367" y="74"/>
                  </a:cubicBezTo>
                  <a:cubicBezTo>
                    <a:pt x="1318" y="49"/>
                    <a:pt x="1245" y="25"/>
                    <a:pt x="119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8"/>
            <p:cNvSpPr/>
            <p:nvPr/>
          </p:nvSpPr>
          <p:spPr>
            <a:xfrm>
              <a:off x="790550" y="3185225"/>
              <a:ext cx="48175" cy="56225"/>
            </a:xfrm>
            <a:custGeom>
              <a:avLst/>
              <a:gdLst/>
              <a:ahLst/>
              <a:cxnLst/>
              <a:rect l="l" t="t" r="r" b="b"/>
              <a:pathLst>
                <a:path w="1927" h="2249" extrusionOk="0">
                  <a:moveTo>
                    <a:pt x="829" y="988"/>
                  </a:moveTo>
                  <a:cubicBezTo>
                    <a:pt x="829" y="988"/>
                    <a:pt x="829" y="1013"/>
                    <a:pt x="854" y="1013"/>
                  </a:cubicBezTo>
                  <a:cubicBezTo>
                    <a:pt x="854" y="1037"/>
                    <a:pt x="854" y="1037"/>
                    <a:pt x="829" y="1037"/>
                  </a:cubicBezTo>
                  <a:cubicBezTo>
                    <a:pt x="805" y="1037"/>
                    <a:pt x="829" y="1013"/>
                    <a:pt x="829" y="988"/>
                  </a:cubicBezTo>
                  <a:close/>
                  <a:moveTo>
                    <a:pt x="735" y="0"/>
                  </a:moveTo>
                  <a:cubicBezTo>
                    <a:pt x="665" y="0"/>
                    <a:pt x="598" y="13"/>
                    <a:pt x="537" y="37"/>
                  </a:cubicBezTo>
                  <a:cubicBezTo>
                    <a:pt x="366" y="135"/>
                    <a:pt x="220" y="281"/>
                    <a:pt x="171" y="452"/>
                  </a:cubicBezTo>
                  <a:lnTo>
                    <a:pt x="171" y="427"/>
                  </a:lnTo>
                  <a:cubicBezTo>
                    <a:pt x="122" y="500"/>
                    <a:pt x="98" y="598"/>
                    <a:pt x="73" y="671"/>
                  </a:cubicBezTo>
                  <a:cubicBezTo>
                    <a:pt x="73" y="720"/>
                    <a:pt x="49" y="769"/>
                    <a:pt x="49" y="817"/>
                  </a:cubicBezTo>
                  <a:cubicBezTo>
                    <a:pt x="49" y="866"/>
                    <a:pt x="49" y="939"/>
                    <a:pt x="24" y="988"/>
                  </a:cubicBezTo>
                  <a:cubicBezTo>
                    <a:pt x="0" y="1159"/>
                    <a:pt x="24" y="1354"/>
                    <a:pt x="73" y="1525"/>
                  </a:cubicBezTo>
                  <a:lnTo>
                    <a:pt x="73" y="1500"/>
                  </a:lnTo>
                  <a:cubicBezTo>
                    <a:pt x="98" y="1574"/>
                    <a:pt x="122" y="1671"/>
                    <a:pt x="122" y="1744"/>
                  </a:cubicBezTo>
                  <a:cubicBezTo>
                    <a:pt x="124" y="1742"/>
                    <a:pt x="127" y="1741"/>
                    <a:pt x="130" y="1741"/>
                  </a:cubicBezTo>
                  <a:cubicBezTo>
                    <a:pt x="159" y="1741"/>
                    <a:pt x="222" y="1844"/>
                    <a:pt x="244" y="1866"/>
                  </a:cubicBezTo>
                  <a:cubicBezTo>
                    <a:pt x="293" y="1915"/>
                    <a:pt x="342" y="1964"/>
                    <a:pt x="390" y="1988"/>
                  </a:cubicBezTo>
                  <a:cubicBezTo>
                    <a:pt x="439" y="2037"/>
                    <a:pt x="488" y="2086"/>
                    <a:pt x="561" y="2110"/>
                  </a:cubicBezTo>
                  <a:cubicBezTo>
                    <a:pt x="634" y="2159"/>
                    <a:pt x="683" y="2183"/>
                    <a:pt x="756" y="2208"/>
                  </a:cubicBezTo>
                  <a:lnTo>
                    <a:pt x="854" y="2232"/>
                  </a:lnTo>
                  <a:lnTo>
                    <a:pt x="927" y="2232"/>
                  </a:lnTo>
                  <a:cubicBezTo>
                    <a:pt x="1008" y="2242"/>
                    <a:pt x="1089" y="2248"/>
                    <a:pt x="1169" y="2248"/>
                  </a:cubicBezTo>
                  <a:cubicBezTo>
                    <a:pt x="1284" y="2248"/>
                    <a:pt x="1398" y="2236"/>
                    <a:pt x="1512" y="2208"/>
                  </a:cubicBezTo>
                  <a:lnTo>
                    <a:pt x="1659" y="2208"/>
                  </a:lnTo>
                  <a:cubicBezTo>
                    <a:pt x="1659" y="2086"/>
                    <a:pt x="1659" y="1988"/>
                    <a:pt x="1634" y="1891"/>
                  </a:cubicBezTo>
                  <a:lnTo>
                    <a:pt x="1634" y="1842"/>
                  </a:lnTo>
                  <a:cubicBezTo>
                    <a:pt x="1707" y="1793"/>
                    <a:pt x="1756" y="1720"/>
                    <a:pt x="1805" y="1622"/>
                  </a:cubicBezTo>
                  <a:cubicBezTo>
                    <a:pt x="1854" y="1549"/>
                    <a:pt x="1902" y="1427"/>
                    <a:pt x="1927" y="1330"/>
                  </a:cubicBezTo>
                  <a:lnTo>
                    <a:pt x="1927" y="1330"/>
                  </a:lnTo>
                  <a:cubicBezTo>
                    <a:pt x="1917" y="1350"/>
                    <a:pt x="1911" y="1358"/>
                    <a:pt x="1907" y="1358"/>
                  </a:cubicBezTo>
                  <a:cubicBezTo>
                    <a:pt x="1902" y="1358"/>
                    <a:pt x="1902" y="1344"/>
                    <a:pt x="1902" y="1330"/>
                  </a:cubicBezTo>
                  <a:cubicBezTo>
                    <a:pt x="1927" y="1183"/>
                    <a:pt x="1902" y="1183"/>
                    <a:pt x="1902" y="1183"/>
                  </a:cubicBezTo>
                  <a:cubicBezTo>
                    <a:pt x="1902" y="1159"/>
                    <a:pt x="1902" y="1183"/>
                    <a:pt x="1878" y="1013"/>
                  </a:cubicBezTo>
                  <a:cubicBezTo>
                    <a:pt x="1805" y="744"/>
                    <a:pt x="1659" y="500"/>
                    <a:pt x="1439" y="305"/>
                  </a:cubicBezTo>
                  <a:lnTo>
                    <a:pt x="1342" y="232"/>
                  </a:lnTo>
                  <a:lnTo>
                    <a:pt x="1220" y="159"/>
                  </a:lnTo>
                  <a:cubicBezTo>
                    <a:pt x="1171" y="135"/>
                    <a:pt x="1146" y="110"/>
                    <a:pt x="1098" y="86"/>
                  </a:cubicBezTo>
                  <a:cubicBezTo>
                    <a:pt x="1049" y="61"/>
                    <a:pt x="1000" y="37"/>
                    <a:pt x="951" y="37"/>
                  </a:cubicBezTo>
                  <a:cubicBezTo>
                    <a:pt x="878" y="13"/>
                    <a:pt x="805" y="0"/>
                    <a:pt x="7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8"/>
            <p:cNvSpPr/>
            <p:nvPr/>
          </p:nvSpPr>
          <p:spPr>
            <a:xfrm>
              <a:off x="716750" y="3227600"/>
              <a:ext cx="47600" cy="50475"/>
            </a:xfrm>
            <a:custGeom>
              <a:avLst/>
              <a:gdLst/>
              <a:ahLst/>
              <a:cxnLst/>
              <a:rect l="l" t="t" r="r" b="b"/>
              <a:pathLst>
                <a:path w="1904" h="2019" extrusionOk="0">
                  <a:moveTo>
                    <a:pt x="611" y="0"/>
                  </a:moveTo>
                  <a:cubicBezTo>
                    <a:pt x="613" y="3"/>
                    <a:pt x="616" y="6"/>
                    <a:pt x="619" y="9"/>
                  </a:cubicBezTo>
                  <a:lnTo>
                    <a:pt x="619" y="9"/>
                  </a:lnTo>
                  <a:lnTo>
                    <a:pt x="635" y="0"/>
                  </a:lnTo>
                  <a:close/>
                  <a:moveTo>
                    <a:pt x="619" y="9"/>
                  </a:moveTo>
                  <a:lnTo>
                    <a:pt x="123" y="269"/>
                  </a:lnTo>
                  <a:cubicBezTo>
                    <a:pt x="123" y="318"/>
                    <a:pt x="123" y="366"/>
                    <a:pt x="123" y="415"/>
                  </a:cubicBezTo>
                  <a:lnTo>
                    <a:pt x="123" y="683"/>
                  </a:lnTo>
                  <a:cubicBezTo>
                    <a:pt x="123" y="708"/>
                    <a:pt x="123" y="708"/>
                    <a:pt x="123" y="732"/>
                  </a:cubicBezTo>
                  <a:cubicBezTo>
                    <a:pt x="123" y="732"/>
                    <a:pt x="98" y="732"/>
                    <a:pt x="98" y="757"/>
                  </a:cubicBezTo>
                  <a:cubicBezTo>
                    <a:pt x="74" y="830"/>
                    <a:pt x="50" y="879"/>
                    <a:pt x="25" y="952"/>
                  </a:cubicBezTo>
                  <a:cubicBezTo>
                    <a:pt x="25" y="1000"/>
                    <a:pt x="1" y="1049"/>
                    <a:pt x="1" y="1074"/>
                  </a:cubicBezTo>
                  <a:cubicBezTo>
                    <a:pt x="1" y="1147"/>
                    <a:pt x="1" y="1196"/>
                    <a:pt x="1" y="1244"/>
                  </a:cubicBezTo>
                  <a:cubicBezTo>
                    <a:pt x="1" y="1464"/>
                    <a:pt x="98" y="1659"/>
                    <a:pt x="245" y="1805"/>
                  </a:cubicBezTo>
                  <a:cubicBezTo>
                    <a:pt x="318" y="1878"/>
                    <a:pt x="416" y="1952"/>
                    <a:pt x="538" y="1976"/>
                  </a:cubicBezTo>
                  <a:cubicBezTo>
                    <a:pt x="562" y="1976"/>
                    <a:pt x="562" y="2000"/>
                    <a:pt x="586" y="2000"/>
                  </a:cubicBezTo>
                  <a:cubicBezTo>
                    <a:pt x="635" y="2013"/>
                    <a:pt x="690" y="2019"/>
                    <a:pt x="745" y="2019"/>
                  </a:cubicBezTo>
                  <a:cubicBezTo>
                    <a:pt x="800" y="2019"/>
                    <a:pt x="855" y="2013"/>
                    <a:pt x="903" y="2000"/>
                  </a:cubicBezTo>
                  <a:cubicBezTo>
                    <a:pt x="1001" y="2000"/>
                    <a:pt x="1123" y="1976"/>
                    <a:pt x="1220" y="1952"/>
                  </a:cubicBezTo>
                  <a:lnTo>
                    <a:pt x="1220" y="1927"/>
                  </a:lnTo>
                  <a:cubicBezTo>
                    <a:pt x="1256" y="1909"/>
                    <a:pt x="1269" y="1905"/>
                    <a:pt x="1276" y="1905"/>
                  </a:cubicBezTo>
                  <a:cubicBezTo>
                    <a:pt x="1283" y="1905"/>
                    <a:pt x="1283" y="1910"/>
                    <a:pt x="1298" y="1910"/>
                  </a:cubicBezTo>
                  <a:cubicBezTo>
                    <a:pt x="1307" y="1910"/>
                    <a:pt x="1320" y="1908"/>
                    <a:pt x="1342" y="1903"/>
                  </a:cubicBezTo>
                  <a:cubicBezTo>
                    <a:pt x="1342" y="1830"/>
                    <a:pt x="1489" y="1830"/>
                    <a:pt x="1489" y="1781"/>
                  </a:cubicBezTo>
                  <a:cubicBezTo>
                    <a:pt x="1489" y="1781"/>
                    <a:pt x="1537" y="1757"/>
                    <a:pt x="1537" y="1757"/>
                  </a:cubicBezTo>
                  <a:cubicBezTo>
                    <a:pt x="1537" y="1760"/>
                    <a:pt x="1538" y="1761"/>
                    <a:pt x="1540" y="1761"/>
                  </a:cubicBezTo>
                  <a:cubicBezTo>
                    <a:pt x="1551" y="1761"/>
                    <a:pt x="1590" y="1704"/>
                    <a:pt x="1611" y="1683"/>
                  </a:cubicBezTo>
                  <a:cubicBezTo>
                    <a:pt x="1619" y="1675"/>
                    <a:pt x="1621" y="1673"/>
                    <a:pt x="1621" y="1673"/>
                  </a:cubicBezTo>
                  <a:cubicBezTo>
                    <a:pt x="1619" y="1673"/>
                    <a:pt x="1603" y="1683"/>
                    <a:pt x="1586" y="1683"/>
                  </a:cubicBezTo>
                  <a:lnTo>
                    <a:pt x="1635" y="1635"/>
                  </a:lnTo>
                  <a:cubicBezTo>
                    <a:pt x="1647" y="1622"/>
                    <a:pt x="1659" y="1616"/>
                    <a:pt x="1666" y="1616"/>
                  </a:cubicBezTo>
                  <a:cubicBezTo>
                    <a:pt x="1672" y="1616"/>
                    <a:pt x="1672" y="1622"/>
                    <a:pt x="1659" y="1635"/>
                  </a:cubicBezTo>
                  <a:cubicBezTo>
                    <a:pt x="1733" y="1561"/>
                    <a:pt x="1781" y="1464"/>
                    <a:pt x="1830" y="1366"/>
                  </a:cubicBezTo>
                  <a:cubicBezTo>
                    <a:pt x="1879" y="1244"/>
                    <a:pt x="1903" y="1074"/>
                    <a:pt x="1879" y="927"/>
                  </a:cubicBezTo>
                  <a:cubicBezTo>
                    <a:pt x="1855" y="781"/>
                    <a:pt x="1781" y="635"/>
                    <a:pt x="1684" y="513"/>
                  </a:cubicBezTo>
                  <a:cubicBezTo>
                    <a:pt x="1611" y="464"/>
                    <a:pt x="1537" y="415"/>
                    <a:pt x="1464" y="366"/>
                  </a:cubicBezTo>
                  <a:lnTo>
                    <a:pt x="1464" y="366"/>
                  </a:lnTo>
                  <a:cubicBezTo>
                    <a:pt x="1464" y="415"/>
                    <a:pt x="1513" y="439"/>
                    <a:pt x="1513" y="464"/>
                  </a:cubicBezTo>
                  <a:cubicBezTo>
                    <a:pt x="1489" y="439"/>
                    <a:pt x="1464" y="415"/>
                    <a:pt x="1440" y="415"/>
                  </a:cubicBezTo>
                  <a:cubicBezTo>
                    <a:pt x="1416" y="415"/>
                    <a:pt x="1367" y="342"/>
                    <a:pt x="1367" y="293"/>
                  </a:cubicBezTo>
                  <a:lnTo>
                    <a:pt x="1342" y="293"/>
                  </a:lnTo>
                  <a:lnTo>
                    <a:pt x="1342" y="269"/>
                  </a:lnTo>
                  <a:cubicBezTo>
                    <a:pt x="1294" y="244"/>
                    <a:pt x="1220" y="220"/>
                    <a:pt x="1172" y="171"/>
                  </a:cubicBezTo>
                  <a:cubicBezTo>
                    <a:pt x="1098" y="147"/>
                    <a:pt x="1050" y="147"/>
                    <a:pt x="1001" y="122"/>
                  </a:cubicBezTo>
                  <a:cubicBezTo>
                    <a:pt x="996" y="118"/>
                    <a:pt x="994" y="116"/>
                    <a:pt x="994" y="116"/>
                  </a:cubicBezTo>
                  <a:lnTo>
                    <a:pt x="994" y="116"/>
                  </a:lnTo>
                  <a:cubicBezTo>
                    <a:pt x="993" y="116"/>
                    <a:pt x="1020" y="147"/>
                    <a:pt x="1001" y="147"/>
                  </a:cubicBezTo>
                  <a:cubicBezTo>
                    <a:pt x="977" y="147"/>
                    <a:pt x="952" y="147"/>
                    <a:pt x="952" y="122"/>
                  </a:cubicBezTo>
                  <a:cubicBezTo>
                    <a:pt x="952" y="98"/>
                    <a:pt x="928" y="86"/>
                    <a:pt x="906" y="86"/>
                  </a:cubicBezTo>
                  <a:cubicBezTo>
                    <a:pt x="888" y="86"/>
                    <a:pt x="872" y="95"/>
                    <a:pt x="876" y="113"/>
                  </a:cubicBezTo>
                  <a:lnTo>
                    <a:pt x="876" y="113"/>
                  </a:lnTo>
                  <a:cubicBezTo>
                    <a:pt x="862" y="92"/>
                    <a:pt x="812" y="74"/>
                    <a:pt x="855" y="74"/>
                  </a:cubicBezTo>
                  <a:cubicBezTo>
                    <a:pt x="830" y="74"/>
                    <a:pt x="806" y="49"/>
                    <a:pt x="806" y="49"/>
                  </a:cubicBezTo>
                  <a:lnTo>
                    <a:pt x="806" y="49"/>
                  </a:lnTo>
                  <a:lnTo>
                    <a:pt x="830" y="74"/>
                  </a:lnTo>
                  <a:cubicBezTo>
                    <a:pt x="757" y="49"/>
                    <a:pt x="733" y="25"/>
                    <a:pt x="684" y="25"/>
                  </a:cubicBezTo>
                  <a:lnTo>
                    <a:pt x="708" y="49"/>
                  </a:lnTo>
                  <a:cubicBezTo>
                    <a:pt x="665" y="49"/>
                    <a:pt x="641" y="30"/>
                    <a:pt x="619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8"/>
            <p:cNvSpPr/>
            <p:nvPr/>
          </p:nvSpPr>
          <p:spPr>
            <a:xfrm>
              <a:off x="646025" y="3015400"/>
              <a:ext cx="40875" cy="49050"/>
            </a:xfrm>
            <a:custGeom>
              <a:avLst/>
              <a:gdLst/>
              <a:ahLst/>
              <a:cxnLst/>
              <a:rect l="l" t="t" r="r" b="b"/>
              <a:pathLst>
                <a:path w="1635" h="1962" extrusionOk="0">
                  <a:moveTo>
                    <a:pt x="659" y="1"/>
                  </a:moveTo>
                  <a:cubicBezTo>
                    <a:pt x="513" y="25"/>
                    <a:pt x="367" y="123"/>
                    <a:pt x="269" y="220"/>
                  </a:cubicBezTo>
                  <a:cubicBezTo>
                    <a:pt x="196" y="294"/>
                    <a:pt x="147" y="367"/>
                    <a:pt x="98" y="464"/>
                  </a:cubicBezTo>
                  <a:cubicBezTo>
                    <a:pt x="50" y="586"/>
                    <a:pt x="25" y="684"/>
                    <a:pt x="25" y="806"/>
                  </a:cubicBezTo>
                  <a:cubicBezTo>
                    <a:pt x="1" y="879"/>
                    <a:pt x="1" y="952"/>
                    <a:pt x="25" y="1001"/>
                  </a:cubicBezTo>
                  <a:cubicBezTo>
                    <a:pt x="25" y="1147"/>
                    <a:pt x="74" y="1294"/>
                    <a:pt x="147" y="1415"/>
                  </a:cubicBezTo>
                  <a:cubicBezTo>
                    <a:pt x="220" y="1562"/>
                    <a:pt x="318" y="1684"/>
                    <a:pt x="464" y="1781"/>
                  </a:cubicBezTo>
                  <a:cubicBezTo>
                    <a:pt x="562" y="1879"/>
                    <a:pt x="708" y="1952"/>
                    <a:pt x="830" y="1952"/>
                  </a:cubicBezTo>
                  <a:cubicBezTo>
                    <a:pt x="860" y="1958"/>
                    <a:pt x="891" y="1961"/>
                    <a:pt x="921" y="1961"/>
                  </a:cubicBezTo>
                  <a:cubicBezTo>
                    <a:pt x="1011" y="1961"/>
                    <a:pt x="1098" y="1934"/>
                    <a:pt x="1171" y="1879"/>
                  </a:cubicBezTo>
                  <a:cubicBezTo>
                    <a:pt x="1245" y="1879"/>
                    <a:pt x="1293" y="1830"/>
                    <a:pt x="1342" y="1781"/>
                  </a:cubicBezTo>
                  <a:cubicBezTo>
                    <a:pt x="1318" y="1781"/>
                    <a:pt x="1318" y="1781"/>
                    <a:pt x="1342" y="1757"/>
                  </a:cubicBezTo>
                  <a:cubicBezTo>
                    <a:pt x="1415" y="1684"/>
                    <a:pt x="1415" y="1684"/>
                    <a:pt x="1415" y="1684"/>
                  </a:cubicBezTo>
                  <a:cubicBezTo>
                    <a:pt x="1415" y="1659"/>
                    <a:pt x="1415" y="1684"/>
                    <a:pt x="1440" y="1586"/>
                  </a:cubicBezTo>
                  <a:cubicBezTo>
                    <a:pt x="1488" y="1464"/>
                    <a:pt x="1513" y="1415"/>
                    <a:pt x="1537" y="1294"/>
                  </a:cubicBezTo>
                  <a:cubicBezTo>
                    <a:pt x="1562" y="1220"/>
                    <a:pt x="1586" y="1172"/>
                    <a:pt x="1586" y="1098"/>
                  </a:cubicBezTo>
                  <a:cubicBezTo>
                    <a:pt x="1610" y="1050"/>
                    <a:pt x="1610" y="976"/>
                    <a:pt x="1635" y="903"/>
                  </a:cubicBezTo>
                  <a:cubicBezTo>
                    <a:pt x="1635" y="830"/>
                    <a:pt x="1635" y="781"/>
                    <a:pt x="1635" y="708"/>
                  </a:cubicBezTo>
                  <a:lnTo>
                    <a:pt x="1635" y="586"/>
                  </a:lnTo>
                  <a:lnTo>
                    <a:pt x="1610" y="489"/>
                  </a:lnTo>
                  <a:cubicBezTo>
                    <a:pt x="1586" y="416"/>
                    <a:pt x="1562" y="318"/>
                    <a:pt x="1513" y="245"/>
                  </a:cubicBezTo>
                  <a:cubicBezTo>
                    <a:pt x="1440" y="147"/>
                    <a:pt x="1318" y="98"/>
                    <a:pt x="1196" y="74"/>
                  </a:cubicBezTo>
                  <a:lnTo>
                    <a:pt x="1025" y="74"/>
                  </a:lnTo>
                  <a:cubicBezTo>
                    <a:pt x="903" y="25"/>
                    <a:pt x="781" y="1"/>
                    <a:pt x="65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" name="Google Shape;291;p8"/>
            <p:cNvSpPr/>
            <p:nvPr/>
          </p:nvSpPr>
          <p:spPr>
            <a:xfrm>
              <a:off x="734450" y="3011150"/>
              <a:ext cx="40250" cy="58550"/>
            </a:xfrm>
            <a:custGeom>
              <a:avLst/>
              <a:gdLst/>
              <a:ahLst/>
              <a:cxnLst/>
              <a:rect l="l" t="t" r="r" b="b"/>
              <a:pathLst>
                <a:path w="1610" h="2342" extrusionOk="0">
                  <a:moveTo>
                    <a:pt x="708" y="0"/>
                  </a:moveTo>
                  <a:lnTo>
                    <a:pt x="98" y="171"/>
                  </a:lnTo>
                  <a:cubicBezTo>
                    <a:pt x="49" y="342"/>
                    <a:pt x="0" y="512"/>
                    <a:pt x="25" y="707"/>
                  </a:cubicBezTo>
                  <a:cubicBezTo>
                    <a:pt x="25" y="829"/>
                    <a:pt x="25" y="976"/>
                    <a:pt x="73" y="1098"/>
                  </a:cubicBezTo>
                  <a:cubicBezTo>
                    <a:pt x="122" y="1293"/>
                    <a:pt x="195" y="1488"/>
                    <a:pt x="293" y="1659"/>
                  </a:cubicBezTo>
                  <a:cubicBezTo>
                    <a:pt x="390" y="1854"/>
                    <a:pt x="537" y="2000"/>
                    <a:pt x="732" y="2122"/>
                  </a:cubicBezTo>
                  <a:cubicBezTo>
                    <a:pt x="756" y="2171"/>
                    <a:pt x="805" y="2220"/>
                    <a:pt x="854" y="2244"/>
                  </a:cubicBezTo>
                  <a:cubicBezTo>
                    <a:pt x="842" y="2232"/>
                    <a:pt x="842" y="2226"/>
                    <a:pt x="845" y="2226"/>
                  </a:cubicBezTo>
                  <a:cubicBezTo>
                    <a:pt x="848" y="2226"/>
                    <a:pt x="854" y="2232"/>
                    <a:pt x="854" y="2244"/>
                  </a:cubicBezTo>
                  <a:cubicBezTo>
                    <a:pt x="911" y="2272"/>
                    <a:pt x="923" y="2279"/>
                    <a:pt x="928" y="2279"/>
                  </a:cubicBezTo>
                  <a:cubicBezTo>
                    <a:pt x="931" y="2279"/>
                    <a:pt x="929" y="2275"/>
                    <a:pt x="940" y="2275"/>
                  </a:cubicBezTo>
                  <a:cubicBezTo>
                    <a:pt x="951" y="2275"/>
                    <a:pt x="974" y="2278"/>
                    <a:pt x="1025" y="2293"/>
                  </a:cubicBezTo>
                  <a:lnTo>
                    <a:pt x="1147" y="2342"/>
                  </a:lnTo>
                  <a:lnTo>
                    <a:pt x="1537" y="2122"/>
                  </a:lnTo>
                  <a:cubicBezTo>
                    <a:pt x="1586" y="1951"/>
                    <a:pt x="1610" y="1756"/>
                    <a:pt x="1610" y="1585"/>
                  </a:cubicBezTo>
                  <a:cubicBezTo>
                    <a:pt x="1586" y="1439"/>
                    <a:pt x="1537" y="1293"/>
                    <a:pt x="1512" y="1171"/>
                  </a:cubicBezTo>
                  <a:cubicBezTo>
                    <a:pt x="1464" y="1073"/>
                    <a:pt x="1415" y="1000"/>
                    <a:pt x="1366" y="927"/>
                  </a:cubicBezTo>
                  <a:cubicBezTo>
                    <a:pt x="1342" y="903"/>
                    <a:pt x="1293" y="854"/>
                    <a:pt x="1220" y="781"/>
                  </a:cubicBezTo>
                  <a:cubicBezTo>
                    <a:pt x="1220" y="781"/>
                    <a:pt x="1220" y="756"/>
                    <a:pt x="1220" y="756"/>
                  </a:cubicBezTo>
                  <a:cubicBezTo>
                    <a:pt x="1220" y="659"/>
                    <a:pt x="1171" y="610"/>
                    <a:pt x="1147" y="537"/>
                  </a:cubicBezTo>
                  <a:cubicBezTo>
                    <a:pt x="1122" y="464"/>
                    <a:pt x="1098" y="415"/>
                    <a:pt x="1073" y="390"/>
                  </a:cubicBezTo>
                  <a:cubicBezTo>
                    <a:pt x="1049" y="342"/>
                    <a:pt x="1000" y="293"/>
                    <a:pt x="976" y="220"/>
                  </a:cubicBezTo>
                  <a:cubicBezTo>
                    <a:pt x="976" y="220"/>
                    <a:pt x="951" y="195"/>
                    <a:pt x="951" y="195"/>
                  </a:cubicBezTo>
                  <a:cubicBezTo>
                    <a:pt x="878" y="122"/>
                    <a:pt x="805" y="49"/>
                    <a:pt x="70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66870527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294" name="Google Shape;294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95" name="Google Shape;295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333576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10"/>
          <p:cNvSpPr/>
          <p:nvPr/>
        </p:nvSpPr>
        <p:spPr>
          <a:xfrm>
            <a:off x="89538" y="-914981"/>
            <a:ext cx="2227185" cy="1432389"/>
          </a:xfrm>
          <a:custGeom>
            <a:avLst/>
            <a:gdLst/>
            <a:ahLst/>
            <a:cxnLst/>
            <a:rect l="l" t="t" r="r" b="b"/>
            <a:pathLst>
              <a:path w="16559" h="10650" extrusionOk="0">
                <a:moveTo>
                  <a:pt x="12940" y="0"/>
                </a:moveTo>
                <a:cubicBezTo>
                  <a:pt x="8651" y="0"/>
                  <a:pt x="1" y="2276"/>
                  <a:pt x="3657" y="8447"/>
                </a:cubicBezTo>
                <a:cubicBezTo>
                  <a:pt x="3657" y="8447"/>
                  <a:pt x="7028" y="10650"/>
                  <a:pt x="10057" y="10650"/>
                </a:cubicBezTo>
                <a:cubicBezTo>
                  <a:pt x="11292" y="10650"/>
                  <a:pt x="12470" y="10283"/>
                  <a:pt x="13339" y="9252"/>
                </a:cubicBezTo>
                <a:cubicBezTo>
                  <a:pt x="16339" y="5691"/>
                  <a:pt x="16559" y="1594"/>
                  <a:pt x="15047" y="374"/>
                </a:cubicBezTo>
                <a:cubicBezTo>
                  <a:pt x="14753" y="133"/>
                  <a:pt x="13973" y="0"/>
                  <a:pt x="1294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8" name="Google Shape;298;p10"/>
          <p:cNvSpPr txBox="1">
            <a:spLocks noGrp="1"/>
          </p:cNvSpPr>
          <p:nvPr>
            <p:ph type="subTitle" idx="1"/>
          </p:nvPr>
        </p:nvSpPr>
        <p:spPr>
          <a:xfrm>
            <a:off x="2702600" y="2853500"/>
            <a:ext cx="6786800" cy="12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99" name="Google Shape;299;p10"/>
          <p:cNvSpPr/>
          <p:nvPr/>
        </p:nvSpPr>
        <p:spPr>
          <a:xfrm>
            <a:off x="-369133" y="5098833"/>
            <a:ext cx="1329125" cy="1426952"/>
          </a:xfrm>
          <a:custGeom>
            <a:avLst/>
            <a:gdLst/>
            <a:ahLst/>
            <a:cxnLst/>
            <a:rect l="l" t="t" r="r" b="b"/>
            <a:pathLst>
              <a:path w="11567" h="12418" extrusionOk="0">
                <a:moveTo>
                  <a:pt x="4932" y="0"/>
                </a:moveTo>
                <a:cubicBezTo>
                  <a:pt x="3549" y="0"/>
                  <a:pt x="2130" y="837"/>
                  <a:pt x="903" y="2983"/>
                </a:cubicBezTo>
                <a:cubicBezTo>
                  <a:pt x="903" y="2983"/>
                  <a:pt x="0" y="10983"/>
                  <a:pt x="3878" y="12154"/>
                </a:cubicBezTo>
                <a:cubicBezTo>
                  <a:pt x="4466" y="12336"/>
                  <a:pt x="5036" y="12417"/>
                  <a:pt x="5581" y="12417"/>
                </a:cubicBezTo>
                <a:cubicBezTo>
                  <a:pt x="8611" y="12417"/>
                  <a:pt x="10870" y="9905"/>
                  <a:pt x="11098" y="8252"/>
                </a:cubicBezTo>
                <a:cubicBezTo>
                  <a:pt x="11567" y="5141"/>
                  <a:pt x="8359" y="0"/>
                  <a:pt x="493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0" name="Google Shape;300;p10"/>
          <p:cNvSpPr/>
          <p:nvPr/>
        </p:nvSpPr>
        <p:spPr>
          <a:xfrm>
            <a:off x="991860" y="5798742"/>
            <a:ext cx="633464" cy="433781"/>
          </a:xfrm>
          <a:custGeom>
            <a:avLst/>
            <a:gdLst/>
            <a:ahLst/>
            <a:cxnLst/>
            <a:rect l="l" t="t" r="r" b="b"/>
            <a:pathLst>
              <a:path w="15805" h="10822" extrusionOk="0">
                <a:moveTo>
                  <a:pt x="7854" y="2001"/>
                </a:moveTo>
                <a:cubicBezTo>
                  <a:pt x="7869" y="2001"/>
                  <a:pt x="7884" y="2001"/>
                  <a:pt x="7900" y="2002"/>
                </a:cubicBezTo>
                <a:lnTo>
                  <a:pt x="7900" y="2002"/>
                </a:lnTo>
                <a:cubicBezTo>
                  <a:pt x="7889" y="2001"/>
                  <a:pt x="7873" y="2001"/>
                  <a:pt x="7854" y="2001"/>
                </a:cubicBezTo>
                <a:close/>
                <a:moveTo>
                  <a:pt x="13171" y="2903"/>
                </a:moveTo>
                <a:lnTo>
                  <a:pt x="13171" y="2952"/>
                </a:lnTo>
                <a:lnTo>
                  <a:pt x="13171" y="3025"/>
                </a:lnTo>
                <a:lnTo>
                  <a:pt x="13154" y="3074"/>
                </a:lnTo>
                <a:lnTo>
                  <a:pt x="13154" y="3074"/>
                </a:lnTo>
                <a:cubicBezTo>
                  <a:pt x="13164" y="3017"/>
                  <a:pt x="13171" y="2954"/>
                  <a:pt x="13171" y="2903"/>
                </a:cubicBezTo>
                <a:close/>
                <a:moveTo>
                  <a:pt x="8153" y="5196"/>
                </a:moveTo>
                <a:lnTo>
                  <a:pt x="8153" y="5196"/>
                </a:lnTo>
                <a:cubicBezTo>
                  <a:pt x="8149" y="5204"/>
                  <a:pt x="8146" y="5212"/>
                  <a:pt x="8146" y="5220"/>
                </a:cubicBezTo>
                <a:lnTo>
                  <a:pt x="8146" y="5220"/>
                </a:lnTo>
                <a:cubicBezTo>
                  <a:pt x="8146" y="5198"/>
                  <a:pt x="8166" y="5196"/>
                  <a:pt x="8153" y="5196"/>
                </a:cubicBezTo>
                <a:close/>
                <a:moveTo>
                  <a:pt x="8121" y="5341"/>
                </a:moveTo>
                <a:cubicBezTo>
                  <a:pt x="8121" y="5342"/>
                  <a:pt x="8121" y="5343"/>
                  <a:pt x="8121" y="5344"/>
                </a:cubicBezTo>
                <a:lnTo>
                  <a:pt x="8121" y="5344"/>
                </a:lnTo>
                <a:lnTo>
                  <a:pt x="8122" y="5342"/>
                </a:lnTo>
                <a:cubicBezTo>
                  <a:pt x="8122" y="5342"/>
                  <a:pt x="8121" y="5341"/>
                  <a:pt x="8121" y="5341"/>
                </a:cubicBezTo>
                <a:close/>
                <a:moveTo>
                  <a:pt x="8121" y="5344"/>
                </a:moveTo>
                <a:lnTo>
                  <a:pt x="8118" y="5352"/>
                </a:lnTo>
                <a:lnTo>
                  <a:pt x="8122" y="5366"/>
                </a:lnTo>
                <a:cubicBezTo>
                  <a:pt x="8122" y="5359"/>
                  <a:pt x="8122" y="5351"/>
                  <a:pt x="8121" y="5344"/>
                </a:cubicBezTo>
                <a:close/>
                <a:moveTo>
                  <a:pt x="15778" y="6025"/>
                </a:moveTo>
                <a:cubicBezTo>
                  <a:pt x="15779" y="6032"/>
                  <a:pt x="15779" y="6039"/>
                  <a:pt x="15780" y="6047"/>
                </a:cubicBezTo>
                <a:lnTo>
                  <a:pt x="15780" y="6047"/>
                </a:lnTo>
                <a:cubicBezTo>
                  <a:pt x="15780" y="6039"/>
                  <a:pt x="15780" y="6032"/>
                  <a:pt x="15780" y="6025"/>
                </a:cubicBezTo>
                <a:cubicBezTo>
                  <a:pt x="15779" y="6025"/>
                  <a:pt x="15779" y="6025"/>
                  <a:pt x="15778" y="6025"/>
                </a:cubicBezTo>
                <a:close/>
                <a:moveTo>
                  <a:pt x="11988" y="6067"/>
                </a:moveTo>
                <a:cubicBezTo>
                  <a:pt x="11983" y="6078"/>
                  <a:pt x="11979" y="6088"/>
                  <a:pt x="11975" y="6098"/>
                </a:cubicBezTo>
                <a:cubicBezTo>
                  <a:pt x="11982" y="6092"/>
                  <a:pt x="11985" y="6081"/>
                  <a:pt x="11988" y="6067"/>
                </a:cubicBezTo>
                <a:close/>
                <a:moveTo>
                  <a:pt x="15780" y="6047"/>
                </a:moveTo>
                <a:cubicBezTo>
                  <a:pt x="15780" y="6137"/>
                  <a:pt x="15780" y="6229"/>
                  <a:pt x="15780" y="6342"/>
                </a:cubicBezTo>
                <a:cubicBezTo>
                  <a:pt x="15796" y="6249"/>
                  <a:pt x="15792" y="6147"/>
                  <a:pt x="15780" y="6047"/>
                </a:cubicBezTo>
                <a:close/>
                <a:moveTo>
                  <a:pt x="1965" y="9973"/>
                </a:moveTo>
                <a:cubicBezTo>
                  <a:pt x="1968" y="9973"/>
                  <a:pt x="1972" y="9974"/>
                  <a:pt x="1976" y="9976"/>
                </a:cubicBezTo>
                <a:cubicBezTo>
                  <a:pt x="2021" y="9998"/>
                  <a:pt x="1962" y="10063"/>
                  <a:pt x="1933" y="10130"/>
                </a:cubicBezTo>
                <a:lnTo>
                  <a:pt x="1933" y="10130"/>
                </a:lnTo>
                <a:cubicBezTo>
                  <a:pt x="1952" y="10027"/>
                  <a:pt x="1944" y="9973"/>
                  <a:pt x="1965" y="9973"/>
                </a:cubicBezTo>
                <a:close/>
                <a:moveTo>
                  <a:pt x="1925" y="10167"/>
                </a:moveTo>
                <a:cubicBezTo>
                  <a:pt x="1923" y="10190"/>
                  <a:pt x="1915" y="10213"/>
                  <a:pt x="1906" y="10239"/>
                </a:cubicBezTo>
                <a:lnTo>
                  <a:pt x="1906" y="10239"/>
                </a:lnTo>
                <a:cubicBezTo>
                  <a:pt x="1914" y="10214"/>
                  <a:pt x="1920" y="10190"/>
                  <a:pt x="1925" y="10167"/>
                </a:cubicBezTo>
                <a:close/>
                <a:moveTo>
                  <a:pt x="12610" y="1"/>
                </a:moveTo>
                <a:cubicBezTo>
                  <a:pt x="12414" y="171"/>
                  <a:pt x="12244" y="366"/>
                  <a:pt x="12097" y="562"/>
                </a:cubicBezTo>
                <a:lnTo>
                  <a:pt x="11951" y="732"/>
                </a:lnTo>
                <a:lnTo>
                  <a:pt x="11902" y="830"/>
                </a:lnTo>
                <a:cubicBezTo>
                  <a:pt x="11878" y="854"/>
                  <a:pt x="11853" y="879"/>
                  <a:pt x="11829" y="927"/>
                </a:cubicBezTo>
                <a:lnTo>
                  <a:pt x="11585" y="1342"/>
                </a:lnTo>
                <a:cubicBezTo>
                  <a:pt x="11488" y="1488"/>
                  <a:pt x="11414" y="1659"/>
                  <a:pt x="11366" y="1830"/>
                </a:cubicBezTo>
                <a:cubicBezTo>
                  <a:pt x="11293" y="1976"/>
                  <a:pt x="11195" y="2123"/>
                  <a:pt x="11146" y="2318"/>
                </a:cubicBezTo>
                <a:cubicBezTo>
                  <a:pt x="11097" y="2488"/>
                  <a:pt x="11024" y="2659"/>
                  <a:pt x="10975" y="2830"/>
                </a:cubicBezTo>
                <a:lnTo>
                  <a:pt x="10927" y="2952"/>
                </a:lnTo>
                <a:cubicBezTo>
                  <a:pt x="10927" y="3001"/>
                  <a:pt x="10902" y="3049"/>
                  <a:pt x="10878" y="3074"/>
                </a:cubicBezTo>
                <a:cubicBezTo>
                  <a:pt x="10878" y="3074"/>
                  <a:pt x="10853" y="3171"/>
                  <a:pt x="10853" y="3220"/>
                </a:cubicBezTo>
                <a:cubicBezTo>
                  <a:pt x="10732" y="3586"/>
                  <a:pt x="10658" y="3927"/>
                  <a:pt x="10561" y="4220"/>
                </a:cubicBezTo>
                <a:cubicBezTo>
                  <a:pt x="10536" y="4342"/>
                  <a:pt x="10512" y="4464"/>
                  <a:pt x="10488" y="4586"/>
                </a:cubicBezTo>
                <a:lnTo>
                  <a:pt x="10488" y="4610"/>
                </a:lnTo>
                <a:cubicBezTo>
                  <a:pt x="10463" y="4659"/>
                  <a:pt x="10463" y="4708"/>
                  <a:pt x="10439" y="4757"/>
                </a:cubicBezTo>
                <a:cubicBezTo>
                  <a:pt x="10414" y="4805"/>
                  <a:pt x="10414" y="4854"/>
                  <a:pt x="10390" y="4903"/>
                </a:cubicBezTo>
                <a:cubicBezTo>
                  <a:pt x="10366" y="4854"/>
                  <a:pt x="10341" y="4830"/>
                  <a:pt x="10317" y="4805"/>
                </a:cubicBezTo>
                <a:cubicBezTo>
                  <a:pt x="10293" y="4757"/>
                  <a:pt x="10268" y="4732"/>
                  <a:pt x="10244" y="4708"/>
                </a:cubicBezTo>
                <a:lnTo>
                  <a:pt x="10219" y="4635"/>
                </a:lnTo>
                <a:lnTo>
                  <a:pt x="10171" y="4561"/>
                </a:lnTo>
                <a:cubicBezTo>
                  <a:pt x="10122" y="4464"/>
                  <a:pt x="10097" y="4391"/>
                  <a:pt x="10049" y="4293"/>
                </a:cubicBezTo>
                <a:cubicBezTo>
                  <a:pt x="9927" y="4074"/>
                  <a:pt x="9829" y="3830"/>
                  <a:pt x="9707" y="3610"/>
                </a:cubicBezTo>
                <a:cubicBezTo>
                  <a:pt x="9658" y="3513"/>
                  <a:pt x="9610" y="3415"/>
                  <a:pt x="9536" y="3318"/>
                </a:cubicBezTo>
                <a:lnTo>
                  <a:pt x="9366" y="3025"/>
                </a:lnTo>
                <a:cubicBezTo>
                  <a:pt x="9268" y="2854"/>
                  <a:pt x="9146" y="2683"/>
                  <a:pt x="9049" y="2513"/>
                </a:cubicBezTo>
                <a:cubicBezTo>
                  <a:pt x="8951" y="2342"/>
                  <a:pt x="8829" y="2220"/>
                  <a:pt x="8732" y="2074"/>
                </a:cubicBezTo>
                <a:lnTo>
                  <a:pt x="8585" y="2074"/>
                </a:lnTo>
                <a:cubicBezTo>
                  <a:pt x="8512" y="2074"/>
                  <a:pt x="8439" y="2049"/>
                  <a:pt x="8366" y="2049"/>
                </a:cubicBezTo>
                <a:cubicBezTo>
                  <a:pt x="8317" y="2025"/>
                  <a:pt x="8244" y="2025"/>
                  <a:pt x="8195" y="2025"/>
                </a:cubicBezTo>
                <a:cubicBezTo>
                  <a:pt x="8092" y="2025"/>
                  <a:pt x="7989" y="2008"/>
                  <a:pt x="7900" y="2002"/>
                </a:cubicBezTo>
                <a:lnTo>
                  <a:pt x="7900" y="2002"/>
                </a:lnTo>
                <a:cubicBezTo>
                  <a:pt x="7918" y="2004"/>
                  <a:pt x="7927" y="2010"/>
                  <a:pt x="7927" y="2025"/>
                </a:cubicBezTo>
                <a:lnTo>
                  <a:pt x="7829" y="2025"/>
                </a:lnTo>
                <a:cubicBezTo>
                  <a:pt x="7561" y="2123"/>
                  <a:pt x="7536" y="2147"/>
                  <a:pt x="7536" y="2147"/>
                </a:cubicBezTo>
                <a:cubicBezTo>
                  <a:pt x="7536" y="2171"/>
                  <a:pt x="7536" y="2147"/>
                  <a:pt x="7488" y="2196"/>
                </a:cubicBezTo>
                <a:lnTo>
                  <a:pt x="7390" y="2244"/>
                </a:lnTo>
                <a:cubicBezTo>
                  <a:pt x="7341" y="2269"/>
                  <a:pt x="7268" y="2293"/>
                  <a:pt x="7195" y="2318"/>
                </a:cubicBezTo>
                <a:lnTo>
                  <a:pt x="7000" y="2415"/>
                </a:lnTo>
                <a:cubicBezTo>
                  <a:pt x="6927" y="2610"/>
                  <a:pt x="6829" y="2830"/>
                  <a:pt x="6732" y="3098"/>
                </a:cubicBezTo>
                <a:cubicBezTo>
                  <a:pt x="6683" y="3244"/>
                  <a:pt x="6634" y="3391"/>
                  <a:pt x="6585" y="3537"/>
                </a:cubicBezTo>
                <a:lnTo>
                  <a:pt x="6415" y="4025"/>
                </a:lnTo>
                <a:cubicBezTo>
                  <a:pt x="6366" y="4171"/>
                  <a:pt x="6317" y="4366"/>
                  <a:pt x="6244" y="4537"/>
                </a:cubicBezTo>
                <a:lnTo>
                  <a:pt x="6219" y="4659"/>
                </a:lnTo>
                <a:lnTo>
                  <a:pt x="6171" y="4781"/>
                </a:lnTo>
                <a:lnTo>
                  <a:pt x="6122" y="4927"/>
                </a:lnTo>
                <a:lnTo>
                  <a:pt x="5927" y="5610"/>
                </a:lnTo>
                <a:lnTo>
                  <a:pt x="5732" y="6244"/>
                </a:lnTo>
                <a:cubicBezTo>
                  <a:pt x="5707" y="6366"/>
                  <a:pt x="5658" y="6464"/>
                  <a:pt x="5634" y="6561"/>
                </a:cubicBezTo>
                <a:cubicBezTo>
                  <a:pt x="5585" y="6659"/>
                  <a:pt x="5561" y="6732"/>
                  <a:pt x="5537" y="6830"/>
                </a:cubicBezTo>
                <a:cubicBezTo>
                  <a:pt x="5512" y="6903"/>
                  <a:pt x="5463" y="6976"/>
                  <a:pt x="5439" y="7049"/>
                </a:cubicBezTo>
                <a:cubicBezTo>
                  <a:pt x="5415" y="7074"/>
                  <a:pt x="5390" y="7098"/>
                  <a:pt x="5390" y="7122"/>
                </a:cubicBezTo>
                <a:cubicBezTo>
                  <a:pt x="5390" y="7147"/>
                  <a:pt x="5366" y="7196"/>
                  <a:pt x="5341" y="7244"/>
                </a:cubicBezTo>
                <a:cubicBezTo>
                  <a:pt x="5317" y="7220"/>
                  <a:pt x="5268" y="7147"/>
                  <a:pt x="5219" y="7122"/>
                </a:cubicBezTo>
                <a:cubicBezTo>
                  <a:pt x="5219" y="7098"/>
                  <a:pt x="5195" y="7098"/>
                  <a:pt x="5195" y="7098"/>
                </a:cubicBezTo>
                <a:cubicBezTo>
                  <a:pt x="5146" y="7074"/>
                  <a:pt x="5122" y="7025"/>
                  <a:pt x="5098" y="7000"/>
                </a:cubicBezTo>
                <a:cubicBezTo>
                  <a:pt x="5000" y="6854"/>
                  <a:pt x="4878" y="6683"/>
                  <a:pt x="4756" y="6488"/>
                </a:cubicBezTo>
                <a:cubicBezTo>
                  <a:pt x="4659" y="6342"/>
                  <a:pt x="4537" y="6220"/>
                  <a:pt x="4439" y="6074"/>
                </a:cubicBezTo>
                <a:lnTo>
                  <a:pt x="4195" y="5708"/>
                </a:lnTo>
                <a:cubicBezTo>
                  <a:pt x="4098" y="5586"/>
                  <a:pt x="4000" y="5488"/>
                  <a:pt x="3902" y="5366"/>
                </a:cubicBezTo>
                <a:lnTo>
                  <a:pt x="3390" y="4757"/>
                </a:lnTo>
                <a:cubicBezTo>
                  <a:pt x="3220" y="4561"/>
                  <a:pt x="3049" y="4415"/>
                  <a:pt x="2927" y="4269"/>
                </a:cubicBezTo>
                <a:lnTo>
                  <a:pt x="2488" y="4293"/>
                </a:lnTo>
                <a:lnTo>
                  <a:pt x="2024" y="4293"/>
                </a:lnTo>
                <a:lnTo>
                  <a:pt x="1902" y="4342"/>
                </a:lnTo>
                <a:cubicBezTo>
                  <a:pt x="1951" y="4366"/>
                  <a:pt x="1683" y="4586"/>
                  <a:pt x="1561" y="4635"/>
                </a:cubicBezTo>
                <a:lnTo>
                  <a:pt x="1293" y="4805"/>
                </a:lnTo>
                <a:cubicBezTo>
                  <a:pt x="1244" y="5025"/>
                  <a:pt x="1195" y="5269"/>
                  <a:pt x="1146" y="5513"/>
                </a:cubicBezTo>
                <a:cubicBezTo>
                  <a:pt x="1073" y="5781"/>
                  <a:pt x="1049" y="6025"/>
                  <a:pt x="1000" y="6269"/>
                </a:cubicBezTo>
                <a:lnTo>
                  <a:pt x="951" y="6220"/>
                </a:lnTo>
                <a:cubicBezTo>
                  <a:pt x="829" y="6903"/>
                  <a:pt x="756" y="7391"/>
                  <a:pt x="707" y="7659"/>
                </a:cubicBezTo>
                <a:cubicBezTo>
                  <a:pt x="585" y="8196"/>
                  <a:pt x="366" y="9000"/>
                  <a:pt x="244" y="9708"/>
                </a:cubicBezTo>
                <a:lnTo>
                  <a:pt x="220" y="9781"/>
                </a:lnTo>
                <a:cubicBezTo>
                  <a:pt x="195" y="9805"/>
                  <a:pt x="146" y="9854"/>
                  <a:pt x="122" y="9903"/>
                </a:cubicBezTo>
                <a:lnTo>
                  <a:pt x="0" y="10098"/>
                </a:lnTo>
                <a:lnTo>
                  <a:pt x="0" y="10171"/>
                </a:lnTo>
                <a:cubicBezTo>
                  <a:pt x="220" y="10366"/>
                  <a:pt x="439" y="10513"/>
                  <a:pt x="683" y="10659"/>
                </a:cubicBezTo>
                <a:cubicBezTo>
                  <a:pt x="856" y="10751"/>
                  <a:pt x="1050" y="10821"/>
                  <a:pt x="1235" y="10821"/>
                </a:cubicBezTo>
                <a:cubicBezTo>
                  <a:pt x="1443" y="10821"/>
                  <a:pt x="1639" y="10733"/>
                  <a:pt x="1781" y="10488"/>
                </a:cubicBezTo>
                <a:lnTo>
                  <a:pt x="1829" y="10513"/>
                </a:lnTo>
                <a:lnTo>
                  <a:pt x="1878" y="10317"/>
                </a:lnTo>
                <a:cubicBezTo>
                  <a:pt x="1915" y="10225"/>
                  <a:pt x="1934" y="10192"/>
                  <a:pt x="1944" y="10192"/>
                </a:cubicBezTo>
                <a:cubicBezTo>
                  <a:pt x="1961" y="10192"/>
                  <a:pt x="1951" y="10281"/>
                  <a:pt x="1951" y="10342"/>
                </a:cubicBezTo>
                <a:cubicBezTo>
                  <a:pt x="1976" y="10244"/>
                  <a:pt x="2000" y="10147"/>
                  <a:pt x="2024" y="10074"/>
                </a:cubicBezTo>
                <a:cubicBezTo>
                  <a:pt x="2031" y="10055"/>
                  <a:pt x="2032" y="10047"/>
                  <a:pt x="2031" y="10047"/>
                </a:cubicBezTo>
                <a:lnTo>
                  <a:pt x="2031" y="10047"/>
                </a:lnTo>
                <a:cubicBezTo>
                  <a:pt x="2027" y="10047"/>
                  <a:pt x="2000" y="10110"/>
                  <a:pt x="2000" y="10147"/>
                </a:cubicBezTo>
                <a:cubicBezTo>
                  <a:pt x="2000" y="9976"/>
                  <a:pt x="2024" y="9830"/>
                  <a:pt x="2073" y="9659"/>
                </a:cubicBezTo>
                <a:cubicBezTo>
                  <a:pt x="2122" y="9415"/>
                  <a:pt x="2146" y="9659"/>
                  <a:pt x="2195" y="9391"/>
                </a:cubicBezTo>
                <a:cubicBezTo>
                  <a:pt x="2341" y="8805"/>
                  <a:pt x="2463" y="8220"/>
                  <a:pt x="2561" y="7683"/>
                </a:cubicBezTo>
                <a:lnTo>
                  <a:pt x="2659" y="7269"/>
                </a:lnTo>
                <a:lnTo>
                  <a:pt x="2659" y="7244"/>
                </a:lnTo>
                <a:lnTo>
                  <a:pt x="2683" y="7196"/>
                </a:lnTo>
                <a:lnTo>
                  <a:pt x="2707" y="7196"/>
                </a:lnTo>
                <a:cubicBezTo>
                  <a:pt x="2707" y="7244"/>
                  <a:pt x="2707" y="7269"/>
                  <a:pt x="2707" y="7293"/>
                </a:cubicBezTo>
                <a:cubicBezTo>
                  <a:pt x="2707" y="7281"/>
                  <a:pt x="2707" y="7275"/>
                  <a:pt x="2710" y="7275"/>
                </a:cubicBezTo>
                <a:cubicBezTo>
                  <a:pt x="2713" y="7275"/>
                  <a:pt x="2720" y="7281"/>
                  <a:pt x="2732" y="7293"/>
                </a:cubicBezTo>
                <a:cubicBezTo>
                  <a:pt x="2902" y="7513"/>
                  <a:pt x="3073" y="7757"/>
                  <a:pt x="3195" y="7927"/>
                </a:cubicBezTo>
                <a:lnTo>
                  <a:pt x="3293" y="8074"/>
                </a:lnTo>
                <a:lnTo>
                  <a:pt x="3341" y="8122"/>
                </a:lnTo>
                <a:lnTo>
                  <a:pt x="3366" y="8171"/>
                </a:lnTo>
                <a:lnTo>
                  <a:pt x="3537" y="8293"/>
                </a:lnTo>
                <a:lnTo>
                  <a:pt x="3634" y="8293"/>
                </a:lnTo>
                <a:cubicBezTo>
                  <a:pt x="4122" y="8952"/>
                  <a:pt x="3732" y="8561"/>
                  <a:pt x="4219" y="9171"/>
                </a:cubicBezTo>
                <a:cubicBezTo>
                  <a:pt x="4415" y="9317"/>
                  <a:pt x="4610" y="9513"/>
                  <a:pt x="4756" y="9708"/>
                </a:cubicBezTo>
                <a:lnTo>
                  <a:pt x="5049" y="9708"/>
                </a:lnTo>
                <a:cubicBezTo>
                  <a:pt x="5098" y="9708"/>
                  <a:pt x="5146" y="9708"/>
                  <a:pt x="5195" y="9683"/>
                </a:cubicBezTo>
                <a:cubicBezTo>
                  <a:pt x="5195" y="9683"/>
                  <a:pt x="5366" y="9683"/>
                  <a:pt x="5366" y="9708"/>
                </a:cubicBezTo>
                <a:cubicBezTo>
                  <a:pt x="5415" y="9659"/>
                  <a:pt x="5537" y="9683"/>
                  <a:pt x="5658" y="9659"/>
                </a:cubicBezTo>
                <a:lnTo>
                  <a:pt x="5878" y="9610"/>
                </a:lnTo>
                <a:cubicBezTo>
                  <a:pt x="5976" y="9610"/>
                  <a:pt x="6024" y="9610"/>
                  <a:pt x="5902" y="9635"/>
                </a:cubicBezTo>
                <a:lnTo>
                  <a:pt x="6561" y="9537"/>
                </a:lnTo>
                <a:cubicBezTo>
                  <a:pt x="6683" y="9269"/>
                  <a:pt x="6829" y="8976"/>
                  <a:pt x="6976" y="8635"/>
                </a:cubicBezTo>
                <a:cubicBezTo>
                  <a:pt x="7049" y="8488"/>
                  <a:pt x="7122" y="8317"/>
                  <a:pt x="7219" y="8147"/>
                </a:cubicBezTo>
                <a:cubicBezTo>
                  <a:pt x="7293" y="7952"/>
                  <a:pt x="7341" y="7757"/>
                  <a:pt x="7415" y="7561"/>
                </a:cubicBezTo>
                <a:lnTo>
                  <a:pt x="7536" y="7220"/>
                </a:lnTo>
                <a:cubicBezTo>
                  <a:pt x="7585" y="7098"/>
                  <a:pt x="7610" y="7000"/>
                  <a:pt x="7658" y="6878"/>
                </a:cubicBezTo>
                <a:cubicBezTo>
                  <a:pt x="7707" y="6659"/>
                  <a:pt x="7780" y="6439"/>
                  <a:pt x="7854" y="6220"/>
                </a:cubicBezTo>
                <a:cubicBezTo>
                  <a:pt x="7927" y="6000"/>
                  <a:pt x="7976" y="5805"/>
                  <a:pt x="8024" y="5610"/>
                </a:cubicBezTo>
                <a:lnTo>
                  <a:pt x="8118" y="5352"/>
                </a:lnTo>
                <a:lnTo>
                  <a:pt x="8114" y="5334"/>
                </a:lnTo>
                <a:lnTo>
                  <a:pt x="8114" y="5334"/>
                </a:lnTo>
                <a:cubicBezTo>
                  <a:pt x="8116" y="5336"/>
                  <a:pt x="8118" y="5338"/>
                  <a:pt x="8121" y="5341"/>
                </a:cubicBezTo>
                <a:lnTo>
                  <a:pt x="8121" y="5341"/>
                </a:lnTo>
                <a:cubicBezTo>
                  <a:pt x="8119" y="5328"/>
                  <a:pt x="8115" y="5316"/>
                  <a:pt x="8106" y="5303"/>
                </a:cubicBezTo>
                <a:lnTo>
                  <a:pt x="8106" y="5303"/>
                </a:lnTo>
                <a:lnTo>
                  <a:pt x="8114" y="5334"/>
                </a:lnTo>
                <a:lnTo>
                  <a:pt x="8114" y="5334"/>
                </a:lnTo>
                <a:cubicBezTo>
                  <a:pt x="8097" y="5318"/>
                  <a:pt x="8097" y="5318"/>
                  <a:pt x="8094" y="5318"/>
                </a:cubicBezTo>
                <a:cubicBezTo>
                  <a:pt x="8091" y="5318"/>
                  <a:pt x="8085" y="5318"/>
                  <a:pt x="8049" y="5293"/>
                </a:cubicBezTo>
                <a:cubicBezTo>
                  <a:pt x="8012" y="5257"/>
                  <a:pt x="8012" y="5257"/>
                  <a:pt x="8021" y="5257"/>
                </a:cubicBezTo>
                <a:cubicBezTo>
                  <a:pt x="8030" y="5257"/>
                  <a:pt x="8049" y="5257"/>
                  <a:pt x="8049" y="5220"/>
                </a:cubicBezTo>
                <a:cubicBezTo>
                  <a:pt x="8097" y="5293"/>
                  <a:pt x="8097" y="5269"/>
                  <a:pt x="8097" y="5293"/>
                </a:cubicBezTo>
                <a:cubicBezTo>
                  <a:pt x="8101" y="5296"/>
                  <a:pt x="8104" y="5300"/>
                  <a:pt x="8106" y="5303"/>
                </a:cubicBezTo>
                <a:lnTo>
                  <a:pt x="8106" y="5303"/>
                </a:lnTo>
                <a:lnTo>
                  <a:pt x="8097" y="5269"/>
                </a:lnTo>
                <a:lnTo>
                  <a:pt x="8122" y="5318"/>
                </a:lnTo>
                <a:lnTo>
                  <a:pt x="8122" y="5293"/>
                </a:lnTo>
                <a:cubicBezTo>
                  <a:pt x="8122" y="5296"/>
                  <a:pt x="8122" y="5297"/>
                  <a:pt x="8123" y="5297"/>
                </a:cubicBezTo>
                <a:cubicBezTo>
                  <a:pt x="8127" y="5297"/>
                  <a:pt x="8146" y="5217"/>
                  <a:pt x="8146" y="5196"/>
                </a:cubicBezTo>
                <a:cubicBezTo>
                  <a:pt x="8149" y="5196"/>
                  <a:pt x="8151" y="5196"/>
                  <a:pt x="8153" y="5196"/>
                </a:cubicBezTo>
                <a:lnTo>
                  <a:pt x="8153" y="5196"/>
                </a:lnTo>
                <a:cubicBezTo>
                  <a:pt x="8157" y="5186"/>
                  <a:pt x="8162" y="5177"/>
                  <a:pt x="8166" y="5168"/>
                </a:cubicBezTo>
                <a:lnTo>
                  <a:pt x="8166" y="5168"/>
                </a:lnTo>
                <a:cubicBezTo>
                  <a:pt x="8165" y="5179"/>
                  <a:pt x="8169" y="5182"/>
                  <a:pt x="8173" y="5182"/>
                </a:cubicBezTo>
                <a:cubicBezTo>
                  <a:pt x="8179" y="5182"/>
                  <a:pt x="8186" y="5177"/>
                  <a:pt x="8188" y="5177"/>
                </a:cubicBezTo>
                <a:cubicBezTo>
                  <a:pt x="8189" y="5177"/>
                  <a:pt x="8185" y="5181"/>
                  <a:pt x="8171" y="5196"/>
                </a:cubicBezTo>
                <a:cubicBezTo>
                  <a:pt x="8171" y="5196"/>
                  <a:pt x="8181" y="5228"/>
                  <a:pt x="8203" y="5228"/>
                </a:cubicBezTo>
                <a:cubicBezTo>
                  <a:pt x="8214" y="5228"/>
                  <a:pt x="8228" y="5220"/>
                  <a:pt x="8244" y="5196"/>
                </a:cubicBezTo>
                <a:lnTo>
                  <a:pt x="8244" y="5196"/>
                </a:lnTo>
                <a:cubicBezTo>
                  <a:pt x="8219" y="5244"/>
                  <a:pt x="8244" y="5293"/>
                  <a:pt x="8195" y="5293"/>
                </a:cubicBezTo>
                <a:cubicBezTo>
                  <a:pt x="8185" y="5288"/>
                  <a:pt x="8179" y="5286"/>
                  <a:pt x="8176" y="5286"/>
                </a:cubicBezTo>
                <a:cubicBezTo>
                  <a:pt x="8165" y="5286"/>
                  <a:pt x="8200" y="5318"/>
                  <a:pt x="8219" y="5318"/>
                </a:cubicBezTo>
                <a:cubicBezTo>
                  <a:pt x="8244" y="5366"/>
                  <a:pt x="8244" y="5391"/>
                  <a:pt x="8268" y="5440"/>
                </a:cubicBezTo>
                <a:lnTo>
                  <a:pt x="8293" y="5488"/>
                </a:lnTo>
                <a:lnTo>
                  <a:pt x="8293" y="5513"/>
                </a:lnTo>
                <a:lnTo>
                  <a:pt x="8317" y="5561"/>
                </a:lnTo>
                <a:cubicBezTo>
                  <a:pt x="8439" y="5757"/>
                  <a:pt x="8561" y="5952"/>
                  <a:pt x="8707" y="6122"/>
                </a:cubicBezTo>
                <a:lnTo>
                  <a:pt x="8610" y="5879"/>
                </a:lnTo>
                <a:lnTo>
                  <a:pt x="8756" y="6147"/>
                </a:lnTo>
                <a:cubicBezTo>
                  <a:pt x="8805" y="6244"/>
                  <a:pt x="8829" y="6318"/>
                  <a:pt x="8878" y="6391"/>
                </a:cubicBezTo>
                <a:cubicBezTo>
                  <a:pt x="8949" y="6486"/>
                  <a:pt x="8997" y="6604"/>
                  <a:pt x="9022" y="6746"/>
                </a:cubicBezTo>
                <a:lnTo>
                  <a:pt x="9022" y="6746"/>
                </a:lnTo>
                <a:lnTo>
                  <a:pt x="8805" y="6391"/>
                </a:lnTo>
                <a:lnTo>
                  <a:pt x="9024" y="6757"/>
                </a:lnTo>
                <a:cubicBezTo>
                  <a:pt x="9024" y="6753"/>
                  <a:pt x="9023" y="6749"/>
                  <a:pt x="9022" y="6746"/>
                </a:cubicBezTo>
                <a:lnTo>
                  <a:pt x="9022" y="6746"/>
                </a:lnTo>
                <a:lnTo>
                  <a:pt x="9268" y="7147"/>
                </a:lnTo>
                <a:cubicBezTo>
                  <a:pt x="9317" y="7269"/>
                  <a:pt x="9390" y="7366"/>
                  <a:pt x="9488" y="7464"/>
                </a:cubicBezTo>
                <a:lnTo>
                  <a:pt x="9707" y="7732"/>
                </a:lnTo>
                <a:lnTo>
                  <a:pt x="9634" y="7586"/>
                </a:lnTo>
                <a:lnTo>
                  <a:pt x="9634" y="7586"/>
                </a:lnTo>
                <a:cubicBezTo>
                  <a:pt x="9658" y="7610"/>
                  <a:pt x="9683" y="7659"/>
                  <a:pt x="9732" y="7708"/>
                </a:cubicBezTo>
                <a:lnTo>
                  <a:pt x="10146" y="7708"/>
                </a:lnTo>
                <a:cubicBezTo>
                  <a:pt x="10293" y="7708"/>
                  <a:pt x="10463" y="7708"/>
                  <a:pt x="10610" y="7732"/>
                </a:cubicBezTo>
                <a:cubicBezTo>
                  <a:pt x="10853" y="7659"/>
                  <a:pt x="11122" y="7537"/>
                  <a:pt x="11414" y="7439"/>
                </a:cubicBezTo>
                <a:cubicBezTo>
                  <a:pt x="11488" y="7269"/>
                  <a:pt x="11561" y="7122"/>
                  <a:pt x="11634" y="7000"/>
                </a:cubicBezTo>
                <a:cubicBezTo>
                  <a:pt x="11683" y="6854"/>
                  <a:pt x="11732" y="6683"/>
                  <a:pt x="11780" y="6561"/>
                </a:cubicBezTo>
                <a:cubicBezTo>
                  <a:pt x="11853" y="6391"/>
                  <a:pt x="11902" y="6196"/>
                  <a:pt x="11951" y="6000"/>
                </a:cubicBezTo>
                <a:lnTo>
                  <a:pt x="11951" y="6000"/>
                </a:lnTo>
                <a:lnTo>
                  <a:pt x="11829" y="6220"/>
                </a:lnTo>
                <a:lnTo>
                  <a:pt x="11829" y="6220"/>
                </a:lnTo>
                <a:lnTo>
                  <a:pt x="11947" y="5699"/>
                </a:lnTo>
                <a:lnTo>
                  <a:pt x="11947" y="5699"/>
                </a:lnTo>
                <a:cubicBezTo>
                  <a:pt x="11942" y="5768"/>
                  <a:pt x="12000" y="5981"/>
                  <a:pt x="11988" y="6067"/>
                </a:cubicBezTo>
                <a:lnTo>
                  <a:pt x="11988" y="6067"/>
                </a:lnTo>
                <a:cubicBezTo>
                  <a:pt x="12032" y="5952"/>
                  <a:pt x="12079" y="5814"/>
                  <a:pt x="12146" y="5635"/>
                </a:cubicBezTo>
                <a:lnTo>
                  <a:pt x="12317" y="5001"/>
                </a:lnTo>
                <a:cubicBezTo>
                  <a:pt x="12414" y="4683"/>
                  <a:pt x="12512" y="4293"/>
                  <a:pt x="12634" y="3903"/>
                </a:cubicBezTo>
                <a:cubicBezTo>
                  <a:pt x="12658" y="3781"/>
                  <a:pt x="12707" y="3659"/>
                  <a:pt x="12732" y="3513"/>
                </a:cubicBezTo>
                <a:cubicBezTo>
                  <a:pt x="12756" y="3464"/>
                  <a:pt x="12780" y="3391"/>
                  <a:pt x="12805" y="3342"/>
                </a:cubicBezTo>
                <a:cubicBezTo>
                  <a:pt x="12853" y="3244"/>
                  <a:pt x="12902" y="3123"/>
                  <a:pt x="12975" y="3049"/>
                </a:cubicBezTo>
                <a:cubicBezTo>
                  <a:pt x="13000" y="2976"/>
                  <a:pt x="13049" y="2927"/>
                  <a:pt x="13122" y="2879"/>
                </a:cubicBezTo>
                <a:lnTo>
                  <a:pt x="13122" y="2952"/>
                </a:lnTo>
                <a:lnTo>
                  <a:pt x="13122" y="3025"/>
                </a:lnTo>
                <a:cubicBezTo>
                  <a:pt x="13122" y="3049"/>
                  <a:pt x="13097" y="3123"/>
                  <a:pt x="13097" y="3123"/>
                </a:cubicBezTo>
                <a:cubicBezTo>
                  <a:pt x="13097" y="3123"/>
                  <a:pt x="13122" y="3074"/>
                  <a:pt x="13146" y="3049"/>
                </a:cubicBezTo>
                <a:cubicBezTo>
                  <a:pt x="13146" y="3049"/>
                  <a:pt x="13146" y="3049"/>
                  <a:pt x="13146" y="3074"/>
                </a:cubicBezTo>
                <a:cubicBezTo>
                  <a:pt x="13122" y="3123"/>
                  <a:pt x="13122" y="3147"/>
                  <a:pt x="13122" y="3196"/>
                </a:cubicBezTo>
                <a:cubicBezTo>
                  <a:pt x="13132" y="3176"/>
                  <a:pt x="13141" y="3141"/>
                  <a:pt x="13150" y="3099"/>
                </a:cubicBezTo>
                <a:lnTo>
                  <a:pt x="13150" y="3099"/>
                </a:lnTo>
                <a:cubicBezTo>
                  <a:pt x="13159" y="3090"/>
                  <a:pt x="13184" y="3046"/>
                  <a:pt x="13206" y="3046"/>
                </a:cubicBezTo>
                <a:cubicBezTo>
                  <a:pt x="13221" y="3046"/>
                  <a:pt x="13235" y="3064"/>
                  <a:pt x="13244" y="3123"/>
                </a:cubicBezTo>
                <a:lnTo>
                  <a:pt x="13244" y="3147"/>
                </a:lnTo>
                <a:cubicBezTo>
                  <a:pt x="13292" y="3269"/>
                  <a:pt x="13317" y="3366"/>
                  <a:pt x="13341" y="3464"/>
                </a:cubicBezTo>
                <a:lnTo>
                  <a:pt x="13390" y="3635"/>
                </a:lnTo>
                <a:cubicBezTo>
                  <a:pt x="13439" y="3757"/>
                  <a:pt x="13488" y="3903"/>
                  <a:pt x="13512" y="4025"/>
                </a:cubicBezTo>
                <a:cubicBezTo>
                  <a:pt x="13488" y="4025"/>
                  <a:pt x="13439" y="3903"/>
                  <a:pt x="13390" y="3805"/>
                </a:cubicBezTo>
                <a:lnTo>
                  <a:pt x="13390" y="3805"/>
                </a:lnTo>
                <a:cubicBezTo>
                  <a:pt x="13414" y="3879"/>
                  <a:pt x="13439" y="3976"/>
                  <a:pt x="13463" y="4074"/>
                </a:cubicBezTo>
                <a:cubicBezTo>
                  <a:pt x="13463" y="4049"/>
                  <a:pt x="13466" y="4039"/>
                  <a:pt x="13471" y="4039"/>
                </a:cubicBezTo>
                <a:cubicBezTo>
                  <a:pt x="13489" y="4039"/>
                  <a:pt x="13535" y="4197"/>
                  <a:pt x="13540" y="4197"/>
                </a:cubicBezTo>
                <a:cubicBezTo>
                  <a:pt x="13541" y="4197"/>
                  <a:pt x="13540" y="4189"/>
                  <a:pt x="13536" y="4171"/>
                </a:cubicBezTo>
                <a:lnTo>
                  <a:pt x="13536" y="4171"/>
                </a:lnTo>
                <a:cubicBezTo>
                  <a:pt x="13610" y="4269"/>
                  <a:pt x="13634" y="4366"/>
                  <a:pt x="13683" y="4488"/>
                </a:cubicBezTo>
                <a:cubicBezTo>
                  <a:pt x="13731" y="4586"/>
                  <a:pt x="13756" y="4708"/>
                  <a:pt x="13780" y="4805"/>
                </a:cubicBezTo>
                <a:cubicBezTo>
                  <a:pt x="13805" y="4927"/>
                  <a:pt x="13829" y="5025"/>
                  <a:pt x="13853" y="5147"/>
                </a:cubicBezTo>
                <a:cubicBezTo>
                  <a:pt x="13878" y="5244"/>
                  <a:pt x="13902" y="5342"/>
                  <a:pt x="13951" y="5415"/>
                </a:cubicBezTo>
                <a:cubicBezTo>
                  <a:pt x="14000" y="5415"/>
                  <a:pt x="14439" y="5537"/>
                  <a:pt x="14853" y="5683"/>
                </a:cubicBezTo>
                <a:cubicBezTo>
                  <a:pt x="15286" y="5827"/>
                  <a:pt x="15718" y="6019"/>
                  <a:pt x="15778" y="6025"/>
                </a:cubicBezTo>
                <a:lnTo>
                  <a:pt x="15778" y="6025"/>
                </a:lnTo>
                <a:cubicBezTo>
                  <a:pt x="15771" y="5975"/>
                  <a:pt x="15764" y="5925"/>
                  <a:pt x="15756" y="5879"/>
                </a:cubicBezTo>
                <a:lnTo>
                  <a:pt x="15683" y="5854"/>
                </a:lnTo>
                <a:cubicBezTo>
                  <a:pt x="15634" y="5537"/>
                  <a:pt x="15731" y="5781"/>
                  <a:pt x="15683" y="5464"/>
                </a:cubicBezTo>
                <a:cubicBezTo>
                  <a:pt x="15707" y="5464"/>
                  <a:pt x="15731" y="5513"/>
                  <a:pt x="15756" y="5610"/>
                </a:cubicBezTo>
                <a:cubicBezTo>
                  <a:pt x="15780" y="5732"/>
                  <a:pt x="15780" y="5854"/>
                  <a:pt x="15805" y="6000"/>
                </a:cubicBezTo>
                <a:cubicBezTo>
                  <a:pt x="15780" y="5757"/>
                  <a:pt x="15805" y="5513"/>
                  <a:pt x="15731" y="5415"/>
                </a:cubicBezTo>
                <a:cubicBezTo>
                  <a:pt x="15707" y="5220"/>
                  <a:pt x="15780" y="5415"/>
                  <a:pt x="15756" y="5171"/>
                </a:cubicBezTo>
                <a:cubicBezTo>
                  <a:pt x="15683" y="4976"/>
                  <a:pt x="15634" y="4781"/>
                  <a:pt x="15585" y="4561"/>
                </a:cubicBezTo>
                <a:cubicBezTo>
                  <a:pt x="15561" y="4366"/>
                  <a:pt x="15512" y="4147"/>
                  <a:pt x="15439" y="3952"/>
                </a:cubicBezTo>
                <a:cubicBezTo>
                  <a:pt x="15341" y="3781"/>
                  <a:pt x="15292" y="3610"/>
                  <a:pt x="15244" y="3415"/>
                </a:cubicBezTo>
                <a:lnTo>
                  <a:pt x="15244" y="3415"/>
                </a:lnTo>
                <a:lnTo>
                  <a:pt x="15292" y="3464"/>
                </a:lnTo>
                <a:cubicBezTo>
                  <a:pt x="15268" y="3366"/>
                  <a:pt x="15244" y="3244"/>
                  <a:pt x="15195" y="3147"/>
                </a:cubicBezTo>
                <a:cubicBezTo>
                  <a:pt x="15170" y="3074"/>
                  <a:pt x="15146" y="3001"/>
                  <a:pt x="15122" y="2927"/>
                </a:cubicBezTo>
                <a:cubicBezTo>
                  <a:pt x="15073" y="2805"/>
                  <a:pt x="15049" y="2659"/>
                  <a:pt x="15000" y="2537"/>
                </a:cubicBezTo>
                <a:lnTo>
                  <a:pt x="15000" y="2537"/>
                </a:lnTo>
                <a:cubicBezTo>
                  <a:pt x="15028" y="2622"/>
                  <a:pt x="15040" y="2706"/>
                  <a:pt x="15026" y="2706"/>
                </a:cubicBezTo>
                <a:cubicBezTo>
                  <a:pt x="15016" y="2706"/>
                  <a:pt x="14992" y="2661"/>
                  <a:pt x="14951" y="2537"/>
                </a:cubicBezTo>
                <a:cubicBezTo>
                  <a:pt x="14780" y="1952"/>
                  <a:pt x="14658" y="1562"/>
                  <a:pt x="14561" y="1074"/>
                </a:cubicBezTo>
                <a:lnTo>
                  <a:pt x="14390" y="708"/>
                </a:lnTo>
                <a:cubicBezTo>
                  <a:pt x="14390" y="684"/>
                  <a:pt x="14390" y="659"/>
                  <a:pt x="14366" y="635"/>
                </a:cubicBezTo>
                <a:lnTo>
                  <a:pt x="13951" y="464"/>
                </a:lnTo>
                <a:lnTo>
                  <a:pt x="13658" y="342"/>
                </a:lnTo>
                <a:lnTo>
                  <a:pt x="13463" y="269"/>
                </a:lnTo>
                <a:lnTo>
                  <a:pt x="13366" y="220"/>
                </a:lnTo>
                <a:cubicBezTo>
                  <a:pt x="13292" y="196"/>
                  <a:pt x="13219" y="171"/>
                  <a:pt x="13122" y="147"/>
                </a:cubicBezTo>
                <a:lnTo>
                  <a:pt x="12610" y="1"/>
                </a:lnTo>
                <a:close/>
              </a:path>
            </a:pathLst>
          </a:custGeom>
          <a:solidFill>
            <a:srgbClr val="E765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1" name="Google Shape;301;p10"/>
          <p:cNvSpPr/>
          <p:nvPr/>
        </p:nvSpPr>
        <p:spPr>
          <a:xfrm>
            <a:off x="89534" y="5940515"/>
            <a:ext cx="569937" cy="403800"/>
          </a:xfrm>
          <a:custGeom>
            <a:avLst/>
            <a:gdLst/>
            <a:ahLst/>
            <a:cxnLst/>
            <a:rect l="l" t="t" r="r" b="b"/>
            <a:pathLst>
              <a:path w="14220" h="10074" extrusionOk="0">
                <a:moveTo>
                  <a:pt x="7706" y="4422"/>
                </a:moveTo>
                <a:lnTo>
                  <a:pt x="7683" y="4512"/>
                </a:lnTo>
                <a:lnTo>
                  <a:pt x="7708" y="4439"/>
                </a:lnTo>
                <a:cubicBezTo>
                  <a:pt x="7708" y="4431"/>
                  <a:pt x="7707" y="4426"/>
                  <a:pt x="7706" y="4422"/>
                </a:cubicBezTo>
                <a:close/>
                <a:moveTo>
                  <a:pt x="1891" y="4477"/>
                </a:moveTo>
                <a:cubicBezTo>
                  <a:pt x="1895" y="4477"/>
                  <a:pt x="1899" y="4480"/>
                  <a:pt x="1903" y="4488"/>
                </a:cubicBezTo>
                <a:lnTo>
                  <a:pt x="1746" y="4711"/>
                </a:lnTo>
                <a:lnTo>
                  <a:pt x="1746" y="4711"/>
                </a:lnTo>
                <a:cubicBezTo>
                  <a:pt x="1839" y="4577"/>
                  <a:pt x="1870" y="4477"/>
                  <a:pt x="1891" y="4477"/>
                </a:cubicBezTo>
                <a:close/>
                <a:moveTo>
                  <a:pt x="14195" y="6854"/>
                </a:moveTo>
                <a:cubicBezTo>
                  <a:pt x="14194" y="6863"/>
                  <a:pt x="14194" y="6872"/>
                  <a:pt x="14193" y="6882"/>
                </a:cubicBezTo>
                <a:lnTo>
                  <a:pt x="14193" y="6882"/>
                </a:lnTo>
                <a:cubicBezTo>
                  <a:pt x="14194" y="6873"/>
                  <a:pt x="14195" y="6863"/>
                  <a:pt x="14195" y="6854"/>
                </a:cubicBezTo>
                <a:close/>
                <a:moveTo>
                  <a:pt x="10125" y="7143"/>
                </a:moveTo>
                <a:cubicBezTo>
                  <a:pt x="10124" y="7144"/>
                  <a:pt x="10123" y="7145"/>
                  <a:pt x="10122" y="7146"/>
                </a:cubicBezTo>
                <a:cubicBezTo>
                  <a:pt x="10123" y="7145"/>
                  <a:pt x="10124" y="7144"/>
                  <a:pt x="10125" y="7143"/>
                </a:cubicBezTo>
                <a:close/>
                <a:moveTo>
                  <a:pt x="4317" y="0"/>
                </a:moveTo>
                <a:cubicBezTo>
                  <a:pt x="4220" y="25"/>
                  <a:pt x="4122" y="49"/>
                  <a:pt x="4000" y="49"/>
                </a:cubicBezTo>
                <a:lnTo>
                  <a:pt x="3903" y="73"/>
                </a:lnTo>
                <a:lnTo>
                  <a:pt x="3708" y="98"/>
                </a:lnTo>
                <a:cubicBezTo>
                  <a:pt x="3561" y="98"/>
                  <a:pt x="3439" y="146"/>
                  <a:pt x="3269" y="146"/>
                </a:cubicBezTo>
                <a:lnTo>
                  <a:pt x="3171" y="268"/>
                </a:lnTo>
                <a:lnTo>
                  <a:pt x="3195" y="195"/>
                </a:lnTo>
                <a:lnTo>
                  <a:pt x="3195" y="195"/>
                </a:lnTo>
                <a:cubicBezTo>
                  <a:pt x="3025" y="415"/>
                  <a:pt x="2781" y="659"/>
                  <a:pt x="2537" y="903"/>
                </a:cubicBezTo>
                <a:lnTo>
                  <a:pt x="1976" y="1585"/>
                </a:lnTo>
                <a:lnTo>
                  <a:pt x="1732" y="1854"/>
                </a:lnTo>
                <a:lnTo>
                  <a:pt x="1488" y="2146"/>
                </a:lnTo>
                <a:lnTo>
                  <a:pt x="1049" y="2683"/>
                </a:lnTo>
                <a:cubicBezTo>
                  <a:pt x="805" y="2976"/>
                  <a:pt x="586" y="3293"/>
                  <a:pt x="391" y="3634"/>
                </a:cubicBezTo>
                <a:lnTo>
                  <a:pt x="195" y="3805"/>
                </a:lnTo>
                <a:lnTo>
                  <a:pt x="25" y="3976"/>
                </a:lnTo>
                <a:lnTo>
                  <a:pt x="0" y="4049"/>
                </a:lnTo>
                <a:cubicBezTo>
                  <a:pt x="122" y="4268"/>
                  <a:pt x="293" y="4488"/>
                  <a:pt x="488" y="4683"/>
                </a:cubicBezTo>
                <a:cubicBezTo>
                  <a:pt x="693" y="4857"/>
                  <a:pt x="939" y="4999"/>
                  <a:pt x="1193" y="4999"/>
                </a:cubicBezTo>
                <a:cubicBezTo>
                  <a:pt x="1332" y="4999"/>
                  <a:pt x="1472" y="4957"/>
                  <a:pt x="1610" y="4854"/>
                </a:cubicBezTo>
                <a:lnTo>
                  <a:pt x="1634" y="4878"/>
                </a:lnTo>
                <a:lnTo>
                  <a:pt x="1683" y="4805"/>
                </a:lnTo>
                <a:lnTo>
                  <a:pt x="1732" y="4732"/>
                </a:lnTo>
                <a:cubicBezTo>
                  <a:pt x="1785" y="4670"/>
                  <a:pt x="1809" y="4646"/>
                  <a:pt x="1817" y="4646"/>
                </a:cubicBezTo>
                <a:cubicBezTo>
                  <a:pt x="1832" y="4646"/>
                  <a:pt x="1796" y="4718"/>
                  <a:pt x="1781" y="4780"/>
                </a:cubicBezTo>
                <a:cubicBezTo>
                  <a:pt x="1830" y="4707"/>
                  <a:pt x="1878" y="4634"/>
                  <a:pt x="1927" y="4585"/>
                </a:cubicBezTo>
                <a:cubicBezTo>
                  <a:pt x="1927" y="4570"/>
                  <a:pt x="1925" y="4564"/>
                  <a:pt x="1921" y="4564"/>
                </a:cubicBezTo>
                <a:cubicBezTo>
                  <a:pt x="1912" y="4564"/>
                  <a:pt x="1895" y="4593"/>
                  <a:pt x="1878" y="4610"/>
                </a:cubicBezTo>
                <a:cubicBezTo>
                  <a:pt x="1927" y="4488"/>
                  <a:pt x="2000" y="4366"/>
                  <a:pt x="2073" y="4244"/>
                </a:cubicBezTo>
                <a:cubicBezTo>
                  <a:pt x="2138" y="4169"/>
                  <a:pt x="2160" y="4165"/>
                  <a:pt x="2178" y="4165"/>
                </a:cubicBezTo>
                <a:cubicBezTo>
                  <a:pt x="2181" y="4165"/>
                  <a:pt x="2184" y="4165"/>
                  <a:pt x="2186" y="4165"/>
                </a:cubicBezTo>
                <a:cubicBezTo>
                  <a:pt x="2208" y="4165"/>
                  <a:pt x="2232" y="4159"/>
                  <a:pt x="2317" y="4049"/>
                </a:cubicBezTo>
                <a:lnTo>
                  <a:pt x="2488" y="3805"/>
                </a:lnTo>
                <a:lnTo>
                  <a:pt x="2586" y="3683"/>
                </a:lnTo>
                <a:lnTo>
                  <a:pt x="2634" y="3610"/>
                </a:lnTo>
                <a:lnTo>
                  <a:pt x="2683" y="3585"/>
                </a:lnTo>
                <a:lnTo>
                  <a:pt x="2756" y="3561"/>
                </a:lnTo>
                <a:cubicBezTo>
                  <a:pt x="2781" y="3537"/>
                  <a:pt x="2781" y="3537"/>
                  <a:pt x="2805" y="3537"/>
                </a:cubicBezTo>
                <a:lnTo>
                  <a:pt x="2805" y="3561"/>
                </a:lnTo>
                <a:lnTo>
                  <a:pt x="2781" y="3585"/>
                </a:lnTo>
                <a:cubicBezTo>
                  <a:pt x="2789" y="3577"/>
                  <a:pt x="2792" y="3575"/>
                  <a:pt x="2793" y="3575"/>
                </a:cubicBezTo>
                <a:cubicBezTo>
                  <a:pt x="2794" y="3575"/>
                  <a:pt x="2789" y="3585"/>
                  <a:pt x="2805" y="3585"/>
                </a:cubicBezTo>
                <a:cubicBezTo>
                  <a:pt x="2805" y="3634"/>
                  <a:pt x="2756" y="3683"/>
                  <a:pt x="2756" y="3707"/>
                </a:cubicBezTo>
                <a:lnTo>
                  <a:pt x="2756" y="3707"/>
                </a:lnTo>
                <a:cubicBezTo>
                  <a:pt x="2756" y="3707"/>
                  <a:pt x="2756" y="3683"/>
                  <a:pt x="2781" y="3683"/>
                </a:cubicBezTo>
                <a:lnTo>
                  <a:pt x="2781" y="3707"/>
                </a:lnTo>
                <a:cubicBezTo>
                  <a:pt x="2756" y="3927"/>
                  <a:pt x="2756" y="4098"/>
                  <a:pt x="2756" y="4098"/>
                </a:cubicBezTo>
                <a:lnTo>
                  <a:pt x="2830" y="4146"/>
                </a:lnTo>
                <a:cubicBezTo>
                  <a:pt x="2781" y="5024"/>
                  <a:pt x="2732" y="4439"/>
                  <a:pt x="2708" y="5244"/>
                </a:cubicBezTo>
                <a:cubicBezTo>
                  <a:pt x="2732" y="5341"/>
                  <a:pt x="2732" y="5439"/>
                  <a:pt x="2732" y="5537"/>
                </a:cubicBezTo>
                <a:cubicBezTo>
                  <a:pt x="2732" y="5659"/>
                  <a:pt x="2732" y="5805"/>
                  <a:pt x="2708" y="5951"/>
                </a:cubicBezTo>
                <a:cubicBezTo>
                  <a:pt x="2805" y="6049"/>
                  <a:pt x="2927" y="6146"/>
                  <a:pt x="3000" y="6171"/>
                </a:cubicBezTo>
                <a:cubicBezTo>
                  <a:pt x="3000" y="6171"/>
                  <a:pt x="3098" y="6293"/>
                  <a:pt x="3073" y="6293"/>
                </a:cubicBezTo>
                <a:cubicBezTo>
                  <a:pt x="3147" y="6293"/>
                  <a:pt x="3220" y="6390"/>
                  <a:pt x="3317" y="6463"/>
                </a:cubicBezTo>
                <a:cubicBezTo>
                  <a:pt x="3342" y="6463"/>
                  <a:pt x="3317" y="6415"/>
                  <a:pt x="3293" y="6390"/>
                </a:cubicBezTo>
                <a:lnTo>
                  <a:pt x="3293" y="6390"/>
                </a:lnTo>
                <a:lnTo>
                  <a:pt x="3366" y="6463"/>
                </a:lnTo>
                <a:lnTo>
                  <a:pt x="3464" y="6537"/>
                </a:lnTo>
                <a:cubicBezTo>
                  <a:pt x="3511" y="6584"/>
                  <a:pt x="3528" y="6611"/>
                  <a:pt x="3514" y="6611"/>
                </a:cubicBezTo>
                <a:cubicBezTo>
                  <a:pt x="3506" y="6611"/>
                  <a:pt x="3490" y="6603"/>
                  <a:pt x="3464" y="6585"/>
                </a:cubicBezTo>
                <a:lnTo>
                  <a:pt x="3464" y="6585"/>
                </a:lnTo>
                <a:cubicBezTo>
                  <a:pt x="3537" y="6634"/>
                  <a:pt x="3634" y="6683"/>
                  <a:pt x="3756" y="6756"/>
                </a:cubicBezTo>
                <a:lnTo>
                  <a:pt x="4269" y="7122"/>
                </a:lnTo>
                <a:cubicBezTo>
                  <a:pt x="4488" y="7024"/>
                  <a:pt x="4732" y="6878"/>
                  <a:pt x="5000" y="6732"/>
                </a:cubicBezTo>
                <a:cubicBezTo>
                  <a:pt x="5293" y="6537"/>
                  <a:pt x="5586" y="6317"/>
                  <a:pt x="5854" y="6098"/>
                </a:cubicBezTo>
                <a:cubicBezTo>
                  <a:pt x="6000" y="5976"/>
                  <a:pt x="6171" y="5854"/>
                  <a:pt x="6293" y="5732"/>
                </a:cubicBezTo>
                <a:lnTo>
                  <a:pt x="6708" y="5341"/>
                </a:lnTo>
                <a:lnTo>
                  <a:pt x="7147" y="4951"/>
                </a:lnTo>
                <a:cubicBezTo>
                  <a:pt x="7268" y="4829"/>
                  <a:pt x="7390" y="4732"/>
                  <a:pt x="7512" y="4634"/>
                </a:cubicBezTo>
                <a:lnTo>
                  <a:pt x="7683" y="4488"/>
                </a:lnTo>
                <a:cubicBezTo>
                  <a:pt x="7683" y="4439"/>
                  <a:pt x="7683" y="4463"/>
                  <a:pt x="7659" y="4390"/>
                </a:cubicBezTo>
                <a:cubicBezTo>
                  <a:pt x="7647" y="4366"/>
                  <a:pt x="7653" y="4366"/>
                  <a:pt x="7662" y="4366"/>
                </a:cubicBezTo>
                <a:cubicBezTo>
                  <a:pt x="7671" y="4366"/>
                  <a:pt x="7683" y="4366"/>
                  <a:pt x="7683" y="4341"/>
                </a:cubicBezTo>
                <a:cubicBezTo>
                  <a:pt x="7683" y="4423"/>
                  <a:pt x="7700" y="4402"/>
                  <a:pt x="7706" y="4422"/>
                </a:cubicBezTo>
                <a:lnTo>
                  <a:pt x="7706" y="4422"/>
                </a:lnTo>
                <a:lnTo>
                  <a:pt x="7708" y="4415"/>
                </a:lnTo>
                <a:lnTo>
                  <a:pt x="7708" y="4463"/>
                </a:lnTo>
                <a:cubicBezTo>
                  <a:pt x="7732" y="4463"/>
                  <a:pt x="7732" y="4439"/>
                  <a:pt x="7756" y="4415"/>
                </a:cubicBezTo>
                <a:cubicBezTo>
                  <a:pt x="7781" y="4415"/>
                  <a:pt x="7756" y="4415"/>
                  <a:pt x="7756" y="4463"/>
                </a:cubicBezTo>
                <a:lnTo>
                  <a:pt x="7805" y="4463"/>
                </a:lnTo>
                <a:cubicBezTo>
                  <a:pt x="7800" y="4469"/>
                  <a:pt x="7799" y="4470"/>
                  <a:pt x="7801" y="4470"/>
                </a:cubicBezTo>
                <a:cubicBezTo>
                  <a:pt x="7807" y="4470"/>
                  <a:pt x="7835" y="4456"/>
                  <a:pt x="7858" y="4456"/>
                </a:cubicBezTo>
                <a:cubicBezTo>
                  <a:pt x="7866" y="4456"/>
                  <a:pt x="7873" y="4458"/>
                  <a:pt x="7878" y="4463"/>
                </a:cubicBezTo>
                <a:cubicBezTo>
                  <a:pt x="7878" y="4476"/>
                  <a:pt x="7872" y="4476"/>
                  <a:pt x="7869" y="4476"/>
                </a:cubicBezTo>
                <a:cubicBezTo>
                  <a:pt x="7866" y="4476"/>
                  <a:pt x="7866" y="4476"/>
                  <a:pt x="7878" y="4488"/>
                </a:cubicBezTo>
                <a:cubicBezTo>
                  <a:pt x="7878" y="4512"/>
                  <a:pt x="7878" y="4537"/>
                  <a:pt x="7878" y="4537"/>
                </a:cubicBezTo>
                <a:cubicBezTo>
                  <a:pt x="7878" y="4537"/>
                  <a:pt x="7878" y="4561"/>
                  <a:pt x="7878" y="4561"/>
                </a:cubicBezTo>
                <a:lnTo>
                  <a:pt x="7878" y="4707"/>
                </a:lnTo>
                <a:cubicBezTo>
                  <a:pt x="7878" y="4747"/>
                  <a:pt x="7878" y="4818"/>
                  <a:pt x="7904" y="4818"/>
                </a:cubicBezTo>
                <a:cubicBezTo>
                  <a:pt x="7910" y="4818"/>
                  <a:pt x="7918" y="4814"/>
                  <a:pt x="7927" y="4805"/>
                </a:cubicBezTo>
                <a:lnTo>
                  <a:pt x="7927" y="4805"/>
                </a:lnTo>
                <a:cubicBezTo>
                  <a:pt x="7890" y="4842"/>
                  <a:pt x="7838" y="5038"/>
                  <a:pt x="7816" y="5038"/>
                </a:cubicBezTo>
                <a:cubicBezTo>
                  <a:pt x="7809" y="5038"/>
                  <a:pt x="7805" y="5021"/>
                  <a:pt x="7805" y="4976"/>
                </a:cubicBezTo>
                <a:cubicBezTo>
                  <a:pt x="7781" y="5073"/>
                  <a:pt x="7781" y="5171"/>
                  <a:pt x="7756" y="5293"/>
                </a:cubicBezTo>
                <a:lnTo>
                  <a:pt x="7805" y="5146"/>
                </a:lnTo>
                <a:lnTo>
                  <a:pt x="7805" y="5146"/>
                </a:lnTo>
                <a:cubicBezTo>
                  <a:pt x="7732" y="5415"/>
                  <a:pt x="7708" y="5683"/>
                  <a:pt x="7683" y="5976"/>
                </a:cubicBezTo>
                <a:lnTo>
                  <a:pt x="7732" y="5829"/>
                </a:lnTo>
                <a:lnTo>
                  <a:pt x="7732" y="5829"/>
                </a:lnTo>
                <a:cubicBezTo>
                  <a:pt x="7732" y="6024"/>
                  <a:pt x="7683" y="6195"/>
                  <a:pt x="7586" y="6341"/>
                </a:cubicBezTo>
                <a:lnTo>
                  <a:pt x="7610" y="6098"/>
                </a:lnTo>
                <a:lnTo>
                  <a:pt x="7610" y="6098"/>
                </a:lnTo>
                <a:cubicBezTo>
                  <a:pt x="7537" y="6415"/>
                  <a:pt x="7488" y="6732"/>
                  <a:pt x="7464" y="7049"/>
                </a:cubicBezTo>
                <a:lnTo>
                  <a:pt x="7488" y="6951"/>
                </a:lnTo>
                <a:lnTo>
                  <a:pt x="7488" y="6951"/>
                </a:lnTo>
                <a:cubicBezTo>
                  <a:pt x="7488" y="7040"/>
                  <a:pt x="7470" y="7237"/>
                  <a:pt x="7445" y="7493"/>
                </a:cubicBezTo>
                <a:lnTo>
                  <a:pt x="7445" y="7493"/>
                </a:lnTo>
                <a:cubicBezTo>
                  <a:pt x="7435" y="7507"/>
                  <a:pt x="7425" y="7522"/>
                  <a:pt x="7415" y="7537"/>
                </a:cubicBezTo>
                <a:lnTo>
                  <a:pt x="7440" y="7546"/>
                </a:lnTo>
                <a:lnTo>
                  <a:pt x="7440" y="7546"/>
                </a:lnTo>
                <a:cubicBezTo>
                  <a:pt x="7425" y="7698"/>
                  <a:pt x="7408" y="7869"/>
                  <a:pt x="7390" y="8049"/>
                </a:cubicBezTo>
                <a:lnTo>
                  <a:pt x="9073" y="8683"/>
                </a:lnTo>
                <a:cubicBezTo>
                  <a:pt x="9488" y="8024"/>
                  <a:pt x="9976" y="7268"/>
                  <a:pt x="10098" y="7073"/>
                </a:cubicBezTo>
                <a:lnTo>
                  <a:pt x="10098" y="7073"/>
                </a:lnTo>
                <a:lnTo>
                  <a:pt x="9951" y="7171"/>
                </a:lnTo>
                <a:lnTo>
                  <a:pt x="9951" y="7171"/>
                </a:lnTo>
                <a:lnTo>
                  <a:pt x="10119" y="6907"/>
                </a:lnTo>
                <a:lnTo>
                  <a:pt x="10119" y="6907"/>
                </a:lnTo>
                <a:cubicBezTo>
                  <a:pt x="10103" y="6944"/>
                  <a:pt x="10142" y="7109"/>
                  <a:pt x="10125" y="7143"/>
                </a:cubicBezTo>
                <a:lnTo>
                  <a:pt x="10125" y="7143"/>
                </a:lnTo>
                <a:cubicBezTo>
                  <a:pt x="10417" y="6730"/>
                  <a:pt x="10757" y="6365"/>
                  <a:pt x="11098" y="6000"/>
                </a:cubicBezTo>
                <a:cubicBezTo>
                  <a:pt x="11220" y="5878"/>
                  <a:pt x="11342" y="5756"/>
                  <a:pt x="11464" y="5659"/>
                </a:cubicBezTo>
                <a:lnTo>
                  <a:pt x="11659" y="5488"/>
                </a:lnTo>
                <a:cubicBezTo>
                  <a:pt x="11707" y="5463"/>
                  <a:pt x="11732" y="5439"/>
                  <a:pt x="11781" y="5415"/>
                </a:cubicBezTo>
                <a:lnTo>
                  <a:pt x="11829" y="5366"/>
                </a:lnTo>
                <a:cubicBezTo>
                  <a:pt x="11903" y="5293"/>
                  <a:pt x="12000" y="5244"/>
                  <a:pt x="12098" y="5195"/>
                </a:cubicBezTo>
                <a:cubicBezTo>
                  <a:pt x="12122" y="5195"/>
                  <a:pt x="12171" y="5171"/>
                  <a:pt x="12195" y="5171"/>
                </a:cubicBezTo>
                <a:lnTo>
                  <a:pt x="12268" y="5171"/>
                </a:lnTo>
                <a:lnTo>
                  <a:pt x="12268" y="5293"/>
                </a:lnTo>
                <a:cubicBezTo>
                  <a:pt x="12244" y="5415"/>
                  <a:pt x="12195" y="5415"/>
                  <a:pt x="12195" y="5415"/>
                </a:cubicBezTo>
                <a:cubicBezTo>
                  <a:pt x="12195" y="5427"/>
                  <a:pt x="12201" y="5433"/>
                  <a:pt x="12207" y="5433"/>
                </a:cubicBezTo>
                <a:cubicBezTo>
                  <a:pt x="12214" y="5433"/>
                  <a:pt x="12220" y="5427"/>
                  <a:pt x="12220" y="5415"/>
                </a:cubicBezTo>
                <a:cubicBezTo>
                  <a:pt x="12244" y="5415"/>
                  <a:pt x="12244" y="5415"/>
                  <a:pt x="12244" y="5439"/>
                </a:cubicBezTo>
                <a:cubicBezTo>
                  <a:pt x="12244" y="5488"/>
                  <a:pt x="12195" y="5488"/>
                  <a:pt x="12195" y="5488"/>
                </a:cubicBezTo>
                <a:cubicBezTo>
                  <a:pt x="12195" y="5488"/>
                  <a:pt x="12195" y="5519"/>
                  <a:pt x="12208" y="5519"/>
                </a:cubicBezTo>
                <a:cubicBezTo>
                  <a:pt x="12211" y="5519"/>
                  <a:pt x="12215" y="5517"/>
                  <a:pt x="12220" y="5512"/>
                </a:cubicBezTo>
                <a:cubicBezTo>
                  <a:pt x="12244" y="5512"/>
                  <a:pt x="12293" y="5439"/>
                  <a:pt x="12342" y="5390"/>
                </a:cubicBezTo>
                <a:lnTo>
                  <a:pt x="12342" y="5512"/>
                </a:lnTo>
                <a:lnTo>
                  <a:pt x="12293" y="5512"/>
                </a:lnTo>
                <a:cubicBezTo>
                  <a:pt x="12293" y="5512"/>
                  <a:pt x="12317" y="5512"/>
                  <a:pt x="12366" y="5537"/>
                </a:cubicBezTo>
                <a:cubicBezTo>
                  <a:pt x="12366" y="5561"/>
                  <a:pt x="12390" y="5561"/>
                  <a:pt x="12390" y="5585"/>
                </a:cubicBezTo>
                <a:cubicBezTo>
                  <a:pt x="12390" y="5610"/>
                  <a:pt x="12390" y="5610"/>
                  <a:pt x="12390" y="5634"/>
                </a:cubicBezTo>
                <a:lnTo>
                  <a:pt x="12390" y="5707"/>
                </a:lnTo>
                <a:cubicBezTo>
                  <a:pt x="12390" y="5976"/>
                  <a:pt x="12390" y="6268"/>
                  <a:pt x="12366" y="6561"/>
                </a:cubicBezTo>
                <a:cubicBezTo>
                  <a:pt x="12366" y="6707"/>
                  <a:pt x="12342" y="6854"/>
                  <a:pt x="12342" y="7000"/>
                </a:cubicBezTo>
                <a:lnTo>
                  <a:pt x="12293" y="7439"/>
                </a:lnTo>
                <a:cubicBezTo>
                  <a:pt x="12268" y="7439"/>
                  <a:pt x="12244" y="7293"/>
                  <a:pt x="12244" y="7171"/>
                </a:cubicBezTo>
                <a:cubicBezTo>
                  <a:pt x="12244" y="7268"/>
                  <a:pt x="12244" y="7341"/>
                  <a:pt x="12220" y="7439"/>
                </a:cubicBezTo>
                <a:cubicBezTo>
                  <a:pt x="12227" y="7415"/>
                  <a:pt x="12233" y="7406"/>
                  <a:pt x="12236" y="7406"/>
                </a:cubicBezTo>
                <a:cubicBezTo>
                  <a:pt x="12252" y="7406"/>
                  <a:pt x="12231" y="7601"/>
                  <a:pt x="12238" y="7601"/>
                </a:cubicBezTo>
                <a:cubicBezTo>
                  <a:pt x="12239" y="7601"/>
                  <a:pt x="12241" y="7596"/>
                  <a:pt x="12244" y="7585"/>
                </a:cubicBezTo>
                <a:lnTo>
                  <a:pt x="12244" y="7585"/>
                </a:lnTo>
                <a:cubicBezTo>
                  <a:pt x="12317" y="8000"/>
                  <a:pt x="12171" y="8561"/>
                  <a:pt x="12220" y="8951"/>
                </a:cubicBezTo>
                <a:lnTo>
                  <a:pt x="13073" y="9415"/>
                </a:lnTo>
                <a:cubicBezTo>
                  <a:pt x="13342" y="9585"/>
                  <a:pt x="13634" y="9707"/>
                  <a:pt x="13927" y="9829"/>
                </a:cubicBezTo>
                <a:cubicBezTo>
                  <a:pt x="13927" y="9902"/>
                  <a:pt x="13927" y="10000"/>
                  <a:pt x="13902" y="10073"/>
                </a:cubicBezTo>
                <a:cubicBezTo>
                  <a:pt x="13951" y="9951"/>
                  <a:pt x="13951" y="9829"/>
                  <a:pt x="13951" y="9732"/>
                </a:cubicBezTo>
                <a:lnTo>
                  <a:pt x="13878" y="9707"/>
                </a:lnTo>
                <a:cubicBezTo>
                  <a:pt x="13878" y="9439"/>
                  <a:pt x="13927" y="9634"/>
                  <a:pt x="13927" y="9390"/>
                </a:cubicBezTo>
                <a:cubicBezTo>
                  <a:pt x="13976" y="9390"/>
                  <a:pt x="13976" y="9610"/>
                  <a:pt x="13976" y="9829"/>
                </a:cubicBezTo>
                <a:cubicBezTo>
                  <a:pt x="14000" y="9683"/>
                  <a:pt x="14000" y="9512"/>
                  <a:pt x="13976" y="9366"/>
                </a:cubicBezTo>
                <a:cubicBezTo>
                  <a:pt x="13985" y="9299"/>
                  <a:pt x="13995" y="9288"/>
                  <a:pt x="14006" y="9288"/>
                </a:cubicBezTo>
                <a:cubicBezTo>
                  <a:pt x="14011" y="9288"/>
                  <a:pt x="14016" y="9290"/>
                  <a:pt x="14022" y="9290"/>
                </a:cubicBezTo>
                <a:cubicBezTo>
                  <a:pt x="14036" y="9290"/>
                  <a:pt x="14052" y="9278"/>
                  <a:pt x="14073" y="9195"/>
                </a:cubicBezTo>
                <a:cubicBezTo>
                  <a:pt x="14049" y="9000"/>
                  <a:pt x="14049" y="8829"/>
                  <a:pt x="14073" y="8634"/>
                </a:cubicBezTo>
                <a:cubicBezTo>
                  <a:pt x="14146" y="8195"/>
                  <a:pt x="14049" y="7951"/>
                  <a:pt x="14122" y="7537"/>
                </a:cubicBezTo>
                <a:lnTo>
                  <a:pt x="14122" y="7537"/>
                </a:lnTo>
                <a:lnTo>
                  <a:pt x="14122" y="7585"/>
                </a:lnTo>
                <a:cubicBezTo>
                  <a:pt x="14169" y="7444"/>
                  <a:pt x="14171" y="7165"/>
                  <a:pt x="14193" y="6882"/>
                </a:cubicBezTo>
                <a:lnTo>
                  <a:pt x="14193" y="6882"/>
                </a:lnTo>
                <a:cubicBezTo>
                  <a:pt x="14188" y="6910"/>
                  <a:pt x="14177" y="6934"/>
                  <a:pt x="14167" y="6934"/>
                </a:cubicBezTo>
                <a:cubicBezTo>
                  <a:pt x="14156" y="6934"/>
                  <a:pt x="14146" y="6906"/>
                  <a:pt x="14146" y="6829"/>
                </a:cubicBezTo>
                <a:cubicBezTo>
                  <a:pt x="14195" y="6537"/>
                  <a:pt x="14171" y="6293"/>
                  <a:pt x="14220" y="6073"/>
                </a:cubicBezTo>
                <a:lnTo>
                  <a:pt x="14171" y="5829"/>
                </a:lnTo>
                <a:lnTo>
                  <a:pt x="14171" y="5561"/>
                </a:lnTo>
                <a:cubicBezTo>
                  <a:pt x="14171" y="5366"/>
                  <a:pt x="14171" y="5195"/>
                  <a:pt x="14146" y="5024"/>
                </a:cubicBezTo>
                <a:cubicBezTo>
                  <a:pt x="14098" y="4634"/>
                  <a:pt x="14049" y="4171"/>
                  <a:pt x="13976" y="3659"/>
                </a:cubicBezTo>
                <a:lnTo>
                  <a:pt x="13317" y="3244"/>
                </a:lnTo>
                <a:cubicBezTo>
                  <a:pt x="13220" y="3171"/>
                  <a:pt x="13098" y="3122"/>
                  <a:pt x="12976" y="3049"/>
                </a:cubicBezTo>
                <a:lnTo>
                  <a:pt x="12537" y="2829"/>
                </a:lnTo>
                <a:cubicBezTo>
                  <a:pt x="12244" y="2927"/>
                  <a:pt x="11976" y="3073"/>
                  <a:pt x="11683" y="3195"/>
                </a:cubicBezTo>
                <a:cubicBezTo>
                  <a:pt x="11537" y="3268"/>
                  <a:pt x="11390" y="3341"/>
                  <a:pt x="11268" y="3439"/>
                </a:cubicBezTo>
                <a:lnTo>
                  <a:pt x="11049" y="3561"/>
                </a:lnTo>
                <a:cubicBezTo>
                  <a:pt x="10976" y="3585"/>
                  <a:pt x="10903" y="3659"/>
                  <a:pt x="10829" y="3683"/>
                </a:cubicBezTo>
                <a:lnTo>
                  <a:pt x="10610" y="3829"/>
                </a:lnTo>
                <a:lnTo>
                  <a:pt x="10488" y="3951"/>
                </a:lnTo>
                <a:lnTo>
                  <a:pt x="10244" y="4122"/>
                </a:lnTo>
                <a:cubicBezTo>
                  <a:pt x="10098" y="4268"/>
                  <a:pt x="9951" y="4390"/>
                  <a:pt x="9829" y="4512"/>
                </a:cubicBezTo>
                <a:cubicBezTo>
                  <a:pt x="9812" y="4530"/>
                  <a:pt x="9794" y="4548"/>
                  <a:pt x="9776" y="4565"/>
                </a:cubicBezTo>
                <a:lnTo>
                  <a:pt x="9776" y="4565"/>
                </a:lnTo>
                <a:cubicBezTo>
                  <a:pt x="9804" y="4117"/>
                  <a:pt x="9797" y="3672"/>
                  <a:pt x="9756" y="3244"/>
                </a:cubicBezTo>
                <a:cubicBezTo>
                  <a:pt x="9781" y="3122"/>
                  <a:pt x="9781" y="3000"/>
                  <a:pt x="9756" y="2878"/>
                </a:cubicBezTo>
                <a:cubicBezTo>
                  <a:pt x="9756" y="2756"/>
                  <a:pt x="9732" y="2634"/>
                  <a:pt x="9707" y="2512"/>
                </a:cubicBezTo>
                <a:lnTo>
                  <a:pt x="9317" y="2171"/>
                </a:lnTo>
                <a:lnTo>
                  <a:pt x="9317" y="2171"/>
                </a:lnTo>
                <a:cubicBezTo>
                  <a:pt x="9366" y="2244"/>
                  <a:pt x="9390" y="2268"/>
                  <a:pt x="9366" y="2268"/>
                </a:cubicBezTo>
                <a:cubicBezTo>
                  <a:pt x="9342" y="2268"/>
                  <a:pt x="9317" y="2244"/>
                  <a:pt x="9268" y="2220"/>
                </a:cubicBezTo>
                <a:lnTo>
                  <a:pt x="9098" y="2049"/>
                </a:lnTo>
                <a:cubicBezTo>
                  <a:pt x="8927" y="1976"/>
                  <a:pt x="8927" y="2000"/>
                  <a:pt x="8903" y="1976"/>
                </a:cubicBezTo>
                <a:cubicBezTo>
                  <a:pt x="8878" y="1976"/>
                  <a:pt x="8854" y="1976"/>
                  <a:pt x="8805" y="1951"/>
                </a:cubicBezTo>
                <a:lnTo>
                  <a:pt x="8683" y="1927"/>
                </a:lnTo>
                <a:lnTo>
                  <a:pt x="8464" y="1829"/>
                </a:lnTo>
                <a:lnTo>
                  <a:pt x="8366" y="1805"/>
                </a:lnTo>
                <a:cubicBezTo>
                  <a:pt x="8220" y="1854"/>
                  <a:pt x="8049" y="1927"/>
                  <a:pt x="7829" y="2000"/>
                </a:cubicBezTo>
                <a:lnTo>
                  <a:pt x="7683" y="2073"/>
                </a:lnTo>
                <a:lnTo>
                  <a:pt x="7488" y="2171"/>
                </a:lnTo>
                <a:lnTo>
                  <a:pt x="7122" y="2366"/>
                </a:lnTo>
                <a:cubicBezTo>
                  <a:pt x="6878" y="2537"/>
                  <a:pt x="6586" y="2707"/>
                  <a:pt x="6342" y="2927"/>
                </a:cubicBezTo>
                <a:cubicBezTo>
                  <a:pt x="6171" y="3073"/>
                  <a:pt x="6000" y="3220"/>
                  <a:pt x="5829" y="3366"/>
                </a:cubicBezTo>
                <a:lnTo>
                  <a:pt x="5342" y="3805"/>
                </a:lnTo>
                <a:cubicBezTo>
                  <a:pt x="5220" y="3902"/>
                  <a:pt x="5244" y="3902"/>
                  <a:pt x="5195" y="3927"/>
                </a:cubicBezTo>
                <a:lnTo>
                  <a:pt x="5147" y="3976"/>
                </a:lnTo>
                <a:cubicBezTo>
                  <a:pt x="5073" y="4049"/>
                  <a:pt x="5000" y="4098"/>
                  <a:pt x="4927" y="4122"/>
                </a:cubicBezTo>
                <a:cubicBezTo>
                  <a:pt x="4903" y="4146"/>
                  <a:pt x="4854" y="4171"/>
                  <a:pt x="4805" y="4171"/>
                </a:cubicBezTo>
                <a:lnTo>
                  <a:pt x="4781" y="4195"/>
                </a:lnTo>
                <a:cubicBezTo>
                  <a:pt x="4781" y="4171"/>
                  <a:pt x="4781" y="4146"/>
                  <a:pt x="4781" y="4122"/>
                </a:cubicBezTo>
                <a:cubicBezTo>
                  <a:pt x="4781" y="4098"/>
                  <a:pt x="4781" y="4049"/>
                  <a:pt x="4781" y="4000"/>
                </a:cubicBezTo>
                <a:lnTo>
                  <a:pt x="4781" y="3976"/>
                </a:lnTo>
                <a:cubicBezTo>
                  <a:pt x="4781" y="3951"/>
                  <a:pt x="4781" y="3927"/>
                  <a:pt x="4781" y="3902"/>
                </a:cubicBezTo>
                <a:lnTo>
                  <a:pt x="4781" y="3756"/>
                </a:lnTo>
                <a:cubicBezTo>
                  <a:pt x="4781" y="3512"/>
                  <a:pt x="4830" y="3293"/>
                  <a:pt x="4830" y="3049"/>
                </a:cubicBezTo>
                <a:cubicBezTo>
                  <a:pt x="4854" y="2805"/>
                  <a:pt x="4878" y="2537"/>
                  <a:pt x="4903" y="2293"/>
                </a:cubicBezTo>
                <a:cubicBezTo>
                  <a:pt x="4951" y="1781"/>
                  <a:pt x="4976" y="1293"/>
                  <a:pt x="5025" y="829"/>
                </a:cubicBezTo>
                <a:lnTo>
                  <a:pt x="4781" y="610"/>
                </a:lnTo>
                <a:lnTo>
                  <a:pt x="4756" y="585"/>
                </a:lnTo>
                <a:lnTo>
                  <a:pt x="4756" y="561"/>
                </a:lnTo>
                <a:lnTo>
                  <a:pt x="4732" y="537"/>
                </a:lnTo>
                <a:lnTo>
                  <a:pt x="4683" y="464"/>
                </a:lnTo>
                <a:lnTo>
                  <a:pt x="4561" y="342"/>
                </a:lnTo>
                <a:lnTo>
                  <a:pt x="4561" y="342"/>
                </a:lnTo>
                <a:cubicBezTo>
                  <a:pt x="4391" y="195"/>
                  <a:pt x="4439" y="146"/>
                  <a:pt x="4342" y="49"/>
                </a:cubicBezTo>
                <a:lnTo>
                  <a:pt x="431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2" name="Google Shape;302;p10"/>
          <p:cNvSpPr/>
          <p:nvPr/>
        </p:nvSpPr>
        <p:spPr>
          <a:xfrm>
            <a:off x="516729" y="5370579"/>
            <a:ext cx="657913" cy="444845"/>
          </a:xfrm>
          <a:custGeom>
            <a:avLst/>
            <a:gdLst/>
            <a:ahLst/>
            <a:cxnLst/>
            <a:rect l="l" t="t" r="r" b="b"/>
            <a:pathLst>
              <a:path w="16415" h="11098" extrusionOk="0">
                <a:moveTo>
                  <a:pt x="14537" y="2268"/>
                </a:moveTo>
                <a:cubicBezTo>
                  <a:pt x="14546" y="2287"/>
                  <a:pt x="14555" y="2306"/>
                  <a:pt x="14564" y="2325"/>
                </a:cubicBezTo>
                <a:lnTo>
                  <a:pt x="14564" y="2325"/>
                </a:lnTo>
                <a:cubicBezTo>
                  <a:pt x="14559" y="2307"/>
                  <a:pt x="14549" y="2287"/>
                  <a:pt x="14537" y="2268"/>
                </a:cubicBezTo>
                <a:close/>
                <a:moveTo>
                  <a:pt x="11890" y="6000"/>
                </a:moveTo>
                <a:lnTo>
                  <a:pt x="11890" y="6000"/>
                </a:lnTo>
                <a:cubicBezTo>
                  <a:pt x="11886" y="6017"/>
                  <a:pt x="11882" y="6034"/>
                  <a:pt x="11878" y="6049"/>
                </a:cubicBezTo>
                <a:cubicBezTo>
                  <a:pt x="11887" y="6040"/>
                  <a:pt x="11891" y="6022"/>
                  <a:pt x="11890" y="6000"/>
                </a:cubicBezTo>
                <a:close/>
                <a:moveTo>
                  <a:pt x="6388" y="9388"/>
                </a:moveTo>
                <a:lnTo>
                  <a:pt x="6388" y="9388"/>
                </a:lnTo>
                <a:cubicBezTo>
                  <a:pt x="6383" y="9395"/>
                  <a:pt x="6380" y="9400"/>
                  <a:pt x="6381" y="9400"/>
                </a:cubicBezTo>
                <a:cubicBezTo>
                  <a:pt x="6381" y="9400"/>
                  <a:pt x="6384" y="9397"/>
                  <a:pt x="6391" y="9390"/>
                </a:cubicBezTo>
                <a:cubicBezTo>
                  <a:pt x="6391" y="9390"/>
                  <a:pt x="6390" y="9389"/>
                  <a:pt x="6388" y="9388"/>
                </a:cubicBezTo>
                <a:close/>
                <a:moveTo>
                  <a:pt x="13000" y="0"/>
                </a:moveTo>
                <a:lnTo>
                  <a:pt x="12171" y="49"/>
                </a:lnTo>
                <a:cubicBezTo>
                  <a:pt x="12074" y="49"/>
                  <a:pt x="12000" y="73"/>
                  <a:pt x="11903" y="73"/>
                </a:cubicBezTo>
                <a:lnTo>
                  <a:pt x="11659" y="146"/>
                </a:lnTo>
                <a:lnTo>
                  <a:pt x="11391" y="220"/>
                </a:lnTo>
                <a:lnTo>
                  <a:pt x="11000" y="293"/>
                </a:lnTo>
                <a:cubicBezTo>
                  <a:pt x="10952" y="439"/>
                  <a:pt x="10903" y="610"/>
                  <a:pt x="10878" y="756"/>
                </a:cubicBezTo>
                <a:cubicBezTo>
                  <a:pt x="10830" y="902"/>
                  <a:pt x="10781" y="1073"/>
                  <a:pt x="10757" y="1219"/>
                </a:cubicBezTo>
                <a:cubicBezTo>
                  <a:pt x="10708" y="1561"/>
                  <a:pt x="10635" y="1878"/>
                  <a:pt x="10586" y="2219"/>
                </a:cubicBezTo>
                <a:cubicBezTo>
                  <a:pt x="10561" y="2366"/>
                  <a:pt x="10513" y="2537"/>
                  <a:pt x="10488" y="2707"/>
                </a:cubicBezTo>
                <a:cubicBezTo>
                  <a:pt x="10464" y="2854"/>
                  <a:pt x="10439" y="3024"/>
                  <a:pt x="10439" y="3195"/>
                </a:cubicBezTo>
                <a:cubicBezTo>
                  <a:pt x="10415" y="3341"/>
                  <a:pt x="10391" y="3561"/>
                  <a:pt x="10366" y="3732"/>
                </a:cubicBezTo>
                <a:cubicBezTo>
                  <a:pt x="10318" y="4024"/>
                  <a:pt x="10293" y="4341"/>
                  <a:pt x="10269" y="4585"/>
                </a:cubicBezTo>
                <a:cubicBezTo>
                  <a:pt x="10269" y="4707"/>
                  <a:pt x="10220" y="4829"/>
                  <a:pt x="10220" y="4927"/>
                </a:cubicBezTo>
                <a:cubicBezTo>
                  <a:pt x="10220" y="4975"/>
                  <a:pt x="10220" y="5000"/>
                  <a:pt x="10196" y="5049"/>
                </a:cubicBezTo>
                <a:cubicBezTo>
                  <a:pt x="10196" y="5097"/>
                  <a:pt x="10171" y="5146"/>
                  <a:pt x="10171" y="5195"/>
                </a:cubicBezTo>
                <a:cubicBezTo>
                  <a:pt x="10171" y="5244"/>
                  <a:pt x="10147" y="5293"/>
                  <a:pt x="10147" y="5317"/>
                </a:cubicBezTo>
                <a:cubicBezTo>
                  <a:pt x="10122" y="5293"/>
                  <a:pt x="10074" y="5268"/>
                  <a:pt x="10049" y="5244"/>
                </a:cubicBezTo>
                <a:lnTo>
                  <a:pt x="9927" y="5146"/>
                </a:lnTo>
                <a:lnTo>
                  <a:pt x="9171" y="4366"/>
                </a:lnTo>
                <a:cubicBezTo>
                  <a:pt x="8927" y="4097"/>
                  <a:pt x="8683" y="3854"/>
                  <a:pt x="8440" y="3634"/>
                </a:cubicBezTo>
                <a:lnTo>
                  <a:pt x="8074" y="3268"/>
                </a:lnTo>
                <a:cubicBezTo>
                  <a:pt x="7879" y="3097"/>
                  <a:pt x="7683" y="2902"/>
                  <a:pt x="7513" y="2780"/>
                </a:cubicBezTo>
                <a:cubicBezTo>
                  <a:pt x="7269" y="2537"/>
                  <a:pt x="6952" y="2268"/>
                  <a:pt x="6635" y="2024"/>
                </a:cubicBezTo>
                <a:cubicBezTo>
                  <a:pt x="6562" y="2024"/>
                  <a:pt x="6513" y="2024"/>
                  <a:pt x="6464" y="2049"/>
                </a:cubicBezTo>
                <a:lnTo>
                  <a:pt x="6318" y="2049"/>
                </a:lnTo>
                <a:cubicBezTo>
                  <a:pt x="6488" y="2049"/>
                  <a:pt x="6440" y="2098"/>
                  <a:pt x="6318" y="2122"/>
                </a:cubicBezTo>
                <a:cubicBezTo>
                  <a:pt x="5708" y="2195"/>
                  <a:pt x="5927" y="2171"/>
                  <a:pt x="5805" y="2195"/>
                </a:cubicBezTo>
                <a:cubicBezTo>
                  <a:pt x="5805" y="2195"/>
                  <a:pt x="5757" y="2219"/>
                  <a:pt x="5708" y="2268"/>
                </a:cubicBezTo>
                <a:lnTo>
                  <a:pt x="5488" y="2390"/>
                </a:lnTo>
                <a:cubicBezTo>
                  <a:pt x="5366" y="2439"/>
                  <a:pt x="5269" y="2512"/>
                  <a:pt x="5074" y="2610"/>
                </a:cubicBezTo>
                <a:cubicBezTo>
                  <a:pt x="5025" y="2805"/>
                  <a:pt x="4952" y="2976"/>
                  <a:pt x="4903" y="3219"/>
                </a:cubicBezTo>
                <a:cubicBezTo>
                  <a:pt x="4879" y="3341"/>
                  <a:pt x="4830" y="3463"/>
                  <a:pt x="4805" y="3585"/>
                </a:cubicBezTo>
                <a:cubicBezTo>
                  <a:pt x="4757" y="3707"/>
                  <a:pt x="4732" y="3829"/>
                  <a:pt x="4708" y="3976"/>
                </a:cubicBezTo>
                <a:cubicBezTo>
                  <a:pt x="4683" y="4097"/>
                  <a:pt x="4659" y="4244"/>
                  <a:pt x="4635" y="4390"/>
                </a:cubicBezTo>
                <a:cubicBezTo>
                  <a:pt x="4635" y="4463"/>
                  <a:pt x="4610" y="4536"/>
                  <a:pt x="4610" y="4610"/>
                </a:cubicBezTo>
                <a:cubicBezTo>
                  <a:pt x="4610" y="4658"/>
                  <a:pt x="4610" y="4707"/>
                  <a:pt x="4586" y="4756"/>
                </a:cubicBezTo>
                <a:cubicBezTo>
                  <a:pt x="4562" y="4951"/>
                  <a:pt x="4562" y="5146"/>
                  <a:pt x="4537" y="5341"/>
                </a:cubicBezTo>
                <a:cubicBezTo>
                  <a:pt x="4513" y="5732"/>
                  <a:pt x="4513" y="6146"/>
                  <a:pt x="4537" y="6536"/>
                </a:cubicBezTo>
                <a:lnTo>
                  <a:pt x="4537" y="6683"/>
                </a:lnTo>
                <a:lnTo>
                  <a:pt x="4537" y="6805"/>
                </a:lnTo>
                <a:cubicBezTo>
                  <a:pt x="4537" y="6829"/>
                  <a:pt x="4537" y="6878"/>
                  <a:pt x="4537" y="6902"/>
                </a:cubicBezTo>
                <a:cubicBezTo>
                  <a:pt x="4562" y="6975"/>
                  <a:pt x="4562" y="7049"/>
                  <a:pt x="4586" y="7122"/>
                </a:cubicBezTo>
                <a:lnTo>
                  <a:pt x="4635" y="7195"/>
                </a:lnTo>
                <a:lnTo>
                  <a:pt x="4659" y="7219"/>
                </a:lnTo>
                <a:cubicBezTo>
                  <a:pt x="4647" y="7232"/>
                  <a:pt x="4635" y="7238"/>
                  <a:pt x="4623" y="7238"/>
                </a:cubicBezTo>
                <a:cubicBezTo>
                  <a:pt x="4610" y="7238"/>
                  <a:pt x="4598" y="7232"/>
                  <a:pt x="4586" y="7219"/>
                </a:cubicBezTo>
                <a:cubicBezTo>
                  <a:pt x="4537" y="7219"/>
                  <a:pt x="4488" y="7195"/>
                  <a:pt x="4440" y="7171"/>
                </a:cubicBezTo>
                <a:lnTo>
                  <a:pt x="4415" y="7171"/>
                </a:lnTo>
                <a:lnTo>
                  <a:pt x="4415" y="7146"/>
                </a:lnTo>
                <a:cubicBezTo>
                  <a:pt x="4366" y="7146"/>
                  <a:pt x="4318" y="7097"/>
                  <a:pt x="4269" y="7073"/>
                </a:cubicBezTo>
                <a:cubicBezTo>
                  <a:pt x="4244" y="7049"/>
                  <a:pt x="4196" y="7024"/>
                  <a:pt x="4171" y="7000"/>
                </a:cubicBezTo>
                <a:lnTo>
                  <a:pt x="4098" y="6951"/>
                </a:lnTo>
                <a:lnTo>
                  <a:pt x="4049" y="6902"/>
                </a:lnTo>
                <a:lnTo>
                  <a:pt x="3927" y="6805"/>
                </a:lnTo>
                <a:cubicBezTo>
                  <a:pt x="3757" y="6683"/>
                  <a:pt x="3610" y="6536"/>
                  <a:pt x="3440" y="6414"/>
                </a:cubicBezTo>
                <a:lnTo>
                  <a:pt x="2684" y="5805"/>
                </a:lnTo>
                <a:lnTo>
                  <a:pt x="2025" y="5244"/>
                </a:lnTo>
                <a:cubicBezTo>
                  <a:pt x="1830" y="5097"/>
                  <a:pt x="1684" y="5000"/>
                  <a:pt x="1586" y="4902"/>
                </a:cubicBezTo>
                <a:lnTo>
                  <a:pt x="1586" y="4902"/>
                </a:lnTo>
                <a:lnTo>
                  <a:pt x="1684" y="5000"/>
                </a:lnTo>
                <a:lnTo>
                  <a:pt x="1684" y="5000"/>
                </a:lnTo>
                <a:lnTo>
                  <a:pt x="1586" y="4927"/>
                </a:lnTo>
                <a:cubicBezTo>
                  <a:pt x="1366" y="5000"/>
                  <a:pt x="1147" y="5000"/>
                  <a:pt x="927" y="5000"/>
                </a:cubicBezTo>
                <a:cubicBezTo>
                  <a:pt x="976" y="5049"/>
                  <a:pt x="806" y="5097"/>
                  <a:pt x="659" y="5097"/>
                </a:cubicBezTo>
                <a:lnTo>
                  <a:pt x="635" y="5097"/>
                </a:lnTo>
                <a:lnTo>
                  <a:pt x="586" y="5122"/>
                </a:lnTo>
                <a:cubicBezTo>
                  <a:pt x="537" y="5195"/>
                  <a:pt x="464" y="5268"/>
                  <a:pt x="367" y="5390"/>
                </a:cubicBezTo>
                <a:lnTo>
                  <a:pt x="318" y="5463"/>
                </a:lnTo>
                <a:cubicBezTo>
                  <a:pt x="269" y="5512"/>
                  <a:pt x="245" y="5536"/>
                  <a:pt x="220" y="5585"/>
                </a:cubicBezTo>
                <a:lnTo>
                  <a:pt x="49" y="5780"/>
                </a:lnTo>
                <a:lnTo>
                  <a:pt x="49" y="6073"/>
                </a:lnTo>
                <a:lnTo>
                  <a:pt x="1" y="6024"/>
                </a:lnTo>
                <a:lnTo>
                  <a:pt x="1" y="6024"/>
                </a:lnTo>
                <a:cubicBezTo>
                  <a:pt x="25" y="6317"/>
                  <a:pt x="74" y="6707"/>
                  <a:pt x="74" y="7073"/>
                </a:cubicBezTo>
                <a:cubicBezTo>
                  <a:pt x="74" y="7244"/>
                  <a:pt x="98" y="7414"/>
                  <a:pt x="123" y="7610"/>
                </a:cubicBezTo>
                <a:cubicBezTo>
                  <a:pt x="147" y="7756"/>
                  <a:pt x="171" y="7902"/>
                  <a:pt x="196" y="8000"/>
                </a:cubicBezTo>
                <a:cubicBezTo>
                  <a:pt x="196" y="8122"/>
                  <a:pt x="220" y="8244"/>
                  <a:pt x="245" y="8390"/>
                </a:cubicBezTo>
                <a:cubicBezTo>
                  <a:pt x="245" y="8439"/>
                  <a:pt x="245" y="8488"/>
                  <a:pt x="269" y="8536"/>
                </a:cubicBezTo>
                <a:cubicBezTo>
                  <a:pt x="269" y="8585"/>
                  <a:pt x="269" y="8610"/>
                  <a:pt x="293" y="8658"/>
                </a:cubicBezTo>
                <a:cubicBezTo>
                  <a:pt x="318" y="8853"/>
                  <a:pt x="367" y="9049"/>
                  <a:pt x="391" y="9268"/>
                </a:cubicBezTo>
                <a:cubicBezTo>
                  <a:pt x="440" y="9463"/>
                  <a:pt x="513" y="9683"/>
                  <a:pt x="562" y="9878"/>
                </a:cubicBezTo>
                <a:cubicBezTo>
                  <a:pt x="635" y="10073"/>
                  <a:pt x="708" y="10268"/>
                  <a:pt x="806" y="10488"/>
                </a:cubicBezTo>
                <a:lnTo>
                  <a:pt x="806" y="10561"/>
                </a:lnTo>
                <a:cubicBezTo>
                  <a:pt x="806" y="10609"/>
                  <a:pt x="806" y="10683"/>
                  <a:pt x="830" y="10756"/>
                </a:cubicBezTo>
                <a:lnTo>
                  <a:pt x="903" y="11024"/>
                </a:lnTo>
                <a:lnTo>
                  <a:pt x="952" y="11097"/>
                </a:lnTo>
                <a:lnTo>
                  <a:pt x="1220" y="11097"/>
                </a:lnTo>
                <a:cubicBezTo>
                  <a:pt x="1391" y="11097"/>
                  <a:pt x="1586" y="11073"/>
                  <a:pt x="1781" y="11024"/>
                </a:cubicBezTo>
                <a:cubicBezTo>
                  <a:pt x="2171" y="10902"/>
                  <a:pt x="2537" y="10609"/>
                  <a:pt x="2488" y="10146"/>
                </a:cubicBezTo>
                <a:lnTo>
                  <a:pt x="2537" y="10146"/>
                </a:lnTo>
                <a:cubicBezTo>
                  <a:pt x="2537" y="10146"/>
                  <a:pt x="2464" y="10000"/>
                  <a:pt x="2464" y="10000"/>
                </a:cubicBezTo>
                <a:cubicBezTo>
                  <a:pt x="2415" y="9780"/>
                  <a:pt x="2318" y="9683"/>
                  <a:pt x="2366" y="9683"/>
                </a:cubicBezTo>
                <a:lnTo>
                  <a:pt x="2464" y="9975"/>
                </a:lnTo>
                <a:cubicBezTo>
                  <a:pt x="2445" y="9889"/>
                  <a:pt x="2441" y="9859"/>
                  <a:pt x="2447" y="9859"/>
                </a:cubicBezTo>
                <a:cubicBezTo>
                  <a:pt x="2457" y="9859"/>
                  <a:pt x="2493" y="9931"/>
                  <a:pt x="2537" y="9975"/>
                </a:cubicBezTo>
                <a:cubicBezTo>
                  <a:pt x="2488" y="9878"/>
                  <a:pt x="2488" y="9805"/>
                  <a:pt x="2464" y="9731"/>
                </a:cubicBezTo>
                <a:cubicBezTo>
                  <a:pt x="2458" y="9720"/>
                  <a:pt x="2455" y="9715"/>
                  <a:pt x="2454" y="9715"/>
                </a:cubicBezTo>
                <a:cubicBezTo>
                  <a:pt x="2450" y="9715"/>
                  <a:pt x="2464" y="9767"/>
                  <a:pt x="2464" y="9805"/>
                </a:cubicBezTo>
                <a:cubicBezTo>
                  <a:pt x="2391" y="9683"/>
                  <a:pt x="2318" y="9536"/>
                  <a:pt x="2269" y="9414"/>
                </a:cubicBezTo>
                <a:cubicBezTo>
                  <a:pt x="2220" y="9195"/>
                  <a:pt x="2342" y="9366"/>
                  <a:pt x="2269" y="9097"/>
                </a:cubicBezTo>
                <a:cubicBezTo>
                  <a:pt x="2220" y="8878"/>
                  <a:pt x="2171" y="8683"/>
                  <a:pt x="2123" y="8463"/>
                </a:cubicBezTo>
                <a:lnTo>
                  <a:pt x="2049" y="8122"/>
                </a:lnTo>
                <a:lnTo>
                  <a:pt x="2049" y="8049"/>
                </a:lnTo>
                <a:lnTo>
                  <a:pt x="2049" y="8024"/>
                </a:lnTo>
                <a:cubicBezTo>
                  <a:pt x="2049" y="7975"/>
                  <a:pt x="2049" y="7951"/>
                  <a:pt x="2074" y="7927"/>
                </a:cubicBezTo>
                <a:lnTo>
                  <a:pt x="2074" y="7878"/>
                </a:lnTo>
                <a:lnTo>
                  <a:pt x="2098" y="7878"/>
                </a:lnTo>
                <a:cubicBezTo>
                  <a:pt x="2123" y="7902"/>
                  <a:pt x="2098" y="7902"/>
                  <a:pt x="2123" y="7927"/>
                </a:cubicBezTo>
                <a:lnTo>
                  <a:pt x="2147" y="7927"/>
                </a:lnTo>
                <a:cubicBezTo>
                  <a:pt x="2147" y="7943"/>
                  <a:pt x="2147" y="7959"/>
                  <a:pt x="2147" y="7975"/>
                </a:cubicBezTo>
                <a:lnTo>
                  <a:pt x="2220" y="8049"/>
                </a:lnTo>
                <a:lnTo>
                  <a:pt x="2586" y="8317"/>
                </a:lnTo>
                <a:cubicBezTo>
                  <a:pt x="2635" y="8366"/>
                  <a:pt x="2708" y="8414"/>
                  <a:pt x="2781" y="8463"/>
                </a:cubicBezTo>
                <a:cubicBezTo>
                  <a:pt x="2830" y="8512"/>
                  <a:pt x="2879" y="8536"/>
                  <a:pt x="3001" y="8634"/>
                </a:cubicBezTo>
                <a:lnTo>
                  <a:pt x="3635" y="9073"/>
                </a:lnTo>
                <a:cubicBezTo>
                  <a:pt x="4025" y="9317"/>
                  <a:pt x="4293" y="9463"/>
                  <a:pt x="4293" y="9463"/>
                </a:cubicBezTo>
                <a:lnTo>
                  <a:pt x="4342" y="9390"/>
                </a:lnTo>
                <a:cubicBezTo>
                  <a:pt x="4513" y="9463"/>
                  <a:pt x="4659" y="9561"/>
                  <a:pt x="4805" y="9683"/>
                </a:cubicBezTo>
                <a:cubicBezTo>
                  <a:pt x="4830" y="9731"/>
                  <a:pt x="4879" y="9756"/>
                  <a:pt x="4903" y="9780"/>
                </a:cubicBezTo>
                <a:lnTo>
                  <a:pt x="5025" y="9853"/>
                </a:lnTo>
                <a:lnTo>
                  <a:pt x="5220" y="9927"/>
                </a:lnTo>
                <a:cubicBezTo>
                  <a:pt x="5391" y="9951"/>
                  <a:pt x="5562" y="10000"/>
                  <a:pt x="5732" y="10097"/>
                </a:cubicBezTo>
                <a:cubicBezTo>
                  <a:pt x="5805" y="10024"/>
                  <a:pt x="5879" y="9951"/>
                  <a:pt x="5952" y="9878"/>
                </a:cubicBezTo>
                <a:lnTo>
                  <a:pt x="6025" y="9805"/>
                </a:lnTo>
                <a:cubicBezTo>
                  <a:pt x="6025" y="9780"/>
                  <a:pt x="6049" y="9756"/>
                  <a:pt x="6049" y="9731"/>
                </a:cubicBezTo>
                <a:cubicBezTo>
                  <a:pt x="6049" y="9731"/>
                  <a:pt x="6146" y="9654"/>
                  <a:pt x="6167" y="9654"/>
                </a:cubicBezTo>
                <a:cubicBezTo>
                  <a:pt x="6170" y="9654"/>
                  <a:pt x="6171" y="9656"/>
                  <a:pt x="6171" y="9658"/>
                </a:cubicBezTo>
                <a:cubicBezTo>
                  <a:pt x="6171" y="9585"/>
                  <a:pt x="6269" y="9536"/>
                  <a:pt x="6342" y="9463"/>
                </a:cubicBezTo>
                <a:cubicBezTo>
                  <a:pt x="6357" y="9440"/>
                  <a:pt x="6361" y="9431"/>
                  <a:pt x="6357" y="9431"/>
                </a:cubicBezTo>
                <a:cubicBezTo>
                  <a:pt x="6349" y="9431"/>
                  <a:pt x="6310" y="9471"/>
                  <a:pt x="6293" y="9488"/>
                </a:cubicBezTo>
                <a:lnTo>
                  <a:pt x="6366" y="9390"/>
                </a:lnTo>
                <a:cubicBezTo>
                  <a:pt x="6366" y="9382"/>
                  <a:pt x="6369" y="9379"/>
                  <a:pt x="6373" y="9379"/>
                </a:cubicBezTo>
                <a:cubicBezTo>
                  <a:pt x="6378" y="9379"/>
                  <a:pt x="6385" y="9384"/>
                  <a:pt x="6388" y="9388"/>
                </a:cubicBezTo>
                <a:lnTo>
                  <a:pt x="6388" y="9388"/>
                </a:lnTo>
                <a:cubicBezTo>
                  <a:pt x="6395" y="9378"/>
                  <a:pt x="6405" y="9361"/>
                  <a:pt x="6415" y="9341"/>
                </a:cubicBezTo>
                <a:cubicBezTo>
                  <a:pt x="6464" y="9244"/>
                  <a:pt x="6586" y="9097"/>
                  <a:pt x="7074" y="8488"/>
                </a:cubicBezTo>
                <a:cubicBezTo>
                  <a:pt x="7025" y="8366"/>
                  <a:pt x="6976" y="8268"/>
                  <a:pt x="6927" y="8146"/>
                </a:cubicBezTo>
                <a:lnTo>
                  <a:pt x="6854" y="8000"/>
                </a:lnTo>
                <a:cubicBezTo>
                  <a:pt x="6830" y="7951"/>
                  <a:pt x="6805" y="7878"/>
                  <a:pt x="6805" y="7829"/>
                </a:cubicBezTo>
                <a:cubicBezTo>
                  <a:pt x="6757" y="7658"/>
                  <a:pt x="6708" y="7463"/>
                  <a:pt x="6683" y="7268"/>
                </a:cubicBezTo>
                <a:cubicBezTo>
                  <a:pt x="6659" y="7171"/>
                  <a:pt x="6635" y="7073"/>
                  <a:pt x="6610" y="6975"/>
                </a:cubicBezTo>
                <a:lnTo>
                  <a:pt x="6586" y="6683"/>
                </a:lnTo>
                <a:lnTo>
                  <a:pt x="6562" y="6561"/>
                </a:lnTo>
                <a:lnTo>
                  <a:pt x="6562" y="6488"/>
                </a:lnTo>
                <a:lnTo>
                  <a:pt x="6562" y="6366"/>
                </a:lnTo>
                <a:cubicBezTo>
                  <a:pt x="6562" y="6024"/>
                  <a:pt x="6562" y="5707"/>
                  <a:pt x="6586" y="5366"/>
                </a:cubicBezTo>
                <a:cubicBezTo>
                  <a:pt x="6586" y="5219"/>
                  <a:pt x="6610" y="5073"/>
                  <a:pt x="6610" y="4927"/>
                </a:cubicBezTo>
                <a:lnTo>
                  <a:pt x="6610" y="4878"/>
                </a:lnTo>
                <a:cubicBezTo>
                  <a:pt x="6598" y="4854"/>
                  <a:pt x="6598" y="4854"/>
                  <a:pt x="6592" y="4854"/>
                </a:cubicBezTo>
                <a:cubicBezTo>
                  <a:pt x="6586" y="4854"/>
                  <a:pt x="6574" y="4854"/>
                  <a:pt x="6537" y="4829"/>
                </a:cubicBezTo>
                <a:cubicBezTo>
                  <a:pt x="6464" y="4780"/>
                  <a:pt x="6561" y="4805"/>
                  <a:pt x="6537" y="4756"/>
                </a:cubicBezTo>
                <a:lnTo>
                  <a:pt x="6537" y="4756"/>
                </a:lnTo>
                <a:cubicBezTo>
                  <a:pt x="6562" y="4805"/>
                  <a:pt x="6586" y="4805"/>
                  <a:pt x="6586" y="4805"/>
                </a:cubicBezTo>
                <a:cubicBezTo>
                  <a:pt x="6586" y="4805"/>
                  <a:pt x="6586" y="4805"/>
                  <a:pt x="6635" y="4902"/>
                </a:cubicBezTo>
                <a:lnTo>
                  <a:pt x="6610" y="4805"/>
                </a:lnTo>
                <a:lnTo>
                  <a:pt x="6635" y="4854"/>
                </a:lnTo>
                <a:cubicBezTo>
                  <a:pt x="6635" y="4854"/>
                  <a:pt x="6635" y="4829"/>
                  <a:pt x="6635" y="4829"/>
                </a:cubicBezTo>
                <a:cubicBezTo>
                  <a:pt x="6635" y="4800"/>
                  <a:pt x="6635" y="4790"/>
                  <a:pt x="6636" y="4790"/>
                </a:cubicBezTo>
                <a:cubicBezTo>
                  <a:pt x="6638" y="4790"/>
                  <a:pt x="6644" y="4814"/>
                  <a:pt x="6659" y="4829"/>
                </a:cubicBezTo>
                <a:cubicBezTo>
                  <a:pt x="6659" y="4829"/>
                  <a:pt x="6659" y="4805"/>
                  <a:pt x="6683" y="4780"/>
                </a:cubicBezTo>
                <a:lnTo>
                  <a:pt x="6708" y="4780"/>
                </a:lnTo>
                <a:cubicBezTo>
                  <a:pt x="6708" y="4780"/>
                  <a:pt x="6708" y="4756"/>
                  <a:pt x="6757" y="4756"/>
                </a:cubicBezTo>
                <a:cubicBezTo>
                  <a:pt x="6781" y="4756"/>
                  <a:pt x="6757" y="4756"/>
                  <a:pt x="6757" y="4780"/>
                </a:cubicBezTo>
                <a:lnTo>
                  <a:pt x="6830" y="4854"/>
                </a:lnTo>
                <a:cubicBezTo>
                  <a:pt x="6903" y="4902"/>
                  <a:pt x="6976" y="4951"/>
                  <a:pt x="6976" y="5000"/>
                </a:cubicBezTo>
                <a:cubicBezTo>
                  <a:pt x="7053" y="5058"/>
                  <a:pt x="7238" y="5269"/>
                  <a:pt x="7299" y="5269"/>
                </a:cubicBezTo>
                <a:cubicBezTo>
                  <a:pt x="7315" y="5269"/>
                  <a:pt x="7323" y="5255"/>
                  <a:pt x="7318" y="5219"/>
                </a:cubicBezTo>
                <a:lnTo>
                  <a:pt x="7318" y="5219"/>
                </a:lnTo>
                <a:cubicBezTo>
                  <a:pt x="7337" y="5278"/>
                  <a:pt x="7483" y="5479"/>
                  <a:pt x="7450" y="5479"/>
                </a:cubicBezTo>
                <a:cubicBezTo>
                  <a:pt x="7443" y="5479"/>
                  <a:pt x="7424" y="5467"/>
                  <a:pt x="7391" y="5439"/>
                </a:cubicBezTo>
                <a:lnTo>
                  <a:pt x="7391" y="5439"/>
                </a:lnTo>
                <a:cubicBezTo>
                  <a:pt x="7464" y="5512"/>
                  <a:pt x="7537" y="5610"/>
                  <a:pt x="7635" y="5683"/>
                </a:cubicBezTo>
                <a:lnTo>
                  <a:pt x="7537" y="5536"/>
                </a:lnTo>
                <a:lnTo>
                  <a:pt x="7537" y="5536"/>
                </a:lnTo>
                <a:cubicBezTo>
                  <a:pt x="7732" y="5780"/>
                  <a:pt x="7952" y="6000"/>
                  <a:pt x="8196" y="6195"/>
                </a:cubicBezTo>
                <a:lnTo>
                  <a:pt x="8098" y="6073"/>
                </a:lnTo>
                <a:lnTo>
                  <a:pt x="8098" y="6073"/>
                </a:lnTo>
                <a:cubicBezTo>
                  <a:pt x="8269" y="6244"/>
                  <a:pt x="8440" y="6414"/>
                  <a:pt x="8440" y="6536"/>
                </a:cubicBezTo>
                <a:lnTo>
                  <a:pt x="8464" y="6561"/>
                </a:lnTo>
                <a:lnTo>
                  <a:pt x="8805" y="6902"/>
                </a:lnTo>
                <a:cubicBezTo>
                  <a:pt x="9000" y="7097"/>
                  <a:pt x="9220" y="7292"/>
                  <a:pt x="9439" y="7488"/>
                </a:cubicBezTo>
                <a:lnTo>
                  <a:pt x="9293" y="7317"/>
                </a:lnTo>
                <a:lnTo>
                  <a:pt x="9293" y="7317"/>
                </a:lnTo>
                <a:cubicBezTo>
                  <a:pt x="9415" y="7414"/>
                  <a:pt x="9659" y="7634"/>
                  <a:pt x="9952" y="7878"/>
                </a:cubicBezTo>
                <a:cubicBezTo>
                  <a:pt x="10122" y="7853"/>
                  <a:pt x="10269" y="7829"/>
                  <a:pt x="10391" y="7805"/>
                </a:cubicBezTo>
                <a:cubicBezTo>
                  <a:pt x="10513" y="7805"/>
                  <a:pt x="10683" y="7780"/>
                  <a:pt x="10830" y="7756"/>
                </a:cubicBezTo>
                <a:cubicBezTo>
                  <a:pt x="10952" y="7707"/>
                  <a:pt x="11074" y="7634"/>
                  <a:pt x="11196" y="7561"/>
                </a:cubicBezTo>
                <a:lnTo>
                  <a:pt x="11391" y="7463"/>
                </a:lnTo>
                <a:cubicBezTo>
                  <a:pt x="11439" y="7414"/>
                  <a:pt x="11488" y="7390"/>
                  <a:pt x="11586" y="7341"/>
                </a:cubicBezTo>
                <a:cubicBezTo>
                  <a:pt x="11683" y="6878"/>
                  <a:pt x="11781" y="6414"/>
                  <a:pt x="11854" y="5951"/>
                </a:cubicBezTo>
                <a:lnTo>
                  <a:pt x="11854" y="5951"/>
                </a:lnTo>
                <a:cubicBezTo>
                  <a:pt x="11854" y="5951"/>
                  <a:pt x="11830" y="6024"/>
                  <a:pt x="11805" y="6097"/>
                </a:cubicBezTo>
                <a:lnTo>
                  <a:pt x="11757" y="6219"/>
                </a:lnTo>
                <a:lnTo>
                  <a:pt x="11757" y="6146"/>
                </a:lnTo>
                <a:cubicBezTo>
                  <a:pt x="11757" y="6073"/>
                  <a:pt x="11757" y="6000"/>
                  <a:pt x="11781" y="5951"/>
                </a:cubicBezTo>
                <a:cubicBezTo>
                  <a:pt x="11781" y="5805"/>
                  <a:pt x="11805" y="5658"/>
                  <a:pt x="11805" y="5658"/>
                </a:cubicBezTo>
                <a:cubicBezTo>
                  <a:pt x="11805" y="5698"/>
                  <a:pt x="11886" y="5900"/>
                  <a:pt x="11890" y="6000"/>
                </a:cubicBezTo>
                <a:lnTo>
                  <a:pt x="11890" y="6000"/>
                </a:lnTo>
                <a:cubicBezTo>
                  <a:pt x="11911" y="5905"/>
                  <a:pt x="11935" y="5778"/>
                  <a:pt x="11976" y="5634"/>
                </a:cubicBezTo>
                <a:cubicBezTo>
                  <a:pt x="11976" y="5536"/>
                  <a:pt x="12000" y="5439"/>
                  <a:pt x="12025" y="5341"/>
                </a:cubicBezTo>
                <a:cubicBezTo>
                  <a:pt x="12025" y="5244"/>
                  <a:pt x="12049" y="5195"/>
                  <a:pt x="12049" y="5122"/>
                </a:cubicBezTo>
                <a:cubicBezTo>
                  <a:pt x="12098" y="4854"/>
                  <a:pt x="12147" y="4512"/>
                  <a:pt x="12196" y="4122"/>
                </a:cubicBezTo>
                <a:cubicBezTo>
                  <a:pt x="12220" y="3878"/>
                  <a:pt x="12244" y="3610"/>
                  <a:pt x="12293" y="3341"/>
                </a:cubicBezTo>
                <a:cubicBezTo>
                  <a:pt x="12293" y="3219"/>
                  <a:pt x="12317" y="3122"/>
                  <a:pt x="12342" y="3000"/>
                </a:cubicBezTo>
                <a:cubicBezTo>
                  <a:pt x="12342" y="2927"/>
                  <a:pt x="12366" y="2829"/>
                  <a:pt x="12391" y="2756"/>
                </a:cubicBezTo>
                <a:cubicBezTo>
                  <a:pt x="12391" y="2707"/>
                  <a:pt x="12415" y="2683"/>
                  <a:pt x="12439" y="2658"/>
                </a:cubicBezTo>
                <a:cubicBezTo>
                  <a:pt x="12439" y="2683"/>
                  <a:pt x="12464" y="2707"/>
                  <a:pt x="12464" y="2732"/>
                </a:cubicBezTo>
                <a:cubicBezTo>
                  <a:pt x="12488" y="2805"/>
                  <a:pt x="12513" y="2902"/>
                  <a:pt x="12513" y="2976"/>
                </a:cubicBezTo>
                <a:cubicBezTo>
                  <a:pt x="12531" y="2976"/>
                  <a:pt x="12521" y="2903"/>
                  <a:pt x="12538" y="2903"/>
                </a:cubicBezTo>
                <a:cubicBezTo>
                  <a:pt x="12543" y="2903"/>
                  <a:pt x="12550" y="2910"/>
                  <a:pt x="12561" y="2927"/>
                </a:cubicBezTo>
                <a:cubicBezTo>
                  <a:pt x="12561" y="2976"/>
                  <a:pt x="12561" y="3000"/>
                  <a:pt x="12561" y="3024"/>
                </a:cubicBezTo>
                <a:cubicBezTo>
                  <a:pt x="12561" y="3024"/>
                  <a:pt x="12575" y="3065"/>
                  <a:pt x="12582" y="3065"/>
                </a:cubicBezTo>
                <a:cubicBezTo>
                  <a:pt x="12584" y="3065"/>
                  <a:pt x="12586" y="3061"/>
                  <a:pt x="12586" y="3049"/>
                </a:cubicBezTo>
                <a:cubicBezTo>
                  <a:pt x="12561" y="2951"/>
                  <a:pt x="12561" y="2854"/>
                  <a:pt x="12537" y="2732"/>
                </a:cubicBezTo>
                <a:lnTo>
                  <a:pt x="12537" y="2732"/>
                </a:lnTo>
                <a:lnTo>
                  <a:pt x="12610" y="2854"/>
                </a:lnTo>
                <a:lnTo>
                  <a:pt x="12610" y="2927"/>
                </a:lnTo>
                <a:cubicBezTo>
                  <a:pt x="12610" y="2927"/>
                  <a:pt x="12628" y="2873"/>
                  <a:pt x="12664" y="2873"/>
                </a:cubicBezTo>
                <a:cubicBezTo>
                  <a:pt x="12670" y="2873"/>
                  <a:pt x="12676" y="2874"/>
                  <a:pt x="12683" y="2878"/>
                </a:cubicBezTo>
                <a:cubicBezTo>
                  <a:pt x="12708" y="2878"/>
                  <a:pt x="12708" y="2902"/>
                  <a:pt x="12732" y="2927"/>
                </a:cubicBezTo>
                <a:cubicBezTo>
                  <a:pt x="12781" y="3049"/>
                  <a:pt x="12854" y="3146"/>
                  <a:pt x="12927" y="3244"/>
                </a:cubicBezTo>
                <a:cubicBezTo>
                  <a:pt x="13074" y="3488"/>
                  <a:pt x="13220" y="3707"/>
                  <a:pt x="13366" y="3951"/>
                </a:cubicBezTo>
                <a:cubicBezTo>
                  <a:pt x="13342" y="3951"/>
                  <a:pt x="13269" y="3854"/>
                  <a:pt x="13171" y="3756"/>
                </a:cubicBezTo>
                <a:lnTo>
                  <a:pt x="13171" y="3756"/>
                </a:lnTo>
                <a:cubicBezTo>
                  <a:pt x="13220" y="3829"/>
                  <a:pt x="13269" y="3902"/>
                  <a:pt x="13317" y="4000"/>
                </a:cubicBezTo>
                <a:cubicBezTo>
                  <a:pt x="13309" y="3973"/>
                  <a:pt x="13309" y="3963"/>
                  <a:pt x="13314" y="3963"/>
                </a:cubicBezTo>
                <a:cubicBezTo>
                  <a:pt x="13335" y="3963"/>
                  <a:pt x="13438" y="4115"/>
                  <a:pt x="13446" y="4115"/>
                </a:cubicBezTo>
                <a:cubicBezTo>
                  <a:pt x="13448" y="4115"/>
                  <a:pt x="13446" y="4110"/>
                  <a:pt x="13439" y="4097"/>
                </a:cubicBezTo>
                <a:lnTo>
                  <a:pt x="13439" y="4097"/>
                </a:lnTo>
                <a:cubicBezTo>
                  <a:pt x="13781" y="4415"/>
                  <a:pt x="14025" y="4951"/>
                  <a:pt x="14317" y="5268"/>
                </a:cubicBezTo>
                <a:cubicBezTo>
                  <a:pt x="14415" y="5244"/>
                  <a:pt x="16171" y="5097"/>
                  <a:pt x="16244" y="5049"/>
                </a:cubicBezTo>
                <a:cubicBezTo>
                  <a:pt x="16317" y="5146"/>
                  <a:pt x="16391" y="5268"/>
                  <a:pt x="16415" y="5293"/>
                </a:cubicBezTo>
                <a:cubicBezTo>
                  <a:pt x="16366" y="5171"/>
                  <a:pt x="16293" y="5049"/>
                  <a:pt x="16195" y="4927"/>
                </a:cubicBezTo>
                <a:lnTo>
                  <a:pt x="16122" y="4951"/>
                </a:lnTo>
                <a:cubicBezTo>
                  <a:pt x="15952" y="4707"/>
                  <a:pt x="16122" y="4878"/>
                  <a:pt x="15952" y="4634"/>
                </a:cubicBezTo>
                <a:cubicBezTo>
                  <a:pt x="15956" y="4629"/>
                  <a:pt x="15962" y="4627"/>
                  <a:pt x="15968" y="4627"/>
                </a:cubicBezTo>
                <a:cubicBezTo>
                  <a:pt x="16028" y="4627"/>
                  <a:pt x="16161" y="4823"/>
                  <a:pt x="16293" y="5000"/>
                </a:cubicBezTo>
                <a:cubicBezTo>
                  <a:pt x="16171" y="4829"/>
                  <a:pt x="16073" y="4634"/>
                  <a:pt x="15976" y="4585"/>
                </a:cubicBezTo>
                <a:cubicBezTo>
                  <a:pt x="15878" y="4390"/>
                  <a:pt x="16049" y="4585"/>
                  <a:pt x="15927" y="4341"/>
                </a:cubicBezTo>
                <a:cubicBezTo>
                  <a:pt x="15781" y="4195"/>
                  <a:pt x="15659" y="4049"/>
                  <a:pt x="15561" y="3878"/>
                </a:cubicBezTo>
                <a:cubicBezTo>
                  <a:pt x="15342" y="3439"/>
                  <a:pt x="15098" y="3293"/>
                  <a:pt x="14903" y="2878"/>
                </a:cubicBezTo>
                <a:lnTo>
                  <a:pt x="14903" y="2878"/>
                </a:lnTo>
                <a:lnTo>
                  <a:pt x="14927" y="2927"/>
                </a:lnTo>
                <a:cubicBezTo>
                  <a:pt x="14882" y="2791"/>
                  <a:pt x="14689" y="2570"/>
                  <a:pt x="14564" y="2325"/>
                </a:cubicBezTo>
                <a:lnTo>
                  <a:pt x="14564" y="2325"/>
                </a:lnTo>
                <a:cubicBezTo>
                  <a:pt x="14571" y="2347"/>
                  <a:pt x="14571" y="2363"/>
                  <a:pt x="14562" y="2363"/>
                </a:cubicBezTo>
                <a:cubicBezTo>
                  <a:pt x="14552" y="2363"/>
                  <a:pt x="14528" y="2338"/>
                  <a:pt x="14488" y="2268"/>
                </a:cubicBezTo>
                <a:cubicBezTo>
                  <a:pt x="14147" y="1732"/>
                  <a:pt x="13903" y="1390"/>
                  <a:pt x="13659" y="951"/>
                </a:cubicBezTo>
                <a:lnTo>
                  <a:pt x="13391" y="659"/>
                </a:lnTo>
                <a:lnTo>
                  <a:pt x="13000" y="0"/>
                </a:lnTo>
                <a:close/>
              </a:path>
            </a:pathLst>
          </a:custGeom>
          <a:solidFill>
            <a:srgbClr val="9244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3" name="Google Shape;303;p10"/>
          <p:cNvSpPr/>
          <p:nvPr/>
        </p:nvSpPr>
        <p:spPr>
          <a:xfrm>
            <a:off x="808045" y="6372606"/>
            <a:ext cx="639356" cy="532828"/>
          </a:xfrm>
          <a:custGeom>
            <a:avLst/>
            <a:gdLst/>
            <a:ahLst/>
            <a:cxnLst/>
            <a:rect l="l" t="t" r="r" b="b"/>
            <a:pathLst>
              <a:path w="15952" h="13293" extrusionOk="0">
                <a:moveTo>
                  <a:pt x="1965" y="4136"/>
                </a:moveTo>
                <a:cubicBezTo>
                  <a:pt x="1969" y="4136"/>
                  <a:pt x="1973" y="4139"/>
                  <a:pt x="1976" y="4147"/>
                </a:cubicBezTo>
                <a:lnTo>
                  <a:pt x="1853" y="4285"/>
                </a:lnTo>
                <a:lnTo>
                  <a:pt x="1853" y="4285"/>
                </a:lnTo>
                <a:cubicBezTo>
                  <a:pt x="1921" y="4199"/>
                  <a:pt x="1947" y="4136"/>
                  <a:pt x="1965" y="4136"/>
                </a:cubicBezTo>
                <a:close/>
                <a:moveTo>
                  <a:pt x="4077" y="7219"/>
                </a:moveTo>
                <a:lnTo>
                  <a:pt x="4077" y="7219"/>
                </a:lnTo>
                <a:cubicBezTo>
                  <a:pt x="4076" y="7219"/>
                  <a:pt x="4075" y="7219"/>
                  <a:pt x="4074" y="7220"/>
                </a:cubicBezTo>
                <a:cubicBezTo>
                  <a:pt x="4076" y="7220"/>
                  <a:pt x="4077" y="7219"/>
                  <a:pt x="4077" y="7219"/>
                </a:cubicBezTo>
                <a:close/>
                <a:moveTo>
                  <a:pt x="10333" y="9981"/>
                </a:moveTo>
                <a:lnTo>
                  <a:pt x="10293" y="10000"/>
                </a:lnTo>
                <a:cubicBezTo>
                  <a:pt x="10305" y="10000"/>
                  <a:pt x="10318" y="9993"/>
                  <a:pt x="10333" y="9981"/>
                </a:cubicBezTo>
                <a:close/>
                <a:moveTo>
                  <a:pt x="3928" y="0"/>
                </a:moveTo>
                <a:lnTo>
                  <a:pt x="3684" y="195"/>
                </a:lnTo>
                <a:lnTo>
                  <a:pt x="3708" y="122"/>
                </a:lnTo>
                <a:lnTo>
                  <a:pt x="3708" y="122"/>
                </a:lnTo>
                <a:cubicBezTo>
                  <a:pt x="3464" y="293"/>
                  <a:pt x="3171" y="537"/>
                  <a:pt x="2879" y="756"/>
                </a:cubicBezTo>
                <a:cubicBezTo>
                  <a:pt x="2732" y="854"/>
                  <a:pt x="2586" y="976"/>
                  <a:pt x="2464" y="1098"/>
                </a:cubicBezTo>
                <a:lnTo>
                  <a:pt x="2147" y="1366"/>
                </a:lnTo>
                <a:cubicBezTo>
                  <a:pt x="2074" y="1464"/>
                  <a:pt x="1976" y="1537"/>
                  <a:pt x="1879" y="1610"/>
                </a:cubicBezTo>
                <a:cubicBezTo>
                  <a:pt x="1757" y="1708"/>
                  <a:pt x="1806" y="1683"/>
                  <a:pt x="1757" y="1732"/>
                </a:cubicBezTo>
                <a:lnTo>
                  <a:pt x="1659" y="1830"/>
                </a:lnTo>
                <a:cubicBezTo>
                  <a:pt x="1513" y="1951"/>
                  <a:pt x="1367" y="2098"/>
                  <a:pt x="1220" y="2244"/>
                </a:cubicBezTo>
                <a:cubicBezTo>
                  <a:pt x="1074" y="2390"/>
                  <a:pt x="952" y="2561"/>
                  <a:pt x="806" y="2732"/>
                </a:cubicBezTo>
                <a:cubicBezTo>
                  <a:pt x="684" y="2903"/>
                  <a:pt x="562" y="3073"/>
                  <a:pt x="440" y="3269"/>
                </a:cubicBezTo>
                <a:lnTo>
                  <a:pt x="391" y="3317"/>
                </a:lnTo>
                <a:cubicBezTo>
                  <a:pt x="342" y="3366"/>
                  <a:pt x="293" y="3415"/>
                  <a:pt x="245" y="3464"/>
                </a:cubicBezTo>
                <a:lnTo>
                  <a:pt x="50" y="3659"/>
                </a:lnTo>
                <a:lnTo>
                  <a:pt x="1" y="3732"/>
                </a:lnTo>
                <a:cubicBezTo>
                  <a:pt x="50" y="3829"/>
                  <a:pt x="98" y="3903"/>
                  <a:pt x="147" y="3976"/>
                </a:cubicBezTo>
                <a:cubicBezTo>
                  <a:pt x="269" y="4122"/>
                  <a:pt x="391" y="4268"/>
                  <a:pt x="537" y="4390"/>
                </a:cubicBezTo>
                <a:cubicBezTo>
                  <a:pt x="731" y="4539"/>
                  <a:pt x="970" y="4661"/>
                  <a:pt x="1210" y="4661"/>
                </a:cubicBezTo>
                <a:cubicBezTo>
                  <a:pt x="1363" y="4661"/>
                  <a:pt x="1517" y="4611"/>
                  <a:pt x="1659" y="4488"/>
                </a:cubicBezTo>
                <a:lnTo>
                  <a:pt x="1684" y="4537"/>
                </a:lnTo>
                <a:cubicBezTo>
                  <a:pt x="1684" y="4537"/>
                  <a:pt x="1781" y="4366"/>
                  <a:pt x="1781" y="4366"/>
                </a:cubicBezTo>
                <a:cubicBezTo>
                  <a:pt x="1794" y="4351"/>
                  <a:pt x="1806" y="4338"/>
                  <a:pt x="1816" y="4327"/>
                </a:cubicBezTo>
                <a:lnTo>
                  <a:pt x="1816" y="4327"/>
                </a:lnTo>
                <a:lnTo>
                  <a:pt x="1781" y="4366"/>
                </a:lnTo>
                <a:cubicBezTo>
                  <a:pt x="1801" y="4346"/>
                  <a:pt x="1819" y="4327"/>
                  <a:pt x="1835" y="4308"/>
                </a:cubicBezTo>
                <a:lnTo>
                  <a:pt x="1835" y="4308"/>
                </a:lnTo>
                <a:cubicBezTo>
                  <a:pt x="1850" y="4293"/>
                  <a:pt x="1860" y="4287"/>
                  <a:pt x="1865" y="4287"/>
                </a:cubicBezTo>
                <a:cubicBezTo>
                  <a:pt x="1883" y="4287"/>
                  <a:pt x="1846" y="4367"/>
                  <a:pt x="1830" y="4415"/>
                </a:cubicBezTo>
                <a:cubicBezTo>
                  <a:pt x="1879" y="4366"/>
                  <a:pt x="1928" y="4293"/>
                  <a:pt x="2001" y="4244"/>
                </a:cubicBezTo>
                <a:cubicBezTo>
                  <a:pt x="2001" y="4229"/>
                  <a:pt x="1996" y="4223"/>
                  <a:pt x="1989" y="4223"/>
                </a:cubicBezTo>
                <a:cubicBezTo>
                  <a:pt x="1973" y="4223"/>
                  <a:pt x="1944" y="4252"/>
                  <a:pt x="1928" y="4268"/>
                </a:cubicBezTo>
                <a:cubicBezTo>
                  <a:pt x="2001" y="4147"/>
                  <a:pt x="2074" y="4025"/>
                  <a:pt x="2147" y="3903"/>
                </a:cubicBezTo>
                <a:cubicBezTo>
                  <a:pt x="2205" y="3836"/>
                  <a:pt x="2228" y="3825"/>
                  <a:pt x="2246" y="3825"/>
                </a:cubicBezTo>
                <a:cubicBezTo>
                  <a:pt x="2254" y="3825"/>
                  <a:pt x="2261" y="3827"/>
                  <a:pt x="2270" y="3827"/>
                </a:cubicBezTo>
                <a:cubicBezTo>
                  <a:pt x="2290" y="3827"/>
                  <a:pt x="2318" y="3815"/>
                  <a:pt x="2391" y="3732"/>
                </a:cubicBezTo>
                <a:cubicBezTo>
                  <a:pt x="2562" y="3537"/>
                  <a:pt x="2684" y="3390"/>
                  <a:pt x="2830" y="3244"/>
                </a:cubicBezTo>
                <a:lnTo>
                  <a:pt x="3074" y="3000"/>
                </a:lnTo>
                <a:lnTo>
                  <a:pt x="3123" y="2951"/>
                </a:lnTo>
                <a:lnTo>
                  <a:pt x="3147" y="2951"/>
                </a:lnTo>
                <a:cubicBezTo>
                  <a:pt x="3171" y="2927"/>
                  <a:pt x="3196" y="2903"/>
                  <a:pt x="3245" y="2903"/>
                </a:cubicBezTo>
                <a:lnTo>
                  <a:pt x="3293" y="2903"/>
                </a:lnTo>
                <a:cubicBezTo>
                  <a:pt x="3293" y="2903"/>
                  <a:pt x="3293" y="2927"/>
                  <a:pt x="3293" y="2927"/>
                </a:cubicBezTo>
                <a:cubicBezTo>
                  <a:pt x="3269" y="2951"/>
                  <a:pt x="3269" y="2951"/>
                  <a:pt x="3269" y="2976"/>
                </a:cubicBezTo>
                <a:cubicBezTo>
                  <a:pt x="3245" y="3000"/>
                  <a:pt x="3220" y="3025"/>
                  <a:pt x="3196" y="3025"/>
                </a:cubicBezTo>
                <a:lnTo>
                  <a:pt x="3220" y="3025"/>
                </a:lnTo>
                <a:lnTo>
                  <a:pt x="3220" y="3122"/>
                </a:lnTo>
                <a:cubicBezTo>
                  <a:pt x="3220" y="3269"/>
                  <a:pt x="3196" y="3439"/>
                  <a:pt x="3196" y="3586"/>
                </a:cubicBezTo>
                <a:lnTo>
                  <a:pt x="3196" y="3829"/>
                </a:lnTo>
                <a:lnTo>
                  <a:pt x="3196" y="4122"/>
                </a:lnTo>
                <a:lnTo>
                  <a:pt x="3196" y="4903"/>
                </a:lnTo>
                <a:cubicBezTo>
                  <a:pt x="3171" y="5268"/>
                  <a:pt x="3220" y="5561"/>
                  <a:pt x="3196" y="5586"/>
                </a:cubicBezTo>
                <a:lnTo>
                  <a:pt x="3293" y="5586"/>
                </a:lnTo>
                <a:cubicBezTo>
                  <a:pt x="3318" y="5756"/>
                  <a:pt x="3318" y="5951"/>
                  <a:pt x="3293" y="6122"/>
                </a:cubicBezTo>
                <a:cubicBezTo>
                  <a:pt x="3269" y="6171"/>
                  <a:pt x="3269" y="6220"/>
                  <a:pt x="3293" y="6268"/>
                </a:cubicBezTo>
                <a:lnTo>
                  <a:pt x="3293" y="6415"/>
                </a:lnTo>
                <a:cubicBezTo>
                  <a:pt x="3293" y="6464"/>
                  <a:pt x="3318" y="6537"/>
                  <a:pt x="3318" y="6610"/>
                </a:cubicBezTo>
                <a:cubicBezTo>
                  <a:pt x="3415" y="6756"/>
                  <a:pt x="3464" y="6927"/>
                  <a:pt x="3489" y="7122"/>
                </a:cubicBezTo>
                <a:lnTo>
                  <a:pt x="3781" y="7171"/>
                </a:lnTo>
                <a:lnTo>
                  <a:pt x="3952" y="7171"/>
                </a:lnTo>
                <a:cubicBezTo>
                  <a:pt x="3952" y="7171"/>
                  <a:pt x="4076" y="7212"/>
                  <a:pt x="4077" y="7219"/>
                </a:cubicBezTo>
                <a:lnTo>
                  <a:pt x="4077" y="7219"/>
                </a:lnTo>
                <a:cubicBezTo>
                  <a:pt x="4097" y="7212"/>
                  <a:pt x="4120" y="7210"/>
                  <a:pt x="4144" y="7210"/>
                </a:cubicBezTo>
                <a:cubicBezTo>
                  <a:pt x="4204" y="7210"/>
                  <a:pt x="4273" y="7227"/>
                  <a:pt x="4342" y="7244"/>
                </a:cubicBezTo>
                <a:cubicBezTo>
                  <a:pt x="4391" y="7244"/>
                  <a:pt x="4318" y="7244"/>
                  <a:pt x="4293" y="7220"/>
                </a:cubicBezTo>
                <a:lnTo>
                  <a:pt x="4293" y="7220"/>
                </a:lnTo>
                <a:lnTo>
                  <a:pt x="4415" y="7244"/>
                </a:lnTo>
                <a:lnTo>
                  <a:pt x="4464" y="7244"/>
                </a:lnTo>
                <a:cubicBezTo>
                  <a:pt x="4489" y="7244"/>
                  <a:pt x="4489" y="7268"/>
                  <a:pt x="4464" y="7268"/>
                </a:cubicBezTo>
                <a:lnTo>
                  <a:pt x="4513" y="7268"/>
                </a:lnTo>
                <a:cubicBezTo>
                  <a:pt x="4635" y="7268"/>
                  <a:pt x="4830" y="7268"/>
                  <a:pt x="5610" y="7342"/>
                </a:cubicBezTo>
                <a:lnTo>
                  <a:pt x="5806" y="7025"/>
                </a:lnTo>
                <a:lnTo>
                  <a:pt x="5903" y="6878"/>
                </a:lnTo>
                <a:cubicBezTo>
                  <a:pt x="5928" y="6829"/>
                  <a:pt x="5952" y="6781"/>
                  <a:pt x="6001" y="6732"/>
                </a:cubicBezTo>
                <a:lnTo>
                  <a:pt x="6391" y="6317"/>
                </a:lnTo>
                <a:cubicBezTo>
                  <a:pt x="6464" y="6244"/>
                  <a:pt x="6537" y="6171"/>
                  <a:pt x="6586" y="6098"/>
                </a:cubicBezTo>
                <a:lnTo>
                  <a:pt x="6806" y="5927"/>
                </a:lnTo>
                <a:lnTo>
                  <a:pt x="6927" y="5829"/>
                </a:lnTo>
                <a:lnTo>
                  <a:pt x="6976" y="5805"/>
                </a:lnTo>
                <a:lnTo>
                  <a:pt x="7074" y="5732"/>
                </a:lnTo>
                <a:cubicBezTo>
                  <a:pt x="7342" y="5537"/>
                  <a:pt x="7610" y="5342"/>
                  <a:pt x="7903" y="5195"/>
                </a:cubicBezTo>
                <a:cubicBezTo>
                  <a:pt x="8025" y="5098"/>
                  <a:pt x="8171" y="5025"/>
                  <a:pt x="8293" y="4951"/>
                </a:cubicBezTo>
                <a:lnTo>
                  <a:pt x="8342" y="4951"/>
                </a:lnTo>
                <a:lnTo>
                  <a:pt x="8342" y="4854"/>
                </a:lnTo>
                <a:cubicBezTo>
                  <a:pt x="8342" y="4825"/>
                  <a:pt x="8346" y="4819"/>
                  <a:pt x="8352" y="4819"/>
                </a:cubicBezTo>
                <a:cubicBezTo>
                  <a:pt x="8356" y="4819"/>
                  <a:pt x="8363" y="4823"/>
                  <a:pt x="8370" y="4823"/>
                </a:cubicBezTo>
                <a:cubicBezTo>
                  <a:pt x="8376" y="4823"/>
                  <a:pt x="8384" y="4820"/>
                  <a:pt x="8391" y="4805"/>
                </a:cubicBezTo>
                <a:lnTo>
                  <a:pt x="8391" y="4878"/>
                </a:lnTo>
                <a:cubicBezTo>
                  <a:pt x="8391" y="4878"/>
                  <a:pt x="8391" y="4878"/>
                  <a:pt x="8366" y="4927"/>
                </a:cubicBezTo>
                <a:lnTo>
                  <a:pt x="8366" y="4927"/>
                </a:lnTo>
                <a:lnTo>
                  <a:pt x="8391" y="4903"/>
                </a:lnTo>
                <a:cubicBezTo>
                  <a:pt x="8405" y="4895"/>
                  <a:pt x="8413" y="4893"/>
                  <a:pt x="8417" y="4893"/>
                </a:cubicBezTo>
                <a:cubicBezTo>
                  <a:pt x="8425" y="4893"/>
                  <a:pt x="8408" y="4910"/>
                  <a:pt x="8391" y="4927"/>
                </a:cubicBezTo>
                <a:lnTo>
                  <a:pt x="8440" y="4927"/>
                </a:lnTo>
                <a:cubicBezTo>
                  <a:pt x="8464" y="4927"/>
                  <a:pt x="8464" y="4951"/>
                  <a:pt x="8440" y="4976"/>
                </a:cubicBezTo>
                <a:lnTo>
                  <a:pt x="8464" y="4976"/>
                </a:lnTo>
                <a:cubicBezTo>
                  <a:pt x="8464" y="5000"/>
                  <a:pt x="8464" y="5049"/>
                  <a:pt x="8464" y="5098"/>
                </a:cubicBezTo>
                <a:cubicBezTo>
                  <a:pt x="8464" y="5171"/>
                  <a:pt x="8464" y="5244"/>
                  <a:pt x="8415" y="5293"/>
                </a:cubicBezTo>
                <a:cubicBezTo>
                  <a:pt x="8415" y="5399"/>
                  <a:pt x="8342" y="5706"/>
                  <a:pt x="8386" y="5706"/>
                </a:cubicBezTo>
                <a:cubicBezTo>
                  <a:pt x="8393" y="5706"/>
                  <a:pt x="8402" y="5699"/>
                  <a:pt x="8415" y="5683"/>
                </a:cubicBezTo>
                <a:lnTo>
                  <a:pt x="8415" y="5683"/>
                </a:lnTo>
                <a:cubicBezTo>
                  <a:pt x="8378" y="5739"/>
                  <a:pt x="8327" y="5951"/>
                  <a:pt x="8304" y="5951"/>
                </a:cubicBezTo>
                <a:cubicBezTo>
                  <a:pt x="8297" y="5951"/>
                  <a:pt x="8293" y="5930"/>
                  <a:pt x="8293" y="5878"/>
                </a:cubicBezTo>
                <a:cubicBezTo>
                  <a:pt x="8269" y="5976"/>
                  <a:pt x="8245" y="6098"/>
                  <a:pt x="8245" y="6195"/>
                </a:cubicBezTo>
                <a:lnTo>
                  <a:pt x="8293" y="6049"/>
                </a:lnTo>
                <a:lnTo>
                  <a:pt x="8293" y="6049"/>
                </a:lnTo>
                <a:cubicBezTo>
                  <a:pt x="8196" y="6342"/>
                  <a:pt x="8147" y="6659"/>
                  <a:pt x="8098" y="6951"/>
                </a:cubicBezTo>
                <a:lnTo>
                  <a:pt x="8171" y="6805"/>
                </a:lnTo>
                <a:lnTo>
                  <a:pt x="8171" y="6805"/>
                </a:lnTo>
                <a:cubicBezTo>
                  <a:pt x="8147" y="7000"/>
                  <a:pt x="8074" y="7195"/>
                  <a:pt x="7976" y="7366"/>
                </a:cubicBezTo>
                <a:lnTo>
                  <a:pt x="8025" y="7098"/>
                </a:lnTo>
                <a:lnTo>
                  <a:pt x="8025" y="7098"/>
                </a:lnTo>
                <a:cubicBezTo>
                  <a:pt x="8001" y="7195"/>
                  <a:pt x="7976" y="7293"/>
                  <a:pt x="7952" y="7390"/>
                </a:cubicBezTo>
                <a:cubicBezTo>
                  <a:pt x="7927" y="7561"/>
                  <a:pt x="7903" y="7707"/>
                  <a:pt x="7879" y="7854"/>
                </a:cubicBezTo>
                <a:cubicBezTo>
                  <a:pt x="7806" y="8146"/>
                  <a:pt x="7781" y="8439"/>
                  <a:pt x="7757" y="8732"/>
                </a:cubicBezTo>
                <a:lnTo>
                  <a:pt x="7781" y="8512"/>
                </a:lnTo>
                <a:lnTo>
                  <a:pt x="7781" y="8512"/>
                </a:lnTo>
                <a:cubicBezTo>
                  <a:pt x="7781" y="8683"/>
                  <a:pt x="7732" y="8976"/>
                  <a:pt x="7684" y="9366"/>
                </a:cubicBezTo>
                <a:cubicBezTo>
                  <a:pt x="7830" y="9512"/>
                  <a:pt x="7903" y="9585"/>
                  <a:pt x="8001" y="9707"/>
                </a:cubicBezTo>
                <a:cubicBezTo>
                  <a:pt x="8098" y="9805"/>
                  <a:pt x="8196" y="9927"/>
                  <a:pt x="8269" y="10049"/>
                </a:cubicBezTo>
                <a:cubicBezTo>
                  <a:pt x="8391" y="10122"/>
                  <a:pt x="8537" y="10171"/>
                  <a:pt x="8659" y="10244"/>
                </a:cubicBezTo>
                <a:lnTo>
                  <a:pt x="8854" y="10342"/>
                </a:lnTo>
                <a:lnTo>
                  <a:pt x="9049" y="10415"/>
                </a:lnTo>
                <a:cubicBezTo>
                  <a:pt x="9488" y="10268"/>
                  <a:pt x="9927" y="10098"/>
                  <a:pt x="10366" y="9902"/>
                </a:cubicBezTo>
                <a:lnTo>
                  <a:pt x="10366" y="9902"/>
                </a:lnTo>
                <a:lnTo>
                  <a:pt x="10220" y="9927"/>
                </a:lnTo>
                <a:lnTo>
                  <a:pt x="10074" y="9951"/>
                </a:lnTo>
                <a:lnTo>
                  <a:pt x="10074" y="9951"/>
                </a:lnTo>
                <a:lnTo>
                  <a:pt x="10147" y="9902"/>
                </a:lnTo>
                <a:cubicBezTo>
                  <a:pt x="10220" y="9878"/>
                  <a:pt x="10269" y="9854"/>
                  <a:pt x="10342" y="9829"/>
                </a:cubicBezTo>
                <a:lnTo>
                  <a:pt x="10582" y="9685"/>
                </a:lnTo>
                <a:lnTo>
                  <a:pt x="10582" y="9685"/>
                </a:lnTo>
                <a:cubicBezTo>
                  <a:pt x="10537" y="9716"/>
                  <a:pt x="10414" y="9918"/>
                  <a:pt x="10333" y="9981"/>
                </a:cubicBezTo>
                <a:lnTo>
                  <a:pt x="10333" y="9981"/>
                </a:lnTo>
                <a:lnTo>
                  <a:pt x="10708" y="9805"/>
                </a:lnTo>
                <a:lnTo>
                  <a:pt x="10976" y="9707"/>
                </a:lnTo>
                <a:lnTo>
                  <a:pt x="11147" y="9610"/>
                </a:lnTo>
                <a:cubicBezTo>
                  <a:pt x="11415" y="9488"/>
                  <a:pt x="11732" y="9317"/>
                  <a:pt x="12074" y="9171"/>
                </a:cubicBezTo>
                <a:lnTo>
                  <a:pt x="12781" y="8805"/>
                </a:lnTo>
                <a:cubicBezTo>
                  <a:pt x="12879" y="8756"/>
                  <a:pt x="13001" y="8707"/>
                  <a:pt x="13074" y="8659"/>
                </a:cubicBezTo>
                <a:cubicBezTo>
                  <a:pt x="13171" y="8610"/>
                  <a:pt x="13244" y="8585"/>
                  <a:pt x="13342" y="8561"/>
                </a:cubicBezTo>
                <a:lnTo>
                  <a:pt x="13415" y="8537"/>
                </a:lnTo>
                <a:lnTo>
                  <a:pt x="13415" y="8537"/>
                </a:lnTo>
                <a:cubicBezTo>
                  <a:pt x="13415" y="8561"/>
                  <a:pt x="13391" y="8585"/>
                  <a:pt x="13391" y="8610"/>
                </a:cubicBezTo>
                <a:cubicBezTo>
                  <a:pt x="13342" y="8683"/>
                  <a:pt x="13269" y="8732"/>
                  <a:pt x="13220" y="8781"/>
                </a:cubicBezTo>
                <a:cubicBezTo>
                  <a:pt x="13220" y="8791"/>
                  <a:pt x="13223" y="8795"/>
                  <a:pt x="13228" y="8795"/>
                </a:cubicBezTo>
                <a:cubicBezTo>
                  <a:pt x="13242" y="8795"/>
                  <a:pt x="13267" y="8766"/>
                  <a:pt x="13273" y="8766"/>
                </a:cubicBezTo>
                <a:cubicBezTo>
                  <a:pt x="13275" y="8766"/>
                  <a:pt x="13274" y="8770"/>
                  <a:pt x="13269" y="8781"/>
                </a:cubicBezTo>
                <a:cubicBezTo>
                  <a:pt x="13244" y="8805"/>
                  <a:pt x="13220" y="8829"/>
                  <a:pt x="13196" y="8829"/>
                </a:cubicBezTo>
                <a:cubicBezTo>
                  <a:pt x="13196" y="8829"/>
                  <a:pt x="13160" y="8883"/>
                  <a:pt x="13180" y="8883"/>
                </a:cubicBezTo>
                <a:cubicBezTo>
                  <a:pt x="13184" y="8883"/>
                  <a:pt x="13189" y="8882"/>
                  <a:pt x="13196" y="8878"/>
                </a:cubicBezTo>
                <a:cubicBezTo>
                  <a:pt x="13220" y="8854"/>
                  <a:pt x="13342" y="8756"/>
                  <a:pt x="13415" y="8683"/>
                </a:cubicBezTo>
                <a:lnTo>
                  <a:pt x="13415" y="8683"/>
                </a:lnTo>
                <a:lnTo>
                  <a:pt x="13366" y="8781"/>
                </a:lnTo>
                <a:lnTo>
                  <a:pt x="13293" y="8829"/>
                </a:lnTo>
                <a:cubicBezTo>
                  <a:pt x="13293" y="8829"/>
                  <a:pt x="13311" y="8823"/>
                  <a:pt x="13333" y="8823"/>
                </a:cubicBezTo>
                <a:cubicBezTo>
                  <a:pt x="13354" y="8823"/>
                  <a:pt x="13379" y="8829"/>
                  <a:pt x="13391" y="8854"/>
                </a:cubicBezTo>
                <a:cubicBezTo>
                  <a:pt x="13391" y="8878"/>
                  <a:pt x="13366" y="8903"/>
                  <a:pt x="13342" y="8927"/>
                </a:cubicBezTo>
                <a:cubicBezTo>
                  <a:pt x="13293" y="9049"/>
                  <a:pt x="13244" y="9146"/>
                  <a:pt x="13220" y="9244"/>
                </a:cubicBezTo>
                <a:lnTo>
                  <a:pt x="12879" y="10024"/>
                </a:lnTo>
                <a:cubicBezTo>
                  <a:pt x="12879" y="9927"/>
                  <a:pt x="12903" y="9829"/>
                  <a:pt x="12927" y="9756"/>
                </a:cubicBezTo>
                <a:lnTo>
                  <a:pt x="12927" y="9756"/>
                </a:lnTo>
                <a:cubicBezTo>
                  <a:pt x="12903" y="9829"/>
                  <a:pt x="12854" y="9927"/>
                  <a:pt x="12805" y="10000"/>
                </a:cubicBezTo>
                <a:cubicBezTo>
                  <a:pt x="12819" y="9983"/>
                  <a:pt x="12827" y="9976"/>
                  <a:pt x="12832" y="9976"/>
                </a:cubicBezTo>
                <a:cubicBezTo>
                  <a:pt x="12857" y="9976"/>
                  <a:pt x="12771" y="10187"/>
                  <a:pt x="12789" y="10187"/>
                </a:cubicBezTo>
                <a:cubicBezTo>
                  <a:pt x="12792" y="10187"/>
                  <a:pt x="12797" y="10182"/>
                  <a:pt x="12805" y="10171"/>
                </a:cubicBezTo>
                <a:lnTo>
                  <a:pt x="12805" y="10171"/>
                </a:lnTo>
                <a:cubicBezTo>
                  <a:pt x="12732" y="10634"/>
                  <a:pt x="12415" y="11122"/>
                  <a:pt x="12318" y="11537"/>
                </a:cubicBezTo>
                <a:cubicBezTo>
                  <a:pt x="12391" y="11610"/>
                  <a:pt x="13488" y="12976"/>
                  <a:pt x="13586" y="13024"/>
                </a:cubicBezTo>
                <a:cubicBezTo>
                  <a:pt x="13570" y="13088"/>
                  <a:pt x="13543" y="13152"/>
                  <a:pt x="13513" y="13209"/>
                </a:cubicBezTo>
                <a:lnTo>
                  <a:pt x="13513" y="13209"/>
                </a:lnTo>
                <a:cubicBezTo>
                  <a:pt x="13568" y="13115"/>
                  <a:pt x="13616" y="13021"/>
                  <a:pt x="13635" y="12927"/>
                </a:cubicBezTo>
                <a:lnTo>
                  <a:pt x="13586" y="12878"/>
                </a:lnTo>
                <a:cubicBezTo>
                  <a:pt x="13683" y="12585"/>
                  <a:pt x="13659" y="12829"/>
                  <a:pt x="13757" y="12561"/>
                </a:cubicBezTo>
                <a:cubicBezTo>
                  <a:pt x="13805" y="12561"/>
                  <a:pt x="13732" y="12805"/>
                  <a:pt x="13635" y="13024"/>
                </a:cubicBezTo>
                <a:cubicBezTo>
                  <a:pt x="13732" y="12878"/>
                  <a:pt x="13781" y="12732"/>
                  <a:pt x="13830" y="12561"/>
                </a:cubicBezTo>
                <a:cubicBezTo>
                  <a:pt x="13869" y="12483"/>
                  <a:pt x="13884" y="12471"/>
                  <a:pt x="13895" y="12471"/>
                </a:cubicBezTo>
                <a:cubicBezTo>
                  <a:pt x="13900" y="12471"/>
                  <a:pt x="13904" y="12473"/>
                  <a:pt x="13908" y="12473"/>
                </a:cubicBezTo>
                <a:cubicBezTo>
                  <a:pt x="13919" y="12473"/>
                  <a:pt x="13934" y="12460"/>
                  <a:pt x="13976" y="12366"/>
                </a:cubicBezTo>
                <a:cubicBezTo>
                  <a:pt x="14025" y="12171"/>
                  <a:pt x="14098" y="12000"/>
                  <a:pt x="14196" y="11805"/>
                </a:cubicBezTo>
                <a:cubicBezTo>
                  <a:pt x="14415" y="11366"/>
                  <a:pt x="14415" y="11098"/>
                  <a:pt x="14635" y="10707"/>
                </a:cubicBezTo>
                <a:lnTo>
                  <a:pt x="14635" y="10756"/>
                </a:lnTo>
                <a:cubicBezTo>
                  <a:pt x="14708" y="10610"/>
                  <a:pt x="14805" y="10317"/>
                  <a:pt x="14927" y="10073"/>
                </a:cubicBezTo>
                <a:lnTo>
                  <a:pt x="14927" y="10073"/>
                </a:lnTo>
                <a:cubicBezTo>
                  <a:pt x="14903" y="10110"/>
                  <a:pt x="14879" y="10140"/>
                  <a:pt x="14866" y="10140"/>
                </a:cubicBezTo>
                <a:cubicBezTo>
                  <a:pt x="14854" y="10140"/>
                  <a:pt x="14854" y="10110"/>
                  <a:pt x="14879" y="10024"/>
                </a:cubicBezTo>
                <a:cubicBezTo>
                  <a:pt x="15171" y="9439"/>
                  <a:pt x="15293" y="9049"/>
                  <a:pt x="15537" y="8610"/>
                </a:cubicBezTo>
                <a:lnTo>
                  <a:pt x="15635" y="8220"/>
                </a:lnTo>
                <a:lnTo>
                  <a:pt x="15952" y="7488"/>
                </a:lnTo>
                <a:lnTo>
                  <a:pt x="15439" y="6829"/>
                </a:lnTo>
                <a:cubicBezTo>
                  <a:pt x="15391" y="6756"/>
                  <a:pt x="15342" y="6683"/>
                  <a:pt x="15269" y="6634"/>
                </a:cubicBezTo>
                <a:lnTo>
                  <a:pt x="15074" y="6439"/>
                </a:lnTo>
                <a:lnTo>
                  <a:pt x="14879" y="6268"/>
                </a:lnTo>
                <a:lnTo>
                  <a:pt x="14561" y="6000"/>
                </a:lnTo>
                <a:lnTo>
                  <a:pt x="14122" y="6146"/>
                </a:lnTo>
                <a:cubicBezTo>
                  <a:pt x="13976" y="6195"/>
                  <a:pt x="13830" y="6244"/>
                  <a:pt x="13683" y="6317"/>
                </a:cubicBezTo>
                <a:lnTo>
                  <a:pt x="12757" y="6707"/>
                </a:lnTo>
                <a:cubicBezTo>
                  <a:pt x="12610" y="6781"/>
                  <a:pt x="12464" y="6854"/>
                  <a:pt x="12318" y="6927"/>
                </a:cubicBezTo>
                <a:lnTo>
                  <a:pt x="11854" y="7146"/>
                </a:lnTo>
                <a:lnTo>
                  <a:pt x="11366" y="7390"/>
                </a:lnTo>
                <a:lnTo>
                  <a:pt x="10610" y="7781"/>
                </a:lnTo>
                <a:cubicBezTo>
                  <a:pt x="10488" y="7829"/>
                  <a:pt x="10391" y="7878"/>
                  <a:pt x="10293" y="7927"/>
                </a:cubicBezTo>
                <a:lnTo>
                  <a:pt x="10196" y="7976"/>
                </a:lnTo>
                <a:cubicBezTo>
                  <a:pt x="10147" y="8000"/>
                  <a:pt x="10098" y="8024"/>
                  <a:pt x="10049" y="8049"/>
                </a:cubicBezTo>
                <a:cubicBezTo>
                  <a:pt x="10025" y="8049"/>
                  <a:pt x="9976" y="8073"/>
                  <a:pt x="9952" y="8073"/>
                </a:cubicBezTo>
                <a:lnTo>
                  <a:pt x="9952" y="7951"/>
                </a:lnTo>
                <a:cubicBezTo>
                  <a:pt x="9952" y="7927"/>
                  <a:pt x="9952" y="7854"/>
                  <a:pt x="9976" y="7805"/>
                </a:cubicBezTo>
                <a:cubicBezTo>
                  <a:pt x="10049" y="7439"/>
                  <a:pt x="10123" y="7098"/>
                  <a:pt x="10196" y="6732"/>
                </a:cubicBezTo>
                <a:cubicBezTo>
                  <a:pt x="10269" y="6390"/>
                  <a:pt x="10342" y="6049"/>
                  <a:pt x="10391" y="5732"/>
                </a:cubicBezTo>
                <a:cubicBezTo>
                  <a:pt x="10415" y="5537"/>
                  <a:pt x="10440" y="5366"/>
                  <a:pt x="10488" y="5195"/>
                </a:cubicBezTo>
                <a:cubicBezTo>
                  <a:pt x="10513" y="4951"/>
                  <a:pt x="10562" y="4708"/>
                  <a:pt x="10562" y="4488"/>
                </a:cubicBezTo>
                <a:cubicBezTo>
                  <a:pt x="10635" y="4147"/>
                  <a:pt x="10684" y="3732"/>
                  <a:pt x="10708" y="3317"/>
                </a:cubicBezTo>
                <a:lnTo>
                  <a:pt x="10610" y="3195"/>
                </a:lnTo>
                <a:lnTo>
                  <a:pt x="10513" y="3098"/>
                </a:lnTo>
                <a:lnTo>
                  <a:pt x="10513" y="3098"/>
                </a:lnTo>
                <a:cubicBezTo>
                  <a:pt x="10564" y="3162"/>
                  <a:pt x="10568" y="3193"/>
                  <a:pt x="10546" y="3193"/>
                </a:cubicBezTo>
                <a:cubicBezTo>
                  <a:pt x="10526" y="3193"/>
                  <a:pt x="10486" y="3168"/>
                  <a:pt x="10440" y="3122"/>
                </a:cubicBezTo>
                <a:cubicBezTo>
                  <a:pt x="10049" y="2659"/>
                  <a:pt x="10171" y="2830"/>
                  <a:pt x="10098" y="2756"/>
                </a:cubicBezTo>
                <a:cubicBezTo>
                  <a:pt x="10098" y="2756"/>
                  <a:pt x="10049" y="2732"/>
                  <a:pt x="10001" y="2683"/>
                </a:cubicBezTo>
                <a:cubicBezTo>
                  <a:pt x="9952" y="2659"/>
                  <a:pt x="9879" y="2634"/>
                  <a:pt x="9757" y="2586"/>
                </a:cubicBezTo>
                <a:cubicBezTo>
                  <a:pt x="9635" y="2512"/>
                  <a:pt x="9537" y="2464"/>
                  <a:pt x="9366" y="2366"/>
                </a:cubicBezTo>
                <a:cubicBezTo>
                  <a:pt x="9171" y="2439"/>
                  <a:pt x="8976" y="2488"/>
                  <a:pt x="8757" y="2561"/>
                </a:cubicBezTo>
                <a:lnTo>
                  <a:pt x="8391" y="2683"/>
                </a:lnTo>
                <a:cubicBezTo>
                  <a:pt x="8269" y="2732"/>
                  <a:pt x="8147" y="2781"/>
                  <a:pt x="8025" y="2830"/>
                </a:cubicBezTo>
                <a:lnTo>
                  <a:pt x="7635" y="3025"/>
                </a:lnTo>
                <a:cubicBezTo>
                  <a:pt x="7562" y="3049"/>
                  <a:pt x="7513" y="3073"/>
                  <a:pt x="7440" y="3098"/>
                </a:cubicBezTo>
                <a:lnTo>
                  <a:pt x="7318" y="3195"/>
                </a:lnTo>
                <a:cubicBezTo>
                  <a:pt x="7147" y="3269"/>
                  <a:pt x="6976" y="3366"/>
                  <a:pt x="6806" y="3464"/>
                </a:cubicBezTo>
                <a:cubicBezTo>
                  <a:pt x="6440" y="3683"/>
                  <a:pt x="6123" y="3903"/>
                  <a:pt x="5806" y="4147"/>
                </a:cubicBezTo>
                <a:lnTo>
                  <a:pt x="5684" y="4220"/>
                </a:lnTo>
                <a:lnTo>
                  <a:pt x="5635" y="4244"/>
                </a:lnTo>
                <a:lnTo>
                  <a:pt x="5586" y="4293"/>
                </a:lnTo>
                <a:cubicBezTo>
                  <a:pt x="5562" y="4317"/>
                  <a:pt x="5537" y="4342"/>
                  <a:pt x="5513" y="4366"/>
                </a:cubicBezTo>
                <a:cubicBezTo>
                  <a:pt x="5440" y="4415"/>
                  <a:pt x="5391" y="4464"/>
                  <a:pt x="5342" y="4512"/>
                </a:cubicBezTo>
                <a:lnTo>
                  <a:pt x="5318" y="4610"/>
                </a:lnTo>
                <a:lnTo>
                  <a:pt x="5318" y="4634"/>
                </a:lnTo>
                <a:cubicBezTo>
                  <a:pt x="5293" y="4610"/>
                  <a:pt x="5293" y="4586"/>
                  <a:pt x="5293" y="4561"/>
                </a:cubicBezTo>
                <a:cubicBezTo>
                  <a:pt x="5269" y="4512"/>
                  <a:pt x="5269" y="4464"/>
                  <a:pt x="5245" y="4415"/>
                </a:cubicBezTo>
                <a:lnTo>
                  <a:pt x="5269" y="4415"/>
                </a:lnTo>
                <a:cubicBezTo>
                  <a:pt x="5245" y="4366"/>
                  <a:pt x="5245" y="4317"/>
                  <a:pt x="5245" y="4244"/>
                </a:cubicBezTo>
                <a:lnTo>
                  <a:pt x="5245" y="4122"/>
                </a:lnTo>
                <a:cubicBezTo>
                  <a:pt x="5245" y="4098"/>
                  <a:pt x="5245" y="4049"/>
                  <a:pt x="5245" y="4049"/>
                </a:cubicBezTo>
                <a:lnTo>
                  <a:pt x="5245" y="4025"/>
                </a:lnTo>
                <a:lnTo>
                  <a:pt x="5245" y="3951"/>
                </a:lnTo>
                <a:lnTo>
                  <a:pt x="5245" y="3805"/>
                </a:lnTo>
                <a:cubicBezTo>
                  <a:pt x="5245" y="3586"/>
                  <a:pt x="5293" y="3390"/>
                  <a:pt x="5293" y="3195"/>
                </a:cubicBezTo>
                <a:cubicBezTo>
                  <a:pt x="5342" y="2830"/>
                  <a:pt x="5367" y="2488"/>
                  <a:pt x="5391" y="2171"/>
                </a:cubicBezTo>
                <a:cubicBezTo>
                  <a:pt x="5440" y="1854"/>
                  <a:pt x="5464" y="1561"/>
                  <a:pt x="5488" y="1317"/>
                </a:cubicBezTo>
                <a:cubicBezTo>
                  <a:pt x="5513" y="1073"/>
                  <a:pt x="5513" y="903"/>
                  <a:pt x="5513" y="756"/>
                </a:cubicBezTo>
                <a:lnTo>
                  <a:pt x="5513" y="756"/>
                </a:lnTo>
                <a:lnTo>
                  <a:pt x="5488" y="903"/>
                </a:lnTo>
                <a:lnTo>
                  <a:pt x="5488" y="781"/>
                </a:lnTo>
                <a:cubicBezTo>
                  <a:pt x="5196" y="537"/>
                  <a:pt x="5220" y="464"/>
                  <a:pt x="5074" y="269"/>
                </a:cubicBezTo>
                <a:cubicBezTo>
                  <a:pt x="5069" y="278"/>
                  <a:pt x="5062" y="282"/>
                  <a:pt x="5051" y="282"/>
                </a:cubicBezTo>
                <a:cubicBezTo>
                  <a:pt x="5006" y="282"/>
                  <a:pt x="4914" y="202"/>
                  <a:pt x="4854" y="122"/>
                </a:cubicBezTo>
                <a:lnTo>
                  <a:pt x="4830" y="73"/>
                </a:lnTo>
                <a:lnTo>
                  <a:pt x="4781" y="73"/>
                </a:lnTo>
                <a:cubicBezTo>
                  <a:pt x="4659" y="49"/>
                  <a:pt x="4562" y="49"/>
                  <a:pt x="4440" y="49"/>
                </a:cubicBezTo>
                <a:lnTo>
                  <a:pt x="4196" y="49"/>
                </a:lnTo>
                <a:lnTo>
                  <a:pt x="3928" y="0"/>
                </a:lnTo>
                <a:close/>
                <a:moveTo>
                  <a:pt x="13513" y="13209"/>
                </a:moveTo>
                <a:cubicBezTo>
                  <a:pt x="13497" y="13237"/>
                  <a:pt x="13481" y="13265"/>
                  <a:pt x="13464" y="13293"/>
                </a:cubicBezTo>
                <a:cubicBezTo>
                  <a:pt x="13481" y="13267"/>
                  <a:pt x="13498" y="13239"/>
                  <a:pt x="13513" y="13209"/>
                </a:cubicBezTo>
                <a:close/>
              </a:path>
            </a:pathLst>
          </a:custGeom>
          <a:solidFill>
            <a:srgbClr val="F8AC5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" name="Google Shape;304;p10"/>
          <p:cNvSpPr/>
          <p:nvPr/>
        </p:nvSpPr>
        <p:spPr>
          <a:xfrm>
            <a:off x="11105000" y="904167"/>
            <a:ext cx="1329125" cy="1426952"/>
          </a:xfrm>
          <a:custGeom>
            <a:avLst/>
            <a:gdLst/>
            <a:ahLst/>
            <a:cxnLst/>
            <a:rect l="l" t="t" r="r" b="b"/>
            <a:pathLst>
              <a:path w="11567" h="12418" extrusionOk="0">
                <a:moveTo>
                  <a:pt x="4932" y="0"/>
                </a:moveTo>
                <a:cubicBezTo>
                  <a:pt x="3549" y="0"/>
                  <a:pt x="2130" y="837"/>
                  <a:pt x="903" y="2983"/>
                </a:cubicBezTo>
                <a:cubicBezTo>
                  <a:pt x="903" y="2983"/>
                  <a:pt x="0" y="10983"/>
                  <a:pt x="3878" y="12154"/>
                </a:cubicBezTo>
                <a:cubicBezTo>
                  <a:pt x="4466" y="12336"/>
                  <a:pt x="5036" y="12417"/>
                  <a:pt x="5581" y="12417"/>
                </a:cubicBezTo>
                <a:cubicBezTo>
                  <a:pt x="8611" y="12417"/>
                  <a:pt x="10870" y="9905"/>
                  <a:pt x="11098" y="8252"/>
                </a:cubicBezTo>
                <a:cubicBezTo>
                  <a:pt x="11567" y="5141"/>
                  <a:pt x="8359" y="0"/>
                  <a:pt x="493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05" name="Google Shape;305;p10"/>
          <p:cNvGrpSpPr/>
          <p:nvPr/>
        </p:nvGrpSpPr>
        <p:grpSpPr>
          <a:xfrm>
            <a:off x="10330512" y="373664"/>
            <a:ext cx="1581016" cy="838883"/>
            <a:chOff x="238125" y="2760550"/>
            <a:chExt cx="528650" cy="280500"/>
          </a:xfrm>
        </p:grpSpPr>
        <p:sp>
          <p:nvSpPr>
            <p:cNvPr id="306" name="Google Shape;306;p10"/>
            <p:cNvSpPr/>
            <p:nvPr/>
          </p:nvSpPr>
          <p:spPr>
            <a:xfrm>
              <a:off x="274700" y="3020300"/>
              <a:ext cx="1850" cy="9150"/>
            </a:xfrm>
            <a:custGeom>
              <a:avLst/>
              <a:gdLst/>
              <a:ahLst/>
              <a:cxnLst/>
              <a:rect l="l" t="t" r="r" b="b"/>
              <a:pathLst>
                <a:path w="74" h="366" extrusionOk="0">
                  <a:moveTo>
                    <a:pt x="74" y="0"/>
                  </a:moveTo>
                  <a:cubicBezTo>
                    <a:pt x="25" y="122"/>
                    <a:pt x="0" y="244"/>
                    <a:pt x="0" y="366"/>
                  </a:cubicBezTo>
                  <a:cubicBezTo>
                    <a:pt x="49" y="244"/>
                    <a:pt x="74" y="122"/>
                    <a:pt x="74" y="0"/>
                  </a:cubicBezTo>
                  <a:close/>
                </a:path>
              </a:pathLst>
            </a:custGeom>
            <a:solidFill>
              <a:srgbClr val="344A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10"/>
            <p:cNvSpPr/>
            <p:nvPr/>
          </p:nvSpPr>
          <p:spPr>
            <a:xfrm>
              <a:off x="277125" y="3020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344A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08" name="Google Shape;308;p10"/>
            <p:cNvGrpSpPr/>
            <p:nvPr/>
          </p:nvGrpSpPr>
          <p:grpSpPr>
            <a:xfrm>
              <a:off x="238125" y="2760550"/>
              <a:ext cx="528650" cy="279275"/>
              <a:chOff x="238125" y="2760550"/>
              <a:chExt cx="528650" cy="279275"/>
            </a:xfrm>
          </p:grpSpPr>
          <p:sp>
            <p:nvSpPr>
              <p:cNvPr id="309" name="Google Shape;309;p10"/>
              <p:cNvSpPr/>
              <p:nvPr/>
            </p:nvSpPr>
            <p:spPr>
              <a:xfrm>
                <a:off x="238125" y="2760550"/>
                <a:ext cx="528650" cy="278050"/>
              </a:xfrm>
              <a:custGeom>
                <a:avLst/>
                <a:gdLst/>
                <a:ahLst/>
                <a:cxnLst/>
                <a:rect l="l" t="t" r="r" b="b"/>
                <a:pathLst>
                  <a:path w="21146" h="11122" extrusionOk="0">
                    <a:moveTo>
                      <a:pt x="11622" y="1778"/>
                    </a:moveTo>
                    <a:lnTo>
                      <a:pt x="11622" y="1778"/>
                    </a:lnTo>
                    <a:cubicBezTo>
                      <a:pt x="11627" y="1780"/>
                      <a:pt x="11631" y="1781"/>
                      <a:pt x="11634" y="1781"/>
                    </a:cubicBezTo>
                    <a:cubicBezTo>
                      <a:pt x="11630" y="1780"/>
                      <a:pt x="11626" y="1779"/>
                      <a:pt x="11622" y="1778"/>
                    </a:cubicBezTo>
                    <a:close/>
                    <a:moveTo>
                      <a:pt x="15975" y="3512"/>
                    </a:moveTo>
                    <a:cubicBezTo>
                      <a:pt x="15975" y="3515"/>
                      <a:pt x="15978" y="3517"/>
                      <a:pt x="15983" y="3518"/>
                    </a:cubicBezTo>
                    <a:lnTo>
                      <a:pt x="15983" y="3518"/>
                    </a:lnTo>
                    <a:cubicBezTo>
                      <a:pt x="15980" y="3516"/>
                      <a:pt x="15978" y="3514"/>
                      <a:pt x="15975" y="3512"/>
                    </a:cubicBezTo>
                    <a:close/>
                    <a:moveTo>
                      <a:pt x="1524" y="10118"/>
                    </a:moveTo>
                    <a:cubicBezTo>
                      <a:pt x="1528" y="10118"/>
                      <a:pt x="1532" y="10119"/>
                      <a:pt x="1537" y="10122"/>
                    </a:cubicBezTo>
                    <a:lnTo>
                      <a:pt x="1508" y="10266"/>
                    </a:lnTo>
                    <a:lnTo>
                      <a:pt x="1508" y="10266"/>
                    </a:lnTo>
                    <a:cubicBezTo>
                      <a:pt x="1519" y="10173"/>
                      <a:pt x="1503" y="10118"/>
                      <a:pt x="1524" y="10118"/>
                    </a:cubicBezTo>
                    <a:close/>
                    <a:moveTo>
                      <a:pt x="10756" y="0"/>
                    </a:moveTo>
                    <a:lnTo>
                      <a:pt x="10756" y="0"/>
                    </a:lnTo>
                    <a:cubicBezTo>
                      <a:pt x="10902" y="24"/>
                      <a:pt x="10853" y="49"/>
                      <a:pt x="10731" y="49"/>
                    </a:cubicBezTo>
                    <a:cubicBezTo>
                      <a:pt x="10549" y="24"/>
                      <a:pt x="10451" y="18"/>
                      <a:pt x="10399" y="18"/>
                    </a:cubicBezTo>
                    <a:cubicBezTo>
                      <a:pt x="10347" y="18"/>
                      <a:pt x="10341" y="24"/>
                      <a:pt x="10341" y="24"/>
                    </a:cubicBezTo>
                    <a:lnTo>
                      <a:pt x="9927" y="24"/>
                    </a:lnTo>
                    <a:cubicBezTo>
                      <a:pt x="9024" y="24"/>
                      <a:pt x="8146" y="171"/>
                      <a:pt x="7317" y="463"/>
                    </a:cubicBezTo>
                    <a:cubicBezTo>
                      <a:pt x="6512" y="756"/>
                      <a:pt x="5756" y="1146"/>
                      <a:pt x="5073" y="1634"/>
                    </a:cubicBezTo>
                    <a:cubicBezTo>
                      <a:pt x="4757" y="1926"/>
                      <a:pt x="4319" y="2243"/>
                      <a:pt x="4050" y="2535"/>
                    </a:cubicBezTo>
                    <a:lnTo>
                      <a:pt x="4050" y="2535"/>
                    </a:lnTo>
                    <a:cubicBezTo>
                      <a:pt x="3877" y="2706"/>
                      <a:pt x="3369" y="3198"/>
                      <a:pt x="2927" y="3756"/>
                    </a:cubicBezTo>
                    <a:cubicBezTo>
                      <a:pt x="2537" y="4195"/>
                      <a:pt x="2195" y="4658"/>
                      <a:pt x="1902" y="5171"/>
                    </a:cubicBezTo>
                    <a:lnTo>
                      <a:pt x="1951" y="5097"/>
                    </a:lnTo>
                    <a:lnTo>
                      <a:pt x="1951" y="5097"/>
                    </a:lnTo>
                    <a:cubicBezTo>
                      <a:pt x="1829" y="5317"/>
                      <a:pt x="1683" y="5536"/>
                      <a:pt x="1512" y="5707"/>
                    </a:cubicBezTo>
                    <a:cubicBezTo>
                      <a:pt x="1610" y="5707"/>
                      <a:pt x="1463" y="6049"/>
                      <a:pt x="1390" y="6171"/>
                    </a:cubicBezTo>
                    <a:cubicBezTo>
                      <a:pt x="1341" y="6268"/>
                      <a:pt x="1268" y="6439"/>
                      <a:pt x="1219" y="6634"/>
                    </a:cubicBezTo>
                    <a:cubicBezTo>
                      <a:pt x="1146" y="6805"/>
                      <a:pt x="1073" y="7024"/>
                      <a:pt x="1000" y="7171"/>
                    </a:cubicBezTo>
                    <a:lnTo>
                      <a:pt x="976" y="7146"/>
                    </a:lnTo>
                    <a:cubicBezTo>
                      <a:pt x="902" y="7439"/>
                      <a:pt x="683" y="7975"/>
                      <a:pt x="634" y="8171"/>
                    </a:cubicBezTo>
                    <a:cubicBezTo>
                      <a:pt x="390" y="8780"/>
                      <a:pt x="220" y="9390"/>
                      <a:pt x="146" y="10049"/>
                    </a:cubicBezTo>
                    <a:cubicBezTo>
                      <a:pt x="146" y="10049"/>
                      <a:pt x="98" y="10146"/>
                      <a:pt x="73" y="10244"/>
                    </a:cubicBezTo>
                    <a:lnTo>
                      <a:pt x="24" y="10390"/>
                    </a:lnTo>
                    <a:lnTo>
                      <a:pt x="0" y="10463"/>
                    </a:lnTo>
                    <a:lnTo>
                      <a:pt x="0" y="10536"/>
                    </a:lnTo>
                    <a:cubicBezTo>
                      <a:pt x="195" y="10658"/>
                      <a:pt x="390" y="10756"/>
                      <a:pt x="610" y="10805"/>
                    </a:cubicBezTo>
                    <a:cubicBezTo>
                      <a:pt x="691" y="10836"/>
                      <a:pt x="776" y="10851"/>
                      <a:pt x="859" y="10851"/>
                    </a:cubicBezTo>
                    <a:cubicBezTo>
                      <a:pt x="1102" y="10851"/>
                      <a:pt x="1336" y="10723"/>
                      <a:pt x="1463" y="10488"/>
                    </a:cubicBezTo>
                    <a:lnTo>
                      <a:pt x="1488" y="10512"/>
                    </a:lnTo>
                    <a:cubicBezTo>
                      <a:pt x="1488" y="10488"/>
                      <a:pt x="1488" y="10463"/>
                      <a:pt x="1488" y="10439"/>
                    </a:cubicBezTo>
                    <a:lnTo>
                      <a:pt x="1488" y="10366"/>
                    </a:lnTo>
                    <a:cubicBezTo>
                      <a:pt x="1491" y="10356"/>
                      <a:pt x="1493" y="10346"/>
                      <a:pt x="1495" y="10337"/>
                    </a:cubicBezTo>
                    <a:lnTo>
                      <a:pt x="1495" y="10337"/>
                    </a:lnTo>
                    <a:cubicBezTo>
                      <a:pt x="1509" y="10287"/>
                      <a:pt x="1518" y="10268"/>
                      <a:pt x="1524" y="10268"/>
                    </a:cubicBezTo>
                    <a:cubicBezTo>
                      <a:pt x="1537" y="10268"/>
                      <a:pt x="1537" y="10344"/>
                      <a:pt x="1537" y="10390"/>
                    </a:cubicBezTo>
                    <a:cubicBezTo>
                      <a:pt x="1561" y="10317"/>
                      <a:pt x="1561" y="10244"/>
                      <a:pt x="1585" y="10171"/>
                    </a:cubicBezTo>
                    <a:cubicBezTo>
                      <a:pt x="1585" y="10166"/>
                      <a:pt x="1584" y="10164"/>
                      <a:pt x="1583" y="10164"/>
                    </a:cubicBezTo>
                    <a:cubicBezTo>
                      <a:pt x="1577" y="10164"/>
                      <a:pt x="1561" y="10200"/>
                      <a:pt x="1561" y="10219"/>
                    </a:cubicBezTo>
                    <a:cubicBezTo>
                      <a:pt x="1537" y="10097"/>
                      <a:pt x="1561" y="10000"/>
                      <a:pt x="1585" y="9878"/>
                    </a:cubicBezTo>
                    <a:cubicBezTo>
                      <a:pt x="1634" y="9683"/>
                      <a:pt x="1634" y="9878"/>
                      <a:pt x="1683" y="9658"/>
                    </a:cubicBezTo>
                    <a:cubicBezTo>
                      <a:pt x="1976" y="8536"/>
                      <a:pt x="2415" y="7463"/>
                      <a:pt x="3000" y="6488"/>
                    </a:cubicBezTo>
                    <a:cubicBezTo>
                      <a:pt x="3024" y="6488"/>
                      <a:pt x="3000" y="6488"/>
                      <a:pt x="3000" y="6512"/>
                    </a:cubicBezTo>
                    <a:cubicBezTo>
                      <a:pt x="3073" y="6366"/>
                      <a:pt x="3146" y="6219"/>
                      <a:pt x="3244" y="6073"/>
                    </a:cubicBezTo>
                    <a:cubicBezTo>
                      <a:pt x="3317" y="5927"/>
                      <a:pt x="3415" y="5805"/>
                      <a:pt x="3488" y="5658"/>
                    </a:cubicBezTo>
                    <a:cubicBezTo>
                      <a:pt x="3512" y="5610"/>
                      <a:pt x="3561" y="5585"/>
                      <a:pt x="3610" y="5561"/>
                    </a:cubicBezTo>
                    <a:cubicBezTo>
                      <a:pt x="3585" y="5561"/>
                      <a:pt x="3658" y="5488"/>
                      <a:pt x="3732" y="5341"/>
                    </a:cubicBezTo>
                    <a:cubicBezTo>
                      <a:pt x="3829" y="5219"/>
                      <a:pt x="3951" y="5024"/>
                      <a:pt x="4097" y="4854"/>
                    </a:cubicBezTo>
                    <a:cubicBezTo>
                      <a:pt x="4244" y="4683"/>
                      <a:pt x="4390" y="4512"/>
                      <a:pt x="4512" y="4366"/>
                    </a:cubicBezTo>
                    <a:cubicBezTo>
                      <a:pt x="4610" y="4244"/>
                      <a:pt x="4707" y="4171"/>
                      <a:pt x="4707" y="4146"/>
                    </a:cubicBezTo>
                    <a:lnTo>
                      <a:pt x="4683" y="4098"/>
                    </a:lnTo>
                    <a:cubicBezTo>
                      <a:pt x="4927" y="3854"/>
                      <a:pt x="4805" y="4073"/>
                      <a:pt x="5000" y="3829"/>
                    </a:cubicBezTo>
                    <a:cubicBezTo>
                      <a:pt x="5049" y="3732"/>
                      <a:pt x="5122" y="3658"/>
                      <a:pt x="5219" y="3585"/>
                    </a:cubicBezTo>
                    <a:cubicBezTo>
                      <a:pt x="5317" y="3537"/>
                      <a:pt x="5390" y="3463"/>
                      <a:pt x="5463" y="3366"/>
                    </a:cubicBezTo>
                    <a:cubicBezTo>
                      <a:pt x="5463" y="3366"/>
                      <a:pt x="5553" y="3312"/>
                      <a:pt x="5578" y="3312"/>
                    </a:cubicBezTo>
                    <a:cubicBezTo>
                      <a:pt x="5583" y="3312"/>
                      <a:pt x="5585" y="3314"/>
                      <a:pt x="5585" y="3317"/>
                    </a:cubicBezTo>
                    <a:cubicBezTo>
                      <a:pt x="5585" y="3244"/>
                      <a:pt x="5707" y="3195"/>
                      <a:pt x="5780" y="3122"/>
                    </a:cubicBezTo>
                    <a:cubicBezTo>
                      <a:pt x="5780" y="3114"/>
                      <a:pt x="5775" y="3111"/>
                      <a:pt x="5767" y="3111"/>
                    </a:cubicBezTo>
                    <a:cubicBezTo>
                      <a:pt x="5751" y="3111"/>
                      <a:pt x="5723" y="3122"/>
                      <a:pt x="5707" y="3122"/>
                    </a:cubicBezTo>
                    <a:lnTo>
                      <a:pt x="5780" y="3049"/>
                    </a:lnTo>
                    <a:lnTo>
                      <a:pt x="5878" y="2976"/>
                    </a:lnTo>
                    <a:cubicBezTo>
                      <a:pt x="5905" y="2967"/>
                      <a:pt x="5925" y="2961"/>
                      <a:pt x="5937" y="2961"/>
                    </a:cubicBezTo>
                    <a:cubicBezTo>
                      <a:pt x="5959" y="2961"/>
                      <a:pt x="5958" y="2978"/>
                      <a:pt x="5927" y="3024"/>
                    </a:cubicBezTo>
                    <a:lnTo>
                      <a:pt x="6171" y="2829"/>
                    </a:lnTo>
                    <a:lnTo>
                      <a:pt x="6561" y="2585"/>
                    </a:lnTo>
                    <a:cubicBezTo>
                      <a:pt x="6902" y="2390"/>
                      <a:pt x="7268" y="2220"/>
                      <a:pt x="7634" y="2073"/>
                    </a:cubicBezTo>
                    <a:cubicBezTo>
                      <a:pt x="7975" y="1927"/>
                      <a:pt x="8341" y="1829"/>
                      <a:pt x="8732" y="1756"/>
                    </a:cubicBezTo>
                    <a:cubicBezTo>
                      <a:pt x="8878" y="1707"/>
                      <a:pt x="9024" y="1707"/>
                      <a:pt x="9171" y="1683"/>
                    </a:cubicBezTo>
                    <a:lnTo>
                      <a:pt x="9463" y="1659"/>
                    </a:lnTo>
                    <a:cubicBezTo>
                      <a:pt x="9390" y="1634"/>
                      <a:pt x="9219" y="1659"/>
                      <a:pt x="9146" y="1610"/>
                    </a:cubicBezTo>
                    <a:cubicBezTo>
                      <a:pt x="9219" y="1585"/>
                      <a:pt x="9274" y="1585"/>
                      <a:pt x="9320" y="1585"/>
                    </a:cubicBezTo>
                    <a:cubicBezTo>
                      <a:pt x="9366" y="1585"/>
                      <a:pt x="9402" y="1585"/>
                      <a:pt x="9439" y="1561"/>
                    </a:cubicBezTo>
                    <a:cubicBezTo>
                      <a:pt x="9488" y="1610"/>
                      <a:pt x="9561" y="1610"/>
                      <a:pt x="9658" y="1610"/>
                    </a:cubicBezTo>
                    <a:cubicBezTo>
                      <a:pt x="9732" y="1610"/>
                      <a:pt x="9829" y="1634"/>
                      <a:pt x="9902" y="1659"/>
                    </a:cubicBezTo>
                    <a:lnTo>
                      <a:pt x="9951" y="1610"/>
                    </a:lnTo>
                    <a:lnTo>
                      <a:pt x="10024" y="1659"/>
                    </a:lnTo>
                    <a:lnTo>
                      <a:pt x="10488" y="1659"/>
                    </a:lnTo>
                    <a:lnTo>
                      <a:pt x="10853" y="1707"/>
                    </a:lnTo>
                    <a:cubicBezTo>
                      <a:pt x="11117" y="1707"/>
                      <a:pt x="11381" y="1731"/>
                      <a:pt x="11622" y="1778"/>
                    </a:cubicBezTo>
                    <a:lnTo>
                      <a:pt x="11622" y="1778"/>
                    </a:lnTo>
                    <a:cubicBezTo>
                      <a:pt x="11593" y="1769"/>
                      <a:pt x="11549" y="1732"/>
                      <a:pt x="11634" y="1732"/>
                    </a:cubicBezTo>
                    <a:cubicBezTo>
                      <a:pt x="11634" y="1781"/>
                      <a:pt x="11902" y="1732"/>
                      <a:pt x="11951" y="1805"/>
                    </a:cubicBezTo>
                    <a:cubicBezTo>
                      <a:pt x="12016" y="1805"/>
                      <a:pt x="12168" y="1848"/>
                      <a:pt x="12233" y="1848"/>
                    </a:cubicBezTo>
                    <a:cubicBezTo>
                      <a:pt x="12265" y="1848"/>
                      <a:pt x="12276" y="1837"/>
                      <a:pt x="12244" y="1805"/>
                    </a:cubicBezTo>
                    <a:lnTo>
                      <a:pt x="12244" y="1805"/>
                    </a:lnTo>
                    <a:cubicBezTo>
                      <a:pt x="12292" y="1829"/>
                      <a:pt x="12366" y="1854"/>
                      <a:pt x="12414" y="1878"/>
                    </a:cubicBezTo>
                    <a:cubicBezTo>
                      <a:pt x="12463" y="1902"/>
                      <a:pt x="12488" y="1902"/>
                      <a:pt x="12414" y="1902"/>
                    </a:cubicBezTo>
                    <a:cubicBezTo>
                      <a:pt x="12488" y="1927"/>
                      <a:pt x="12561" y="1951"/>
                      <a:pt x="12658" y="1976"/>
                    </a:cubicBezTo>
                    <a:lnTo>
                      <a:pt x="12536" y="1927"/>
                    </a:lnTo>
                    <a:lnTo>
                      <a:pt x="12536" y="1927"/>
                    </a:lnTo>
                    <a:cubicBezTo>
                      <a:pt x="12683" y="1951"/>
                      <a:pt x="12805" y="2000"/>
                      <a:pt x="12902" y="2024"/>
                    </a:cubicBezTo>
                    <a:cubicBezTo>
                      <a:pt x="13024" y="2073"/>
                      <a:pt x="13122" y="2098"/>
                      <a:pt x="13219" y="2098"/>
                    </a:cubicBezTo>
                    <a:lnTo>
                      <a:pt x="13122" y="2049"/>
                    </a:lnTo>
                    <a:lnTo>
                      <a:pt x="13122" y="2049"/>
                    </a:lnTo>
                    <a:cubicBezTo>
                      <a:pt x="13292" y="2098"/>
                      <a:pt x="13439" y="2146"/>
                      <a:pt x="13488" y="2220"/>
                    </a:cubicBezTo>
                    <a:lnTo>
                      <a:pt x="13414" y="2195"/>
                    </a:lnTo>
                    <a:lnTo>
                      <a:pt x="13317" y="2195"/>
                    </a:lnTo>
                    <a:cubicBezTo>
                      <a:pt x="13463" y="2220"/>
                      <a:pt x="13561" y="2268"/>
                      <a:pt x="13683" y="2317"/>
                    </a:cubicBezTo>
                    <a:cubicBezTo>
                      <a:pt x="13805" y="2366"/>
                      <a:pt x="13902" y="2390"/>
                      <a:pt x="14024" y="2439"/>
                    </a:cubicBezTo>
                    <a:lnTo>
                      <a:pt x="13902" y="2415"/>
                    </a:lnTo>
                    <a:lnTo>
                      <a:pt x="13902" y="2415"/>
                    </a:lnTo>
                    <a:cubicBezTo>
                      <a:pt x="13975" y="2439"/>
                      <a:pt x="14146" y="2488"/>
                      <a:pt x="14341" y="2585"/>
                    </a:cubicBezTo>
                    <a:cubicBezTo>
                      <a:pt x="14439" y="2610"/>
                      <a:pt x="14561" y="2683"/>
                      <a:pt x="14658" y="2732"/>
                    </a:cubicBezTo>
                    <a:cubicBezTo>
                      <a:pt x="14780" y="2780"/>
                      <a:pt x="14878" y="2829"/>
                      <a:pt x="15000" y="2902"/>
                    </a:cubicBezTo>
                    <a:cubicBezTo>
                      <a:pt x="15219" y="3024"/>
                      <a:pt x="15439" y="3146"/>
                      <a:pt x="15634" y="3268"/>
                    </a:cubicBezTo>
                    <a:cubicBezTo>
                      <a:pt x="15805" y="3366"/>
                      <a:pt x="15926" y="3463"/>
                      <a:pt x="16024" y="3512"/>
                    </a:cubicBezTo>
                    <a:lnTo>
                      <a:pt x="15926" y="3390"/>
                    </a:lnTo>
                    <a:lnTo>
                      <a:pt x="16048" y="3439"/>
                    </a:lnTo>
                    <a:cubicBezTo>
                      <a:pt x="16094" y="3462"/>
                      <a:pt x="16118" y="3485"/>
                      <a:pt x="16161" y="3507"/>
                    </a:cubicBezTo>
                    <a:lnTo>
                      <a:pt x="16161" y="3507"/>
                    </a:lnTo>
                    <a:cubicBezTo>
                      <a:pt x="16155" y="3506"/>
                      <a:pt x="16147" y="3505"/>
                      <a:pt x="16138" y="3505"/>
                    </a:cubicBezTo>
                    <a:cubicBezTo>
                      <a:pt x="16097" y="3505"/>
                      <a:pt x="16029" y="3519"/>
                      <a:pt x="15995" y="3519"/>
                    </a:cubicBezTo>
                    <a:cubicBezTo>
                      <a:pt x="15990" y="3519"/>
                      <a:pt x="15986" y="3519"/>
                      <a:pt x="15983" y="3518"/>
                    </a:cubicBezTo>
                    <a:lnTo>
                      <a:pt x="15983" y="3518"/>
                    </a:lnTo>
                    <a:cubicBezTo>
                      <a:pt x="16516" y="3956"/>
                      <a:pt x="16977" y="4441"/>
                      <a:pt x="17390" y="4976"/>
                    </a:cubicBezTo>
                    <a:cubicBezTo>
                      <a:pt x="17804" y="5488"/>
                      <a:pt x="18170" y="6073"/>
                      <a:pt x="18439" y="6683"/>
                    </a:cubicBezTo>
                    <a:cubicBezTo>
                      <a:pt x="18471" y="6770"/>
                      <a:pt x="18470" y="6794"/>
                      <a:pt x="18456" y="6794"/>
                    </a:cubicBezTo>
                    <a:cubicBezTo>
                      <a:pt x="18440" y="6794"/>
                      <a:pt x="18403" y="6756"/>
                      <a:pt x="18390" y="6756"/>
                    </a:cubicBezTo>
                    <a:cubicBezTo>
                      <a:pt x="18512" y="6975"/>
                      <a:pt x="18487" y="6829"/>
                      <a:pt x="18561" y="7024"/>
                    </a:cubicBezTo>
                    <a:cubicBezTo>
                      <a:pt x="18568" y="7047"/>
                      <a:pt x="18569" y="7056"/>
                      <a:pt x="18565" y="7056"/>
                    </a:cubicBezTo>
                    <a:cubicBezTo>
                      <a:pt x="18556" y="7056"/>
                      <a:pt x="18528" y="7017"/>
                      <a:pt x="18512" y="7000"/>
                    </a:cubicBezTo>
                    <a:lnTo>
                      <a:pt x="18512" y="7000"/>
                    </a:lnTo>
                    <a:cubicBezTo>
                      <a:pt x="18561" y="7097"/>
                      <a:pt x="18585" y="7171"/>
                      <a:pt x="18609" y="7171"/>
                    </a:cubicBezTo>
                    <a:cubicBezTo>
                      <a:pt x="18561" y="7049"/>
                      <a:pt x="18634" y="7097"/>
                      <a:pt x="18658" y="7024"/>
                    </a:cubicBezTo>
                    <a:lnTo>
                      <a:pt x="18707" y="7171"/>
                    </a:lnTo>
                    <a:cubicBezTo>
                      <a:pt x="18731" y="7219"/>
                      <a:pt x="18756" y="7293"/>
                      <a:pt x="18756" y="7293"/>
                    </a:cubicBezTo>
                    <a:lnTo>
                      <a:pt x="18731" y="7293"/>
                    </a:lnTo>
                    <a:cubicBezTo>
                      <a:pt x="18829" y="7414"/>
                      <a:pt x="18902" y="7536"/>
                      <a:pt x="18951" y="7683"/>
                    </a:cubicBezTo>
                    <a:cubicBezTo>
                      <a:pt x="19122" y="8146"/>
                      <a:pt x="19243" y="8634"/>
                      <a:pt x="19365" y="9122"/>
                    </a:cubicBezTo>
                    <a:cubicBezTo>
                      <a:pt x="19341" y="9122"/>
                      <a:pt x="19317" y="9024"/>
                      <a:pt x="19268" y="8927"/>
                    </a:cubicBezTo>
                    <a:lnTo>
                      <a:pt x="19268" y="8927"/>
                    </a:lnTo>
                    <a:cubicBezTo>
                      <a:pt x="19292" y="9000"/>
                      <a:pt x="19317" y="9073"/>
                      <a:pt x="19317" y="9146"/>
                    </a:cubicBezTo>
                    <a:cubicBezTo>
                      <a:pt x="19317" y="9126"/>
                      <a:pt x="19319" y="9118"/>
                      <a:pt x="19322" y="9118"/>
                    </a:cubicBezTo>
                    <a:cubicBezTo>
                      <a:pt x="19336" y="9118"/>
                      <a:pt x="19374" y="9263"/>
                      <a:pt x="19386" y="9263"/>
                    </a:cubicBezTo>
                    <a:cubicBezTo>
                      <a:pt x="19388" y="9263"/>
                      <a:pt x="19390" y="9257"/>
                      <a:pt x="19390" y="9244"/>
                    </a:cubicBezTo>
                    <a:cubicBezTo>
                      <a:pt x="19536" y="9585"/>
                      <a:pt x="19536" y="10049"/>
                      <a:pt x="19658" y="10341"/>
                    </a:cubicBezTo>
                    <a:cubicBezTo>
                      <a:pt x="19683" y="10341"/>
                      <a:pt x="20024" y="10488"/>
                      <a:pt x="20390" y="10610"/>
                    </a:cubicBezTo>
                    <a:cubicBezTo>
                      <a:pt x="20715" y="10749"/>
                      <a:pt x="21039" y="10866"/>
                      <a:pt x="21112" y="10877"/>
                    </a:cubicBezTo>
                    <a:lnTo>
                      <a:pt x="21112" y="10877"/>
                    </a:lnTo>
                    <a:cubicBezTo>
                      <a:pt x="21109" y="10846"/>
                      <a:pt x="21104" y="10814"/>
                      <a:pt x="21097" y="10780"/>
                    </a:cubicBezTo>
                    <a:lnTo>
                      <a:pt x="21048" y="10780"/>
                    </a:lnTo>
                    <a:cubicBezTo>
                      <a:pt x="21000" y="10536"/>
                      <a:pt x="21073" y="10707"/>
                      <a:pt x="21048" y="10463"/>
                    </a:cubicBezTo>
                    <a:cubicBezTo>
                      <a:pt x="21097" y="10463"/>
                      <a:pt x="21122" y="10683"/>
                      <a:pt x="21146" y="10878"/>
                    </a:cubicBezTo>
                    <a:cubicBezTo>
                      <a:pt x="21146" y="10731"/>
                      <a:pt x="21146" y="10585"/>
                      <a:pt x="21097" y="10439"/>
                    </a:cubicBezTo>
                    <a:cubicBezTo>
                      <a:pt x="21097" y="10268"/>
                      <a:pt x="21146" y="10439"/>
                      <a:pt x="21122" y="10244"/>
                    </a:cubicBezTo>
                    <a:cubicBezTo>
                      <a:pt x="21073" y="10073"/>
                      <a:pt x="21048" y="9902"/>
                      <a:pt x="21048" y="9732"/>
                    </a:cubicBezTo>
                    <a:cubicBezTo>
                      <a:pt x="21000" y="9317"/>
                      <a:pt x="20853" y="9122"/>
                      <a:pt x="20804" y="8732"/>
                    </a:cubicBezTo>
                    <a:lnTo>
                      <a:pt x="20804" y="8732"/>
                    </a:lnTo>
                    <a:lnTo>
                      <a:pt x="20829" y="8780"/>
                    </a:lnTo>
                    <a:cubicBezTo>
                      <a:pt x="20829" y="8634"/>
                      <a:pt x="20731" y="8390"/>
                      <a:pt x="20682" y="8146"/>
                    </a:cubicBezTo>
                    <a:cubicBezTo>
                      <a:pt x="20682" y="8188"/>
                      <a:pt x="20682" y="8231"/>
                      <a:pt x="20673" y="8231"/>
                    </a:cubicBezTo>
                    <a:cubicBezTo>
                      <a:pt x="20666" y="8231"/>
                      <a:pt x="20654" y="8208"/>
                      <a:pt x="20634" y="8146"/>
                    </a:cubicBezTo>
                    <a:cubicBezTo>
                      <a:pt x="20585" y="7878"/>
                      <a:pt x="20512" y="7707"/>
                      <a:pt x="20463" y="7488"/>
                    </a:cubicBezTo>
                    <a:lnTo>
                      <a:pt x="20414" y="7414"/>
                    </a:lnTo>
                    <a:cubicBezTo>
                      <a:pt x="20390" y="7366"/>
                      <a:pt x="20365" y="7317"/>
                      <a:pt x="20365" y="7317"/>
                    </a:cubicBezTo>
                    <a:cubicBezTo>
                      <a:pt x="20048" y="6390"/>
                      <a:pt x="19609" y="5512"/>
                      <a:pt x="19073" y="4707"/>
                    </a:cubicBezTo>
                    <a:cubicBezTo>
                      <a:pt x="18756" y="4219"/>
                      <a:pt x="18390" y="3756"/>
                      <a:pt x="18000" y="3341"/>
                    </a:cubicBezTo>
                    <a:cubicBezTo>
                      <a:pt x="17707" y="3024"/>
                      <a:pt x="17414" y="2756"/>
                      <a:pt x="17122" y="2512"/>
                    </a:cubicBezTo>
                    <a:lnTo>
                      <a:pt x="17146" y="2512"/>
                    </a:lnTo>
                    <a:cubicBezTo>
                      <a:pt x="16780" y="2220"/>
                      <a:pt x="16414" y="1951"/>
                      <a:pt x="16024" y="1707"/>
                    </a:cubicBezTo>
                    <a:cubicBezTo>
                      <a:pt x="15536" y="1390"/>
                      <a:pt x="15048" y="1146"/>
                      <a:pt x="14512" y="927"/>
                    </a:cubicBezTo>
                    <a:cubicBezTo>
                      <a:pt x="13561" y="512"/>
                      <a:pt x="12561" y="268"/>
                      <a:pt x="11561" y="146"/>
                    </a:cubicBezTo>
                    <a:cubicBezTo>
                      <a:pt x="11292" y="73"/>
                      <a:pt x="11024" y="24"/>
                      <a:pt x="10756" y="0"/>
                    </a:cubicBezTo>
                    <a:close/>
                    <a:moveTo>
                      <a:pt x="21112" y="10877"/>
                    </a:moveTo>
                    <a:cubicBezTo>
                      <a:pt x="21122" y="10958"/>
                      <a:pt x="21122" y="11034"/>
                      <a:pt x="21122" y="11122"/>
                    </a:cubicBezTo>
                    <a:cubicBezTo>
                      <a:pt x="21122" y="11049"/>
                      <a:pt x="21122" y="10951"/>
                      <a:pt x="21122" y="10878"/>
                    </a:cubicBezTo>
                    <a:cubicBezTo>
                      <a:pt x="21119" y="10878"/>
                      <a:pt x="21116" y="10878"/>
                      <a:pt x="21112" y="10877"/>
                    </a:cubicBezTo>
                    <a:close/>
                  </a:path>
                </a:pathLst>
              </a:custGeom>
              <a:solidFill>
                <a:srgbClr val="E7654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" name="Google Shape;310;p10"/>
              <p:cNvSpPr/>
              <p:nvPr/>
            </p:nvSpPr>
            <p:spPr>
              <a:xfrm>
                <a:off x="338100" y="3028825"/>
                <a:ext cx="2475" cy="6725"/>
              </a:xfrm>
              <a:custGeom>
                <a:avLst/>
                <a:gdLst/>
                <a:ahLst/>
                <a:cxnLst/>
                <a:rect l="l" t="t" r="r" b="b"/>
                <a:pathLst>
                  <a:path w="99" h="269" extrusionOk="0">
                    <a:moveTo>
                      <a:pt x="98" y="0"/>
                    </a:moveTo>
                    <a:cubicBezTo>
                      <a:pt x="50" y="74"/>
                      <a:pt x="1" y="171"/>
                      <a:pt x="1" y="269"/>
                    </a:cubicBezTo>
                    <a:cubicBezTo>
                      <a:pt x="50" y="196"/>
                      <a:pt x="74" y="98"/>
                      <a:pt x="98" y="0"/>
                    </a:cubicBezTo>
                    <a:close/>
                  </a:path>
                </a:pathLst>
              </a:custGeom>
              <a:solidFill>
                <a:srgbClr val="F7A28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" name="Google Shape;311;p10"/>
              <p:cNvSpPr/>
              <p:nvPr/>
            </p:nvSpPr>
            <p:spPr>
              <a:xfrm>
                <a:off x="340550" y="30288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7A28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" name="Google Shape;312;p10"/>
              <p:cNvSpPr/>
              <p:nvPr/>
            </p:nvSpPr>
            <p:spPr>
              <a:xfrm>
                <a:off x="302750" y="2832500"/>
                <a:ext cx="398800" cy="207325"/>
              </a:xfrm>
              <a:custGeom>
                <a:avLst/>
                <a:gdLst/>
                <a:ahLst/>
                <a:cxnLst/>
                <a:rect l="l" t="t" r="r" b="b"/>
                <a:pathLst>
                  <a:path w="15952" h="8293" extrusionOk="0">
                    <a:moveTo>
                      <a:pt x="8594" y="1702"/>
                    </a:moveTo>
                    <a:cubicBezTo>
                      <a:pt x="8599" y="1705"/>
                      <a:pt x="8605" y="1707"/>
                      <a:pt x="8610" y="1707"/>
                    </a:cubicBezTo>
                    <a:cubicBezTo>
                      <a:pt x="8604" y="1705"/>
                      <a:pt x="8599" y="1704"/>
                      <a:pt x="8594" y="1702"/>
                    </a:cubicBezTo>
                    <a:close/>
                    <a:moveTo>
                      <a:pt x="4624" y="2600"/>
                    </a:moveTo>
                    <a:cubicBezTo>
                      <a:pt x="4619" y="2604"/>
                      <a:pt x="4614" y="2607"/>
                      <a:pt x="4610" y="2610"/>
                    </a:cubicBezTo>
                    <a:cubicBezTo>
                      <a:pt x="4616" y="2607"/>
                      <a:pt x="4621" y="2603"/>
                      <a:pt x="4624" y="2600"/>
                    </a:cubicBezTo>
                    <a:close/>
                    <a:moveTo>
                      <a:pt x="11683" y="2951"/>
                    </a:moveTo>
                    <a:cubicBezTo>
                      <a:pt x="11683" y="2954"/>
                      <a:pt x="11685" y="2956"/>
                      <a:pt x="11690" y="2956"/>
                    </a:cubicBezTo>
                    <a:lnTo>
                      <a:pt x="11690" y="2956"/>
                    </a:lnTo>
                    <a:cubicBezTo>
                      <a:pt x="11687" y="2954"/>
                      <a:pt x="11685" y="2953"/>
                      <a:pt x="11683" y="2951"/>
                    </a:cubicBezTo>
                    <a:close/>
                    <a:moveTo>
                      <a:pt x="1415" y="3829"/>
                    </a:moveTo>
                    <a:lnTo>
                      <a:pt x="1391" y="3878"/>
                    </a:lnTo>
                    <a:lnTo>
                      <a:pt x="1391" y="3878"/>
                    </a:lnTo>
                    <a:cubicBezTo>
                      <a:pt x="1398" y="3862"/>
                      <a:pt x="1406" y="3847"/>
                      <a:pt x="1414" y="3831"/>
                    </a:cubicBezTo>
                    <a:lnTo>
                      <a:pt x="1414" y="3831"/>
                    </a:lnTo>
                    <a:cubicBezTo>
                      <a:pt x="1414" y="3830"/>
                      <a:pt x="1415" y="3830"/>
                      <a:pt x="1415" y="3829"/>
                    </a:cubicBezTo>
                    <a:close/>
                    <a:moveTo>
                      <a:pt x="2596" y="5025"/>
                    </a:moveTo>
                    <a:cubicBezTo>
                      <a:pt x="2595" y="5026"/>
                      <a:pt x="2595" y="5027"/>
                      <a:pt x="2594" y="5028"/>
                    </a:cubicBezTo>
                    <a:lnTo>
                      <a:pt x="2594" y="5028"/>
                    </a:lnTo>
                    <a:cubicBezTo>
                      <a:pt x="2596" y="5026"/>
                      <a:pt x="2597" y="5025"/>
                      <a:pt x="2596" y="5025"/>
                    </a:cubicBezTo>
                    <a:close/>
                    <a:moveTo>
                      <a:pt x="2594" y="5028"/>
                    </a:moveTo>
                    <a:cubicBezTo>
                      <a:pt x="2591" y="5031"/>
                      <a:pt x="2586" y="5037"/>
                      <a:pt x="2586" y="5049"/>
                    </a:cubicBezTo>
                    <a:cubicBezTo>
                      <a:pt x="2588" y="5042"/>
                      <a:pt x="2591" y="5035"/>
                      <a:pt x="2594" y="5028"/>
                    </a:cubicBezTo>
                    <a:close/>
                    <a:moveTo>
                      <a:pt x="1505" y="7629"/>
                    </a:moveTo>
                    <a:cubicBezTo>
                      <a:pt x="1507" y="7629"/>
                      <a:pt x="1509" y="7631"/>
                      <a:pt x="1512" y="7634"/>
                    </a:cubicBezTo>
                    <a:lnTo>
                      <a:pt x="1499" y="7728"/>
                    </a:lnTo>
                    <a:lnTo>
                      <a:pt x="1499" y="7728"/>
                    </a:lnTo>
                    <a:cubicBezTo>
                      <a:pt x="1502" y="7664"/>
                      <a:pt x="1497" y="7629"/>
                      <a:pt x="1505" y="7629"/>
                    </a:cubicBezTo>
                    <a:close/>
                    <a:moveTo>
                      <a:pt x="8000" y="0"/>
                    </a:moveTo>
                    <a:cubicBezTo>
                      <a:pt x="8098" y="0"/>
                      <a:pt x="8049" y="24"/>
                      <a:pt x="7976" y="24"/>
                    </a:cubicBezTo>
                    <a:cubicBezTo>
                      <a:pt x="7878" y="16"/>
                      <a:pt x="7813" y="14"/>
                      <a:pt x="7770" y="14"/>
                    </a:cubicBezTo>
                    <a:cubicBezTo>
                      <a:pt x="7683" y="14"/>
                      <a:pt x="7683" y="24"/>
                      <a:pt x="7683" y="24"/>
                    </a:cubicBezTo>
                    <a:cubicBezTo>
                      <a:pt x="7683" y="24"/>
                      <a:pt x="7659" y="49"/>
                      <a:pt x="7366" y="73"/>
                    </a:cubicBezTo>
                    <a:cubicBezTo>
                      <a:pt x="7195" y="73"/>
                      <a:pt x="6927" y="98"/>
                      <a:pt x="6586" y="146"/>
                    </a:cubicBezTo>
                    <a:cubicBezTo>
                      <a:pt x="6415" y="171"/>
                      <a:pt x="6220" y="220"/>
                      <a:pt x="6025" y="244"/>
                    </a:cubicBezTo>
                    <a:lnTo>
                      <a:pt x="5439" y="415"/>
                    </a:lnTo>
                    <a:lnTo>
                      <a:pt x="4903" y="634"/>
                    </a:lnTo>
                    <a:cubicBezTo>
                      <a:pt x="4708" y="707"/>
                      <a:pt x="4561" y="780"/>
                      <a:pt x="4415" y="854"/>
                    </a:cubicBezTo>
                    <a:cubicBezTo>
                      <a:pt x="4269" y="927"/>
                      <a:pt x="4147" y="1000"/>
                      <a:pt x="4025" y="1073"/>
                    </a:cubicBezTo>
                    <a:lnTo>
                      <a:pt x="3756" y="1244"/>
                    </a:lnTo>
                    <a:cubicBezTo>
                      <a:pt x="3515" y="1485"/>
                      <a:pt x="3178" y="1679"/>
                      <a:pt x="2982" y="1920"/>
                    </a:cubicBezTo>
                    <a:lnTo>
                      <a:pt x="2982" y="1920"/>
                    </a:lnTo>
                    <a:cubicBezTo>
                      <a:pt x="2672" y="2207"/>
                      <a:pt x="2385" y="2494"/>
                      <a:pt x="2122" y="2805"/>
                    </a:cubicBezTo>
                    <a:cubicBezTo>
                      <a:pt x="2049" y="2927"/>
                      <a:pt x="1951" y="3024"/>
                      <a:pt x="1878" y="3122"/>
                    </a:cubicBezTo>
                    <a:cubicBezTo>
                      <a:pt x="1781" y="3244"/>
                      <a:pt x="1708" y="3341"/>
                      <a:pt x="1659" y="3439"/>
                    </a:cubicBezTo>
                    <a:cubicBezTo>
                      <a:pt x="1550" y="3570"/>
                      <a:pt x="1480" y="3700"/>
                      <a:pt x="1414" y="3831"/>
                    </a:cubicBezTo>
                    <a:lnTo>
                      <a:pt x="1414" y="3831"/>
                    </a:lnTo>
                    <a:cubicBezTo>
                      <a:pt x="1268" y="4146"/>
                      <a:pt x="1244" y="4073"/>
                      <a:pt x="1098" y="4293"/>
                    </a:cubicBezTo>
                    <a:cubicBezTo>
                      <a:pt x="1171" y="4293"/>
                      <a:pt x="1073" y="4561"/>
                      <a:pt x="1049" y="4658"/>
                    </a:cubicBezTo>
                    <a:cubicBezTo>
                      <a:pt x="976" y="4805"/>
                      <a:pt x="878" y="5146"/>
                      <a:pt x="781" y="5390"/>
                    </a:cubicBezTo>
                    <a:lnTo>
                      <a:pt x="756" y="5390"/>
                    </a:lnTo>
                    <a:cubicBezTo>
                      <a:pt x="708" y="5585"/>
                      <a:pt x="561" y="6000"/>
                      <a:pt x="512" y="6122"/>
                    </a:cubicBezTo>
                    <a:cubicBezTo>
                      <a:pt x="464" y="6268"/>
                      <a:pt x="366" y="6512"/>
                      <a:pt x="293" y="6732"/>
                    </a:cubicBezTo>
                    <a:cubicBezTo>
                      <a:pt x="220" y="6975"/>
                      <a:pt x="171" y="7219"/>
                      <a:pt x="147" y="7463"/>
                    </a:cubicBezTo>
                    <a:lnTo>
                      <a:pt x="0" y="7780"/>
                    </a:lnTo>
                    <a:lnTo>
                      <a:pt x="0" y="7829"/>
                    </a:lnTo>
                    <a:cubicBezTo>
                      <a:pt x="171" y="7951"/>
                      <a:pt x="366" y="8024"/>
                      <a:pt x="586" y="8073"/>
                    </a:cubicBezTo>
                    <a:cubicBezTo>
                      <a:pt x="706" y="8113"/>
                      <a:pt x="843" y="8141"/>
                      <a:pt x="975" y="8141"/>
                    </a:cubicBezTo>
                    <a:cubicBezTo>
                      <a:pt x="1163" y="8141"/>
                      <a:pt x="1339" y="8084"/>
                      <a:pt x="1439" y="7927"/>
                    </a:cubicBezTo>
                    <a:lnTo>
                      <a:pt x="1464" y="7927"/>
                    </a:lnTo>
                    <a:lnTo>
                      <a:pt x="1488" y="7829"/>
                    </a:lnTo>
                    <a:cubicBezTo>
                      <a:pt x="1492" y="7808"/>
                      <a:pt x="1494" y="7788"/>
                      <a:pt x="1496" y="7770"/>
                    </a:cubicBezTo>
                    <a:lnTo>
                      <a:pt x="1496" y="7770"/>
                    </a:lnTo>
                    <a:cubicBezTo>
                      <a:pt x="1500" y="7753"/>
                      <a:pt x="1504" y="7746"/>
                      <a:pt x="1507" y="7746"/>
                    </a:cubicBezTo>
                    <a:cubicBezTo>
                      <a:pt x="1516" y="7746"/>
                      <a:pt x="1521" y="7798"/>
                      <a:pt x="1537" y="7829"/>
                    </a:cubicBezTo>
                    <a:cubicBezTo>
                      <a:pt x="1537" y="7780"/>
                      <a:pt x="1561" y="7732"/>
                      <a:pt x="1586" y="7683"/>
                    </a:cubicBezTo>
                    <a:cubicBezTo>
                      <a:pt x="1586" y="7678"/>
                      <a:pt x="1585" y="7676"/>
                      <a:pt x="1583" y="7676"/>
                    </a:cubicBezTo>
                    <a:cubicBezTo>
                      <a:pt x="1576" y="7676"/>
                      <a:pt x="1557" y="7712"/>
                      <a:pt x="1537" y="7732"/>
                    </a:cubicBezTo>
                    <a:cubicBezTo>
                      <a:pt x="1537" y="7634"/>
                      <a:pt x="1537" y="7536"/>
                      <a:pt x="1561" y="7463"/>
                    </a:cubicBezTo>
                    <a:cubicBezTo>
                      <a:pt x="1610" y="7341"/>
                      <a:pt x="1634" y="7463"/>
                      <a:pt x="1659" y="7317"/>
                    </a:cubicBezTo>
                    <a:cubicBezTo>
                      <a:pt x="1878" y="6512"/>
                      <a:pt x="2195" y="5756"/>
                      <a:pt x="2586" y="5024"/>
                    </a:cubicBezTo>
                    <a:cubicBezTo>
                      <a:pt x="2591" y="5024"/>
                      <a:pt x="2594" y="5024"/>
                      <a:pt x="2596" y="5025"/>
                    </a:cubicBezTo>
                    <a:lnTo>
                      <a:pt x="2596" y="5025"/>
                    </a:lnTo>
                    <a:cubicBezTo>
                      <a:pt x="2644" y="4914"/>
                      <a:pt x="2711" y="4824"/>
                      <a:pt x="2756" y="4756"/>
                    </a:cubicBezTo>
                    <a:cubicBezTo>
                      <a:pt x="2805" y="4658"/>
                      <a:pt x="2854" y="4536"/>
                      <a:pt x="2927" y="4439"/>
                    </a:cubicBezTo>
                    <a:cubicBezTo>
                      <a:pt x="2951" y="4415"/>
                      <a:pt x="2976" y="4390"/>
                      <a:pt x="3025" y="4390"/>
                    </a:cubicBezTo>
                    <a:cubicBezTo>
                      <a:pt x="3025" y="4341"/>
                      <a:pt x="3073" y="4268"/>
                      <a:pt x="3098" y="4219"/>
                    </a:cubicBezTo>
                    <a:lnTo>
                      <a:pt x="3220" y="4073"/>
                    </a:lnTo>
                    <a:cubicBezTo>
                      <a:pt x="3244" y="4000"/>
                      <a:pt x="3293" y="3951"/>
                      <a:pt x="3342" y="3878"/>
                    </a:cubicBezTo>
                    <a:cubicBezTo>
                      <a:pt x="3439" y="3756"/>
                      <a:pt x="3537" y="3658"/>
                      <a:pt x="3634" y="3537"/>
                    </a:cubicBezTo>
                    <a:cubicBezTo>
                      <a:pt x="3683" y="3463"/>
                      <a:pt x="3756" y="3415"/>
                      <a:pt x="3756" y="3390"/>
                    </a:cubicBezTo>
                    <a:lnTo>
                      <a:pt x="3732" y="3341"/>
                    </a:lnTo>
                    <a:cubicBezTo>
                      <a:pt x="3805" y="3256"/>
                      <a:pt x="3823" y="3256"/>
                      <a:pt x="3845" y="3256"/>
                    </a:cubicBezTo>
                    <a:cubicBezTo>
                      <a:pt x="3866" y="3256"/>
                      <a:pt x="3890" y="3256"/>
                      <a:pt x="3976" y="3171"/>
                    </a:cubicBezTo>
                    <a:cubicBezTo>
                      <a:pt x="3976" y="3049"/>
                      <a:pt x="4244" y="2927"/>
                      <a:pt x="4269" y="2854"/>
                    </a:cubicBezTo>
                    <a:cubicBezTo>
                      <a:pt x="4269" y="2854"/>
                      <a:pt x="4331" y="2822"/>
                      <a:pt x="4356" y="2822"/>
                    </a:cubicBezTo>
                    <a:cubicBezTo>
                      <a:pt x="4362" y="2822"/>
                      <a:pt x="4366" y="2824"/>
                      <a:pt x="4366" y="2829"/>
                    </a:cubicBezTo>
                    <a:cubicBezTo>
                      <a:pt x="4366" y="2756"/>
                      <a:pt x="4464" y="2732"/>
                      <a:pt x="4488" y="2683"/>
                    </a:cubicBezTo>
                    <a:cubicBezTo>
                      <a:pt x="4504" y="2667"/>
                      <a:pt x="4507" y="2661"/>
                      <a:pt x="4503" y="2661"/>
                    </a:cubicBezTo>
                    <a:cubicBezTo>
                      <a:pt x="4496" y="2661"/>
                      <a:pt x="4464" y="2683"/>
                      <a:pt x="4464" y="2683"/>
                    </a:cubicBezTo>
                    <a:lnTo>
                      <a:pt x="4561" y="2585"/>
                    </a:lnTo>
                    <a:cubicBezTo>
                      <a:pt x="4575" y="2578"/>
                      <a:pt x="4590" y="2575"/>
                      <a:pt x="4602" y="2575"/>
                    </a:cubicBezTo>
                    <a:cubicBezTo>
                      <a:pt x="4625" y="2575"/>
                      <a:pt x="4639" y="2587"/>
                      <a:pt x="4624" y="2600"/>
                    </a:cubicBezTo>
                    <a:lnTo>
                      <a:pt x="4624" y="2600"/>
                    </a:lnTo>
                    <a:cubicBezTo>
                      <a:pt x="4704" y="2549"/>
                      <a:pt x="4866" y="2456"/>
                      <a:pt x="5049" y="2341"/>
                    </a:cubicBezTo>
                    <a:cubicBezTo>
                      <a:pt x="5293" y="2219"/>
                      <a:pt x="5537" y="2098"/>
                      <a:pt x="5805" y="2000"/>
                    </a:cubicBezTo>
                    <a:cubicBezTo>
                      <a:pt x="5878" y="1976"/>
                      <a:pt x="5927" y="1951"/>
                      <a:pt x="6000" y="1927"/>
                    </a:cubicBezTo>
                    <a:lnTo>
                      <a:pt x="6195" y="1878"/>
                    </a:lnTo>
                    <a:cubicBezTo>
                      <a:pt x="6317" y="1829"/>
                      <a:pt x="6464" y="1805"/>
                      <a:pt x="6586" y="1780"/>
                    </a:cubicBezTo>
                    <a:lnTo>
                      <a:pt x="6756" y="1756"/>
                    </a:lnTo>
                    <a:lnTo>
                      <a:pt x="6903" y="1732"/>
                    </a:lnTo>
                    <a:cubicBezTo>
                      <a:pt x="7000" y="1732"/>
                      <a:pt x="7073" y="1707"/>
                      <a:pt x="7122" y="1707"/>
                    </a:cubicBezTo>
                    <a:cubicBezTo>
                      <a:pt x="7098" y="1683"/>
                      <a:pt x="7049" y="1683"/>
                      <a:pt x="7000" y="1683"/>
                    </a:cubicBezTo>
                    <a:cubicBezTo>
                      <a:pt x="6951" y="1683"/>
                      <a:pt x="6903" y="1683"/>
                      <a:pt x="6878" y="1659"/>
                    </a:cubicBezTo>
                    <a:cubicBezTo>
                      <a:pt x="6939" y="1634"/>
                      <a:pt x="6982" y="1634"/>
                      <a:pt x="7015" y="1634"/>
                    </a:cubicBezTo>
                    <a:cubicBezTo>
                      <a:pt x="7049" y="1634"/>
                      <a:pt x="7073" y="1634"/>
                      <a:pt x="7098" y="1610"/>
                    </a:cubicBezTo>
                    <a:cubicBezTo>
                      <a:pt x="7122" y="1646"/>
                      <a:pt x="7183" y="1646"/>
                      <a:pt x="7250" y="1646"/>
                    </a:cubicBezTo>
                    <a:cubicBezTo>
                      <a:pt x="7317" y="1646"/>
                      <a:pt x="7390" y="1646"/>
                      <a:pt x="7439" y="1683"/>
                    </a:cubicBezTo>
                    <a:lnTo>
                      <a:pt x="7464" y="1659"/>
                    </a:lnTo>
                    <a:lnTo>
                      <a:pt x="7537" y="1683"/>
                    </a:lnTo>
                    <a:cubicBezTo>
                      <a:pt x="7634" y="1659"/>
                      <a:pt x="7732" y="1659"/>
                      <a:pt x="7829" y="1659"/>
                    </a:cubicBezTo>
                    <a:cubicBezTo>
                      <a:pt x="7903" y="1659"/>
                      <a:pt x="8000" y="1683"/>
                      <a:pt x="8098" y="1683"/>
                    </a:cubicBezTo>
                    <a:lnTo>
                      <a:pt x="8390" y="1683"/>
                    </a:lnTo>
                    <a:cubicBezTo>
                      <a:pt x="8458" y="1683"/>
                      <a:pt x="8526" y="1683"/>
                      <a:pt x="8594" y="1702"/>
                    </a:cubicBezTo>
                    <a:lnTo>
                      <a:pt x="8594" y="1702"/>
                    </a:lnTo>
                    <a:cubicBezTo>
                      <a:pt x="8571" y="1690"/>
                      <a:pt x="8551" y="1659"/>
                      <a:pt x="8610" y="1659"/>
                    </a:cubicBezTo>
                    <a:cubicBezTo>
                      <a:pt x="8610" y="1683"/>
                      <a:pt x="8659" y="1683"/>
                      <a:pt x="8707" y="1683"/>
                    </a:cubicBezTo>
                    <a:cubicBezTo>
                      <a:pt x="8756" y="1683"/>
                      <a:pt x="8805" y="1683"/>
                      <a:pt x="8829" y="1707"/>
                    </a:cubicBezTo>
                    <a:cubicBezTo>
                      <a:pt x="8878" y="1707"/>
                      <a:pt x="8981" y="1740"/>
                      <a:pt x="9030" y="1740"/>
                    </a:cubicBezTo>
                    <a:cubicBezTo>
                      <a:pt x="9053" y="1740"/>
                      <a:pt x="9064" y="1733"/>
                      <a:pt x="9052" y="1712"/>
                    </a:cubicBezTo>
                    <a:lnTo>
                      <a:pt x="9052" y="1712"/>
                    </a:lnTo>
                    <a:cubicBezTo>
                      <a:pt x="9086" y="1759"/>
                      <a:pt x="9264" y="1805"/>
                      <a:pt x="9146" y="1805"/>
                    </a:cubicBezTo>
                    <a:cubicBezTo>
                      <a:pt x="9195" y="1829"/>
                      <a:pt x="9244" y="1854"/>
                      <a:pt x="9317" y="1854"/>
                    </a:cubicBezTo>
                    <a:lnTo>
                      <a:pt x="9244" y="1805"/>
                    </a:lnTo>
                    <a:lnTo>
                      <a:pt x="9244" y="1805"/>
                    </a:lnTo>
                    <a:cubicBezTo>
                      <a:pt x="9439" y="1854"/>
                      <a:pt x="9537" y="1951"/>
                      <a:pt x="9707" y="1951"/>
                    </a:cubicBezTo>
                    <a:lnTo>
                      <a:pt x="9634" y="1902"/>
                    </a:lnTo>
                    <a:lnTo>
                      <a:pt x="9634" y="1902"/>
                    </a:lnTo>
                    <a:cubicBezTo>
                      <a:pt x="9756" y="1927"/>
                      <a:pt x="9854" y="1976"/>
                      <a:pt x="9903" y="2049"/>
                    </a:cubicBezTo>
                    <a:lnTo>
                      <a:pt x="9756" y="2024"/>
                    </a:lnTo>
                    <a:lnTo>
                      <a:pt x="9756" y="2024"/>
                    </a:lnTo>
                    <a:lnTo>
                      <a:pt x="10024" y="2122"/>
                    </a:lnTo>
                    <a:cubicBezTo>
                      <a:pt x="10098" y="2146"/>
                      <a:pt x="10171" y="2171"/>
                      <a:pt x="10268" y="2195"/>
                    </a:cubicBezTo>
                    <a:lnTo>
                      <a:pt x="10195" y="2171"/>
                    </a:lnTo>
                    <a:lnTo>
                      <a:pt x="10195" y="2171"/>
                    </a:lnTo>
                    <a:cubicBezTo>
                      <a:pt x="10488" y="2244"/>
                      <a:pt x="10732" y="2366"/>
                      <a:pt x="11000" y="2488"/>
                    </a:cubicBezTo>
                    <a:cubicBezTo>
                      <a:pt x="11317" y="2683"/>
                      <a:pt x="11634" y="2878"/>
                      <a:pt x="11732" y="2927"/>
                    </a:cubicBezTo>
                    <a:lnTo>
                      <a:pt x="11683" y="2829"/>
                    </a:lnTo>
                    <a:lnTo>
                      <a:pt x="11854" y="2902"/>
                    </a:lnTo>
                    <a:cubicBezTo>
                      <a:pt x="11833" y="2902"/>
                      <a:pt x="11722" y="2956"/>
                      <a:pt x="11691" y="2956"/>
                    </a:cubicBezTo>
                    <a:cubicBezTo>
                      <a:pt x="11691" y="2956"/>
                      <a:pt x="11690" y="2956"/>
                      <a:pt x="11690" y="2956"/>
                    </a:cubicBezTo>
                    <a:lnTo>
                      <a:pt x="11690" y="2956"/>
                    </a:lnTo>
                    <a:cubicBezTo>
                      <a:pt x="12077" y="3248"/>
                      <a:pt x="12416" y="3587"/>
                      <a:pt x="12732" y="3951"/>
                    </a:cubicBezTo>
                    <a:cubicBezTo>
                      <a:pt x="13049" y="4341"/>
                      <a:pt x="13317" y="4756"/>
                      <a:pt x="13537" y="5171"/>
                    </a:cubicBezTo>
                    <a:cubicBezTo>
                      <a:pt x="13561" y="5244"/>
                      <a:pt x="13549" y="5262"/>
                      <a:pt x="13531" y="5262"/>
                    </a:cubicBezTo>
                    <a:cubicBezTo>
                      <a:pt x="13512" y="5262"/>
                      <a:pt x="13488" y="5244"/>
                      <a:pt x="13488" y="5244"/>
                    </a:cubicBezTo>
                    <a:lnTo>
                      <a:pt x="13488" y="5244"/>
                    </a:lnTo>
                    <a:cubicBezTo>
                      <a:pt x="13561" y="5390"/>
                      <a:pt x="13561" y="5293"/>
                      <a:pt x="13610" y="5439"/>
                    </a:cubicBezTo>
                    <a:cubicBezTo>
                      <a:pt x="13610" y="5447"/>
                      <a:pt x="13607" y="5450"/>
                      <a:pt x="13603" y="5450"/>
                    </a:cubicBezTo>
                    <a:cubicBezTo>
                      <a:pt x="13594" y="5450"/>
                      <a:pt x="13577" y="5439"/>
                      <a:pt x="13561" y="5439"/>
                    </a:cubicBezTo>
                    <a:cubicBezTo>
                      <a:pt x="13610" y="5488"/>
                      <a:pt x="13610" y="5561"/>
                      <a:pt x="13634" y="5561"/>
                    </a:cubicBezTo>
                    <a:cubicBezTo>
                      <a:pt x="13610" y="5463"/>
                      <a:pt x="13683" y="5488"/>
                      <a:pt x="13707" y="5439"/>
                    </a:cubicBezTo>
                    <a:lnTo>
                      <a:pt x="13732" y="5512"/>
                    </a:lnTo>
                    <a:cubicBezTo>
                      <a:pt x="13756" y="5561"/>
                      <a:pt x="13781" y="5610"/>
                      <a:pt x="13781" y="5610"/>
                    </a:cubicBezTo>
                    <a:lnTo>
                      <a:pt x="13732" y="5610"/>
                    </a:lnTo>
                    <a:cubicBezTo>
                      <a:pt x="13756" y="5658"/>
                      <a:pt x="13878" y="5683"/>
                      <a:pt x="13927" y="5878"/>
                    </a:cubicBezTo>
                    <a:cubicBezTo>
                      <a:pt x="14049" y="6195"/>
                      <a:pt x="14146" y="6536"/>
                      <a:pt x="14244" y="6878"/>
                    </a:cubicBezTo>
                    <a:cubicBezTo>
                      <a:pt x="14220" y="6878"/>
                      <a:pt x="14195" y="6805"/>
                      <a:pt x="14171" y="6756"/>
                    </a:cubicBezTo>
                    <a:lnTo>
                      <a:pt x="14171" y="6756"/>
                    </a:lnTo>
                    <a:cubicBezTo>
                      <a:pt x="14171" y="6805"/>
                      <a:pt x="14195" y="6854"/>
                      <a:pt x="14195" y="6902"/>
                    </a:cubicBezTo>
                    <a:cubicBezTo>
                      <a:pt x="14195" y="6886"/>
                      <a:pt x="14197" y="6879"/>
                      <a:pt x="14199" y="6879"/>
                    </a:cubicBezTo>
                    <a:cubicBezTo>
                      <a:pt x="14209" y="6879"/>
                      <a:pt x="14234" y="6989"/>
                      <a:pt x="14242" y="6989"/>
                    </a:cubicBezTo>
                    <a:cubicBezTo>
                      <a:pt x="14243" y="6989"/>
                      <a:pt x="14244" y="6985"/>
                      <a:pt x="14244" y="6975"/>
                    </a:cubicBezTo>
                    <a:cubicBezTo>
                      <a:pt x="14341" y="7219"/>
                      <a:pt x="14415" y="7488"/>
                      <a:pt x="14463" y="7756"/>
                    </a:cubicBezTo>
                    <a:cubicBezTo>
                      <a:pt x="14488" y="7756"/>
                      <a:pt x="14854" y="7829"/>
                      <a:pt x="15171" y="7902"/>
                    </a:cubicBezTo>
                    <a:cubicBezTo>
                      <a:pt x="15512" y="8000"/>
                      <a:pt x="15854" y="8097"/>
                      <a:pt x="15902" y="8097"/>
                    </a:cubicBezTo>
                    <a:cubicBezTo>
                      <a:pt x="15902" y="8171"/>
                      <a:pt x="15902" y="8219"/>
                      <a:pt x="15902" y="8292"/>
                    </a:cubicBezTo>
                    <a:cubicBezTo>
                      <a:pt x="15927" y="8195"/>
                      <a:pt x="15927" y="8122"/>
                      <a:pt x="15902" y="8024"/>
                    </a:cubicBezTo>
                    <a:lnTo>
                      <a:pt x="15854" y="8024"/>
                    </a:lnTo>
                    <a:cubicBezTo>
                      <a:pt x="15805" y="7829"/>
                      <a:pt x="15878" y="7975"/>
                      <a:pt x="15854" y="7780"/>
                    </a:cubicBezTo>
                    <a:cubicBezTo>
                      <a:pt x="15878" y="7780"/>
                      <a:pt x="15902" y="7951"/>
                      <a:pt x="15927" y="8097"/>
                    </a:cubicBezTo>
                    <a:cubicBezTo>
                      <a:pt x="15927" y="7951"/>
                      <a:pt x="15927" y="7805"/>
                      <a:pt x="15902" y="7756"/>
                    </a:cubicBezTo>
                    <a:cubicBezTo>
                      <a:pt x="15902" y="7634"/>
                      <a:pt x="15951" y="7756"/>
                      <a:pt x="15927" y="7610"/>
                    </a:cubicBezTo>
                    <a:cubicBezTo>
                      <a:pt x="15878" y="7488"/>
                      <a:pt x="15854" y="7366"/>
                      <a:pt x="15854" y="7219"/>
                    </a:cubicBezTo>
                    <a:cubicBezTo>
                      <a:pt x="15829" y="6927"/>
                      <a:pt x="15707" y="6780"/>
                      <a:pt x="15659" y="6488"/>
                    </a:cubicBezTo>
                    <a:lnTo>
                      <a:pt x="15659" y="6488"/>
                    </a:lnTo>
                    <a:lnTo>
                      <a:pt x="15683" y="6512"/>
                    </a:lnTo>
                    <a:cubicBezTo>
                      <a:pt x="15683" y="6414"/>
                      <a:pt x="15610" y="6195"/>
                      <a:pt x="15561" y="6049"/>
                    </a:cubicBezTo>
                    <a:cubicBezTo>
                      <a:pt x="15561" y="6077"/>
                      <a:pt x="15561" y="6105"/>
                      <a:pt x="15556" y="6105"/>
                    </a:cubicBezTo>
                    <a:cubicBezTo>
                      <a:pt x="15553" y="6105"/>
                      <a:pt x="15547" y="6090"/>
                      <a:pt x="15537" y="6049"/>
                    </a:cubicBezTo>
                    <a:cubicBezTo>
                      <a:pt x="15512" y="5951"/>
                      <a:pt x="15488" y="5854"/>
                      <a:pt x="15463" y="5780"/>
                    </a:cubicBezTo>
                    <a:cubicBezTo>
                      <a:pt x="15439" y="5707"/>
                      <a:pt x="15415" y="5634"/>
                      <a:pt x="15390" y="5536"/>
                    </a:cubicBezTo>
                    <a:lnTo>
                      <a:pt x="15317" y="5415"/>
                    </a:lnTo>
                    <a:cubicBezTo>
                      <a:pt x="15024" y="4732"/>
                      <a:pt x="14683" y="4097"/>
                      <a:pt x="14244" y="3512"/>
                    </a:cubicBezTo>
                    <a:cubicBezTo>
                      <a:pt x="13805" y="2927"/>
                      <a:pt x="13317" y="2390"/>
                      <a:pt x="12756" y="1927"/>
                    </a:cubicBezTo>
                    <a:lnTo>
                      <a:pt x="12781" y="1927"/>
                    </a:lnTo>
                    <a:cubicBezTo>
                      <a:pt x="12195" y="1415"/>
                      <a:pt x="11537" y="1024"/>
                      <a:pt x="10829" y="707"/>
                    </a:cubicBezTo>
                    <a:cubicBezTo>
                      <a:pt x="10122" y="366"/>
                      <a:pt x="9366" y="171"/>
                      <a:pt x="8610" y="98"/>
                    </a:cubicBezTo>
                    <a:cubicBezTo>
                      <a:pt x="8415" y="24"/>
                      <a:pt x="8195" y="0"/>
                      <a:pt x="8000" y="0"/>
                    </a:cubicBezTo>
                    <a:close/>
                  </a:path>
                </a:pathLst>
              </a:custGeom>
              <a:solidFill>
                <a:srgbClr val="F7A28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3" name="Google Shape;313;p10"/>
            <p:cNvSpPr/>
            <p:nvPr/>
          </p:nvSpPr>
          <p:spPr>
            <a:xfrm>
              <a:off x="400925" y="3037350"/>
              <a:ext cx="2450" cy="3700"/>
            </a:xfrm>
            <a:custGeom>
              <a:avLst/>
              <a:gdLst/>
              <a:ahLst/>
              <a:cxnLst/>
              <a:rect l="l" t="t" r="r" b="b"/>
              <a:pathLst>
                <a:path w="98" h="148" extrusionOk="0">
                  <a:moveTo>
                    <a:pt x="98" y="1"/>
                  </a:moveTo>
                  <a:lnTo>
                    <a:pt x="98" y="1"/>
                  </a:lnTo>
                  <a:cubicBezTo>
                    <a:pt x="49" y="25"/>
                    <a:pt x="0" y="74"/>
                    <a:pt x="0" y="147"/>
                  </a:cubicBezTo>
                  <a:cubicBezTo>
                    <a:pt x="49" y="98"/>
                    <a:pt x="73" y="50"/>
                    <a:pt x="98" y="1"/>
                  </a:cubicBezTo>
                  <a:close/>
                </a:path>
              </a:pathLst>
            </a:custGeom>
            <a:solidFill>
              <a:srgbClr val="F8A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10"/>
            <p:cNvSpPr/>
            <p:nvPr/>
          </p:nvSpPr>
          <p:spPr>
            <a:xfrm>
              <a:off x="403350" y="3037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8A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10"/>
            <p:cNvSpPr/>
            <p:nvPr/>
          </p:nvSpPr>
          <p:spPr>
            <a:xfrm>
              <a:off x="365550" y="2914800"/>
              <a:ext cx="267700" cy="124800"/>
            </a:xfrm>
            <a:custGeom>
              <a:avLst/>
              <a:gdLst/>
              <a:ahLst/>
              <a:cxnLst/>
              <a:rect l="l" t="t" r="r" b="b"/>
              <a:pathLst>
                <a:path w="10708" h="4992" extrusionOk="0">
                  <a:moveTo>
                    <a:pt x="2206" y="3416"/>
                  </a:moveTo>
                  <a:lnTo>
                    <a:pt x="2206" y="3416"/>
                  </a:lnTo>
                  <a:cubicBezTo>
                    <a:pt x="2205" y="3416"/>
                    <a:pt x="2205" y="3417"/>
                    <a:pt x="2205" y="3418"/>
                  </a:cubicBezTo>
                  <a:lnTo>
                    <a:pt x="2205" y="3418"/>
                  </a:lnTo>
                  <a:cubicBezTo>
                    <a:pt x="2206" y="3417"/>
                    <a:pt x="2207" y="3416"/>
                    <a:pt x="2206" y="3416"/>
                  </a:cubicBezTo>
                  <a:close/>
                  <a:moveTo>
                    <a:pt x="2205" y="3418"/>
                  </a:moveTo>
                  <a:cubicBezTo>
                    <a:pt x="2202" y="3421"/>
                    <a:pt x="2196" y="3427"/>
                    <a:pt x="2196" y="3440"/>
                  </a:cubicBezTo>
                  <a:cubicBezTo>
                    <a:pt x="2198" y="3432"/>
                    <a:pt x="2201" y="3425"/>
                    <a:pt x="2205" y="3418"/>
                  </a:cubicBezTo>
                  <a:close/>
                  <a:moveTo>
                    <a:pt x="1464" y="4757"/>
                  </a:moveTo>
                  <a:lnTo>
                    <a:pt x="1451" y="4807"/>
                  </a:lnTo>
                  <a:lnTo>
                    <a:pt x="1451" y="4807"/>
                  </a:lnTo>
                  <a:cubicBezTo>
                    <a:pt x="1453" y="4778"/>
                    <a:pt x="1448" y="4757"/>
                    <a:pt x="1464" y="4757"/>
                  </a:cubicBezTo>
                  <a:close/>
                  <a:moveTo>
                    <a:pt x="5171" y="1"/>
                  </a:moveTo>
                  <a:cubicBezTo>
                    <a:pt x="5244" y="1"/>
                    <a:pt x="5220" y="25"/>
                    <a:pt x="5171" y="49"/>
                  </a:cubicBezTo>
                  <a:cubicBezTo>
                    <a:pt x="4830" y="74"/>
                    <a:pt x="5147" y="74"/>
                    <a:pt x="4805" y="123"/>
                  </a:cubicBezTo>
                  <a:lnTo>
                    <a:pt x="4610" y="147"/>
                  </a:lnTo>
                  <a:lnTo>
                    <a:pt x="4366" y="220"/>
                  </a:lnTo>
                  <a:cubicBezTo>
                    <a:pt x="4147" y="245"/>
                    <a:pt x="3927" y="318"/>
                    <a:pt x="3683" y="391"/>
                  </a:cubicBezTo>
                  <a:cubicBezTo>
                    <a:pt x="3586" y="415"/>
                    <a:pt x="3464" y="464"/>
                    <a:pt x="3366" y="488"/>
                  </a:cubicBezTo>
                  <a:cubicBezTo>
                    <a:pt x="3244" y="537"/>
                    <a:pt x="3147" y="562"/>
                    <a:pt x="3049" y="610"/>
                  </a:cubicBezTo>
                  <a:cubicBezTo>
                    <a:pt x="2878" y="708"/>
                    <a:pt x="2708" y="781"/>
                    <a:pt x="2635" y="805"/>
                  </a:cubicBezTo>
                  <a:cubicBezTo>
                    <a:pt x="2513" y="952"/>
                    <a:pt x="2269" y="1049"/>
                    <a:pt x="2147" y="1196"/>
                  </a:cubicBezTo>
                  <a:lnTo>
                    <a:pt x="2147" y="1171"/>
                  </a:lnTo>
                  <a:cubicBezTo>
                    <a:pt x="2098" y="1220"/>
                    <a:pt x="2025" y="1293"/>
                    <a:pt x="1903" y="1366"/>
                  </a:cubicBezTo>
                  <a:lnTo>
                    <a:pt x="1561" y="1708"/>
                  </a:lnTo>
                  <a:lnTo>
                    <a:pt x="1220" y="2049"/>
                  </a:lnTo>
                  <a:cubicBezTo>
                    <a:pt x="1147" y="2147"/>
                    <a:pt x="1098" y="2220"/>
                    <a:pt x="1049" y="2318"/>
                  </a:cubicBezTo>
                  <a:lnTo>
                    <a:pt x="1074" y="2293"/>
                  </a:lnTo>
                  <a:lnTo>
                    <a:pt x="1074" y="2293"/>
                  </a:lnTo>
                  <a:cubicBezTo>
                    <a:pt x="976" y="2488"/>
                    <a:pt x="927" y="2415"/>
                    <a:pt x="830" y="2537"/>
                  </a:cubicBezTo>
                  <a:cubicBezTo>
                    <a:pt x="903" y="2562"/>
                    <a:pt x="830" y="2732"/>
                    <a:pt x="805" y="2781"/>
                  </a:cubicBezTo>
                  <a:cubicBezTo>
                    <a:pt x="757" y="2879"/>
                    <a:pt x="708" y="3074"/>
                    <a:pt x="635" y="3244"/>
                  </a:cubicBezTo>
                  <a:lnTo>
                    <a:pt x="610" y="3220"/>
                  </a:lnTo>
                  <a:cubicBezTo>
                    <a:pt x="586" y="3342"/>
                    <a:pt x="464" y="3586"/>
                    <a:pt x="439" y="3659"/>
                  </a:cubicBezTo>
                  <a:cubicBezTo>
                    <a:pt x="391" y="3757"/>
                    <a:pt x="318" y="3879"/>
                    <a:pt x="269" y="4025"/>
                  </a:cubicBezTo>
                  <a:cubicBezTo>
                    <a:pt x="196" y="4171"/>
                    <a:pt x="147" y="4318"/>
                    <a:pt x="147" y="4464"/>
                  </a:cubicBezTo>
                  <a:lnTo>
                    <a:pt x="0" y="4610"/>
                  </a:lnTo>
                  <a:lnTo>
                    <a:pt x="0" y="4635"/>
                  </a:lnTo>
                  <a:cubicBezTo>
                    <a:pt x="171" y="4732"/>
                    <a:pt x="366" y="4830"/>
                    <a:pt x="586" y="4879"/>
                  </a:cubicBezTo>
                  <a:cubicBezTo>
                    <a:pt x="769" y="4940"/>
                    <a:pt x="981" y="4991"/>
                    <a:pt x="1156" y="4991"/>
                  </a:cubicBezTo>
                  <a:cubicBezTo>
                    <a:pt x="1260" y="4991"/>
                    <a:pt x="1351" y="4973"/>
                    <a:pt x="1415" y="4927"/>
                  </a:cubicBezTo>
                  <a:lnTo>
                    <a:pt x="1439" y="4927"/>
                  </a:lnTo>
                  <a:lnTo>
                    <a:pt x="1439" y="4854"/>
                  </a:lnTo>
                  <a:cubicBezTo>
                    <a:pt x="1447" y="4839"/>
                    <a:pt x="1455" y="4833"/>
                    <a:pt x="1461" y="4833"/>
                  </a:cubicBezTo>
                  <a:cubicBezTo>
                    <a:pt x="1477" y="4833"/>
                    <a:pt x="1488" y="4862"/>
                    <a:pt x="1488" y="4879"/>
                  </a:cubicBezTo>
                  <a:cubicBezTo>
                    <a:pt x="1488" y="4854"/>
                    <a:pt x="1513" y="4830"/>
                    <a:pt x="1537" y="4805"/>
                  </a:cubicBezTo>
                  <a:cubicBezTo>
                    <a:pt x="1537" y="4798"/>
                    <a:pt x="1535" y="4795"/>
                    <a:pt x="1531" y="4795"/>
                  </a:cubicBezTo>
                  <a:cubicBezTo>
                    <a:pt x="1523" y="4795"/>
                    <a:pt x="1505" y="4813"/>
                    <a:pt x="1488" y="4830"/>
                  </a:cubicBezTo>
                  <a:cubicBezTo>
                    <a:pt x="1488" y="4781"/>
                    <a:pt x="1488" y="4708"/>
                    <a:pt x="1488" y="4659"/>
                  </a:cubicBezTo>
                  <a:cubicBezTo>
                    <a:pt x="1513" y="4635"/>
                    <a:pt x="1531" y="4635"/>
                    <a:pt x="1546" y="4635"/>
                  </a:cubicBezTo>
                  <a:cubicBezTo>
                    <a:pt x="1561" y="4635"/>
                    <a:pt x="1574" y="4635"/>
                    <a:pt x="1586" y="4610"/>
                  </a:cubicBezTo>
                  <a:cubicBezTo>
                    <a:pt x="1757" y="4196"/>
                    <a:pt x="1952" y="3781"/>
                    <a:pt x="2196" y="3415"/>
                  </a:cubicBezTo>
                  <a:cubicBezTo>
                    <a:pt x="2202" y="3415"/>
                    <a:pt x="2205" y="3415"/>
                    <a:pt x="2206" y="3416"/>
                  </a:cubicBezTo>
                  <a:lnTo>
                    <a:pt x="2206" y="3416"/>
                  </a:lnTo>
                  <a:cubicBezTo>
                    <a:pt x="2257" y="3305"/>
                    <a:pt x="2345" y="3214"/>
                    <a:pt x="2391" y="3122"/>
                  </a:cubicBezTo>
                  <a:lnTo>
                    <a:pt x="2464" y="3122"/>
                  </a:lnTo>
                  <a:cubicBezTo>
                    <a:pt x="2439" y="3122"/>
                    <a:pt x="2561" y="3001"/>
                    <a:pt x="2659" y="2879"/>
                  </a:cubicBezTo>
                  <a:cubicBezTo>
                    <a:pt x="2708" y="2805"/>
                    <a:pt x="2781" y="2757"/>
                    <a:pt x="2830" y="2708"/>
                  </a:cubicBezTo>
                  <a:lnTo>
                    <a:pt x="2952" y="2635"/>
                  </a:lnTo>
                  <a:lnTo>
                    <a:pt x="2927" y="2586"/>
                  </a:lnTo>
                  <a:cubicBezTo>
                    <a:pt x="2960" y="2553"/>
                    <a:pt x="2979" y="2545"/>
                    <a:pt x="2992" y="2545"/>
                  </a:cubicBezTo>
                  <a:cubicBezTo>
                    <a:pt x="3006" y="2545"/>
                    <a:pt x="3014" y="2553"/>
                    <a:pt x="3025" y="2553"/>
                  </a:cubicBezTo>
                  <a:cubicBezTo>
                    <a:pt x="3036" y="2553"/>
                    <a:pt x="3049" y="2545"/>
                    <a:pt x="3074" y="2513"/>
                  </a:cubicBezTo>
                  <a:cubicBezTo>
                    <a:pt x="3049" y="2415"/>
                    <a:pt x="3244" y="2391"/>
                    <a:pt x="3244" y="2342"/>
                  </a:cubicBezTo>
                  <a:cubicBezTo>
                    <a:pt x="3244" y="2342"/>
                    <a:pt x="3266" y="2331"/>
                    <a:pt x="3288" y="2331"/>
                  </a:cubicBezTo>
                  <a:cubicBezTo>
                    <a:pt x="3298" y="2331"/>
                    <a:pt x="3309" y="2334"/>
                    <a:pt x="3317" y="2342"/>
                  </a:cubicBezTo>
                  <a:cubicBezTo>
                    <a:pt x="3317" y="2293"/>
                    <a:pt x="3342" y="2293"/>
                    <a:pt x="3366" y="2269"/>
                  </a:cubicBezTo>
                  <a:cubicBezTo>
                    <a:pt x="3374" y="2261"/>
                    <a:pt x="3377" y="2258"/>
                    <a:pt x="3376" y="2258"/>
                  </a:cubicBezTo>
                  <a:cubicBezTo>
                    <a:pt x="3374" y="2258"/>
                    <a:pt x="3358" y="2269"/>
                    <a:pt x="3342" y="2269"/>
                  </a:cubicBezTo>
                  <a:lnTo>
                    <a:pt x="3415" y="2220"/>
                  </a:lnTo>
                  <a:cubicBezTo>
                    <a:pt x="3439" y="2220"/>
                    <a:pt x="3464" y="2220"/>
                    <a:pt x="3439" y="2244"/>
                  </a:cubicBezTo>
                  <a:cubicBezTo>
                    <a:pt x="3513" y="2196"/>
                    <a:pt x="3610" y="2171"/>
                    <a:pt x="3708" y="2123"/>
                  </a:cubicBezTo>
                  <a:cubicBezTo>
                    <a:pt x="3830" y="2049"/>
                    <a:pt x="3976" y="2001"/>
                    <a:pt x="4122" y="1952"/>
                  </a:cubicBezTo>
                  <a:cubicBezTo>
                    <a:pt x="4195" y="1927"/>
                    <a:pt x="4269" y="1927"/>
                    <a:pt x="4342" y="1903"/>
                  </a:cubicBezTo>
                  <a:cubicBezTo>
                    <a:pt x="4415" y="1879"/>
                    <a:pt x="4488" y="1854"/>
                    <a:pt x="4561" y="1830"/>
                  </a:cubicBezTo>
                  <a:cubicBezTo>
                    <a:pt x="4708" y="1805"/>
                    <a:pt x="4805" y="1781"/>
                    <a:pt x="4878" y="1781"/>
                  </a:cubicBezTo>
                  <a:cubicBezTo>
                    <a:pt x="4854" y="1757"/>
                    <a:pt x="4824" y="1757"/>
                    <a:pt x="4796" y="1757"/>
                  </a:cubicBezTo>
                  <a:cubicBezTo>
                    <a:pt x="4769" y="1757"/>
                    <a:pt x="4744" y="1757"/>
                    <a:pt x="4732" y="1732"/>
                  </a:cubicBezTo>
                  <a:cubicBezTo>
                    <a:pt x="4756" y="1708"/>
                    <a:pt x="4781" y="1708"/>
                    <a:pt x="4799" y="1708"/>
                  </a:cubicBezTo>
                  <a:cubicBezTo>
                    <a:pt x="4817" y="1708"/>
                    <a:pt x="4830" y="1708"/>
                    <a:pt x="4830" y="1684"/>
                  </a:cubicBezTo>
                  <a:cubicBezTo>
                    <a:pt x="4854" y="1720"/>
                    <a:pt x="4891" y="1720"/>
                    <a:pt x="4930" y="1720"/>
                  </a:cubicBezTo>
                  <a:cubicBezTo>
                    <a:pt x="4970" y="1720"/>
                    <a:pt x="5013" y="1720"/>
                    <a:pt x="5049" y="1757"/>
                  </a:cubicBezTo>
                  <a:lnTo>
                    <a:pt x="5049" y="1708"/>
                  </a:lnTo>
                  <a:lnTo>
                    <a:pt x="5074" y="1732"/>
                  </a:lnTo>
                  <a:cubicBezTo>
                    <a:pt x="5220" y="1684"/>
                    <a:pt x="5244" y="1684"/>
                    <a:pt x="5244" y="1684"/>
                  </a:cubicBezTo>
                  <a:lnTo>
                    <a:pt x="5415" y="1684"/>
                  </a:lnTo>
                  <a:cubicBezTo>
                    <a:pt x="5519" y="1684"/>
                    <a:pt x="5588" y="1630"/>
                    <a:pt x="5667" y="1630"/>
                  </a:cubicBezTo>
                  <a:cubicBezTo>
                    <a:pt x="5680" y="1630"/>
                    <a:pt x="5694" y="1631"/>
                    <a:pt x="5708" y="1635"/>
                  </a:cubicBezTo>
                  <a:cubicBezTo>
                    <a:pt x="5708" y="1635"/>
                    <a:pt x="5659" y="1586"/>
                    <a:pt x="5708" y="1586"/>
                  </a:cubicBezTo>
                  <a:cubicBezTo>
                    <a:pt x="5708" y="1591"/>
                    <a:pt x="5713" y="1593"/>
                    <a:pt x="5720" y="1593"/>
                  </a:cubicBezTo>
                  <a:cubicBezTo>
                    <a:pt x="5734" y="1593"/>
                    <a:pt x="5757" y="1588"/>
                    <a:pt x="5775" y="1588"/>
                  </a:cubicBezTo>
                  <a:cubicBezTo>
                    <a:pt x="5792" y="1588"/>
                    <a:pt x="5805" y="1592"/>
                    <a:pt x="5805" y="1610"/>
                  </a:cubicBezTo>
                  <a:cubicBezTo>
                    <a:pt x="5812" y="1617"/>
                    <a:pt x="5824" y="1620"/>
                    <a:pt x="5837" y="1620"/>
                  </a:cubicBezTo>
                  <a:cubicBezTo>
                    <a:pt x="5871" y="1620"/>
                    <a:pt x="5915" y="1600"/>
                    <a:pt x="5905" y="1568"/>
                  </a:cubicBezTo>
                  <a:lnTo>
                    <a:pt x="5905" y="1568"/>
                  </a:lnTo>
                  <a:cubicBezTo>
                    <a:pt x="5921" y="1586"/>
                    <a:pt x="5996" y="1588"/>
                    <a:pt x="5952" y="1610"/>
                  </a:cubicBezTo>
                  <a:cubicBezTo>
                    <a:pt x="5968" y="1610"/>
                    <a:pt x="5995" y="1621"/>
                    <a:pt x="6011" y="1621"/>
                  </a:cubicBezTo>
                  <a:cubicBezTo>
                    <a:pt x="6019" y="1621"/>
                    <a:pt x="6025" y="1618"/>
                    <a:pt x="6025" y="1610"/>
                  </a:cubicBezTo>
                  <a:lnTo>
                    <a:pt x="6000" y="1586"/>
                  </a:lnTo>
                  <a:cubicBezTo>
                    <a:pt x="6084" y="1586"/>
                    <a:pt x="6132" y="1640"/>
                    <a:pt x="6205" y="1640"/>
                  </a:cubicBezTo>
                  <a:cubicBezTo>
                    <a:pt x="6217" y="1640"/>
                    <a:pt x="6230" y="1638"/>
                    <a:pt x="6244" y="1635"/>
                  </a:cubicBezTo>
                  <a:lnTo>
                    <a:pt x="6195" y="1586"/>
                  </a:lnTo>
                  <a:cubicBezTo>
                    <a:pt x="6269" y="1586"/>
                    <a:pt x="6317" y="1635"/>
                    <a:pt x="6317" y="1684"/>
                  </a:cubicBezTo>
                  <a:lnTo>
                    <a:pt x="6269" y="1684"/>
                  </a:lnTo>
                  <a:cubicBezTo>
                    <a:pt x="6342" y="1708"/>
                    <a:pt x="6439" y="1732"/>
                    <a:pt x="6537" y="1732"/>
                  </a:cubicBezTo>
                  <a:lnTo>
                    <a:pt x="6488" y="1732"/>
                  </a:lnTo>
                  <a:cubicBezTo>
                    <a:pt x="6561" y="1732"/>
                    <a:pt x="6610" y="1757"/>
                    <a:pt x="6683" y="1757"/>
                  </a:cubicBezTo>
                  <a:cubicBezTo>
                    <a:pt x="6756" y="1781"/>
                    <a:pt x="6854" y="1805"/>
                    <a:pt x="6952" y="1854"/>
                  </a:cubicBezTo>
                  <a:cubicBezTo>
                    <a:pt x="7147" y="1903"/>
                    <a:pt x="7317" y="2001"/>
                    <a:pt x="7391" y="2025"/>
                  </a:cubicBezTo>
                  <a:lnTo>
                    <a:pt x="7366" y="1952"/>
                  </a:lnTo>
                  <a:lnTo>
                    <a:pt x="7488" y="1976"/>
                  </a:lnTo>
                  <a:cubicBezTo>
                    <a:pt x="7488" y="1976"/>
                    <a:pt x="7395" y="2051"/>
                    <a:pt x="7371" y="2053"/>
                  </a:cubicBezTo>
                  <a:lnTo>
                    <a:pt x="7371" y="2053"/>
                  </a:lnTo>
                  <a:lnTo>
                    <a:pt x="7366" y="2049"/>
                  </a:lnTo>
                  <a:lnTo>
                    <a:pt x="7366" y="2049"/>
                  </a:lnTo>
                  <a:cubicBezTo>
                    <a:pt x="7366" y="2052"/>
                    <a:pt x="7368" y="2053"/>
                    <a:pt x="7370" y="2053"/>
                  </a:cubicBezTo>
                  <a:cubicBezTo>
                    <a:pt x="7371" y="2053"/>
                    <a:pt x="7371" y="2053"/>
                    <a:pt x="7371" y="2053"/>
                  </a:cubicBezTo>
                  <a:lnTo>
                    <a:pt x="7371" y="2053"/>
                  </a:lnTo>
                  <a:lnTo>
                    <a:pt x="7464" y="2123"/>
                  </a:lnTo>
                  <a:lnTo>
                    <a:pt x="7610" y="2220"/>
                  </a:lnTo>
                  <a:cubicBezTo>
                    <a:pt x="7756" y="2318"/>
                    <a:pt x="7878" y="2415"/>
                    <a:pt x="8000" y="2537"/>
                  </a:cubicBezTo>
                  <a:cubicBezTo>
                    <a:pt x="8195" y="2708"/>
                    <a:pt x="8391" y="2927"/>
                    <a:pt x="8537" y="3147"/>
                  </a:cubicBezTo>
                  <a:cubicBezTo>
                    <a:pt x="8551" y="3191"/>
                    <a:pt x="8531" y="3200"/>
                    <a:pt x="8512" y="3200"/>
                  </a:cubicBezTo>
                  <a:cubicBezTo>
                    <a:pt x="8500" y="3200"/>
                    <a:pt x="8488" y="3196"/>
                    <a:pt x="8488" y="3196"/>
                  </a:cubicBezTo>
                  <a:lnTo>
                    <a:pt x="8488" y="3196"/>
                  </a:lnTo>
                  <a:cubicBezTo>
                    <a:pt x="8512" y="3232"/>
                    <a:pt x="8525" y="3232"/>
                    <a:pt x="8537" y="3232"/>
                  </a:cubicBezTo>
                  <a:cubicBezTo>
                    <a:pt x="8549" y="3232"/>
                    <a:pt x="8561" y="3232"/>
                    <a:pt x="8586" y="3269"/>
                  </a:cubicBezTo>
                  <a:cubicBezTo>
                    <a:pt x="8586" y="3277"/>
                    <a:pt x="8583" y="3280"/>
                    <a:pt x="8578" y="3280"/>
                  </a:cubicBezTo>
                  <a:cubicBezTo>
                    <a:pt x="8569" y="3280"/>
                    <a:pt x="8553" y="3269"/>
                    <a:pt x="8537" y="3269"/>
                  </a:cubicBezTo>
                  <a:cubicBezTo>
                    <a:pt x="8537" y="3269"/>
                    <a:pt x="8586" y="3342"/>
                    <a:pt x="8586" y="3342"/>
                  </a:cubicBezTo>
                  <a:cubicBezTo>
                    <a:pt x="8610" y="3318"/>
                    <a:pt x="8634" y="3269"/>
                    <a:pt x="8659" y="3244"/>
                  </a:cubicBezTo>
                  <a:lnTo>
                    <a:pt x="8708" y="3318"/>
                  </a:lnTo>
                  <a:lnTo>
                    <a:pt x="8683" y="3342"/>
                  </a:lnTo>
                  <a:cubicBezTo>
                    <a:pt x="8683" y="3366"/>
                    <a:pt x="8805" y="3342"/>
                    <a:pt x="8830" y="3440"/>
                  </a:cubicBezTo>
                  <a:cubicBezTo>
                    <a:pt x="8878" y="3562"/>
                    <a:pt x="8927" y="3610"/>
                    <a:pt x="8951" y="3708"/>
                  </a:cubicBezTo>
                  <a:cubicBezTo>
                    <a:pt x="9000" y="3781"/>
                    <a:pt x="9025" y="3854"/>
                    <a:pt x="9049" y="3952"/>
                  </a:cubicBezTo>
                  <a:cubicBezTo>
                    <a:pt x="9049" y="3952"/>
                    <a:pt x="9025" y="3927"/>
                    <a:pt x="9000" y="3903"/>
                  </a:cubicBezTo>
                  <a:cubicBezTo>
                    <a:pt x="9000" y="3927"/>
                    <a:pt x="9000" y="3952"/>
                    <a:pt x="9000" y="3976"/>
                  </a:cubicBezTo>
                  <a:cubicBezTo>
                    <a:pt x="9005" y="3966"/>
                    <a:pt x="9010" y="3962"/>
                    <a:pt x="9015" y="3962"/>
                  </a:cubicBezTo>
                  <a:cubicBezTo>
                    <a:pt x="9031" y="3962"/>
                    <a:pt x="9045" y="4004"/>
                    <a:pt x="9048" y="4004"/>
                  </a:cubicBezTo>
                  <a:cubicBezTo>
                    <a:pt x="9049" y="4004"/>
                    <a:pt x="9049" y="4003"/>
                    <a:pt x="9049" y="4001"/>
                  </a:cubicBezTo>
                  <a:cubicBezTo>
                    <a:pt x="9098" y="4049"/>
                    <a:pt x="9147" y="4098"/>
                    <a:pt x="9147" y="4171"/>
                  </a:cubicBezTo>
                  <a:cubicBezTo>
                    <a:pt x="9147" y="4244"/>
                    <a:pt x="9171" y="4318"/>
                    <a:pt x="9220" y="4366"/>
                  </a:cubicBezTo>
                  <a:cubicBezTo>
                    <a:pt x="9439" y="4366"/>
                    <a:pt x="9683" y="4391"/>
                    <a:pt x="9903" y="4440"/>
                  </a:cubicBezTo>
                  <a:cubicBezTo>
                    <a:pt x="10244" y="4488"/>
                    <a:pt x="10561" y="4586"/>
                    <a:pt x="10610" y="4586"/>
                  </a:cubicBezTo>
                  <a:cubicBezTo>
                    <a:pt x="10610" y="4635"/>
                    <a:pt x="10610" y="4683"/>
                    <a:pt x="10610" y="4732"/>
                  </a:cubicBezTo>
                  <a:cubicBezTo>
                    <a:pt x="10634" y="4683"/>
                    <a:pt x="10634" y="4610"/>
                    <a:pt x="10634" y="4537"/>
                  </a:cubicBezTo>
                  <a:lnTo>
                    <a:pt x="10586" y="4537"/>
                  </a:lnTo>
                  <a:cubicBezTo>
                    <a:pt x="10561" y="4391"/>
                    <a:pt x="10610" y="4513"/>
                    <a:pt x="10610" y="4366"/>
                  </a:cubicBezTo>
                  <a:cubicBezTo>
                    <a:pt x="10634" y="4366"/>
                    <a:pt x="10659" y="4488"/>
                    <a:pt x="10659" y="4610"/>
                  </a:cubicBezTo>
                  <a:cubicBezTo>
                    <a:pt x="10659" y="4488"/>
                    <a:pt x="10683" y="4391"/>
                    <a:pt x="10634" y="4342"/>
                  </a:cubicBezTo>
                  <a:cubicBezTo>
                    <a:pt x="10634" y="4293"/>
                    <a:pt x="10647" y="4293"/>
                    <a:pt x="10662" y="4293"/>
                  </a:cubicBezTo>
                  <a:cubicBezTo>
                    <a:pt x="10677" y="4293"/>
                    <a:pt x="10695" y="4293"/>
                    <a:pt x="10708" y="4244"/>
                  </a:cubicBezTo>
                  <a:cubicBezTo>
                    <a:pt x="10659" y="4147"/>
                    <a:pt x="10634" y="4049"/>
                    <a:pt x="10634" y="3952"/>
                  </a:cubicBezTo>
                  <a:cubicBezTo>
                    <a:pt x="10634" y="3903"/>
                    <a:pt x="10610" y="3854"/>
                    <a:pt x="10610" y="3805"/>
                  </a:cubicBezTo>
                  <a:cubicBezTo>
                    <a:pt x="10586" y="3757"/>
                    <a:pt x="10561" y="3732"/>
                    <a:pt x="10561" y="3683"/>
                  </a:cubicBezTo>
                  <a:cubicBezTo>
                    <a:pt x="10512" y="3610"/>
                    <a:pt x="10464" y="3537"/>
                    <a:pt x="10464" y="3440"/>
                  </a:cubicBezTo>
                  <a:lnTo>
                    <a:pt x="10464" y="3440"/>
                  </a:lnTo>
                  <a:lnTo>
                    <a:pt x="10488" y="3464"/>
                  </a:lnTo>
                  <a:cubicBezTo>
                    <a:pt x="10488" y="3391"/>
                    <a:pt x="10390" y="3269"/>
                    <a:pt x="10366" y="3147"/>
                  </a:cubicBezTo>
                  <a:cubicBezTo>
                    <a:pt x="10366" y="3174"/>
                    <a:pt x="10366" y="3193"/>
                    <a:pt x="10362" y="3193"/>
                  </a:cubicBezTo>
                  <a:cubicBezTo>
                    <a:pt x="10359" y="3193"/>
                    <a:pt x="10353" y="3180"/>
                    <a:pt x="10342" y="3147"/>
                  </a:cubicBezTo>
                  <a:cubicBezTo>
                    <a:pt x="10293" y="3025"/>
                    <a:pt x="10244" y="2952"/>
                    <a:pt x="10220" y="2854"/>
                  </a:cubicBezTo>
                  <a:lnTo>
                    <a:pt x="10122" y="2781"/>
                  </a:lnTo>
                  <a:cubicBezTo>
                    <a:pt x="9903" y="2391"/>
                    <a:pt x="9634" y="2025"/>
                    <a:pt x="9317" y="1708"/>
                  </a:cubicBezTo>
                  <a:cubicBezTo>
                    <a:pt x="9220" y="1610"/>
                    <a:pt x="9122" y="1513"/>
                    <a:pt x="9000" y="1415"/>
                  </a:cubicBezTo>
                  <a:lnTo>
                    <a:pt x="8708" y="1171"/>
                  </a:lnTo>
                  <a:cubicBezTo>
                    <a:pt x="8537" y="1049"/>
                    <a:pt x="8366" y="927"/>
                    <a:pt x="8293" y="854"/>
                  </a:cubicBezTo>
                  <a:cubicBezTo>
                    <a:pt x="7878" y="586"/>
                    <a:pt x="7464" y="391"/>
                    <a:pt x="7025" y="220"/>
                  </a:cubicBezTo>
                  <a:lnTo>
                    <a:pt x="6634" y="98"/>
                  </a:lnTo>
                  <a:lnTo>
                    <a:pt x="6220" y="25"/>
                  </a:lnTo>
                  <a:cubicBezTo>
                    <a:pt x="6110" y="13"/>
                    <a:pt x="5994" y="7"/>
                    <a:pt x="5878" y="7"/>
                  </a:cubicBezTo>
                  <a:cubicBezTo>
                    <a:pt x="5763" y="7"/>
                    <a:pt x="5647" y="13"/>
                    <a:pt x="5537" y="25"/>
                  </a:cubicBezTo>
                  <a:cubicBezTo>
                    <a:pt x="5415" y="1"/>
                    <a:pt x="5293" y="1"/>
                    <a:pt x="5171" y="1"/>
                  </a:cubicBezTo>
                  <a:close/>
                </a:path>
              </a:pathLst>
            </a:custGeom>
            <a:solidFill>
              <a:srgbClr val="F8A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6" name="Google Shape;316;p10"/>
          <p:cNvSpPr/>
          <p:nvPr/>
        </p:nvSpPr>
        <p:spPr>
          <a:xfrm rot="7659018">
            <a:off x="377457" y="79444"/>
            <a:ext cx="689288" cy="471969"/>
          </a:xfrm>
          <a:custGeom>
            <a:avLst/>
            <a:gdLst/>
            <a:ahLst/>
            <a:cxnLst/>
            <a:rect l="l" t="t" r="r" b="b"/>
            <a:pathLst>
              <a:path w="15805" h="10822" extrusionOk="0">
                <a:moveTo>
                  <a:pt x="7854" y="2001"/>
                </a:moveTo>
                <a:cubicBezTo>
                  <a:pt x="7869" y="2001"/>
                  <a:pt x="7884" y="2001"/>
                  <a:pt x="7900" y="2002"/>
                </a:cubicBezTo>
                <a:lnTo>
                  <a:pt x="7900" y="2002"/>
                </a:lnTo>
                <a:cubicBezTo>
                  <a:pt x="7889" y="2001"/>
                  <a:pt x="7873" y="2001"/>
                  <a:pt x="7854" y="2001"/>
                </a:cubicBezTo>
                <a:close/>
                <a:moveTo>
                  <a:pt x="13171" y="2903"/>
                </a:moveTo>
                <a:lnTo>
                  <a:pt x="13171" y="2952"/>
                </a:lnTo>
                <a:lnTo>
                  <a:pt x="13171" y="3025"/>
                </a:lnTo>
                <a:lnTo>
                  <a:pt x="13154" y="3074"/>
                </a:lnTo>
                <a:lnTo>
                  <a:pt x="13154" y="3074"/>
                </a:lnTo>
                <a:cubicBezTo>
                  <a:pt x="13164" y="3017"/>
                  <a:pt x="13171" y="2954"/>
                  <a:pt x="13171" y="2903"/>
                </a:cubicBezTo>
                <a:close/>
                <a:moveTo>
                  <a:pt x="8153" y="5196"/>
                </a:moveTo>
                <a:lnTo>
                  <a:pt x="8153" y="5196"/>
                </a:lnTo>
                <a:cubicBezTo>
                  <a:pt x="8149" y="5204"/>
                  <a:pt x="8146" y="5212"/>
                  <a:pt x="8146" y="5220"/>
                </a:cubicBezTo>
                <a:lnTo>
                  <a:pt x="8146" y="5220"/>
                </a:lnTo>
                <a:cubicBezTo>
                  <a:pt x="8146" y="5198"/>
                  <a:pt x="8166" y="5196"/>
                  <a:pt x="8153" y="5196"/>
                </a:cubicBezTo>
                <a:close/>
                <a:moveTo>
                  <a:pt x="8121" y="5341"/>
                </a:moveTo>
                <a:cubicBezTo>
                  <a:pt x="8121" y="5342"/>
                  <a:pt x="8121" y="5343"/>
                  <a:pt x="8121" y="5344"/>
                </a:cubicBezTo>
                <a:lnTo>
                  <a:pt x="8121" y="5344"/>
                </a:lnTo>
                <a:lnTo>
                  <a:pt x="8122" y="5342"/>
                </a:lnTo>
                <a:cubicBezTo>
                  <a:pt x="8122" y="5342"/>
                  <a:pt x="8121" y="5341"/>
                  <a:pt x="8121" y="5341"/>
                </a:cubicBezTo>
                <a:close/>
                <a:moveTo>
                  <a:pt x="8121" y="5344"/>
                </a:moveTo>
                <a:lnTo>
                  <a:pt x="8118" y="5352"/>
                </a:lnTo>
                <a:lnTo>
                  <a:pt x="8122" y="5366"/>
                </a:lnTo>
                <a:cubicBezTo>
                  <a:pt x="8122" y="5359"/>
                  <a:pt x="8122" y="5351"/>
                  <a:pt x="8121" y="5344"/>
                </a:cubicBezTo>
                <a:close/>
                <a:moveTo>
                  <a:pt x="15778" y="6025"/>
                </a:moveTo>
                <a:cubicBezTo>
                  <a:pt x="15779" y="6032"/>
                  <a:pt x="15779" y="6039"/>
                  <a:pt x="15780" y="6047"/>
                </a:cubicBezTo>
                <a:lnTo>
                  <a:pt x="15780" y="6047"/>
                </a:lnTo>
                <a:cubicBezTo>
                  <a:pt x="15780" y="6039"/>
                  <a:pt x="15780" y="6032"/>
                  <a:pt x="15780" y="6025"/>
                </a:cubicBezTo>
                <a:cubicBezTo>
                  <a:pt x="15779" y="6025"/>
                  <a:pt x="15779" y="6025"/>
                  <a:pt x="15778" y="6025"/>
                </a:cubicBezTo>
                <a:close/>
                <a:moveTo>
                  <a:pt x="11988" y="6067"/>
                </a:moveTo>
                <a:cubicBezTo>
                  <a:pt x="11983" y="6078"/>
                  <a:pt x="11979" y="6088"/>
                  <a:pt x="11975" y="6098"/>
                </a:cubicBezTo>
                <a:cubicBezTo>
                  <a:pt x="11982" y="6092"/>
                  <a:pt x="11985" y="6081"/>
                  <a:pt x="11988" y="6067"/>
                </a:cubicBezTo>
                <a:close/>
                <a:moveTo>
                  <a:pt x="15780" y="6047"/>
                </a:moveTo>
                <a:cubicBezTo>
                  <a:pt x="15780" y="6137"/>
                  <a:pt x="15780" y="6229"/>
                  <a:pt x="15780" y="6342"/>
                </a:cubicBezTo>
                <a:cubicBezTo>
                  <a:pt x="15796" y="6249"/>
                  <a:pt x="15792" y="6147"/>
                  <a:pt x="15780" y="6047"/>
                </a:cubicBezTo>
                <a:close/>
                <a:moveTo>
                  <a:pt x="1965" y="9973"/>
                </a:moveTo>
                <a:cubicBezTo>
                  <a:pt x="1968" y="9973"/>
                  <a:pt x="1972" y="9974"/>
                  <a:pt x="1976" y="9976"/>
                </a:cubicBezTo>
                <a:cubicBezTo>
                  <a:pt x="2021" y="9998"/>
                  <a:pt x="1962" y="10063"/>
                  <a:pt x="1933" y="10130"/>
                </a:cubicBezTo>
                <a:lnTo>
                  <a:pt x="1933" y="10130"/>
                </a:lnTo>
                <a:cubicBezTo>
                  <a:pt x="1952" y="10027"/>
                  <a:pt x="1944" y="9973"/>
                  <a:pt x="1965" y="9973"/>
                </a:cubicBezTo>
                <a:close/>
                <a:moveTo>
                  <a:pt x="1925" y="10167"/>
                </a:moveTo>
                <a:cubicBezTo>
                  <a:pt x="1923" y="10190"/>
                  <a:pt x="1915" y="10213"/>
                  <a:pt x="1906" y="10239"/>
                </a:cubicBezTo>
                <a:lnTo>
                  <a:pt x="1906" y="10239"/>
                </a:lnTo>
                <a:cubicBezTo>
                  <a:pt x="1914" y="10214"/>
                  <a:pt x="1920" y="10190"/>
                  <a:pt x="1925" y="10167"/>
                </a:cubicBezTo>
                <a:close/>
                <a:moveTo>
                  <a:pt x="12610" y="1"/>
                </a:moveTo>
                <a:cubicBezTo>
                  <a:pt x="12414" y="171"/>
                  <a:pt x="12244" y="366"/>
                  <a:pt x="12097" y="562"/>
                </a:cubicBezTo>
                <a:lnTo>
                  <a:pt x="11951" y="732"/>
                </a:lnTo>
                <a:lnTo>
                  <a:pt x="11902" y="830"/>
                </a:lnTo>
                <a:cubicBezTo>
                  <a:pt x="11878" y="854"/>
                  <a:pt x="11853" y="879"/>
                  <a:pt x="11829" y="927"/>
                </a:cubicBezTo>
                <a:lnTo>
                  <a:pt x="11585" y="1342"/>
                </a:lnTo>
                <a:cubicBezTo>
                  <a:pt x="11488" y="1488"/>
                  <a:pt x="11414" y="1659"/>
                  <a:pt x="11366" y="1830"/>
                </a:cubicBezTo>
                <a:cubicBezTo>
                  <a:pt x="11293" y="1976"/>
                  <a:pt x="11195" y="2123"/>
                  <a:pt x="11146" y="2318"/>
                </a:cubicBezTo>
                <a:cubicBezTo>
                  <a:pt x="11097" y="2488"/>
                  <a:pt x="11024" y="2659"/>
                  <a:pt x="10975" y="2830"/>
                </a:cubicBezTo>
                <a:lnTo>
                  <a:pt x="10927" y="2952"/>
                </a:lnTo>
                <a:cubicBezTo>
                  <a:pt x="10927" y="3001"/>
                  <a:pt x="10902" y="3049"/>
                  <a:pt x="10878" y="3074"/>
                </a:cubicBezTo>
                <a:cubicBezTo>
                  <a:pt x="10878" y="3074"/>
                  <a:pt x="10853" y="3171"/>
                  <a:pt x="10853" y="3220"/>
                </a:cubicBezTo>
                <a:cubicBezTo>
                  <a:pt x="10732" y="3586"/>
                  <a:pt x="10658" y="3927"/>
                  <a:pt x="10561" y="4220"/>
                </a:cubicBezTo>
                <a:cubicBezTo>
                  <a:pt x="10536" y="4342"/>
                  <a:pt x="10512" y="4464"/>
                  <a:pt x="10488" y="4586"/>
                </a:cubicBezTo>
                <a:lnTo>
                  <a:pt x="10488" y="4610"/>
                </a:lnTo>
                <a:cubicBezTo>
                  <a:pt x="10463" y="4659"/>
                  <a:pt x="10463" y="4708"/>
                  <a:pt x="10439" y="4757"/>
                </a:cubicBezTo>
                <a:cubicBezTo>
                  <a:pt x="10414" y="4805"/>
                  <a:pt x="10414" y="4854"/>
                  <a:pt x="10390" y="4903"/>
                </a:cubicBezTo>
                <a:cubicBezTo>
                  <a:pt x="10366" y="4854"/>
                  <a:pt x="10341" y="4830"/>
                  <a:pt x="10317" y="4805"/>
                </a:cubicBezTo>
                <a:cubicBezTo>
                  <a:pt x="10293" y="4757"/>
                  <a:pt x="10268" y="4732"/>
                  <a:pt x="10244" y="4708"/>
                </a:cubicBezTo>
                <a:lnTo>
                  <a:pt x="10219" y="4635"/>
                </a:lnTo>
                <a:lnTo>
                  <a:pt x="10171" y="4561"/>
                </a:lnTo>
                <a:cubicBezTo>
                  <a:pt x="10122" y="4464"/>
                  <a:pt x="10097" y="4391"/>
                  <a:pt x="10049" y="4293"/>
                </a:cubicBezTo>
                <a:cubicBezTo>
                  <a:pt x="9927" y="4074"/>
                  <a:pt x="9829" y="3830"/>
                  <a:pt x="9707" y="3610"/>
                </a:cubicBezTo>
                <a:cubicBezTo>
                  <a:pt x="9658" y="3513"/>
                  <a:pt x="9610" y="3415"/>
                  <a:pt x="9536" y="3318"/>
                </a:cubicBezTo>
                <a:lnTo>
                  <a:pt x="9366" y="3025"/>
                </a:lnTo>
                <a:cubicBezTo>
                  <a:pt x="9268" y="2854"/>
                  <a:pt x="9146" y="2683"/>
                  <a:pt x="9049" y="2513"/>
                </a:cubicBezTo>
                <a:cubicBezTo>
                  <a:pt x="8951" y="2342"/>
                  <a:pt x="8829" y="2220"/>
                  <a:pt x="8732" y="2074"/>
                </a:cubicBezTo>
                <a:lnTo>
                  <a:pt x="8585" y="2074"/>
                </a:lnTo>
                <a:cubicBezTo>
                  <a:pt x="8512" y="2074"/>
                  <a:pt x="8439" y="2049"/>
                  <a:pt x="8366" y="2049"/>
                </a:cubicBezTo>
                <a:cubicBezTo>
                  <a:pt x="8317" y="2025"/>
                  <a:pt x="8244" y="2025"/>
                  <a:pt x="8195" y="2025"/>
                </a:cubicBezTo>
                <a:cubicBezTo>
                  <a:pt x="8092" y="2025"/>
                  <a:pt x="7989" y="2008"/>
                  <a:pt x="7900" y="2002"/>
                </a:cubicBezTo>
                <a:lnTo>
                  <a:pt x="7900" y="2002"/>
                </a:lnTo>
                <a:cubicBezTo>
                  <a:pt x="7918" y="2004"/>
                  <a:pt x="7927" y="2010"/>
                  <a:pt x="7927" y="2025"/>
                </a:cubicBezTo>
                <a:lnTo>
                  <a:pt x="7829" y="2025"/>
                </a:lnTo>
                <a:cubicBezTo>
                  <a:pt x="7561" y="2123"/>
                  <a:pt x="7536" y="2147"/>
                  <a:pt x="7536" y="2147"/>
                </a:cubicBezTo>
                <a:cubicBezTo>
                  <a:pt x="7536" y="2171"/>
                  <a:pt x="7536" y="2147"/>
                  <a:pt x="7488" y="2196"/>
                </a:cubicBezTo>
                <a:lnTo>
                  <a:pt x="7390" y="2244"/>
                </a:lnTo>
                <a:cubicBezTo>
                  <a:pt x="7341" y="2269"/>
                  <a:pt x="7268" y="2293"/>
                  <a:pt x="7195" y="2318"/>
                </a:cubicBezTo>
                <a:lnTo>
                  <a:pt x="7000" y="2415"/>
                </a:lnTo>
                <a:cubicBezTo>
                  <a:pt x="6927" y="2610"/>
                  <a:pt x="6829" y="2830"/>
                  <a:pt x="6732" y="3098"/>
                </a:cubicBezTo>
                <a:cubicBezTo>
                  <a:pt x="6683" y="3244"/>
                  <a:pt x="6634" y="3391"/>
                  <a:pt x="6585" y="3537"/>
                </a:cubicBezTo>
                <a:lnTo>
                  <a:pt x="6415" y="4025"/>
                </a:lnTo>
                <a:cubicBezTo>
                  <a:pt x="6366" y="4171"/>
                  <a:pt x="6317" y="4366"/>
                  <a:pt x="6244" y="4537"/>
                </a:cubicBezTo>
                <a:lnTo>
                  <a:pt x="6219" y="4659"/>
                </a:lnTo>
                <a:lnTo>
                  <a:pt x="6171" y="4781"/>
                </a:lnTo>
                <a:lnTo>
                  <a:pt x="6122" y="4927"/>
                </a:lnTo>
                <a:lnTo>
                  <a:pt x="5927" y="5610"/>
                </a:lnTo>
                <a:lnTo>
                  <a:pt x="5732" y="6244"/>
                </a:lnTo>
                <a:cubicBezTo>
                  <a:pt x="5707" y="6366"/>
                  <a:pt x="5658" y="6464"/>
                  <a:pt x="5634" y="6561"/>
                </a:cubicBezTo>
                <a:cubicBezTo>
                  <a:pt x="5585" y="6659"/>
                  <a:pt x="5561" y="6732"/>
                  <a:pt x="5537" y="6830"/>
                </a:cubicBezTo>
                <a:cubicBezTo>
                  <a:pt x="5512" y="6903"/>
                  <a:pt x="5463" y="6976"/>
                  <a:pt x="5439" y="7049"/>
                </a:cubicBezTo>
                <a:cubicBezTo>
                  <a:pt x="5415" y="7074"/>
                  <a:pt x="5390" y="7098"/>
                  <a:pt x="5390" y="7122"/>
                </a:cubicBezTo>
                <a:cubicBezTo>
                  <a:pt x="5390" y="7147"/>
                  <a:pt x="5366" y="7196"/>
                  <a:pt x="5341" y="7244"/>
                </a:cubicBezTo>
                <a:cubicBezTo>
                  <a:pt x="5317" y="7220"/>
                  <a:pt x="5268" y="7147"/>
                  <a:pt x="5219" y="7122"/>
                </a:cubicBezTo>
                <a:cubicBezTo>
                  <a:pt x="5219" y="7098"/>
                  <a:pt x="5195" y="7098"/>
                  <a:pt x="5195" y="7098"/>
                </a:cubicBezTo>
                <a:cubicBezTo>
                  <a:pt x="5146" y="7074"/>
                  <a:pt x="5122" y="7025"/>
                  <a:pt x="5098" y="7000"/>
                </a:cubicBezTo>
                <a:cubicBezTo>
                  <a:pt x="5000" y="6854"/>
                  <a:pt x="4878" y="6683"/>
                  <a:pt x="4756" y="6488"/>
                </a:cubicBezTo>
                <a:cubicBezTo>
                  <a:pt x="4659" y="6342"/>
                  <a:pt x="4537" y="6220"/>
                  <a:pt x="4439" y="6074"/>
                </a:cubicBezTo>
                <a:lnTo>
                  <a:pt x="4195" y="5708"/>
                </a:lnTo>
                <a:cubicBezTo>
                  <a:pt x="4098" y="5586"/>
                  <a:pt x="4000" y="5488"/>
                  <a:pt x="3902" y="5366"/>
                </a:cubicBezTo>
                <a:lnTo>
                  <a:pt x="3390" y="4757"/>
                </a:lnTo>
                <a:cubicBezTo>
                  <a:pt x="3220" y="4561"/>
                  <a:pt x="3049" y="4415"/>
                  <a:pt x="2927" y="4269"/>
                </a:cubicBezTo>
                <a:lnTo>
                  <a:pt x="2488" y="4293"/>
                </a:lnTo>
                <a:lnTo>
                  <a:pt x="2024" y="4293"/>
                </a:lnTo>
                <a:lnTo>
                  <a:pt x="1902" y="4342"/>
                </a:lnTo>
                <a:cubicBezTo>
                  <a:pt x="1951" y="4366"/>
                  <a:pt x="1683" y="4586"/>
                  <a:pt x="1561" y="4635"/>
                </a:cubicBezTo>
                <a:lnTo>
                  <a:pt x="1293" y="4805"/>
                </a:lnTo>
                <a:cubicBezTo>
                  <a:pt x="1244" y="5025"/>
                  <a:pt x="1195" y="5269"/>
                  <a:pt x="1146" y="5513"/>
                </a:cubicBezTo>
                <a:cubicBezTo>
                  <a:pt x="1073" y="5781"/>
                  <a:pt x="1049" y="6025"/>
                  <a:pt x="1000" y="6269"/>
                </a:cubicBezTo>
                <a:lnTo>
                  <a:pt x="951" y="6220"/>
                </a:lnTo>
                <a:cubicBezTo>
                  <a:pt x="829" y="6903"/>
                  <a:pt x="756" y="7391"/>
                  <a:pt x="707" y="7659"/>
                </a:cubicBezTo>
                <a:cubicBezTo>
                  <a:pt x="585" y="8196"/>
                  <a:pt x="366" y="9000"/>
                  <a:pt x="244" y="9708"/>
                </a:cubicBezTo>
                <a:lnTo>
                  <a:pt x="220" y="9781"/>
                </a:lnTo>
                <a:cubicBezTo>
                  <a:pt x="195" y="9805"/>
                  <a:pt x="146" y="9854"/>
                  <a:pt x="122" y="9903"/>
                </a:cubicBezTo>
                <a:lnTo>
                  <a:pt x="0" y="10098"/>
                </a:lnTo>
                <a:lnTo>
                  <a:pt x="0" y="10171"/>
                </a:lnTo>
                <a:cubicBezTo>
                  <a:pt x="220" y="10366"/>
                  <a:pt x="439" y="10513"/>
                  <a:pt x="683" y="10659"/>
                </a:cubicBezTo>
                <a:cubicBezTo>
                  <a:pt x="856" y="10751"/>
                  <a:pt x="1050" y="10821"/>
                  <a:pt x="1235" y="10821"/>
                </a:cubicBezTo>
                <a:cubicBezTo>
                  <a:pt x="1443" y="10821"/>
                  <a:pt x="1639" y="10733"/>
                  <a:pt x="1781" y="10488"/>
                </a:cubicBezTo>
                <a:lnTo>
                  <a:pt x="1829" y="10513"/>
                </a:lnTo>
                <a:lnTo>
                  <a:pt x="1878" y="10317"/>
                </a:lnTo>
                <a:cubicBezTo>
                  <a:pt x="1915" y="10225"/>
                  <a:pt x="1934" y="10192"/>
                  <a:pt x="1944" y="10192"/>
                </a:cubicBezTo>
                <a:cubicBezTo>
                  <a:pt x="1961" y="10192"/>
                  <a:pt x="1951" y="10281"/>
                  <a:pt x="1951" y="10342"/>
                </a:cubicBezTo>
                <a:cubicBezTo>
                  <a:pt x="1976" y="10244"/>
                  <a:pt x="2000" y="10147"/>
                  <a:pt x="2024" y="10074"/>
                </a:cubicBezTo>
                <a:cubicBezTo>
                  <a:pt x="2031" y="10055"/>
                  <a:pt x="2032" y="10047"/>
                  <a:pt x="2031" y="10047"/>
                </a:cubicBezTo>
                <a:lnTo>
                  <a:pt x="2031" y="10047"/>
                </a:lnTo>
                <a:cubicBezTo>
                  <a:pt x="2027" y="10047"/>
                  <a:pt x="2000" y="10110"/>
                  <a:pt x="2000" y="10147"/>
                </a:cubicBezTo>
                <a:cubicBezTo>
                  <a:pt x="2000" y="9976"/>
                  <a:pt x="2024" y="9830"/>
                  <a:pt x="2073" y="9659"/>
                </a:cubicBezTo>
                <a:cubicBezTo>
                  <a:pt x="2122" y="9415"/>
                  <a:pt x="2146" y="9659"/>
                  <a:pt x="2195" y="9391"/>
                </a:cubicBezTo>
                <a:cubicBezTo>
                  <a:pt x="2341" y="8805"/>
                  <a:pt x="2463" y="8220"/>
                  <a:pt x="2561" y="7683"/>
                </a:cubicBezTo>
                <a:lnTo>
                  <a:pt x="2659" y="7269"/>
                </a:lnTo>
                <a:lnTo>
                  <a:pt x="2659" y="7244"/>
                </a:lnTo>
                <a:lnTo>
                  <a:pt x="2683" y="7196"/>
                </a:lnTo>
                <a:lnTo>
                  <a:pt x="2707" y="7196"/>
                </a:lnTo>
                <a:cubicBezTo>
                  <a:pt x="2707" y="7244"/>
                  <a:pt x="2707" y="7269"/>
                  <a:pt x="2707" y="7293"/>
                </a:cubicBezTo>
                <a:cubicBezTo>
                  <a:pt x="2707" y="7281"/>
                  <a:pt x="2707" y="7275"/>
                  <a:pt x="2710" y="7275"/>
                </a:cubicBezTo>
                <a:cubicBezTo>
                  <a:pt x="2713" y="7275"/>
                  <a:pt x="2720" y="7281"/>
                  <a:pt x="2732" y="7293"/>
                </a:cubicBezTo>
                <a:cubicBezTo>
                  <a:pt x="2902" y="7513"/>
                  <a:pt x="3073" y="7757"/>
                  <a:pt x="3195" y="7927"/>
                </a:cubicBezTo>
                <a:lnTo>
                  <a:pt x="3293" y="8074"/>
                </a:lnTo>
                <a:lnTo>
                  <a:pt x="3341" y="8122"/>
                </a:lnTo>
                <a:lnTo>
                  <a:pt x="3366" y="8171"/>
                </a:lnTo>
                <a:lnTo>
                  <a:pt x="3537" y="8293"/>
                </a:lnTo>
                <a:lnTo>
                  <a:pt x="3634" y="8293"/>
                </a:lnTo>
                <a:cubicBezTo>
                  <a:pt x="4122" y="8952"/>
                  <a:pt x="3732" y="8561"/>
                  <a:pt x="4219" y="9171"/>
                </a:cubicBezTo>
                <a:cubicBezTo>
                  <a:pt x="4415" y="9317"/>
                  <a:pt x="4610" y="9513"/>
                  <a:pt x="4756" y="9708"/>
                </a:cubicBezTo>
                <a:lnTo>
                  <a:pt x="5049" y="9708"/>
                </a:lnTo>
                <a:cubicBezTo>
                  <a:pt x="5098" y="9708"/>
                  <a:pt x="5146" y="9708"/>
                  <a:pt x="5195" y="9683"/>
                </a:cubicBezTo>
                <a:cubicBezTo>
                  <a:pt x="5195" y="9683"/>
                  <a:pt x="5366" y="9683"/>
                  <a:pt x="5366" y="9708"/>
                </a:cubicBezTo>
                <a:cubicBezTo>
                  <a:pt x="5415" y="9659"/>
                  <a:pt x="5537" y="9683"/>
                  <a:pt x="5658" y="9659"/>
                </a:cubicBezTo>
                <a:lnTo>
                  <a:pt x="5878" y="9610"/>
                </a:lnTo>
                <a:cubicBezTo>
                  <a:pt x="5976" y="9610"/>
                  <a:pt x="6024" y="9610"/>
                  <a:pt x="5902" y="9635"/>
                </a:cubicBezTo>
                <a:lnTo>
                  <a:pt x="6561" y="9537"/>
                </a:lnTo>
                <a:cubicBezTo>
                  <a:pt x="6683" y="9269"/>
                  <a:pt x="6829" y="8976"/>
                  <a:pt x="6976" y="8635"/>
                </a:cubicBezTo>
                <a:cubicBezTo>
                  <a:pt x="7049" y="8488"/>
                  <a:pt x="7122" y="8317"/>
                  <a:pt x="7219" y="8147"/>
                </a:cubicBezTo>
                <a:cubicBezTo>
                  <a:pt x="7293" y="7952"/>
                  <a:pt x="7341" y="7757"/>
                  <a:pt x="7415" y="7561"/>
                </a:cubicBezTo>
                <a:lnTo>
                  <a:pt x="7536" y="7220"/>
                </a:lnTo>
                <a:cubicBezTo>
                  <a:pt x="7585" y="7098"/>
                  <a:pt x="7610" y="7000"/>
                  <a:pt x="7658" y="6878"/>
                </a:cubicBezTo>
                <a:cubicBezTo>
                  <a:pt x="7707" y="6659"/>
                  <a:pt x="7780" y="6439"/>
                  <a:pt x="7854" y="6220"/>
                </a:cubicBezTo>
                <a:cubicBezTo>
                  <a:pt x="7927" y="6000"/>
                  <a:pt x="7976" y="5805"/>
                  <a:pt x="8024" y="5610"/>
                </a:cubicBezTo>
                <a:lnTo>
                  <a:pt x="8118" y="5352"/>
                </a:lnTo>
                <a:lnTo>
                  <a:pt x="8114" y="5334"/>
                </a:lnTo>
                <a:lnTo>
                  <a:pt x="8114" y="5334"/>
                </a:lnTo>
                <a:cubicBezTo>
                  <a:pt x="8116" y="5336"/>
                  <a:pt x="8118" y="5338"/>
                  <a:pt x="8121" y="5341"/>
                </a:cubicBezTo>
                <a:lnTo>
                  <a:pt x="8121" y="5341"/>
                </a:lnTo>
                <a:cubicBezTo>
                  <a:pt x="8119" y="5328"/>
                  <a:pt x="8115" y="5316"/>
                  <a:pt x="8106" y="5303"/>
                </a:cubicBezTo>
                <a:lnTo>
                  <a:pt x="8106" y="5303"/>
                </a:lnTo>
                <a:lnTo>
                  <a:pt x="8114" y="5334"/>
                </a:lnTo>
                <a:lnTo>
                  <a:pt x="8114" y="5334"/>
                </a:lnTo>
                <a:cubicBezTo>
                  <a:pt x="8097" y="5318"/>
                  <a:pt x="8097" y="5318"/>
                  <a:pt x="8094" y="5318"/>
                </a:cubicBezTo>
                <a:cubicBezTo>
                  <a:pt x="8091" y="5318"/>
                  <a:pt x="8085" y="5318"/>
                  <a:pt x="8049" y="5293"/>
                </a:cubicBezTo>
                <a:cubicBezTo>
                  <a:pt x="8012" y="5257"/>
                  <a:pt x="8012" y="5257"/>
                  <a:pt x="8021" y="5257"/>
                </a:cubicBezTo>
                <a:cubicBezTo>
                  <a:pt x="8030" y="5257"/>
                  <a:pt x="8049" y="5257"/>
                  <a:pt x="8049" y="5220"/>
                </a:cubicBezTo>
                <a:cubicBezTo>
                  <a:pt x="8097" y="5293"/>
                  <a:pt x="8097" y="5269"/>
                  <a:pt x="8097" y="5293"/>
                </a:cubicBezTo>
                <a:cubicBezTo>
                  <a:pt x="8101" y="5296"/>
                  <a:pt x="8104" y="5300"/>
                  <a:pt x="8106" y="5303"/>
                </a:cubicBezTo>
                <a:lnTo>
                  <a:pt x="8106" y="5303"/>
                </a:lnTo>
                <a:lnTo>
                  <a:pt x="8097" y="5269"/>
                </a:lnTo>
                <a:lnTo>
                  <a:pt x="8122" y="5318"/>
                </a:lnTo>
                <a:lnTo>
                  <a:pt x="8122" y="5293"/>
                </a:lnTo>
                <a:cubicBezTo>
                  <a:pt x="8122" y="5296"/>
                  <a:pt x="8122" y="5297"/>
                  <a:pt x="8123" y="5297"/>
                </a:cubicBezTo>
                <a:cubicBezTo>
                  <a:pt x="8127" y="5297"/>
                  <a:pt x="8146" y="5217"/>
                  <a:pt x="8146" y="5196"/>
                </a:cubicBezTo>
                <a:cubicBezTo>
                  <a:pt x="8149" y="5196"/>
                  <a:pt x="8151" y="5196"/>
                  <a:pt x="8153" y="5196"/>
                </a:cubicBezTo>
                <a:lnTo>
                  <a:pt x="8153" y="5196"/>
                </a:lnTo>
                <a:cubicBezTo>
                  <a:pt x="8157" y="5186"/>
                  <a:pt x="8162" y="5177"/>
                  <a:pt x="8166" y="5168"/>
                </a:cubicBezTo>
                <a:lnTo>
                  <a:pt x="8166" y="5168"/>
                </a:lnTo>
                <a:cubicBezTo>
                  <a:pt x="8165" y="5179"/>
                  <a:pt x="8169" y="5182"/>
                  <a:pt x="8173" y="5182"/>
                </a:cubicBezTo>
                <a:cubicBezTo>
                  <a:pt x="8179" y="5182"/>
                  <a:pt x="8186" y="5177"/>
                  <a:pt x="8188" y="5177"/>
                </a:cubicBezTo>
                <a:cubicBezTo>
                  <a:pt x="8189" y="5177"/>
                  <a:pt x="8185" y="5181"/>
                  <a:pt x="8171" y="5196"/>
                </a:cubicBezTo>
                <a:cubicBezTo>
                  <a:pt x="8171" y="5196"/>
                  <a:pt x="8181" y="5228"/>
                  <a:pt x="8203" y="5228"/>
                </a:cubicBezTo>
                <a:cubicBezTo>
                  <a:pt x="8214" y="5228"/>
                  <a:pt x="8228" y="5220"/>
                  <a:pt x="8244" y="5196"/>
                </a:cubicBezTo>
                <a:lnTo>
                  <a:pt x="8244" y="5196"/>
                </a:lnTo>
                <a:cubicBezTo>
                  <a:pt x="8219" y="5244"/>
                  <a:pt x="8244" y="5293"/>
                  <a:pt x="8195" y="5293"/>
                </a:cubicBezTo>
                <a:cubicBezTo>
                  <a:pt x="8185" y="5288"/>
                  <a:pt x="8179" y="5286"/>
                  <a:pt x="8176" y="5286"/>
                </a:cubicBezTo>
                <a:cubicBezTo>
                  <a:pt x="8165" y="5286"/>
                  <a:pt x="8200" y="5318"/>
                  <a:pt x="8219" y="5318"/>
                </a:cubicBezTo>
                <a:cubicBezTo>
                  <a:pt x="8244" y="5366"/>
                  <a:pt x="8244" y="5391"/>
                  <a:pt x="8268" y="5440"/>
                </a:cubicBezTo>
                <a:lnTo>
                  <a:pt x="8293" y="5488"/>
                </a:lnTo>
                <a:lnTo>
                  <a:pt x="8293" y="5513"/>
                </a:lnTo>
                <a:lnTo>
                  <a:pt x="8317" y="5561"/>
                </a:lnTo>
                <a:cubicBezTo>
                  <a:pt x="8439" y="5757"/>
                  <a:pt x="8561" y="5952"/>
                  <a:pt x="8707" y="6122"/>
                </a:cubicBezTo>
                <a:lnTo>
                  <a:pt x="8610" y="5879"/>
                </a:lnTo>
                <a:lnTo>
                  <a:pt x="8756" y="6147"/>
                </a:lnTo>
                <a:cubicBezTo>
                  <a:pt x="8805" y="6244"/>
                  <a:pt x="8829" y="6318"/>
                  <a:pt x="8878" y="6391"/>
                </a:cubicBezTo>
                <a:cubicBezTo>
                  <a:pt x="8949" y="6486"/>
                  <a:pt x="8997" y="6604"/>
                  <a:pt x="9022" y="6746"/>
                </a:cubicBezTo>
                <a:lnTo>
                  <a:pt x="9022" y="6746"/>
                </a:lnTo>
                <a:lnTo>
                  <a:pt x="8805" y="6391"/>
                </a:lnTo>
                <a:lnTo>
                  <a:pt x="9024" y="6757"/>
                </a:lnTo>
                <a:cubicBezTo>
                  <a:pt x="9024" y="6753"/>
                  <a:pt x="9023" y="6749"/>
                  <a:pt x="9022" y="6746"/>
                </a:cubicBezTo>
                <a:lnTo>
                  <a:pt x="9022" y="6746"/>
                </a:lnTo>
                <a:lnTo>
                  <a:pt x="9268" y="7147"/>
                </a:lnTo>
                <a:cubicBezTo>
                  <a:pt x="9317" y="7269"/>
                  <a:pt x="9390" y="7366"/>
                  <a:pt x="9488" y="7464"/>
                </a:cubicBezTo>
                <a:lnTo>
                  <a:pt x="9707" y="7732"/>
                </a:lnTo>
                <a:lnTo>
                  <a:pt x="9634" y="7586"/>
                </a:lnTo>
                <a:lnTo>
                  <a:pt x="9634" y="7586"/>
                </a:lnTo>
                <a:cubicBezTo>
                  <a:pt x="9658" y="7610"/>
                  <a:pt x="9683" y="7659"/>
                  <a:pt x="9732" y="7708"/>
                </a:cubicBezTo>
                <a:lnTo>
                  <a:pt x="10146" y="7708"/>
                </a:lnTo>
                <a:cubicBezTo>
                  <a:pt x="10293" y="7708"/>
                  <a:pt x="10463" y="7708"/>
                  <a:pt x="10610" y="7732"/>
                </a:cubicBezTo>
                <a:cubicBezTo>
                  <a:pt x="10853" y="7659"/>
                  <a:pt x="11122" y="7537"/>
                  <a:pt x="11414" y="7439"/>
                </a:cubicBezTo>
                <a:cubicBezTo>
                  <a:pt x="11488" y="7269"/>
                  <a:pt x="11561" y="7122"/>
                  <a:pt x="11634" y="7000"/>
                </a:cubicBezTo>
                <a:cubicBezTo>
                  <a:pt x="11683" y="6854"/>
                  <a:pt x="11732" y="6683"/>
                  <a:pt x="11780" y="6561"/>
                </a:cubicBezTo>
                <a:cubicBezTo>
                  <a:pt x="11853" y="6391"/>
                  <a:pt x="11902" y="6196"/>
                  <a:pt x="11951" y="6000"/>
                </a:cubicBezTo>
                <a:lnTo>
                  <a:pt x="11951" y="6000"/>
                </a:lnTo>
                <a:lnTo>
                  <a:pt x="11829" y="6220"/>
                </a:lnTo>
                <a:lnTo>
                  <a:pt x="11829" y="6220"/>
                </a:lnTo>
                <a:lnTo>
                  <a:pt x="11947" y="5699"/>
                </a:lnTo>
                <a:lnTo>
                  <a:pt x="11947" y="5699"/>
                </a:lnTo>
                <a:cubicBezTo>
                  <a:pt x="11942" y="5768"/>
                  <a:pt x="12000" y="5981"/>
                  <a:pt x="11988" y="6067"/>
                </a:cubicBezTo>
                <a:lnTo>
                  <a:pt x="11988" y="6067"/>
                </a:lnTo>
                <a:cubicBezTo>
                  <a:pt x="12032" y="5952"/>
                  <a:pt x="12079" y="5814"/>
                  <a:pt x="12146" y="5635"/>
                </a:cubicBezTo>
                <a:lnTo>
                  <a:pt x="12317" y="5001"/>
                </a:lnTo>
                <a:cubicBezTo>
                  <a:pt x="12414" y="4683"/>
                  <a:pt x="12512" y="4293"/>
                  <a:pt x="12634" y="3903"/>
                </a:cubicBezTo>
                <a:cubicBezTo>
                  <a:pt x="12658" y="3781"/>
                  <a:pt x="12707" y="3659"/>
                  <a:pt x="12732" y="3513"/>
                </a:cubicBezTo>
                <a:cubicBezTo>
                  <a:pt x="12756" y="3464"/>
                  <a:pt x="12780" y="3391"/>
                  <a:pt x="12805" y="3342"/>
                </a:cubicBezTo>
                <a:cubicBezTo>
                  <a:pt x="12853" y="3244"/>
                  <a:pt x="12902" y="3123"/>
                  <a:pt x="12975" y="3049"/>
                </a:cubicBezTo>
                <a:cubicBezTo>
                  <a:pt x="13000" y="2976"/>
                  <a:pt x="13049" y="2927"/>
                  <a:pt x="13122" y="2879"/>
                </a:cubicBezTo>
                <a:lnTo>
                  <a:pt x="13122" y="2952"/>
                </a:lnTo>
                <a:lnTo>
                  <a:pt x="13122" y="3025"/>
                </a:lnTo>
                <a:cubicBezTo>
                  <a:pt x="13122" y="3049"/>
                  <a:pt x="13097" y="3123"/>
                  <a:pt x="13097" y="3123"/>
                </a:cubicBezTo>
                <a:cubicBezTo>
                  <a:pt x="13097" y="3123"/>
                  <a:pt x="13122" y="3074"/>
                  <a:pt x="13146" y="3049"/>
                </a:cubicBezTo>
                <a:cubicBezTo>
                  <a:pt x="13146" y="3049"/>
                  <a:pt x="13146" y="3049"/>
                  <a:pt x="13146" y="3074"/>
                </a:cubicBezTo>
                <a:cubicBezTo>
                  <a:pt x="13122" y="3123"/>
                  <a:pt x="13122" y="3147"/>
                  <a:pt x="13122" y="3196"/>
                </a:cubicBezTo>
                <a:cubicBezTo>
                  <a:pt x="13132" y="3176"/>
                  <a:pt x="13141" y="3141"/>
                  <a:pt x="13150" y="3099"/>
                </a:cubicBezTo>
                <a:lnTo>
                  <a:pt x="13150" y="3099"/>
                </a:lnTo>
                <a:cubicBezTo>
                  <a:pt x="13159" y="3090"/>
                  <a:pt x="13184" y="3046"/>
                  <a:pt x="13206" y="3046"/>
                </a:cubicBezTo>
                <a:cubicBezTo>
                  <a:pt x="13221" y="3046"/>
                  <a:pt x="13235" y="3064"/>
                  <a:pt x="13244" y="3123"/>
                </a:cubicBezTo>
                <a:lnTo>
                  <a:pt x="13244" y="3147"/>
                </a:lnTo>
                <a:cubicBezTo>
                  <a:pt x="13292" y="3269"/>
                  <a:pt x="13317" y="3366"/>
                  <a:pt x="13341" y="3464"/>
                </a:cubicBezTo>
                <a:lnTo>
                  <a:pt x="13390" y="3635"/>
                </a:lnTo>
                <a:cubicBezTo>
                  <a:pt x="13439" y="3757"/>
                  <a:pt x="13488" y="3903"/>
                  <a:pt x="13512" y="4025"/>
                </a:cubicBezTo>
                <a:cubicBezTo>
                  <a:pt x="13488" y="4025"/>
                  <a:pt x="13439" y="3903"/>
                  <a:pt x="13390" y="3805"/>
                </a:cubicBezTo>
                <a:lnTo>
                  <a:pt x="13390" y="3805"/>
                </a:lnTo>
                <a:cubicBezTo>
                  <a:pt x="13414" y="3879"/>
                  <a:pt x="13439" y="3976"/>
                  <a:pt x="13463" y="4074"/>
                </a:cubicBezTo>
                <a:cubicBezTo>
                  <a:pt x="13463" y="4049"/>
                  <a:pt x="13466" y="4039"/>
                  <a:pt x="13471" y="4039"/>
                </a:cubicBezTo>
                <a:cubicBezTo>
                  <a:pt x="13489" y="4039"/>
                  <a:pt x="13535" y="4197"/>
                  <a:pt x="13540" y="4197"/>
                </a:cubicBezTo>
                <a:cubicBezTo>
                  <a:pt x="13541" y="4197"/>
                  <a:pt x="13540" y="4189"/>
                  <a:pt x="13536" y="4171"/>
                </a:cubicBezTo>
                <a:lnTo>
                  <a:pt x="13536" y="4171"/>
                </a:lnTo>
                <a:cubicBezTo>
                  <a:pt x="13610" y="4269"/>
                  <a:pt x="13634" y="4366"/>
                  <a:pt x="13683" y="4488"/>
                </a:cubicBezTo>
                <a:cubicBezTo>
                  <a:pt x="13731" y="4586"/>
                  <a:pt x="13756" y="4708"/>
                  <a:pt x="13780" y="4805"/>
                </a:cubicBezTo>
                <a:cubicBezTo>
                  <a:pt x="13805" y="4927"/>
                  <a:pt x="13829" y="5025"/>
                  <a:pt x="13853" y="5147"/>
                </a:cubicBezTo>
                <a:cubicBezTo>
                  <a:pt x="13878" y="5244"/>
                  <a:pt x="13902" y="5342"/>
                  <a:pt x="13951" y="5415"/>
                </a:cubicBezTo>
                <a:cubicBezTo>
                  <a:pt x="14000" y="5415"/>
                  <a:pt x="14439" y="5537"/>
                  <a:pt x="14853" y="5683"/>
                </a:cubicBezTo>
                <a:cubicBezTo>
                  <a:pt x="15286" y="5827"/>
                  <a:pt x="15718" y="6019"/>
                  <a:pt x="15778" y="6025"/>
                </a:cubicBezTo>
                <a:lnTo>
                  <a:pt x="15778" y="6025"/>
                </a:lnTo>
                <a:cubicBezTo>
                  <a:pt x="15771" y="5975"/>
                  <a:pt x="15764" y="5925"/>
                  <a:pt x="15756" y="5879"/>
                </a:cubicBezTo>
                <a:lnTo>
                  <a:pt x="15683" y="5854"/>
                </a:lnTo>
                <a:cubicBezTo>
                  <a:pt x="15634" y="5537"/>
                  <a:pt x="15731" y="5781"/>
                  <a:pt x="15683" y="5464"/>
                </a:cubicBezTo>
                <a:cubicBezTo>
                  <a:pt x="15707" y="5464"/>
                  <a:pt x="15731" y="5513"/>
                  <a:pt x="15756" y="5610"/>
                </a:cubicBezTo>
                <a:cubicBezTo>
                  <a:pt x="15780" y="5732"/>
                  <a:pt x="15780" y="5854"/>
                  <a:pt x="15805" y="6000"/>
                </a:cubicBezTo>
                <a:cubicBezTo>
                  <a:pt x="15780" y="5757"/>
                  <a:pt x="15805" y="5513"/>
                  <a:pt x="15731" y="5415"/>
                </a:cubicBezTo>
                <a:cubicBezTo>
                  <a:pt x="15707" y="5220"/>
                  <a:pt x="15780" y="5415"/>
                  <a:pt x="15756" y="5171"/>
                </a:cubicBezTo>
                <a:cubicBezTo>
                  <a:pt x="15683" y="4976"/>
                  <a:pt x="15634" y="4781"/>
                  <a:pt x="15585" y="4561"/>
                </a:cubicBezTo>
                <a:cubicBezTo>
                  <a:pt x="15561" y="4366"/>
                  <a:pt x="15512" y="4147"/>
                  <a:pt x="15439" y="3952"/>
                </a:cubicBezTo>
                <a:cubicBezTo>
                  <a:pt x="15341" y="3781"/>
                  <a:pt x="15292" y="3610"/>
                  <a:pt x="15244" y="3415"/>
                </a:cubicBezTo>
                <a:lnTo>
                  <a:pt x="15244" y="3415"/>
                </a:lnTo>
                <a:lnTo>
                  <a:pt x="15292" y="3464"/>
                </a:lnTo>
                <a:cubicBezTo>
                  <a:pt x="15268" y="3366"/>
                  <a:pt x="15244" y="3244"/>
                  <a:pt x="15195" y="3147"/>
                </a:cubicBezTo>
                <a:cubicBezTo>
                  <a:pt x="15170" y="3074"/>
                  <a:pt x="15146" y="3001"/>
                  <a:pt x="15122" y="2927"/>
                </a:cubicBezTo>
                <a:cubicBezTo>
                  <a:pt x="15073" y="2805"/>
                  <a:pt x="15049" y="2659"/>
                  <a:pt x="15000" y="2537"/>
                </a:cubicBezTo>
                <a:lnTo>
                  <a:pt x="15000" y="2537"/>
                </a:lnTo>
                <a:cubicBezTo>
                  <a:pt x="15028" y="2622"/>
                  <a:pt x="15040" y="2706"/>
                  <a:pt x="15026" y="2706"/>
                </a:cubicBezTo>
                <a:cubicBezTo>
                  <a:pt x="15016" y="2706"/>
                  <a:pt x="14992" y="2661"/>
                  <a:pt x="14951" y="2537"/>
                </a:cubicBezTo>
                <a:cubicBezTo>
                  <a:pt x="14780" y="1952"/>
                  <a:pt x="14658" y="1562"/>
                  <a:pt x="14561" y="1074"/>
                </a:cubicBezTo>
                <a:lnTo>
                  <a:pt x="14390" y="708"/>
                </a:lnTo>
                <a:cubicBezTo>
                  <a:pt x="14390" y="684"/>
                  <a:pt x="14390" y="659"/>
                  <a:pt x="14366" y="635"/>
                </a:cubicBezTo>
                <a:lnTo>
                  <a:pt x="13951" y="464"/>
                </a:lnTo>
                <a:lnTo>
                  <a:pt x="13658" y="342"/>
                </a:lnTo>
                <a:lnTo>
                  <a:pt x="13463" y="269"/>
                </a:lnTo>
                <a:lnTo>
                  <a:pt x="13366" y="220"/>
                </a:lnTo>
                <a:cubicBezTo>
                  <a:pt x="13292" y="196"/>
                  <a:pt x="13219" y="171"/>
                  <a:pt x="13122" y="147"/>
                </a:cubicBezTo>
                <a:lnTo>
                  <a:pt x="12610" y="1"/>
                </a:lnTo>
                <a:close/>
              </a:path>
            </a:pathLst>
          </a:custGeom>
          <a:solidFill>
            <a:srgbClr val="E765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7" name="Google Shape;317;p10"/>
          <p:cNvSpPr/>
          <p:nvPr/>
        </p:nvSpPr>
        <p:spPr>
          <a:xfrm rot="7659018">
            <a:off x="1858523" y="201086"/>
            <a:ext cx="715892" cy="484007"/>
          </a:xfrm>
          <a:custGeom>
            <a:avLst/>
            <a:gdLst/>
            <a:ahLst/>
            <a:cxnLst/>
            <a:rect l="l" t="t" r="r" b="b"/>
            <a:pathLst>
              <a:path w="16415" h="11098" extrusionOk="0">
                <a:moveTo>
                  <a:pt x="14537" y="2268"/>
                </a:moveTo>
                <a:cubicBezTo>
                  <a:pt x="14546" y="2287"/>
                  <a:pt x="14555" y="2306"/>
                  <a:pt x="14564" y="2325"/>
                </a:cubicBezTo>
                <a:lnTo>
                  <a:pt x="14564" y="2325"/>
                </a:lnTo>
                <a:cubicBezTo>
                  <a:pt x="14559" y="2307"/>
                  <a:pt x="14549" y="2287"/>
                  <a:pt x="14537" y="2268"/>
                </a:cubicBezTo>
                <a:close/>
                <a:moveTo>
                  <a:pt x="11890" y="6000"/>
                </a:moveTo>
                <a:lnTo>
                  <a:pt x="11890" y="6000"/>
                </a:lnTo>
                <a:cubicBezTo>
                  <a:pt x="11886" y="6017"/>
                  <a:pt x="11882" y="6034"/>
                  <a:pt x="11878" y="6049"/>
                </a:cubicBezTo>
                <a:cubicBezTo>
                  <a:pt x="11887" y="6040"/>
                  <a:pt x="11891" y="6022"/>
                  <a:pt x="11890" y="6000"/>
                </a:cubicBezTo>
                <a:close/>
                <a:moveTo>
                  <a:pt x="6388" y="9388"/>
                </a:moveTo>
                <a:lnTo>
                  <a:pt x="6388" y="9388"/>
                </a:lnTo>
                <a:cubicBezTo>
                  <a:pt x="6383" y="9395"/>
                  <a:pt x="6380" y="9400"/>
                  <a:pt x="6381" y="9400"/>
                </a:cubicBezTo>
                <a:cubicBezTo>
                  <a:pt x="6381" y="9400"/>
                  <a:pt x="6384" y="9397"/>
                  <a:pt x="6391" y="9390"/>
                </a:cubicBezTo>
                <a:cubicBezTo>
                  <a:pt x="6391" y="9390"/>
                  <a:pt x="6390" y="9389"/>
                  <a:pt x="6388" y="9388"/>
                </a:cubicBezTo>
                <a:close/>
                <a:moveTo>
                  <a:pt x="13000" y="0"/>
                </a:moveTo>
                <a:lnTo>
                  <a:pt x="12171" y="49"/>
                </a:lnTo>
                <a:cubicBezTo>
                  <a:pt x="12074" y="49"/>
                  <a:pt x="12000" y="73"/>
                  <a:pt x="11903" y="73"/>
                </a:cubicBezTo>
                <a:lnTo>
                  <a:pt x="11659" y="146"/>
                </a:lnTo>
                <a:lnTo>
                  <a:pt x="11391" y="220"/>
                </a:lnTo>
                <a:lnTo>
                  <a:pt x="11000" y="293"/>
                </a:lnTo>
                <a:cubicBezTo>
                  <a:pt x="10952" y="439"/>
                  <a:pt x="10903" y="610"/>
                  <a:pt x="10878" y="756"/>
                </a:cubicBezTo>
                <a:cubicBezTo>
                  <a:pt x="10830" y="902"/>
                  <a:pt x="10781" y="1073"/>
                  <a:pt x="10757" y="1219"/>
                </a:cubicBezTo>
                <a:cubicBezTo>
                  <a:pt x="10708" y="1561"/>
                  <a:pt x="10635" y="1878"/>
                  <a:pt x="10586" y="2219"/>
                </a:cubicBezTo>
                <a:cubicBezTo>
                  <a:pt x="10561" y="2366"/>
                  <a:pt x="10513" y="2537"/>
                  <a:pt x="10488" y="2707"/>
                </a:cubicBezTo>
                <a:cubicBezTo>
                  <a:pt x="10464" y="2854"/>
                  <a:pt x="10439" y="3024"/>
                  <a:pt x="10439" y="3195"/>
                </a:cubicBezTo>
                <a:cubicBezTo>
                  <a:pt x="10415" y="3341"/>
                  <a:pt x="10391" y="3561"/>
                  <a:pt x="10366" y="3732"/>
                </a:cubicBezTo>
                <a:cubicBezTo>
                  <a:pt x="10318" y="4024"/>
                  <a:pt x="10293" y="4341"/>
                  <a:pt x="10269" y="4585"/>
                </a:cubicBezTo>
                <a:cubicBezTo>
                  <a:pt x="10269" y="4707"/>
                  <a:pt x="10220" y="4829"/>
                  <a:pt x="10220" y="4927"/>
                </a:cubicBezTo>
                <a:cubicBezTo>
                  <a:pt x="10220" y="4975"/>
                  <a:pt x="10220" y="5000"/>
                  <a:pt x="10196" y="5049"/>
                </a:cubicBezTo>
                <a:cubicBezTo>
                  <a:pt x="10196" y="5097"/>
                  <a:pt x="10171" y="5146"/>
                  <a:pt x="10171" y="5195"/>
                </a:cubicBezTo>
                <a:cubicBezTo>
                  <a:pt x="10171" y="5244"/>
                  <a:pt x="10147" y="5293"/>
                  <a:pt x="10147" y="5317"/>
                </a:cubicBezTo>
                <a:cubicBezTo>
                  <a:pt x="10122" y="5293"/>
                  <a:pt x="10074" y="5268"/>
                  <a:pt x="10049" y="5244"/>
                </a:cubicBezTo>
                <a:lnTo>
                  <a:pt x="9927" y="5146"/>
                </a:lnTo>
                <a:lnTo>
                  <a:pt x="9171" y="4366"/>
                </a:lnTo>
                <a:cubicBezTo>
                  <a:pt x="8927" y="4097"/>
                  <a:pt x="8683" y="3854"/>
                  <a:pt x="8440" y="3634"/>
                </a:cubicBezTo>
                <a:lnTo>
                  <a:pt x="8074" y="3268"/>
                </a:lnTo>
                <a:cubicBezTo>
                  <a:pt x="7879" y="3097"/>
                  <a:pt x="7683" y="2902"/>
                  <a:pt x="7513" y="2780"/>
                </a:cubicBezTo>
                <a:cubicBezTo>
                  <a:pt x="7269" y="2537"/>
                  <a:pt x="6952" y="2268"/>
                  <a:pt x="6635" y="2024"/>
                </a:cubicBezTo>
                <a:cubicBezTo>
                  <a:pt x="6562" y="2024"/>
                  <a:pt x="6513" y="2024"/>
                  <a:pt x="6464" y="2049"/>
                </a:cubicBezTo>
                <a:lnTo>
                  <a:pt x="6318" y="2049"/>
                </a:lnTo>
                <a:cubicBezTo>
                  <a:pt x="6488" y="2049"/>
                  <a:pt x="6440" y="2098"/>
                  <a:pt x="6318" y="2122"/>
                </a:cubicBezTo>
                <a:cubicBezTo>
                  <a:pt x="5708" y="2195"/>
                  <a:pt x="5927" y="2171"/>
                  <a:pt x="5805" y="2195"/>
                </a:cubicBezTo>
                <a:cubicBezTo>
                  <a:pt x="5805" y="2195"/>
                  <a:pt x="5757" y="2219"/>
                  <a:pt x="5708" y="2268"/>
                </a:cubicBezTo>
                <a:lnTo>
                  <a:pt x="5488" y="2390"/>
                </a:lnTo>
                <a:cubicBezTo>
                  <a:pt x="5366" y="2439"/>
                  <a:pt x="5269" y="2512"/>
                  <a:pt x="5074" y="2610"/>
                </a:cubicBezTo>
                <a:cubicBezTo>
                  <a:pt x="5025" y="2805"/>
                  <a:pt x="4952" y="2976"/>
                  <a:pt x="4903" y="3219"/>
                </a:cubicBezTo>
                <a:cubicBezTo>
                  <a:pt x="4879" y="3341"/>
                  <a:pt x="4830" y="3463"/>
                  <a:pt x="4805" y="3585"/>
                </a:cubicBezTo>
                <a:cubicBezTo>
                  <a:pt x="4757" y="3707"/>
                  <a:pt x="4732" y="3829"/>
                  <a:pt x="4708" y="3976"/>
                </a:cubicBezTo>
                <a:cubicBezTo>
                  <a:pt x="4683" y="4097"/>
                  <a:pt x="4659" y="4244"/>
                  <a:pt x="4635" y="4390"/>
                </a:cubicBezTo>
                <a:cubicBezTo>
                  <a:pt x="4635" y="4463"/>
                  <a:pt x="4610" y="4536"/>
                  <a:pt x="4610" y="4610"/>
                </a:cubicBezTo>
                <a:cubicBezTo>
                  <a:pt x="4610" y="4658"/>
                  <a:pt x="4610" y="4707"/>
                  <a:pt x="4586" y="4756"/>
                </a:cubicBezTo>
                <a:cubicBezTo>
                  <a:pt x="4562" y="4951"/>
                  <a:pt x="4562" y="5146"/>
                  <a:pt x="4537" y="5341"/>
                </a:cubicBezTo>
                <a:cubicBezTo>
                  <a:pt x="4513" y="5732"/>
                  <a:pt x="4513" y="6146"/>
                  <a:pt x="4537" y="6536"/>
                </a:cubicBezTo>
                <a:lnTo>
                  <a:pt x="4537" y="6683"/>
                </a:lnTo>
                <a:lnTo>
                  <a:pt x="4537" y="6805"/>
                </a:lnTo>
                <a:cubicBezTo>
                  <a:pt x="4537" y="6829"/>
                  <a:pt x="4537" y="6878"/>
                  <a:pt x="4537" y="6902"/>
                </a:cubicBezTo>
                <a:cubicBezTo>
                  <a:pt x="4562" y="6975"/>
                  <a:pt x="4562" y="7049"/>
                  <a:pt x="4586" y="7122"/>
                </a:cubicBezTo>
                <a:lnTo>
                  <a:pt x="4635" y="7195"/>
                </a:lnTo>
                <a:lnTo>
                  <a:pt x="4659" y="7219"/>
                </a:lnTo>
                <a:cubicBezTo>
                  <a:pt x="4647" y="7232"/>
                  <a:pt x="4635" y="7238"/>
                  <a:pt x="4623" y="7238"/>
                </a:cubicBezTo>
                <a:cubicBezTo>
                  <a:pt x="4610" y="7238"/>
                  <a:pt x="4598" y="7232"/>
                  <a:pt x="4586" y="7219"/>
                </a:cubicBezTo>
                <a:cubicBezTo>
                  <a:pt x="4537" y="7219"/>
                  <a:pt x="4488" y="7195"/>
                  <a:pt x="4440" y="7171"/>
                </a:cubicBezTo>
                <a:lnTo>
                  <a:pt x="4415" y="7171"/>
                </a:lnTo>
                <a:lnTo>
                  <a:pt x="4415" y="7146"/>
                </a:lnTo>
                <a:cubicBezTo>
                  <a:pt x="4366" y="7146"/>
                  <a:pt x="4318" y="7097"/>
                  <a:pt x="4269" y="7073"/>
                </a:cubicBezTo>
                <a:cubicBezTo>
                  <a:pt x="4244" y="7049"/>
                  <a:pt x="4196" y="7024"/>
                  <a:pt x="4171" y="7000"/>
                </a:cubicBezTo>
                <a:lnTo>
                  <a:pt x="4098" y="6951"/>
                </a:lnTo>
                <a:lnTo>
                  <a:pt x="4049" y="6902"/>
                </a:lnTo>
                <a:lnTo>
                  <a:pt x="3927" y="6805"/>
                </a:lnTo>
                <a:cubicBezTo>
                  <a:pt x="3757" y="6683"/>
                  <a:pt x="3610" y="6536"/>
                  <a:pt x="3440" y="6414"/>
                </a:cubicBezTo>
                <a:lnTo>
                  <a:pt x="2684" y="5805"/>
                </a:lnTo>
                <a:lnTo>
                  <a:pt x="2025" y="5244"/>
                </a:lnTo>
                <a:cubicBezTo>
                  <a:pt x="1830" y="5097"/>
                  <a:pt x="1684" y="5000"/>
                  <a:pt x="1586" y="4902"/>
                </a:cubicBezTo>
                <a:lnTo>
                  <a:pt x="1586" y="4902"/>
                </a:lnTo>
                <a:lnTo>
                  <a:pt x="1684" y="5000"/>
                </a:lnTo>
                <a:lnTo>
                  <a:pt x="1684" y="5000"/>
                </a:lnTo>
                <a:lnTo>
                  <a:pt x="1586" y="4927"/>
                </a:lnTo>
                <a:cubicBezTo>
                  <a:pt x="1366" y="5000"/>
                  <a:pt x="1147" y="5000"/>
                  <a:pt x="927" y="5000"/>
                </a:cubicBezTo>
                <a:cubicBezTo>
                  <a:pt x="976" y="5049"/>
                  <a:pt x="806" y="5097"/>
                  <a:pt x="659" y="5097"/>
                </a:cubicBezTo>
                <a:lnTo>
                  <a:pt x="635" y="5097"/>
                </a:lnTo>
                <a:lnTo>
                  <a:pt x="586" y="5122"/>
                </a:lnTo>
                <a:cubicBezTo>
                  <a:pt x="537" y="5195"/>
                  <a:pt x="464" y="5268"/>
                  <a:pt x="367" y="5390"/>
                </a:cubicBezTo>
                <a:lnTo>
                  <a:pt x="318" y="5463"/>
                </a:lnTo>
                <a:cubicBezTo>
                  <a:pt x="269" y="5512"/>
                  <a:pt x="245" y="5536"/>
                  <a:pt x="220" y="5585"/>
                </a:cubicBezTo>
                <a:lnTo>
                  <a:pt x="49" y="5780"/>
                </a:lnTo>
                <a:lnTo>
                  <a:pt x="49" y="6073"/>
                </a:lnTo>
                <a:lnTo>
                  <a:pt x="1" y="6024"/>
                </a:lnTo>
                <a:lnTo>
                  <a:pt x="1" y="6024"/>
                </a:lnTo>
                <a:cubicBezTo>
                  <a:pt x="25" y="6317"/>
                  <a:pt x="74" y="6707"/>
                  <a:pt x="74" y="7073"/>
                </a:cubicBezTo>
                <a:cubicBezTo>
                  <a:pt x="74" y="7244"/>
                  <a:pt x="98" y="7414"/>
                  <a:pt x="123" y="7610"/>
                </a:cubicBezTo>
                <a:cubicBezTo>
                  <a:pt x="147" y="7756"/>
                  <a:pt x="171" y="7902"/>
                  <a:pt x="196" y="8000"/>
                </a:cubicBezTo>
                <a:cubicBezTo>
                  <a:pt x="196" y="8122"/>
                  <a:pt x="220" y="8244"/>
                  <a:pt x="245" y="8390"/>
                </a:cubicBezTo>
                <a:cubicBezTo>
                  <a:pt x="245" y="8439"/>
                  <a:pt x="245" y="8488"/>
                  <a:pt x="269" y="8536"/>
                </a:cubicBezTo>
                <a:cubicBezTo>
                  <a:pt x="269" y="8585"/>
                  <a:pt x="269" y="8610"/>
                  <a:pt x="293" y="8658"/>
                </a:cubicBezTo>
                <a:cubicBezTo>
                  <a:pt x="318" y="8853"/>
                  <a:pt x="367" y="9049"/>
                  <a:pt x="391" y="9268"/>
                </a:cubicBezTo>
                <a:cubicBezTo>
                  <a:pt x="440" y="9463"/>
                  <a:pt x="513" y="9683"/>
                  <a:pt x="562" y="9878"/>
                </a:cubicBezTo>
                <a:cubicBezTo>
                  <a:pt x="635" y="10073"/>
                  <a:pt x="708" y="10268"/>
                  <a:pt x="806" y="10488"/>
                </a:cubicBezTo>
                <a:lnTo>
                  <a:pt x="806" y="10561"/>
                </a:lnTo>
                <a:cubicBezTo>
                  <a:pt x="806" y="10609"/>
                  <a:pt x="806" y="10683"/>
                  <a:pt x="830" y="10756"/>
                </a:cubicBezTo>
                <a:lnTo>
                  <a:pt x="903" y="11024"/>
                </a:lnTo>
                <a:lnTo>
                  <a:pt x="952" y="11097"/>
                </a:lnTo>
                <a:lnTo>
                  <a:pt x="1220" y="11097"/>
                </a:lnTo>
                <a:cubicBezTo>
                  <a:pt x="1391" y="11097"/>
                  <a:pt x="1586" y="11073"/>
                  <a:pt x="1781" y="11024"/>
                </a:cubicBezTo>
                <a:cubicBezTo>
                  <a:pt x="2171" y="10902"/>
                  <a:pt x="2537" y="10609"/>
                  <a:pt x="2488" y="10146"/>
                </a:cubicBezTo>
                <a:lnTo>
                  <a:pt x="2537" y="10146"/>
                </a:lnTo>
                <a:cubicBezTo>
                  <a:pt x="2537" y="10146"/>
                  <a:pt x="2464" y="10000"/>
                  <a:pt x="2464" y="10000"/>
                </a:cubicBezTo>
                <a:cubicBezTo>
                  <a:pt x="2415" y="9780"/>
                  <a:pt x="2318" y="9683"/>
                  <a:pt x="2366" y="9683"/>
                </a:cubicBezTo>
                <a:lnTo>
                  <a:pt x="2464" y="9975"/>
                </a:lnTo>
                <a:cubicBezTo>
                  <a:pt x="2445" y="9889"/>
                  <a:pt x="2441" y="9859"/>
                  <a:pt x="2447" y="9859"/>
                </a:cubicBezTo>
                <a:cubicBezTo>
                  <a:pt x="2457" y="9859"/>
                  <a:pt x="2493" y="9931"/>
                  <a:pt x="2537" y="9975"/>
                </a:cubicBezTo>
                <a:cubicBezTo>
                  <a:pt x="2488" y="9878"/>
                  <a:pt x="2488" y="9805"/>
                  <a:pt x="2464" y="9731"/>
                </a:cubicBezTo>
                <a:cubicBezTo>
                  <a:pt x="2458" y="9720"/>
                  <a:pt x="2455" y="9715"/>
                  <a:pt x="2454" y="9715"/>
                </a:cubicBezTo>
                <a:cubicBezTo>
                  <a:pt x="2450" y="9715"/>
                  <a:pt x="2464" y="9767"/>
                  <a:pt x="2464" y="9805"/>
                </a:cubicBezTo>
                <a:cubicBezTo>
                  <a:pt x="2391" y="9683"/>
                  <a:pt x="2318" y="9536"/>
                  <a:pt x="2269" y="9414"/>
                </a:cubicBezTo>
                <a:cubicBezTo>
                  <a:pt x="2220" y="9195"/>
                  <a:pt x="2342" y="9366"/>
                  <a:pt x="2269" y="9097"/>
                </a:cubicBezTo>
                <a:cubicBezTo>
                  <a:pt x="2220" y="8878"/>
                  <a:pt x="2171" y="8683"/>
                  <a:pt x="2123" y="8463"/>
                </a:cubicBezTo>
                <a:lnTo>
                  <a:pt x="2049" y="8122"/>
                </a:lnTo>
                <a:lnTo>
                  <a:pt x="2049" y="8049"/>
                </a:lnTo>
                <a:lnTo>
                  <a:pt x="2049" y="8024"/>
                </a:lnTo>
                <a:cubicBezTo>
                  <a:pt x="2049" y="7975"/>
                  <a:pt x="2049" y="7951"/>
                  <a:pt x="2074" y="7927"/>
                </a:cubicBezTo>
                <a:lnTo>
                  <a:pt x="2074" y="7878"/>
                </a:lnTo>
                <a:lnTo>
                  <a:pt x="2098" y="7878"/>
                </a:lnTo>
                <a:cubicBezTo>
                  <a:pt x="2123" y="7902"/>
                  <a:pt x="2098" y="7902"/>
                  <a:pt x="2123" y="7927"/>
                </a:cubicBezTo>
                <a:lnTo>
                  <a:pt x="2147" y="7927"/>
                </a:lnTo>
                <a:cubicBezTo>
                  <a:pt x="2147" y="7943"/>
                  <a:pt x="2147" y="7959"/>
                  <a:pt x="2147" y="7975"/>
                </a:cubicBezTo>
                <a:lnTo>
                  <a:pt x="2220" y="8049"/>
                </a:lnTo>
                <a:lnTo>
                  <a:pt x="2586" y="8317"/>
                </a:lnTo>
                <a:cubicBezTo>
                  <a:pt x="2635" y="8366"/>
                  <a:pt x="2708" y="8414"/>
                  <a:pt x="2781" y="8463"/>
                </a:cubicBezTo>
                <a:cubicBezTo>
                  <a:pt x="2830" y="8512"/>
                  <a:pt x="2879" y="8536"/>
                  <a:pt x="3001" y="8634"/>
                </a:cubicBezTo>
                <a:lnTo>
                  <a:pt x="3635" y="9073"/>
                </a:lnTo>
                <a:cubicBezTo>
                  <a:pt x="4025" y="9317"/>
                  <a:pt x="4293" y="9463"/>
                  <a:pt x="4293" y="9463"/>
                </a:cubicBezTo>
                <a:lnTo>
                  <a:pt x="4342" y="9390"/>
                </a:lnTo>
                <a:cubicBezTo>
                  <a:pt x="4513" y="9463"/>
                  <a:pt x="4659" y="9561"/>
                  <a:pt x="4805" y="9683"/>
                </a:cubicBezTo>
                <a:cubicBezTo>
                  <a:pt x="4830" y="9731"/>
                  <a:pt x="4879" y="9756"/>
                  <a:pt x="4903" y="9780"/>
                </a:cubicBezTo>
                <a:lnTo>
                  <a:pt x="5025" y="9853"/>
                </a:lnTo>
                <a:lnTo>
                  <a:pt x="5220" y="9927"/>
                </a:lnTo>
                <a:cubicBezTo>
                  <a:pt x="5391" y="9951"/>
                  <a:pt x="5562" y="10000"/>
                  <a:pt x="5732" y="10097"/>
                </a:cubicBezTo>
                <a:cubicBezTo>
                  <a:pt x="5805" y="10024"/>
                  <a:pt x="5879" y="9951"/>
                  <a:pt x="5952" y="9878"/>
                </a:cubicBezTo>
                <a:lnTo>
                  <a:pt x="6025" y="9805"/>
                </a:lnTo>
                <a:cubicBezTo>
                  <a:pt x="6025" y="9780"/>
                  <a:pt x="6049" y="9756"/>
                  <a:pt x="6049" y="9731"/>
                </a:cubicBezTo>
                <a:cubicBezTo>
                  <a:pt x="6049" y="9731"/>
                  <a:pt x="6146" y="9654"/>
                  <a:pt x="6167" y="9654"/>
                </a:cubicBezTo>
                <a:cubicBezTo>
                  <a:pt x="6170" y="9654"/>
                  <a:pt x="6171" y="9656"/>
                  <a:pt x="6171" y="9658"/>
                </a:cubicBezTo>
                <a:cubicBezTo>
                  <a:pt x="6171" y="9585"/>
                  <a:pt x="6269" y="9536"/>
                  <a:pt x="6342" y="9463"/>
                </a:cubicBezTo>
                <a:cubicBezTo>
                  <a:pt x="6357" y="9440"/>
                  <a:pt x="6361" y="9431"/>
                  <a:pt x="6357" y="9431"/>
                </a:cubicBezTo>
                <a:cubicBezTo>
                  <a:pt x="6349" y="9431"/>
                  <a:pt x="6310" y="9471"/>
                  <a:pt x="6293" y="9488"/>
                </a:cubicBezTo>
                <a:lnTo>
                  <a:pt x="6366" y="9390"/>
                </a:lnTo>
                <a:cubicBezTo>
                  <a:pt x="6366" y="9382"/>
                  <a:pt x="6369" y="9379"/>
                  <a:pt x="6373" y="9379"/>
                </a:cubicBezTo>
                <a:cubicBezTo>
                  <a:pt x="6378" y="9379"/>
                  <a:pt x="6385" y="9384"/>
                  <a:pt x="6388" y="9388"/>
                </a:cubicBezTo>
                <a:lnTo>
                  <a:pt x="6388" y="9388"/>
                </a:lnTo>
                <a:cubicBezTo>
                  <a:pt x="6395" y="9378"/>
                  <a:pt x="6405" y="9361"/>
                  <a:pt x="6415" y="9341"/>
                </a:cubicBezTo>
                <a:cubicBezTo>
                  <a:pt x="6464" y="9244"/>
                  <a:pt x="6586" y="9097"/>
                  <a:pt x="7074" y="8488"/>
                </a:cubicBezTo>
                <a:cubicBezTo>
                  <a:pt x="7025" y="8366"/>
                  <a:pt x="6976" y="8268"/>
                  <a:pt x="6927" y="8146"/>
                </a:cubicBezTo>
                <a:lnTo>
                  <a:pt x="6854" y="8000"/>
                </a:lnTo>
                <a:cubicBezTo>
                  <a:pt x="6830" y="7951"/>
                  <a:pt x="6805" y="7878"/>
                  <a:pt x="6805" y="7829"/>
                </a:cubicBezTo>
                <a:cubicBezTo>
                  <a:pt x="6757" y="7658"/>
                  <a:pt x="6708" y="7463"/>
                  <a:pt x="6683" y="7268"/>
                </a:cubicBezTo>
                <a:cubicBezTo>
                  <a:pt x="6659" y="7171"/>
                  <a:pt x="6635" y="7073"/>
                  <a:pt x="6610" y="6975"/>
                </a:cubicBezTo>
                <a:lnTo>
                  <a:pt x="6586" y="6683"/>
                </a:lnTo>
                <a:lnTo>
                  <a:pt x="6562" y="6561"/>
                </a:lnTo>
                <a:lnTo>
                  <a:pt x="6562" y="6488"/>
                </a:lnTo>
                <a:lnTo>
                  <a:pt x="6562" y="6366"/>
                </a:lnTo>
                <a:cubicBezTo>
                  <a:pt x="6562" y="6024"/>
                  <a:pt x="6562" y="5707"/>
                  <a:pt x="6586" y="5366"/>
                </a:cubicBezTo>
                <a:cubicBezTo>
                  <a:pt x="6586" y="5219"/>
                  <a:pt x="6610" y="5073"/>
                  <a:pt x="6610" y="4927"/>
                </a:cubicBezTo>
                <a:lnTo>
                  <a:pt x="6610" y="4878"/>
                </a:lnTo>
                <a:cubicBezTo>
                  <a:pt x="6598" y="4854"/>
                  <a:pt x="6598" y="4854"/>
                  <a:pt x="6592" y="4854"/>
                </a:cubicBezTo>
                <a:cubicBezTo>
                  <a:pt x="6586" y="4854"/>
                  <a:pt x="6574" y="4854"/>
                  <a:pt x="6537" y="4829"/>
                </a:cubicBezTo>
                <a:cubicBezTo>
                  <a:pt x="6464" y="4780"/>
                  <a:pt x="6561" y="4805"/>
                  <a:pt x="6537" y="4756"/>
                </a:cubicBezTo>
                <a:lnTo>
                  <a:pt x="6537" y="4756"/>
                </a:lnTo>
                <a:cubicBezTo>
                  <a:pt x="6562" y="4805"/>
                  <a:pt x="6586" y="4805"/>
                  <a:pt x="6586" y="4805"/>
                </a:cubicBezTo>
                <a:cubicBezTo>
                  <a:pt x="6586" y="4805"/>
                  <a:pt x="6586" y="4805"/>
                  <a:pt x="6635" y="4902"/>
                </a:cubicBezTo>
                <a:lnTo>
                  <a:pt x="6610" y="4805"/>
                </a:lnTo>
                <a:lnTo>
                  <a:pt x="6635" y="4854"/>
                </a:lnTo>
                <a:cubicBezTo>
                  <a:pt x="6635" y="4854"/>
                  <a:pt x="6635" y="4829"/>
                  <a:pt x="6635" y="4829"/>
                </a:cubicBezTo>
                <a:cubicBezTo>
                  <a:pt x="6635" y="4800"/>
                  <a:pt x="6635" y="4790"/>
                  <a:pt x="6636" y="4790"/>
                </a:cubicBezTo>
                <a:cubicBezTo>
                  <a:pt x="6638" y="4790"/>
                  <a:pt x="6644" y="4814"/>
                  <a:pt x="6659" y="4829"/>
                </a:cubicBezTo>
                <a:cubicBezTo>
                  <a:pt x="6659" y="4829"/>
                  <a:pt x="6659" y="4805"/>
                  <a:pt x="6683" y="4780"/>
                </a:cubicBezTo>
                <a:lnTo>
                  <a:pt x="6708" y="4780"/>
                </a:lnTo>
                <a:cubicBezTo>
                  <a:pt x="6708" y="4780"/>
                  <a:pt x="6708" y="4756"/>
                  <a:pt x="6757" y="4756"/>
                </a:cubicBezTo>
                <a:cubicBezTo>
                  <a:pt x="6781" y="4756"/>
                  <a:pt x="6757" y="4756"/>
                  <a:pt x="6757" y="4780"/>
                </a:cubicBezTo>
                <a:lnTo>
                  <a:pt x="6830" y="4854"/>
                </a:lnTo>
                <a:cubicBezTo>
                  <a:pt x="6903" y="4902"/>
                  <a:pt x="6976" y="4951"/>
                  <a:pt x="6976" y="5000"/>
                </a:cubicBezTo>
                <a:cubicBezTo>
                  <a:pt x="7053" y="5058"/>
                  <a:pt x="7238" y="5269"/>
                  <a:pt x="7299" y="5269"/>
                </a:cubicBezTo>
                <a:cubicBezTo>
                  <a:pt x="7315" y="5269"/>
                  <a:pt x="7323" y="5255"/>
                  <a:pt x="7318" y="5219"/>
                </a:cubicBezTo>
                <a:lnTo>
                  <a:pt x="7318" y="5219"/>
                </a:lnTo>
                <a:cubicBezTo>
                  <a:pt x="7337" y="5278"/>
                  <a:pt x="7483" y="5479"/>
                  <a:pt x="7450" y="5479"/>
                </a:cubicBezTo>
                <a:cubicBezTo>
                  <a:pt x="7443" y="5479"/>
                  <a:pt x="7424" y="5467"/>
                  <a:pt x="7391" y="5439"/>
                </a:cubicBezTo>
                <a:lnTo>
                  <a:pt x="7391" y="5439"/>
                </a:lnTo>
                <a:cubicBezTo>
                  <a:pt x="7464" y="5512"/>
                  <a:pt x="7537" y="5610"/>
                  <a:pt x="7635" y="5683"/>
                </a:cubicBezTo>
                <a:lnTo>
                  <a:pt x="7537" y="5536"/>
                </a:lnTo>
                <a:lnTo>
                  <a:pt x="7537" y="5536"/>
                </a:lnTo>
                <a:cubicBezTo>
                  <a:pt x="7732" y="5780"/>
                  <a:pt x="7952" y="6000"/>
                  <a:pt x="8196" y="6195"/>
                </a:cubicBezTo>
                <a:lnTo>
                  <a:pt x="8098" y="6073"/>
                </a:lnTo>
                <a:lnTo>
                  <a:pt x="8098" y="6073"/>
                </a:lnTo>
                <a:cubicBezTo>
                  <a:pt x="8269" y="6244"/>
                  <a:pt x="8440" y="6414"/>
                  <a:pt x="8440" y="6536"/>
                </a:cubicBezTo>
                <a:lnTo>
                  <a:pt x="8464" y="6561"/>
                </a:lnTo>
                <a:lnTo>
                  <a:pt x="8805" y="6902"/>
                </a:lnTo>
                <a:cubicBezTo>
                  <a:pt x="9000" y="7097"/>
                  <a:pt x="9220" y="7292"/>
                  <a:pt x="9439" y="7488"/>
                </a:cubicBezTo>
                <a:lnTo>
                  <a:pt x="9293" y="7317"/>
                </a:lnTo>
                <a:lnTo>
                  <a:pt x="9293" y="7317"/>
                </a:lnTo>
                <a:cubicBezTo>
                  <a:pt x="9415" y="7414"/>
                  <a:pt x="9659" y="7634"/>
                  <a:pt x="9952" y="7878"/>
                </a:cubicBezTo>
                <a:cubicBezTo>
                  <a:pt x="10122" y="7853"/>
                  <a:pt x="10269" y="7829"/>
                  <a:pt x="10391" y="7805"/>
                </a:cubicBezTo>
                <a:cubicBezTo>
                  <a:pt x="10513" y="7805"/>
                  <a:pt x="10683" y="7780"/>
                  <a:pt x="10830" y="7756"/>
                </a:cubicBezTo>
                <a:cubicBezTo>
                  <a:pt x="10952" y="7707"/>
                  <a:pt x="11074" y="7634"/>
                  <a:pt x="11196" y="7561"/>
                </a:cubicBezTo>
                <a:lnTo>
                  <a:pt x="11391" y="7463"/>
                </a:lnTo>
                <a:cubicBezTo>
                  <a:pt x="11439" y="7414"/>
                  <a:pt x="11488" y="7390"/>
                  <a:pt x="11586" y="7341"/>
                </a:cubicBezTo>
                <a:cubicBezTo>
                  <a:pt x="11683" y="6878"/>
                  <a:pt x="11781" y="6414"/>
                  <a:pt x="11854" y="5951"/>
                </a:cubicBezTo>
                <a:lnTo>
                  <a:pt x="11854" y="5951"/>
                </a:lnTo>
                <a:cubicBezTo>
                  <a:pt x="11854" y="5951"/>
                  <a:pt x="11830" y="6024"/>
                  <a:pt x="11805" y="6097"/>
                </a:cubicBezTo>
                <a:lnTo>
                  <a:pt x="11757" y="6219"/>
                </a:lnTo>
                <a:lnTo>
                  <a:pt x="11757" y="6146"/>
                </a:lnTo>
                <a:cubicBezTo>
                  <a:pt x="11757" y="6073"/>
                  <a:pt x="11757" y="6000"/>
                  <a:pt x="11781" y="5951"/>
                </a:cubicBezTo>
                <a:cubicBezTo>
                  <a:pt x="11781" y="5805"/>
                  <a:pt x="11805" y="5658"/>
                  <a:pt x="11805" y="5658"/>
                </a:cubicBezTo>
                <a:cubicBezTo>
                  <a:pt x="11805" y="5698"/>
                  <a:pt x="11886" y="5900"/>
                  <a:pt x="11890" y="6000"/>
                </a:cubicBezTo>
                <a:lnTo>
                  <a:pt x="11890" y="6000"/>
                </a:lnTo>
                <a:cubicBezTo>
                  <a:pt x="11911" y="5905"/>
                  <a:pt x="11935" y="5778"/>
                  <a:pt x="11976" y="5634"/>
                </a:cubicBezTo>
                <a:cubicBezTo>
                  <a:pt x="11976" y="5536"/>
                  <a:pt x="12000" y="5439"/>
                  <a:pt x="12025" y="5341"/>
                </a:cubicBezTo>
                <a:cubicBezTo>
                  <a:pt x="12025" y="5244"/>
                  <a:pt x="12049" y="5195"/>
                  <a:pt x="12049" y="5122"/>
                </a:cubicBezTo>
                <a:cubicBezTo>
                  <a:pt x="12098" y="4854"/>
                  <a:pt x="12147" y="4512"/>
                  <a:pt x="12196" y="4122"/>
                </a:cubicBezTo>
                <a:cubicBezTo>
                  <a:pt x="12220" y="3878"/>
                  <a:pt x="12244" y="3610"/>
                  <a:pt x="12293" y="3341"/>
                </a:cubicBezTo>
                <a:cubicBezTo>
                  <a:pt x="12293" y="3219"/>
                  <a:pt x="12317" y="3122"/>
                  <a:pt x="12342" y="3000"/>
                </a:cubicBezTo>
                <a:cubicBezTo>
                  <a:pt x="12342" y="2927"/>
                  <a:pt x="12366" y="2829"/>
                  <a:pt x="12391" y="2756"/>
                </a:cubicBezTo>
                <a:cubicBezTo>
                  <a:pt x="12391" y="2707"/>
                  <a:pt x="12415" y="2683"/>
                  <a:pt x="12439" y="2658"/>
                </a:cubicBezTo>
                <a:cubicBezTo>
                  <a:pt x="12439" y="2683"/>
                  <a:pt x="12464" y="2707"/>
                  <a:pt x="12464" y="2732"/>
                </a:cubicBezTo>
                <a:cubicBezTo>
                  <a:pt x="12488" y="2805"/>
                  <a:pt x="12513" y="2902"/>
                  <a:pt x="12513" y="2976"/>
                </a:cubicBezTo>
                <a:cubicBezTo>
                  <a:pt x="12531" y="2976"/>
                  <a:pt x="12521" y="2903"/>
                  <a:pt x="12538" y="2903"/>
                </a:cubicBezTo>
                <a:cubicBezTo>
                  <a:pt x="12543" y="2903"/>
                  <a:pt x="12550" y="2910"/>
                  <a:pt x="12561" y="2927"/>
                </a:cubicBezTo>
                <a:cubicBezTo>
                  <a:pt x="12561" y="2976"/>
                  <a:pt x="12561" y="3000"/>
                  <a:pt x="12561" y="3024"/>
                </a:cubicBezTo>
                <a:cubicBezTo>
                  <a:pt x="12561" y="3024"/>
                  <a:pt x="12575" y="3065"/>
                  <a:pt x="12582" y="3065"/>
                </a:cubicBezTo>
                <a:cubicBezTo>
                  <a:pt x="12584" y="3065"/>
                  <a:pt x="12586" y="3061"/>
                  <a:pt x="12586" y="3049"/>
                </a:cubicBezTo>
                <a:cubicBezTo>
                  <a:pt x="12561" y="2951"/>
                  <a:pt x="12561" y="2854"/>
                  <a:pt x="12537" y="2732"/>
                </a:cubicBezTo>
                <a:lnTo>
                  <a:pt x="12537" y="2732"/>
                </a:lnTo>
                <a:lnTo>
                  <a:pt x="12610" y="2854"/>
                </a:lnTo>
                <a:lnTo>
                  <a:pt x="12610" y="2927"/>
                </a:lnTo>
                <a:cubicBezTo>
                  <a:pt x="12610" y="2927"/>
                  <a:pt x="12628" y="2873"/>
                  <a:pt x="12664" y="2873"/>
                </a:cubicBezTo>
                <a:cubicBezTo>
                  <a:pt x="12670" y="2873"/>
                  <a:pt x="12676" y="2874"/>
                  <a:pt x="12683" y="2878"/>
                </a:cubicBezTo>
                <a:cubicBezTo>
                  <a:pt x="12708" y="2878"/>
                  <a:pt x="12708" y="2902"/>
                  <a:pt x="12732" y="2927"/>
                </a:cubicBezTo>
                <a:cubicBezTo>
                  <a:pt x="12781" y="3049"/>
                  <a:pt x="12854" y="3146"/>
                  <a:pt x="12927" y="3244"/>
                </a:cubicBezTo>
                <a:cubicBezTo>
                  <a:pt x="13074" y="3488"/>
                  <a:pt x="13220" y="3707"/>
                  <a:pt x="13366" y="3951"/>
                </a:cubicBezTo>
                <a:cubicBezTo>
                  <a:pt x="13342" y="3951"/>
                  <a:pt x="13269" y="3854"/>
                  <a:pt x="13171" y="3756"/>
                </a:cubicBezTo>
                <a:lnTo>
                  <a:pt x="13171" y="3756"/>
                </a:lnTo>
                <a:cubicBezTo>
                  <a:pt x="13220" y="3829"/>
                  <a:pt x="13269" y="3902"/>
                  <a:pt x="13317" y="4000"/>
                </a:cubicBezTo>
                <a:cubicBezTo>
                  <a:pt x="13309" y="3973"/>
                  <a:pt x="13309" y="3963"/>
                  <a:pt x="13314" y="3963"/>
                </a:cubicBezTo>
                <a:cubicBezTo>
                  <a:pt x="13335" y="3963"/>
                  <a:pt x="13438" y="4115"/>
                  <a:pt x="13446" y="4115"/>
                </a:cubicBezTo>
                <a:cubicBezTo>
                  <a:pt x="13448" y="4115"/>
                  <a:pt x="13446" y="4110"/>
                  <a:pt x="13439" y="4097"/>
                </a:cubicBezTo>
                <a:lnTo>
                  <a:pt x="13439" y="4097"/>
                </a:lnTo>
                <a:cubicBezTo>
                  <a:pt x="13781" y="4415"/>
                  <a:pt x="14025" y="4951"/>
                  <a:pt x="14317" y="5268"/>
                </a:cubicBezTo>
                <a:cubicBezTo>
                  <a:pt x="14415" y="5244"/>
                  <a:pt x="16171" y="5097"/>
                  <a:pt x="16244" y="5049"/>
                </a:cubicBezTo>
                <a:cubicBezTo>
                  <a:pt x="16317" y="5146"/>
                  <a:pt x="16391" y="5268"/>
                  <a:pt x="16415" y="5293"/>
                </a:cubicBezTo>
                <a:cubicBezTo>
                  <a:pt x="16366" y="5171"/>
                  <a:pt x="16293" y="5049"/>
                  <a:pt x="16195" y="4927"/>
                </a:cubicBezTo>
                <a:lnTo>
                  <a:pt x="16122" y="4951"/>
                </a:lnTo>
                <a:cubicBezTo>
                  <a:pt x="15952" y="4707"/>
                  <a:pt x="16122" y="4878"/>
                  <a:pt x="15952" y="4634"/>
                </a:cubicBezTo>
                <a:cubicBezTo>
                  <a:pt x="15956" y="4629"/>
                  <a:pt x="15962" y="4627"/>
                  <a:pt x="15968" y="4627"/>
                </a:cubicBezTo>
                <a:cubicBezTo>
                  <a:pt x="16028" y="4627"/>
                  <a:pt x="16161" y="4823"/>
                  <a:pt x="16293" y="5000"/>
                </a:cubicBezTo>
                <a:cubicBezTo>
                  <a:pt x="16171" y="4829"/>
                  <a:pt x="16073" y="4634"/>
                  <a:pt x="15976" y="4585"/>
                </a:cubicBezTo>
                <a:cubicBezTo>
                  <a:pt x="15878" y="4390"/>
                  <a:pt x="16049" y="4585"/>
                  <a:pt x="15927" y="4341"/>
                </a:cubicBezTo>
                <a:cubicBezTo>
                  <a:pt x="15781" y="4195"/>
                  <a:pt x="15659" y="4049"/>
                  <a:pt x="15561" y="3878"/>
                </a:cubicBezTo>
                <a:cubicBezTo>
                  <a:pt x="15342" y="3439"/>
                  <a:pt x="15098" y="3293"/>
                  <a:pt x="14903" y="2878"/>
                </a:cubicBezTo>
                <a:lnTo>
                  <a:pt x="14903" y="2878"/>
                </a:lnTo>
                <a:lnTo>
                  <a:pt x="14927" y="2927"/>
                </a:lnTo>
                <a:cubicBezTo>
                  <a:pt x="14882" y="2791"/>
                  <a:pt x="14689" y="2570"/>
                  <a:pt x="14564" y="2325"/>
                </a:cubicBezTo>
                <a:lnTo>
                  <a:pt x="14564" y="2325"/>
                </a:lnTo>
                <a:cubicBezTo>
                  <a:pt x="14571" y="2347"/>
                  <a:pt x="14571" y="2363"/>
                  <a:pt x="14562" y="2363"/>
                </a:cubicBezTo>
                <a:cubicBezTo>
                  <a:pt x="14552" y="2363"/>
                  <a:pt x="14528" y="2338"/>
                  <a:pt x="14488" y="2268"/>
                </a:cubicBezTo>
                <a:cubicBezTo>
                  <a:pt x="14147" y="1732"/>
                  <a:pt x="13903" y="1390"/>
                  <a:pt x="13659" y="951"/>
                </a:cubicBezTo>
                <a:lnTo>
                  <a:pt x="13391" y="659"/>
                </a:lnTo>
                <a:lnTo>
                  <a:pt x="13000" y="0"/>
                </a:lnTo>
                <a:close/>
              </a:path>
            </a:pathLst>
          </a:custGeom>
          <a:solidFill>
            <a:srgbClr val="9244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8" name="Google Shape;318;p10"/>
          <p:cNvSpPr/>
          <p:nvPr/>
        </p:nvSpPr>
        <p:spPr>
          <a:xfrm rot="7659018">
            <a:off x="1106425" y="-488652"/>
            <a:ext cx="695700" cy="579735"/>
          </a:xfrm>
          <a:custGeom>
            <a:avLst/>
            <a:gdLst/>
            <a:ahLst/>
            <a:cxnLst/>
            <a:rect l="l" t="t" r="r" b="b"/>
            <a:pathLst>
              <a:path w="15952" h="13293" extrusionOk="0">
                <a:moveTo>
                  <a:pt x="1965" y="4136"/>
                </a:moveTo>
                <a:cubicBezTo>
                  <a:pt x="1969" y="4136"/>
                  <a:pt x="1973" y="4139"/>
                  <a:pt x="1976" y="4147"/>
                </a:cubicBezTo>
                <a:lnTo>
                  <a:pt x="1853" y="4285"/>
                </a:lnTo>
                <a:lnTo>
                  <a:pt x="1853" y="4285"/>
                </a:lnTo>
                <a:cubicBezTo>
                  <a:pt x="1921" y="4199"/>
                  <a:pt x="1947" y="4136"/>
                  <a:pt x="1965" y="4136"/>
                </a:cubicBezTo>
                <a:close/>
                <a:moveTo>
                  <a:pt x="4077" y="7219"/>
                </a:moveTo>
                <a:lnTo>
                  <a:pt x="4077" y="7219"/>
                </a:lnTo>
                <a:cubicBezTo>
                  <a:pt x="4076" y="7219"/>
                  <a:pt x="4075" y="7219"/>
                  <a:pt x="4074" y="7220"/>
                </a:cubicBezTo>
                <a:cubicBezTo>
                  <a:pt x="4076" y="7220"/>
                  <a:pt x="4077" y="7219"/>
                  <a:pt x="4077" y="7219"/>
                </a:cubicBezTo>
                <a:close/>
                <a:moveTo>
                  <a:pt x="10333" y="9981"/>
                </a:moveTo>
                <a:lnTo>
                  <a:pt x="10293" y="10000"/>
                </a:lnTo>
                <a:cubicBezTo>
                  <a:pt x="10305" y="10000"/>
                  <a:pt x="10318" y="9993"/>
                  <a:pt x="10333" y="9981"/>
                </a:cubicBezTo>
                <a:close/>
                <a:moveTo>
                  <a:pt x="3928" y="0"/>
                </a:moveTo>
                <a:lnTo>
                  <a:pt x="3684" y="195"/>
                </a:lnTo>
                <a:lnTo>
                  <a:pt x="3708" y="122"/>
                </a:lnTo>
                <a:lnTo>
                  <a:pt x="3708" y="122"/>
                </a:lnTo>
                <a:cubicBezTo>
                  <a:pt x="3464" y="293"/>
                  <a:pt x="3171" y="537"/>
                  <a:pt x="2879" y="756"/>
                </a:cubicBezTo>
                <a:cubicBezTo>
                  <a:pt x="2732" y="854"/>
                  <a:pt x="2586" y="976"/>
                  <a:pt x="2464" y="1098"/>
                </a:cubicBezTo>
                <a:lnTo>
                  <a:pt x="2147" y="1366"/>
                </a:lnTo>
                <a:cubicBezTo>
                  <a:pt x="2074" y="1464"/>
                  <a:pt x="1976" y="1537"/>
                  <a:pt x="1879" y="1610"/>
                </a:cubicBezTo>
                <a:cubicBezTo>
                  <a:pt x="1757" y="1708"/>
                  <a:pt x="1806" y="1683"/>
                  <a:pt x="1757" y="1732"/>
                </a:cubicBezTo>
                <a:lnTo>
                  <a:pt x="1659" y="1830"/>
                </a:lnTo>
                <a:cubicBezTo>
                  <a:pt x="1513" y="1951"/>
                  <a:pt x="1367" y="2098"/>
                  <a:pt x="1220" y="2244"/>
                </a:cubicBezTo>
                <a:cubicBezTo>
                  <a:pt x="1074" y="2390"/>
                  <a:pt x="952" y="2561"/>
                  <a:pt x="806" y="2732"/>
                </a:cubicBezTo>
                <a:cubicBezTo>
                  <a:pt x="684" y="2903"/>
                  <a:pt x="562" y="3073"/>
                  <a:pt x="440" y="3269"/>
                </a:cubicBezTo>
                <a:lnTo>
                  <a:pt x="391" y="3317"/>
                </a:lnTo>
                <a:cubicBezTo>
                  <a:pt x="342" y="3366"/>
                  <a:pt x="293" y="3415"/>
                  <a:pt x="245" y="3464"/>
                </a:cubicBezTo>
                <a:lnTo>
                  <a:pt x="50" y="3659"/>
                </a:lnTo>
                <a:lnTo>
                  <a:pt x="1" y="3732"/>
                </a:lnTo>
                <a:cubicBezTo>
                  <a:pt x="50" y="3829"/>
                  <a:pt x="98" y="3903"/>
                  <a:pt x="147" y="3976"/>
                </a:cubicBezTo>
                <a:cubicBezTo>
                  <a:pt x="269" y="4122"/>
                  <a:pt x="391" y="4268"/>
                  <a:pt x="537" y="4390"/>
                </a:cubicBezTo>
                <a:cubicBezTo>
                  <a:pt x="731" y="4539"/>
                  <a:pt x="970" y="4661"/>
                  <a:pt x="1210" y="4661"/>
                </a:cubicBezTo>
                <a:cubicBezTo>
                  <a:pt x="1363" y="4661"/>
                  <a:pt x="1517" y="4611"/>
                  <a:pt x="1659" y="4488"/>
                </a:cubicBezTo>
                <a:lnTo>
                  <a:pt x="1684" y="4537"/>
                </a:lnTo>
                <a:cubicBezTo>
                  <a:pt x="1684" y="4537"/>
                  <a:pt x="1781" y="4366"/>
                  <a:pt x="1781" y="4366"/>
                </a:cubicBezTo>
                <a:cubicBezTo>
                  <a:pt x="1794" y="4351"/>
                  <a:pt x="1806" y="4338"/>
                  <a:pt x="1816" y="4327"/>
                </a:cubicBezTo>
                <a:lnTo>
                  <a:pt x="1816" y="4327"/>
                </a:lnTo>
                <a:lnTo>
                  <a:pt x="1781" y="4366"/>
                </a:lnTo>
                <a:cubicBezTo>
                  <a:pt x="1801" y="4346"/>
                  <a:pt x="1819" y="4327"/>
                  <a:pt x="1835" y="4308"/>
                </a:cubicBezTo>
                <a:lnTo>
                  <a:pt x="1835" y="4308"/>
                </a:lnTo>
                <a:cubicBezTo>
                  <a:pt x="1850" y="4293"/>
                  <a:pt x="1860" y="4287"/>
                  <a:pt x="1865" y="4287"/>
                </a:cubicBezTo>
                <a:cubicBezTo>
                  <a:pt x="1883" y="4287"/>
                  <a:pt x="1846" y="4367"/>
                  <a:pt x="1830" y="4415"/>
                </a:cubicBezTo>
                <a:cubicBezTo>
                  <a:pt x="1879" y="4366"/>
                  <a:pt x="1928" y="4293"/>
                  <a:pt x="2001" y="4244"/>
                </a:cubicBezTo>
                <a:cubicBezTo>
                  <a:pt x="2001" y="4229"/>
                  <a:pt x="1996" y="4223"/>
                  <a:pt x="1989" y="4223"/>
                </a:cubicBezTo>
                <a:cubicBezTo>
                  <a:pt x="1973" y="4223"/>
                  <a:pt x="1944" y="4252"/>
                  <a:pt x="1928" y="4268"/>
                </a:cubicBezTo>
                <a:cubicBezTo>
                  <a:pt x="2001" y="4147"/>
                  <a:pt x="2074" y="4025"/>
                  <a:pt x="2147" y="3903"/>
                </a:cubicBezTo>
                <a:cubicBezTo>
                  <a:pt x="2205" y="3836"/>
                  <a:pt x="2228" y="3825"/>
                  <a:pt x="2246" y="3825"/>
                </a:cubicBezTo>
                <a:cubicBezTo>
                  <a:pt x="2254" y="3825"/>
                  <a:pt x="2261" y="3827"/>
                  <a:pt x="2270" y="3827"/>
                </a:cubicBezTo>
                <a:cubicBezTo>
                  <a:pt x="2290" y="3827"/>
                  <a:pt x="2318" y="3815"/>
                  <a:pt x="2391" y="3732"/>
                </a:cubicBezTo>
                <a:cubicBezTo>
                  <a:pt x="2562" y="3537"/>
                  <a:pt x="2684" y="3390"/>
                  <a:pt x="2830" y="3244"/>
                </a:cubicBezTo>
                <a:lnTo>
                  <a:pt x="3074" y="3000"/>
                </a:lnTo>
                <a:lnTo>
                  <a:pt x="3123" y="2951"/>
                </a:lnTo>
                <a:lnTo>
                  <a:pt x="3147" y="2951"/>
                </a:lnTo>
                <a:cubicBezTo>
                  <a:pt x="3171" y="2927"/>
                  <a:pt x="3196" y="2903"/>
                  <a:pt x="3245" y="2903"/>
                </a:cubicBezTo>
                <a:lnTo>
                  <a:pt x="3293" y="2903"/>
                </a:lnTo>
                <a:cubicBezTo>
                  <a:pt x="3293" y="2903"/>
                  <a:pt x="3293" y="2927"/>
                  <a:pt x="3293" y="2927"/>
                </a:cubicBezTo>
                <a:cubicBezTo>
                  <a:pt x="3269" y="2951"/>
                  <a:pt x="3269" y="2951"/>
                  <a:pt x="3269" y="2976"/>
                </a:cubicBezTo>
                <a:cubicBezTo>
                  <a:pt x="3245" y="3000"/>
                  <a:pt x="3220" y="3025"/>
                  <a:pt x="3196" y="3025"/>
                </a:cubicBezTo>
                <a:lnTo>
                  <a:pt x="3220" y="3025"/>
                </a:lnTo>
                <a:lnTo>
                  <a:pt x="3220" y="3122"/>
                </a:lnTo>
                <a:cubicBezTo>
                  <a:pt x="3220" y="3269"/>
                  <a:pt x="3196" y="3439"/>
                  <a:pt x="3196" y="3586"/>
                </a:cubicBezTo>
                <a:lnTo>
                  <a:pt x="3196" y="3829"/>
                </a:lnTo>
                <a:lnTo>
                  <a:pt x="3196" y="4122"/>
                </a:lnTo>
                <a:lnTo>
                  <a:pt x="3196" y="4903"/>
                </a:lnTo>
                <a:cubicBezTo>
                  <a:pt x="3171" y="5268"/>
                  <a:pt x="3220" y="5561"/>
                  <a:pt x="3196" y="5586"/>
                </a:cubicBezTo>
                <a:lnTo>
                  <a:pt x="3293" y="5586"/>
                </a:lnTo>
                <a:cubicBezTo>
                  <a:pt x="3318" y="5756"/>
                  <a:pt x="3318" y="5951"/>
                  <a:pt x="3293" y="6122"/>
                </a:cubicBezTo>
                <a:cubicBezTo>
                  <a:pt x="3269" y="6171"/>
                  <a:pt x="3269" y="6220"/>
                  <a:pt x="3293" y="6268"/>
                </a:cubicBezTo>
                <a:lnTo>
                  <a:pt x="3293" y="6415"/>
                </a:lnTo>
                <a:cubicBezTo>
                  <a:pt x="3293" y="6464"/>
                  <a:pt x="3318" y="6537"/>
                  <a:pt x="3318" y="6610"/>
                </a:cubicBezTo>
                <a:cubicBezTo>
                  <a:pt x="3415" y="6756"/>
                  <a:pt x="3464" y="6927"/>
                  <a:pt x="3489" y="7122"/>
                </a:cubicBezTo>
                <a:lnTo>
                  <a:pt x="3781" y="7171"/>
                </a:lnTo>
                <a:lnTo>
                  <a:pt x="3952" y="7171"/>
                </a:lnTo>
                <a:cubicBezTo>
                  <a:pt x="3952" y="7171"/>
                  <a:pt x="4076" y="7212"/>
                  <a:pt x="4077" y="7219"/>
                </a:cubicBezTo>
                <a:lnTo>
                  <a:pt x="4077" y="7219"/>
                </a:lnTo>
                <a:cubicBezTo>
                  <a:pt x="4097" y="7212"/>
                  <a:pt x="4120" y="7210"/>
                  <a:pt x="4144" y="7210"/>
                </a:cubicBezTo>
                <a:cubicBezTo>
                  <a:pt x="4204" y="7210"/>
                  <a:pt x="4273" y="7227"/>
                  <a:pt x="4342" y="7244"/>
                </a:cubicBezTo>
                <a:cubicBezTo>
                  <a:pt x="4391" y="7244"/>
                  <a:pt x="4318" y="7244"/>
                  <a:pt x="4293" y="7220"/>
                </a:cubicBezTo>
                <a:lnTo>
                  <a:pt x="4293" y="7220"/>
                </a:lnTo>
                <a:lnTo>
                  <a:pt x="4415" y="7244"/>
                </a:lnTo>
                <a:lnTo>
                  <a:pt x="4464" y="7244"/>
                </a:lnTo>
                <a:cubicBezTo>
                  <a:pt x="4489" y="7244"/>
                  <a:pt x="4489" y="7268"/>
                  <a:pt x="4464" y="7268"/>
                </a:cubicBezTo>
                <a:lnTo>
                  <a:pt x="4513" y="7268"/>
                </a:lnTo>
                <a:cubicBezTo>
                  <a:pt x="4635" y="7268"/>
                  <a:pt x="4830" y="7268"/>
                  <a:pt x="5610" y="7342"/>
                </a:cubicBezTo>
                <a:lnTo>
                  <a:pt x="5806" y="7025"/>
                </a:lnTo>
                <a:lnTo>
                  <a:pt x="5903" y="6878"/>
                </a:lnTo>
                <a:cubicBezTo>
                  <a:pt x="5928" y="6829"/>
                  <a:pt x="5952" y="6781"/>
                  <a:pt x="6001" y="6732"/>
                </a:cubicBezTo>
                <a:lnTo>
                  <a:pt x="6391" y="6317"/>
                </a:lnTo>
                <a:cubicBezTo>
                  <a:pt x="6464" y="6244"/>
                  <a:pt x="6537" y="6171"/>
                  <a:pt x="6586" y="6098"/>
                </a:cubicBezTo>
                <a:lnTo>
                  <a:pt x="6806" y="5927"/>
                </a:lnTo>
                <a:lnTo>
                  <a:pt x="6927" y="5829"/>
                </a:lnTo>
                <a:lnTo>
                  <a:pt x="6976" y="5805"/>
                </a:lnTo>
                <a:lnTo>
                  <a:pt x="7074" y="5732"/>
                </a:lnTo>
                <a:cubicBezTo>
                  <a:pt x="7342" y="5537"/>
                  <a:pt x="7610" y="5342"/>
                  <a:pt x="7903" y="5195"/>
                </a:cubicBezTo>
                <a:cubicBezTo>
                  <a:pt x="8025" y="5098"/>
                  <a:pt x="8171" y="5025"/>
                  <a:pt x="8293" y="4951"/>
                </a:cubicBezTo>
                <a:lnTo>
                  <a:pt x="8342" y="4951"/>
                </a:lnTo>
                <a:lnTo>
                  <a:pt x="8342" y="4854"/>
                </a:lnTo>
                <a:cubicBezTo>
                  <a:pt x="8342" y="4825"/>
                  <a:pt x="8346" y="4819"/>
                  <a:pt x="8352" y="4819"/>
                </a:cubicBezTo>
                <a:cubicBezTo>
                  <a:pt x="8356" y="4819"/>
                  <a:pt x="8363" y="4823"/>
                  <a:pt x="8370" y="4823"/>
                </a:cubicBezTo>
                <a:cubicBezTo>
                  <a:pt x="8376" y="4823"/>
                  <a:pt x="8384" y="4820"/>
                  <a:pt x="8391" y="4805"/>
                </a:cubicBezTo>
                <a:lnTo>
                  <a:pt x="8391" y="4878"/>
                </a:lnTo>
                <a:cubicBezTo>
                  <a:pt x="8391" y="4878"/>
                  <a:pt x="8391" y="4878"/>
                  <a:pt x="8366" y="4927"/>
                </a:cubicBezTo>
                <a:lnTo>
                  <a:pt x="8366" y="4927"/>
                </a:lnTo>
                <a:lnTo>
                  <a:pt x="8391" y="4903"/>
                </a:lnTo>
                <a:cubicBezTo>
                  <a:pt x="8405" y="4895"/>
                  <a:pt x="8413" y="4893"/>
                  <a:pt x="8417" y="4893"/>
                </a:cubicBezTo>
                <a:cubicBezTo>
                  <a:pt x="8425" y="4893"/>
                  <a:pt x="8408" y="4910"/>
                  <a:pt x="8391" y="4927"/>
                </a:cubicBezTo>
                <a:lnTo>
                  <a:pt x="8440" y="4927"/>
                </a:lnTo>
                <a:cubicBezTo>
                  <a:pt x="8464" y="4927"/>
                  <a:pt x="8464" y="4951"/>
                  <a:pt x="8440" y="4976"/>
                </a:cubicBezTo>
                <a:lnTo>
                  <a:pt x="8464" y="4976"/>
                </a:lnTo>
                <a:cubicBezTo>
                  <a:pt x="8464" y="5000"/>
                  <a:pt x="8464" y="5049"/>
                  <a:pt x="8464" y="5098"/>
                </a:cubicBezTo>
                <a:cubicBezTo>
                  <a:pt x="8464" y="5171"/>
                  <a:pt x="8464" y="5244"/>
                  <a:pt x="8415" y="5293"/>
                </a:cubicBezTo>
                <a:cubicBezTo>
                  <a:pt x="8415" y="5399"/>
                  <a:pt x="8342" y="5706"/>
                  <a:pt x="8386" y="5706"/>
                </a:cubicBezTo>
                <a:cubicBezTo>
                  <a:pt x="8393" y="5706"/>
                  <a:pt x="8402" y="5699"/>
                  <a:pt x="8415" y="5683"/>
                </a:cubicBezTo>
                <a:lnTo>
                  <a:pt x="8415" y="5683"/>
                </a:lnTo>
                <a:cubicBezTo>
                  <a:pt x="8378" y="5739"/>
                  <a:pt x="8327" y="5951"/>
                  <a:pt x="8304" y="5951"/>
                </a:cubicBezTo>
                <a:cubicBezTo>
                  <a:pt x="8297" y="5951"/>
                  <a:pt x="8293" y="5930"/>
                  <a:pt x="8293" y="5878"/>
                </a:cubicBezTo>
                <a:cubicBezTo>
                  <a:pt x="8269" y="5976"/>
                  <a:pt x="8245" y="6098"/>
                  <a:pt x="8245" y="6195"/>
                </a:cubicBezTo>
                <a:lnTo>
                  <a:pt x="8293" y="6049"/>
                </a:lnTo>
                <a:lnTo>
                  <a:pt x="8293" y="6049"/>
                </a:lnTo>
                <a:cubicBezTo>
                  <a:pt x="8196" y="6342"/>
                  <a:pt x="8147" y="6659"/>
                  <a:pt x="8098" y="6951"/>
                </a:cubicBezTo>
                <a:lnTo>
                  <a:pt x="8171" y="6805"/>
                </a:lnTo>
                <a:lnTo>
                  <a:pt x="8171" y="6805"/>
                </a:lnTo>
                <a:cubicBezTo>
                  <a:pt x="8147" y="7000"/>
                  <a:pt x="8074" y="7195"/>
                  <a:pt x="7976" y="7366"/>
                </a:cubicBezTo>
                <a:lnTo>
                  <a:pt x="8025" y="7098"/>
                </a:lnTo>
                <a:lnTo>
                  <a:pt x="8025" y="7098"/>
                </a:lnTo>
                <a:cubicBezTo>
                  <a:pt x="8001" y="7195"/>
                  <a:pt x="7976" y="7293"/>
                  <a:pt x="7952" y="7390"/>
                </a:cubicBezTo>
                <a:cubicBezTo>
                  <a:pt x="7927" y="7561"/>
                  <a:pt x="7903" y="7707"/>
                  <a:pt x="7879" y="7854"/>
                </a:cubicBezTo>
                <a:cubicBezTo>
                  <a:pt x="7806" y="8146"/>
                  <a:pt x="7781" y="8439"/>
                  <a:pt x="7757" y="8732"/>
                </a:cubicBezTo>
                <a:lnTo>
                  <a:pt x="7781" y="8512"/>
                </a:lnTo>
                <a:lnTo>
                  <a:pt x="7781" y="8512"/>
                </a:lnTo>
                <a:cubicBezTo>
                  <a:pt x="7781" y="8683"/>
                  <a:pt x="7732" y="8976"/>
                  <a:pt x="7684" y="9366"/>
                </a:cubicBezTo>
                <a:cubicBezTo>
                  <a:pt x="7830" y="9512"/>
                  <a:pt x="7903" y="9585"/>
                  <a:pt x="8001" y="9707"/>
                </a:cubicBezTo>
                <a:cubicBezTo>
                  <a:pt x="8098" y="9805"/>
                  <a:pt x="8196" y="9927"/>
                  <a:pt x="8269" y="10049"/>
                </a:cubicBezTo>
                <a:cubicBezTo>
                  <a:pt x="8391" y="10122"/>
                  <a:pt x="8537" y="10171"/>
                  <a:pt x="8659" y="10244"/>
                </a:cubicBezTo>
                <a:lnTo>
                  <a:pt x="8854" y="10342"/>
                </a:lnTo>
                <a:lnTo>
                  <a:pt x="9049" y="10415"/>
                </a:lnTo>
                <a:cubicBezTo>
                  <a:pt x="9488" y="10268"/>
                  <a:pt x="9927" y="10098"/>
                  <a:pt x="10366" y="9902"/>
                </a:cubicBezTo>
                <a:lnTo>
                  <a:pt x="10366" y="9902"/>
                </a:lnTo>
                <a:lnTo>
                  <a:pt x="10220" y="9927"/>
                </a:lnTo>
                <a:lnTo>
                  <a:pt x="10074" y="9951"/>
                </a:lnTo>
                <a:lnTo>
                  <a:pt x="10074" y="9951"/>
                </a:lnTo>
                <a:lnTo>
                  <a:pt x="10147" y="9902"/>
                </a:lnTo>
                <a:cubicBezTo>
                  <a:pt x="10220" y="9878"/>
                  <a:pt x="10269" y="9854"/>
                  <a:pt x="10342" y="9829"/>
                </a:cubicBezTo>
                <a:lnTo>
                  <a:pt x="10582" y="9685"/>
                </a:lnTo>
                <a:lnTo>
                  <a:pt x="10582" y="9685"/>
                </a:lnTo>
                <a:cubicBezTo>
                  <a:pt x="10537" y="9716"/>
                  <a:pt x="10414" y="9918"/>
                  <a:pt x="10333" y="9981"/>
                </a:cubicBezTo>
                <a:lnTo>
                  <a:pt x="10333" y="9981"/>
                </a:lnTo>
                <a:lnTo>
                  <a:pt x="10708" y="9805"/>
                </a:lnTo>
                <a:lnTo>
                  <a:pt x="10976" y="9707"/>
                </a:lnTo>
                <a:lnTo>
                  <a:pt x="11147" y="9610"/>
                </a:lnTo>
                <a:cubicBezTo>
                  <a:pt x="11415" y="9488"/>
                  <a:pt x="11732" y="9317"/>
                  <a:pt x="12074" y="9171"/>
                </a:cubicBezTo>
                <a:lnTo>
                  <a:pt x="12781" y="8805"/>
                </a:lnTo>
                <a:cubicBezTo>
                  <a:pt x="12879" y="8756"/>
                  <a:pt x="13001" y="8707"/>
                  <a:pt x="13074" y="8659"/>
                </a:cubicBezTo>
                <a:cubicBezTo>
                  <a:pt x="13171" y="8610"/>
                  <a:pt x="13244" y="8585"/>
                  <a:pt x="13342" y="8561"/>
                </a:cubicBezTo>
                <a:lnTo>
                  <a:pt x="13415" y="8537"/>
                </a:lnTo>
                <a:lnTo>
                  <a:pt x="13415" y="8537"/>
                </a:lnTo>
                <a:cubicBezTo>
                  <a:pt x="13415" y="8561"/>
                  <a:pt x="13391" y="8585"/>
                  <a:pt x="13391" y="8610"/>
                </a:cubicBezTo>
                <a:cubicBezTo>
                  <a:pt x="13342" y="8683"/>
                  <a:pt x="13269" y="8732"/>
                  <a:pt x="13220" y="8781"/>
                </a:cubicBezTo>
                <a:cubicBezTo>
                  <a:pt x="13220" y="8791"/>
                  <a:pt x="13223" y="8795"/>
                  <a:pt x="13228" y="8795"/>
                </a:cubicBezTo>
                <a:cubicBezTo>
                  <a:pt x="13242" y="8795"/>
                  <a:pt x="13267" y="8766"/>
                  <a:pt x="13273" y="8766"/>
                </a:cubicBezTo>
                <a:cubicBezTo>
                  <a:pt x="13275" y="8766"/>
                  <a:pt x="13274" y="8770"/>
                  <a:pt x="13269" y="8781"/>
                </a:cubicBezTo>
                <a:cubicBezTo>
                  <a:pt x="13244" y="8805"/>
                  <a:pt x="13220" y="8829"/>
                  <a:pt x="13196" y="8829"/>
                </a:cubicBezTo>
                <a:cubicBezTo>
                  <a:pt x="13196" y="8829"/>
                  <a:pt x="13160" y="8883"/>
                  <a:pt x="13180" y="8883"/>
                </a:cubicBezTo>
                <a:cubicBezTo>
                  <a:pt x="13184" y="8883"/>
                  <a:pt x="13189" y="8882"/>
                  <a:pt x="13196" y="8878"/>
                </a:cubicBezTo>
                <a:cubicBezTo>
                  <a:pt x="13220" y="8854"/>
                  <a:pt x="13342" y="8756"/>
                  <a:pt x="13415" y="8683"/>
                </a:cubicBezTo>
                <a:lnTo>
                  <a:pt x="13415" y="8683"/>
                </a:lnTo>
                <a:lnTo>
                  <a:pt x="13366" y="8781"/>
                </a:lnTo>
                <a:lnTo>
                  <a:pt x="13293" y="8829"/>
                </a:lnTo>
                <a:cubicBezTo>
                  <a:pt x="13293" y="8829"/>
                  <a:pt x="13311" y="8823"/>
                  <a:pt x="13333" y="8823"/>
                </a:cubicBezTo>
                <a:cubicBezTo>
                  <a:pt x="13354" y="8823"/>
                  <a:pt x="13379" y="8829"/>
                  <a:pt x="13391" y="8854"/>
                </a:cubicBezTo>
                <a:cubicBezTo>
                  <a:pt x="13391" y="8878"/>
                  <a:pt x="13366" y="8903"/>
                  <a:pt x="13342" y="8927"/>
                </a:cubicBezTo>
                <a:cubicBezTo>
                  <a:pt x="13293" y="9049"/>
                  <a:pt x="13244" y="9146"/>
                  <a:pt x="13220" y="9244"/>
                </a:cubicBezTo>
                <a:lnTo>
                  <a:pt x="12879" y="10024"/>
                </a:lnTo>
                <a:cubicBezTo>
                  <a:pt x="12879" y="9927"/>
                  <a:pt x="12903" y="9829"/>
                  <a:pt x="12927" y="9756"/>
                </a:cubicBezTo>
                <a:lnTo>
                  <a:pt x="12927" y="9756"/>
                </a:lnTo>
                <a:cubicBezTo>
                  <a:pt x="12903" y="9829"/>
                  <a:pt x="12854" y="9927"/>
                  <a:pt x="12805" y="10000"/>
                </a:cubicBezTo>
                <a:cubicBezTo>
                  <a:pt x="12819" y="9983"/>
                  <a:pt x="12827" y="9976"/>
                  <a:pt x="12832" y="9976"/>
                </a:cubicBezTo>
                <a:cubicBezTo>
                  <a:pt x="12857" y="9976"/>
                  <a:pt x="12771" y="10187"/>
                  <a:pt x="12789" y="10187"/>
                </a:cubicBezTo>
                <a:cubicBezTo>
                  <a:pt x="12792" y="10187"/>
                  <a:pt x="12797" y="10182"/>
                  <a:pt x="12805" y="10171"/>
                </a:cubicBezTo>
                <a:lnTo>
                  <a:pt x="12805" y="10171"/>
                </a:lnTo>
                <a:cubicBezTo>
                  <a:pt x="12732" y="10634"/>
                  <a:pt x="12415" y="11122"/>
                  <a:pt x="12318" y="11537"/>
                </a:cubicBezTo>
                <a:cubicBezTo>
                  <a:pt x="12391" y="11610"/>
                  <a:pt x="13488" y="12976"/>
                  <a:pt x="13586" y="13024"/>
                </a:cubicBezTo>
                <a:cubicBezTo>
                  <a:pt x="13570" y="13088"/>
                  <a:pt x="13543" y="13152"/>
                  <a:pt x="13513" y="13209"/>
                </a:cubicBezTo>
                <a:lnTo>
                  <a:pt x="13513" y="13209"/>
                </a:lnTo>
                <a:cubicBezTo>
                  <a:pt x="13568" y="13115"/>
                  <a:pt x="13616" y="13021"/>
                  <a:pt x="13635" y="12927"/>
                </a:cubicBezTo>
                <a:lnTo>
                  <a:pt x="13586" y="12878"/>
                </a:lnTo>
                <a:cubicBezTo>
                  <a:pt x="13683" y="12585"/>
                  <a:pt x="13659" y="12829"/>
                  <a:pt x="13757" y="12561"/>
                </a:cubicBezTo>
                <a:cubicBezTo>
                  <a:pt x="13805" y="12561"/>
                  <a:pt x="13732" y="12805"/>
                  <a:pt x="13635" y="13024"/>
                </a:cubicBezTo>
                <a:cubicBezTo>
                  <a:pt x="13732" y="12878"/>
                  <a:pt x="13781" y="12732"/>
                  <a:pt x="13830" y="12561"/>
                </a:cubicBezTo>
                <a:cubicBezTo>
                  <a:pt x="13869" y="12483"/>
                  <a:pt x="13884" y="12471"/>
                  <a:pt x="13895" y="12471"/>
                </a:cubicBezTo>
                <a:cubicBezTo>
                  <a:pt x="13900" y="12471"/>
                  <a:pt x="13904" y="12473"/>
                  <a:pt x="13908" y="12473"/>
                </a:cubicBezTo>
                <a:cubicBezTo>
                  <a:pt x="13919" y="12473"/>
                  <a:pt x="13934" y="12460"/>
                  <a:pt x="13976" y="12366"/>
                </a:cubicBezTo>
                <a:cubicBezTo>
                  <a:pt x="14025" y="12171"/>
                  <a:pt x="14098" y="12000"/>
                  <a:pt x="14196" y="11805"/>
                </a:cubicBezTo>
                <a:cubicBezTo>
                  <a:pt x="14415" y="11366"/>
                  <a:pt x="14415" y="11098"/>
                  <a:pt x="14635" y="10707"/>
                </a:cubicBezTo>
                <a:lnTo>
                  <a:pt x="14635" y="10756"/>
                </a:lnTo>
                <a:cubicBezTo>
                  <a:pt x="14708" y="10610"/>
                  <a:pt x="14805" y="10317"/>
                  <a:pt x="14927" y="10073"/>
                </a:cubicBezTo>
                <a:lnTo>
                  <a:pt x="14927" y="10073"/>
                </a:lnTo>
                <a:cubicBezTo>
                  <a:pt x="14903" y="10110"/>
                  <a:pt x="14879" y="10140"/>
                  <a:pt x="14866" y="10140"/>
                </a:cubicBezTo>
                <a:cubicBezTo>
                  <a:pt x="14854" y="10140"/>
                  <a:pt x="14854" y="10110"/>
                  <a:pt x="14879" y="10024"/>
                </a:cubicBezTo>
                <a:cubicBezTo>
                  <a:pt x="15171" y="9439"/>
                  <a:pt x="15293" y="9049"/>
                  <a:pt x="15537" y="8610"/>
                </a:cubicBezTo>
                <a:lnTo>
                  <a:pt x="15635" y="8220"/>
                </a:lnTo>
                <a:lnTo>
                  <a:pt x="15952" y="7488"/>
                </a:lnTo>
                <a:lnTo>
                  <a:pt x="15439" y="6829"/>
                </a:lnTo>
                <a:cubicBezTo>
                  <a:pt x="15391" y="6756"/>
                  <a:pt x="15342" y="6683"/>
                  <a:pt x="15269" y="6634"/>
                </a:cubicBezTo>
                <a:lnTo>
                  <a:pt x="15074" y="6439"/>
                </a:lnTo>
                <a:lnTo>
                  <a:pt x="14879" y="6268"/>
                </a:lnTo>
                <a:lnTo>
                  <a:pt x="14561" y="6000"/>
                </a:lnTo>
                <a:lnTo>
                  <a:pt x="14122" y="6146"/>
                </a:lnTo>
                <a:cubicBezTo>
                  <a:pt x="13976" y="6195"/>
                  <a:pt x="13830" y="6244"/>
                  <a:pt x="13683" y="6317"/>
                </a:cubicBezTo>
                <a:lnTo>
                  <a:pt x="12757" y="6707"/>
                </a:lnTo>
                <a:cubicBezTo>
                  <a:pt x="12610" y="6781"/>
                  <a:pt x="12464" y="6854"/>
                  <a:pt x="12318" y="6927"/>
                </a:cubicBezTo>
                <a:lnTo>
                  <a:pt x="11854" y="7146"/>
                </a:lnTo>
                <a:lnTo>
                  <a:pt x="11366" y="7390"/>
                </a:lnTo>
                <a:lnTo>
                  <a:pt x="10610" y="7781"/>
                </a:lnTo>
                <a:cubicBezTo>
                  <a:pt x="10488" y="7829"/>
                  <a:pt x="10391" y="7878"/>
                  <a:pt x="10293" y="7927"/>
                </a:cubicBezTo>
                <a:lnTo>
                  <a:pt x="10196" y="7976"/>
                </a:lnTo>
                <a:cubicBezTo>
                  <a:pt x="10147" y="8000"/>
                  <a:pt x="10098" y="8024"/>
                  <a:pt x="10049" y="8049"/>
                </a:cubicBezTo>
                <a:cubicBezTo>
                  <a:pt x="10025" y="8049"/>
                  <a:pt x="9976" y="8073"/>
                  <a:pt x="9952" y="8073"/>
                </a:cubicBezTo>
                <a:lnTo>
                  <a:pt x="9952" y="7951"/>
                </a:lnTo>
                <a:cubicBezTo>
                  <a:pt x="9952" y="7927"/>
                  <a:pt x="9952" y="7854"/>
                  <a:pt x="9976" y="7805"/>
                </a:cubicBezTo>
                <a:cubicBezTo>
                  <a:pt x="10049" y="7439"/>
                  <a:pt x="10123" y="7098"/>
                  <a:pt x="10196" y="6732"/>
                </a:cubicBezTo>
                <a:cubicBezTo>
                  <a:pt x="10269" y="6390"/>
                  <a:pt x="10342" y="6049"/>
                  <a:pt x="10391" y="5732"/>
                </a:cubicBezTo>
                <a:cubicBezTo>
                  <a:pt x="10415" y="5537"/>
                  <a:pt x="10440" y="5366"/>
                  <a:pt x="10488" y="5195"/>
                </a:cubicBezTo>
                <a:cubicBezTo>
                  <a:pt x="10513" y="4951"/>
                  <a:pt x="10562" y="4708"/>
                  <a:pt x="10562" y="4488"/>
                </a:cubicBezTo>
                <a:cubicBezTo>
                  <a:pt x="10635" y="4147"/>
                  <a:pt x="10684" y="3732"/>
                  <a:pt x="10708" y="3317"/>
                </a:cubicBezTo>
                <a:lnTo>
                  <a:pt x="10610" y="3195"/>
                </a:lnTo>
                <a:lnTo>
                  <a:pt x="10513" y="3098"/>
                </a:lnTo>
                <a:lnTo>
                  <a:pt x="10513" y="3098"/>
                </a:lnTo>
                <a:cubicBezTo>
                  <a:pt x="10564" y="3162"/>
                  <a:pt x="10568" y="3193"/>
                  <a:pt x="10546" y="3193"/>
                </a:cubicBezTo>
                <a:cubicBezTo>
                  <a:pt x="10526" y="3193"/>
                  <a:pt x="10486" y="3168"/>
                  <a:pt x="10440" y="3122"/>
                </a:cubicBezTo>
                <a:cubicBezTo>
                  <a:pt x="10049" y="2659"/>
                  <a:pt x="10171" y="2830"/>
                  <a:pt x="10098" y="2756"/>
                </a:cubicBezTo>
                <a:cubicBezTo>
                  <a:pt x="10098" y="2756"/>
                  <a:pt x="10049" y="2732"/>
                  <a:pt x="10001" y="2683"/>
                </a:cubicBezTo>
                <a:cubicBezTo>
                  <a:pt x="9952" y="2659"/>
                  <a:pt x="9879" y="2634"/>
                  <a:pt x="9757" y="2586"/>
                </a:cubicBezTo>
                <a:cubicBezTo>
                  <a:pt x="9635" y="2512"/>
                  <a:pt x="9537" y="2464"/>
                  <a:pt x="9366" y="2366"/>
                </a:cubicBezTo>
                <a:cubicBezTo>
                  <a:pt x="9171" y="2439"/>
                  <a:pt x="8976" y="2488"/>
                  <a:pt x="8757" y="2561"/>
                </a:cubicBezTo>
                <a:lnTo>
                  <a:pt x="8391" y="2683"/>
                </a:lnTo>
                <a:cubicBezTo>
                  <a:pt x="8269" y="2732"/>
                  <a:pt x="8147" y="2781"/>
                  <a:pt x="8025" y="2830"/>
                </a:cubicBezTo>
                <a:lnTo>
                  <a:pt x="7635" y="3025"/>
                </a:lnTo>
                <a:cubicBezTo>
                  <a:pt x="7562" y="3049"/>
                  <a:pt x="7513" y="3073"/>
                  <a:pt x="7440" y="3098"/>
                </a:cubicBezTo>
                <a:lnTo>
                  <a:pt x="7318" y="3195"/>
                </a:lnTo>
                <a:cubicBezTo>
                  <a:pt x="7147" y="3269"/>
                  <a:pt x="6976" y="3366"/>
                  <a:pt x="6806" y="3464"/>
                </a:cubicBezTo>
                <a:cubicBezTo>
                  <a:pt x="6440" y="3683"/>
                  <a:pt x="6123" y="3903"/>
                  <a:pt x="5806" y="4147"/>
                </a:cubicBezTo>
                <a:lnTo>
                  <a:pt x="5684" y="4220"/>
                </a:lnTo>
                <a:lnTo>
                  <a:pt x="5635" y="4244"/>
                </a:lnTo>
                <a:lnTo>
                  <a:pt x="5586" y="4293"/>
                </a:lnTo>
                <a:cubicBezTo>
                  <a:pt x="5562" y="4317"/>
                  <a:pt x="5537" y="4342"/>
                  <a:pt x="5513" y="4366"/>
                </a:cubicBezTo>
                <a:cubicBezTo>
                  <a:pt x="5440" y="4415"/>
                  <a:pt x="5391" y="4464"/>
                  <a:pt x="5342" y="4512"/>
                </a:cubicBezTo>
                <a:lnTo>
                  <a:pt x="5318" y="4610"/>
                </a:lnTo>
                <a:lnTo>
                  <a:pt x="5318" y="4634"/>
                </a:lnTo>
                <a:cubicBezTo>
                  <a:pt x="5293" y="4610"/>
                  <a:pt x="5293" y="4586"/>
                  <a:pt x="5293" y="4561"/>
                </a:cubicBezTo>
                <a:cubicBezTo>
                  <a:pt x="5269" y="4512"/>
                  <a:pt x="5269" y="4464"/>
                  <a:pt x="5245" y="4415"/>
                </a:cubicBezTo>
                <a:lnTo>
                  <a:pt x="5269" y="4415"/>
                </a:lnTo>
                <a:cubicBezTo>
                  <a:pt x="5245" y="4366"/>
                  <a:pt x="5245" y="4317"/>
                  <a:pt x="5245" y="4244"/>
                </a:cubicBezTo>
                <a:lnTo>
                  <a:pt x="5245" y="4122"/>
                </a:lnTo>
                <a:cubicBezTo>
                  <a:pt x="5245" y="4098"/>
                  <a:pt x="5245" y="4049"/>
                  <a:pt x="5245" y="4049"/>
                </a:cubicBezTo>
                <a:lnTo>
                  <a:pt x="5245" y="4025"/>
                </a:lnTo>
                <a:lnTo>
                  <a:pt x="5245" y="3951"/>
                </a:lnTo>
                <a:lnTo>
                  <a:pt x="5245" y="3805"/>
                </a:lnTo>
                <a:cubicBezTo>
                  <a:pt x="5245" y="3586"/>
                  <a:pt x="5293" y="3390"/>
                  <a:pt x="5293" y="3195"/>
                </a:cubicBezTo>
                <a:cubicBezTo>
                  <a:pt x="5342" y="2830"/>
                  <a:pt x="5367" y="2488"/>
                  <a:pt x="5391" y="2171"/>
                </a:cubicBezTo>
                <a:cubicBezTo>
                  <a:pt x="5440" y="1854"/>
                  <a:pt x="5464" y="1561"/>
                  <a:pt x="5488" y="1317"/>
                </a:cubicBezTo>
                <a:cubicBezTo>
                  <a:pt x="5513" y="1073"/>
                  <a:pt x="5513" y="903"/>
                  <a:pt x="5513" y="756"/>
                </a:cubicBezTo>
                <a:lnTo>
                  <a:pt x="5513" y="756"/>
                </a:lnTo>
                <a:lnTo>
                  <a:pt x="5488" y="903"/>
                </a:lnTo>
                <a:lnTo>
                  <a:pt x="5488" y="781"/>
                </a:lnTo>
                <a:cubicBezTo>
                  <a:pt x="5196" y="537"/>
                  <a:pt x="5220" y="464"/>
                  <a:pt x="5074" y="269"/>
                </a:cubicBezTo>
                <a:cubicBezTo>
                  <a:pt x="5069" y="278"/>
                  <a:pt x="5062" y="282"/>
                  <a:pt x="5051" y="282"/>
                </a:cubicBezTo>
                <a:cubicBezTo>
                  <a:pt x="5006" y="282"/>
                  <a:pt x="4914" y="202"/>
                  <a:pt x="4854" y="122"/>
                </a:cubicBezTo>
                <a:lnTo>
                  <a:pt x="4830" y="73"/>
                </a:lnTo>
                <a:lnTo>
                  <a:pt x="4781" y="73"/>
                </a:lnTo>
                <a:cubicBezTo>
                  <a:pt x="4659" y="49"/>
                  <a:pt x="4562" y="49"/>
                  <a:pt x="4440" y="49"/>
                </a:cubicBezTo>
                <a:lnTo>
                  <a:pt x="4196" y="49"/>
                </a:lnTo>
                <a:lnTo>
                  <a:pt x="3928" y="0"/>
                </a:lnTo>
                <a:close/>
                <a:moveTo>
                  <a:pt x="13513" y="13209"/>
                </a:moveTo>
                <a:cubicBezTo>
                  <a:pt x="13497" y="13237"/>
                  <a:pt x="13481" y="13265"/>
                  <a:pt x="13464" y="13293"/>
                </a:cubicBezTo>
                <a:cubicBezTo>
                  <a:pt x="13481" y="13267"/>
                  <a:pt x="13498" y="13239"/>
                  <a:pt x="13513" y="13209"/>
                </a:cubicBezTo>
                <a:close/>
              </a:path>
            </a:pathLst>
          </a:custGeom>
          <a:solidFill>
            <a:srgbClr val="F8AC5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9" name="Google Shape;319;p10"/>
          <p:cNvGrpSpPr/>
          <p:nvPr/>
        </p:nvGrpSpPr>
        <p:grpSpPr>
          <a:xfrm>
            <a:off x="10271163" y="5827812"/>
            <a:ext cx="1289932" cy="1622405"/>
            <a:chOff x="632000" y="3011150"/>
            <a:chExt cx="212225" cy="266925"/>
          </a:xfrm>
        </p:grpSpPr>
        <p:sp>
          <p:nvSpPr>
            <p:cNvPr id="320" name="Google Shape;320;p10"/>
            <p:cNvSpPr/>
            <p:nvPr/>
          </p:nvSpPr>
          <p:spPr>
            <a:xfrm>
              <a:off x="767375" y="3031875"/>
              <a:ext cx="25" cy="3675"/>
            </a:xfrm>
            <a:custGeom>
              <a:avLst/>
              <a:gdLst/>
              <a:ahLst/>
              <a:cxnLst/>
              <a:rect l="l" t="t" r="r" b="b"/>
              <a:pathLst>
                <a:path w="1" h="147" extrusionOk="0">
                  <a:moveTo>
                    <a:pt x="0" y="147"/>
                  </a:moveTo>
                  <a:lnTo>
                    <a:pt x="0" y="0"/>
                  </a:lnTo>
                  <a:cubicBezTo>
                    <a:pt x="0" y="49"/>
                    <a:pt x="0" y="98"/>
                    <a:pt x="0" y="14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" name="Google Shape;321;p10"/>
            <p:cNvSpPr/>
            <p:nvPr/>
          </p:nvSpPr>
          <p:spPr>
            <a:xfrm>
              <a:off x="701525" y="3033700"/>
              <a:ext cx="25" cy="3075"/>
            </a:xfrm>
            <a:custGeom>
              <a:avLst/>
              <a:gdLst/>
              <a:ahLst/>
              <a:cxnLst/>
              <a:rect l="l" t="t" r="r" b="b"/>
              <a:pathLst>
                <a:path w="1" h="123" extrusionOk="0">
                  <a:moveTo>
                    <a:pt x="0" y="123"/>
                  </a:moveTo>
                  <a:lnTo>
                    <a:pt x="0" y="1"/>
                  </a:lnTo>
                  <a:cubicBezTo>
                    <a:pt x="0" y="49"/>
                    <a:pt x="0" y="74"/>
                    <a:pt x="0" y="12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10"/>
            <p:cNvSpPr/>
            <p:nvPr/>
          </p:nvSpPr>
          <p:spPr>
            <a:xfrm>
              <a:off x="632000" y="3030050"/>
              <a:ext cx="25" cy="1850"/>
            </a:xfrm>
            <a:custGeom>
              <a:avLst/>
              <a:gdLst/>
              <a:ahLst/>
              <a:cxnLst/>
              <a:rect l="l" t="t" r="r" b="b"/>
              <a:pathLst>
                <a:path w="1" h="74" extrusionOk="0">
                  <a:moveTo>
                    <a:pt x="1" y="73"/>
                  </a:moveTo>
                  <a:lnTo>
                    <a:pt x="1" y="0"/>
                  </a:lnTo>
                  <a:cubicBezTo>
                    <a:pt x="1" y="25"/>
                    <a:pt x="1" y="49"/>
                    <a:pt x="1" y="7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10"/>
            <p:cNvSpPr/>
            <p:nvPr/>
          </p:nvSpPr>
          <p:spPr>
            <a:xfrm>
              <a:off x="649075" y="3150175"/>
              <a:ext cx="650" cy="1850"/>
            </a:xfrm>
            <a:custGeom>
              <a:avLst/>
              <a:gdLst/>
              <a:ahLst/>
              <a:cxnLst/>
              <a:rect l="l" t="t" r="r" b="b"/>
              <a:pathLst>
                <a:path w="26" h="74" extrusionOk="0">
                  <a:moveTo>
                    <a:pt x="25" y="0"/>
                  </a:moveTo>
                  <a:cubicBezTo>
                    <a:pt x="1" y="0"/>
                    <a:pt x="1" y="49"/>
                    <a:pt x="1" y="73"/>
                  </a:cubicBezTo>
                  <a:cubicBezTo>
                    <a:pt x="1" y="49"/>
                    <a:pt x="25" y="24"/>
                    <a:pt x="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0"/>
            <p:cNvSpPr/>
            <p:nvPr/>
          </p:nvSpPr>
          <p:spPr>
            <a:xfrm>
              <a:off x="649075" y="3152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10"/>
            <p:cNvSpPr/>
            <p:nvPr/>
          </p:nvSpPr>
          <p:spPr>
            <a:xfrm>
              <a:off x="646025" y="3144675"/>
              <a:ext cx="48800" cy="52925"/>
            </a:xfrm>
            <a:custGeom>
              <a:avLst/>
              <a:gdLst/>
              <a:ahLst/>
              <a:cxnLst/>
              <a:rect l="l" t="t" r="r" b="b"/>
              <a:pathLst>
                <a:path w="1952" h="2117" extrusionOk="0">
                  <a:moveTo>
                    <a:pt x="1049" y="0"/>
                  </a:moveTo>
                  <a:lnTo>
                    <a:pt x="635" y="98"/>
                  </a:lnTo>
                  <a:cubicBezTo>
                    <a:pt x="586" y="147"/>
                    <a:pt x="562" y="220"/>
                    <a:pt x="537" y="293"/>
                  </a:cubicBezTo>
                  <a:cubicBezTo>
                    <a:pt x="537" y="293"/>
                    <a:pt x="537" y="293"/>
                    <a:pt x="537" y="318"/>
                  </a:cubicBezTo>
                  <a:cubicBezTo>
                    <a:pt x="447" y="287"/>
                    <a:pt x="347" y="267"/>
                    <a:pt x="267" y="267"/>
                  </a:cubicBezTo>
                  <a:cubicBezTo>
                    <a:pt x="217" y="267"/>
                    <a:pt x="175" y="275"/>
                    <a:pt x="147" y="293"/>
                  </a:cubicBezTo>
                  <a:lnTo>
                    <a:pt x="147" y="318"/>
                  </a:lnTo>
                  <a:cubicBezTo>
                    <a:pt x="123" y="342"/>
                    <a:pt x="147" y="366"/>
                    <a:pt x="123" y="366"/>
                  </a:cubicBezTo>
                  <a:cubicBezTo>
                    <a:pt x="123" y="391"/>
                    <a:pt x="123" y="391"/>
                    <a:pt x="123" y="415"/>
                  </a:cubicBezTo>
                  <a:cubicBezTo>
                    <a:pt x="123" y="440"/>
                    <a:pt x="110" y="440"/>
                    <a:pt x="98" y="440"/>
                  </a:cubicBezTo>
                  <a:cubicBezTo>
                    <a:pt x="86" y="440"/>
                    <a:pt x="74" y="440"/>
                    <a:pt x="74" y="464"/>
                  </a:cubicBezTo>
                  <a:cubicBezTo>
                    <a:pt x="25" y="683"/>
                    <a:pt x="1" y="927"/>
                    <a:pt x="1" y="1147"/>
                  </a:cubicBezTo>
                  <a:cubicBezTo>
                    <a:pt x="25" y="1220"/>
                    <a:pt x="25" y="1293"/>
                    <a:pt x="50" y="1366"/>
                  </a:cubicBezTo>
                  <a:cubicBezTo>
                    <a:pt x="50" y="1391"/>
                    <a:pt x="50" y="1391"/>
                    <a:pt x="50" y="1415"/>
                  </a:cubicBezTo>
                  <a:cubicBezTo>
                    <a:pt x="50" y="1415"/>
                    <a:pt x="98" y="1513"/>
                    <a:pt x="147" y="1635"/>
                  </a:cubicBezTo>
                  <a:cubicBezTo>
                    <a:pt x="196" y="1708"/>
                    <a:pt x="245" y="1781"/>
                    <a:pt x="293" y="1854"/>
                  </a:cubicBezTo>
                  <a:lnTo>
                    <a:pt x="318" y="1854"/>
                  </a:lnTo>
                  <a:cubicBezTo>
                    <a:pt x="415" y="1927"/>
                    <a:pt x="318" y="1903"/>
                    <a:pt x="415" y="1976"/>
                  </a:cubicBezTo>
                  <a:cubicBezTo>
                    <a:pt x="440" y="1976"/>
                    <a:pt x="489" y="2000"/>
                    <a:pt x="513" y="2025"/>
                  </a:cubicBezTo>
                  <a:cubicBezTo>
                    <a:pt x="537" y="2049"/>
                    <a:pt x="562" y="2049"/>
                    <a:pt x="610" y="2074"/>
                  </a:cubicBezTo>
                  <a:cubicBezTo>
                    <a:pt x="610" y="2074"/>
                    <a:pt x="659" y="2098"/>
                    <a:pt x="635" y="2098"/>
                  </a:cubicBezTo>
                  <a:cubicBezTo>
                    <a:pt x="635" y="2106"/>
                    <a:pt x="640" y="2109"/>
                    <a:pt x="649" y="2109"/>
                  </a:cubicBezTo>
                  <a:cubicBezTo>
                    <a:pt x="667" y="2109"/>
                    <a:pt x="700" y="2098"/>
                    <a:pt x="732" y="2098"/>
                  </a:cubicBezTo>
                  <a:cubicBezTo>
                    <a:pt x="757" y="2098"/>
                    <a:pt x="732" y="2098"/>
                    <a:pt x="732" y="2074"/>
                  </a:cubicBezTo>
                  <a:lnTo>
                    <a:pt x="806" y="2074"/>
                  </a:lnTo>
                  <a:cubicBezTo>
                    <a:pt x="822" y="2074"/>
                    <a:pt x="827" y="2096"/>
                    <a:pt x="822" y="2103"/>
                  </a:cubicBezTo>
                  <a:lnTo>
                    <a:pt x="822" y="2103"/>
                  </a:lnTo>
                  <a:cubicBezTo>
                    <a:pt x="816" y="2101"/>
                    <a:pt x="811" y="2100"/>
                    <a:pt x="806" y="2098"/>
                  </a:cubicBezTo>
                  <a:lnTo>
                    <a:pt x="806" y="2098"/>
                  </a:lnTo>
                  <a:cubicBezTo>
                    <a:pt x="810" y="2103"/>
                    <a:pt x="814" y="2105"/>
                    <a:pt x="817" y="2105"/>
                  </a:cubicBezTo>
                  <a:cubicBezTo>
                    <a:pt x="819" y="2105"/>
                    <a:pt x="821" y="2104"/>
                    <a:pt x="822" y="2103"/>
                  </a:cubicBezTo>
                  <a:lnTo>
                    <a:pt x="822" y="2103"/>
                  </a:lnTo>
                  <a:cubicBezTo>
                    <a:pt x="854" y="2112"/>
                    <a:pt x="891" y="2116"/>
                    <a:pt x="928" y="2116"/>
                  </a:cubicBezTo>
                  <a:cubicBezTo>
                    <a:pt x="970" y="2116"/>
                    <a:pt x="1013" y="2110"/>
                    <a:pt x="1049" y="2098"/>
                  </a:cubicBezTo>
                  <a:cubicBezTo>
                    <a:pt x="1171" y="2074"/>
                    <a:pt x="1269" y="2049"/>
                    <a:pt x="1367" y="2000"/>
                  </a:cubicBezTo>
                  <a:cubicBezTo>
                    <a:pt x="1537" y="1903"/>
                    <a:pt x="1684" y="1781"/>
                    <a:pt x="1781" y="1610"/>
                  </a:cubicBezTo>
                  <a:cubicBezTo>
                    <a:pt x="1757" y="1610"/>
                    <a:pt x="1732" y="1683"/>
                    <a:pt x="1708" y="1683"/>
                  </a:cubicBezTo>
                  <a:cubicBezTo>
                    <a:pt x="1708" y="1635"/>
                    <a:pt x="1757" y="1635"/>
                    <a:pt x="1757" y="1586"/>
                  </a:cubicBezTo>
                  <a:cubicBezTo>
                    <a:pt x="1757" y="1561"/>
                    <a:pt x="1806" y="1513"/>
                    <a:pt x="1854" y="1513"/>
                  </a:cubicBezTo>
                  <a:lnTo>
                    <a:pt x="1854" y="1488"/>
                  </a:lnTo>
                  <a:lnTo>
                    <a:pt x="1879" y="1464"/>
                  </a:lnTo>
                  <a:cubicBezTo>
                    <a:pt x="1903" y="1366"/>
                    <a:pt x="1903" y="1342"/>
                    <a:pt x="1928" y="1342"/>
                  </a:cubicBezTo>
                  <a:cubicBezTo>
                    <a:pt x="1928" y="1293"/>
                    <a:pt x="1952" y="1269"/>
                    <a:pt x="1952" y="1220"/>
                  </a:cubicBezTo>
                  <a:cubicBezTo>
                    <a:pt x="1952" y="1147"/>
                    <a:pt x="1952" y="1074"/>
                    <a:pt x="1952" y="1000"/>
                  </a:cubicBezTo>
                  <a:cubicBezTo>
                    <a:pt x="1952" y="1000"/>
                    <a:pt x="1952" y="1011"/>
                    <a:pt x="1945" y="1011"/>
                  </a:cubicBezTo>
                  <a:cubicBezTo>
                    <a:pt x="1941" y="1011"/>
                    <a:pt x="1936" y="1009"/>
                    <a:pt x="1928" y="1000"/>
                  </a:cubicBezTo>
                  <a:cubicBezTo>
                    <a:pt x="1903" y="976"/>
                    <a:pt x="1903" y="927"/>
                    <a:pt x="1928" y="903"/>
                  </a:cubicBezTo>
                  <a:cubicBezTo>
                    <a:pt x="1949" y="903"/>
                    <a:pt x="1913" y="826"/>
                    <a:pt x="1888" y="826"/>
                  </a:cubicBezTo>
                  <a:cubicBezTo>
                    <a:pt x="1884" y="826"/>
                    <a:pt x="1881" y="827"/>
                    <a:pt x="1879" y="830"/>
                  </a:cubicBezTo>
                  <a:cubicBezTo>
                    <a:pt x="1879" y="830"/>
                    <a:pt x="1879" y="767"/>
                    <a:pt x="1891" y="767"/>
                  </a:cubicBezTo>
                  <a:cubicBezTo>
                    <a:pt x="1894" y="767"/>
                    <a:pt x="1898" y="771"/>
                    <a:pt x="1903" y="781"/>
                  </a:cubicBezTo>
                  <a:cubicBezTo>
                    <a:pt x="1903" y="757"/>
                    <a:pt x="1879" y="732"/>
                    <a:pt x="1879" y="732"/>
                  </a:cubicBezTo>
                  <a:lnTo>
                    <a:pt x="1879" y="781"/>
                  </a:lnTo>
                  <a:cubicBezTo>
                    <a:pt x="1830" y="683"/>
                    <a:pt x="1830" y="635"/>
                    <a:pt x="1806" y="610"/>
                  </a:cubicBezTo>
                  <a:lnTo>
                    <a:pt x="1806" y="635"/>
                  </a:lnTo>
                  <a:cubicBezTo>
                    <a:pt x="1781" y="586"/>
                    <a:pt x="1757" y="561"/>
                    <a:pt x="1757" y="537"/>
                  </a:cubicBezTo>
                  <a:lnTo>
                    <a:pt x="1757" y="537"/>
                  </a:lnTo>
                  <a:lnTo>
                    <a:pt x="1806" y="561"/>
                  </a:lnTo>
                  <a:cubicBezTo>
                    <a:pt x="1757" y="513"/>
                    <a:pt x="1732" y="464"/>
                    <a:pt x="1684" y="415"/>
                  </a:cubicBezTo>
                  <a:lnTo>
                    <a:pt x="1684" y="440"/>
                  </a:lnTo>
                  <a:cubicBezTo>
                    <a:pt x="1635" y="415"/>
                    <a:pt x="1562" y="318"/>
                    <a:pt x="1464" y="269"/>
                  </a:cubicBezTo>
                  <a:cubicBezTo>
                    <a:pt x="1391" y="196"/>
                    <a:pt x="1318" y="171"/>
                    <a:pt x="1245" y="147"/>
                  </a:cubicBezTo>
                  <a:lnTo>
                    <a:pt x="1245" y="171"/>
                  </a:lnTo>
                  <a:lnTo>
                    <a:pt x="1196" y="147"/>
                  </a:lnTo>
                  <a:cubicBezTo>
                    <a:pt x="1196" y="147"/>
                    <a:pt x="1245" y="122"/>
                    <a:pt x="1245" y="122"/>
                  </a:cubicBezTo>
                  <a:cubicBezTo>
                    <a:pt x="1245" y="122"/>
                    <a:pt x="1147" y="49"/>
                    <a:pt x="10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0"/>
            <p:cNvSpPr/>
            <p:nvPr/>
          </p:nvSpPr>
          <p:spPr>
            <a:xfrm>
              <a:off x="798475" y="3083700"/>
              <a:ext cx="45750" cy="48200"/>
            </a:xfrm>
            <a:custGeom>
              <a:avLst/>
              <a:gdLst/>
              <a:ahLst/>
              <a:cxnLst/>
              <a:rect l="l" t="t" r="r" b="b"/>
              <a:pathLst>
                <a:path w="1830" h="1928" extrusionOk="0">
                  <a:moveTo>
                    <a:pt x="927" y="1"/>
                  </a:moveTo>
                  <a:lnTo>
                    <a:pt x="512" y="25"/>
                  </a:lnTo>
                  <a:lnTo>
                    <a:pt x="439" y="98"/>
                  </a:lnTo>
                  <a:lnTo>
                    <a:pt x="390" y="98"/>
                  </a:lnTo>
                  <a:cubicBezTo>
                    <a:pt x="366" y="98"/>
                    <a:pt x="342" y="122"/>
                    <a:pt x="317" y="122"/>
                  </a:cubicBezTo>
                  <a:lnTo>
                    <a:pt x="244" y="171"/>
                  </a:lnTo>
                  <a:cubicBezTo>
                    <a:pt x="206" y="190"/>
                    <a:pt x="182" y="210"/>
                    <a:pt x="162" y="229"/>
                  </a:cubicBezTo>
                  <a:lnTo>
                    <a:pt x="162" y="229"/>
                  </a:lnTo>
                  <a:cubicBezTo>
                    <a:pt x="165" y="226"/>
                    <a:pt x="168" y="223"/>
                    <a:pt x="171" y="220"/>
                  </a:cubicBezTo>
                  <a:lnTo>
                    <a:pt x="171" y="220"/>
                  </a:lnTo>
                  <a:lnTo>
                    <a:pt x="146" y="244"/>
                  </a:lnTo>
                  <a:cubicBezTo>
                    <a:pt x="152" y="239"/>
                    <a:pt x="157" y="234"/>
                    <a:pt x="162" y="229"/>
                  </a:cubicBezTo>
                  <a:lnTo>
                    <a:pt x="162" y="229"/>
                  </a:lnTo>
                  <a:cubicBezTo>
                    <a:pt x="96" y="299"/>
                    <a:pt x="72" y="369"/>
                    <a:pt x="49" y="440"/>
                  </a:cubicBezTo>
                  <a:cubicBezTo>
                    <a:pt x="49" y="464"/>
                    <a:pt x="25" y="488"/>
                    <a:pt x="0" y="513"/>
                  </a:cubicBezTo>
                  <a:lnTo>
                    <a:pt x="0" y="561"/>
                  </a:lnTo>
                  <a:lnTo>
                    <a:pt x="0" y="610"/>
                  </a:lnTo>
                  <a:cubicBezTo>
                    <a:pt x="0" y="610"/>
                    <a:pt x="49" y="635"/>
                    <a:pt x="49" y="683"/>
                  </a:cubicBezTo>
                  <a:cubicBezTo>
                    <a:pt x="73" y="708"/>
                    <a:pt x="73" y="732"/>
                    <a:pt x="98" y="757"/>
                  </a:cubicBezTo>
                  <a:cubicBezTo>
                    <a:pt x="73" y="903"/>
                    <a:pt x="98" y="1049"/>
                    <a:pt x="146" y="1196"/>
                  </a:cubicBezTo>
                  <a:cubicBezTo>
                    <a:pt x="171" y="1342"/>
                    <a:pt x="244" y="1464"/>
                    <a:pt x="317" y="1561"/>
                  </a:cubicBezTo>
                  <a:cubicBezTo>
                    <a:pt x="415" y="1708"/>
                    <a:pt x="561" y="1830"/>
                    <a:pt x="707" y="1927"/>
                  </a:cubicBezTo>
                  <a:lnTo>
                    <a:pt x="1146" y="1927"/>
                  </a:lnTo>
                  <a:cubicBezTo>
                    <a:pt x="1244" y="1854"/>
                    <a:pt x="1317" y="1781"/>
                    <a:pt x="1390" y="1732"/>
                  </a:cubicBezTo>
                  <a:cubicBezTo>
                    <a:pt x="1464" y="1708"/>
                    <a:pt x="1512" y="1659"/>
                    <a:pt x="1561" y="1586"/>
                  </a:cubicBezTo>
                  <a:lnTo>
                    <a:pt x="1561" y="1586"/>
                  </a:lnTo>
                  <a:cubicBezTo>
                    <a:pt x="1553" y="1594"/>
                    <a:pt x="1548" y="1597"/>
                    <a:pt x="1545" y="1597"/>
                  </a:cubicBezTo>
                  <a:cubicBezTo>
                    <a:pt x="1539" y="1597"/>
                    <a:pt x="1545" y="1586"/>
                    <a:pt x="1561" y="1586"/>
                  </a:cubicBezTo>
                  <a:cubicBezTo>
                    <a:pt x="1585" y="1561"/>
                    <a:pt x="1634" y="1513"/>
                    <a:pt x="1634" y="1513"/>
                  </a:cubicBezTo>
                  <a:cubicBezTo>
                    <a:pt x="1634" y="1513"/>
                    <a:pt x="1634" y="1513"/>
                    <a:pt x="1683" y="1415"/>
                  </a:cubicBezTo>
                  <a:cubicBezTo>
                    <a:pt x="1707" y="1391"/>
                    <a:pt x="1707" y="1342"/>
                    <a:pt x="1732" y="1318"/>
                  </a:cubicBezTo>
                  <a:cubicBezTo>
                    <a:pt x="1756" y="1269"/>
                    <a:pt x="1781" y="1196"/>
                    <a:pt x="1805" y="1147"/>
                  </a:cubicBezTo>
                  <a:cubicBezTo>
                    <a:pt x="1829" y="1001"/>
                    <a:pt x="1829" y="854"/>
                    <a:pt x="1781" y="708"/>
                  </a:cubicBezTo>
                  <a:cubicBezTo>
                    <a:pt x="1707" y="586"/>
                    <a:pt x="1634" y="464"/>
                    <a:pt x="1512" y="366"/>
                  </a:cubicBezTo>
                  <a:cubicBezTo>
                    <a:pt x="1464" y="342"/>
                    <a:pt x="1415" y="318"/>
                    <a:pt x="1390" y="269"/>
                  </a:cubicBezTo>
                  <a:lnTo>
                    <a:pt x="1317" y="220"/>
                  </a:lnTo>
                  <a:lnTo>
                    <a:pt x="1244" y="220"/>
                  </a:lnTo>
                  <a:cubicBezTo>
                    <a:pt x="1220" y="171"/>
                    <a:pt x="1195" y="147"/>
                    <a:pt x="1171" y="122"/>
                  </a:cubicBezTo>
                  <a:lnTo>
                    <a:pt x="1122" y="98"/>
                  </a:lnTo>
                  <a:cubicBezTo>
                    <a:pt x="1049" y="49"/>
                    <a:pt x="1000" y="25"/>
                    <a:pt x="9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0"/>
            <p:cNvSpPr/>
            <p:nvPr/>
          </p:nvSpPr>
          <p:spPr>
            <a:xfrm>
              <a:off x="802125" y="3090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10"/>
            <p:cNvSpPr/>
            <p:nvPr/>
          </p:nvSpPr>
          <p:spPr>
            <a:xfrm>
              <a:off x="713700" y="3105650"/>
              <a:ext cx="50025" cy="51850"/>
            </a:xfrm>
            <a:custGeom>
              <a:avLst/>
              <a:gdLst/>
              <a:ahLst/>
              <a:cxnLst/>
              <a:rect l="l" t="t" r="r" b="b"/>
              <a:pathLst>
                <a:path w="2001" h="2074" extrusionOk="0">
                  <a:moveTo>
                    <a:pt x="1001" y="1"/>
                  </a:moveTo>
                  <a:cubicBezTo>
                    <a:pt x="928" y="25"/>
                    <a:pt x="879" y="25"/>
                    <a:pt x="830" y="49"/>
                  </a:cubicBezTo>
                  <a:lnTo>
                    <a:pt x="684" y="123"/>
                  </a:lnTo>
                  <a:lnTo>
                    <a:pt x="660" y="123"/>
                  </a:lnTo>
                  <a:cubicBezTo>
                    <a:pt x="538" y="123"/>
                    <a:pt x="416" y="147"/>
                    <a:pt x="318" y="220"/>
                  </a:cubicBezTo>
                  <a:cubicBezTo>
                    <a:pt x="220" y="269"/>
                    <a:pt x="147" y="366"/>
                    <a:pt x="99" y="464"/>
                  </a:cubicBezTo>
                  <a:cubicBezTo>
                    <a:pt x="50" y="537"/>
                    <a:pt x="50" y="610"/>
                    <a:pt x="25" y="683"/>
                  </a:cubicBezTo>
                  <a:lnTo>
                    <a:pt x="25" y="659"/>
                  </a:lnTo>
                  <a:cubicBezTo>
                    <a:pt x="25" y="805"/>
                    <a:pt x="1" y="781"/>
                    <a:pt x="25" y="903"/>
                  </a:cubicBezTo>
                  <a:cubicBezTo>
                    <a:pt x="50" y="903"/>
                    <a:pt x="99" y="1025"/>
                    <a:pt x="123" y="1049"/>
                  </a:cubicBezTo>
                  <a:lnTo>
                    <a:pt x="196" y="1196"/>
                  </a:lnTo>
                  <a:cubicBezTo>
                    <a:pt x="220" y="1244"/>
                    <a:pt x="245" y="1293"/>
                    <a:pt x="245" y="1318"/>
                  </a:cubicBezTo>
                  <a:cubicBezTo>
                    <a:pt x="294" y="1391"/>
                    <a:pt x="367" y="1488"/>
                    <a:pt x="391" y="1537"/>
                  </a:cubicBezTo>
                  <a:cubicBezTo>
                    <a:pt x="440" y="1659"/>
                    <a:pt x="513" y="1781"/>
                    <a:pt x="586" y="1879"/>
                  </a:cubicBezTo>
                  <a:lnTo>
                    <a:pt x="586" y="2001"/>
                  </a:lnTo>
                  <a:cubicBezTo>
                    <a:pt x="660" y="1976"/>
                    <a:pt x="708" y="1927"/>
                    <a:pt x="757" y="1903"/>
                  </a:cubicBezTo>
                  <a:cubicBezTo>
                    <a:pt x="903" y="2025"/>
                    <a:pt x="1099" y="2074"/>
                    <a:pt x="1294" y="2074"/>
                  </a:cubicBezTo>
                  <a:cubicBezTo>
                    <a:pt x="1440" y="2049"/>
                    <a:pt x="1611" y="1976"/>
                    <a:pt x="1708" y="1854"/>
                  </a:cubicBezTo>
                  <a:lnTo>
                    <a:pt x="1830" y="1757"/>
                  </a:lnTo>
                  <a:lnTo>
                    <a:pt x="1928" y="1635"/>
                  </a:lnTo>
                  <a:lnTo>
                    <a:pt x="1928" y="1635"/>
                  </a:lnTo>
                  <a:cubicBezTo>
                    <a:pt x="1909" y="1653"/>
                    <a:pt x="1898" y="1661"/>
                    <a:pt x="1893" y="1661"/>
                  </a:cubicBezTo>
                  <a:cubicBezTo>
                    <a:pt x="1886" y="1661"/>
                    <a:pt x="1898" y="1640"/>
                    <a:pt x="1928" y="1610"/>
                  </a:cubicBezTo>
                  <a:cubicBezTo>
                    <a:pt x="1977" y="1513"/>
                    <a:pt x="1977" y="1488"/>
                    <a:pt x="1977" y="1488"/>
                  </a:cubicBezTo>
                  <a:lnTo>
                    <a:pt x="1977" y="1488"/>
                  </a:lnTo>
                  <a:cubicBezTo>
                    <a:pt x="1977" y="1488"/>
                    <a:pt x="1975" y="1490"/>
                    <a:pt x="1973" y="1490"/>
                  </a:cubicBezTo>
                  <a:cubicBezTo>
                    <a:pt x="1967" y="1490"/>
                    <a:pt x="1958" y="1476"/>
                    <a:pt x="1977" y="1366"/>
                  </a:cubicBezTo>
                  <a:cubicBezTo>
                    <a:pt x="2001" y="1244"/>
                    <a:pt x="2001" y="1122"/>
                    <a:pt x="1977" y="1001"/>
                  </a:cubicBezTo>
                  <a:cubicBezTo>
                    <a:pt x="1928" y="854"/>
                    <a:pt x="1855" y="732"/>
                    <a:pt x="1757" y="610"/>
                  </a:cubicBezTo>
                  <a:cubicBezTo>
                    <a:pt x="1757" y="562"/>
                    <a:pt x="1733" y="513"/>
                    <a:pt x="1708" y="464"/>
                  </a:cubicBezTo>
                  <a:lnTo>
                    <a:pt x="1659" y="391"/>
                  </a:lnTo>
                  <a:cubicBezTo>
                    <a:pt x="1659" y="391"/>
                    <a:pt x="1659" y="366"/>
                    <a:pt x="1635" y="342"/>
                  </a:cubicBezTo>
                  <a:cubicBezTo>
                    <a:pt x="1635" y="318"/>
                    <a:pt x="1611" y="293"/>
                    <a:pt x="1586" y="269"/>
                  </a:cubicBezTo>
                  <a:cubicBezTo>
                    <a:pt x="1586" y="244"/>
                    <a:pt x="1562" y="220"/>
                    <a:pt x="1562" y="220"/>
                  </a:cubicBezTo>
                  <a:cubicBezTo>
                    <a:pt x="1538" y="196"/>
                    <a:pt x="1513" y="171"/>
                    <a:pt x="1513" y="171"/>
                  </a:cubicBezTo>
                  <a:cubicBezTo>
                    <a:pt x="1464" y="123"/>
                    <a:pt x="1416" y="98"/>
                    <a:pt x="1367" y="74"/>
                  </a:cubicBezTo>
                  <a:cubicBezTo>
                    <a:pt x="1318" y="49"/>
                    <a:pt x="1245" y="25"/>
                    <a:pt x="11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0"/>
            <p:cNvSpPr/>
            <p:nvPr/>
          </p:nvSpPr>
          <p:spPr>
            <a:xfrm>
              <a:off x="790550" y="3185225"/>
              <a:ext cx="48175" cy="56225"/>
            </a:xfrm>
            <a:custGeom>
              <a:avLst/>
              <a:gdLst/>
              <a:ahLst/>
              <a:cxnLst/>
              <a:rect l="l" t="t" r="r" b="b"/>
              <a:pathLst>
                <a:path w="1927" h="2249" extrusionOk="0">
                  <a:moveTo>
                    <a:pt x="829" y="988"/>
                  </a:moveTo>
                  <a:cubicBezTo>
                    <a:pt x="829" y="988"/>
                    <a:pt x="829" y="1013"/>
                    <a:pt x="854" y="1013"/>
                  </a:cubicBezTo>
                  <a:cubicBezTo>
                    <a:pt x="854" y="1037"/>
                    <a:pt x="854" y="1037"/>
                    <a:pt x="829" y="1037"/>
                  </a:cubicBezTo>
                  <a:cubicBezTo>
                    <a:pt x="805" y="1037"/>
                    <a:pt x="829" y="1013"/>
                    <a:pt x="829" y="988"/>
                  </a:cubicBezTo>
                  <a:close/>
                  <a:moveTo>
                    <a:pt x="735" y="0"/>
                  </a:moveTo>
                  <a:cubicBezTo>
                    <a:pt x="665" y="0"/>
                    <a:pt x="598" y="13"/>
                    <a:pt x="537" y="37"/>
                  </a:cubicBezTo>
                  <a:cubicBezTo>
                    <a:pt x="366" y="135"/>
                    <a:pt x="220" y="281"/>
                    <a:pt x="171" y="452"/>
                  </a:cubicBezTo>
                  <a:lnTo>
                    <a:pt x="171" y="427"/>
                  </a:lnTo>
                  <a:cubicBezTo>
                    <a:pt x="122" y="500"/>
                    <a:pt x="98" y="598"/>
                    <a:pt x="73" y="671"/>
                  </a:cubicBezTo>
                  <a:cubicBezTo>
                    <a:pt x="73" y="720"/>
                    <a:pt x="49" y="769"/>
                    <a:pt x="49" y="817"/>
                  </a:cubicBezTo>
                  <a:cubicBezTo>
                    <a:pt x="49" y="866"/>
                    <a:pt x="49" y="939"/>
                    <a:pt x="24" y="988"/>
                  </a:cubicBezTo>
                  <a:cubicBezTo>
                    <a:pt x="0" y="1159"/>
                    <a:pt x="24" y="1354"/>
                    <a:pt x="73" y="1525"/>
                  </a:cubicBezTo>
                  <a:lnTo>
                    <a:pt x="73" y="1500"/>
                  </a:lnTo>
                  <a:cubicBezTo>
                    <a:pt x="98" y="1574"/>
                    <a:pt x="122" y="1671"/>
                    <a:pt x="122" y="1744"/>
                  </a:cubicBezTo>
                  <a:cubicBezTo>
                    <a:pt x="124" y="1742"/>
                    <a:pt x="127" y="1741"/>
                    <a:pt x="130" y="1741"/>
                  </a:cubicBezTo>
                  <a:cubicBezTo>
                    <a:pt x="159" y="1741"/>
                    <a:pt x="222" y="1844"/>
                    <a:pt x="244" y="1866"/>
                  </a:cubicBezTo>
                  <a:cubicBezTo>
                    <a:pt x="293" y="1915"/>
                    <a:pt x="342" y="1964"/>
                    <a:pt x="390" y="1988"/>
                  </a:cubicBezTo>
                  <a:cubicBezTo>
                    <a:pt x="439" y="2037"/>
                    <a:pt x="488" y="2086"/>
                    <a:pt x="561" y="2110"/>
                  </a:cubicBezTo>
                  <a:cubicBezTo>
                    <a:pt x="634" y="2159"/>
                    <a:pt x="683" y="2183"/>
                    <a:pt x="756" y="2208"/>
                  </a:cubicBezTo>
                  <a:lnTo>
                    <a:pt x="854" y="2232"/>
                  </a:lnTo>
                  <a:lnTo>
                    <a:pt x="927" y="2232"/>
                  </a:lnTo>
                  <a:cubicBezTo>
                    <a:pt x="1008" y="2242"/>
                    <a:pt x="1089" y="2248"/>
                    <a:pt x="1169" y="2248"/>
                  </a:cubicBezTo>
                  <a:cubicBezTo>
                    <a:pt x="1284" y="2248"/>
                    <a:pt x="1398" y="2236"/>
                    <a:pt x="1512" y="2208"/>
                  </a:cubicBezTo>
                  <a:lnTo>
                    <a:pt x="1659" y="2208"/>
                  </a:lnTo>
                  <a:cubicBezTo>
                    <a:pt x="1659" y="2086"/>
                    <a:pt x="1659" y="1988"/>
                    <a:pt x="1634" y="1891"/>
                  </a:cubicBezTo>
                  <a:lnTo>
                    <a:pt x="1634" y="1842"/>
                  </a:lnTo>
                  <a:cubicBezTo>
                    <a:pt x="1707" y="1793"/>
                    <a:pt x="1756" y="1720"/>
                    <a:pt x="1805" y="1622"/>
                  </a:cubicBezTo>
                  <a:cubicBezTo>
                    <a:pt x="1854" y="1549"/>
                    <a:pt x="1902" y="1427"/>
                    <a:pt x="1927" y="1330"/>
                  </a:cubicBezTo>
                  <a:lnTo>
                    <a:pt x="1927" y="1330"/>
                  </a:lnTo>
                  <a:cubicBezTo>
                    <a:pt x="1917" y="1350"/>
                    <a:pt x="1911" y="1358"/>
                    <a:pt x="1907" y="1358"/>
                  </a:cubicBezTo>
                  <a:cubicBezTo>
                    <a:pt x="1902" y="1358"/>
                    <a:pt x="1902" y="1344"/>
                    <a:pt x="1902" y="1330"/>
                  </a:cubicBezTo>
                  <a:cubicBezTo>
                    <a:pt x="1927" y="1183"/>
                    <a:pt x="1902" y="1183"/>
                    <a:pt x="1902" y="1183"/>
                  </a:cubicBezTo>
                  <a:cubicBezTo>
                    <a:pt x="1902" y="1159"/>
                    <a:pt x="1902" y="1183"/>
                    <a:pt x="1878" y="1013"/>
                  </a:cubicBezTo>
                  <a:cubicBezTo>
                    <a:pt x="1805" y="744"/>
                    <a:pt x="1659" y="500"/>
                    <a:pt x="1439" y="305"/>
                  </a:cubicBezTo>
                  <a:lnTo>
                    <a:pt x="1342" y="232"/>
                  </a:lnTo>
                  <a:lnTo>
                    <a:pt x="1220" y="159"/>
                  </a:lnTo>
                  <a:cubicBezTo>
                    <a:pt x="1171" y="135"/>
                    <a:pt x="1146" y="110"/>
                    <a:pt x="1098" y="86"/>
                  </a:cubicBezTo>
                  <a:cubicBezTo>
                    <a:pt x="1049" y="61"/>
                    <a:pt x="1000" y="37"/>
                    <a:pt x="951" y="37"/>
                  </a:cubicBezTo>
                  <a:cubicBezTo>
                    <a:pt x="878" y="13"/>
                    <a:pt x="805" y="0"/>
                    <a:pt x="7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10"/>
            <p:cNvSpPr/>
            <p:nvPr/>
          </p:nvSpPr>
          <p:spPr>
            <a:xfrm>
              <a:off x="716750" y="3227600"/>
              <a:ext cx="47600" cy="50475"/>
            </a:xfrm>
            <a:custGeom>
              <a:avLst/>
              <a:gdLst/>
              <a:ahLst/>
              <a:cxnLst/>
              <a:rect l="l" t="t" r="r" b="b"/>
              <a:pathLst>
                <a:path w="1904" h="2019" extrusionOk="0">
                  <a:moveTo>
                    <a:pt x="611" y="0"/>
                  </a:moveTo>
                  <a:cubicBezTo>
                    <a:pt x="613" y="3"/>
                    <a:pt x="616" y="6"/>
                    <a:pt x="619" y="9"/>
                  </a:cubicBezTo>
                  <a:lnTo>
                    <a:pt x="619" y="9"/>
                  </a:lnTo>
                  <a:lnTo>
                    <a:pt x="635" y="0"/>
                  </a:lnTo>
                  <a:close/>
                  <a:moveTo>
                    <a:pt x="619" y="9"/>
                  </a:moveTo>
                  <a:lnTo>
                    <a:pt x="123" y="269"/>
                  </a:lnTo>
                  <a:cubicBezTo>
                    <a:pt x="123" y="318"/>
                    <a:pt x="123" y="366"/>
                    <a:pt x="123" y="415"/>
                  </a:cubicBezTo>
                  <a:lnTo>
                    <a:pt x="123" y="683"/>
                  </a:lnTo>
                  <a:cubicBezTo>
                    <a:pt x="123" y="708"/>
                    <a:pt x="123" y="708"/>
                    <a:pt x="123" y="732"/>
                  </a:cubicBezTo>
                  <a:cubicBezTo>
                    <a:pt x="123" y="732"/>
                    <a:pt x="98" y="732"/>
                    <a:pt x="98" y="757"/>
                  </a:cubicBezTo>
                  <a:cubicBezTo>
                    <a:pt x="74" y="830"/>
                    <a:pt x="50" y="879"/>
                    <a:pt x="25" y="952"/>
                  </a:cubicBezTo>
                  <a:cubicBezTo>
                    <a:pt x="25" y="1000"/>
                    <a:pt x="1" y="1049"/>
                    <a:pt x="1" y="1074"/>
                  </a:cubicBezTo>
                  <a:cubicBezTo>
                    <a:pt x="1" y="1147"/>
                    <a:pt x="1" y="1196"/>
                    <a:pt x="1" y="1244"/>
                  </a:cubicBezTo>
                  <a:cubicBezTo>
                    <a:pt x="1" y="1464"/>
                    <a:pt x="98" y="1659"/>
                    <a:pt x="245" y="1805"/>
                  </a:cubicBezTo>
                  <a:cubicBezTo>
                    <a:pt x="318" y="1878"/>
                    <a:pt x="416" y="1952"/>
                    <a:pt x="538" y="1976"/>
                  </a:cubicBezTo>
                  <a:cubicBezTo>
                    <a:pt x="562" y="1976"/>
                    <a:pt x="562" y="2000"/>
                    <a:pt x="586" y="2000"/>
                  </a:cubicBezTo>
                  <a:cubicBezTo>
                    <a:pt x="635" y="2013"/>
                    <a:pt x="690" y="2019"/>
                    <a:pt x="745" y="2019"/>
                  </a:cubicBezTo>
                  <a:cubicBezTo>
                    <a:pt x="800" y="2019"/>
                    <a:pt x="855" y="2013"/>
                    <a:pt x="903" y="2000"/>
                  </a:cubicBezTo>
                  <a:cubicBezTo>
                    <a:pt x="1001" y="2000"/>
                    <a:pt x="1123" y="1976"/>
                    <a:pt x="1220" y="1952"/>
                  </a:cubicBezTo>
                  <a:lnTo>
                    <a:pt x="1220" y="1927"/>
                  </a:lnTo>
                  <a:cubicBezTo>
                    <a:pt x="1256" y="1909"/>
                    <a:pt x="1269" y="1905"/>
                    <a:pt x="1276" y="1905"/>
                  </a:cubicBezTo>
                  <a:cubicBezTo>
                    <a:pt x="1283" y="1905"/>
                    <a:pt x="1283" y="1910"/>
                    <a:pt x="1298" y="1910"/>
                  </a:cubicBezTo>
                  <a:cubicBezTo>
                    <a:pt x="1307" y="1910"/>
                    <a:pt x="1320" y="1908"/>
                    <a:pt x="1342" y="1903"/>
                  </a:cubicBezTo>
                  <a:cubicBezTo>
                    <a:pt x="1342" y="1830"/>
                    <a:pt x="1489" y="1830"/>
                    <a:pt x="1489" y="1781"/>
                  </a:cubicBezTo>
                  <a:cubicBezTo>
                    <a:pt x="1489" y="1781"/>
                    <a:pt x="1537" y="1757"/>
                    <a:pt x="1537" y="1757"/>
                  </a:cubicBezTo>
                  <a:cubicBezTo>
                    <a:pt x="1537" y="1760"/>
                    <a:pt x="1538" y="1761"/>
                    <a:pt x="1540" y="1761"/>
                  </a:cubicBezTo>
                  <a:cubicBezTo>
                    <a:pt x="1551" y="1761"/>
                    <a:pt x="1590" y="1704"/>
                    <a:pt x="1611" y="1683"/>
                  </a:cubicBezTo>
                  <a:cubicBezTo>
                    <a:pt x="1619" y="1675"/>
                    <a:pt x="1621" y="1673"/>
                    <a:pt x="1621" y="1673"/>
                  </a:cubicBezTo>
                  <a:cubicBezTo>
                    <a:pt x="1619" y="1673"/>
                    <a:pt x="1603" y="1683"/>
                    <a:pt x="1586" y="1683"/>
                  </a:cubicBezTo>
                  <a:lnTo>
                    <a:pt x="1635" y="1635"/>
                  </a:lnTo>
                  <a:cubicBezTo>
                    <a:pt x="1647" y="1622"/>
                    <a:pt x="1659" y="1616"/>
                    <a:pt x="1666" y="1616"/>
                  </a:cubicBezTo>
                  <a:cubicBezTo>
                    <a:pt x="1672" y="1616"/>
                    <a:pt x="1672" y="1622"/>
                    <a:pt x="1659" y="1635"/>
                  </a:cubicBezTo>
                  <a:cubicBezTo>
                    <a:pt x="1733" y="1561"/>
                    <a:pt x="1781" y="1464"/>
                    <a:pt x="1830" y="1366"/>
                  </a:cubicBezTo>
                  <a:cubicBezTo>
                    <a:pt x="1879" y="1244"/>
                    <a:pt x="1903" y="1074"/>
                    <a:pt x="1879" y="927"/>
                  </a:cubicBezTo>
                  <a:cubicBezTo>
                    <a:pt x="1855" y="781"/>
                    <a:pt x="1781" y="635"/>
                    <a:pt x="1684" y="513"/>
                  </a:cubicBezTo>
                  <a:cubicBezTo>
                    <a:pt x="1611" y="464"/>
                    <a:pt x="1537" y="415"/>
                    <a:pt x="1464" y="366"/>
                  </a:cubicBezTo>
                  <a:lnTo>
                    <a:pt x="1464" y="366"/>
                  </a:lnTo>
                  <a:cubicBezTo>
                    <a:pt x="1464" y="415"/>
                    <a:pt x="1513" y="439"/>
                    <a:pt x="1513" y="464"/>
                  </a:cubicBezTo>
                  <a:cubicBezTo>
                    <a:pt x="1489" y="439"/>
                    <a:pt x="1464" y="415"/>
                    <a:pt x="1440" y="415"/>
                  </a:cubicBezTo>
                  <a:cubicBezTo>
                    <a:pt x="1416" y="415"/>
                    <a:pt x="1367" y="342"/>
                    <a:pt x="1367" y="293"/>
                  </a:cubicBezTo>
                  <a:lnTo>
                    <a:pt x="1342" y="293"/>
                  </a:lnTo>
                  <a:lnTo>
                    <a:pt x="1342" y="269"/>
                  </a:lnTo>
                  <a:cubicBezTo>
                    <a:pt x="1294" y="244"/>
                    <a:pt x="1220" y="220"/>
                    <a:pt x="1172" y="171"/>
                  </a:cubicBezTo>
                  <a:cubicBezTo>
                    <a:pt x="1098" y="147"/>
                    <a:pt x="1050" y="147"/>
                    <a:pt x="1001" y="122"/>
                  </a:cubicBezTo>
                  <a:cubicBezTo>
                    <a:pt x="996" y="118"/>
                    <a:pt x="994" y="116"/>
                    <a:pt x="994" y="116"/>
                  </a:cubicBezTo>
                  <a:lnTo>
                    <a:pt x="994" y="116"/>
                  </a:lnTo>
                  <a:cubicBezTo>
                    <a:pt x="993" y="116"/>
                    <a:pt x="1020" y="147"/>
                    <a:pt x="1001" y="147"/>
                  </a:cubicBezTo>
                  <a:cubicBezTo>
                    <a:pt x="977" y="147"/>
                    <a:pt x="952" y="147"/>
                    <a:pt x="952" y="122"/>
                  </a:cubicBezTo>
                  <a:cubicBezTo>
                    <a:pt x="952" y="98"/>
                    <a:pt x="928" y="86"/>
                    <a:pt x="906" y="86"/>
                  </a:cubicBezTo>
                  <a:cubicBezTo>
                    <a:pt x="888" y="86"/>
                    <a:pt x="872" y="95"/>
                    <a:pt x="876" y="113"/>
                  </a:cubicBezTo>
                  <a:lnTo>
                    <a:pt x="876" y="113"/>
                  </a:lnTo>
                  <a:cubicBezTo>
                    <a:pt x="862" y="92"/>
                    <a:pt x="812" y="74"/>
                    <a:pt x="855" y="74"/>
                  </a:cubicBezTo>
                  <a:cubicBezTo>
                    <a:pt x="830" y="74"/>
                    <a:pt x="806" y="49"/>
                    <a:pt x="806" y="49"/>
                  </a:cubicBezTo>
                  <a:lnTo>
                    <a:pt x="806" y="49"/>
                  </a:lnTo>
                  <a:lnTo>
                    <a:pt x="830" y="74"/>
                  </a:lnTo>
                  <a:cubicBezTo>
                    <a:pt x="757" y="49"/>
                    <a:pt x="733" y="25"/>
                    <a:pt x="684" y="25"/>
                  </a:cubicBezTo>
                  <a:lnTo>
                    <a:pt x="708" y="49"/>
                  </a:lnTo>
                  <a:cubicBezTo>
                    <a:pt x="665" y="49"/>
                    <a:pt x="641" y="30"/>
                    <a:pt x="619" y="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10"/>
            <p:cNvSpPr/>
            <p:nvPr/>
          </p:nvSpPr>
          <p:spPr>
            <a:xfrm>
              <a:off x="646025" y="3015400"/>
              <a:ext cx="40875" cy="49050"/>
            </a:xfrm>
            <a:custGeom>
              <a:avLst/>
              <a:gdLst/>
              <a:ahLst/>
              <a:cxnLst/>
              <a:rect l="l" t="t" r="r" b="b"/>
              <a:pathLst>
                <a:path w="1635" h="1962" extrusionOk="0">
                  <a:moveTo>
                    <a:pt x="659" y="1"/>
                  </a:moveTo>
                  <a:cubicBezTo>
                    <a:pt x="513" y="25"/>
                    <a:pt x="367" y="123"/>
                    <a:pt x="269" y="220"/>
                  </a:cubicBezTo>
                  <a:cubicBezTo>
                    <a:pt x="196" y="294"/>
                    <a:pt x="147" y="367"/>
                    <a:pt x="98" y="464"/>
                  </a:cubicBezTo>
                  <a:cubicBezTo>
                    <a:pt x="50" y="586"/>
                    <a:pt x="25" y="684"/>
                    <a:pt x="25" y="806"/>
                  </a:cubicBezTo>
                  <a:cubicBezTo>
                    <a:pt x="1" y="879"/>
                    <a:pt x="1" y="952"/>
                    <a:pt x="25" y="1001"/>
                  </a:cubicBezTo>
                  <a:cubicBezTo>
                    <a:pt x="25" y="1147"/>
                    <a:pt x="74" y="1294"/>
                    <a:pt x="147" y="1415"/>
                  </a:cubicBezTo>
                  <a:cubicBezTo>
                    <a:pt x="220" y="1562"/>
                    <a:pt x="318" y="1684"/>
                    <a:pt x="464" y="1781"/>
                  </a:cubicBezTo>
                  <a:cubicBezTo>
                    <a:pt x="562" y="1879"/>
                    <a:pt x="708" y="1952"/>
                    <a:pt x="830" y="1952"/>
                  </a:cubicBezTo>
                  <a:cubicBezTo>
                    <a:pt x="860" y="1958"/>
                    <a:pt x="891" y="1961"/>
                    <a:pt x="921" y="1961"/>
                  </a:cubicBezTo>
                  <a:cubicBezTo>
                    <a:pt x="1011" y="1961"/>
                    <a:pt x="1098" y="1934"/>
                    <a:pt x="1171" y="1879"/>
                  </a:cubicBezTo>
                  <a:cubicBezTo>
                    <a:pt x="1245" y="1879"/>
                    <a:pt x="1293" y="1830"/>
                    <a:pt x="1342" y="1781"/>
                  </a:cubicBezTo>
                  <a:cubicBezTo>
                    <a:pt x="1318" y="1781"/>
                    <a:pt x="1318" y="1781"/>
                    <a:pt x="1342" y="1757"/>
                  </a:cubicBezTo>
                  <a:cubicBezTo>
                    <a:pt x="1415" y="1684"/>
                    <a:pt x="1415" y="1684"/>
                    <a:pt x="1415" y="1684"/>
                  </a:cubicBezTo>
                  <a:cubicBezTo>
                    <a:pt x="1415" y="1659"/>
                    <a:pt x="1415" y="1684"/>
                    <a:pt x="1440" y="1586"/>
                  </a:cubicBezTo>
                  <a:cubicBezTo>
                    <a:pt x="1488" y="1464"/>
                    <a:pt x="1513" y="1415"/>
                    <a:pt x="1537" y="1294"/>
                  </a:cubicBezTo>
                  <a:cubicBezTo>
                    <a:pt x="1562" y="1220"/>
                    <a:pt x="1586" y="1172"/>
                    <a:pt x="1586" y="1098"/>
                  </a:cubicBezTo>
                  <a:cubicBezTo>
                    <a:pt x="1610" y="1050"/>
                    <a:pt x="1610" y="976"/>
                    <a:pt x="1635" y="903"/>
                  </a:cubicBezTo>
                  <a:cubicBezTo>
                    <a:pt x="1635" y="830"/>
                    <a:pt x="1635" y="781"/>
                    <a:pt x="1635" y="708"/>
                  </a:cubicBezTo>
                  <a:lnTo>
                    <a:pt x="1635" y="586"/>
                  </a:lnTo>
                  <a:lnTo>
                    <a:pt x="1610" y="489"/>
                  </a:lnTo>
                  <a:cubicBezTo>
                    <a:pt x="1586" y="416"/>
                    <a:pt x="1562" y="318"/>
                    <a:pt x="1513" y="245"/>
                  </a:cubicBezTo>
                  <a:cubicBezTo>
                    <a:pt x="1440" y="147"/>
                    <a:pt x="1318" y="98"/>
                    <a:pt x="1196" y="74"/>
                  </a:cubicBezTo>
                  <a:lnTo>
                    <a:pt x="1025" y="74"/>
                  </a:lnTo>
                  <a:cubicBezTo>
                    <a:pt x="903" y="25"/>
                    <a:pt x="781" y="1"/>
                    <a:pt x="65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0"/>
            <p:cNvSpPr/>
            <p:nvPr/>
          </p:nvSpPr>
          <p:spPr>
            <a:xfrm>
              <a:off x="734450" y="3011150"/>
              <a:ext cx="40250" cy="58550"/>
            </a:xfrm>
            <a:custGeom>
              <a:avLst/>
              <a:gdLst/>
              <a:ahLst/>
              <a:cxnLst/>
              <a:rect l="l" t="t" r="r" b="b"/>
              <a:pathLst>
                <a:path w="1610" h="2342" extrusionOk="0">
                  <a:moveTo>
                    <a:pt x="708" y="0"/>
                  </a:moveTo>
                  <a:lnTo>
                    <a:pt x="98" y="171"/>
                  </a:lnTo>
                  <a:cubicBezTo>
                    <a:pt x="49" y="342"/>
                    <a:pt x="0" y="512"/>
                    <a:pt x="25" y="707"/>
                  </a:cubicBezTo>
                  <a:cubicBezTo>
                    <a:pt x="25" y="829"/>
                    <a:pt x="25" y="976"/>
                    <a:pt x="73" y="1098"/>
                  </a:cubicBezTo>
                  <a:cubicBezTo>
                    <a:pt x="122" y="1293"/>
                    <a:pt x="195" y="1488"/>
                    <a:pt x="293" y="1659"/>
                  </a:cubicBezTo>
                  <a:cubicBezTo>
                    <a:pt x="390" y="1854"/>
                    <a:pt x="537" y="2000"/>
                    <a:pt x="732" y="2122"/>
                  </a:cubicBezTo>
                  <a:cubicBezTo>
                    <a:pt x="756" y="2171"/>
                    <a:pt x="805" y="2220"/>
                    <a:pt x="854" y="2244"/>
                  </a:cubicBezTo>
                  <a:cubicBezTo>
                    <a:pt x="842" y="2232"/>
                    <a:pt x="842" y="2226"/>
                    <a:pt x="845" y="2226"/>
                  </a:cubicBezTo>
                  <a:cubicBezTo>
                    <a:pt x="848" y="2226"/>
                    <a:pt x="854" y="2232"/>
                    <a:pt x="854" y="2244"/>
                  </a:cubicBezTo>
                  <a:cubicBezTo>
                    <a:pt x="911" y="2272"/>
                    <a:pt x="923" y="2279"/>
                    <a:pt x="928" y="2279"/>
                  </a:cubicBezTo>
                  <a:cubicBezTo>
                    <a:pt x="931" y="2279"/>
                    <a:pt x="929" y="2275"/>
                    <a:pt x="940" y="2275"/>
                  </a:cubicBezTo>
                  <a:cubicBezTo>
                    <a:pt x="951" y="2275"/>
                    <a:pt x="974" y="2278"/>
                    <a:pt x="1025" y="2293"/>
                  </a:cubicBezTo>
                  <a:lnTo>
                    <a:pt x="1147" y="2342"/>
                  </a:lnTo>
                  <a:lnTo>
                    <a:pt x="1537" y="2122"/>
                  </a:lnTo>
                  <a:cubicBezTo>
                    <a:pt x="1586" y="1951"/>
                    <a:pt x="1610" y="1756"/>
                    <a:pt x="1610" y="1585"/>
                  </a:cubicBezTo>
                  <a:cubicBezTo>
                    <a:pt x="1586" y="1439"/>
                    <a:pt x="1537" y="1293"/>
                    <a:pt x="1512" y="1171"/>
                  </a:cubicBezTo>
                  <a:cubicBezTo>
                    <a:pt x="1464" y="1073"/>
                    <a:pt x="1415" y="1000"/>
                    <a:pt x="1366" y="927"/>
                  </a:cubicBezTo>
                  <a:cubicBezTo>
                    <a:pt x="1342" y="903"/>
                    <a:pt x="1293" y="854"/>
                    <a:pt x="1220" y="781"/>
                  </a:cubicBezTo>
                  <a:cubicBezTo>
                    <a:pt x="1220" y="781"/>
                    <a:pt x="1220" y="756"/>
                    <a:pt x="1220" y="756"/>
                  </a:cubicBezTo>
                  <a:cubicBezTo>
                    <a:pt x="1220" y="659"/>
                    <a:pt x="1171" y="610"/>
                    <a:pt x="1147" y="537"/>
                  </a:cubicBezTo>
                  <a:cubicBezTo>
                    <a:pt x="1122" y="464"/>
                    <a:pt x="1098" y="415"/>
                    <a:pt x="1073" y="390"/>
                  </a:cubicBezTo>
                  <a:cubicBezTo>
                    <a:pt x="1049" y="342"/>
                    <a:pt x="1000" y="293"/>
                    <a:pt x="976" y="220"/>
                  </a:cubicBezTo>
                  <a:cubicBezTo>
                    <a:pt x="976" y="220"/>
                    <a:pt x="951" y="195"/>
                    <a:pt x="951" y="195"/>
                  </a:cubicBezTo>
                  <a:cubicBezTo>
                    <a:pt x="878" y="122"/>
                    <a:pt x="805" y="49"/>
                    <a:pt x="70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33" name="Google Shape;333;p10"/>
          <p:cNvSpPr txBox="1">
            <a:spLocks noGrp="1"/>
          </p:cNvSpPr>
          <p:nvPr>
            <p:ph type="title"/>
          </p:nvPr>
        </p:nvSpPr>
        <p:spPr>
          <a:xfrm>
            <a:off x="3481867" y="4242433"/>
            <a:ext cx="5228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accent1"/>
                </a:solidFill>
                <a:latin typeface="Lemonada Regular"/>
                <a:ea typeface="Lemonada Regular"/>
                <a:cs typeface="Lemonada Regular"/>
                <a:sym typeface="Lemonada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9026124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list">
  <p:cSld name="Title and list"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p18"/>
          <p:cNvSpPr txBox="1">
            <a:spLocks noGrp="1"/>
          </p:cNvSpPr>
          <p:nvPr>
            <p:ph type="body" idx="1"/>
          </p:nvPr>
        </p:nvSpPr>
        <p:spPr>
          <a:xfrm>
            <a:off x="1339967" y="1820433"/>
            <a:ext cx="9427600" cy="39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Raleway Thin"/>
              <a:buChar char="●"/>
              <a:defRPr sz="1867"/>
            </a:lvl1pPr>
            <a:lvl2pPr marL="1219170" lvl="1" indent="-440256" rtl="0">
              <a:spcBef>
                <a:spcPts val="2133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2pPr>
            <a:lvl3pPr marL="1828754" lvl="2" indent="-431789" rtl="0">
              <a:spcBef>
                <a:spcPts val="2133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3pPr>
            <a:lvl4pPr marL="2438339" lvl="3" indent="-431789" rtl="0">
              <a:spcBef>
                <a:spcPts val="2133"/>
              </a:spcBef>
              <a:spcAft>
                <a:spcPts val="0"/>
              </a:spcAft>
              <a:buSzPts val="1500"/>
              <a:buFont typeface="Nunito Light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4267093" lvl="6" indent="-414856" rtl="0">
              <a:spcBef>
                <a:spcPts val="2133"/>
              </a:spcBef>
              <a:spcAft>
                <a:spcPts val="0"/>
              </a:spcAft>
              <a:buSzPts val="1300"/>
              <a:buFont typeface="Nunito Light"/>
              <a:buChar char="●"/>
              <a:defRPr/>
            </a:lvl7pPr>
            <a:lvl8pPr marL="4876678" lvl="7" indent="-414856" rtl="0">
              <a:spcBef>
                <a:spcPts val="2133"/>
              </a:spcBef>
              <a:spcAft>
                <a:spcPts val="0"/>
              </a:spcAft>
              <a:buSzPts val="1300"/>
              <a:buFont typeface="Nunito Light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600" name="Google Shape;600;p18"/>
          <p:cNvSpPr txBox="1">
            <a:spLocks noGrp="1"/>
          </p:cNvSpPr>
          <p:nvPr>
            <p:ph type="title"/>
          </p:nvPr>
        </p:nvSpPr>
        <p:spPr>
          <a:xfrm>
            <a:off x="415600" y="3901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000">
                <a:solidFill>
                  <a:schemeClr val="accent1"/>
                </a:solidFill>
                <a:latin typeface="Lemonada Regular"/>
                <a:ea typeface="Lemonada Regular"/>
                <a:cs typeface="Lemonada Regular"/>
                <a:sym typeface="Lemonada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01" name="Google Shape;601;p18"/>
          <p:cNvSpPr/>
          <p:nvPr/>
        </p:nvSpPr>
        <p:spPr>
          <a:xfrm>
            <a:off x="-387593" y="905804"/>
            <a:ext cx="1214879" cy="781355"/>
          </a:xfrm>
          <a:custGeom>
            <a:avLst/>
            <a:gdLst/>
            <a:ahLst/>
            <a:cxnLst/>
            <a:rect l="l" t="t" r="r" b="b"/>
            <a:pathLst>
              <a:path w="16559" h="10650" extrusionOk="0">
                <a:moveTo>
                  <a:pt x="12940" y="0"/>
                </a:moveTo>
                <a:cubicBezTo>
                  <a:pt x="8651" y="0"/>
                  <a:pt x="1" y="2276"/>
                  <a:pt x="3657" y="8447"/>
                </a:cubicBezTo>
                <a:cubicBezTo>
                  <a:pt x="3657" y="8447"/>
                  <a:pt x="7028" y="10650"/>
                  <a:pt x="10057" y="10650"/>
                </a:cubicBezTo>
                <a:cubicBezTo>
                  <a:pt x="11292" y="10650"/>
                  <a:pt x="12470" y="10283"/>
                  <a:pt x="13339" y="9252"/>
                </a:cubicBezTo>
                <a:cubicBezTo>
                  <a:pt x="16339" y="5691"/>
                  <a:pt x="16559" y="1594"/>
                  <a:pt x="15047" y="374"/>
                </a:cubicBezTo>
                <a:cubicBezTo>
                  <a:pt x="14753" y="133"/>
                  <a:pt x="13973" y="0"/>
                  <a:pt x="1294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2" name="Google Shape;602;p18"/>
          <p:cNvSpPr/>
          <p:nvPr/>
        </p:nvSpPr>
        <p:spPr>
          <a:xfrm rot="-8386458">
            <a:off x="11240935" y="5661211"/>
            <a:ext cx="498607" cy="341407"/>
          </a:xfrm>
          <a:custGeom>
            <a:avLst/>
            <a:gdLst/>
            <a:ahLst/>
            <a:cxnLst/>
            <a:rect l="l" t="t" r="r" b="b"/>
            <a:pathLst>
              <a:path w="15805" h="10822" extrusionOk="0">
                <a:moveTo>
                  <a:pt x="7854" y="2001"/>
                </a:moveTo>
                <a:cubicBezTo>
                  <a:pt x="7869" y="2001"/>
                  <a:pt x="7884" y="2001"/>
                  <a:pt x="7900" y="2002"/>
                </a:cubicBezTo>
                <a:lnTo>
                  <a:pt x="7900" y="2002"/>
                </a:lnTo>
                <a:cubicBezTo>
                  <a:pt x="7889" y="2001"/>
                  <a:pt x="7873" y="2001"/>
                  <a:pt x="7854" y="2001"/>
                </a:cubicBezTo>
                <a:close/>
                <a:moveTo>
                  <a:pt x="13171" y="2903"/>
                </a:moveTo>
                <a:lnTo>
                  <a:pt x="13171" y="2952"/>
                </a:lnTo>
                <a:lnTo>
                  <a:pt x="13171" y="3025"/>
                </a:lnTo>
                <a:lnTo>
                  <a:pt x="13154" y="3074"/>
                </a:lnTo>
                <a:lnTo>
                  <a:pt x="13154" y="3074"/>
                </a:lnTo>
                <a:cubicBezTo>
                  <a:pt x="13164" y="3017"/>
                  <a:pt x="13171" y="2954"/>
                  <a:pt x="13171" y="2903"/>
                </a:cubicBezTo>
                <a:close/>
                <a:moveTo>
                  <a:pt x="8153" y="5196"/>
                </a:moveTo>
                <a:lnTo>
                  <a:pt x="8153" y="5196"/>
                </a:lnTo>
                <a:cubicBezTo>
                  <a:pt x="8149" y="5204"/>
                  <a:pt x="8146" y="5212"/>
                  <a:pt x="8146" y="5220"/>
                </a:cubicBezTo>
                <a:lnTo>
                  <a:pt x="8146" y="5220"/>
                </a:lnTo>
                <a:cubicBezTo>
                  <a:pt x="8146" y="5198"/>
                  <a:pt x="8166" y="5196"/>
                  <a:pt x="8153" y="5196"/>
                </a:cubicBezTo>
                <a:close/>
                <a:moveTo>
                  <a:pt x="8121" y="5341"/>
                </a:moveTo>
                <a:cubicBezTo>
                  <a:pt x="8121" y="5342"/>
                  <a:pt x="8121" y="5343"/>
                  <a:pt x="8121" y="5344"/>
                </a:cubicBezTo>
                <a:lnTo>
                  <a:pt x="8121" y="5344"/>
                </a:lnTo>
                <a:lnTo>
                  <a:pt x="8122" y="5342"/>
                </a:lnTo>
                <a:cubicBezTo>
                  <a:pt x="8122" y="5342"/>
                  <a:pt x="8121" y="5341"/>
                  <a:pt x="8121" y="5341"/>
                </a:cubicBezTo>
                <a:close/>
                <a:moveTo>
                  <a:pt x="8121" y="5344"/>
                </a:moveTo>
                <a:lnTo>
                  <a:pt x="8118" y="5352"/>
                </a:lnTo>
                <a:lnTo>
                  <a:pt x="8122" y="5366"/>
                </a:lnTo>
                <a:cubicBezTo>
                  <a:pt x="8122" y="5359"/>
                  <a:pt x="8122" y="5351"/>
                  <a:pt x="8121" y="5344"/>
                </a:cubicBezTo>
                <a:close/>
                <a:moveTo>
                  <a:pt x="15778" y="6025"/>
                </a:moveTo>
                <a:cubicBezTo>
                  <a:pt x="15779" y="6032"/>
                  <a:pt x="15779" y="6039"/>
                  <a:pt x="15780" y="6047"/>
                </a:cubicBezTo>
                <a:lnTo>
                  <a:pt x="15780" y="6047"/>
                </a:lnTo>
                <a:cubicBezTo>
                  <a:pt x="15780" y="6039"/>
                  <a:pt x="15780" y="6032"/>
                  <a:pt x="15780" y="6025"/>
                </a:cubicBezTo>
                <a:cubicBezTo>
                  <a:pt x="15779" y="6025"/>
                  <a:pt x="15779" y="6025"/>
                  <a:pt x="15778" y="6025"/>
                </a:cubicBezTo>
                <a:close/>
                <a:moveTo>
                  <a:pt x="11988" y="6067"/>
                </a:moveTo>
                <a:cubicBezTo>
                  <a:pt x="11983" y="6078"/>
                  <a:pt x="11979" y="6088"/>
                  <a:pt x="11975" y="6098"/>
                </a:cubicBezTo>
                <a:cubicBezTo>
                  <a:pt x="11982" y="6092"/>
                  <a:pt x="11985" y="6081"/>
                  <a:pt x="11988" y="6067"/>
                </a:cubicBezTo>
                <a:close/>
                <a:moveTo>
                  <a:pt x="15780" y="6047"/>
                </a:moveTo>
                <a:cubicBezTo>
                  <a:pt x="15780" y="6137"/>
                  <a:pt x="15780" y="6229"/>
                  <a:pt x="15780" y="6342"/>
                </a:cubicBezTo>
                <a:cubicBezTo>
                  <a:pt x="15796" y="6249"/>
                  <a:pt x="15792" y="6147"/>
                  <a:pt x="15780" y="6047"/>
                </a:cubicBezTo>
                <a:close/>
                <a:moveTo>
                  <a:pt x="1965" y="9973"/>
                </a:moveTo>
                <a:cubicBezTo>
                  <a:pt x="1968" y="9973"/>
                  <a:pt x="1972" y="9974"/>
                  <a:pt x="1976" y="9976"/>
                </a:cubicBezTo>
                <a:cubicBezTo>
                  <a:pt x="2021" y="9998"/>
                  <a:pt x="1962" y="10063"/>
                  <a:pt x="1933" y="10130"/>
                </a:cubicBezTo>
                <a:lnTo>
                  <a:pt x="1933" y="10130"/>
                </a:lnTo>
                <a:cubicBezTo>
                  <a:pt x="1952" y="10027"/>
                  <a:pt x="1944" y="9973"/>
                  <a:pt x="1965" y="9973"/>
                </a:cubicBezTo>
                <a:close/>
                <a:moveTo>
                  <a:pt x="1925" y="10167"/>
                </a:moveTo>
                <a:cubicBezTo>
                  <a:pt x="1923" y="10190"/>
                  <a:pt x="1915" y="10213"/>
                  <a:pt x="1906" y="10239"/>
                </a:cubicBezTo>
                <a:lnTo>
                  <a:pt x="1906" y="10239"/>
                </a:lnTo>
                <a:cubicBezTo>
                  <a:pt x="1914" y="10214"/>
                  <a:pt x="1920" y="10190"/>
                  <a:pt x="1925" y="10167"/>
                </a:cubicBezTo>
                <a:close/>
                <a:moveTo>
                  <a:pt x="12610" y="1"/>
                </a:moveTo>
                <a:cubicBezTo>
                  <a:pt x="12414" y="171"/>
                  <a:pt x="12244" y="366"/>
                  <a:pt x="12097" y="562"/>
                </a:cubicBezTo>
                <a:lnTo>
                  <a:pt x="11951" y="732"/>
                </a:lnTo>
                <a:lnTo>
                  <a:pt x="11902" y="830"/>
                </a:lnTo>
                <a:cubicBezTo>
                  <a:pt x="11878" y="854"/>
                  <a:pt x="11853" y="879"/>
                  <a:pt x="11829" y="927"/>
                </a:cubicBezTo>
                <a:lnTo>
                  <a:pt x="11585" y="1342"/>
                </a:lnTo>
                <a:cubicBezTo>
                  <a:pt x="11488" y="1488"/>
                  <a:pt x="11414" y="1659"/>
                  <a:pt x="11366" y="1830"/>
                </a:cubicBezTo>
                <a:cubicBezTo>
                  <a:pt x="11293" y="1976"/>
                  <a:pt x="11195" y="2123"/>
                  <a:pt x="11146" y="2318"/>
                </a:cubicBezTo>
                <a:cubicBezTo>
                  <a:pt x="11097" y="2488"/>
                  <a:pt x="11024" y="2659"/>
                  <a:pt x="10975" y="2830"/>
                </a:cubicBezTo>
                <a:lnTo>
                  <a:pt x="10927" y="2952"/>
                </a:lnTo>
                <a:cubicBezTo>
                  <a:pt x="10927" y="3001"/>
                  <a:pt x="10902" y="3049"/>
                  <a:pt x="10878" y="3074"/>
                </a:cubicBezTo>
                <a:cubicBezTo>
                  <a:pt x="10878" y="3074"/>
                  <a:pt x="10853" y="3171"/>
                  <a:pt x="10853" y="3220"/>
                </a:cubicBezTo>
                <a:cubicBezTo>
                  <a:pt x="10732" y="3586"/>
                  <a:pt x="10658" y="3927"/>
                  <a:pt x="10561" y="4220"/>
                </a:cubicBezTo>
                <a:cubicBezTo>
                  <a:pt x="10536" y="4342"/>
                  <a:pt x="10512" y="4464"/>
                  <a:pt x="10488" y="4586"/>
                </a:cubicBezTo>
                <a:lnTo>
                  <a:pt x="10488" y="4610"/>
                </a:lnTo>
                <a:cubicBezTo>
                  <a:pt x="10463" y="4659"/>
                  <a:pt x="10463" y="4708"/>
                  <a:pt x="10439" y="4757"/>
                </a:cubicBezTo>
                <a:cubicBezTo>
                  <a:pt x="10414" y="4805"/>
                  <a:pt x="10414" y="4854"/>
                  <a:pt x="10390" y="4903"/>
                </a:cubicBezTo>
                <a:cubicBezTo>
                  <a:pt x="10366" y="4854"/>
                  <a:pt x="10341" y="4830"/>
                  <a:pt x="10317" y="4805"/>
                </a:cubicBezTo>
                <a:cubicBezTo>
                  <a:pt x="10293" y="4757"/>
                  <a:pt x="10268" y="4732"/>
                  <a:pt x="10244" y="4708"/>
                </a:cubicBezTo>
                <a:lnTo>
                  <a:pt x="10219" y="4635"/>
                </a:lnTo>
                <a:lnTo>
                  <a:pt x="10171" y="4561"/>
                </a:lnTo>
                <a:cubicBezTo>
                  <a:pt x="10122" y="4464"/>
                  <a:pt x="10097" y="4391"/>
                  <a:pt x="10049" y="4293"/>
                </a:cubicBezTo>
                <a:cubicBezTo>
                  <a:pt x="9927" y="4074"/>
                  <a:pt x="9829" y="3830"/>
                  <a:pt x="9707" y="3610"/>
                </a:cubicBezTo>
                <a:cubicBezTo>
                  <a:pt x="9658" y="3513"/>
                  <a:pt x="9610" y="3415"/>
                  <a:pt x="9536" y="3318"/>
                </a:cubicBezTo>
                <a:lnTo>
                  <a:pt x="9366" y="3025"/>
                </a:lnTo>
                <a:cubicBezTo>
                  <a:pt x="9268" y="2854"/>
                  <a:pt x="9146" y="2683"/>
                  <a:pt x="9049" y="2513"/>
                </a:cubicBezTo>
                <a:cubicBezTo>
                  <a:pt x="8951" y="2342"/>
                  <a:pt x="8829" y="2220"/>
                  <a:pt x="8732" y="2074"/>
                </a:cubicBezTo>
                <a:lnTo>
                  <a:pt x="8585" y="2074"/>
                </a:lnTo>
                <a:cubicBezTo>
                  <a:pt x="8512" y="2074"/>
                  <a:pt x="8439" y="2049"/>
                  <a:pt x="8366" y="2049"/>
                </a:cubicBezTo>
                <a:cubicBezTo>
                  <a:pt x="8317" y="2025"/>
                  <a:pt x="8244" y="2025"/>
                  <a:pt x="8195" y="2025"/>
                </a:cubicBezTo>
                <a:cubicBezTo>
                  <a:pt x="8092" y="2025"/>
                  <a:pt x="7989" y="2008"/>
                  <a:pt x="7900" y="2002"/>
                </a:cubicBezTo>
                <a:lnTo>
                  <a:pt x="7900" y="2002"/>
                </a:lnTo>
                <a:cubicBezTo>
                  <a:pt x="7918" y="2004"/>
                  <a:pt x="7927" y="2010"/>
                  <a:pt x="7927" y="2025"/>
                </a:cubicBezTo>
                <a:lnTo>
                  <a:pt x="7829" y="2025"/>
                </a:lnTo>
                <a:cubicBezTo>
                  <a:pt x="7561" y="2123"/>
                  <a:pt x="7536" y="2147"/>
                  <a:pt x="7536" y="2147"/>
                </a:cubicBezTo>
                <a:cubicBezTo>
                  <a:pt x="7536" y="2171"/>
                  <a:pt x="7536" y="2147"/>
                  <a:pt x="7488" y="2196"/>
                </a:cubicBezTo>
                <a:lnTo>
                  <a:pt x="7390" y="2244"/>
                </a:lnTo>
                <a:cubicBezTo>
                  <a:pt x="7341" y="2269"/>
                  <a:pt x="7268" y="2293"/>
                  <a:pt x="7195" y="2318"/>
                </a:cubicBezTo>
                <a:lnTo>
                  <a:pt x="7000" y="2415"/>
                </a:lnTo>
                <a:cubicBezTo>
                  <a:pt x="6927" y="2610"/>
                  <a:pt x="6829" y="2830"/>
                  <a:pt x="6732" y="3098"/>
                </a:cubicBezTo>
                <a:cubicBezTo>
                  <a:pt x="6683" y="3244"/>
                  <a:pt x="6634" y="3391"/>
                  <a:pt x="6585" y="3537"/>
                </a:cubicBezTo>
                <a:lnTo>
                  <a:pt x="6415" y="4025"/>
                </a:lnTo>
                <a:cubicBezTo>
                  <a:pt x="6366" y="4171"/>
                  <a:pt x="6317" y="4366"/>
                  <a:pt x="6244" y="4537"/>
                </a:cubicBezTo>
                <a:lnTo>
                  <a:pt x="6219" y="4659"/>
                </a:lnTo>
                <a:lnTo>
                  <a:pt x="6171" y="4781"/>
                </a:lnTo>
                <a:lnTo>
                  <a:pt x="6122" y="4927"/>
                </a:lnTo>
                <a:lnTo>
                  <a:pt x="5927" y="5610"/>
                </a:lnTo>
                <a:lnTo>
                  <a:pt x="5732" y="6244"/>
                </a:lnTo>
                <a:cubicBezTo>
                  <a:pt x="5707" y="6366"/>
                  <a:pt x="5658" y="6464"/>
                  <a:pt x="5634" y="6561"/>
                </a:cubicBezTo>
                <a:cubicBezTo>
                  <a:pt x="5585" y="6659"/>
                  <a:pt x="5561" y="6732"/>
                  <a:pt x="5537" y="6830"/>
                </a:cubicBezTo>
                <a:cubicBezTo>
                  <a:pt x="5512" y="6903"/>
                  <a:pt x="5463" y="6976"/>
                  <a:pt x="5439" y="7049"/>
                </a:cubicBezTo>
                <a:cubicBezTo>
                  <a:pt x="5415" y="7074"/>
                  <a:pt x="5390" y="7098"/>
                  <a:pt x="5390" y="7122"/>
                </a:cubicBezTo>
                <a:cubicBezTo>
                  <a:pt x="5390" y="7147"/>
                  <a:pt x="5366" y="7196"/>
                  <a:pt x="5341" y="7244"/>
                </a:cubicBezTo>
                <a:cubicBezTo>
                  <a:pt x="5317" y="7220"/>
                  <a:pt x="5268" y="7147"/>
                  <a:pt x="5219" y="7122"/>
                </a:cubicBezTo>
                <a:cubicBezTo>
                  <a:pt x="5219" y="7098"/>
                  <a:pt x="5195" y="7098"/>
                  <a:pt x="5195" y="7098"/>
                </a:cubicBezTo>
                <a:cubicBezTo>
                  <a:pt x="5146" y="7074"/>
                  <a:pt x="5122" y="7025"/>
                  <a:pt x="5098" y="7000"/>
                </a:cubicBezTo>
                <a:cubicBezTo>
                  <a:pt x="5000" y="6854"/>
                  <a:pt x="4878" y="6683"/>
                  <a:pt x="4756" y="6488"/>
                </a:cubicBezTo>
                <a:cubicBezTo>
                  <a:pt x="4659" y="6342"/>
                  <a:pt x="4537" y="6220"/>
                  <a:pt x="4439" y="6074"/>
                </a:cubicBezTo>
                <a:lnTo>
                  <a:pt x="4195" y="5708"/>
                </a:lnTo>
                <a:cubicBezTo>
                  <a:pt x="4098" y="5586"/>
                  <a:pt x="4000" y="5488"/>
                  <a:pt x="3902" y="5366"/>
                </a:cubicBezTo>
                <a:lnTo>
                  <a:pt x="3390" y="4757"/>
                </a:lnTo>
                <a:cubicBezTo>
                  <a:pt x="3220" y="4561"/>
                  <a:pt x="3049" y="4415"/>
                  <a:pt x="2927" y="4269"/>
                </a:cubicBezTo>
                <a:lnTo>
                  <a:pt x="2488" y="4293"/>
                </a:lnTo>
                <a:lnTo>
                  <a:pt x="2024" y="4293"/>
                </a:lnTo>
                <a:lnTo>
                  <a:pt x="1902" y="4342"/>
                </a:lnTo>
                <a:cubicBezTo>
                  <a:pt x="1951" y="4366"/>
                  <a:pt x="1683" y="4586"/>
                  <a:pt x="1561" y="4635"/>
                </a:cubicBezTo>
                <a:lnTo>
                  <a:pt x="1293" y="4805"/>
                </a:lnTo>
                <a:cubicBezTo>
                  <a:pt x="1244" y="5025"/>
                  <a:pt x="1195" y="5269"/>
                  <a:pt x="1146" y="5513"/>
                </a:cubicBezTo>
                <a:cubicBezTo>
                  <a:pt x="1073" y="5781"/>
                  <a:pt x="1049" y="6025"/>
                  <a:pt x="1000" y="6269"/>
                </a:cubicBezTo>
                <a:lnTo>
                  <a:pt x="951" y="6220"/>
                </a:lnTo>
                <a:cubicBezTo>
                  <a:pt x="829" y="6903"/>
                  <a:pt x="756" y="7391"/>
                  <a:pt x="707" y="7659"/>
                </a:cubicBezTo>
                <a:cubicBezTo>
                  <a:pt x="585" y="8196"/>
                  <a:pt x="366" y="9000"/>
                  <a:pt x="244" y="9708"/>
                </a:cubicBezTo>
                <a:lnTo>
                  <a:pt x="220" y="9781"/>
                </a:lnTo>
                <a:cubicBezTo>
                  <a:pt x="195" y="9805"/>
                  <a:pt x="146" y="9854"/>
                  <a:pt x="122" y="9903"/>
                </a:cubicBezTo>
                <a:lnTo>
                  <a:pt x="0" y="10098"/>
                </a:lnTo>
                <a:lnTo>
                  <a:pt x="0" y="10171"/>
                </a:lnTo>
                <a:cubicBezTo>
                  <a:pt x="220" y="10366"/>
                  <a:pt x="439" y="10513"/>
                  <a:pt x="683" y="10659"/>
                </a:cubicBezTo>
                <a:cubicBezTo>
                  <a:pt x="856" y="10751"/>
                  <a:pt x="1050" y="10821"/>
                  <a:pt x="1235" y="10821"/>
                </a:cubicBezTo>
                <a:cubicBezTo>
                  <a:pt x="1443" y="10821"/>
                  <a:pt x="1639" y="10733"/>
                  <a:pt x="1781" y="10488"/>
                </a:cubicBezTo>
                <a:lnTo>
                  <a:pt x="1829" y="10513"/>
                </a:lnTo>
                <a:lnTo>
                  <a:pt x="1878" y="10317"/>
                </a:lnTo>
                <a:cubicBezTo>
                  <a:pt x="1915" y="10225"/>
                  <a:pt x="1934" y="10192"/>
                  <a:pt x="1944" y="10192"/>
                </a:cubicBezTo>
                <a:cubicBezTo>
                  <a:pt x="1961" y="10192"/>
                  <a:pt x="1951" y="10281"/>
                  <a:pt x="1951" y="10342"/>
                </a:cubicBezTo>
                <a:cubicBezTo>
                  <a:pt x="1976" y="10244"/>
                  <a:pt x="2000" y="10147"/>
                  <a:pt x="2024" y="10074"/>
                </a:cubicBezTo>
                <a:cubicBezTo>
                  <a:pt x="2031" y="10055"/>
                  <a:pt x="2032" y="10047"/>
                  <a:pt x="2031" y="10047"/>
                </a:cubicBezTo>
                <a:lnTo>
                  <a:pt x="2031" y="10047"/>
                </a:lnTo>
                <a:cubicBezTo>
                  <a:pt x="2027" y="10047"/>
                  <a:pt x="2000" y="10110"/>
                  <a:pt x="2000" y="10147"/>
                </a:cubicBezTo>
                <a:cubicBezTo>
                  <a:pt x="2000" y="9976"/>
                  <a:pt x="2024" y="9830"/>
                  <a:pt x="2073" y="9659"/>
                </a:cubicBezTo>
                <a:cubicBezTo>
                  <a:pt x="2122" y="9415"/>
                  <a:pt x="2146" y="9659"/>
                  <a:pt x="2195" y="9391"/>
                </a:cubicBezTo>
                <a:cubicBezTo>
                  <a:pt x="2341" y="8805"/>
                  <a:pt x="2463" y="8220"/>
                  <a:pt x="2561" y="7683"/>
                </a:cubicBezTo>
                <a:lnTo>
                  <a:pt x="2659" y="7269"/>
                </a:lnTo>
                <a:lnTo>
                  <a:pt x="2659" y="7244"/>
                </a:lnTo>
                <a:lnTo>
                  <a:pt x="2683" y="7196"/>
                </a:lnTo>
                <a:lnTo>
                  <a:pt x="2707" y="7196"/>
                </a:lnTo>
                <a:cubicBezTo>
                  <a:pt x="2707" y="7244"/>
                  <a:pt x="2707" y="7269"/>
                  <a:pt x="2707" y="7293"/>
                </a:cubicBezTo>
                <a:cubicBezTo>
                  <a:pt x="2707" y="7281"/>
                  <a:pt x="2707" y="7275"/>
                  <a:pt x="2710" y="7275"/>
                </a:cubicBezTo>
                <a:cubicBezTo>
                  <a:pt x="2713" y="7275"/>
                  <a:pt x="2720" y="7281"/>
                  <a:pt x="2732" y="7293"/>
                </a:cubicBezTo>
                <a:cubicBezTo>
                  <a:pt x="2902" y="7513"/>
                  <a:pt x="3073" y="7757"/>
                  <a:pt x="3195" y="7927"/>
                </a:cubicBezTo>
                <a:lnTo>
                  <a:pt x="3293" y="8074"/>
                </a:lnTo>
                <a:lnTo>
                  <a:pt x="3341" y="8122"/>
                </a:lnTo>
                <a:lnTo>
                  <a:pt x="3366" y="8171"/>
                </a:lnTo>
                <a:lnTo>
                  <a:pt x="3537" y="8293"/>
                </a:lnTo>
                <a:lnTo>
                  <a:pt x="3634" y="8293"/>
                </a:lnTo>
                <a:cubicBezTo>
                  <a:pt x="4122" y="8952"/>
                  <a:pt x="3732" y="8561"/>
                  <a:pt x="4219" y="9171"/>
                </a:cubicBezTo>
                <a:cubicBezTo>
                  <a:pt x="4415" y="9317"/>
                  <a:pt x="4610" y="9513"/>
                  <a:pt x="4756" y="9708"/>
                </a:cubicBezTo>
                <a:lnTo>
                  <a:pt x="5049" y="9708"/>
                </a:lnTo>
                <a:cubicBezTo>
                  <a:pt x="5098" y="9708"/>
                  <a:pt x="5146" y="9708"/>
                  <a:pt x="5195" y="9683"/>
                </a:cubicBezTo>
                <a:cubicBezTo>
                  <a:pt x="5195" y="9683"/>
                  <a:pt x="5366" y="9683"/>
                  <a:pt x="5366" y="9708"/>
                </a:cubicBezTo>
                <a:cubicBezTo>
                  <a:pt x="5415" y="9659"/>
                  <a:pt x="5537" y="9683"/>
                  <a:pt x="5658" y="9659"/>
                </a:cubicBezTo>
                <a:lnTo>
                  <a:pt x="5878" y="9610"/>
                </a:lnTo>
                <a:cubicBezTo>
                  <a:pt x="5976" y="9610"/>
                  <a:pt x="6024" y="9610"/>
                  <a:pt x="5902" y="9635"/>
                </a:cubicBezTo>
                <a:lnTo>
                  <a:pt x="6561" y="9537"/>
                </a:lnTo>
                <a:cubicBezTo>
                  <a:pt x="6683" y="9269"/>
                  <a:pt x="6829" y="8976"/>
                  <a:pt x="6976" y="8635"/>
                </a:cubicBezTo>
                <a:cubicBezTo>
                  <a:pt x="7049" y="8488"/>
                  <a:pt x="7122" y="8317"/>
                  <a:pt x="7219" y="8147"/>
                </a:cubicBezTo>
                <a:cubicBezTo>
                  <a:pt x="7293" y="7952"/>
                  <a:pt x="7341" y="7757"/>
                  <a:pt x="7415" y="7561"/>
                </a:cubicBezTo>
                <a:lnTo>
                  <a:pt x="7536" y="7220"/>
                </a:lnTo>
                <a:cubicBezTo>
                  <a:pt x="7585" y="7098"/>
                  <a:pt x="7610" y="7000"/>
                  <a:pt x="7658" y="6878"/>
                </a:cubicBezTo>
                <a:cubicBezTo>
                  <a:pt x="7707" y="6659"/>
                  <a:pt x="7780" y="6439"/>
                  <a:pt x="7854" y="6220"/>
                </a:cubicBezTo>
                <a:cubicBezTo>
                  <a:pt x="7927" y="6000"/>
                  <a:pt x="7976" y="5805"/>
                  <a:pt x="8024" y="5610"/>
                </a:cubicBezTo>
                <a:lnTo>
                  <a:pt x="8118" y="5352"/>
                </a:lnTo>
                <a:lnTo>
                  <a:pt x="8114" y="5334"/>
                </a:lnTo>
                <a:lnTo>
                  <a:pt x="8114" y="5334"/>
                </a:lnTo>
                <a:cubicBezTo>
                  <a:pt x="8116" y="5336"/>
                  <a:pt x="8118" y="5338"/>
                  <a:pt x="8121" y="5341"/>
                </a:cubicBezTo>
                <a:lnTo>
                  <a:pt x="8121" y="5341"/>
                </a:lnTo>
                <a:cubicBezTo>
                  <a:pt x="8119" y="5328"/>
                  <a:pt x="8115" y="5316"/>
                  <a:pt x="8106" y="5303"/>
                </a:cubicBezTo>
                <a:lnTo>
                  <a:pt x="8106" y="5303"/>
                </a:lnTo>
                <a:lnTo>
                  <a:pt x="8114" y="5334"/>
                </a:lnTo>
                <a:lnTo>
                  <a:pt x="8114" y="5334"/>
                </a:lnTo>
                <a:cubicBezTo>
                  <a:pt x="8097" y="5318"/>
                  <a:pt x="8097" y="5318"/>
                  <a:pt x="8094" y="5318"/>
                </a:cubicBezTo>
                <a:cubicBezTo>
                  <a:pt x="8091" y="5318"/>
                  <a:pt x="8085" y="5318"/>
                  <a:pt x="8049" y="5293"/>
                </a:cubicBezTo>
                <a:cubicBezTo>
                  <a:pt x="8012" y="5257"/>
                  <a:pt x="8012" y="5257"/>
                  <a:pt x="8021" y="5257"/>
                </a:cubicBezTo>
                <a:cubicBezTo>
                  <a:pt x="8030" y="5257"/>
                  <a:pt x="8049" y="5257"/>
                  <a:pt x="8049" y="5220"/>
                </a:cubicBezTo>
                <a:cubicBezTo>
                  <a:pt x="8097" y="5293"/>
                  <a:pt x="8097" y="5269"/>
                  <a:pt x="8097" y="5293"/>
                </a:cubicBezTo>
                <a:cubicBezTo>
                  <a:pt x="8101" y="5296"/>
                  <a:pt x="8104" y="5300"/>
                  <a:pt x="8106" y="5303"/>
                </a:cubicBezTo>
                <a:lnTo>
                  <a:pt x="8106" y="5303"/>
                </a:lnTo>
                <a:lnTo>
                  <a:pt x="8097" y="5269"/>
                </a:lnTo>
                <a:lnTo>
                  <a:pt x="8122" y="5318"/>
                </a:lnTo>
                <a:lnTo>
                  <a:pt x="8122" y="5293"/>
                </a:lnTo>
                <a:cubicBezTo>
                  <a:pt x="8122" y="5296"/>
                  <a:pt x="8122" y="5297"/>
                  <a:pt x="8123" y="5297"/>
                </a:cubicBezTo>
                <a:cubicBezTo>
                  <a:pt x="8127" y="5297"/>
                  <a:pt x="8146" y="5217"/>
                  <a:pt x="8146" y="5196"/>
                </a:cubicBezTo>
                <a:cubicBezTo>
                  <a:pt x="8149" y="5196"/>
                  <a:pt x="8151" y="5196"/>
                  <a:pt x="8153" y="5196"/>
                </a:cubicBezTo>
                <a:lnTo>
                  <a:pt x="8153" y="5196"/>
                </a:lnTo>
                <a:cubicBezTo>
                  <a:pt x="8157" y="5186"/>
                  <a:pt x="8162" y="5177"/>
                  <a:pt x="8166" y="5168"/>
                </a:cubicBezTo>
                <a:lnTo>
                  <a:pt x="8166" y="5168"/>
                </a:lnTo>
                <a:cubicBezTo>
                  <a:pt x="8165" y="5179"/>
                  <a:pt x="8169" y="5182"/>
                  <a:pt x="8173" y="5182"/>
                </a:cubicBezTo>
                <a:cubicBezTo>
                  <a:pt x="8179" y="5182"/>
                  <a:pt x="8186" y="5177"/>
                  <a:pt x="8188" y="5177"/>
                </a:cubicBezTo>
                <a:cubicBezTo>
                  <a:pt x="8189" y="5177"/>
                  <a:pt x="8185" y="5181"/>
                  <a:pt x="8171" y="5196"/>
                </a:cubicBezTo>
                <a:cubicBezTo>
                  <a:pt x="8171" y="5196"/>
                  <a:pt x="8181" y="5228"/>
                  <a:pt x="8203" y="5228"/>
                </a:cubicBezTo>
                <a:cubicBezTo>
                  <a:pt x="8214" y="5228"/>
                  <a:pt x="8228" y="5220"/>
                  <a:pt x="8244" y="5196"/>
                </a:cubicBezTo>
                <a:lnTo>
                  <a:pt x="8244" y="5196"/>
                </a:lnTo>
                <a:cubicBezTo>
                  <a:pt x="8219" y="5244"/>
                  <a:pt x="8244" y="5293"/>
                  <a:pt x="8195" y="5293"/>
                </a:cubicBezTo>
                <a:cubicBezTo>
                  <a:pt x="8185" y="5288"/>
                  <a:pt x="8179" y="5286"/>
                  <a:pt x="8176" y="5286"/>
                </a:cubicBezTo>
                <a:cubicBezTo>
                  <a:pt x="8165" y="5286"/>
                  <a:pt x="8200" y="5318"/>
                  <a:pt x="8219" y="5318"/>
                </a:cubicBezTo>
                <a:cubicBezTo>
                  <a:pt x="8244" y="5366"/>
                  <a:pt x="8244" y="5391"/>
                  <a:pt x="8268" y="5440"/>
                </a:cubicBezTo>
                <a:lnTo>
                  <a:pt x="8293" y="5488"/>
                </a:lnTo>
                <a:lnTo>
                  <a:pt x="8293" y="5513"/>
                </a:lnTo>
                <a:lnTo>
                  <a:pt x="8317" y="5561"/>
                </a:lnTo>
                <a:cubicBezTo>
                  <a:pt x="8439" y="5757"/>
                  <a:pt x="8561" y="5952"/>
                  <a:pt x="8707" y="6122"/>
                </a:cubicBezTo>
                <a:lnTo>
                  <a:pt x="8610" y="5879"/>
                </a:lnTo>
                <a:lnTo>
                  <a:pt x="8756" y="6147"/>
                </a:lnTo>
                <a:cubicBezTo>
                  <a:pt x="8805" y="6244"/>
                  <a:pt x="8829" y="6318"/>
                  <a:pt x="8878" y="6391"/>
                </a:cubicBezTo>
                <a:cubicBezTo>
                  <a:pt x="8949" y="6486"/>
                  <a:pt x="8997" y="6604"/>
                  <a:pt x="9022" y="6746"/>
                </a:cubicBezTo>
                <a:lnTo>
                  <a:pt x="9022" y="6746"/>
                </a:lnTo>
                <a:lnTo>
                  <a:pt x="8805" y="6391"/>
                </a:lnTo>
                <a:lnTo>
                  <a:pt x="9024" y="6757"/>
                </a:lnTo>
                <a:cubicBezTo>
                  <a:pt x="9024" y="6753"/>
                  <a:pt x="9023" y="6749"/>
                  <a:pt x="9022" y="6746"/>
                </a:cubicBezTo>
                <a:lnTo>
                  <a:pt x="9022" y="6746"/>
                </a:lnTo>
                <a:lnTo>
                  <a:pt x="9268" y="7147"/>
                </a:lnTo>
                <a:cubicBezTo>
                  <a:pt x="9317" y="7269"/>
                  <a:pt x="9390" y="7366"/>
                  <a:pt x="9488" y="7464"/>
                </a:cubicBezTo>
                <a:lnTo>
                  <a:pt x="9707" y="7732"/>
                </a:lnTo>
                <a:lnTo>
                  <a:pt x="9634" y="7586"/>
                </a:lnTo>
                <a:lnTo>
                  <a:pt x="9634" y="7586"/>
                </a:lnTo>
                <a:cubicBezTo>
                  <a:pt x="9658" y="7610"/>
                  <a:pt x="9683" y="7659"/>
                  <a:pt x="9732" y="7708"/>
                </a:cubicBezTo>
                <a:lnTo>
                  <a:pt x="10146" y="7708"/>
                </a:lnTo>
                <a:cubicBezTo>
                  <a:pt x="10293" y="7708"/>
                  <a:pt x="10463" y="7708"/>
                  <a:pt x="10610" y="7732"/>
                </a:cubicBezTo>
                <a:cubicBezTo>
                  <a:pt x="10853" y="7659"/>
                  <a:pt x="11122" y="7537"/>
                  <a:pt x="11414" y="7439"/>
                </a:cubicBezTo>
                <a:cubicBezTo>
                  <a:pt x="11488" y="7269"/>
                  <a:pt x="11561" y="7122"/>
                  <a:pt x="11634" y="7000"/>
                </a:cubicBezTo>
                <a:cubicBezTo>
                  <a:pt x="11683" y="6854"/>
                  <a:pt x="11732" y="6683"/>
                  <a:pt x="11780" y="6561"/>
                </a:cubicBezTo>
                <a:cubicBezTo>
                  <a:pt x="11853" y="6391"/>
                  <a:pt x="11902" y="6196"/>
                  <a:pt x="11951" y="6000"/>
                </a:cubicBezTo>
                <a:lnTo>
                  <a:pt x="11951" y="6000"/>
                </a:lnTo>
                <a:lnTo>
                  <a:pt x="11829" y="6220"/>
                </a:lnTo>
                <a:lnTo>
                  <a:pt x="11829" y="6220"/>
                </a:lnTo>
                <a:lnTo>
                  <a:pt x="11947" y="5699"/>
                </a:lnTo>
                <a:lnTo>
                  <a:pt x="11947" y="5699"/>
                </a:lnTo>
                <a:cubicBezTo>
                  <a:pt x="11942" y="5768"/>
                  <a:pt x="12000" y="5981"/>
                  <a:pt x="11988" y="6067"/>
                </a:cubicBezTo>
                <a:lnTo>
                  <a:pt x="11988" y="6067"/>
                </a:lnTo>
                <a:cubicBezTo>
                  <a:pt x="12032" y="5952"/>
                  <a:pt x="12079" y="5814"/>
                  <a:pt x="12146" y="5635"/>
                </a:cubicBezTo>
                <a:lnTo>
                  <a:pt x="12317" y="5001"/>
                </a:lnTo>
                <a:cubicBezTo>
                  <a:pt x="12414" y="4683"/>
                  <a:pt x="12512" y="4293"/>
                  <a:pt x="12634" y="3903"/>
                </a:cubicBezTo>
                <a:cubicBezTo>
                  <a:pt x="12658" y="3781"/>
                  <a:pt x="12707" y="3659"/>
                  <a:pt x="12732" y="3513"/>
                </a:cubicBezTo>
                <a:cubicBezTo>
                  <a:pt x="12756" y="3464"/>
                  <a:pt x="12780" y="3391"/>
                  <a:pt x="12805" y="3342"/>
                </a:cubicBezTo>
                <a:cubicBezTo>
                  <a:pt x="12853" y="3244"/>
                  <a:pt x="12902" y="3123"/>
                  <a:pt x="12975" y="3049"/>
                </a:cubicBezTo>
                <a:cubicBezTo>
                  <a:pt x="13000" y="2976"/>
                  <a:pt x="13049" y="2927"/>
                  <a:pt x="13122" y="2879"/>
                </a:cubicBezTo>
                <a:lnTo>
                  <a:pt x="13122" y="2952"/>
                </a:lnTo>
                <a:lnTo>
                  <a:pt x="13122" y="3025"/>
                </a:lnTo>
                <a:cubicBezTo>
                  <a:pt x="13122" y="3049"/>
                  <a:pt x="13097" y="3123"/>
                  <a:pt x="13097" y="3123"/>
                </a:cubicBezTo>
                <a:cubicBezTo>
                  <a:pt x="13097" y="3123"/>
                  <a:pt x="13122" y="3074"/>
                  <a:pt x="13146" y="3049"/>
                </a:cubicBezTo>
                <a:cubicBezTo>
                  <a:pt x="13146" y="3049"/>
                  <a:pt x="13146" y="3049"/>
                  <a:pt x="13146" y="3074"/>
                </a:cubicBezTo>
                <a:cubicBezTo>
                  <a:pt x="13122" y="3123"/>
                  <a:pt x="13122" y="3147"/>
                  <a:pt x="13122" y="3196"/>
                </a:cubicBezTo>
                <a:cubicBezTo>
                  <a:pt x="13132" y="3176"/>
                  <a:pt x="13141" y="3141"/>
                  <a:pt x="13150" y="3099"/>
                </a:cubicBezTo>
                <a:lnTo>
                  <a:pt x="13150" y="3099"/>
                </a:lnTo>
                <a:cubicBezTo>
                  <a:pt x="13159" y="3090"/>
                  <a:pt x="13184" y="3046"/>
                  <a:pt x="13206" y="3046"/>
                </a:cubicBezTo>
                <a:cubicBezTo>
                  <a:pt x="13221" y="3046"/>
                  <a:pt x="13235" y="3064"/>
                  <a:pt x="13244" y="3123"/>
                </a:cubicBezTo>
                <a:lnTo>
                  <a:pt x="13244" y="3147"/>
                </a:lnTo>
                <a:cubicBezTo>
                  <a:pt x="13292" y="3269"/>
                  <a:pt x="13317" y="3366"/>
                  <a:pt x="13341" y="3464"/>
                </a:cubicBezTo>
                <a:lnTo>
                  <a:pt x="13390" y="3635"/>
                </a:lnTo>
                <a:cubicBezTo>
                  <a:pt x="13439" y="3757"/>
                  <a:pt x="13488" y="3903"/>
                  <a:pt x="13512" y="4025"/>
                </a:cubicBezTo>
                <a:cubicBezTo>
                  <a:pt x="13488" y="4025"/>
                  <a:pt x="13439" y="3903"/>
                  <a:pt x="13390" y="3805"/>
                </a:cubicBezTo>
                <a:lnTo>
                  <a:pt x="13390" y="3805"/>
                </a:lnTo>
                <a:cubicBezTo>
                  <a:pt x="13414" y="3879"/>
                  <a:pt x="13439" y="3976"/>
                  <a:pt x="13463" y="4074"/>
                </a:cubicBezTo>
                <a:cubicBezTo>
                  <a:pt x="13463" y="4049"/>
                  <a:pt x="13466" y="4039"/>
                  <a:pt x="13471" y="4039"/>
                </a:cubicBezTo>
                <a:cubicBezTo>
                  <a:pt x="13489" y="4039"/>
                  <a:pt x="13535" y="4197"/>
                  <a:pt x="13540" y="4197"/>
                </a:cubicBezTo>
                <a:cubicBezTo>
                  <a:pt x="13541" y="4197"/>
                  <a:pt x="13540" y="4189"/>
                  <a:pt x="13536" y="4171"/>
                </a:cubicBezTo>
                <a:lnTo>
                  <a:pt x="13536" y="4171"/>
                </a:lnTo>
                <a:cubicBezTo>
                  <a:pt x="13610" y="4269"/>
                  <a:pt x="13634" y="4366"/>
                  <a:pt x="13683" y="4488"/>
                </a:cubicBezTo>
                <a:cubicBezTo>
                  <a:pt x="13731" y="4586"/>
                  <a:pt x="13756" y="4708"/>
                  <a:pt x="13780" y="4805"/>
                </a:cubicBezTo>
                <a:cubicBezTo>
                  <a:pt x="13805" y="4927"/>
                  <a:pt x="13829" y="5025"/>
                  <a:pt x="13853" y="5147"/>
                </a:cubicBezTo>
                <a:cubicBezTo>
                  <a:pt x="13878" y="5244"/>
                  <a:pt x="13902" y="5342"/>
                  <a:pt x="13951" y="5415"/>
                </a:cubicBezTo>
                <a:cubicBezTo>
                  <a:pt x="14000" y="5415"/>
                  <a:pt x="14439" y="5537"/>
                  <a:pt x="14853" y="5683"/>
                </a:cubicBezTo>
                <a:cubicBezTo>
                  <a:pt x="15286" y="5827"/>
                  <a:pt x="15718" y="6019"/>
                  <a:pt x="15778" y="6025"/>
                </a:cubicBezTo>
                <a:lnTo>
                  <a:pt x="15778" y="6025"/>
                </a:lnTo>
                <a:cubicBezTo>
                  <a:pt x="15771" y="5975"/>
                  <a:pt x="15764" y="5925"/>
                  <a:pt x="15756" y="5879"/>
                </a:cubicBezTo>
                <a:lnTo>
                  <a:pt x="15683" y="5854"/>
                </a:lnTo>
                <a:cubicBezTo>
                  <a:pt x="15634" y="5537"/>
                  <a:pt x="15731" y="5781"/>
                  <a:pt x="15683" y="5464"/>
                </a:cubicBezTo>
                <a:cubicBezTo>
                  <a:pt x="15707" y="5464"/>
                  <a:pt x="15731" y="5513"/>
                  <a:pt x="15756" y="5610"/>
                </a:cubicBezTo>
                <a:cubicBezTo>
                  <a:pt x="15780" y="5732"/>
                  <a:pt x="15780" y="5854"/>
                  <a:pt x="15805" y="6000"/>
                </a:cubicBezTo>
                <a:cubicBezTo>
                  <a:pt x="15780" y="5757"/>
                  <a:pt x="15805" y="5513"/>
                  <a:pt x="15731" y="5415"/>
                </a:cubicBezTo>
                <a:cubicBezTo>
                  <a:pt x="15707" y="5220"/>
                  <a:pt x="15780" y="5415"/>
                  <a:pt x="15756" y="5171"/>
                </a:cubicBezTo>
                <a:cubicBezTo>
                  <a:pt x="15683" y="4976"/>
                  <a:pt x="15634" y="4781"/>
                  <a:pt x="15585" y="4561"/>
                </a:cubicBezTo>
                <a:cubicBezTo>
                  <a:pt x="15561" y="4366"/>
                  <a:pt x="15512" y="4147"/>
                  <a:pt x="15439" y="3952"/>
                </a:cubicBezTo>
                <a:cubicBezTo>
                  <a:pt x="15341" y="3781"/>
                  <a:pt x="15292" y="3610"/>
                  <a:pt x="15244" y="3415"/>
                </a:cubicBezTo>
                <a:lnTo>
                  <a:pt x="15244" y="3415"/>
                </a:lnTo>
                <a:lnTo>
                  <a:pt x="15292" y="3464"/>
                </a:lnTo>
                <a:cubicBezTo>
                  <a:pt x="15268" y="3366"/>
                  <a:pt x="15244" y="3244"/>
                  <a:pt x="15195" y="3147"/>
                </a:cubicBezTo>
                <a:cubicBezTo>
                  <a:pt x="15170" y="3074"/>
                  <a:pt x="15146" y="3001"/>
                  <a:pt x="15122" y="2927"/>
                </a:cubicBezTo>
                <a:cubicBezTo>
                  <a:pt x="15073" y="2805"/>
                  <a:pt x="15049" y="2659"/>
                  <a:pt x="15000" y="2537"/>
                </a:cubicBezTo>
                <a:lnTo>
                  <a:pt x="15000" y="2537"/>
                </a:lnTo>
                <a:cubicBezTo>
                  <a:pt x="15028" y="2622"/>
                  <a:pt x="15040" y="2706"/>
                  <a:pt x="15026" y="2706"/>
                </a:cubicBezTo>
                <a:cubicBezTo>
                  <a:pt x="15016" y="2706"/>
                  <a:pt x="14992" y="2661"/>
                  <a:pt x="14951" y="2537"/>
                </a:cubicBezTo>
                <a:cubicBezTo>
                  <a:pt x="14780" y="1952"/>
                  <a:pt x="14658" y="1562"/>
                  <a:pt x="14561" y="1074"/>
                </a:cubicBezTo>
                <a:lnTo>
                  <a:pt x="14390" y="708"/>
                </a:lnTo>
                <a:cubicBezTo>
                  <a:pt x="14390" y="684"/>
                  <a:pt x="14390" y="659"/>
                  <a:pt x="14366" y="635"/>
                </a:cubicBezTo>
                <a:lnTo>
                  <a:pt x="13951" y="464"/>
                </a:lnTo>
                <a:lnTo>
                  <a:pt x="13658" y="342"/>
                </a:lnTo>
                <a:lnTo>
                  <a:pt x="13463" y="269"/>
                </a:lnTo>
                <a:lnTo>
                  <a:pt x="13366" y="220"/>
                </a:lnTo>
                <a:cubicBezTo>
                  <a:pt x="13292" y="196"/>
                  <a:pt x="13219" y="171"/>
                  <a:pt x="13122" y="147"/>
                </a:cubicBezTo>
                <a:lnTo>
                  <a:pt x="12610" y="1"/>
                </a:lnTo>
                <a:close/>
              </a:path>
            </a:pathLst>
          </a:custGeom>
          <a:solidFill>
            <a:srgbClr val="E765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3" name="Google Shape;603;p18"/>
          <p:cNvSpPr/>
          <p:nvPr/>
        </p:nvSpPr>
        <p:spPr>
          <a:xfrm rot="-8386458">
            <a:off x="11891795" y="6071660"/>
            <a:ext cx="448604" cy="317809"/>
          </a:xfrm>
          <a:custGeom>
            <a:avLst/>
            <a:gdLst/>
            <a:ahLst/>
            <a:cxnLst/>
            <a:rect l="l" t="t" r="r" b="b"/>
            <a:pathLst>
              <a:path w="14220" h="10074" extrusionOk="0">
                <a:moveTo>
                  <a:pt x="7706" y="4422"/>
                </a:moveTo>
                <a:lnTo>
                  <a:pt x="7683" y="4512"/>
                </a:lnTo>
                <a:lnTo>
                  <a:pt x="7708" y="4439"/>
                </a:lnTo>
                <a:cubicBezTo>
                  <a:pt x="7708" y="4431"/>
                  <a:pt x="7707" y="4426"/>
                  <a:pt x="7706" y="4422"/>
                </a:cubicBezTo>
                <a:close/>
                <a:moveTo>
                  <a:pt x="1891" y="4477"/>
                </a:moveTo>
                <a:cubicBezTo>
                  <a:pt x="1895" y="4477"/>
                  <a:pt x="1899" y="4480"/>
                  <a:pt x="1903" y="4488"/>
                </a:cubicBezTo>
                <a:lnTo>
                  <a:pt x="1746" y="4711"/>
                </a:lnTo>
                <a:lnTo>
                  <a:pt x="1746" y="4711"/>
                </a:lnTo>
                <a:cubicBezTo>
                  <a:pt x="1839" y="4577"/>
                  <a:pt x="1870" y="4477"/>
                  <a:pt x="1891" y="4477"/>
                </a:cubicBezTo>
                <a:close/>
                <a:moveTo>
                  <a:pt x="14195" y="6854"/>
                </a:moveTo>
                <a:cubicBezTo>
                  <a:pt x="14194" y="6863"/>
                  <a:pt x="14194" y="6872"/>
                  <a:pt x="14193" y="6882"/>
                </a:cubicBezTo>
                <a:lnTo>
                  <a:pt x="14193" y="6882"/>
                </a:lnTo>
                <a:cubicBezTo>
                  <a:pt x="14194" y="6873"/>
                  <a:pt x="14195" y="6863"/>
                  <a:pt x="14195" y="6854"/>
                </a:cubicBezTo>
                <a:close/>
                <a:moveTo>
                  <a:pt x="10125" y="7143"/>
                </a:moveTo>
                <a:cubicBezTo>
                  <a:pt x="10124" y="7144"/>
                  <a:pt x="10123" y="7145"/>
                  <a:pt x="10122" y="7146"/>
                </a:cubicBezTo>
                <a:cubicBezTo>
                  <a:pt x="10123" y="7145"/>
                  <a:pt x="10124" y="7144"/>
                  <a:pt x="10125" y="7143"/>
                </a:cubicBezTo>
                <a:close/>
                <a:moveTo>
                  <a:pt x="4317" y="0"/>
                </a:moveTo>
                <a:cubicBezTo>
                  <a:pt x="4220" y="25"/>
                  <a:pt x="4122" y="49"/>
                  <a:pt x="4000" y="49"/>
                </a:cubicBezTo>
                <a:lnTo>
                  <a:pt x="3903" y="73"/>
                </a:lnTo>
                <a:lnTo>
                  <a:pt x="3708" y="98"/>
                </a:lnTo>
                <a:cubicBezTo>
                  <a:pt x="3561" y="98"/>
                  <a:pt x="3439" y="146"/>
                  <a:pt x="3269" y="146"/>
                </a:cubicBezTo>
                <a:lnTo>
                  <a:pt x="3171" y="268"/>
                </a:lnTo>
                <a:lnTo>
                  <a:pt x="3195" y="195"/>
                </a:lnTo>
                <a:lnTo>
                  <a:pt x="3195" y="195"/>
                </a:lnTo>
                <a:cubicBezTo>
                  <a:pt x="3025" y="415"/>
                  <a:pt x="2781" y="659"/>
                  <a:pt x="2537" y="903"/>
                </a:cubicBezTo>
                <a:lnTo>
                  <a:pt x="1976" y="1585"/>
                </a:lnTo>
                <a:lnTo>
                  <a:pt x="1732" y="1854"/>
                </a:lnTo>
                <a:lnTo>
                  <a:pt x="1488" y="2146"/>
                </a:lnTo>
                <a:lnTo>
                  <a:pt x="1049" y="2683"/>
                </a:lnTo>
                <a:cubicBezTo>
                  <a:pt x="805" y="2976"/>
                  <a:pt x="586" y="3293"/>
                  <a:pt x="391" y="3634"/>
                </a:cubicBezTo>
                <a:lnTo>
                  <a:pt x="195" y="3805"/>
                </a:lnTo>
                <a:lnTo>
                  <a:pt x="25" y="3976"/>
                </a:lnTo>
                <a:lnTo>
                  <a:pt x="0" y="4049"/>
                </a:lnTo>
                <a:cubicBezTo>
                  <a:pt x="122" y="4268"/>
                  <a:pt x="293" y="4488"/>
                  <a:pt x="488" y="4683"/>
                </a:cubicBezTo>
                <a:cubicBezTo>
                  <a:pt x="693" y="4857"/>
                  <a:pt x="939" y="4999"/>
                  <a:pt x="1193" y="4999"/>
                </a:cubicBezTo>
                <a:cubicBezTo>
                  <a:pt x="1332" y="4999"/>
                  <a:pt x="1472" y="4957"/>
                  <a:pt x="1610" y="4854"/>
                </a:cubicBezTo>
                <a:lnTo>
                  <a:pt x="1634" y="4878"/>
                </a:lnTo>
                <a:lnTo>
                  <a:pt x="1683" y="4805"/>
                </a:lnTo>
                <a:lnTo>
                  <a:pt x="1732" y="4732"/>
                </a:lnTo>
                <a:cubicBezTo>
                  <a:pt x="1785" y="4670"/>
                  <a:pt x="1809" y="4646"/>
                  <a:pt x="1817" y="4646"/>
                </a:cubicBezTo>
                <a:cubicBezTo>
                  <a:pt x="1832" y="4646"/>
                  <a:pt x="1796" y="4718"/>
                  <a:pt x="1781" y="4780"/>
                </a:cubicBezTo>
                <a:cubicBezTo>
                  <a:pt x="1830" y="4707"/>
                  <a:pt x="1878" y="4634"/>
                  <a:pt x="1927" y="4585"/>
                </a:cubicBezTo>
                <a:cubicBezTo>
                  <a:pt x="1927" y="4570"/>
                  <a:pt x="1925" y="4564"/>
                  <a:pt x="1921" y="4564"/>
                </a:cubicBezTo>
                <a:cubicBezTo>
                  <a:pt x="1912" y="4564"/>
                  <a:pt x="1895" y="4593"/>
                  <a:pt x="1878" y="4610"/>
                </a:cubicBezTo>
                <a:cubicBezTo>
                  <a:pt x="1927" y="4488"/>
                  <a:pt x="2000" y="4366"/>
                  <a:pt x="2073" y="4244"/>
                </a:cubicBezTo>
                <a:cubicBezTo>
                  <a:pt x="2138" y="4169"/>
                  <a:pt x="2160" y="4165"/>
                  <a:pt x="2178" y="4165"/>
                </a:cubicBezTo>
                <a:cubicBezTo>
                  <a:pt x="2181" y="4165"/>
                  <a:pt x="2184" y="4165"/>
                  <a:pt x="2186" y="4165"/>
                </a:cubicBezTo>
                <a:cubicBezTo>
                  <a:pt x="2208" y="4165"/>
                  <a:pt x="2232" y="4159"/>
                  <a:pt x="2317" y="4049"/>
                </a:cubicBezTo>
                <a:lnTo>
                  <a:pt x="2488" y="3805"/>
                </a:lnTo>
                <a:lnTo>
                  <a:pt x="2586" y="3683"/>
                </a:lnTo>
                <a:lnTo>
                  <a:pt x="2634" y="3610"/>
                </a:lnTo>
                <a:lnTo>
                  <a:pt x="2683" y="3585"/>
                </a:lnTo>
                <a:lnTo>
                  <a:pt x="2756" y="3561"/>
                </a:lnTo>
                <a:cubicBezTo>
                  <a:pt x="2781" y="3537"/>
                  <a:pt x="2781" y="3537"/>
                  <a:pt x="2805" y="3537"/>
                </a:cubicBezTo>
                <a:lnTo>
                  <a:pt x="2805" y="3561"/>
                </a:lnTo>
                <a:lnTo>
                  <a:pt x="2781" y="3585"/>
                </a:lnTo>
                <a:cubicBezTo>
                  <a:pt x="2789" y="3577"/>
                  <a:pt x="2792" y="3575"/>
                  <a:pt x="2793" y="3575"/>
                </a:cubicBezTo>
                <a:cubicBezTo>
                  <a:pt x="2794" y="3575"/>
                  <a:pt x="2789" y="3585"/>
                  <a:pt x="2805" y="3585"/>
                </a:cubicBezTo>
                <a:cubicBezTo>
                  <a:pt x="2805" y="3634"/>
                  <a:pt x="2756" y="3683"/>
                  <a:pt x="2756" y="3707"/>
                </a:cubicBezTo>
                <a:lnTo>
                  <a:pt x="2756" y="3707"/>
                </a:lnTo>
                <a:cubicBezTo>
                  <a:pt x="2756" y="3707"/>
                  <a:pt x="2756" y="3683"/>
                  <a:pt x="2781" y="3683"/>
                </a:cubicBezTo>
                <a:lnTo>
                  <a:pt x="2781" y="3707"/>
                </a:lnTo>
                <a:cubicBezTo>
                  <a:pt x="2756" y="3927"/>
                  <a:pt x="2756" y="4098"/>
                  <a:pt x="2756" y="4098"/>
                </a:cubicBezTo>
                <a:lnTo>
                  <a:pt x="2830" y="4146"/>
                </a:lnTo>
                <a:cubicBezTo>
                  <a:pt x="2781" y="5024"/>
                  <a:pt x="2732" y="4439"/>
                  <a:pt x="2708" y="5244"/>
                </a:cubicBezTo>
                <a:cubicBezTo>
                  <a:pt x="2732" y="5341"/>
                  <a:pt x="2732" y="5439"/>
                  <a:pt x="2732" y="5537"/>
                </a:cubicBezTo>
                <a:cubicBezTo>
                  <a:pt x="2732" y="5659"/>
                  <a:pt x="2732" y="5805"/>
                  <a:pt x="2708" y="5951"/>
                </a:cubicBezTo>
                <a:cubicBezTo>
                  <a:pt x="2805" y="6049"/>
                  <a:pt x="2927" y="6146"/>
                  <a:pt x="3000" y="6171"/>
                </a:cubicBezTo>
                <a:cubicBezTo>
                  <a:pt x="3000" y="6171"/>
                  <a:pt x="3098" y="6293"/>
                  <a:pt x="3073" y="6293"/>
                </a:cubicBezTo>
                <a:cubicBezTo>
                  <a:pt x="3147" y="6293"/>
                  <a:pt x="3220" y="6390"/>
                  <a:pt x="3317" y="6463"/>
                </a:cubicBezTo>
                <a:cubicBezTo>
                  <a:pt x="3342" y="6463"/>
                  <a:pt x="3317" y="6415"/>
                  <a:pt x="3293" y="6390"/>
                </a:cubicBezTo>
                <a:lnTo>
                  <a:pt x="3293" y="6390"/>
                </a:lnTo>
                <a:lnTo>
                  <a:pt x="3366" y="6463"/>
                </a:lnTo>
                <a:lnTo>
                  <a:pt x="3464" y="6537"/>
                </a:lnTo>
                <a:cubicBezTo>
                  <a:pt x="3511" y="6584"/>
                  <a:pt x="3528" y="6611"/>
                  <a:pt x="3514" y="6611"/>
                </a:cubicBezTo>
                <a:cubicBezTo>
                  <a:pt x="3506" y="6611"/>
                  <a:pt x="3490" y="6603"/>
                  <a:pt x="3464" y="6585"/>
                </a:cubicBezTo>
                <a:lnTo>
                  <a:pt x="3464" y="6585"/>
                </a:lnTo>
                <a:cubicBezTo>
                  <a:pt x="3537" y="6634"/>
                  <a:pt x="3634" y="6683"/>
                  <a:pt x="3756" y="6756"/>
                </a:cubicBezTo>
                <a:lnTo>
                  <a:pt x="4269" y="7122"/>
                </a:lnTo>
                <a:cubicBezTo>
                  <a:pt x="4488" y="7024"/>
                  <a:pt x="4732" y="6878"/>
                  <a:pt x="5000" y="6732"/>
                </a:cubicBezTo>
                <a:cubicBezTo>
                  <a:pt x="5293" y="6537"/>
                  <a:pt x="5586" y="6317"/>
                  <a:pt x="5854" y="6098"/>
                </a:cubicBezTo>
                <a:cubicBezTo>
                  <a:pt x="6000" y="5976"/>
                  <a:pt x="6171" y="5854"/>
                  <a:pt x="6293" y="5732"/>
                </a:cubicBezTo>
                <a:lnTo>
                  <a:pt x="6708" y="5341"/>
                </a:lnTo>
                <a:lnTo>
                  <a:pt x="7147" y="4951"/>
                </a:lnTo>
                <a:cubicBezTo>
                  <a:pt x="7268" y="4829"/>
                  <a:pt x="7390" y="4732"/>
                  <a:pt x="7512" y="4634"/>
                </a:cubicBezTo>
                <a:lnTo>
                  <a:pt x="7683" y="4488"/>
                </a:lnTo>
                <a:cubicBezTo>
                  <a:pt x="7683" y="4439"/>
                  <a:pt x="7683" y="4463"/>
                  <a:pt x="7659" y="4390"/>
                </a:cubicBezTo>
                <a:cubicBezTo>
                  <a:pt x="7647" y="4366"/>
                  <a:pt x="7653" y="4366"/>
                  <a:pt x="7662" y="4366"/>
                </a:cubicBezTo>
                <a:cubicBezTo>
                  <a:pt x="7671" y="4366"/>
                  <a:pt x="7683" y="4366"/>
                  <a:pt x="7683" y="4341"/>
                </a:cubicBezTo>
                <a:cubicBezTo>
                  <a:pt x="7683" y="4423"/>
                  <a:pt x="7700" y="4402"/>
                  <a:pt x="7706" y="4422"/>
                </a:cubicBezTo>
                <a:lnTo>
                  <a:pt x="7706" y="4422"/>
                </a:lnTo>
                <a:lnTo>
                  <a:pt x="7708" y="4415"/>
                </a:lnTo>
                <a:lnTo>
                  <a:pt x="7708" y="4463"/>
                </a:lnTo>
                <a:cubicBezTo>
                  <a:pt x="7732" y="4463"/>
                  <a:pt x="7732" y="4439"/>
                  <a:pt x="7756" y="4415"/>
                </a:cubicBezTo>
                <a:cubicBezTo>
                  <a:pt x="7781" y="4415"/>
                  <a:pt x="7756" y="4415"/>
                  <a:pt x="7756" y="4463"/>
                </a:cubicBezTo>
                <a:lnTo>
                  <a:pt x="7805" y="4463"/>
                </a:lnTo>
                <a:cubicBezTo>
                  <a:pt x="7800" y="4469"/>
                  <a:pt x="7799" y="4470"/>
                  <a:pt x="7801" y="4470"/>
                </a:cubicBezTo>
                <a:cubicBezTo>
                  <a:pt x="7807" y="4470"/>
                  <a:pt x="7835" y="4456"/>
                  <a:pt x="7858" y="4456"/>
                </a:cubicBezTo>
                <a:cubicBezTo>
                  <a:pt x="7866" y="4456"/>
                  <a:pt x="7873" y="4458"/>
                  <a:pt x="7878" y="4463"/>
                </a:cubicBezTo>
                <a:cubicBezTo>
                  <a:pt x="7878" y="4476"/>
                  <a:pt x="7872" y="4476"/>
                  <a:pt x="7869" y="4476"/>
                </a:cubicBezTo>
                <a:cubicBezTo>
                  <a:pt x="7866" y="4476"/>
                  <a:pt x="7866" y="4476"/>
                  <a:pt x="7878" y="4488"/>
                </a:cubicBezTo>
                <a:cubicBezTo>
                  <a:pt x="7878" y="4512"/>
                  <a:pt x="7878" y="4537"/>
                  <a:pt x="7878" y="4537"/>
                </a:cubicBezTo>
                <a:cubicBezTo>
                  <a:pt x="7878" y="4537"/>
                  <a:pt x="7878" y="4561"/>
                  <a:pt x="7878" y="4561"/>
                </a:cubicBezTo>
                <a:lnTo>
                  <a:pt x="7878" y="4707"/>
                </a:lnTo>
                <a:cubicBezTo>
                  <a:pt x="7878" y="4747"/>
                  <a:pt x="7878" y="4818"/>
                  <a:pt x="7904" y="4818"/>
                </a:cubicBezTo>
                <a:cubicBezTo>
                  <a:pt x="7910" y="4818"/>
                  <a:pt x="7918" y="4814"/>
                  <a:pt x="7927" y="4805"/>
                </a:cubicBezTo>
                <a:lnTo>
                  <a:pt x="7927" y="4805"/>
                </a:lnTo>
                <a:cubicBezTo>
                  <a:pt x="7890" y="4842"/>
                  <a:pt x="7838" y="5038"/>
                  <a:pt x="7816" y="5038"/>
                </a:cubicBezTo>
                <a:cubicBezTo>
                  <a:pt x="7809" y="5038"/>
                  <a:pt x="7805" y="5021"/>
                  <a:pt x="7805" y="4976"/>
                </a:cubicBezTo>
                <a:cubicBezTo>
                  <a:pt x="7781" y="5073"/>
                  <a:pt x="7781" y="5171"/>
                  <a:pt x="7756" y="5293"/>
                </a:cubicBezTo>
                <a:lnTo>
                  <a:pt x="7805" y="5146"/>
                </a:lnTo>
                <a:lnTo>
                  <a:pt x="7805" y="5146"/>
                </a:lnTo>
                <a:cubicBezTo>
                  <a:pt x="7732" y="5415"/>
                  <a:pt x="7708" y="5683"/>
                  <a:pt x="7683" y="5976"/>
                </a:cubicBezTo>
                <a:lnTo>
                  <a:pt x="7732" y="5829"/>
                </a:lnTo>
                <a:lnTo>
                  <a:pt x="7732" y="5829"/>
                </a:lnTo>
                <a:cubicBezTo>
                  <a:pt x="7732" y="6024"/>
                  <a:pt x="7683" y="6195"/>
                  <a:pt x="7586" y="6341"/>
                </a:cubicBezTo>
                <a:lnTo>
                  <a:pt x="7610" y="6098"/>
                </a:lnTo>
                <a:lnTo>
                  <a:pt x="7610" y="6098"/>
                </a:lnTo>
                <a:cubicBezTo>
                  <a:pt x="7537" y="6415"/>
                  <a:pt x="7488" y="6732"/>
                  <a:pt x="7464" y="7049"/>
                </a:cubicBezTo>
                <a:lnTo>
                  <a:pt x="7488" y="6951"/>
                </a:lnTo>
                <a:lnTo>
                  <a:pt x="7488" y="6951"/>
                </a:lnTo>
                <a:cubicBezTo>
                  <a:pt x="7488" y="7040"/>
                  <a:pt x="7470" y="7237"/>
                  <a:pt x="7445" y="7493"/>
                </a:cubicBezTo>
                <a:lnTo>
                  <a:pt x="7445" y="7493"/>
                </a:lnTo>
                <a:cubicBezTo>
                  <a:pt x="7435" y="7507"/>
                  <a:pt x="7425" y="7522"/>
                  <a:pt x="7415" y="7537"/>
                </a:cubicBezTo>
                <a:lnTo>
                  <a:pt x="7440" y="7546"/>
                </a:lnTo>
                <a:lnTo>
                  <a:pt x="7440" y="7546"/>
                </a:lnTo>
                <a:cubicBezTo>
                  <a:pt x="7425" y="7698"/>
                  <a:pt x="7408" y="7869"/>
                  <a:pt x="7390" y="8049"/>
                </a:cubicBezTo>
                <a:lnTo>
                  <a:pt x="9073" y="8683"/>
                </a:lnTo>
                <a:cubicBezTo>
                  <a:pt x="9488" y="8024"/>
                  <a:pt x="9976" y="7268"/>
                  <a:pt x="10098" y="7073"/>
                </a:cubicBezTo>
                <a:lnTo>
                  <a:pt x="10098" y="7073"/>
                </a:lnTo>
                <a:lnTo>
                  <a:pt x="9951" y="7171"/>
                </a:lnTo>
                <a:lnTo>
                  <a:pt x="9951" y="7171"/>
                </a:lnTo>
                <a:lnTo>
                  <a:pt x="10119" y="6907"/>
                </a:lnTo>
                <a:lnTo>
                  <a:pt x="10119" y="6907"/>
                </a:lnTo>
                <a:cubicBezTo>
                  <a:pt x="10103" y="6944"/>
                  <a:pt x="10142" y="7109"/>
                  <a:pt x="10125" y="7143"/>
                </a:cubicBezTo>
                <a:lnTo>
                  <a:pt x="10125" y="7143"/>
                </a:lnTo>
                <a:cubicBezTo>
                  <a:pt x="10417" y="6730"/>
                  <a:pt x="10757" y="6365"/>
                  <a:pt x="11098" y="6000"/>
                </a:cubicBezTo>
                <a:cubicBezTo>
                  <a:pt x="11220" y="5878"/>
                  <a:pt x="11342" y="5756"/>
                  <a:pt x="11464" y="5659"/>
                </a:cubicBezTo>
                <a:lnTo>
                  <a:pt x="11659" y="5488"/>
                </a:lnTo>
                <a:cubicBezTo>
                  <a:pt x="11707" y="5463"/>
                  <a:pt x="11732" y="5439"/>
                  <a:pt x="11781" y="5415"/>
                </a:cubicBezTo>
                <a:lnTo>
                  <a:pt x="11829" y="5366"/>
                </a:lnTo>
                <a:cubicBezTo>
                  <a:pt x="11903" y="5293"/>
                  <a:pt x="12000" y="5244"/>
                  <a:pt x="12098" y="5195"/>
                </a:cubicBezTo>
                <a:cubicBezTo>
                  <a:pt x="12122" y="5195"/>
                  <a:pt x="12171" y="5171"/>
                  <a:pt x="12195" y="5171"/>
                </a:cubicBezTo>
                <a:lnTo>
                  <a:pt x="12268" y="5171"/>
                </a:lnTo>
                <a:lnTo>
                  <a:pt x="12268" y="5293"/>
                </a:lnTo>
                <a:cubicBezTo>
                  <a:pt x="12244" y="5415"/>
                  <a:pt x="12195" y="5415"/>
                  <a:pt x="12195" y="5415"/>
                </a:cubicBezTo>
                <a:cubicBezTo>
                  <a:pt x="12195" y="5427"/>
                  <a:pt x="12201" y="5433"/>
                  <a:pt x="12207" y="5433"/>
                </a:cubicBezTo>
                <a:cubicBezTo>
                  <a:pt x="12214" y="5433"/>
                  <a:pt x="12220" y="5427"/>
                  <a:pt x="12220" y="5415"/>
                </a:cubicBezTo>
                <a:cubicBezTo>
                  <a:pt x="12244" y="5415"/>
                  <a:pt x="12244" y="5415"/>
                  <a:pt x="12244" y="5439"/>
                </a:cubicBezTo>
                <a:cubicBezTo>
                  <a:pt x="12244" y="5488"/>
                  <a:pt x="12195" y="5488"/>
                  <a:pt x="12195" y="5488"/>
                </a:cubicBezTo>
                <a:cubicBezTo>
                  <a:pt x="12195" y="5488"/>
                  <a:pt x="12195" y="5519"/>
                  <a:pt x="12208" y="5519"/>
                </a:cubicBezTo>
                <a:cubicBezTo>
                  <a:pt x="12211" y="5519"/>
                  <a:pt x="12215" y="5517"/>
                  <a:pt x="12220" y="5512"/>
                </a:cubicBezTo>
                <a:cubicBezTo>
                  <a:pt x="12244" y="5512"/>
                  <a:pt x="12293" y="5439"/>
                  <a:pt x="12342" y="5390"/>
                </a:cubicBezTo>
                <a:lnTo>
                  <a:pt x="12342" y="5512"/>
                </a:lnTo>
                <a:lnTo>
                  <a:pt x="12293" y="5512"/>
                </a:lnTo>
                <a:cubicBezTo>
                  <a:pt x="12293" y="5512"/>
                  <a:pt x="12317" y="5512"/>
                  <a:pt x="12366" y="5537"/>
                </a:cubicBezTo>
                <a:cubicBezTo>
                  <a:pt x="12366" y="5561"/>
                  <a:pt x="12390" y="5561"/>
                  <a:pt x="12390" y="5585"/>
                </a:cubicBezTo>
                <a:cubicBezTo>
                  <a:pt x="12390" y="5610"/>
                  <a:pt x="12390" y="5610"/>
                  <a:pt x="12390" y="5634"/>
                </a:cubicBezTo>
                <a:lnTo>
                  <a:pt x="12390" y="5707"/>
                </a:lnTo>
                <a:cubicBezTo>
                  <a:pt x="12390" y="5976"/>
                  <a:pt x="12390" y="6268"/>
                  <a:pt x="12366" y="6561"/>
                </a:cubicBezTo>
                <a:cubicBezTo>
                  <a:pt x="12366" y="6707"/>
                  <a:pt x="12342" y="6854"/>
                  <a:pt x="12342" y="7000"/>
                </a:cubicBezTo>
                <a:lnTo>
                  <a:pt x="12293" y="7439"/>
                </a:lnTo>
                <a:cubicBezTo>
                  <a:pt x="12268" y="7439"/>
                  <a:pt x="12244" y="7293"/>
                  <a:pt x="12244" y="7171"/>
                </a:cubicBezTo>
                <a:cubicBezTo>
                  <a:pt x="12244" y="7268"/>
                  <a:pt x="12244" y="7341"/>
                  <a:pt x="12220" y="7439"/>
                </a:cubicBezTo>
                <a:cubicBezTo>
                  <a:pt x="12227" y="7415"/>
                  <a:pt x="12233" y="7406"/>
                  <a:pt x="12236" y="7406"/>
                </a:cubicBezTo>
                <a:cubicBezTo>
                  <a:pt x="12252" y="7406"/>
                  <a:pt x="12231" y="7601"/>
                  <a:pt x="12238" y="7601"/>
                </a:cubicBezTo>
                <a:cubicBezTo>
                  <a:pt x="12239" y="7601"/>
                  <a:pt x="12241" y="7596"/>
                  <a:pt x="12244" y="7585"/>
                </a:cubicBezTo>
                <a:lnTo>
                  <a:pt x="12244" y="7585"/>
                </a:lnTo>
                <a:cubicBezTo>
                  <a:pt x="12317" y="8000"/>
                  <a:pt x="12171" y="8561"/>
                  <a:pt x="12220" y="8951"/>
                </a:cubicBezTo>
                <a:lnTo>
                  <a:pt x="13073" y="9415"/>
                </a:lnTo>
                <a:cubicBezTo>
                  <a:pt x="13342" y="9585"/>
                  <a:pt x="13634" y="9707"/>
                  <a:pt x="13927" y="9829"/>
                </a:cubicBezTo>
                <a:cubicBezTo>
                  <a:pt x="13927" y="9902"/>
                  <a:pt x="13927" y="10000"/>
                  <a:pt x="13902" y="10073"/>
                </a:cubicBezTo>
                <a:cubicBezTo>
                  <a:pt x="13951" y="9951"/>
                  <a:pt x="13951" y="9829"/>
                  <a:pt x="13951" y="9732"/>
                </a:cubicBezTo>
                <a:lnTo>
                  <a:pt x="13878" y="9707"/>
                </a:lnTo>
                <a:cubicBezTo>
                  <a:pt x="13878" y="9439"/>
                  <a:pt x="13927" y="9634"/>
                  <a:pt x="13927" y="9390"/>
                </a:cubicBezTo>
                <a:cubicBezTo>
                  <a:pt x="13976" y="9390"/>
                  <a:pt x="13976" y="9610"/>
                  <a:pt x="13976" y="9829"/>
                </a:cubicBezTo>
                <a:cubicBezTo>
                  <a:pt x="14000" y="9683"/>
                  <a:pt x="14000" y="9512"/>
                  <a:pt x="13976" y="9366"/>
                </a:cubicBezTo>
                <a:cubicBezTo>
                  <a:pt x="13985" y="9299"/>
                  <a:pt x="13995" y="9288"/>
                  <a:pt x="14006" y="9288"/>
                </a:cubicBezTo>
                <a:cubicBezTo>
                  <a:pt x="14011" y="9288"/>
                  <a:pt x="14016" y="9290"/>
                  <a:pt x="14022" y="9290"/>
                </a:cubicBezTo>
                <a:cubicBezTo>
                  <a:pt x="14036" y="9290"/>
                  <a:pt x="14052" y="9278"/>
                  <a:pt x="14073" y="9195"/>
                </a:cubicBezTo>
                <a:cubicBezTo>
                  <a:pt x="14049" y="9000"/>
                  <a:pt x="14049" y="8829"/>
                  <a:pt x="14073" y="8634"/>
                </a:cubicBezTo>
                <a:cubicBezTo>
                  <a:pt x="14146" y="8195"/>
                  <a:pt x="14049" y="7951"/>
                  <a:pt x="14122" y="7537"/>
                </a:cubicBezTo>
                <a:lnTo>
                  <a:pt x="14122" y="7537"/>
                </a:lnTo>
                <a:lnTo>
                  <a:pt x="14122" y="7585"/>
                </a:lnTo>
                <a:cubicBezTo>
                  <a:pt x="14169" y="7444"/>
                  <a:pt x="14171" y="7165"/>
                  <a:pt x="14193" y="6882"/>
                </a:cubicBezTo>
                <a:lnTo>
                  <a:pt x="14193" y="6882"/>
                </a:lnTo>
                <a:cubicBezTo>
                  <a:pt x="14188" y="6910"/>
                  <a:pt x="14177" y="6934"/>
                  <a:pt x="14167" y="6934"/>
                </a:cubicBezTo>
                <a:cubicBezTo>
                  <a:pt x="14156" y="6934"/>
                  <a:pt x="14146" y="6906"/>
                  <a:pt x="14146" y="6829"/>
                </a:cubicBezTo>
                <a:cubicBezTo>
                  <a:pt x="14195" y="6537"/>
                  <a:pt x="14171" y="6293"/>
                  <a:pt x="14220" y="6073"/>
                </a:cubicBezTo>
                <a:lnTo>
                  <a:pt x="14171" y="5829"/>
                </a:lnTo>
                <a:lnTo>
                  <a:pt x="14171" y="5561"/>
                </a:lnTo>
                <a:cubicBezTo>
                  <a:pt x="14171" y="5366"/>
                  <a:pt x="14171" y="5195"/>
                  <a:pt x="14146" y="5024"/>
                </a:cubicBezTo>
                <a:cubicBezTo>
                  <a:pt x="14098" y="4634"/>
                  <a:pt x="14049" y="4171"/>
                  <a:pt x="13976" y="3659"/>
                </a:cubicBezTo>
                <a:lnTo>
                  <a:pt x="13317" y="3244"/>
                </a:lnTo>
                <a:cubicBezTo>
                  <a:pt x="13220" y="3171"/>
                  <a:pt x="13098" y="3122"/>
                  <a:pt x="12976" y="3049"/>
                </a:cubicBezTo>
                <a:lnTo>
                  <a:pt x="12537" y="2829"/>
                </a:lnTo>
                <a:cubicBezTo>
                  <a:pt x="12244" y="2927"/>
                  <a:pt x="11976" y="3073"/>
                  <a:pt x="11683" y="3195"/>
                </a:cubicBezTo>
                <a:cubicBezTo>
                  <a:pt x="11537" y="3268"/>
                  <a:pt x="11390" y="3341"/>
                  <a:pt x="11268" y="3439"/>
                </a:cubicBezTo>
                <a:lnTo>
                  <a:pt x="11049" y="3561"/>
                </a:lnTo>
                <a:cubicBezTo>
                  <a:pt x="10976" y="3585"/>
                  <a:pt x="10903" y="3659"/>
                  <a:pt x="10829" y="3683"/>
                </a:cubicBezTo>
                <a:lnTo>
                  <a:pt x="10610" y="3829"/>
                </a:lnTo>
                <a:lnTo>
                  <a:pt x="10488" y="3951"/>
                </a:lnTo>
                <a:lnTo>
                  <a:pt x="10244" y="4122"/>
                </a:lnTo>
                <a:cubicBezTo>
                  <a:pt x="10098" y="4268"/>
                  <a:pt x="9951" y="4390"/>
                  <a:pt x="9829" y="4512"/>
                </a:cubicBezTo>
                <a:cubicBezTo>
                  <a:pt x="9812" y="4530"/>
                  <a:pt x="9794" y="4548"/>
                  <a:pt x="9776" y="4565"/>
                </a:cubicBezTo>
                <a:lnTo>
                  <a:pt x="9776" y="4565"/>
                </a:lnTo>
                <a:cubicBezTo>
                  <a:pt x="9804" y="4117"/>
                  <a:pt x="9797" y="3672"/>
                  <a:pt x="9756" y="3244"/>
                </a:cubicBezTo>
                <a:cubicBezTo>
                  <a:pt x="9781" y="3122"/>
                  <a:pt x="9781" y="3000"/>
                  <a:pt x="9756" y="2878"/>
                </a:cubicBezTo>
                <a:cubicBezTo>
                  <a:pt x="9756" y="2756"/>
                  <a:pt x="9732" y="2634"/>
                  <a:pt x="9707" y="2512"/>
                </a:cubicBezTo>
                <a:lnTo>
                  <a:pt x="9317" y="2171"/>
                </a:lnTo>
                <a:lnTo>
                  <a:pt x="9317" y="2171"/>
                </a:lnTo>
                <a:cubicBezTo>
                  <a:pt x="9366" y="2244"/>
                  <a:pt x="9390" y="2268"/>
                  <a:pt x="9366" y="2268"/>
                </a:cubicBezTo>
                <a:cubicBezTo>
                  <a:pt x="9342" y="2268"/>
                  <a:pt x="9317" y="2244"/>
                  <a:pt x="9268" y="2220"/>
                </a:cubicBezTo>
                <a:lnTo>
                  <a:pt x="9098" y="2049"/>
                </a:lnTo>
                <a:cubicBezTo>
                  <a:pt x="8927" y="1976"/>
                  <a:pt x="8927" y="2000"/>
                  <a:pt x="8903" y="1976"/>
                </a:cubicBezTo>
                <a:cubicBezTo>
                  <a:pt x="8878" y="1976"/>
                  <a:pt x="8854" y="1976"/>
                  <a:pt x="8805" y="1951"/>
                </a:cubicBezTo>
                <a:lnTo>
                  <a:pt x="8683" y="1927"/>
                </a:lnTo>
                <a:lnTo>
                  <a:pt x="8464" y="1829"/>
                </a:lnTo>
                <a:lnTo>
                  <a:pt x="8366" y="1805"/>
                </a:lnTo>
                <a:cubicBezTo>
                  <a:pt x="8220" y="1854"/>
                  <a:pt x="8049" y="1927"/>
                  <a:pt x="7829" y="2000"/>
                </a:cubicBezTo>
                <a:lnTo>
                  <a:pt x="7683" y="2073"/>
                </a:lnTo>
                <a:lnTo>
                  <a:pt x="7488" y="2171"/>
                </a:lnTo>
                <a:lnTo>
                  <a:pt x="7122" y="2366"/>
                </a:lnTo>
                <a:cubicBezTo>
                  <a:pt x="6878" y="2537"/>
                  <a:pt x="6586" y="2707"/>
                  <a:pt x="6342" y="2927"/>
                </a:cubicBezTo>
                <a:cubicBezTo>
                  <a:pt x="6171" y="3073"/>
                  <a:pt x="6000" y="3220"/>
                  <a:pt x="5829" y="3366"/>
                </a:cubicBezTo>
                <a:lnTo>
                  <a:pt x="5342" y="3805"/>
                </a:lnTo>
                <a:cubicBezTo>
                  <a:pt x="5220" y="3902"/>
                  <a:pt x="5244" y="3902"/>
                  <a:pt x="5195" y="3927"/>
                </a:cubicBezTo>
                <a:lnTo>
                  <a:pt x="5147" y="3976"/>
                </a:lnTo>
                <a:cubicBezTo>
                  <a:pt x="5073" y="4049"/>
                  <a:pt x="5000" y="4098"/>
                  <a:pt x="4927" y="4122"/>
                </a:cubicBezTo>
                <a:cubicBezTo>
                  <a:pt x="4903" y="4146"/>
                  <a:pt x="4854" y="4171"/>
                  <a:pt x="4805" y="4171"/>
                </a:cubicBezTo>
                <a:lnTo>
                  <a:pt x="4781" y="4195"/>
                </a:lnTo>
                <a:cubicBezTo>
                  <a:pt x="4781" y="4171"/>
                  <a:pt x="4781" y="4146"/>
                  <a:pt x="4781" y="4122"/>
                </a:cubicBezTo>
                <a:cubicBezTo>
                  <a:pt x="4781" y="4098"/>
                  <a:pt x="4781" y="4049"/>
                  <a:pt x="4781" y="4000"/>
                </a:cubicBezTo>
                <a:lnTo>
                  <a:pt x="4781" y="3976"/>
                </a:lnTo>
                <a:cubicBezTo>
                  <a:pt x="4781" y="3951"/>
                  <a:pt x="4781" y="3927"/>
                  <a:pt x="4781" y="3902"/>
                </a:cubicBezTo>
                <a:lnTo>
                  <a:pt x="4781" y="3756"/>
                </a:lnTo>
                <a:cubicBezTo>
                  <a:pt x="4781" y="3512"/>
                  <a:pt x="4830" y="3293"/>
                  <a:pt x="4830" y="3049"/>
                </a:cubicBezTo>
                <a:cubicBezTo>
                  <a:pt x="4854" y="2805"/>
                  <a:pt x="4878" y="2537"/>
                  <a:pt x="4903" y="2293"/>
                </a:cubicBezTo>
                <a:cubicBezTo>
                  <a:pt x="4951" y="1781"/>
                  <a:pt x="4976" y="1293"/>
                  <a:pt x="5025" y="829"/>
                </a:cubicBezTo>
                <a:lnTo>
                  <a:pt x="4781" y="610"/>
                </a:lnTo>
                <a:lnTo>
                  <a:pt x="4756" y="585"/>
                </a:lnTo>
                <a:lnTo>
                  <a:pt x="4756" y="561"/>
                </a:lnTo>
                <a:lnTo>
                  <a:pt x="4732" y="537"/>
                </a:lnTo>
                <a:lnTo>
                  <a:pt x="4683" y="464"/>
                </a:lnTo>
                <a:lnTo>
                  <a:pt x="4561" y="342"/>
                </a:lnTo>
                <a:lnTo>
                  <a:pt x="4561" y="342"/>
                </a:lnTo>
                <a:cubicBezTo>
                  <a:pt x="4391" y="195"/>
                  <a:pt x="4439" y="146"/>
                  <a:pt x="4342" y="49"/>
                </a:cubicBezTo>
                <a:lnTo>
                  <a:pt x="431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4" name="Google Shape;604;p18"/>
          <p:cNvSpPr/>
          <p:nvPr/>
        </p:nvSpPr>
        <p:spPr>
          <a:xfrm rot="-8386458">
            <a:off x="11294689" y="6146186"/>
            <a:ext cx="517851" cy="350113"/>
          </a:xfrm>
          <a:custGeom>
            <a:avLst/>
            <a:gdLst/>
            <a:ahLst/>
            <a:cxnLst/>
            <a:rect l="l" t="t" r="r" b="b"/>
            <a:pathLst>
              <a:path w="16415" h="11098" extrusionOk="0">
                <a:moveTo>
                  <a:pt x="14537" y="2268"/>
                </a:moveTo>
                <a:cubicBezTo>
                  <a:pt x="14546" y="2287"/>
                  <a:pt x="14555" y="2306"/>
                  <a:pt x="14564" y="2325"/>
                </a:cubicBezTo>
                <a:lnTo>
                  <a:pt x="14564" y="2325"/>
                </a:lnTo>
                <a:cubicBezTo>
                  <a:pt x="14559" y="2307"/>
                  <a:pt x="14549" y="2287"/>
                  <a:pt x="14537" y="2268"/>
                </a:cubicBezTo>
                <a:close/>
                <a:moveTo>
                  <a:pt x="11890" y="6000"/>
                </a:moveTo>
                <a:lnTo>
                  <a:pt x="11890" y="6000"/>
                </a:lnTo>
                <a:cubicBezTo>
                  <a:pt x="11886" y="6017"/>
                  <a:pt x="11882" y="6034"/>
                  <a:pt x="11878" y="6049"/>
                </a:cubicBezTo>
                <a:cubicBezTo>
                  <a:pt x="11887" y="6040"/>
                  <a:pt x="11891" y="6022"/>
                  <a:pt x="11890" y="6000"/>
                </a:cubicBezTo>
                <a:close/>
                <a:moveTo>
                  <a:pt x="6388" y="9388"/>
                </a:moveTo>
                <a:lnTo>
                  <a:pt x="6388" y="9388"/>
                </a:lnTo>
                <a:cubicBezTo>
                  <a:pt x="6383" y="9395"/>
                  <a:pt x="6380" y="9400"/>
                  <a:pt x="6381" y="9400"/>
                </a:cubicBezTo>
                <a:cubicBezTo>
                  <a:pt x="6381" y="9400"/>
                  <a:pt x="6384" y="9397"/>
                  <a:pt x="6391" y="9390"/>
                </a:cubicBezTo>
                <a:cubicBezTo>
                  <a:pt x="6391" y="9390"/>
                  <a:pt x="6390" y="9389"/>
                  <a:pt x="6388" y="9388"/>
                </a:cubicBezTo>
                <a:close/>
                <a:moveTo>
                  <a:pt x="13000" y="0"/>
                </a:moveTo>
                <a:lnTo>
                  <a:pt x="12171" y="49"/>
                </a:lnTo>
                <a:cubicBezTo>
                  <a:pt x="12074" y="49"/>
                  <a:pt x="12000" y="73"/>
                  <a:pt x="11903" y="73"/>
                </a:cubicBezTo>
                <a:lnTo>
                  <a:pt x="11659" y="146"/>
                </a:lnTo>
                <a:lnTo>
                  <a:pt x="11391" y="220"/>
                </a:lnTo>
                <a:lnTo>
                  <a:pt x="11000" y="293"/>
                </a:lnTo>
                <a:cubicBezTo>
                  <a:pt x="10952" y="439"/>
                  <a:pt x="10903" y="610"/>
                  <a:pt x="10878" y="756"/>
                </a:cubicBezTo>
                <a:cubicBezTo>
                  <a:pt x="10830" y="902"/>
                  <a:pt x="10781" y="1073"/>
                  <a:pt x="10757" y="1219"/>
                </a:cubicBezTo>
                <a:cubicBezTo>
                  <a:pt x="10708" y="1561"/>
                  <a:pt x="10635" y="1878"/>
                  <a:pt x="10586" y="2219"/>
                </a:cubicBezTo>
                <a:cubicBezTo>
                  <a:pt x="10561" y="2366"/>
                  <a:pt x="10513" y="2537"/>
                  <a:pt x="10488" y="2707"/>
                </a:cubicBezTo>
                <a:cubicBezTo>
                  <a:pt x="10464" y="2854"/>
                  <a:pt x="10439" y="3024"/>
                  <a:pt x="10439" y="3195"/>
                </a:cubicBezTo>
                <a:cubicBezTo>
                  <a:pt x="10415" y="3341"/>
                  <a:pt x="10391" y="3561"/>
                  <a:pt x="10366" y="3732"/>
                </a:cubicBezTo>
                <a:cubicBezTo>
                  <a:pt x="10318" y="4024"/>
                  <a:pt x="10293" y="4341"/>
                  <a:pt x="10269" y="4585"/>
                </a:cubicBezTo>
                <a:cubicBezTo>
                  <a:pt x="10269" y="4707"/>
                  <a:pt x="10220" y="4829"/>
                  <a:pt x="10220" y="4927"/>
                </a:cubicBezTo>
                <a:cubicBezTo>
                  <a:pt x="10220" y="4975"/>
                  <a:pt x="10220" y="5000"/>
                  <a:pt x="10196" y="5049"/>
                </a:cubicBezTo>
                <a:cubicBezTo>
                  <a:pt x="10196" y="5097"/>
                  <a:pt x="10171" y="5146"/>
                  <a:pt x="10171" y="5195"/>
                </a:cubicBezTo>
                <a:cubicBezTo>
                  <a:pt x="10171" y="5244"/>
                  <a:pt x="10147" y="5293"/>
                  <a:pt x="10147" y="5317"/>
                </a:cubicBezTo>
                <a:cubicBezTo>
                  <a:pt x="10122" y="5293"/>
                  <a:pt x="10074" y="5268"/>
                  <a:pt x="10049" y="5244"/>
                </a:cubicBezTo>
                <a:lnTo>
                  <a:pt x="9927" y="5146"/>
                </a:lnTo>
                <a:lnTo>
                  <a:pt x="9171" y="4366"/>
                </a:lnTo>
                <a:cubicBezTo>
                  <a:pt x="8927" y="4097"/>
                  <a:pt x="8683" y="3854"/>
                  <a:pt x="8440" y="3634"/>
                </a:cubicBezTo>
                <a:lnTo>
                  <a:pt x="8074" y="3268"/>
                </a:lnTo>
                <a:cubicBezTo>
                  <a:pt x="7879" y="3097"/>
                  <a:pt x="7683" y="2902"/>
                  <a:pt x="7513" y="2780"/>
                </a:cubicBezTo>
                <a:cubicBezTo>
                  <a:pt x="7269" y="2537"/>
                  <a:pt x="6952" y="2268"/>
                  <a:pt x="6635" y="2024"/>
                </a:cubicBezTo>
                <a:cubicBezTo>
                  <a:pt x="6562" y="2024"/>
                  <a:pt x="6513" y="2024"/>
                  <a:pt x="6464" y="2049"/>
                </a:cubicBezTo>
                <a:lnTo>
                  <a:pt x="6318" y="2049"/>
                </a:lnTo>
                <a:cubicBezTo>
                  <a:pt x="6488" y="2049"/>
                  <a:pt x="6440" y="2098"/>
                  <a:pt x="6318" y="2122"/>
                </a:cubicBezTo>
                <a:cubicBezTo>
                  <a:pt x="5708" y="2195"/>
                  <a:pt x="5927" y="2171"/>
                  <a:pt x="5805" y="2195"/>
                </a:cubicBezTo>
                <a:cubicBezTo>
                  <a:pt x="5805" y="2195"/>
                  <a:pt x="5757" y="2219"/>
                  <a:pt x="5708" y="2268"/>
                </a:cubicBezTo>
                <a:lnTo>
                  <a:pt x="5488" y="2390"/>
                </a:lnTo>
                <a:cubicBezTo>
                  <a:pt x="5366" y="2439"/>
                  <a:pt x="5269" y="2512"/>
                  <a:pt x="5074" y="2610"/>
                </a:cubicBezTo>
                <a:cubicBezTo>
                  <a:pt x="5025" y="2805"/>
                  <a:pt x="4952" y="2976"/>
                  <a:pt x="4903" y="3219"/>
                </a:cubicBezTo>
                <a:cubicBezTo>
                  <a:pt x="4879" y="3341"/>
                  <a:pt x="4830" y="3463"/>
                  <a:pt x="4805" y="3585"/>
                </a:cubicBezTo>
                <a:cubicBezTo>
                  <a:pt x="4757" y="3707"/>
                  <a:pt x="4732" y="3829"/>
                  <a:pt x="4708" y="3976"/>
                </a:cubicBezTo>
                <a:cubicBezTo>
                  <a:pt x="4683" y="4097"/>
                  <a:pt x="4659" y="4244"/>
                  <a:pt x="4635" y="4390"/>
                </a:cubicBezTo>
                <a:cubicBezTo>
                  <a:pt x="4635" y="4463"/>
                  <a:pt x="4610" y="4536"/>
                  <a:pt x="4610" y="4610"/>
                </a:cubicBezTo>
                <a:cubicBezTo>
                  <a:pt x="4610" y="4658"/>
                  <a:pt x="4610" y="4707"/>
                  <a:pt x="4586" y="4756"/>
                </a:cubicBezTo>
                <a:cubicBezTo>
                  <a:pt x="4562" y="4951"/>
                  <a:pt x="4562" y="5146"/>
                  <a:pt x="4537" y="5341"/>
                </a:cubicBezTo>
                <a:cubicBezTo>
                  <a:pt x="4513" y="5732"/>
                  <a:pt x="4513" y="6146"/>
                  <a:pt x="4537" y="6536"/>
                </a:cubicBezTo>
                <a:lnTo>
                  <a:pt x="4537" y="6683"/>
                </a:lnTo>
                <a:lnTo>
                  <a:pt x="4537" y="6805"/>
                </a:lnTo>
                <a:cubicBezTo>
                  <a:pt x="4537" y="6829"/>
                  <a:pt x="4537" y="6878"/>
                  <a:pt x="4537" y="6902"/>
                </a:cubicBezTo>
                <a:cubicBezTo>
                  <a:pt x="4562" y="6975"/>
                  <a:pt x="4562" y="7049"/>
                  <a:pt x="4586" y="7122"/>
                </a:cubicBezTo>
                <a:lnTo>
                  <a:pt x="4635" y="7195"/>
                </a:lnTo>
                <a:lnTo>
                  <a:pt x="4659" y="7219"/>
                </a:lnTo>
                <a:cubicBezTo>
                  <a:pt x="4647" y="7232"/>
                  <a:pt x="4635" y="7238"/>
                  <a:pt x="4623" y="7238"/>
                </a:cubicBezTo>
                <a:cubicBezTo>
                  <a:pt x="4610" y="7238"/>
                  <a:pt x="4598" y="7232"/>
                  <a:pt x="4586" y="7219"/>
                </a:cubicBezTo>
                <a:cubicBezTo>
                  <a:pt x="4537" y="7219"/>
                  <a:pt x="4488" y="7195"/>
                  <a:pt x="4440" y="7171"/>
                </a:cubicBezTo>
                <a:lnTo>
                  <a:pt x="4415" y="7171"/>
                </a:lnTo>
                <a:lnTo>
                  <a:pt x="4415" y="7146"/>
                </a:lnTo>
                <a:cubicBezTo>
                  <a:pt x="4366" y="7146"/>
                  <a:pt x="4318" y="7097"/>
                  <a:pt x="4269" y="7073"/>
                </a:cubicBezTo>
                <a:cubicBezTo>
                  <a:pt x="4244" y="7049"/>
                  <a:pt x="4196" y="7024"/>
                  <a:pt x="4171" y="7000"/>
                </a:cubicBezTo>
                <a:lnTo>
                  <a:pt x="4098" y="6951"/>
                </a:lnTo>
                <a:lnTo>
                  <a:pt x="4049" y="6902"/>
                </a:lnTo>
                <a:lnTo>
                  <a:pt x="3927" y="6805"/>
                </a:lnTo>
                <a:cubicBezTo>
                  <a:pt x="3757" y="6683"/>
                  <a:pt x="3610" y="6536"/>
                  <a:pt x="3440" y="6414"/>
                </a:cubicBezTo>
                <a:lnTo>
                  <a:pt x="2684" y="5805"/>
                </a:lnTo>
                <a:lnTo>
                  <a:pt x="2025" y="5244"/>
                </a:lnTo>
                <a:cubicBezTo>
                  <a:pt x="1830" y="5097"/>
                  <a:pt x="1684" y="5000"/>
                  <a:pt x="1586" y="4902"/>
                </a:cubicBezTo>
                <a:lnTo>
                  <a:pt x="1586" y="4902"/>
                </a:lnTo>
                <a:lnTo>
                  <a:pt x="1684" y="5000"/>
                </a:lnTo>
                <a:lnTo>
                  <a:pt x="1684" y="5000"/>
                </a:lnTo>
                <a:lnTo>
                  <a:pt x="1586" y="4927"/>
                </a:lnTo>
                <a:cubicBezTo>
                  <a:pt x="1366" y="5000"/>
                  <a:pt x="1147" y="5000"/>
                  <a:pt x="927" y="5000"/>
                </a:cubicBezTo>
                <a:cubicBezTo>
                  <a:pt x="976" y="5049"/>
                  <a:pt x="806" y="5097"/>
                  <a:pt x="659" y="5097"/>
                </a:cubicBezTo>
                <a:lnTo>
                  <a:pt x="635" y="5097"/>
                </a:lnTo>
                <a:lnTo>
                  <a:pt x="586" y="5122"/>
                </a:lnTo>
                <a:cubicBezTo>
                  <a:pt x="537" y="5195"/>
                  <a:pt x="464" y="5268"/>
                  <a:pt x="367" y="5390"/>
                </a:cubicBezTo>
                <a:lnTo>
                  <a:pt x="318" y="5463"/>
                </a:lnTo>
                <a:cubicBezTo>
                  <a:pt x="269" y="5512"/>
                  <a:pt x="245" y="5536"/>
                  <a:pt x="220" y="5585"/>
                </a:cubicBezTo>
                <a:lnTo>
                  <a:pt x="49" y="5780"/>
                </a:lnTo>
                <a:lnTo>
                  <a:pt x="49" y="6073"/>
                </a:lnTo>
                <a:lnTo>
                  <a:pt x="1" y="6024"/>
                </a:lnTo>
                <a:lnTo>
                  <a:pt x="1" y="6024"/>
                </a:lnTo>
                <a:cubicBezTo>
                  <a:pt x="25" y="6317"/>
                  <a:pt x="74" y="6707"/>
                  <a:pt x="74" y="7073"/>
                </a:cubicBezTo>
                <a:cubicBezTo>
                  <a:pt x="74" y="7244"/>
                  <a:pt x="98" y="7414"/>
                  <a:pt x="123" y="7610"/>
                </a:cubicBezTo>
                <a:cubicBezTo>
                  <a:pt x="147" y="7756"/>
                  <a:pt x="171" y="7902"/>
                  <a:pt x="196" y="8000"/>
                </a:cubicBezTo>
                <a:cubicBezTo>
                  <a:pt x="196" y="8122"/>
                  <a:pt x="220" y="8244"/>
                  <a:pt x="245" y="8390"/>
                </a:cubicBezTo>
                <a:cubicBezTo>
                  <a:pt x="245" y="8439"/>
                  <a:pt x="245" y="8488"/>
                  <a:pt x="269" y="8536"/>
                </a:cubicBezTo>
                <a:cubicBezTo>
                  <a:pt x="269" y="8585"/>
                  <a:pt x="269" y="8610"/>
                  <a:pt x="293" y="8658"/>
                </a:cubicBezTo>
                <a:cubicBezTo>
                  <a:pt x="318" y="8853"/>
                  <a:pt x="367" y="9049"/>
                  <a:pt x="391" y="9268"/>
                </a:cubicBezTo>
                <a:cubicBezTo>
                  <a:pt x="440" y="9463"/>
                  <a:pt x="513" y="9683"/>
                  <a:pt x="562" y="9878"/>
                </a:cubicBezTo>
                <a:cubicBezTo>
                  <a:pt x="635" y="10073"/>
                  <a:pt x="708" y="10268"/>
                  <a:pt x="806" y="10488"/>
                </a:cubicBezTo>
                <a:lnTo>
                  <a:pt x="806" y="10561"/>
                </a:lnTo>
                <a:cubicBezTo>
                  <a:pt x="806" y="10609"/>
                  <a:pt x="806" y="10683"/>
                  <a:pt x="830" y="10756"/>
                </a:cubicBezTo>
                <a:lnTo>
                  <a:pt x="903" y="11024"/>
                </a:lnTo>
                <a:lnTo>
                  <a:pt x="952" y="11097"/>
                </a:lnTo>
                <a:lnTo>
                  <a:pt x="1220" y="11097"/>
                </a:lnTo>
                <a:cubicBezTo>
                  <a:pt x="1391" y="11097"/>
                  <a:pt x="1586" y="11073"/>
                  <a:pt x="1781" y="11024"/>
                </a:cubicBezTo>
                <a:cubicBezTo>
                  <a:pt x="2171" y="10902"/>
                  <a:pt x="2537" y="10609"/>
                  <a:pt x="2488" y="10146"/>
                </a:cubicBezTo>
                <a:lnTo>
                  <a:pt x="2537" y="10146"/>
                </a:lnTo>
                <a:cubicBezTo>
                  <a:pt x="2537" y="10146"/>
                  <a:pt x="2464" y="10000"/>
                  <a:pt x="2464" y="10000"/>
                </a:cubicBezTo>
                <a:cubicBezTo>
                  <a:pt x="2415" y="9780"/>
                  <a:pt x="2318" y="9683"/>
                  <a:pt x="2366" y="9683"/>
                </a:cubicBezTo>
                <a:lnTo>
                  <a:pt x="2464" y="9975"/>
                </a:lnTo>
                <a:cubicBezTo>
                  <a:pt x="2445" y="9889"/>
                  <a:pt x="2441" y="9859"/>
                  <a:pt x="2447" y="9859"/>
                </a:cubicBezTo>
                <a:cubicBezTo>
                  <a:pt x="2457" y="9859"/>
                  <a:pt x="2493" y="9931"/>
                  <a:pt x="2537" y="9975"/>
                </a:cubicBezTo>
                <a:cubicBezTo>
                  <a:pt x="2488" y="9878"/>
                  <a:pt x="2488" y="9805"/>
                  <a:pt x="2464" y="9731"/>
                </a:cubicBezTo>
                <a:cubicBezTo>
                  <a:pt x="2458" y="9720"/>
                  <a:pt x="2455" y="9715"/>
                  <a:pt x="2454" y="9715"/>
                </a:cubicBezTo>
                <a:cubicBezTo>
                  <a:pt x="2450" y="9715"/>
                  <a:pt x="2464" y="9767"/>
                  <a:pt x="2464" y="9805"/>
                </a:cubicBezTo>
                <a:cubicBezTo>
                  <a:pt x="2391" y="9683"/>
                  <a:pt x="2318" y="9536"/>
                  <a:pt x="2269" y="9414"/>
                </a:cubicBezTo>
                <a:cubicBezTo>
                  <a:pt x="2220" y="9195"/>
                  <a:pt x="2342" y="9366"/>
                  <a:pt x="2269" y="9097"/>
                </a:cubicBezTo>
                <a:cubicBezTo>
                  <a:pt x="2220" y="8878"/>
                  <a:pt x="2171" y="8683"/>
                  <a:pt x="2123" y="8463"/>
                </a:cubicBezTo>
                <a:lnTo>
                  <a:pt x="2049" y="8122"/>
                </a:lnTo>
                <a:lnTo>
                  <a:pt x="2049" y="8049"/>
                </a:lnTo>
                <a:lnTo>
                  <a:pt x="2049" y="8024"/>
                </a:lnTo>
                <a:cubicBezTo>
                  <a:pt x="2049" y="7975"/>
                  <a:pt x="2049" y="7951"/>
                  <a:pt x="2074" y="7927"/>
                </a:cubicBezTo>
                <a:lnTo>
                  <a:pt x="2074" y="7878"/>
                </a:lnTo>
                <a:lnTo>
                  <a:pt x="2098" y="7878"/>
                </a:lnTo>
                <a:cubicBezTo>
                  <a:pt x="2123" y="7902"/>
                  <a:pt x="2098" y="7902"/>
                  <a:pt x="2123" y="7927"/>
                </a:cubicBezTo>
                <a:lnTo>
                  <a:pt x="2147" y="7927"/>
                </a:lnTo>
                <a:cubicBezTo>
                  <a:pt x="2147" y="7943"/>
                  <a:pt x="2147" y="7959"/>
                  <a:pt x="2147" y="7975"/>
                </a:cubicBezTo>
                <a:lnTo>
                  <a:pt x="2220" y="8049"/>
                </a:lnTo>
                <a:lnTo>
                  <a:pt x="2586" y="8317"/>
                </a:lnTo>
                <a:cubicBezTo>
                  <a:pt x="2635" y="8366"/>
                  <a:pt x="2708" y="8414"/>
                  <a:pt x="2781" y="8463"/>
                </a:cubicBezTo>
                <a:cubicBezTo>
                  <a:pt x="2830" y="8512"/>
                  <a:pt x="2879" y="8536"/>
                  <a:pt x="3001" y="8634"/>
                </a:cubicBezTo>
                <a:lnTo>
                  <a:pt x="3635" y="9073"/>
                </a:lnTo>
                <a:cubicBezTo>
                  <a:pt x="4025" y="9317"/>
                  <a:pt x="4293" y="9463"/>
                  <a:pt x="4293" y="9463"/>
                </a:cubicBezTo>
                <a:lnTo>
                  <a:pt x="4342" y="9390"/>
                </a:lnTo>
                <a:cubicBezTo>
                  <a:pt x="4513" y="9463"/>
                  <a:pt x="4659" y="9561"/>
                  <a:pt x="4805" y="9683"/>
                </a:cubicBezTo>
                <a:cubicBezTo>
                  <a:pt x="4830" y="9731"/>
                  <a:pt x="4879" y="9756"/>
                  <a:pt x="4903" y="9780"/>
                </a:cubicBezTo>
                <a:lnTo>
                  <a:pt x="5025" y="9853"/>
                </a:lnTo>
                <a:lnTo>
                  <a:pt x="5220" y="9927"/>
                </a:lnTo>
                <a:cubicBezTo>
                  <a:pt x="5391" y="9951"/>
                  <a:pt x="5562" y="10000"/>
                  <a:pt x="5732" y="10097"/>
                </a:cubicBezTo>
                <a:cubicBezTo>
                  <a:pt x="5805" y="10024"/>
                  <a:pt x="5879" y="9951"/>
                  <a:pt x="5952" y="9878"/>
                </a:cubicBezTo>
                <a:lnTo>
                  <a:pt x="6025" y="9805"/>
                </a:lnTo>
                <a:cubicBezTo>
                  <a:pt x="6025" y="9780"/>
                  <a:pt x="6049" y="9756"/>
                  <a:pt x="6049" y="9731"/>
                </a:cubicBezTo>
                <a:cubicBezTo>
                  <a:pt x="6049" y="9731"/>
                  <a:pt x="6146" y="9654"/>
                  <a:pt x="6167" y="9654"/>
                </a:cubicBezTo>
                <a:cubicBezTo>
                  <a:pt x="6170" y="9654"/>
                  <a:pt x="6171" y="9656"/>
                  <a:pt x="6171" y="9658"/>
                </a:cubicBezTo>
                <a:cubicBezTo>
                  <a:pt x="6171" y="9585"/>
                  <a:pt x="6269" y="9536"/>
                  <a:pt x="6342" y="9463"/>
                </a:cubicBezTo>
                <a:cubicBezTo>
                  <a:pt x="6357" y="9440"/>
                  <a:pt x="6361" y="9431"/>
                  <a:pt x="6357" y="9431"/>
                </a:cubicBezTo>
                <a:cubicBezTo>
                  <a:pt x="6349" y="9431"/>
                  <a:pt x="6310" y="9471"/>
                  <a:pt x="6293" y="9488"/>
                </a:cubicBezTo>
                <a:lnTo>
                  <a:pt x="6366" y="9390"/>
                </a:lnTo>
                <a:cubicBezTo>
                  <a:pt x="6366" y="9382"/>
                  <a:pt x="6369" y="9379"/>
                  <a:pt x="6373" y="9379"/>
                </a:cubicBezTo>
                <a:cubicBezTo>
                  <a:pt x="6378" y="9379"/>
                  <a:pt x="6385" y="9384"/>
                  <a:pt x="6388" y="9388"/>
                </a:cubicBezTo>
                <a:lnTo>
                  <a:pt x="6388" y="9388"/>
                </a:lnTo>
                <a:cubicBezTo>
                  <a:pt x="6395" y="9378"/>
                  <a:pt x="6405" y="9361"/>
                  <a:pt x="6415" y="9341"/>
                </a:cubicBezTo>
                <a:cubicBezTo>
                  <a:pt x="6464" y="9244"/>
                  <a:pt x="6586" y="9097"/>
                  <a:pt x="7074" y="8488"/>
                </a:cubicBezTo>
                <a:cubicBezTo>
                  <a:pt x="7025" y="8366"/>
                  <a:pt x="6976" y="8268"/>
                  <a:pt x="6927" y="8146"/>
                </a:cubicBezTo>
                <a:lnTo>
                  <a:pt x="6854" y="8000"/>
                </a:lnTo>
                <a:cubicBezTo>
                  <a:pt x="6830" y="7951"/>
                  <a:pt x="6805" y="7878"/>
                  <a:pt x="6805" y="7829"/>
                </a:cubicBezTo>
                <a:cubicBezTo>
                  <a:pt x="6757" y="7658"/>
                  <a:pt x="6708" y="7463"/>
                  <a:pt x="6683" y="7268"/>
                </a:cubicBezTo>
                <a:cubicBezTo>
                  <a:pt x="6659" y="7171"/>
                  <a:pt x="6635" y="7073"/>
                  <a:pt x="6610" y="6975"/>
                </a:cubicBezTo>
                <a:lnTo>
                  <a:pt x="6586" y="6683"/>
                </a:lnTo>
                <a:lnTo>
                  <a:pt x="6562" y="6561"/>
                </a:lnTo>
                <a:lnTo>
                  <a:pt x="6562" y="6488"/>
                </a:lnTo>
                <a:lnTo>
                  <a:pt x="6562" y="6366"/>
                </a:lnTo>
                <a:cubicBezTo>
                  <a:pt x="6562" y="6024"/>
                  <a:pt x="6562" y="5707"/>
                  <a:pt x="6586" y="5366"/>
                </a:cubicBezTo>
                <a:cubicBezTo>
                  <a:pt x="6586" y="5219"/>
                  <a:pt x="6610" y="5073"/>
                  <a:pt x="6610" y="4927"/>
                </a:cubicBezTo>
                <a:lnTo>
                  <a:pt x="6610" y="4878"/>
                </a:lnTo>
                <a:cubicBezTo>
                  <a:pt x="6598" y="4854"/>
                  <a:pt x="6598" y="4854"/>
                  <a:pt x="6592" y="4854"/>
                </a:cubicBezTo>
                <a:cubicBezTo>
                  <a:pt x="6586" y="4854"/>
                  <a:pt x="6574" y="4854"/>
                  <a:pt x="6537" y="4829"/>
                </a:cubicBezTo>
                <a:cubicBezTo>
                  <a:pt x="6464" y="4780"/>
                  <a:pt x="6561" y="4805"/>
                  <a:pt x="6537" y="4756"/>
                </a:cubicBezTo>
                <a:lnTo>
                  <a:pt x="6537" y="4756"/>
                </a:lnTo>
                <a:cubicBezTo>
                  <a:pt x="6562" y="4805"/>
                  <a:pt x="6586" y="4805"/>
                  <a:pt x="6586" y="4805"/>
                </a:cubicBezTo>
                <a:cubicBezTo>
                  <a:pt x="6586" y="4805"/>
                  <a:pt x="6586" y="4805"/>
                  <a:pt x="6635" y="4902"/>
                </a:cubicBezTo>
                <a:lnTo>
                  <a:pt x="6610" y="4805"/>
                </a:lnTo>
                <a:lnTo>
                  <a:pt x="6635" y="4854"/>
                </a:lnTo>
                <a:cubicBezTo>
                  <a:pt x="6635" y="4854"/>
                  <a:pt x="6635" y="4829"/>
                  <a:pt x="6635" y="4829"/>
                </a:cubicBezTo>
                <a:cubicBezTo>
                  <a:pt x="6635" y="4800"/>
                  <a:pt x="6635" y="4790"/>
                  <a:pt x="6636" y="4790"/>
                </a:cubicBezTo>
                <a:cubicBezTo>
                  <a:pt x="6638" y="4790"/>
                  <a:pt x="6644" y="4814"/>
                  <a:pt x="6659" y="4829"/>
                </a:cubicBezTo>
                <a:cubicBezTo>
                  <a:pt x="6659" y="4829"/>
                  <a:pt x="6659" y="4805"/>
                  <a:pt x="6683" y="4780"/>
                </a:cubicBezTo>
                <a:lnTo>
                  <a:pt x="6708" y="4780"/>
                </a:lnTo>
                <a:cubicBezTo>
                  <a:pt x="6708" y="4780"/>
                  <a:pt x="6708" y="4756"/>
                  <a:pt x="6757" y="4756"/>
                </a:cubicBezTo>
                <a:cubicBezTo>
                  <a:pt x="6781" y="4756"/>
                  <a:pt x="6757" y="4756"/>
                  <a:pt x="6757" y="4780"/>
                </a:cubicBezTo>
                <a:lnTo>
                  <a:pt x="6830" y="4854"/>
                </a:lnTo>
                <a:cubicBezTo>
                  <a:pt x="6903" y="4902"/>
                  <a:pt x="6976" y="4951"/>
                  <a:pt x="6976" y="5000"/>
                </a:cubicBezTo>
                <a:cubicBezTo>
                  <a:pt x="7053" y="5058"/>
                  <a:pt x="7238" y="5269"/>
                  <a:pt x="7299" y="5269"/>
                </a:cubicBezTo>
                <a:cubicBezTo>
                  <a:pt x="7315" y="5269"/>
                  <a:pt x="7323" y="5255"/>
                  <a:pt x="7318" y="5219"/>
                </a:cubicBezTo>
                <a:lnTo>
                  <a:pt x="7318" y="5219"/>
                </a:lnTo>
                <a:cubicBezTo>
                  <a:pt x="7337" y="5278"/>
                  <a:pt x="7483" y="5479"/>
                  <a:pt x="7450" y="5479"/>
                </a:cubicBezTo>
                <a:cubicBezTo>
                  <a:pt x="7443" y="5479"/>
                  <a:pt x="7424" y="5467"/>
                  <a:pt x="7391" y="5439"/>
                </a:cubicBezTo>
                <a:lnTo>
                  <a:pt x="7391" y="5439"/>
                </a:lnTo>
                <a:cubicBezTo>
                  <a:pt x="7464" y="5512"/>
                  <a:pt x="7537" y="5610"/>
                  <a:pt x="7635" y="5683"/>
                </a:cubicBezTo>
                <a:lnTo>
                  <a:pt x="7537" y="5536"/>
                </a:lnTo>
                <a:lnTo>
                  <a:pt x="7537" y="5536"/>
                </a:lnTo>
                <a:cubicBezTo>
                  <a:pt x="7732" y="5780"/>
                  <a:pt x="7952" y="6000"/>
                  <a:pt x="8196" y="6195"/>
                </a:cubicBezTo>
                <a:lnTo>
                  <a:pt x="8098" y="6073"/>
                </a:lnTo>
                <a:lnTo>
                  <a:pt x="8098" y="6073"/>
                </a:lnTo>
                <a:cubicBezTo>
                  <a:pt x="8269" y="6244"/>
                  <a:pt x="8440" y="6414"/>
                  <a:pt x="8440" y="6536"/>
                </a:cubicBezTo>
                <a:lnTo>
                  <a:pt x="8464" y="6561"/>
                </a:lnTo>
                <a:lnTo>
                  <a:pt x="8805" y="6902"/>
                </a:lnTo>
                <a:cubicBezTo>
                  <a:pt x="9000" y="7097"/>
                  <a:pt x="9220" y="7292"/>
                  <a:pt x="9439" y="7488"/>
                </a:cubicBezTo>
                <a:lnTo>
                  <a:pt x="9293" y="7317"/>
                </a:lnTo>
                <a:lnTo>
                  <a:pt x="9293" y="7317"/>
                </a:lnTo>
                <a:cubicBezTo>
                  <a:pt x="9415" y="7414"/>
                  <a:pt x="9659" y="7634"/>
                  <a:pt x="9952" y="7878"/>
                </a:cubicBezTo>
                <a:cubicBezTo>
                  <a:pt x="10122" y="7853"/>
                  <a:pt x="10269" y="7829"/>
                  <a:pt x="10391" y="7805"/>
                </a:cubicBezTo>
                <a:cubicBezTo>
                  <a:pt x="10513" y="7805"/>
                  <a:pt x="10683" y="7780"/>
                  <a:pt x="10830" y="7756"/>
                </a:cubicBezTo>
                <a:cubicBezTo>
                  <a:pt x="10952" y="7707"/>
                  <a:pt x="11074" y="7634"/>
                  <a:pt x="11196" y="7561"/>
                </a:cubicBezTo>
                <a:lnTo>
                  <a:pt x="11391" y="7463"/>
                </a:lnTo>
                <a:cubicBezTo>
                  <a:pt x="11439" y="7414"/>
                  <a:pt x="11488" y="7390"/>
                  <a:pt x="11586" y="7341"/>
                </a:cubicBezTo>
                <a:cubicBezTo>
                  <a:pt x="11683" y="6878"/>
                  <a:pt x="11781" y="6414"/>
                  <a:pt x="11854" y="5951"/>
                </a:cubicBezTo>
                <a:lnTo>
                  <a:pt x="11854" y="5951"/>
                </a:lnTo>
                <a:cubicBezTo>
                  <a:pt x="11854" y="5951"/>
                  <a:pt x="11830" y="6024"/>
                  <a:pt x="11805" y="6097"/>
                </a:cubicBezTo>
                <a:lnTo>
                  <a:pt x="11757" y="6219"/>
                </a:lnTo>
                <a:lnTo>
                  <a:pt x="11757" y="6146"/>
                </a:lnTo>
                <a:cubicBezTo>
                  <a:pt x="11757" y="6073"/>
                  <a:pt x="11757" y="6000"/>
                  <a:pt x="11781" y="5951"/>
                </a:cubicBezTo>
                <a:cubicBezTo>
                  <a:pt x="11781" y="5805"/>
                  <a:pt x="11805" y="5658"/>
                  <a:pt x="11805" y="5658"/>
                </a:cubicBezTo>
                <a:cubicBezTo>
                  <a:pt x="11805" y="5698"/>
                  <a:pt x="11886" y="5900"/>
                  <a:pt x="11890" y="6000"/>
                </a:cubicBezTo>
                <a:lnTo>
                  <a:pt x="11890" y="6000"/>
                </a:lnTo>
                <a:cubicBezTo>
                  <a:pt x="11911" y="5905"/>
                  <a:pt x="11935" y="5778"/>
                  <a:pt x="11976" y="5634"/>
                </a:cubicBezTo>
                <a:cubicBezTo>
                  <a:pt x="11976" y="5536"/>
                  <a:pt x="12000" y="5439"/>
                  <a:pt x="12025" y="5341"/>
                </a:cubicBezTo>
                <a:cubicBezTo>
                  <a:pt x="12025" y="5244"/>
                  <a:pt x="12049" y="5195"/>
                  <a:pt x="12049" y="5122"/>
                </a:cubicBezTo>
                <a:cubicBezTo>
                  <a:pt x="12098" y="4854"/>
                  <a:pt x="12147" y="4512"/>
                  <a:pt x="12196" y="4122"/>
                </a:cubicBezTo>
                <a:cubicBezTo>
                  <a:pt x="12220" y="3878"/>
                  <a:pt x="12244" y="3610"/>
                  <a:pt x="12293" y="3341"/>
                </a:cubicBezTo>
                <a:cubicBezTo>
                  <a:pt x="12293" y="3219"/>
                  <a:pt x="12317" y="3122"/>
                  <a:pt x="12342" y="3000"/>
                </a:cubicBezTo>
                <a:cubicBezTo>
                  <a:pt x="12342" y="2927"/>
                  <a:pt x="12366" y="2829"/>
                  <a:pt x="12391" y="2756"/>
                </a:cubicBezTo>
                <a:cubicBezTo>
                  <a:pt x="12391" y="2707"/>
                  <a:pt x="12415" y="2683"/>
                  <a:pt x="12439" y="2658"/>
                </a:cubicBezTo>
                <a:cubicBezTo>
                  <a:pt x="12439" y="2683"/>
                  <a:pt x="12464" y="2707"/>
                  <a:pt x="12464" y="2732"/>
                </a:cubicBezTo>
                <a:cubicBezTo>
                  <a:pt x="12488" y="2805"/>
                  <a:pt x="12513" y="2902"/>
                  <a:pt x="12513" y="2976"/>
                </a:cubicBezTo>
                <a:cubicBezTo>
                  <a:pt x="12531" y="2976"/>
                  <a:pt x="12521" y="2903"/>
                  <a:pt x="12538" y="2903"/>
                </a:cubicBezTo>
                <a:cubicBezTo>
                  <a:pt x="12543" y="2903"/>
                  <a:pt x="12550" y="2910"/>
                  <a:pt x="12561" y="2927"/>
                </a:cubicBezTo>
                <a:cubicBezTo>
                  <a:pt x="12561" y="2976"/>
                  <a:pt x="12561" y="3000"/>
                  <a:pt x="12561" y="3024"/>
                </a:cubicBezTo>
                <a:cubicBezTo>
                  <a:pt x="12561" y="3024"/>
                  <a:pt x="12575" y="3065"/>
                  <a:pt x="12582" y="3065"/>
                </a:cubicBezTo>
                <a:cubicBezTo>
                  <a:pt x="12584" y="3065"/>
                  <a:pt x="12586" y="3061"/>
                  <a:pt x="12586" y="3049"/>
                </a:cubicBezTo>
                <a:cubicBezTo>
                  <a:pt x="12561" y="2951"/>
                  <a:pt x="12561" y="2854"/>
                  <a:pt x="12537" y="2732"/>
                </a:cubicBezTo>
                <a:lnTo>
                  <a:pt x="12537" y="2732"/>
                </a:lnTo>
                <a:lnTo>
                  <a:pt x="12610" y="2854"/>
                </a:lnTo>
                <a:lnTo>
                  <a:pt x="12610" y="2927"/>
                </a:lnTo>
                <a:cubicBezTo>
                  <a:pt x="12610" y="2927"/>
                  <a:pt x="12628" y="2873"/>
                  <a:pt x="12664" y="2873"/>
                </a:cubicBezTo>
                <a:cubicBezTo>
                  <a:pt x="12670" y="2873"/>
                  <a:pt x="12676" y="2874"/>
                  <a:pt x="12683" y="2878"/>
                </a:cubicBezTo>
                <a:cubicBezTo>
                  <a:pt x="12708" y="2878"/>
                  <a:pt x="12708" y="2902"/>
                  <a:pt x="12732" y="2927"/>
                </a:cubicBezTo>
                <a:cubicBezTo>
                  <a:pt x="12781" y="3049"/>
                  <a:pt x="12854" y="3146"/>
                  <a:pt x="12927" y="3244"/>
                </a:cubicBezTo>
                <a:cubicBezTo>
                  <a:pt x="13074" y="3488"/>
                  <a:pt x="13220" y="3707"/>
                  <a:pt x="13366" y="3951"/>
                </a:cubicBezTo>
                <a:cubicBezTo>
                  <a:pt x="13342" y="3951"/>
                  <a:pt x="13269" y="3854"/>
                  <a:pt x="13171" y="3756"/>
                </a:cubicBezTo>
                <a:lnTo>
                  <a:pt x="13171" y="3756"/>
                </a:lnTo>
                <a:cubicBezTo>
                  <a:pt x="13220" y="3829"/>
                  <a:pt x="13269" y="3902"/>
                  <a:pt x="13317" y="4000"/>
                </a:cubicBezTo>
                <a:cubicBezTo>
                  <a:pt x="13309" y="3973"/>
                  <a:pt x="13309" y="3963"/>
                  <a:pt x="13314" y="3963"/>
                </a:cubicBezTo>
                <a:cubicBezTo>
                  <a:pt x="13335" y="3963"/>
                  <a:pt x="13438" y="4115"/>
                  <a:pt x="13446" y="4115"/>
                </a:cubicBezTo>
                <a:cubicBezTo>
                  <a:pt x="13448" y="4115"/>
                  <a:pt x="13446" y="4110"/>
                  <a:pt x="13439" y="4097"/>
                </a:cubicBezTo>
                <a:lnTo>
                  <a:pt x="13439" y="4097"/>
                </a:lnTo>
                <a:cubicBezTo>
                  <a:pt x="13781" y="4415"/>
                  <a:pt x="14025" y="4951"/>
                  <a:pt x="14317" y="5268"/>
                </a:cubicBezTo>
                <a:cubicBezTo>
                  <a:pt x="14415" y="5244"/>
                  <a:pt x="16171" y="5097"/>
                  <a:pt x="16244" y="5049"/>
                </a:cubicBezTo>
                <a:cubicBezTo>
                  <a:pt x="16317" y="5146"/>
                  <a:pt x="16391" y="5268"/>
                  <a:pt x="16415" y="5293"/>
                </a:cubicBezTo>
                <a:cubicBezTo>
                  <a:pt x="16366" y="5171"/>
                  <a:pt x="16293" y="5049"/>
                  <a:pt x="16195" y="4927"/>
                </a:cubicBezTo>
                <a:lnTo>
                  <a:pt x="16122" y="4951"/>
                </a:lnTo>
                <a:cubicBezTo>
                  <a:pt x="15952" y="4707"/>
                  <a:pt x="16122" y="4878"/>
                  <a:pt x="15952" y="4634"/>
                </a:cubicBezTo>
                <a:cubicBezTo>
                  <a:pt x="15956" y="4629"/>
                  <a:pt x="15962" y="4627"/>
                  <a:pt x="15968" y="4627"/>
                </a:cubicBezTo>
                <a:cubicBezTo>
                  <a:pt x="16028" y="4627"/>
                  <a:pt x="16161" y="4823"/>
                  <a:pt x="16293" y="5000"/>
                </a:cubicBezTo>
                <a:cubicBezTo>
                  <a:pt x="16171" y="4829"/>
                  <a:pt x="16073" y="4634"/>
                  <a:pt x="15976" y="4585"/>
                </a:cubicBezTo>
                <a:cubicBezTo>
                  <a:pt x="15878" y="4390"/>
                  <a:pt x="16049" y="4585"/>
                  <a:pt x="15927" y="4341"/>
                </a:cubicBezTo>
                <a:cubicBezTo>
                  <a:pt x="15781" y="4195"/>
                  <a:pt x="15659" y="4049"/>
                  <a:pt x="15561" y="3878"/>
                </a:cubicBezTo>
                <a:cubicBezTo>
                  <a:pt x="15342" y="3439"/>
                  <a:pt x="15098" y="3293"/>
                  <a:pt x="14903" y="2878"/>
                </a:cubicBezTo>
                <a:lnTo>
                  <a:pt x="14903" y="2878"/>
                </a:lnTo>
                <a:lnTo>
                  <a:pt x="14927" y="2927"/>
                </a:lnTo>
                <a:cubicBezTo>
                  <a:pt x="14882" y="2791"/>
                  <a:pt x="14689" y="2570"/>
                  <a:pt x="14564" y="2325"/>
                </a:cubicBezTo>
                <a:lnTo>
                  <a:pt x="14564" y="2325"/>
                </a:lnTo>
                <a:cubicBezTo>
                  <a:pt x="14571" y="2347"/>
                  <a:pt x="14571" y="2363"/>
                  <a:pt x="14562" y="2363"/>
                </a:cubicBezTo>
                <a:cubicBezTo>
                  <a:pt x="14552" y="2363"/>
                  <a:pt x="14528" y="2338"/>
                  <a:pt x="14488" y="2268"/>
                </a:cubicBezTo>
                <a:cubicBezTo>
                  <a:pt x="14147" y="1732"/>
                  <a:pt x="13903" y="1390"/>
                  <a:pt x="13659" y="951"/>
                </a:cubicBezTo>
                <a:lnTo>
                  <a:pt x="13391" y="659"/>
                </a:lnTo>
                <a:lnTo>
                  <a:pt x="13000" y="0"/>
                </a:lnTo>
                <a:close/>
              </a:path>
            </a:pathLst>
          </a:custGeom>
          <a:solidFill>
            <a:srgbClr val="9244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5" name="Google Shape;605;p18"/>
          <p:cNvSpPr/>
          <p:nvPr/>
        </p:nvSpPr>
        <p:spPr>
          <a:xfrm rot="-8386458">
            <a:off x="11664215" y="5339523"/>
            <a:ext cx="503244" cy="419360"/>
          </a:xfrm>
          <a:custGeom>
            <a:avLst/>
            <a:gdLst/>
            <a:ahLst/>
            <a:cxnLst/>
            <a:rect l="l" t="t" r="r" b="b"/>
            <a:pathLst>
              <a:path w="15952" h="13293" extrusionOk="0">
                <a:moveTo>
                  <a:pt x="1965" y="4136"/>
                </a:moveTo>
                <a:cubicBezTo>
                  <a:pt x="1969" y="4136"/>
                  <a:pt x="1973" y="4139"/>
                  <a:pt x="1976" y="4147"/>
                </a:cubicBezTo>
                <a:lnTo>
                  <a:pt x="1853" y="4285"/>
                </a:lnTo>
                <a:lnTo>
                  <a:pt x="1853" y="4285"/>
                </a:lnTo>
                <a:cubicBezTo>
                  <a:pt x="1921" y="4199"/>
                  <a:pt x="1947" y="4136"/>
                  <a:pt x="1965" y="4136"/>
                </a:cubicBezTo>
                <a:close/>
                <a:moveTo>
                  <a:pt x="4077" y="7219"/>
                </a:moveTo>
                <a:lnTo>
                  <a:pt x="4077" y="7219"/>
                </a:lnTo>
                <a:cubicBezTo>
                  <a:pt x="4076" y="7219"/>
                  <a:pt x="4075" y="7219"/>
                  <a:pt x="4074" y="7220"/>
                </a:cubicBezTo>
                <a:cubicBezTo>
                  <a:pt x="4076" y="7220"/>
                  <a:pt x="4077" y="7219"/>
                  <a:pt x="4077" y="7219"/>
                </a:cubicBezTo>
                <a:close/>
                <a:moveTo>
                  <a:pt x="10333" y="9981"/>
                </a:moveTo>
                <a:lnTo>
                  <a:pt x="10293" y="10000"/>
                </a:lnTo>
                <a:cubicBezTo>
                  <a:pt x="10305" y="10000"/>
                  <a:pt x="10318" y="9993"/>
                  <a:pt x="10333" y="9981"/>
                </a:cubicBezTo>
                <a:close/>
                <a:moveTo>
                  <a:pt x="3928" y="0"/>
                </a:moveTo>
                <a:lnTo>
                  <a:pt x="3684" y="195"/>
                </a:lnTo>
                <a:lnTo>
                  <a:pt x="3708" y="122"/>
                </a:lnTo>
                <a:lnTo>
                  <a:pt x="3708" y="122"/>
                </a:lnTo>
                <a:cubicBezTo>
                  <a:pt x="3464" y="293"/>
                  <a:pt x="3171" y="537"/>
                  <a:pt x="2879" y="756"/>
                </a:cubicBezTo>
                <a:cubicBezTo>
                  <a:pt x="2732" y="854"/>
                  <a:pt x="2586" y="976"/>
                  <a:pt x="2464" y="1098"/>
                </a:cubicBezTo>
                <a:lnTo>
                  <a:pt x="2147" y="1366"/>
                </a:lnTo>
                <a:cubicBezTo>
                  <a:pt x="2074" y="1464"/>
                  <a:pt x="1976" y="1537"/>
                  <a:pt x="1879" y="1610"/>
                </a:cubicBezTo>
                <a:cubicBezTo>
                  <a:pt x="1757" y="1708"/>
                  <a:pt x="1806" y="1683"/>
                  <a:pt x="1757" y="1732"/>
                </a:cubicBezTo>
                <a:lnTo>
                  <a:pt x="1659" y="1830"/>
                </a:lnTo>
                <a:cubicBezTo>
                  <a:pt x="1513" y="1951"/>
                  <a:pt x="1367" y="2098"/>
                  <a:pt x="1220" y="2244"/>
                </a:cubicBezTo>
                <a:cubicBezTo>
                  <a:pt x="1074" y="2390"/>
                  <a:pt x="952" y="2561"/>
                  <a:pt x="806" y="2732"/>
                </a:cubicBezTo>
                <a:cubicBezTo>
                  <a:pt x="684" y="2903"/>
                  <a:pt x="562" y="3073"/>
                  <a:pt x="440" y="3269"/>
                </a:cubicBezTo>
                <a:lnTo>
                  <a:pt x="391" y="3317"/>
                </a:lnTo>
                <a:cubicBezTo>
                  <a:pt x="342" y="3366"/>
                  <a:pt x="293" y="3415"/>
                  <a:pt x="245" y="3464"/>
                </a:cubicBezTo>
                <a:lnTo>
                  <a:pt x="50" y="3659"/>
                </a:lnTo>
                <a:lnTo>
                  <a:pt x="1" y="3732"/>
                </a:lnTo>
                <a:cubicBezTo>
                  <a:pt x="50" y="3829"/>
                  <a:pt x="98" y="3903"/>
                  <a:pt x="147" y="3976"/>
                </a:cubicBezTo>
                <a:cubicBezTo>
                  <a:pt x="269" y="4122"/>
                  <a:pt x="391" y="4268"/>
                  <a:pt x="537" y="4390"/>
                </a:cubicBezTo>
                <a:cubicBezTo>
                  <a:pt x="731" y="4539"/>
                  <a:pt x="970" y="4661"/>
                  <a:pt x="1210" y="4661"/>
                </a:cubicBezTo>
                <a:cubicBezTo>
                  <a:pt x="1363" y="4661"/>
                  <a:pt x="1517" y="4611"/>
                  <a:pt x="1659" y="4488"/>
                </a:cubicBezTo>
                <a:lnTo>
                  <a:pt x="1684" y="4537"/>
                </a:lnTo>
                <a:cubicBezTo>
                  <a:pt x="1684" y="4537"/>
                  <a:pt x="1781" y="4366"/>
                  <a:pt x="1781" y="4366"/>
                </a:cubicBezTo>
                <a:cubicBezTo>
                  <a:pt x="1794" y="4351"/>
                  <a:pt x="1806" y="4338"/>
                  <a:pt x="1816" y="4327"/>
                </a:cubicBezTo>
                <a:lnTo>
                  <a:pt x="1816" y="4327"/>
                </a:lnTo>
                <a:lnTo>
                  <a:pt x="1781" y="4366"/>
                </a:lnTo>
                <a:cubicBezTo>
                  <a:pt x="1801" y="4346"/>
                  <a:pt x="1819" y="4327"/>
                  <a:pt x="1835" y="4308"/>
                </a:cubicBezTo>
                <a:lnTo>
                  <a:pt x="1835" y="4308"/>
                </a:lnTo>
                <a:cubicBezTo>
                  <a:pt x="1850" y="4293"/>
                  <a:pt x="1860" y="4287"/>
                  <a:pt x="1865" y="4287"/>
                </a:cubicBezTo>
                <a:cubicBezTo>
                  <a:pt x="1883" y="4287"/>
                  <a:pt x="1846" y="4367"/>
                  <a:pt x="1830" y="4415"/>
                </a:cubicBezTo>
                <a:cubicBezTo>
                  <a:pt x="1879" y="4366"/>
                  <a:pt x="1928" y="4293"/>
                  <a:pt x="2001" y="4244"/>
                </a:cubicBezTo>
                <a:cubicBezTo>
                  <a:pt x="2001" y="4229"/>
                  <a:pt x="1996" y="4223"/>
                  <a:pt x="1989" y="4223"/>
                </a:cubicBezTo>
                <a:cubicBezTo>
                  <a:pt x="1973" y="4223"/>
                  <a:pt x="1944" y="4252"/>
                  <a:pt x="1928" y="4268"/>
                </a:cubicBezTo>
                <a:cubicBezTo>
                  <a:pt x="2001" y="4147"/>
                  <a:pt x="2074" y="4025"/>
                  <a:pt x="2147" y="3903"/>
                </a:cubicBezTo>
                <a:cubicBezTo>
                  <a:pt x="2205" y="3836"/>
                  <a:pt x="2228" y="3825"/>
                  <a:pt x="2246" y="3825"/>
                </a:cubicBezTo>
                <a:cubicBezTo>
                  <a:pt x="2254" y="3825"/>
                  <a:pt x="2261" y="3827"/>
                  <a:pt x="2270" y="3827"/>
                </a:cubicBezTo>
                <a:cubicBezTo>
                  <a:pt x="2290" y="3827"/>
                  <a:pt x="2318" y="3815"/>
                  <a:pt x="2391" y="3732"/>
                </a:cubicBezTo>
                <a:cubicBezTo>
                  <a:pt x="2562" y="3537"/>
                  <a:pt x="2684" y="3390"/>
                  <a:pt x="2830" y="3244"/>
                </a:cubicBezTo>
                <a:lnTo>
                  <a:pt x="3074" y="3000"/>
                </a:lnTo>
                <a:lnTo>
                  <a:pt x="3123" y="2951"/>
                </a:lnTo>
                <a:lnTo>
                  <a:pt x="3147" y="2951"/>
                </a:lnTo>
                <a:cubicBezTo>
                  <a:pt x="3171" y="2927"/>
                  <a:pt x="3196" y="2903"/>
                  <a:pt x="3245" y="2903"/>
                </a:cubicBezTo>
                <a:lnTo>
                  <a:pt x="3293" y="2903"/>
                </a:lnTo>
                <a:cubicBezTo>
                  <a:pt x="3293" y="2903"/>
                  <a:pt x="3293" y="2927"/>
                  <a:pt x="3293" y="2927"/>
                </a:cubicBezTo>
                <a:cubicBezTo>
                  <a:pt x="3269" y="2951"/>
                  <a:pt x="3269" y="2951"/>
                  <a:pt x="3269" y="2976"/>
                </a:cubicBezTo>
                <a:cubicBezTo>
                  <a:pt x="3245" y="3000"/>
                  <a:pt x="3220" y="3025"/>
                  <a:pt x="3196" y="3025"/>
                </a:cubicBezTo>
                <a:lnTo>
                  <a:pt x="3220" y="3025"/>
                </a:lnTo>
                <a:lnTo>
                  <a:pt x="3220" y="3122"/>
                </a:lnTo>
                <a:cubicBezTo>
                  <a:pt x="3220" y="3269"/>
                  <a:pt x="3196" y="3439"/>
                  <a:pt x="3196" y="3586"/>
                </a:cubicBezTo>
                <a:lnTo>
                  <a:pt x="3196" y="3829"/>
                </a:lnTo>
                <a:lnTo>
                  <a:pt x="3196" y="4122"/>
                </a:lnTo>
                <a:lnTo>
                  <a:pt x="3196" y="4903"/>
                </a:lnTo>
                <a:cubicBezTo>
                  <a:pt x="3171" y="5268"/>
                  <a:pt x="3220" y="5561"/>
                  <a:pt x="3196" y="5586"/>
                </a:cubicBezTo>
                <a:lnTo>
                  <a:pt x="3293" y="5586"/>
                </a:lnTo>
                <a:cubicBezTo>
                  <a:pt x="3318" y="5756"/>
                  <a:pt x="3318" y="5951"/>
                  <a:pt x="3293" y="6122"/>
                </a:cubicBezTo>
                <a:cubicBezTo>
                  <a:pt x="3269" y="6171"/>
                  <a:pt x="3269" y="6220"/>
                  <a:pt x="3293" y="6268"/>
                </a:cubicBezTo>
                <a:lnTo>
                  <a:pt x="3293" y="6415"/>
                </a:lnTo>
                <a:cubicBezTo>
                  <a:pt x="3293" y="6464"/>
                  <a:pt x="3318" y="6537"/>
                  <a:pt x="3318" y="6610"/>
                </a:cubicBezTo>
                <a:cubicBezTo>
                  <a:pt x="3415" y="6756"/>
                  <a:pt x="3464" y="6927"/>
                  <a:pt x="3489" y="7122"/>
                </a:cubicBezTo>
                <a:lnTo>
                  <a:pt x="3781" y="7171"/>
                </a:lnTo>
                <a:lnTo>
                  <a:pt x="3952" y="7171"/>
                </a:lnTo>
                <a:cubicBezTo>
                  <a:pt x="3952" y="7171"/>
                  <a:pt x="4076" y="7212"/>
                  <a:pt x="4077" y="7219"/>
                </a:cubicBezTo>
                <a:lnTo>
                  <a:pt x="4077" y="7219"/>
                </a:lnTo>
                <a:cubicBezTo>
                  <a:pt x="4097" y="7212"/>
                  <a:pt x="4120" y="7210"/>
                  <a:pt x="4144" y="7210"/>
                </a:cubicBezTo>
                <a:cubicBezTo>
                  <a:pt x="4204" y="7210"/>
                  <a:pt x="4273" y="7227"/>
                  <a:pt x="4342" y="7244"/>
                </a:cubicBezTo>
                <a:cubicBezTo>
                  <a:pt x="4391" y="7244"/>
                  <a:pt x="4318" y="7244"/>
                  <a:pt x="4293" y="7220"/>
                </a:cubicBezTo>
                <a:lnTo>
                  <a:pt x="4293" y="7220"/>
                </a:lnTo>
                <a:lnTo>
                  <a:pt x="4415" y="7244"/>
                </a:lnTo>
                <a:lnTo>
                  <a:pt x="4464" y="7244"/>
                </a:lnTo>
                <a:cubicBezTo>
                  <a:pt x="4489" y="7244"/>
                  <a:pt x="4489" y="7268"/>
                  <a:pt x="4464" y="7268"/>
                </a:cubicBezTo>
                <a:lnTo>
                  <a:pt x="4513" y="7268"/>
                </a:lnTo>
                <a:cubicBezTo>
                  <a:pt x="4635" y="7268"/>
                  <a:pt x="4830" y="7268"/>
                  <a:pt x="5610" y="7342"/>
                </a:cubicBezTo>
                <a:lnTo>
                  <a:pt x="5806" y="7025"/>
                </a:lnTo>
                <a:lnTo>
                  <a:pt x="5903" y="6878"/>
                </a:lnTo>
                <a:cubicBezTo>
                  <a:pt x="5928" y="6829"/>
                  <a:pt x="5952" y="6781"/>
                  <a:pt x="6001" y="6732"/>
                </a:cubicBezTo>
                <a:lnTo>
                  <a:pt x="6391" y="6317"/>
                </a:lnTo>
                <a:cubicBezTo>
                  <a:pt x="6464" y="6244"/>
                  <a:pt x="6537" y="6171"/>
                  <a:pt x="6586" y="6098"/>
                </a:cubicBezTo>
                <a:lnTo>
                  <a:pt x="6806" y="5927"/>
                </a:lnTo>
                <a:lnTo>
                  <a:pt x="6927" y="5829"/>
                </a:lnTo>
                <a:lnTo>
                  <a:pt x="6976" y="5805"/>
                </a:lnTo>
                <a:lnTo>
                  <a:pt x="7074" y="5732"/>
                </a:lnTo>
                <a:cubicBezTo>
                  <a:pt x="7342" y="5537"/>
                  <a:pt x="7610" y="5342"/>
                  <a:pt x="7903" y="5195"/>
                </a:cubicBezTo>
                <a:cubicBezTo>
                  <a:pt x="8025" y="5098"/>
                  <a:pt x="8171" y="5025"/>
                  <a:pt x="8293" y="4951"/>
                </a:cubicBezTo>
                <a:lnTo>
                  <a:pt x="8342" y="4951"/>
                </a:lnTo>
                <a:lnTo>
                  <a:pt x="8342" y="4854"/>
                </a:lnTo>
                <a:cubicBezTo>
                  <a:pt x="8342" y="4825"/>
                  <a:pt x="8346" y="4819"/>
                  <a:pt x="8352" y="4819"/>
                </a:cubicBezTo>
                <a:cubicBezTo>
                  <a:pt x="8356" y="4819"/>
                  <a:pt x="8363" y="4823"/>
                  <a:pt x="8370" y="4823"/>
                </a:cubicBezTo>
                <a:cubicBezTo>
                  <a:pt x="8376" y="4823"/>
                  <a:pt x="8384" y="4820"/>
                  <a:pt x="8391" y="4805"/>
                </a:cubicBezTo>
                <a:lnTo>
                  <a:pt x="8391" y="4878"/>
                </a:lnTo>
                <a:cubicBezTo>
                  <a:pt x="8391" y="4878"/>
                  <a:pt x="8391" y="4878"/>
                  <a:pt x="8366" y="4927"/>
                </a:cubicBezTo>
                <a:lnTo>
                  <a:pt x="8366" y="4927"/>
                </a:lnTo>
                <a:lnTo>
                  <a:pt x="8391" y="4903"/>
                </a:lnTo>
                <a:cubicBezTo>
                  <a:pt x="8405" y="4895"/>
                  <a:pt x="8413" y="4893"/>
                  <a:pt x="8417" y="4893"/>
                </a:cubicBezTo>
                <a:cubicBezTo>
                  <a:pt x="8425" y="4893"/>
                  <a:pt x="8408" y="4910"/>
                  <a:pt x="8391" y="4927"/>
                </a:cubicBezTo>
                <a:lnTo>
                  <a:pt x="8440" y="4927"/>
                </a:lnTo>
                <a:cubicBezTo>
                  <a:pt x="8464" y="4927"/>
                  <a:pt x="8464" y="4951"/>
                  <a:pt x="8440" y="4976"/>
                </a:cubicBezTo>
                <a:lnTo>
                  <a:pt x="8464" y="4976"/>
                </a:lnTo>
                <a:cubicBezTo>
                  <a:pt x="8464" y="5000"/>
                  <a:pt x="8464" y="5049"/>
                  <a:pt x="8464" y="5098"/>
                </a:cubicBezTo>
                <a:cubicBezTo>
                  <a:pt x="8464" y="5171"/>
                  <a:pt x="8464" y="5244"/>
                  <a:pt x="8415" y="5293"/>
                </a:cubicBezTo>
                <a:cubicBezTo>
                  <a:pt x="8415" y="5399"/>
                  <a:pt x="8342" y="5706"/>
                  <a:pt x="8386" y="5706"/>
                </a:cubicBezTo>
                <a:cubicBezTo>
                  <a:pt x="8393" y="5706"/>
                  <a:pt x="8402" y="5699"/>
                  <a:pt x="8415" y="5683"/>
                </a:cubicBezTo>
                <a:lnTo>
                  <a:pt x="8415" y="5683"/>
                </a:lnTo>
                <a:cubicBezTo>
                  <a:pt x="8378" y="5739"/>
                  <a:pt x="8327" y="5951"/>
                  <a:pt x="8304" y="5951"/>
                </a:cubicBezTo>
                <a:cubicBezTo>
                  <a:pt x="8297" y="5951"/>
                  <a:pt x="8293" y="5930"/>
                  <a:pt x="8293" y="5878"/>
                </a:cubicBezTo>
                <a:cubicBezTo>
                  <a:pt x="8269" y="5976"/>
                  <a:pt x="8245" y="6098"/>
                  <a:pt x="8245" y="6195"/>
                </a:cubicBezTo>
                <a:lnTo>
                  <a:pt x="8293" y="6049"/>
                </a:lnTo>
                <a:lnTo>
                  <a:pt x="8293" y="6049"/>
                </a:lnTo>
                <a:cubicBezTo>
                  <a:pt x="8196" y="6342"/>
                  <a:pt x="8147" y="6659"/>
                  <a:pt x="8098" y="6951"/>
                </a:cubicBezTo>
                <a:lnTo>
                  <a:pt x="8171" y="6805"/>
                </a:lnTo>
                <a:lnTo>
                  <a:pt x="8171" y="6805"/>
                </a:lnTo>
                <a:cubicBezTo>
                  <a:pt x="8147" y="7000"/>
                  <a:pt x="8074" y="7195"/>
                  <a:pt x="7976" y="7366"/>
                </a:cubicBezTo>
                <a:lnTo>
                  <a:pt x="8025" y="7098"/>
                </a:lnTo>
                <a:lnTo>
                  <a:pt x="8025" y="7098"/>
                </a:lnTo>
                <a:cubicBezTo>
                  <a:pt x="8001" y="7195"/>
                  <a:pt x="7976" y="7293"/>
                  <a:pt x="7952" y="7390"/>
                </a:cubicBezTo>
                <a:cubicBezTo>
                  <a:pt x="7927" y="7561"/>
                  <a:pt x="7903" y="7707"/>
                  <a:pt x="7879" y="7854"/>
                </a:cubicBezTo>
                <a:cubicBezTo>
                  <a:pt x="7806" y="8146"/>
                  <a:pt x="7781" y="8439"/>
                  <a:pt x="7757" y="8732"/>
                </a:cubicBezTo>
                <a:lnTo>
                  <a:pt x="7781" y="8512"/>
                </a:lnTo>
                <a:lnTo>
                  <a:pt x="7781" y="8512"/>
                </a:lnTo>
                <a:cubicBezTo>
                  <a:pt x="7781" y="8683"/>
                  <a:pt x="7732" y="8976"/>
                  <a:pt x="7684" y="9366"/>
                </a:cubicBezTo>
                <a:cubicBezTo>
                  <a:pt x="7830" y="9512"/>
                  <a:pt x="7903" y="9585"/>
                  <a:pt x="8001" y="9707"/>
                </a:cubicBezTo>
                <a:cubicBezTo>
                  <a:pt x="8098" y="9805"/>
                  <a:pt x="8196" y="9927"/>
                  <a:pt x="8269" y="10049"/>
                </a:cubicBezTo>
                <a:cubicBezTo>
                  <a:pt x="8391" y="10122"/>
                  <a:pt x="8537" y="10171"/>
                  <a:pt x="8659" y="10244"/>
                </a:cubicBezTo>
                <a:lnTo>
                  <a:pt x="8854" y="10342"/>
                </a:lnTo>
                <a:lnTo>
                  <a:pt x="9049" y="10415"/>
                </a:lnTo>
                <a:cubicBezTo>
                  <a:pt x="9488" y="10268"/>
                  <a:pt x="9927" y="10098"/>
                  <a:pt x="10366" y="9902"/>
                </a:cubicBezTo>
                <a:lnTo>
                  <a:pt x="10366" y="9902"/>
                </a:lnTo>
                <a:lnTo>
                  <a:pt x="10220" y="9927"/>
                </a:lnTo>
                <a:lnTo>
                  <a:pt x="10074" y="9951"/>
                </a:lnTo>
                <a:lnTo>
                  <a:pt x="10074" y="9951"/>
                </a:lnTo>
                <a:lnTo>
                  <a:pt x="10147" y="9902"/>
                </a:lnTo>
                <a:cubicBezTo>
                  <a:pt x="10220" y="9878"/>
                  <a:pt x="10269" y="9854"/>
                  <a:pt x="10342" y="9829"/>
                </a:cubicBezTo>
                <a:lnTo>
                  <a:pt x="10582" y="9685"/>
                </a:lnTo>
                <a:lnTo>
                  <a:pt x="10582" y="9685"/>
                </a:lnTo>
                <a:cubicBezTo>
                  <a:pt x="10537" y="9716"/>
                  <a:pt x="10414" y="9918"/>
                  <a:pt x="10333" y="9981"/>
                </a:cubicBezTo>
                <a:lnTo>
                  <a:pt x="10333" y="9981"/>
                </a:lnTo>
                <a:lnTo>
                  <a:pt x="10708" y="9805"/>
                </a:lnTo>
                <a:lnTo>
                  <a:pt x="10976" y="9707"/>
                </a:lnTo>
                <a:lnTo>
                  <a:pt x="11147" y="9610"/>
                </a:lnTo>
                <a:cubicBezTo>
                  <a:pt x="11415" y="9488"/>
                  <a:pt x="11732" y="9317"/>
                  <a:pt x="12074" y="9171"/>
                </a:cubicBezTo>
                <a:lnTo>
                  <a:pt x="12781" y="8805"/>
                </a:lnTo>
                <a:cubicBezTo>
                  <a:pt x="12879" y="8756"/>
                  <a:pt x="13001" y="8707"/>
                  <a:pt x="13074" y="8659"/>
                </a:cubicBezTo>
                <a:cubicBezTo>
                  <a:pt x="13171" y="8610"/>
                  <a:pt x="13244" y="8585"/>
                  <a:pt x="13342" y="8561"/>
                </a:cubicBezTo>
                <a:lnTo>
                  <a:pt x="13415" y="8537"/>
                </a:lnTo>
                <a:lnTo>
                  <a:pt x="13415" y="8537"/>
                </a:lnTo>
                <a:cubicBezTo>
                  <a:pt x="13415" y="8561"/>
                  <a:pt x="13391" y="8585"/>
                  <a:pt x="13391" y="8610"/>
                </a:cubicBezTo>
                <a:cubicBezTo>
                  <a:pt x="13342" y="8683"/>
                  <a:pt x="13269" y="8732"/>
                  <a:pt x="13220" y="8781"/>
                </a:cubicBezTo>
                <a:cubicBezTo>
                  <a:pt x="13220" y="8791"/>
                  <a:pt x="13223" y="8795"/>
                  <a:pt x="13228" y="8795"/>
                </a:cubicBezTo>
                <a:cubicBezTo>
                  <a:pt x="13242" y="8795"/>
                  <a:pt x="13267" y="8766"/>
                  <a:pt x="13273" y="8766"/>
                </a:cubicBezTo>
                <a:cubicBezTo>
                  <a:pt x="13275" y="8766"/>
                  <a:pt x="13274" y="8770"/>
                  <a:pt x="13269" y="8781"/>
                </a:cubicBezTo>
                <a:cubicBezTo>
                  <a:pt x="13244" y="8805"/>
                  <a:pt x="13220" y="8829"/>
                  <a:pt x="13196" y="8829"/>
                </a:cubicBezTo>
                <a:cubicBezTo>
                  <a:pt x="13196" y="8829"/>
                  <a:pt x="13160" y="8883"/>
                  <a:pt x="13180" y="8883"/>
                </a:cubicBezTo>
                <a:cubicBezTo>
                  <a:pt x="13184" y="8883"/>
                  <a:pt x="13189" y="8882"/>
                  <a:pt x="13196" y="8878"/>
                </a:cubicBezTo>
                <a:cubicBezTo>
                  <a:pt x="13220" y="8854"/>
                  <a:pt x="13342" y="8756"/>
                  <a:pt x="13415" y="8683"/>
                </a:cubicBezTo>
                <a:lnTo>
                  <a:pt x="13415" y="8683"/>
                </a:lnTo>
                <a:lnTo>
                  <a:pt x="13366" y="8781"/>
                </a:lnTo>
                <a:lnTo>
                  <a:pt x="13293" y="8829"/>
                </a:lnTo>
                <a:cubicBezTo>
                  <a:pt x="13293" y="8829"/>
                  <a:pt x="13311" y="8823"/>
                  <a:pt x="13333" y="8823"/>
                </a:cubicBezTo>
                <a:cubicBezTo>
                  <a:pt x="13354" y="8823"/>
                  <a:pt x="13379" y="8829"/>
                  <a:pt x="13391" y="8854"/>
                </a:cubicBezTo>
                <a:cubicBezTo>
                  <a:pt x="13391" y="8878"/>
                  <a:pt x="13366" y="8903"/>
                  <a:pt x="13342" y="8927"/>
                </a:cubicBezTo>
                <a:cubicBezTo>
                  <a:pt x="13293" y="9049"/>
                  <a:pt x="13244" y="9146"/>
                  <a:pt x="13220" y="9244"/>
                </a:cubicBezTo>
                <a:lnTo>
                  <a:pt x="12879" y="10024"/>
                </a:lnTo>
                <a:cubicBezTo>
                  <a:pt x="12879" y="9927"/>
                  <a:pt x="12903" y="9829"/>
                  <a:pt x="12927" y="9756"/>
                </a:cubicBezTo>
                <a:lnTo>
                  <a:pt x="12927" y="9756"/>
                </a:lnTo>
                <a:cubicBezTo>
                  <a:pt x="12903" y="9829"/>
                  <a:pt x="12854" y="9927"/>
                  <a:pt x="12805" y="10000"/>
                </a:cubicBezTo>
                <a:cubicBezTo>
                  <a:pt x="12819" y="9983"/>
                  <a:pt x="12827" y="9976"/>
                  <a:pt x="12832" y="9976"/>
                </a:cubicBezTo>
                <a:cubicBezTo>
                  <a:pt x="12857" y="9976"/>
                  <a:pt x="12771" y="10187"/>
                  <a:pt x="12789" y="10187"/>
                </a:cubicBezTo>
                <a:cubicBezTo>
                  <a:pt x="12792" y="10187"/>
                  <a:pt x="12797" y="10182"/>
                  <a:pt x="12805" y="10171"/>
                </a:cubicBezTo>
                <a:lnTo>
                  <a:pt x="12805" y="10171"/>
                </a:lnTo>
                <a:cubicBezTo>
                  <a:pt x="12732" y="10634"/>
                  <a:pt x="12415" y="11122"/>
                  <a:pt x="12318" y="11537"/>
                </a:cubicBezTo>
                <a:cubicBezTo>
                  <a:pt x="12391" y="11610"/>
                  <a:pt x="13488" y="12976"/>
                  <a:pt x="13586" y="13024"/>
                </a:cubicBezTo>
                <a:cubicBezTo>
                  <a:pt x="13570" y="13088"/>
                  <a:pt x="13543" y="13152"/>
                  <a:pt x="13513" y="13209"/>
                </a:cubicBezTo>
                <a:lnTo>
                  <a:pt x="13513" y="13209"/>
                </a:lnTo>
                <a:cubicBezTo>
                  <a:pt x="13568" y="13115"/>
                  <a:pt x="13616" y="13021"/>
                  <a:pt x="13635" y="12927"/>
                </a:cubicBezTo>
                <a:lnTo>
                  <a:pt x="13586" y="12878"/>
                </a:lnTo>
                <a:cubicBezTo>
                  <a:pt x="13683" y="12585"/>
                  <a:pt x="13659" y="12829"/>
                  <a:pt x="13757" y="12561"/>
                </a:cubicBezTo>
                <a:cubicBezTo>
                  <a:pt x="13805" y="12561"/>
                  <a:pt x="13732" y="12805"/>
                  <a:pt x="13635" y="13024"/>
                </a:cubicBezTo>
                <a:cubicBezTo>
                  <a:pt x="13732" y="12878"/>
                  <a:pt x="13781" y="12732"/>
                  <a:pt x="13830" y="12561"/>
                </a:cubicBezTo>
                <a:cubicBezTo>
                  <a:pt x="13869" y="12483"/>
                  <a:pt x="13884" y="12471"/>
                  <a:pt x="13895" y="12471"/>
                </a:cubicBezTo>
                <a:cubicBezTo>
                  <a:pt x="13900" y="12471"/>
                  <a:pt x="13904" y="12473"/>
                  <a:pt x="13908" y="12473"/>
                </a:cubicBezTo>
                <a:cubicBezTo>
                  <a:pt x="13919" y="12473"/>
                  <a:pt x="13934" y="12460"/>
                  <a:pt x="13976" y="12366"/>
                </a:cubicBezTo>
                <a:cubicBezTo>
                  <a:pt x="14025" y="12171"/>
                  <a:pt x="14098" y="12000"/>
                  <a:pt x="14196" y="11805"/>
                </a:cubicBezTo>
                <a:cubicBezTo>
                  <a:pt x="14415" y="11366"/>
                  <a:pt x="14415" y="11098"/>
                  <a:pt x="14635" y="10707"/>
                </a:cubicBezTo>
                <a:lnTo>
                  <a:pt x="14635" y="10756"/>
                </a:lnTo>
                <a:cubicBezTo>
                  <a:pt x="14708" y="10610"/>
                  <a:pt x="14805" y="10317"/>
                  <a:pt x="14927" y="10073"/>
                </a:cubicBezTo>
                <a:lnTo>
                  <a:pt x="14927" y="10073"/>
                </a:lnTo>
                <a:cubicBezTo>
                  <a:pt x="14903" y="10110"/>
                  <a:pt x="14879" y="10140"/>
                  <a:pt x="14866" y="10140"/>
                </a:cubicBezTo>
                <a:cubicBezTo>
                  <a:pt x="14854" y="10140"/>
                  <a:pt x="14854" y="10110"/>
                  <a:pt x="14879" y="10024"/>
                </a:cubicBezTo>
                <a:cubicBezTo>
                  <a:pt x="15171" y="9439"/>
                  <a:pt x="15293" y="9049"/>
                  <a:pt x="15537" y="8610"/>
                </a:cubicBezTo>
                <a:lnTo>
                  <a:pt x="15635" y="8220"/>
                </a:lnTo>
                <a:lnTo>
                  <a:pt x="15952" y="7488"/>
                </a:lnTo>
                <a:lnTo>
                  <a:pt x="15439" y="6829"/>
                </a:lnTo>
                <a:cubicBezTo>
                  <a:pt x="15391" y="6756"/>
                  <a:pt x="15342" y="6683"/>
                  <a:pt x="15269" y="6634"/>
                </a:cubicBezTo>
                <a:lnTo>
                  <a:pt x="15074" y="6439"/>
                </a:lnTo>
                <a:lnTo>
                  <a:pt x="14879" y="6268"/>
                </a:lnTo>
                <a:lnTo>
                  <a:pt x="14561" y="6000"/>
                </a:lnTo>
                <a:lnTo>
                  <a:pt x="14122" y="6146"/>
                </a:lnTo>
                <a:cubicBezTo>
                  <a:pt x="13976" y="6195"/>
                  <a:pt x="13830" y="6244"/>
                  <a:pt x="13683" y="6317"/>
                </a:cubicBezTo>
                <a:lnTo>
                  <a:pt x="12757" y="6707"/>
                </a:lnTo>
                <a:cubicBezTo>
                  <a:pt x="12610" y="6781"/>
                  <a:pt x="12464" y="6854"/>
                  <a:pt x="12318" y="6927"/>
                </a:cubicBezTo>
                <a:lnTo>
                  <a:pt x="11854" y="7146"/>
                </a:lnTo>
                <a:lnTo>
                  <a:pt x="11366" y="7390"/>
                </a:lnTo>
                <a:lnTo>
                  <a:pt x="10610" y="7781"/>
                </a:lnTo>
                <a:cubicBezTo>
                  <a:pt x="10488" y="7829"/>
                  <a:pt x="10391" y="7878"/>
                  <a:pt x="10293" y="7927"/>
                </a:cubicBezTo>
                <a:lnTo>
                  <a:pt x="10196" y="7976"/>
                </a:lnTo>
                <a:cubicBezTo>
                  <a:pt x="10147" y="8000"/>
                  <a:pt x="10098" y="8024"/>
                  <a:pt x="10049" y="8049"/>
                </a:cubicBezTo>
                <a:cubicBezTo>
                  <a:pt x="10025" y="8049"/>
                  <a:pt x="9976" y="8073"/>
                  <a:pt x="9952" y="8073"/>
                </a:cubicBezTo>
                <a:lnTo>
                  <a:pt x="9952" y="7951"/>
                </a:lnTo>
                <a:cubicBezTo>
                  <a:pt x="9952" y="7927"/>
                  <a:pt x="9952" y="7854"/>
                  <a:pt x="9976" y="7805"/>
                </a:cubicBezTo>
                <a:cubicBezTo>
                  <a:pt x="10049" y="7439"/>
                  <a:pt x="10123" y="7098"/>
                  <a:pt x="10196" y="6732"/>
                </a:cubicBezTo>
                <a:cubicBezTo>
                  <a:pt x="10269" y="6390"/>
                  <a:pt x="10342" y="6049"/>
                  <a:pt x="10391" y="5732"/>
                </a:cubicBezTo>
                <a:cubicBezTo>
                  <a:pt x="10415" y="5537"/>
                  <a:pt x="10440" y="5366"/>
                  <a:pt x="10488" y="5195"/>
                </a:cubicBezTo>
                <a:cubicBezTo>
                  <a:pt x="10513" y="4951"/>
                  <a:pt x="10562" y="4708"/>
                  <a:pt x="10562" y="4488"/>
                </a:cubicBezTo>
                <a:cubicBezTo>
                  <a:pt x="10635" y="4147"/>
                  <a:pt x="10684" y="3732"/>
                  <a:pt x="10708" y="3317"/>
                </a:cubicBezTo>
                <a:lnTo>
                  <a:pt x="10610" y="3195"/>
                </a:lnTo>
                <a:lnTo>
                  <a:pt x="10513" y="3098"/>
                </a:lnTo>
                <a:lnTo>
                  <a:pt x="10513" y="3098"/>
                </a:lnTo>
                <a:cubicBezTo>
                  <a:pt x="10564" y="3162"/>
                  <a:pt x="10568" y="3193"/>
                  <a:pt x="10546" y="3193"/>
                </a:cubicBezTo>
                <a:cubicBezTo>
                  <a:pt x="10526" y="3193"/>
                  <a:pt x="10486" y="3168"/>
                  <a:pt x="10440" y="3122"/>
                </a:cubicBezTo>
                <a:cubicBezTo>
                  <a:pt x="10049" y="2659"/>
                  <a:pt x="10171" y="2830"/>
                  <a:pt x="10098" y="2756"/>
                </a:cubicBezTo>
                <a:cubicBezTo>
                  <a:pt x="10098" y="2756"/>
                  <a:pt x="10049" y="2732"/>
                  <a:pt x="10001" y="2683"/>
                </a:cubicBezTo>
                <a:cubicBezTo>
                  <a:pt x="9952" y="2659"/>
                  <a:pt x="9879" y="2634"/>
                  <a:pt x="9757" y="2586"/>
                </a:cubicBezTo>
                <a:cubicBezTo>
                  <a:pt x="9635" y="2512"/>
                  <a:pt x="9537" y="2464"/>
                  <a:pt x="9366" y="2366"/>
                </a:cubicBezTo>
                <a:cubicBezTo>
                  <a:pt x="9171" y="2439"/>
                  <a:pt x="8976" y="2488"/>
                  <a:pt x="8757" y="2561"/>
                </a:cubicBezTo>
                <a:lnTo>
                  <a:pt x="8391" y="2683"/>
                </a:lnTo>
                <a:cubicBezTo>
                  <a:pt x="8269" y="2732"/>
                  <a:pt x="8147" y="2781"/>
                  <a:pt x="8025" y="2830"/>
                </a:cubicBezTo>
                <a:lnTo>
                  <a:pt x="7635" y="3025"/>
                </a:lnTo>
                <a:cubicBezTo>
                  <a:pt x="7562" y="3049"/>
                  <a:pt x="7513" y="3073"/>
                  <a:pt x="7440" y="3098"/>
                </a:cubicBezTo>
                <a:lnTo>
                  <a:pt x="7318" y="3195"/>
                </a:lnTo>
                <a:cubicBezTo>
                  <a:pt x="7147" y="3269"/>
                  <a:pt x="6976" y="3366"/>
                  <a:pt x="6806" y="3464"/>
                </a:cubicBezTo>
                <a:cubicBezTo>
                  <a:pt x="6440" y="3683"/>
                  <a:pt x="6123" y="3903"/>
                  <a:pt x="5806" y="4147"/>
                </a:cubicBezTo>
                <a:lnTo>
                  <a:pt x="5684" y="4220"/>
                </a:lnTo>
                <a:lnTo>
                  <a:pt x="5635" y="4244"/>
                </a:lnTo>
                <a:lnTo>
                  <a:pt x="5586" y="4293"/>
                </a:lnTo>
                <a:cubicBezTo>
                  <a:pt x="5562" y="4317"/>
                  <a:pt x="5537" y="4342"/>
                  <a:pt x="5513" y="4366"/>
                </a:cubicBezTo>
                <a:cubicBezTo>
                  <a:pt x="5440" y="4415"/>
                  <a:pt x="5391" y="4464"/>
                  <a:pt x="5342" y="4512"/>
                </a:cubicBezTo>
                <a:lnTo>
                  <a:pt x="5318" y="4610"/>
                </a:lnTo>
                <a:lnTo>
                  <a:pt x="5318" y="4634"/>
                </a:lnTo>
                <a:cubicBezTo>
                  <a:pt x="5293" y="4610"/>
                  <a:pt x="5293" y="4586"/>
                  <a:pt x="5293" y="4561"/>
                </a:cubicBezTo>
                <a:cubicBezTo>
                  <a:pt x="5269" y="4512"/>
                  <a:pt x="5269" y="4464"/>
                  <a:pt x="5245" y="4415"/>
                </a:cubicBezTo>
                <a:lnTo>
                  <a:pt x="5269" y="4415"/>
                </a:lnTo>
                <a:cubicBezTo>
                  <a:pt x="5245" y="4366"/>
                  <a:pt x="5245" y="4317"/>
                  <a:pt x="5245" y="4244"/>
                </a:cubicBezTo>
                <a:lnTo>
                  <a:pt x="5245" y="4122"/>
                </a:lnTo>
                <a:cubicBezTo>
                  <a:pt x="5245" y="4098"/>
                  <a:pt x="5245" y="4049"/>
                  <a:pt x="5245" y="4049"/>
                </a:cubicBezTo>
                <a:lnTo>
                  <a:pt x="5245" y="4025"/>
                </a:lnTo>
                <a:lnTo>
                  <a:pt x="5245" y="3951"/>
                </a:lnTo>
                <a:lnTo>
                  <a:pt x="5245" y="3805"/>
                </a:lnTo>
                <a:cubicBezTo>
                  <a:pt x="5245" y="3586"/>
                  <a:pt x="5293" y="3390"/>
                  <a:pt x="5293" y="3195"/>
                </a:cubicBezTo>
                <a:cubicBezTo>
                  <a:pt x="5342" y="2830"/>
                  <a:pt x="5367" y="2488"/>
                  <a:pt x="5391" y="2171"/>
                </a:cubicBezTo>
                <a:cubicBezTo>
                  <a:pt x="5440" y="1854"/>
                  <a:pt x="5464" y="1561"/>
                  <a:pt x="5488" y="1317"/>
                </a:cubicBezTo>
                <a:cubicBezTo>
                  <a:pt x="5513" y="1073"/>
                  <a:pt x="5513" y="903"/>
                  <a:pt x="5513" y="756"/>
                </a:cubicBezTo>
                <a:lnTo>
                  <a:pt x="5513" y="756"/>
                </a:lnTo>
                <a:lnTo>
                  <a:pt x="5488" y="903"/>
                </a:lnTo>
                <a:lnTo>
                  <a:pt x="5488" y="781"/>
                </a:lnTo>
                <a:cubicBezTo>
                  <a:pt x="5196" y="537"/>
                  <a:pt x="5220" y="464"/>
                  <a:pt x="5074" y="269"/>
                </a:cubicBezTo>
                <a:cubicBezTo>
                  <a:pt x="5069" y="278"/>
                  <a:pt x="5062" y="282"/>
                  <a:pt x="5051" y="282"/>
                </a:cubicBezTo>
                <a:cubicBezTo>
                  <a:pt x="5006" y="282"/>
                  <a:pt x="4914" y="202"/>
                  <a:pt x="4854" y="122"/>
                </a:cubicBezTo>
                <a:lnTo>
                  <a:pt x="4830" y="73"/>
                </a:lnTo>
                <a:lnTo>
                  <a:pt x="4781" y="73"/>
                </a:lnTo>
                <a:cubicBezTo>
                  <a:pt x="4659" y="49"/>
                  <a:pt x="4562" y="49"/>
                  <a:pt x="4440" y="49"/>
                </a:cubicBezTo>
                <a:lnTo>
                  <a:pt x="4196" y="49"/>
                </a:lnTo>
                <a:lnTo>
                  <a:pt x="3928" y="0"/>
                </a:lnTo>
                <a:close/>
                <a:moveTo>
                  <a:pt x="13513" y="13209"/>
                </a:moveTo>
                <a:cubicBezTo>
                  <a:pt x="13497" y="13237"/>
                  <a:pt x="13481" y="13265"/>
                  <a:pt x="13464" y="13293"/>
                </a:cubicBezTo>
                <a:cubicBezTo>
                  <a:pt x="13481" y="13267"/>
                  <a:pt x="13498" y="13239"/>
                  <a:pt x="13513" y="13209"/>
                </a:cubicBezTo>
                <a:close/>
              </a:path>
            </a:pathLst>
          </a:custGeom>
          <a:solidFill>
            <a:srgbClr val="F8AC5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06" name="Google Shape;606;p18"/>
          <p:cNvGrpSpPr/>
          <p:nvPr/>
        </p:nvGrpSpPr>
        <p:grpSpPr>
          <a:xfrm>
            <a:off x="-296477" y="1356394"/>
            <a:ext cx="763897" cy="960788"/>
            <a:chOff x="632000" y="3011150"/>
            <a:chExt cx="212225" cy="266925"/>
          </a:xfrm>
        </p:grpSpPr>
        <p:sp>
          <p:nvSpPr>
            <p:cNvPr id="607" name="Google Shape;607;p18"/>
            <p:cNvSpPr/>
            <p:nvPr/>
          </p:nvSpPr>
          <p:spPr>
            <a:xfrm>
              <a:off x="767375" y="3031875"/>
              <a:ext cx="25" cy="3675"/>
            </a:xfrm>
            <a:custGeom>
              <a:avLst/>
              <a:gdLst/>
              <a:ahLst/>
              <a:cxnLst/>
              <a:rect l="l" t="t" r="r" b="b"/>
              <a:pathLst>
                <a:path w="1" h="147" extrusionOk="0">
                  <a:moveTo>
                    <a:pt x="0" y="147"/>
                  </a:moveTo>
                  <a:lnTo>
                    <a:pt x="0" y="0"/>
                  </a:lnTo>
                  <a:cubicBezTo>
                    <a:pt x="0" y="49"/>
                    <a:pt x="0" y="98"/>
                    <a:pt x="0" y="1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" name="Google Shape;608;p18"/>
            <p:cNvSpPr/>
            <p:nvPr/>
          </p:nvSpPr>
          <p:spPr>
            <a:xfrm>
              <a:off x="701525" y="3033700"/>
              <a:ext cx="25" cy="3075"/>
            </a:xfrm>
            <a:custGeom>
              <a:avLst/>
              <a:gdLst/>
              <a:ahLst/>
              <a:cxnLst/>
              <a:rect l="l" t="t" r="r" b="b"/>
              <a:pathLst>
                <a:path w="1" h="123" extrusionOk="0">
                  <a:moveTo>
                    <a:pt x="0" y="123"/>
                  </a:moveTo>
                  <a:lnTo>
                    <a:pt x="0" y="1"/>
                  </a:lnTo>
                  <a:cubicBezTo>
                    <a:pt x="0" y="49"/>
                    <a:pt x="0" y="74"/>
                    <a:pt x="0" y="12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18"/>
            <p:cNvSpPr/>
            <p:nvPr/>
          </p:nvSpPr>
          <p:spPr>
            <a:xfrm>
              <a:off x="632000" y="3030050"/>
              <a:ext cx="25" cy="1850"/>
            </a:xfrm>
            <a:custGeom>
              <a:avLst/>
              <a:gdLst/>
              <a:ahLst/>
              <a:cxnLst/>
              <a:rect l="l" t="t" r="r" b="b"/>
              <a:pathLst>
                <a:path w="1" h="74" extrusionOk="0">
                  <a:moveTo>
                    <a:pt x="1" y="73"/>
                  </a:moveTo>
                  <a:lnTo>
                    <a:pt x="1" y="0"/>
                  </a:lnTo>
                  <a:cubicBezTo>
                    <a:pt x="1" y="25"/>
                    <a:pt x="1" y="49"/>
                    <a:pt x="1" y="7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18"/>
            <p:cNvSpPr/>
            <p:nvPr/>
          </p:nvSpPr>
          <p:spPr>
            <a:xfrm>
              <a:off x="649075" y="3150175"/>
              <a:ext cx="650" cy="1850"/>
            </a:xfrm>
            <a:custGeom>
              <a:avLst/>
              <a:gdLst/>
              <a:ahLst/>
              <a:cxnLst/>
              <a:rect l="l" t="t" r="r" b="b"/>
              <a:pathLst>
                <a:path w="26" h="74" extrusionOk="0">
                  <a:moveTo>
                    <a:pt x="25" y="0"/>
                  </a:moveTo>
                  <a:cubicBezTo>
                    <a:pt x="1" y="0"/>
                    <a:pt x="1" y="49"/>
                    <a:pt x="1" y="73"/>
                  </a:cubicBezTo>
                  <a:cubicBezTo>
                    <a:pt x="1" y="49"/>
                    <a:pt x="25" y="24"/>
                    <a:pt x="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" name="Google Shape;611;p18"/>
            <p:cNvSpPr/>
            <p:nvPr/>
          </p:nvSpPr>
          <p:spPr>
            <a:xfrm>
              <a:off x="649075" y="3152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" name="Google Shape;612;p18"/>
            <p:cNvSpPr/>
            <p:nvPr/>
          </p:nvSpPr>
          <p:spPr>
            <a:xfrm>
              <a:off x="646025" y="3144675"/>
              <a:ext cx="48800" cy="52925"/>
            </a:xfrm>
            <a:custGeom>
              <a:avLst/>
              <a:gdLst/>
              <a:ahLst/>
              <a:cxnLst/>
              <a:rect l="l" t="t" r="r" b="b"/>
              <a:pathLst>
                <a:path w="1952" h="2117" extrusionOk="0">
                  <a:moveTo>
                    <a:pt x="1049" y="0"/>
                  </a:moveTo>
                  <a:lnTo>
                    <a:pt x="635" y="98"/>
                  </a:lnTo>
                  <a:cubicBezTo>
                    <a:pt x="586" y="147"/>
                    <a:pt x="562" y="220"/>
                    <a:pt x="537" y="293"/>
                  </a:cubicBezTo>
                  <a:cubicBezTo>
                    <a:pt x="537" y="293"/>
                    <a:pt x="537" y="293"/>
                    <a:pt x="537" y="318"/>
                  </a:cubicBezTo>
                  <a:cubicBezTo>
                    <a:pt x="447" y="287"/>
                    <a:pt x="347" y="267"/>
                    <a:pt x="267" y="267"/>
                  </a:cubicBezTo>
                  <a:cubicBezTo>
                    <a:pt x="217" y="267"/>
                    <a:pt x="175" y="275"/>
                    <a:pt x="147" y="293"/>
                  </a:cubicBezTo>
                  <a:lnTo>
                    <a:pt x="147" y="318"/>
                  </a:lnTo>
                  <a:cubicBezTo>
                    <a:pt x="123" y="342"/>
                    <a:pt x="147" y="366"/>
                    <a:pt x="123" y="366"/>
                  </a:cubicBezTo>
                  <a:cubicBezTo>
                    <a:pt x="123" y="391"/>
                    <a:pt x="123" y="391"/>
                    <a:pt x="123" y="415"/>
                  </a:cubicBezTo>
                  <a:cubicBezTo>
                    <a:pt x="123" y="440"/>
                    <a:pt x="110" y="440"/>
                    <a:pt x="98" y="440"/>
                  </a:cubicBezTo>
                  <a:cubicBezTo>
                    <a:pt x="86" y="440"/>
                    <a:pt x="74" y="440"/>
                    <a:pt x="74" y="464"/>
                  </a:cubicBezTo>
                  <a:cubicBezTo>
                    <a:pt x="25" y="683"/>
                    <a:pt x="1" y="927"/>
                    <a:pt x="1" y="1147"/>
                  </a:cubicBezTo>
                  <a:cubicBezTo>
                    <a:pt x="25" y="1220"/>
                    <a:pt x="25" y="1293"/>
                    <a:pt x="50" y="1366"/>
                  </a:cubicBezTo>
                  <a:cubicBezTo>
                    <a:pt x="50" y="1391"/>
                    <a:pt x="50" y="1391"/>
                    <a:pt x="50" y="1415"/>
                  </a:cubicBezTo>
                  <a:cubicBezTo>
                    <a:pt x="50" y="1415"/>
                    <a:pt x="98" y="1513"/>
                    <a:pt x="147" y="1635"/>
                  </a:cubicBezTo>
                  <a:cubicBezTo>
                    <a:pt x="196" y="1708"/>
                    <a:pt x="245" y="1781"/>
                    <a:pt x="293" y="1854"/>
                  </a:cubicBezTo>
                  <a:lnTo>
                    <a:pt x="318" y="1854"/>
                  </a:lnTo>
                  <a:cubicBezTo>
                    <a:pt x="415" y="1927"/>
                    <a:pt x="318" y="1903"/>
                    <a:pt x="415" y="1976"/>
                  </a:cubicBezTo>
                  <a:cubicBezTo>
                    <a:pt x="440" y="1976"/>
                    <a:pt x="489" y="2000"/>
                    <a:pt x="513" y="2025"/>
                  </a:cubicBezTo>
                  <a:cubicBezTo>
                    <a:pt x="537" y="2049"/>
                    <a:pt x="562" y="2049"/>
                    <a:pt x="610" y="2074"/>
                  </a:cubicBezTo>
                  <a:cubicBezTo>
                    <a:pt x="610" y="2074"/>
                    <a:pt x="659" y="2098"/>
                    <a:pt x="635" y="2098"/>
                  </a:cubicBezTo>
                  <a:cubicBezTo>
                    <a:pt x="635" y="2106"/>
                    <a:pt x="640" y="2109"/>
                    <a:pt x="649" y="2109"/>
                  </a:cubicBezTo>
                  <a:cubicBezTo>
                    <a:pt x="667" y="2109"/>
                    <a:pt x="700" y="2098"/>
                    <a:pt x="732" y="2098"/>
                  </a:cubicBezTo>
                  <a:cubicBezTo>
                    <a:pt x="757" y="2098"/>
                    <a:pt x="732" y="2098"/>
                    <a:pt x="732" y="2074"/>
                  </a:cubicBezTo>
                  <a:lnTo>
                    <a:pt x="806" y="2074"/>
                  </a:lnTo>
                  <a:cubicBezTo>
                    <a:pt x="822" y="2074"/>
                    <a:pt x="827" y="2096"/>
                    <a:pt x="822" y="2103"/>
                  </a:cubicBezTo>
                  <a:lnTo>
                    <a:pt x="822" y="2103"/>
                  </a:lnTo>
                  <a:cubicBezTo>
                    <a:pt x="816" y="2101"/>
                    <a:pt x="811" y="2100"/>
                    <a:pt x="806" y="2098"/>
                  </a:cubicBezTo>
                  <a:lnTo>
                    <a:pt x="806" y="2098"/>
                  </a:lnTo>
                  <a:cubicBezTo>
                    <a:pt x="810" y="2103"/>
                    <a:pt x="814" y="2105"/>
                    <a:pt x="817" y="2105"/>
                  </a:cubicBezTo>
                  <a:cubicBezTo>
                    <a:pt x="819" y="2105"/>
                    <a:pt x="821" y="2104"/>
                    <a:pt x="822" y="2103"/>
                  </a:cubicBezTo>
                  <a:lnTo>
                    <a:pt x="822" y="2103"/>
                  </a:lnTo>
                  <a:cubicBezTo>
                    <a:pt x="854" y="2112"/>
                    <a:pt x="891" y="2116"/>
                    <a:pt x="928" y="2116"/>
                  </a:cubicBezTo>
                  <a:cubicBezTo>
                    <a:pt x="970" y="2116"/>
                    <a:pt x="1013" y="2110"/>
                    <a:pt x="1049" y="2098"/>
                  </a:cubicBezTo>
                  <a:cubicBezTo>
                    <a:pt x="1171" y="2074"/>
                    <a:pt x="1269" y="2049"/>
                    <a:pt x="1367" y="2000"/>
                  </a:cubicBezTo>
                  <a:cubicBezTo>
                    <a:pt x="1537" y="1903"/>
                    <a:pt x="1684" y="1781"/>
                    <a:pt x="1781" y="1610"/>
                  </a:cubicBezTo>
                  <a:cubicBezTo>
                    <a:pt x="1757" y="1610"/>
                    <a:pt x="1732" y="1683"/>
                    <a:pt x="1708" y="1683"/>
                  </a:cubicBezTo>
                  <a:cubicBezTo>
                    <a:pt x="1708" y="1635"/>
                    <a:pt x="1757" y="1635"/>
                    <a:pt x="1757" y="1586"/>
                  </a:cubicBezTo>
                  <a:cubicBezTo>
                    <a:pt x="1757" y="1561"/>
                    <a:pt x="1806" y="1513"/>
                    <a:pt x="1854" y="1513"/>
                  </a:cubicBezTo>
                  <a:lnTo>
                    <a:pt x="1854" y="1488"/>
                  </a:lnTo>
                  <a:lnTo>
                    <a:pt x="1879" y="1464"/>
                  </a:lnTo>
                  <a:cubicBezTo>
                    <a:pt x="1903" y="1366"/>
                    <a:pt x="1903" y="1342"/>
                    <a:pt x="1928" y="1342"/>
                  </a:cubicBezTo>
                  <a:cubicBezTo>
                    <a:pt x="1928" y="1293"/>
                    <a:pt x="1952" y="1269"/>
                    <a:pt x="1952" y="1220"/>
                  </a:cubicBezTo>
                  <a:cubicBezTo>
                    <a:pt x="1952" y="1147"/>
                    <a:pt x="1952" y="1074"/>
                    <a:pt x="1952" y="1000"/>
                  </a:cubicBezTo>
                  <a:cubicBezTo>
                    <a:pt x="1952" y="1000"/>
                    <a:pt x="1952" y="1011"/>
                    <a:pt x="1945" y="1011"/>
                  </a:cubicBezTo>
                  <a:cubicBezTo>
                    <a:pt x="1941" y="1011"/>
                    <a:pt x="1936" y="1009"/>
                    <a:pt x="1928" y="1000"/>
                  </a:cubicBezTo>
                  <a:cubicBezTo>
                    <a:pt x="1903" y="976"/>
                    <a:pt x="1903" y="927"/>
                    <a:pt x="1928" y="903"/>
                  </a:cubicBezTo>
                  <a:cubicBezTo>
                    <a:pt x="1949" y="903"/>
                    <a:pt x="1913" y="826"/>
                    <a:pt x="1888" y="826"/>
                  </a:cubicBezTo>
                  <a:cubicBezTo>
                    <a:pt x="1884" y="826"/>
                    <a:pt x="1881" y="827"/>
                    <a:pt x="1879" y="830"/>
                  </a:cubicBezTo>
                  <a:cubicBezTo>
                    <a:pt x="1879" y="830"/>
                    <a:pt x="1879" y="767"/>
                    <a:pt x="1891" y="767"/>
                  </a:cubicBezTo>
                  <a:cubicBezTo>
                    <a:pt x="1894" y="767"/>
                    <a:pt x="1898" y="771"/>
                    <a:pt x="1903" y="781"/>
                  </a:cubicBezTo>
                  <a:cubicBezTo>
                    <a:pt x="1903" y="757"/>
                    <a:pt x="1879" y="732"/>
                    <a:pt x="1879" y="732"/>
                  </a:cubicBezTo>
                  <a:lnTo>
                    <a:pt x="1879" y="781"/>
                  </a:lnTo>
                  <a:cubicBezTo>
                    <a:pt x="1830" y="683"/>
                    <a:pt x="1830" y="635"/>
                    <a:pt x="1806" y="610"/>
                  </a:cubicBezTo>
                  <a:lnTo>
                    <a:pt x="1806" y="635"/>
                  </a:lnTo>
                  <a:cubicBezTo>
                    <a:pt x="1781" y="586"/>
                    <a:pt x="1757" y="561"/>
                    <a:pt x="1757" y="537"/>
                  </a:cubicBezTo>
                  <a:lnTo>
                    <a:pt x="1757" y="537"/>
                  </a:lnTo>
                  <a:lnTo>
                    <a:pt x="1806" y="561"/>
                  </a:lnTo>
                  <a:cubicBezTo>
                    <a:pt x="1757" y="513"/>
                    <a:pt x="1732" y="464"/>
                    <a:pt x="1684" y="415"/>
                  </a:cubicBezTo>
                  <a:lnTo>
                    <a:pt x="1684" y="440"/>
                  </a:lnTo>
                  <a:cubicBezTo>
                    <a:pt x="1635" y="415"/>
                    <a:pt x="1562" y="318"/>
                    <a:pt x="1464" y="269"/>
                  </a:cubicBezTo>
                  <a:cubicBezTo>
                    <a:pt x="1391" y="196"/>
                    <a:pt x="1318" y="171"/>
                    <a:pt x="1245" y="147"/>
                  </a:cubicBezTo>
                  <a:lnTo>
                    <a:pt x="1245" y="171"/>
                  </a:lnTo>
                  <a:lnTo>
                    <a:pt x="1196" y="147"/>
                  </a:lnTo>
                  <a:cubicBezTo>
                    <a:pt x="1196" y="147"/>
                    <a:pt x="1245" y="122"/>
                    <a:pt x="1245" y="122"/>
                  </a:cubicBezTo>
                  <a:cubicBezTo>
                    <a:pt x="1245" y="122"/>
                    <a:pt x="1147" y="49"/>
                    <a:pt x="10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" name="Google Shape;613;p18"/>
            <p:cNvSpPr/>
            <p:nvPr/>
          </p:nvSpPr>
          <p:spPr>
            <a:xfrm>
              <a:off x="798475" y="3083700"/>
              <a:ext cx="45750" cy="48200"/>
            </a:xfrm>
            <a:custGeom>
              <a:avLst/>
              <a:gdLst/>
              <a:ahLst/>
              <a:cxnLst/>
              <a:rect l="l" t="t" r="r" b="b"/>
              <a:pathLst>
                <a:path w="1830" h="1928" extrusionOk="0">
                  <a:moveTo>
                    <a:pt x="927" y="1"/>
                  </a:moveTo>
                  <a:lnTo>
                    <a:pt x="512" y="25"/>
                  </a:lnTo>
                  <a:lnTo>
                    <a:pt x="439" y="98"/>
                  </a:lnTo>
                  <a:lnTo>
                    <a:pt x="390" y="98"/>
                  </a:lnTo>
                  <a:cubicBezTo>
                    <a:pt x="366" y="98"/>
                    <a:pt x="342" y="122"/>
                    <a:pt x="317" y="122"/>
                  </a:cubicBezTo>
                  <a:lnTo>
                    <a:pt x="244" y="171"/>
                  </a:lnTo>
                  <a:cubicBezTo>
                    <a:pt x="206" y="190"/>
                    <a:pt x="182" y="210"/>
                    <a:pt x="162" y="229"/>
                  </a:cubicBezTo>
                  <a:lnTo>
                    <a:pt x="162" y="229"/>
                  </a:lnTo>
                  <a:cubicBezTo>
                    <a:pt x="165" y="226"/>
                    <a:pt x="168" y="223"/>
                    <a:pt x="171" y="220"/>
                  </a:cubicBezTo>
                  <a:lnTo>
                    <a:pt x="171" y="220"/>
                  </a:lnTo>
                  <a:lnTo>
                    <a:pt x="146" y="244"/>
                  </a:lnTo>
                  <a:cubicBezTo>
                    <a:pt x="152" y="239"/>
                    <a:pt x="157" y="234"/>
                    <a:pt x="162" y="229"/>
                  </a:cubicBezTo>
                  <a:lnTo>
                    <a:pt x="162" y="229"/>
                  </a:lnTo>
                  <a:cubicBezTo>
                    <a:pt x="96" y="299"/>
                    <a:pt x="72" y="369"/>
                    <a:pt x="49" y="440"/>
                  </a:cubicBezTo>
                  <a:cubicBezTo>
                    <a:pt x="49" y="464"/>
                    <a:pt x="25" y="488"/>
                    <a:pt x="0" y="513"/>
                  </a:cubicBezTo>
                  <a:lnTo>
                    <a:pt x="0" y="561"/>
                  </a:lnTo>
                  <a:lnTo>
                    <a:pt x="0" y="610"/>
                  </a:lnTo>
                  <a:cubicBezTo>
                    <a:pt x="0" y="610"/>
                    <a:pt x="49" y="635"/>
                    <a:pt x="49" y="683"/>
                  </a:cubicBezTo>
                  <a:cubicBezTo>
                    <a:pt x="73" y="708"/>
                    <a:pt x="73" y="732"/>
                    <a:pt x="98" y="757"/>
                  </a:cubicBezTo>
                  <a:cubicBezTo>
                    <a:pt x="73" y="903"/>
                    <a:pt x="98" y="1049"/>
                    <a:pt x="146" y="1196"/>
                  </a:cubicBezTo>
                  <a:cubicBezTo>
                    <a:pt x="171" y="1342"/>
                    <a:pt x="244" y="1464"/>
                    <a:pt x="317" y="1561"/>
                  </a:cubicBezTo>
                  <a:cubicBezTo>
                    <a:pt x="415" y="1708"/>
                    <a:pt x="561" y="1830"/>
                    <a:pt x="707" y="1927"/>
                  </a:cubicBezTo>
                  <a:lnTo>
                    <a:pt x="1146" y="1927"/>
                  </a:lnTo>
                  <a:cubicBezTo>
                    <a:pt x="1244" y="1854"/>
                    <a:pt x="1317" y="1781"/>
                    <a:pt x="1390" y="1732"/>
                  </a:cubicBezTo>
                  <a:cubicBezTo>
                    <a:pt x="1464" y="1708"/>
                    <a:pt x="1512" y="1659"/>
                    <a:pt x="1561" y="1586"/>
                  </a:cubicBezTo>
                  <a:lnTo>
                    <a:pt x="1561" y="1586"/>
                  </a:lnTo>
                  <a:cubicBezTo>
                    <a:pt x="1553" y="1594"/>
                    <a:pt x="1548" y="1597"/>
                    <a:pt x="1545" y="1597"/>
                  </a:cubicBezTo>
                  <a:cubicBezTo>
                    <a:pt x="1539" y="1597"/>
                    <a:pt x="1545" y="1586"/>
                    <a:pt x="1561" y="1586"/>
                  </a:cubicBezTo>
                  <a:cubicBezTo>
                    <a:pt x="1585" y="1561"/>
                    <a:pt x="1634" y="1513"/>
                    <a:pt x="1634" y="1513"/>
                  </a:cubicBezTo>
                  <a:cubicBezTo>
                    <a:pt x="1634" y="1513"/>
                    <a:pt x="1634" y="1513"/>
                    <a:pt x="1683" y="1415"/>
                  </a:cubicBezTo>
                  <a:cubicBezTo>
                    <a:pt x="1707" y="1391"/>
                    <a:pt x="1707" y="1342"/>
                    <a:pt x="1732" y="1318"/>
                  </a:cubicBezTo>
                  <a:cubicBezTo>
                    <a:pt x="1756" y="1269"/>
                    <a:pt x="1781" y="1196"/>
                    <a:pt x="1805" y="1147"/>
                  </a:cubicBezTo>
                  <a:cubicBezTo>
                    <a:pt x="1829" y="1001"/>
                    <a:pt x="1829" y="854"/>
                    <a:pt x="1781" y="708"/>
                  </a:cubicBezTo>
                  <a:cubicBezTo>
                    <a:pt x="1707" y="586"/>
                    <a:pt x="1634" y="464"/>
                    <a:pt x="1512" y="366"/>
                  </a:cubicBezTo>
                  <a:cubicBezTo>
                    <a:pt x="1464" y="342"/>
                    <a:pt x="1415" y="318"/>
                    <a:pt x="1390" y="269"/>
                  </a:cubicBezTo>
                  <a:lnTo>
                    <a:pt x="1317" y="220"/>
                  </a:lnTo>
                  <a:lnTo>
                    <a:pt x="1244" y="220"/>
                  </a:lnTo>
                  <a:cubicBezTo>
                    <a:pt x="1220" y="171"/>
                    <a:pt x="1195" y="147"/>
                    <a:pt x="1171" y="122"/>
                  </a:cubicBezTo>
                  <a:lnTo>
                    <a:pt x="1122" y="98"/>
                  </a:lnTo>
                  <a:cubicBezTo>
                    <a:pt x="1049" y="49"/>
                    <a:pt x="1000" y="25"/>
                    <a:pt x="9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18"/>
            <p:cNvSpPr/>
            <p:nvPr/>
          </p:nvSpPr>
          <p:spPr>
            <a:xfrm>
              <a:off x="802125" y="3090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" name="Google Shape;615;p18"/>
            <p:cNvSpPr/>
            <p:nvPr/>
          </p:nvSpPr>
          <p:spPr>
            <a:xfrm>
              <a:off x="713700" y="3105650"/>
              <a:ext cx="50025" cy="51850"/>
            </a:xfrm>
            <a:custGeom>
              <a:avLst/>
              <a:gdLst/>
              <a:ahLst/>
              <a:cxnLst/>
              <a:rect l="l" t="t" r="r" b="b"/>
              <a:pathLst>
                <a:path w="2001" h="2074" extrusionOk="0">
                  <a:moveTo>
                    <a:pt x="1001" y="1"/>
                  </a:moveTo>
                  <a:cubicBezTo>
                    <a:pt x="928" y="25"/>
                    <a:pt x="879" y="25"/>
                    <a:pt x="830" y="49"/>
                  </a:cubicBezTo>
                  <a:lnTo>
                    <a:pt x="684" y="123"/>
                  </a:lnTo>
                  <a:lnTo>
                    <a:pt x="660" y="123"/>
                  </a:lnTo>
                  <a:cubicBezTo>
                    <a:pt x="538" y="123"/>
                    <a:pt x="416" y="147"/>
                    <a:pt x="318" y="220"/>
                  </a:cubicBezTo>
                  <a:cubicBezTo>
                    <a:pt x="220" y="269"/>
                    <a:pt x="147" y="366"/>
                    <a:pt x="99" y="464"/>
                  </a:cubicBezTo>
                  <a:cubicBezTo>
                    <a:pt x="50" y="537"/>
                    <a:pt x="50" y="610"/>
                    <a:pt x="25" y="683"/>
                  </a:cubicBezTo>
                  <a:lnTo>
                    <a:pt x="25" y="659"/>
                  </a:lnTo>
                  <a:cubicBezTo>
                    <a:pt x="25" y="805"/>
                    <a:pt x="1" y="781"/>
                    <a:pt x="25" y="903"/>
                  </a:cubicBezTo>
                  <a:cubicBezTo>
                    <a:pt x="50" y="903"/>
                    <a:pt x="99" y="1025"/>
                    <a:pt x="123" y="1049"/>
                  </a:cubicBezTo>
                  <a:lnTo>
                    <a:pt x="196" y="1196"/>
                  </a:lnTo>
                  <a:cubicBezTo>
                    <a:pt x="220" y="1244"/>
                    <a:pt x="245" y="1293"/>
                    <a:pt x="245" y="1318"/>
                  </a:cubicBezTo>
                  <a:cubicBezTo>
                    <a:pt x="294" y="1391"/>
                    <a:pt x="367" y="1488"/>
                    <a:pt x="391" y="1537"/>
                  </a:cubicBezTo>
                  <a:cubicBezTo>
                    <a:pt x="440" y="1659"/>
                    <a:pt x="513" y="1781"/>
                    <a:pt x="586" y="1879"/>
                  </a:cubicBezTo>
                  <a:lnTo>
                    <a:pt x="586" y="2001"/>
                  </a:lnTo>
                  <a:cubicBezTo>
                    <a:pt x="660" y="1976"/>
                    <a:pt x="708" y="1927"/>
                    <a:pt x="757" y="1903"/>
                  </a:cubicBezTo>
                  <a:cubicBezTo>
                    <a:pt x="903" y="2025"/>
                    <a:pt x="1099" y="2074"/>
                    <a:pt x="1294" y="2074"/>
                  </a:cubicBezTo>
                  <a:cubicBezTo>
                    <a:pt x="1440" y="2049"/>
                    <a:pt x="1611" y="1976"/>
                    <a:pt x="1708" y="1854"/>
                  </a:cubicBezTo>
                  <a:lnTo>
                    <a:pt x="1830" y="1757"/>
                  </a:lnTo>
                  <a:lnTo>
                    <a:pt x="1928" y="1635"/>
                  </a:lnTo>
                  <a:lnTo>
                    <a:pt x="1928" y="1635"/>
                  </a:lnTo>
                  <a:cubicBezTo>
                    <a:pt x="1909" y="1653"/>
                    <a:pt x="1898" y="1661"/>
                    <a:pt x="1893" y="1661"/>
                  </a:cubicBezTo>
                  <a:cubicBezTo>
                    <a:pt x="1886" y="1661"/>
                    <a:pt x="1898" y="1640"/>
                    <a:pt x="1928" y="1610"/>
                  </a:cubicBezTo>
                  <a:cubicBezTo>
                    <a:pt x="1977" y="1513"/>
                    <a:pt x="1977" y="1488"/>
                    <a:pt x="1977" y="1488"/>
                  </a:cubicBezTo>
                  <a:lnTo>
                    <a:pt x="1977" y="1488"/>
                  </a:lnTo>
                  <a:cubicBezTo>
                    <a:pt x="1977" y="1488"/>
                    <a:pt x="1975" y="1490"/>
                    <a:pt x="1973" y="1490"/>
                  </a:cubicBezTo>
                  <a:cubicBezTo>
                    <a:pt x="1967" y="1490"/>
                    <a:pt x="1958" y="1476"/>
                    <a:pt x="1977" y="1366"/>
                  </a:cubicBezTo>
                  <a:cubicBezTo>
                    <a:pt x="2001" y="1244"/>
                    <a:pt x="2001" y="1122"/>
                    <a:pt x="1977" y="1001"/>
                  </a:cubicBezTo>
                  <a:cubicBezTo>
                    <a:pt x="1928" y="854"/>
                    <a:pt x="1855" y="732"/>
                    <a:pt x="1757" y="610"/>
                  </a:cubicBezTo>
                  <a:cubicBezTo>
                    <a:pt x="1757" y="562"/>
                    <a:pt x="1733" y="513"/>
                    <a:pt x="1708" y="464"/>
                  </a:cubicBezTo>
                  <a:lnTo>
                    <a:pt x="1659" y="391"/>
                  </a:lnTo>
                  <a:cubicBezTo>
                    <a:pt x="1659" y="391"/>
                    <a:pt x="1659" y="366"/>
                    <a:pt x="1635" y="342"/>
                  </a:cubicBezTo>
                  <a:cubicBezTo>
                    <a:pt x="1635" y="318"/>
                    <a:pt x="1611" y="293"/>
                    <a:pt x="1586" y="269"/>
                  </a:cubicBezTo>
                  <a:cubicBezTo>
                    <a:pt x="1586" y="244"/>
                    <a:pt x="1562" y="220"/>
                    <a:pt x="1562" y="220"/>
                  </a:cubicBezTo>
                  <a:cubicBezTo>
                    <a:pt x="1538" y="196"/>
                    <a:pt x="1513" y="171"/>
                    <a:pt x="1513" y="171"/>
                  </a:cubicBezTo>
                  <a:cubicBezTo>
                    <a:pt x="1464" y="123"/>
                    <a:pt x="1416" y="98"/>
                    <a:pt x="1367" y="74"/>
                  </a:cubicBezTo>
                  <a:cubicBezTo>
                    <a:pt x="1318" y="49"/>
                    <a:pt x="1245" y="25"/>
                    <a:pt x="119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18"/>
            <p:cNvSpPr/>
            <p:nvPr/>
          </p:nvSpPr>
          <p:spPr>
            <a:xfrm>
              <a:off x="790550" y="3185225"/>
              <a:ext cx="48175" cy="56225"/>
            </a:xfrm>
            <a:custGeom>
              <a:avLst/>
              <a:gdLst/>
              <a:ahLst/>
              <a:cxnLst/>
              <a:rect l="l" t="t" r="r" b="b"/>
              <a:pathLst>
                <a:path w="1927" h="2249" extrusionOk="0">
                  <a:moveTo>
                    <a:pt x="829" y="988"/>
                  </a:moveTo>
                  <a:cubicBezTo>
                    <a:pt x="829" y="988"/>
                    <a:pt x="829" y="1013"/>
                    <a:pt x="854" y="1013"/>
                  </a:cubicBezTo>
                  <a:cubicBezTo>
                    <a:pt x="854" y="1037"/>
                    <a:pt x="854" y="1037"/>
                    <a:pt x="829" y="1037"/>
                  </a:cubicBezTo>
                  <a:cubicBezTo>
                    <a:pt x="805" y="1037"/>
                    <a:pt x="829" y="1013"/>
                    <a:pt x="829" y="988"/>
                  </a:cubicBezTo>
                  <a:close/>
                  <a:moveTo>
                    <a:pt x="735" y="0"/>
                  </a:moveTo>
                  <a:cubicBezTo>
                    <a:pt x="665" y="0"/>
                    <a:pt x="598" y="13"/>
                    <a:pt x="537" y="37"/>
                  </a:cubicBezTo>
                  <a:cubicBezTo>
                    <a:pt x="366" y="135"/>
                    <a:pt x="220" y="281"/>
                    <a:pt x="171" y="452"/>
                  </a:cubicBezTo>
                  <a:lnTo>
                    <a:pt x="171" y="427"/>
                  </a:lnTo>
                  <a:cubicBezTo>
                    <a:pt x="122" y="500"/>
                    <a:pt x="98" y="598"/>
                    <a:pt x="73" y="671"/>
                  </a:cubicBezTo>
                  <a:cubicBezTo>
                    <a:pt x="73" y="720"/>
                    <a:pt x="49" y="769"/>
                    <a:pt x="49" y="817"/>
                  </a:cubicBezTo>
                  <a:cubicBezTo>
                    <a:pt x="49" y="866"/>
                    <a:pt x="49" y="939"/>
                    <a:pt x="24" y="988"/>
                  </a:cubicBezTo>
                  <a:cubicBezTo>
                    <a:pt x="0" y="1159"/>
                    <a:pt x="24" y="1354"/>
                    <a:pt x="73" y="1525"/>
                  </a:cubicBezTo>
                  <a:lnTo>
                    <a:pt x="73" y="1500"/>
                  </a:lnTo>
                  <a:cubicBezTo>
                    <a:pt x="98" y="1574"/>
                    <a:pt x="122" y="1671"/>
                    <a:pt x="122" y="1744"/>
                  </a:cubicBezTo>
                  <a:cubicBezTo>
                    <a:pt x="124" y="1742"/>
                    <a:pt x="127" y="1741"/>
                    <a:pt x="130" y="1741"/>
                  </a:cubicBezTo>
                  <a:cubicBezTo>
                    <a:pt x="159" y="1741"/>
                    <a:pt x="222" y="1844"/>
                    <a:pt x="244" y="1866"/>
                  </a:cubicBezTo>
                  <a:cubicBezTo>
                    <a:pt x="293" y="1915"/>
                    <a:pt x="342" y="1964"/>
                    <a:pt x="390" y="1988"/>
                  </a:cubicBezTo>
                  <a:cubicBezTo>
                    <a:pt x="439" y="2037"/>
                    <a:pt x="488" y="2086"/>
                    <a:pt x="561" y="2110"/>
                  </a:cubicBezTo>
                  <a:cubicBezTo>
                    <a:pt x="634" y="2159"/>
                    <a:pt x="683" y="2183"/>
                    <a:pt x="756" y="2208"/>
                  </a:cubicBezTo>
                  <a:lnTo>
                    <a:pt x="854" y="2232"/>
                  </a:lnTo>
                  <a:lnTo>
                    <a:pt x="927" y="2232"/>
                  </a:lnTo>
                  <a:cubicBezTo>
                    <a:pt x="1008" y="2242"/>
                    <a:pt x="1089" y="2248"/>
                    <a:pt x="1169" y="2248"/>
                  </a:cubicBezTo>
                  <a:cubicBezTo>
                    <a:pt x="1284" y="2248"/>
                    <a:pt x="1398" y="2236"/>
                    <a:pt x="1512" y="2208"/>
                  </a:cubicBezTo>
                  <a:lnTo>
                    <a:pt x="1659" y="2208"/>
                  </a:lnTo>
                  <a:cubicBezTo>
                    <a:pt x="1659" y="2086"/>
                    <a:pt x="1659" y="1988"/>
                    <a:pt x="1634" y="1891"/>
                  </a:cubicBezTo>
                  <a:lnTo>
                    <a:pt x="1634" y="1842"/>
                  </a:lnTo>
                  <a:cubicBezTo>
                    <a:pt x="1707" y="1793"/>
                    <a:pt x="1756" y="1720"/>
                    <a:pt x="1805" y="1622"/>
                  </a:cubicBezTo>
                  <a:cubicBezTo>
                    <a:pt x="1854" y="1549"/>
                    <a:pt x="1902" y="1427"/>
                    <a:pt x="1927" y="1330"/>
                  </a:cubicBezTo>
                  <a:lnTo>
                    <a:pt x="1927" y="1330"/>
                  </a:lnTo>
                  <a:cubicBezTo>
                    <a:pt x="1917" y="1350"/>
                    <a:pt x="1911" y="1358"/>
                    <a:pt x="1907" y="1358"/>
                  </a:cubicBezTo>
                  <a:cubicBezTo>
                    <a:pt x="1902" y="1358"/>
                    <a:pt x="1902" y="1344"/>
                    <a:pt x="1902" y="1330"/>
                  </a:cubicBezTo>
                  <a:cubicBezTo>
                    <a:pt x="1927" y="1183"/>
                    <a:pt x="1902" y="1183"/>
                    <a:pt x="1902" y="1183"/>
                  </a:cubicBezTo>
                  <a:cubicBezTo>
                    <a:pt x="1902" y="1159"/>
                    <a:pt x="1902" y="1183"/>
                    <a:pt x="1878" y="1013"/>
                  </a:cubicBezTo>
                  <a:cubicBezTo>
                    <a:pt x="1805" y="744"/>
                    <a:pt x="1659" y="500"/>
                    <a:pt x="1439" y="305"/>
                  </a:cubicBezTo>
                  <a:lnTo>
                    <a:pt x="1342" y="232"/>
                  </a:lnTo>
                  <a:lnTo>
                    <a:pt x="1220" y="159"/>
                  </a:lnTo>
                  <a:cubicBezTo>
                    <a:pt x="1171" y="135"/>
                    <a:pt x="1146" y="110"/>
                    <a:pt x="1098" y="86"/>
                  </a:cubicBezTo>
                  <a:cubicBezTo>
                    <a:pt x="1049" y="61"/>
                    <a:pt x="1000" y="37"/>
                    <a:pt x="951" y="37"/>
                  </a:cubicBezTo>
                  <a:cubicBezTo>
                    <a:pt x="878" y="13"/>
                    <a:pt x="805" y="0"/>
                    <a:pt x="7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" name="Google Shape;617;p18"/>
            <p:cNvSpPr/>
            <p:nvPr/>
          </p:nvSpPr>
          <p:spPr>
            <a:xfrm>
              <a:off x="716750" y="3227600"/>
              <a:ext cx="47600" cy="50475"/>
            </a:xfrm>
            <a:custGeom>
              <a:avLst/>
              <a:gdLst/>
              <a:ahLst/>
              <a:cxnLst/>
              <a:rect l="l" t="t" r="r" b="b"/>
              <a:pathLst>
                <a:path w="1904" h="2019" extrusionOk="0">
                  <a:moveTo>
                    <a:pt x="611" y="0"/>
                  </a:moveTo>
                  <a:cubicBezTo>
                    <a:pt x="613" y="3"/>
                    <a:pt x="616" y="6"/>
                    <a:pt x="619" y="9"/>
                  </a:cubicBezTo>
                  <a:lnTo>
                    <a:pt x="619" y="9"/>
                  </a:lnTo>
                  <a:lnTo>
                    <a:pt x="635" y="0"/>
                  </a:lnTo>
                  <a:close/>
                  <a:moveTo>
                    <a:pt x="619" y="9"/>
                  </a:moveTo>
                  <a:lnTo>
                    <a:pt x="123" y="269"/>
                  </a:lnTo>
                  <a:cubicBezTo>
                    <a:pt x="123" y="318"/>
                    <a:pt x="123" y="366"/>
                    <a:pt x="123" y="415"/>
                  </a:cubicBezTo>
                  <a:lnTo>
                    <a:pt x="123" y="683"/>
                  </a:lnTo>
                  <a:cubicBezTo>
                    <a:pt x="123" y="708"/>
                    <a:pt x="123" y="708"/>
                    <a:pt x="123" y="732"/>
                  </a:cubicBezTo>
                  <a:cubicBezTo>
                    <a:pt x="123" y="732"/>
                    <a:pt x="98" y="732"/>
                    <a:pt x="98" y="757"/>
                  </a:cubicBezTo>
                  <a:cubicBezTo>
                    <a:pt x="74" y="830"/>
                    <a:pt x="50" y="879"/>
                    <a:pt x="25" y="952"/>
                  </a:cubicBezTo>
                  <a:cubicBezTo>
                    <a:pt x="25" y="1000"/>
                    <a:pt x="1" y="1049"/>
                    <a:pt x="1" y="1074"/>
                  </a:cubicBezTo>
                  <a:cubicBezTo>
                    <a:pt x="1" y="1147"/>
                    <a:pt x="1" y="1196"/>
                    <a:pt x="1" y="1244"/>
                  </a:cubicBezTo>
                  <a:cubicBezTo>
                    <a:pt x="1" y="1464"/>
                    <a:pt x="98" y="1659"/>
                    <a:pt x="245" y="1805"/>
                  </a:cubicBezTo>
                  <a:cubicBezTo>
                    <a:pt x="318" y="1878"/>
                    <a:pt x="416" y="1952"/>
                    <a:pt x="538" y="1976"/>
                  </a:cubicBezTo>
                  <a:cubicBezTo>
                    <a:pt x="562" y="1976"/>
                    <a:pt x="562" y="2000"/>
                    <a:pt x="586" y="2000"/>
                  </a:cubicBezTo>
                  <a:cubicBezTo>
                    <a:pt x="635" y="2013"/>
                    <a:pt x="690" y="2019"/>
                    <a:pt x="745" y="2019"/>
                  </a:cubicBezTo>
                  <a:cubicBezTo>
                    <a:pt x="800" y="2019"/>
                    <a:pt x="855" y="2013"/>
                    <a:pt x="903" y="2000"/>
                  </a:cubicBezTo>
                  <a:cubicBezTo>
                    <a:pt x="1001" y="2000"/>
                    <a:pt x="1123" y="1976"/>
                    <a:pt x="1220" y="1952"/>
                  </a:cubicBezTo>
                  <a:lnTo>
                    <a:pt x="1220" y="1927"/>
                  </a:lnTo>
                  <a:cubicBezTo>
                    <a:pt x="1256" y="1909"/>
                    <a:pt x="1269" y="1905"/>
                    <a:pt x="1276" y="1905"/>
                  </a:cubicBezTo>
                  <a:cubicBezTo>
                    <a:pt x="1283" y="1905"/>
                    <a:pt x="1283" y="1910"/>
                    <a:pt x="1298" y="1910"/>
                  </a:cubicBezTo>
                  <a:cubicBezTo>
                    <a:pt x="1307" y="1910"/>
                    <a:pt x="1320" y="1908"/>
                    <a:pt x="1342" y="1903"/>
                  </a:cubicBezTo>
                  <a:cubicBezTo>
                    <a:pt x="1342" y="1830"/>
                    <a:pt x="1489" y="1830"/>
                    <a:pt x="1489" y="1781"/>
                  </a:cubicBezTo>
                  <a:cubicBezTo>
                    <a:pt x="1489" y="1781"/>
                    <a:pt x="1537" y="1757"/>
                    <a:pt x="1537" y="1757"/>
                  </a:cubicBezTo>
                  <a:cubicBezTo>
                    <a:pt x="1537" y="1760"/>
                    <a:pt x="1538" y="1761"/>
                    <a:pt x="1540" y="1761"/>
                  </a:cubicBezTo>
                  <a:cubicBezTo>
                    <a:pt x="1551" y="1761"/>
                    <a:pt x="1590" y="1704"/>
                    <a:pt x="1611" y="1683"/>
                  </a:cubicBezTo>
                  <a:cubicBezTo>
                    <a:pt x="1619" y="1675"/>
                    <a:pt x="1621" y="1673"/>
                    <a:pt x="1621" y="1673"/>
                  </a:cubicBezTo>
                  <a:cubicBezTo>
                    <a:pt x="1619" y="1673"/>
                    <a:pt x="1603" y="1683"/>
                    <a:pt x="1586" y="1683"/>
                  </a:cubicBezTo>
                  <a:lnTo>
                    <a:pt x="1635" y="1635"/>
                  </a:lnTo>
                  <a:cubicBezTo>
                    <a:pt x="1647" y="1622"/>
                    <a:pt x="1659" y="1616"/>
                    <a:pt x="1666" y="1616"/>
                  </a:cubicBezTo>
                  <a:cubicBezTo>
                    <a:pt x="1672" y="1616"/>
                    <a:pt x="1672" y="1622"/>
                    <a:pt x="1659" y="1635"/>
                  </a:cubicBezTo>
                  <a:cubicBezTo>
                    <a:pt x="1733" y="1561"/>
                    <a:pt x="1781" y="1464"/>
                    <a:pt x="1830" y="1366"/>
                  </a:cubicBezTo>
                  <a:cubicBezTo>
                    <a:pt x="1879" y="1244"/>
                    <a:pt x="1903" y="1074"/>
                    <a:pt x="1879" y="927"/>
                  </a:cubicBezTo>
                  <a:cubicBezTo>
                    <a:pt x="1855" y="781"/>
                    <a:pt x="1781" y="635"/>
                    <a:pt x="1684" y="513"/>
                  </a:cubicBezTo>
                  <a:cubicBezTo>
                    <a:pt x="1611" y="464"/>
                    <a:pt x="1537" y="415"/>
                    <a:pt x="1464" y="366"/>
                  </a:cubicBezTo>
                  <a:lnTo>
                    <a:pt x="1464" y="366"/>
                  </a:lnTo>
                  <a:cubicBezTo>
                    <a:pt x="1464" y="415"/>
                    <a:pt x="1513" y="439"/>
                    <a:pt x="1513" y="464"/>
                  </a:cubicBezTo>
                  <a:cubicBezTo>
                    <a:pt x="1489" y="439"/>
                    <a:pt x="1464" y="415"/>
                    <a:pt x="1440" y="415"/>
                  </a:cubicBezTo>
                  <a:cubicBezTo>
                    <a:pt x="1416" y="415"/>
                    <a:pt x="1367" y="342"/>
                    <a:pt x="1367" y="293"/>
                  </a:cubicBezTo>
                  <a:lnTo>
                    <a:pt x="1342" y="293"/>
                  </a:lnTo>
                  <a:lnTo>
                    <a:pt x="1342" y="269"/>
                  </a:lnTo>
                  <a:cubicBezTo>
                    <a:pt x="1294" y="244"/>
                    <a:pt x="1220" y="220"/>
                    <a:pt x="1172" y="171"/>
                  </a:cubicBezTo>
                  <a:cubicBezTo>
                    <a:pt x="1098" y="147"/>
                    <a:pt x="1050" y="147"/>
                    <a:pt x="1001" y="122"/>
                  </a:cubicBezTo>
                  <a:cubicBezTo>
                    <a:pt x="996" y="118"/>
                    <a:pt x="994" y="116"/>
                    <a:pt x="994" y="116"/>
                  </a:cubicBezTo>
                  <a:lnTo>
                    <a:pt x="994" y="116"/>
                  </a:lnTo>
                  <a:cubicBezTo>
                    <a:pt x="993" y="116"/>
                    <a:pt x="1020" y="147"/>
                    <a:pt x="1001" y="147"/>
                  </a:cubicBezTo>
                  <a:cubicBezTo>
                    <a:pt x="977" y="147"/>
                    <a:pt x="952" y="147"/>
                    <a:pt x="952" y="122"/>
                  </a:cubicBezTo>
                  <a:cubicBezTo>
                    <a:pt x="952" y="98"/>
                    <a:pt x="928" y="86"/>
                    <a:pt x="906" y="86"/>
                  </a:cubicBezTo>
                  <a:cubicBezTo>
                    <a:pt x="888" y="86"/>
                    <a:pt x="872" y="95"/>
                    <a:pt x="876" y="113"/>
                  </a:cubicBezTo>
                  <a:lnTo>
                    <a:pt x="876" y="113"/>
                  </a:lnTo>
                  <a:cubicBezTo>
                    <a:pt x="862" y="92"/>
                    <a:pt x="812" y="74"/>
                    <a:pt x="855" y="74"/>
                  </a:cubicBezTo>
                  <a:cubicBezTo>
                    <a:pt x="830" y="74"/>
                    <a:pt x="806" y="49"/>
                    <a:pt x="806" y="49"/>
                  </a:cubicBezTo>
                  <a:lnTo>
                    <a:pt x="806" y="49"/>
                  </a:lnTo>
                  <a:lnTo>
                    <a:pt x="830" y="74"/>
                  </a:lnTo>
                  <a:cubicBezTo>
                    <a:pt x="757" y="49"/>
                    <a:pt x="733" y="25"/>
                    <a:pt x="684" y="25"/>
                  </a:cubicBezTo>
                  <a:lnTo>
                    <a:pt x="708" y="49"/>
                  </a:lnTo>
                  <a:cubicBezTo>
                    <a:pt x="665" y="49"/>
                    <a:pt x="641" y="30"/>
                    <a:pt x="619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" name="Google Shape;618;p18"/>
            <p:cNvSpPr/>
            <p:nvPr/>
          </p:nvSpPr>
          <p:spPr>
            <a:xfrm>
              <a:off x="646025" y="3015400"/>
              <a:ext cx="40875" cy="49050"/>
            </a:xfrm>
            <a:custGeom>
              <a:avLst/>
              <a:gdLst/>
              <a:ahLst/>
              <a:cxnLst/>
              <a:rect l="l" t="t" r="r" b="b"/>
              <a:pathLst>
                <a:path w="1635" h="1962" extrusionOk="0">
                  <a:moveTo>
                    <a:pt x="659" y="1"/>
                  </a:moveTo>
                  <a:cubicBezTo>
                    <a:pt x="513" y="25"/>
                    <a:pt x="367" y="123"/>
                    <a:pt x="269" y="220"/>
                  </a:cubicBezTo>
                  <a:cubicBezTo>
                    <a:pt x="196" y="294"/>
                    <a:pt x="147" y="367"/>
                    <a:pt x="98" y="464"/>
                  </a:cubicBezTo>
                  <a:cubicBezTo>
                    <a:pt x="50" y="586"/>
                    <a:pt x="25" y="684"/>
                    <a:pt x="25" y="806"/>
                  </a:cubicBezTo>
                  <a:cubicBezTo>
                    <a:pt x="1" y="879"/>
                    <a:pt x="1" y="952"/>
                    <a:pt x="25" y="1001"/>
                  </a:cubicBezTo>
                  <a:cubicBezTo>
                    <a:pt x="25" y="1147"/>
                    <a:pt x="74" y="1294"/>
                    <a:pt x="147" y="1415"/>
                  </a:cubicBezTo>
                  <a:cubicBezTo>
                    <a:pt x="220" y="1562"/>
                    <a:pt x="318" y="1684"/>
                    <a:pt x="464" y="1781"/>
                  </a:cubicBezTo>
                  <a:cubicBezTo>
                    <a:pt x="562" y="1879"/>
                    <a:pt x="708" y="1952"/>
                    <a:pt x="830" y="1952"/>
                  </a:cubicBezTo>
                  <a:cubicBezTo>
                    <a:pt x="860" y="1958"/>
                    <a:pt x="891" y="1961"/>
                    <a:pt x="921" y="1961"/>
                  </a:cubicBezTo>
                  <a:cubicBezTo>
                    <a:pt x="1011" y="1961"/>
                    <a:pt x="1098" y="1934"/>
                    <a:pt x="1171" y="1879"/>
                  </a:cubicBezTo>
                  <a:cubicBezTo>
                    <a:pt x="1245" y="1879"/>
                    <a:pt x="1293" y="1830"/>
                    <a:pt x="1342" y="1781"/>
                  </a:cubicBezTo>
                  <a:cubicBezTo>
                    <a:pt x="1318" y="1781"/>
                    <a:pt x="1318" y="1781"/>
                    <a:pt x="1342" y="1757"/>
                  </a:cubicBezTo>
                  <a:cubicBezTo>
                    <a:pt x="1415" y="1684"/>
                    <a:pt x="1415" y="1684"/>
                    <a:pt x="1415" y="1684"/>
                  </a:cubicBezTo>
                  <a:cubicBezTo>
                    <a:pt x="1415" y="1659"/>
                    <a:pt x="1415" y="1684"/>
                    <a:pt x="1440" y="1586"/>
                  </a:cubicBezTo>
                  <a:cubicBezTo>
                    <a:pt x="1488" y="1464"/>
                    <a:pt x="1513" y="1415"/>
                    <a:pt x="1537" y="1294"/>
                  </a:cubicBezTo>
                  <a:cubicBezTo>
                    <a:pt x="1562" y="1220"/>
                    <a:pt x="1586" y="1172"/>
                    <a:pt x="1586" y="1098"/>
                  </a:cubicBezTo>
                  <a:cubicBezTo>
                    <a:pt x="1610" y="1050"/>
                    <a:pt x="1610" y="976"/>
                    <a:pt x="1635" y="903"/>
                  </a:cubicBezTo>
                  <a:cubicBezTo>
                    <a:pt x="1635" y="830"/>
                    <a:pt x="1635" y="781"/>
                    <a:pt x="1635" y="708"/>
                  </a:cubicBezTo>
                  <a:lnTo>
                    <a:pt x="1635" y="586"/>
                  </a:lnTo>
                  <a:lnTo>
                    <a:pt x="1610" y="489"/>
                  </a:lnTo>
                  <a:cubicBezTo>
                    <a:pt x="1586" y="416"/>
                    <a:pt x="1562" y="318"/>
                    <a:pt x="1513" y="245"/>
                  </a:cubicBezTo>
                  <a:cubicBezTo>
                    <a:pt x="1440" y="147"/>
                    <a:pt x="1318" y="98"/>
                    <a:pt x="1196" y="74"/>
                  </a:cubicBezTo>
                  <a:lnTo>
                    <a:pt x="1025" y="74"/>
                  </a:lnTo>
                  <a:cubicBezTo>
                    <a:pt x="903" y="25"/>
                    <a:pt x="781" y="1"/>
                    <a:pt x="65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" name="Google Shape;619;p18"/>
            <p:cNvSpPr/>
            <p:nvPr/>
          </p:nvSpPr>
          <p:spPr>
            <a:xfrm>
              <a:off x="734450" y="3011150"/>
              <a:ext cx="40250" cy="58550"/>
            </a:xfrm>
            <a:custGeom>
              <a:avLst/>
              <a:gdLst/>
              <a:ahLst/>
              <a:cxnLst/>
              <a:rect l="l" t="t" r="r" b="b"/>
              <a:pathLst>
                <a:path w="1610" h="2342" extrusionOk="0">
                  <a:moveTo>
                    <a:pt x="708" y="0"/>
                  </a:moveTo>
                  <a:lnTo>
                    <a:pt x="98" y="171"/>
                  </a:lnTo>
                  <a:cubicBezTo>
                    <a:pt x="49" y="342"/>
                    <a:pt x="0" y="512"/>
                    <a:pt x="25" y="707"/>
                  </a:cubicBezTo>
                  <a:cubicBezTo>
                    <a:pt x="25" y="829"/>
                    <a:pt x="25" y="976"/>
                    <a:pt x="73" y="1098"/>
                  </a:cubicBezTo>
                  <a:cubicBezTo>
                    <a:pt x="122" y="1293"/>
                    <a:pt x="195" y="1488"/>
                    <a:pt x="293" y="1659"/>
                  </a:cubicBezTo>
                  <a:cubicBezTo>
                    <a:pt x="390" y="1854"/>
                    <a:pt x="537" y="2000"/>
                    <a:pt x="732" y="2122"/>
                  </a:cubicBezTo>
                  <a:cubicBezTo>
                    <a:pt x="756" y="2171"/>
                    <a:pt x="805" y="2220"/>
                    <a:pt x="854" y="2244"/>
                  </a:cubicBezTo>
                  <a:cubicBezTo>
                    <a:pt x="842" y="2232"/>
                    <a:pt x="842" y="2226"/>
                    <a:pt x="845" y="2226"/>
                  </a:cubicBezTo>
                  <a:cubicBezTo>
                    <a:pt x="848" y="2226"/>
                    <a:pt x="854" y="2232"/>
                    <a:pt x="854" y="2244"/>
                  </a:cubicBezTo>
                  <a:cubicBezTo>
                    <a:pt x="911" y="2272"/>
                    <a:pt x="923" y="2279"/>
                    <a:pt x="928" y="2279"/>
                  </a:cubicBezTo>
                  <a:cubicBezTo>
                    <a:pt x="931" y="2279"/>
                    <a:pt x="929" y="2275"/>
                    <a:pt x="940" y="2275"/>
                  </a:cubicBezTo>
                  <a:cubicBezTo>
                    <a:pt x="951" y="2275"/>
                    <a:pt x="974" y="2278"/>
                    <a:pt x="1025" y="2293"/>
                  </a:cubicBezTo>
                  <a:lnTo>
                    <a:pt x="1147" y="2342"/>
                  </a:lnTo>
                  <a:lnTo>
                    <a:pt x="1537" y="2122"/>
                  </a:lnTo>
                  <a:cubicBezTo>
                    <a:pt x="1586" y="1951"/>
                    <a:pt x="1610" y="1756"/>
                    <a:pt x="1610" y="1585"/>
                  </a:cubicBezTo>
                  <a:cubicBezTo>
                    <a:pt x="1586" y="1439"/>
                    <a:pt x="1537" y="1293"/>
                    <a:pt x="1512" y="1171"/>
                  </a:cubicBezTo>
                  <a:cubicBezTo>
                    <a:pt x="1464" y="1073"/>
                    <a:pt x="1415" y="1000"/>
                    <a:pt x="1366" y="927"/>
                  </a:cubicBezTo>
                  <a:cubicBezTo>
                    <a:pt x="1342" y="903"/>
                    <a:pt x="1293" y="854"/>
                    <a:pt x="1220" y="781"/>
                  </a:cubicBezTo>
                  <a:cubicBezTo>
                    <a:pt x="1220" y="781"/>
                    <a:pt x="1220" y="756"/>
                    <a:pt x="1220" y="756"/>
                  </a:cubicBezTo>
                  <a:cubicBezTo>
                    <a:pt x="1220" y="659"/>
                    <a:pt x="1171" y="610"/>
                    <a:pt x="1147" y="537"/>
                  </a:cubicBezTo>
                  <a:cubicBezTo>
                    <a:pt x="1122" y="464"/>
                    <a:pt x="1098" y="415"/>
                    <a:pt x="1073" y="390"/>
                  </a:cubicBezTo>
                  <a:cubicBezTo>
                    <a:pt x="1049" y="342"/>
                    <a:pt x="1000" y="293"/>
                    <a:pt x="976" y="220"/>
                  </a:cubicBezTo>
                  <a:cubicBezTo>
                    <a:pt x="976" y="220"/>
                    <a:pt x="951" y="195"/>
                    <a:pt x="951" y="195"/>
                  </a:cubicBezTo>
                  <a:cubicBezTo>
                    <a:pt x="878" y="122"/>
                    <a:pt x="805" y="49"/>
                    <a:pt x="70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0" name="Google Shape;620;p18"/>
          <p:cNvGrpSpPr/>
          <p:nvPr/>
        </p:nvGrpSpPr>
        <p:grpSpPr>
          <a:xfrm>
            <a:off x="-255452" y="443417"/>
            <a:ext cx="1472608" cy="781361"/>
            <a:chOff x="238125" y="2760550"/>
            <a:chExt cx="528650" cy="280500"/>
          </a:xfrm>
        </p:grpSpPr>
        <p:sp>
          <p:nvSpPr>
            <p:cNvPr id="621" name="Google Shape;621;p18"/>
            <p:cNvSpPr/>
            <p:nvPr/>
          </p:nvSpPr>
          <p:spPr>
            <a:xfrm>
              <a:off x="274700" y="3020300"/>
              <a:ext cx="1850" cy="9150"/>
            </a:xfrm>
            <a:custGeom>
              <a:avLst/>
              <a:gdLst/>
              <a:ahLst/>
              <a:cxnLst/>
              <a:rect l="l" t="t" r="r" b="b"/>
              <a:pathLst>
                <a:path w="74" h="366" extrusionOk="0">
                  <a:moveTo>
                    <a:pt x="74" y="0"/>
                  </a:moveTo>
                  <a:cubicBezTo>
                    <a:pt x="25" y="122"/>
                    <a:pt x="0" y="244"/>
                    <a:pt x="0" y="366"/>
                  </a:cubicBezTo>
                  <a:cubicBezTo>
                    <a:pt x="49" y="244"/>
                    <a:pt x="74" y="122"/>
                    <a:pt x="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" name="Google Shape;622;p18"/>
            <p:cNvSpPr/>
            <p:nvPr/>
          </p:nvSpPr>
          <p:spPr>
            <a:xfrm>
              <a:off x="277125" y="3020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23" name="Google Shape;623;p18"/>
            <p:cNvGrpSpPr/>
            <p:nvPr/>
          </p:nvGrpSpPr>
          <p:grpSpPr>
            <a:xfrm>
              <a:off x="238125" y="2760550"/>
              <a:ext cx="528650" cy="279275"/>
              <a:chOff x="238125" y="2760550"/>
              <a:chExt cx="528650" cy="279275"/>
            </a:xfrm>
          </p:grpSpPr>
          <p:sp>
            <p:nvSpPr>
              <p:cNvPr id="624" name="Google Shape;624;p18"/>
              <p:cNvSpPr/>
              <p:nvPr/>
            </p:nvSpPr>
            <p:spPr>
              <a:xfrm>
                <a:off x="238125" y="2760550"/>
                <a:ext cx="528650" cy="278050"/>
              </a:xfrm>
              <a:custGeom>
                <a:avLst/>
                <a:gdLst/>
                <a:ahLst/>
                <a:cxnLst/>
                <a:rect l="l" t="t" r="r" b="b"/>
                <a:pathLst>
                  <a:path w="21146" h="11122" extrusionOk="0">
                    <a:moveTo>
                      <a:pt x="11622" y="1778"/>
                    </a:moveTo>
                    <a:lnTo>
                      <a:pt x="11622" y="1778"/>
                    </a:lnTo>
                    <a:cubicBezTo>
                      <a:pt x="11627" y="1780"/>
                      <a:pt x="11631" y="1781"/>
                      <a:pt x="11634" y="1781"/>
                    </a:cubicBezTo>
                    <a:cubicBezTo>
                      <a:pt x="11630" y="1780"/>
                      <a:pt x="11626" y="1779"/>
                      <a:pt x="11622" y="1778"/>
                    </a:cubicBezTo>
                    <a:close/>
                    <a:moveTo>
                      <a:pt x="15975" y="3512"/>
                    </a:moveTo>
                    <a:cubicBezTo>
                      <a:pt x="15975" y="3515"/>
                      <a:pt x="15978" y="3517"/>
                      <a:pt x="15983" y="3518"/>
                    </a:cubicBezTo>
                    <a:lnTo>
                      <a:pt x="15983" y="3518"/>
                    </a:lnTo>
                    <a:cubicBezTo>
                      <a:pt x="15980" y="3516"/>
                      <a:pt x="15978" y="3514"/>
                      <a:pt x="15975" y="3512"/>
                    </a:cubicBezTo>
                    <a:close/>
                    <a:moveTo>
                      <a:pt x="1524" y="10118"/>
                    </a:moveTo>
                    <a:cubicBezTo>
                      <a:pt x="1528" y="10118"/>
                      <a:pt x="1532" y="10119"/>
                      <a:pt x="1537" y="10122"/>
                    </a:cubicBezTo>
                    <a:lnTo>
                      <a:pt x="1508" y="10266"/>
                    </a:lnTo>
                    <a:lnTo>
                      <a:pt x="1508" y="10266"/>
                    </a:lnTo>
                    <a:cubicBezTo>
                      <a:pt x="1519" y="10173"/>
                      <a:pt x="1503" y="10118"/>
                      <a:pt x="1524" y="10118"/>
                    </a:cubicBezTo>
                    <a:close/>
                    <a:moveTo>
                      <a:pt x="10756" y="0"/>
                    </a:moveTo>
                    <a:lnTo>
                      <a:pt x="10756" y="0"/>
                    </a:lnTo>
                    <a:cubicBezTo>
                      <a:pt x="10902" y="24"/>
                      <a:pt x="10853" y="49"/>
                      <a:pt x="10731" y="49"/>
                    </a:cubicBezTo>
                    <a:cubicBezTo>
                      <a:pt x="10549" y="24"/>
                      <a:pt x="10451" y="18"/>
                      <a:pt x="10399" y="18"/>
                    </a:cubicBezTo>
                    <a:cubicBezTo>
                      <a:pt x="10347" y="18"/>
                      <a:pt x="10341" y="24"/>
                      <a:pt x="10341" y="24"/>
                    </a:cubicBezTo>
                    <a:lnTo>
                      <a:pt x="9927" y="24"/>
                    </a:lnTo>
                    <a:cubicBezTo>
                      <a:pt x="9024" y="24"/>
                      <a:pt x="8146" y="171"/>
                      <a:pt x="7317" y="463"/>
                    </a:cubicBezTo>
                    <a:cubicBezTo>
                      <a:pt x="6512" y="756"/>
                      <a:pt x="5756" y="1146"/>
                      <a:pt x="5073" y="1634"/>
                    </a:cubicBezTo>
                    <a:cubicBezTo>
                      <a:pt x="4757" y="1926"/>
                      <a:pt x="4319" y="2243"/>
                      <a:pt x="4050" y="2535"/>
                    </a:cubicBezTo>
                    <a:lnTo>
                      <a:pt x="4050" y="2535"/>
                    </a:lnTo>
                    <a:cubicBezTo>
                      <a:pt x="3877" y="2706"/>
                      <a:pt x="3369" y="3198"/>
                      <a:pt x="2927" y="3756"/>
                    </a:cubicBezTo>
                    <a:cubicBezTo>
                      <a:pt x="2537" y="4195"/>
                      <a:pt x="2195" y="4658"/>
                      <a:pt x="1902" y="5171"/>
                    </a:cubicBezTo>
                    <a:lnTo>
                      <a:pt x="1951" y="5097"/>
                    </a:lnTo>
                    <a:lnTo>
                      <a:pt x="1951" y="5097"/>
                    </a:lnTo>
                    <a:cubicBezTo>
                      <a:pt x="1829" y="5317"/>
                      <a:pt x="1683" y="5536"/>
                      <a:pt x="1512" y="5707"/>
                    </a:cubicBezTo>
                    <a:cubicBezTo>
                      <a:pt x="1610" y="5707"/>
                      <a:pt x="1463" y="6049"/>
                      <a:pt x="1390" y="6171"/>
                    </a:cubicBezTo>
                    <a:cubicBezTo>
                      <a:pt x="1341" y="6268"/>
                      <a:pt x="1268" y="6439"/>
                      <a:pt x="1219" y="6634"/>
                    </a:cubicBezTo>
                    <a:cubicBezTo>
                      <a:pt x="1146" y="6805"/>
                      <a:pt x="1073" y="7024"/>
                      <a:pt x="1000" y="7171"/>
                    </a:cubicBezTo>
                    <a:lnTo>
                      <a:pt x="976" y="7146"/>
                    </a:lnTo>
                    <a:cubicBezTo>
                      <a:pt x="902" y="7439"/>
                      <a:pt x="683" y="7975"/>
                      <a:pt x="634" y="8171"/>
                    </a:cubicBezTo>
                    <a:cubicBezTo>
                      <a:pt x="390" y="8780"/>
                      <a:pt x="220" y="9390"/>
                      <a:pt x="146" y="10049"/>
                    </a:cubicBezTo>
                    <a:cubicBezTo>
                      <a:pt x="146" y="10049"/>
                      <a:pt x="98" y="10146"/>
                      <a:pt x="73" y="10244"/>
                    </a:cubicBezTo>
                    <a:lnTo>
                      <a:pt x="24" y="10390"/>
                    </a:lnTo>
                    <a:lnTo>
                      <a:pt x="0" y="10463"/>
                    </a:lnTo>
                    <a:lnTo>
                      <a:pt x="0" y="10536"/>
                    </a:lnTo>
                    <a:cubicBezTo>
                      <a:pt x="195" y="10658"/>
                      <a:pt x="390" y="10756"/>
                      <a:pt x="610" y="10805"/>
                    </a:cubicBezTo>
                    <a:cubicBezTo>
                      <a:pt x="691" y="10836"/>
                      <a:pt x="776" y="10851"/>
                      <a:pt x="859" y="10851"/>
                    </a:cubicBezTo>
                    <a:cubicBezTo>
                      <a:pt x="1102" y="10851"/>
                      <a:pt x="1336" y="10723"/>
                      <a:pt x="1463" y="10488"/>
                    </a:cubicBezTo>
                    <a:lnTo>
                      <a:pt x="1488" y="10512"/>
                    </a:lnTo>
                    <a:cubicBezTo>
                      <a:pt x="1488" y="10488"/>
                      <a:pt x="1488" y="10463"/>
                      <a:pt x="1488" y="10439"/>
                    </a:cubicBezTo>
                    <a:lnTo>
                      <a:pt x="1488" y="10366"/>
                    </a:lnTo>
                    <a:cubicBezTo>
                      <a:pt x="1491" y="10356"/>
                      <a:pt x="1493" y="10346"/>
                      <a:pt x="1495" y="10337"/>
                    </a:cubicBezTo>
                    <a:lnTo>
                      <a:pt x="1495" y="10337"/>
                    </a:lnTo>
                    <a:cubicBezTo>
                      <a:pt x="1509" y="10287"/>
                      <a:pt x="1518" y="10268"/>
                      <a:pt x="1524" y="10268"/>
                    </a:cubicBezTo>
                    <a:cubicBezTo>
                      <a:pt x="1537" y="10268"/>
                      <a:pt x="1537" y="10344"/>
                      <a:pt x="1537" y="10390"/>
                    </a:cubicBezTo>
                    <a:cubicBezTo>
                      <a:pt x="1561" y="10317"/>
                      <a:pt x="1561" y="10244"/>
                      <a:pt x="1585" y="10171"/>
                    </a:cubicBezTo>
                    <a:cubicBezTo>
                      <a:pt x="1585" y="10166"/>
                      <a:pt x="1584" y="10164"/>
                      <a:pt x="1583" y="10164"/>
                    </a:cubicBezTo>
                    <a:cubicBezTo>
                      <a:pt x="1577" y="10164"/>
                      <a:pt x="1561" y="10200"/>
                      <a:pt x="1561" y="10219"/>
                    </a:cubicBezTo>
                    <a:cubicBezTo>
                      <a:pt x="1537" y="10097"/>
                      <a:pt x="1561" y="10000"/>
                      <a:pt x="1585" y="9878"/>
                    </a:cubicBezTo>
                    <a:cubicBezTo>
                      <a:pt x="1634" y="9683"/>
                      <a:pt x="1634" y="9878"/>
                      <a:pt x="1683" y="9658"/>
                    </a:cubicBezTo>
                    <a:cubicBezTo>
                      <a:pt x="1976" y="8536"/>
                      <a:pt x="2415" y="7463"/>
                      <a:pt x="3000" y="6488"/>
                    </a:cubicBezTo>
                    <a:cubicBezTo>
                      <a:pt x="3024" y="6488"/>
                      <a:pt x="3000" y="6488"/>
                      <a:pt x="3000" y="6512"/>
                    </a:cubicBezTo>
                    <a:cubicBezTo>
                      <a:pt x="3073" y="6366"/>
                      <a:pt x="3146" y="6219"/>
                      <a:pt x="3244" y="6073"/>
                    </a:cubicBezTo>
                    <a:cubicBezTo>
                      <a:pt x="3317" y="5927"/>
                      <a:pt x="3415" y="5805"/>
                      <a:pt x="3488" y="5658"/>
                    </a:cubicBezTo>
                    <a:cubicBezTo>
                      <a:pt x="3512" y="5610"/>
                      <a:pt x="3561" y="5585"/>
                      <a:pt x="3610" y="5561"/>
                    </a:cubicBezTo>
                    <a:cubicBezTo>
                      <a:pt x="3585" y="5561"/>
                      <a:pt x="3658" y="5488"/>
                      <a:pt x="3732" y="5341"/>
                    </a:cubicBezTo>
                    <a:cubicBezTo>
                      <a:pt x="3829" y="5219"/>
                      <a:pt x="3951" y="5024"/>
                      <a:pt x="4097" y="4854"/>
                    </a:cubicBezTo>
                    <a:cubicBezTo>
                      <a:pt x="4244" y="4683"/>
                      <a:pt x="4390" y="4512"/>
                      <a:pt x="4512" y="4366"/>
                    </a:cubicBezTo>
                    <a:cubicBezTo>
                      <a:pt x="4610" y="4244"/>
                      <a:pt x="4707" y="4171"/>
                      <a:pt x="4707" y="4146"/>
                    </a:cubicBezTo>
                    <a:lnTo>
                      <a:pt x="4683" y="4098"/>
                    </a:lnTo>
                    <a:cubicBezTo>
                      <a:pt x="4927" y="3854"/>
                      <a:pt x="4805" y="4073"/>
                      <a:pt x="5000" y="3829"/>
                    </a:cubicBezTo>
                    <a:cubicBezTo>
                      <a:pt x="5049" y="3732"/>
                      <a:pt x="5122" y="3658"/>
                      <a:pt x="5219" y="3585"/>
                    </a:cubicBezTo>
                    <a:cubicBezTo>
                      <a:pt x="5317" y="3537"/>
                      <a:pt x="5390" y="3463"/>
                      <a:pt x="5463" y="3366"/>
                    </a:cubicBezTo>
                    <a:cubicBezTo>
                      <a:pt x="5463" y="3366"/>
                      <a:pt x="5553" y="3312"/>
                      <a:pt x="5578" y="3312"/>
                    </a:cubicBezTo>
                    <a:cubicBezTo>
                      <a:pt x="5583" y="3312"/>
                      <a:pt x="5585" y="3314"/>
                      <a:pt x="5585" y="3317"/>
                    </a:cubicBezTo>
                    <a:cubicBezTo>
                      <a:pt x="5585" y="3244"/>
                      <a:pt x="5707" y="3195"/>
                      <a:pt x="5780" y="3122"/>
                    </a:cubicBezTo>
                    <a:cubicBezTo>
                      <a:pt x="5780" y="3114"/>
                      <a:pt x="5775" y="3111"/>
                      <a:pt x="5767" y="3111"/>
                    </a:cubicBezTo>
                    <a:cubicBezTo>
                      <a:pt x="5751" y="3111"/>
                      <a:pt x="5723" y="3122"/>
                      <a:pt x="5707" y="3122"/>
                    </a:cubicBezTo>
                    <a:lnTo>
                      <a:pt x="5780" y="3049"/>
                    </a:lnTo>
                    <a:lnTo>
                      <a:pt x="5878" y="2976"/>
                    </a:lnTo>
                    <a:cubicBezTo>
                      <a:pt x="5905" y="2967"/>
                      <a:pt x="5925" y="2961"/>
                      <a:pt x="5937" y="2961"/>
                    </a:cubicBezTo>
                    <a:cubicBezTo>
                      <a:pt x="5959" y="2961"/>
                      <a:pt x="5958" y="2978"/>
                      <a:pt x="5927" y="3024"/>
                    </a:cubicBezTo>
                    <a:lnTo>
                      <a:pt x="6171" y="2829"/>
                    </a:lnTo>
                    <a:lnTo>
                      <a:pt x="6561" y="2585"/>
                    </a:lnTo>
                    <a:cubicBezTo>
                      <a:pt x="6902" y="2390"/>
                      <a:pt x="7268" y="2220"/>
                      <a:pt x="7634" y="2073"/>
                    </a:cubicBezTo>
                    <a:cubicBezTo>
                      <a:pt x="7975" y="1927"/>
                      <a:pt x="8341" y="1829"/>
                      <a:pt x="8732" y="1756"/>
                    </a:cubicBezTo>
                    <a:cubicBezTo>
                      <a:pt x="8878" y="1707"/>
                      <a:pt x="9024" y="1707"/>
                      <a:pt x="9171" y="1683"/>
                    </a:cubicBezTo>
                    <a:lnTo>
                      <a:pt x="9463" y="1659"/>
                    </a:lnTo>
                    <a:cubicBezTo>
                      <a:pt x="9390" y="1634"/>
                      <a:pt x="9219" y="1659"/>
                      <a:pt x="9146" y="1610"/>
                    </a:cubicBezTo>
                    <a:cubicBezTo>
                      <a:pt x="9219" y="1585"/>
                      <a:pt x="9274" y="1585"/>
                      <a:pt x="9320" y="1585"/>
                    </a:cubicBezTo>
                    <a:cubicBezTo>
                      <a:pt x="9366" y="1585"/>
                      <a:pt x="9402" y="1585"/>
                      <a:pt x="9439" y="1561"/>
                    </a:cubicBezTo>
                    <a:cubicBezTo>
                      <a:pt x="9488" y="1610"/>
                      <a:pt x="9561" y="1610"/>
                      <a:pt x="9658" y="1610"/>
                    </a:cubicBezTo>
                    <a:cubicBezTo>
                      <a:pt x="9732" y="1610"/>
                      <a:pt x="9829" y="1634"/>
                      <a:pt x="9902" y="1659"/>
                    </a:cubicBezTo>
                    <a:lnTo>
                      <a:pt x="9951" y="1610"/>
                    </a:lnTo>
                    <a:lnTo>
                      <a:pt x="10024" y="1659"/>
                    </a:lnTo>
                    <a:lnTo>
                      <a:pt x="10488" y="1659"/>
                    </a:lnTo>
                    <a:lnTo>
                      <a:pt x="10853" y="1707"/>
                    </a:lnTo>
                    <a:cubicBezTo>
                      <a:pt x="11117" y="1707"/>
                      <a:pt x="11381" y="1731"/>
                      <a:pt x="11622" y="1778"/>
                    </a:cubicBezTo>
                    <a:lnTo>
                      <a:pt x="11622" y="1778"/>
                    </a:lnTo>
                    <a:cubicBezTo>
                      <a:pt x="11593" y="1769"/>
                      <a:pt x="11549" y="1732"/>
                      <a:pt x="11634" y="1732"/>
                    </a:cubicBezTo>
                    <a:cubicBezTo>
                      <a:pt x="11634" y="1781"/>
                      <a:pt x="11902" y="1732"/>
                      <a:pt x="11951" y="1805"/>
                    </a:cubicBezTo>
                    <a:cubicBezTo>
                      <a:pt x="12016" y="1805"/>
                      <a:pt x="12168" y="1848"/>
                      <a:pt x="12233" y="1848"/>
                    </a:cubicBezTo>
                    <a:cubicBezTo>
                      <a:pt x="12265" y="1848"/>
                      <a:pt x="12276" y="1837"/>
                      <a:pt x="12244" y="1805"/>
                    </a:cubicBezTo>
                    <a:lnTo>
                      <a:pt x="12244" y="1805"/>
                    </a:lnTo>
                    <a:cubicBezTo>
                      <a:pt x="12292" y="1829"/>
                      <a:pt x="12366" y="1854"/>
                      <a:pt x="12414" y="1878"/>
                    </a:cubicBezTo>
                    <a:cubicBezTo>
                      <a:pt x="12463" y="1902"/>
                      <a:pt x="12488" y="1902"/>
                      <a:pt x="12414" y="1902"/>
                    </a:cubicBezTo>
                    <a:cubicBezTo>
                      <a:pt x="12488" y="1927"/>
                      <a:pt x="12561" y="1951"/>
                      <a:pt x="12658" y="1976"/>
                    </a:cubicBezTo>
                    <a:lnTo>
                      <a:pt x="12536" y="1927"/>
                    </a:lnTo>
                    <a:lnTo>
                      <a:pt x="12536" y="1927"/>
                    </a:lnTo>
                    <a:cubicBezTo>
                      <a:pt x="12683" y="1951"/>
                      <a:pt x="12805" y="2000"/>
                      <a:pt x="12902" y="2024"/>
                    </a:cubicBezTo>
                    <a:cubicBezTo>
                      <a:pt x="13024" y="2073"/>
                      <a:pt x="13122" y="2098"/>
                      <a:pt x="13219" y="2098"/>
                    </a:cubicBezTo>
                    <a:lnTo>
                      <a:pt x="13122" y="2049"/>
                    </a:lnTo>
                    <a:lnTo>
                      <a:pt x="13122" y="2049"/>
                    </a:lnTo>
                    <a:cubicBezTo>
                      <a:pt x="13292" y="2098"/>
                      <a:pt x="13439" y="2146"/>
                      <a:pt x="13488" y="2220"/>
                    </a:cubicBezTo>
                    <a:lnTo>
                      <a:pt x="13414" y="2195"/>
                    </a:lnTo>
                    <a:lnTo>
                      <a:pt x="13317" y="2195"/>
                    </a:lnTo>
                    <a:cubicBezTo>
                      <a:pt x="13463" y="2220"/>
                      <a:pt x="13561" y="2268"/>
                      <a:pt x="13683" y="2317"/>
                    </a:cubicBezTo>
                    <a:cubicBezTo>
                      <a:pt x="13805" y="2366"/>
                      <a:pt x="13902" y="2390"/>
                      <a:pt x="14024" y="2439"/>
                    </a:cubicBezTo>
                    <a:lnTo>
                      <a:pt x="13902" y="2415"/>
                    </a:lnTo>
                    <a:lnTo>
                      <a:pt x="13902" y="2415"/>
                    </a:lnTo>
                    <a:cubicBezTo>
                      <a:pt x="13975" y="2439"/>
                      <a:pt x="14146" y="2488"/>
                      <a:pt x="14341" y="2585"/>
                    </a:cubicBezTo>
                    <a:cubicBezTo>
                      <a:pt x="14439" y="2610"/>
                      <a:pt x="14561" y="2683"/>
                      <a:pt x="14658" y="2732"/>
                    </a:cubicBezTo>
                    <a:cubicBezTo>
                      <a:pt x="14780" y="2780"/>
                      <a:pt x="14878" y="2829"/>
                      <a:pt x="15000" y="2902"/>
                    </a:cubicBezTo>
                    <a:cubicBezTo>
                      <a:pt x="15219" y="3024"/>
                      <a:pt x="15439" y="3146"/>
                      <a:pt x="15634" y="3268"/>
                    </a:cubicBezTo>
                    <a:cubicBezTo>
                      <a:pt x="15805" y="3366"/>
                      <a:pt x="15926" y="3463"/>
                      <a:pt x="16024" y="3512"/>
                    </a:cubicBezTo>
                    <a:lnTo>
                      <a:pt x="15926" y="3390"/>
                    </a:lnTo>
                    <a:lnTo>
                      <a:pt x="16048" y="3439"/>
                    </a:lnTo>
                    <a:cubicBezTo>
                      <a:pt x="16094" y="3462"/>
                      <a:pt x="16118" y="3485"/>
                      <a:pt x="16161" y="3507"/>
                    </a:cubicBezTo>
                    <a:lnTo>
                      <a:pt x="16161" y="3507"/>
                    </a:lnTo>
                    <a:cubicBezTo>
                      <a:pt x="16155" y="3506"/>
                      <a:pt x="16147" y="3505"/>
                      <a:pt x="16138" y="3505"/>
                    </a:cubicBezTo>
                    <a:cubicBezTo>
                      <a:pt x="16097" y="3505"/>
                      <a:pt x="16029" y="3519"/>
                      <a:pt x="15995" y="3519"/>
                    </a:cubicBezTo>
                    <a:cubicBezTo>
                      <a:pt x="15990" y="3519"/>
                      <a:pt x="15986" y="3519"/>
                      <a:pt x="15983" y="3518"/>
                    </a:cubicBezTo>
                    <a:lnTo>
                      <a:pt x="15983" y="3518"/>
                    </a:lnTo>
                    <a:cubicBezTo>
                      <a:pt x="16516" y="3956"/>
                      <a:pt x="16977" y="4441"/>
                      <a:pt x="17390" y="4976"/>
                    </a:cubicBezTo>
                    <a:cubicBezTo>
                      <a:pt x="17804" y="5488"/>
                      <a:pt x="18170" y="6073"/>
                      <a:pt x="18439" y="6683"/>
                    </a:cubicBezTo>
                    <a:cubicBezTo>
                      <a:pt x="18471" y="6770"/>
                      <a:pt x="18470" y="6794"/>
                      <a:pt x="18456" y="6794"/>
                    </a:cubicBezTo>
                    <a:cubicBezTo>
                      <a:pt x="18440" y="6794"/>
                      <a:pt x="18403" y="6756"/>
                      <a:pt x="18390" y="6756"/>
                    </a:cubicBezTo>
                    <a:cubicBezTo>
                      <a:pt x="18512" y="6975"/>
                      <a:pt x="18487" y="6829"/>
                      <a:pt x="18561" y="7024"/>
                    </a:cubicBezTo>
                    <a:cubicBezTo>
                      <a:pt x="18568" y="7047"/>
                      <a:pt x="18569" y="7056"/>
                      <a:pt x="18565" y="7056"/>
                    </a:cubicBezTo>
                    <a:cubicBezTo>
                      <a:pt x="18556" y="7056"/>
                      <a:pt x="18528" y="7017"/>
                      <a:pt x="18512" y="7000"/>
                    </a:cubicBezTo>
                    <a:lnTo>
                      <a:pt x="18512" y="7000"/>
                    </a:lnTo>
                    <a:cubicBezTo>
                      <a:pt x="18561" y="7097"/>
                      <a:pt x="18585" y="7171"/>
                      <a:pt x="18609" y="7171"/>
                    </a:cubicBezTo>
                    <a:cubicBezTo>
                      <a:pt x="18561" y="7049"/>
                      <a:pt x="18634" y="7097"/>
                      <a:pt x="18658" y="7024"/>
                    </a:cubicBezTo>
                    <a:lnTo>
                      <a:pt x="18707" y="7171"/>
                    </a:lnTo>
                    <a:cubicBezTo>
                      <a:pt x="18731" y="7219"/>
                      <a:pt x="18756" y="7293"/>
                      <a:pt x="18756" y="7293"/>
                    </a:cubicBezTo>
                    <a:lnTo>
                      <a:pt x="18731" y="7293"/>
                    </a:lnTo>
                    <a:cubicBezTo>
                      <a:pt x="18829" y="7414"/>
                      <a:pt x="18902" y="7536"/>
                      <a:pt x="18951" y="7683"/>
                    </a:cubicBezTo>
                    <a:cubicBezTo>
                      <a:pt x="19122" y="8146"/>
                      <a:pt x="19243" y="8634"/>
                      <a:pt x="19365" y="9122"/>
                    </a:cubicBezTo>
                    <a:cubicBezTo>
                      <a:pt x="19341" y="9122"/>
                      <a:pt x="19317" y="9024"/>
                      <a:pt x="19268" y="8927"/>
                    </a:cubicBezTo>
                    <a:lnTo>
                      <a:pt x="19268" y="8927"/>
                    </a:lnTo>
                    <a:cubicBezTo>
                      <a:pt x="19292" y="9000"/>
                      <a:pt x="19317" y="9073"/>
                      <a:pt x="19317" y="9146"/>
                    </a:cubicBezTo>
                    <a:cubicBezTo>
                      <a:pt x="19317" y="9126"/>
                      <a:pt x="19319" y="9118"/>
                      <a:pt x="19322" y="9118"/>
                    </a:cubicBezTo>
                    <a:cubicBezTo>
                      <a:pt x="19336" y="9118"/>
                      <a:pt x="19374" y="9263"/>
                      <a:pt x="19386" y="9263"/>
                    </a:cubicBezTo>
                    <a:cubicBezTo>
                      <a:pt x="19388" y="9263"/>
                      <a:pt x="19390" y="9257"/>
                      <a:pt x="19390" y="9244"/>
                    </a:cubicBezTo>
                    <a:cubicBezTo>
                      <a:pt x="19536" y="9585"/>
                      <a:pt x="19536" y="10049"/>
                      <a:pt x="19658" y="10341"/>
                    </a:cubicBezTo>
                    <a:cubicBezTo>
                      <a:pt x="19683" y="10341"/>
                      <a:pt x="20024" y="10488"/>
                      <a:pt x="20390" y="10610"/>
                    </a:cubicBezTo>
                    <a:cubicBezTo>
                      <a:pt x="20715" y="10749"/>
                      <a:pt x="21039" y="10866"/>
                      <a:pt x="21112" y="10877"/>
                    </a:cubicBezTo>
                    <a:lnTo>
                      <a:pt x="21112" y="10877"/>
                    </a:lnTo>
                    <a:cubicBezTo>
                      <a:pt x="21109" y="10846"/>
                      <a:pt x="21104" y="10814"/>
                      <a:pt x="21097" y="10780"/>
                    </a:cubicBezTo>
                    <a:lnTo>
                      <a:pt x="21048" y="10780"/>
                    </a:lnTo>
                    <a:cubicBezTo>
                      <a:pt x="21000" y="10536"/>
                      <a:pt x="21073" y="10707"/>
                      <a:pt x="21048" y="10463"/>
                    </a:cubicBezTo>
                    <a:cubicBezTo>
                      <a:pt x="21097" y="10463"/>
                      <a:pt x="21122" y="10683"/>
                      <a:pt x="21146" y="10878"/>
                    </a:cubicBezTo>
                    <a:cubicBezTo>
                      <a:pt x="21146" y="10731"/>
                      <a:pt x="21146" y="10585"/>
                      <a:pt x="21097" y="10439"/>
                    </a:cubicBezTo>
                    <a:cubicBezTo>
                      <a:pt x="21097" y="10268"/>
                      <a:pt x="21146" y="10439"/>
                      <a:pt x="21122" y="10244"/>
                    </a:cubicBezTo>
                    <a:cubicBezTo>
                      <a:pt x="21073" y="10073"/>
                      <a:pt x="21048" y="9902"/>
                      <a:pt x="21048" y="9732"/>
                    </a:cubicBezTo>
                    <a:cubicBezTo>
                      <a:pt x="21000" y="9317"/>
                      <a:pt x="20853" y="9122"/>
                      <a:pt x="20804" y="8732"/>
                    </a:cubicBezTo>
                    <a:lnTo>
                      <a:pt x="20804" y="8732"/>
                    </a:lnTo>
                    <a:lnTo>
                      <a:pt x="20829" y="8780"/>
                    </a:lnTo>
                    <a:cubicBezTo>
                      <a:pt x="20829" y="8634"/>
                      <a:pt x="20731" y="8390"/>
                      <a:pt x="20682" y="8146"/>
                    </a:cubicBezTo>
                    <a:cubicBezTo>
                      <a:pt x="20682" y="8188"/>
                      <a:pt x="20682" y="8231"/>
                      <a:pt x="20673" y="8231"/>
                    </a:cubicBezTo>
                    <a:cubicBezTo>
                      <a:pt x="20666" y="8231"/>
                      <a:pt x="20654" y="8208"/>
                      <a:pt x="20634" y="8146"/>
                    </a:cubicBezTo>
                    <a:cubicBezTo>
                      <a:pt x="20585" y="7878"/>
                      <a:pt x="20512" y="7707"/>
                      <a:pt x="20463" y="7488"/>
                    </a:cubicBezTo>
                    <a:lnTo>
                      <a:pt x="20414" y="7414"/>
                    </a:lnTo>
                    <a:cubicBezTo>
                      <a:pt x="20390" y="7366"/>
                      <a:pt x="20365" y="7317"/>
                      <a:pt x="20365" y="7317"/>
                    </a:cubicBezTo>
                    <a:cubicBezTo>
                      <a:pt x="20048" y="6390"/>
                      <a:pt x="19609" y="5512"/>
                      <a:pt x="19073" y="4707"/>
                    </a:cubicBezTo>
                    <a:cubicBezTo>
                      <a:pt x="18756" y="4219"/>
                      <a:pt x="18390" y="3756"/>
                      <a:pt x="18000" y="3341"/>
                    </a:cubicBezTo>
                    <a:cubicBezTo>
                      <a:pt x="17707" y="3024"/>
                      <a:pt x="17414" y="2756"/>
                      <a:pt x="17122" y="2512"/>
                    </a:cubicBezTo>
                    <a:lnTo>
                      <a:pt x="17146" y="2512"/>
                    </a:lnTo>
                    <a:cubicBezTo>
                      <a:pt x="16780" y="2220"/>
                      <a:pt x="16414" y="1951"/>
                      <a:pt x="16024" y="1707"/>
                    </a:cubicBezTo>
                    <a:cubicBezTo>
                      <a:pt x="15536" y="1390"/>
                      <a:pt x="15048" y="1146"/>
                      <a:pt x="14512" y="927"/>
                    </a:cubicBezTo>
                    <a:cubicBezTo>
                      <a:pt x="13561" y="512"/>
                      <a:pt x="12561" y="268"/>
                      <a:pt x="11561" y="146"/>
                    </a:cubicBezTo>
                    <a:cubicBezTo>
                      <a:pt x="11292" y="73"/>
                      <a:pt x="11024" y="24"/>
                      <a:pt x="10756" y="0"/>
                    </a:cubicBezTo>
                    <a:close/>
                    <a:moveTo>
                      <a:pt x="21112" y="10877"/>
                    </a:moveTo>
                    <a:cubicBezTo>
                      <a:pt x="21122" y="10958"/>
                      <a:pt x="21122" y="11034"/>
                      <a:pt x="21122" y="11122"/>
                    </a:cubicBezTo>
                    <a:cubicBezTo>
                      <a:pt x="21122" y="11049"/>
                      <a:pt x="21122" y="10951"/>
                      <a:pt x="21122" y="10878"/>
                    </a:cubicBezTo>
                    <a:cubicBezTo>
                      <a:pt x="21119" y="10878"/>
                      <a:pt x="21116" y="10878"/>
                      <a:pt x="21112" y="1087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5" name="Google Shape;625;p18"/>
              <p:cNvSpPr/>
              <p:nvPr/>
            </p:nvSpPr>
            <p:spPr>
              <a:xfrm>
                <a:off x="338100" y="3028825"/>
                <a:ext cx="2475" cy="6725"/>
              </a:xfrm>
              <a:custGeom>
                <a:avLst/>
                <a:gdLst/>
                <a:ahLst/>
                <a:cxnLst/>
                <a:rect l="l" t="t" r="r" b="b"/>
                <a:pathLst>
                  <a:path w="99" h="269" extrusionOk="0">
                    <a:moveTo>
                      <a:pt x="98" y="0"/>
                    </a:moveTo>
                    <a:cubicBezTo>
                      <a:pt x="50" y="74"/>
                      <a:pt x="1" y="171"/>
                      <a:pt x="1" y="269"/>
                    </a:cubicBezTo>
                    <a:cubicBezTo>
                      <a:pt x="50" y="196"/>
                      <a:pt x="74" y="98"/>
                      <a:pt x="9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6" name="Google Shape;626;p18"/>
              <p:cNvSpPr/>
              <p:nvPr/>
            </p:nvSpPr>
            <p:spPr>
              <a:xfrm>
                <a:off x="340550" y="30288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7" name="Google Shape;627;p18"/>
              <p:cNvSpPr/>
              <p:nvPr/>
            </p:nvSpPr>
            <p:spPr>
              <a:xfrm>
                <a:off x="302750" y="2832500"/>
                <a:ext cx="398800" cy="207325"/>
              </a:xfrm>
              <a:custGeom>
                <a:avLst/>
                <a:gdLst/>
                <a:ahLst/>
                <a:cxnLst/>
                <a:rect l="l" t="t" r="r" b="b"/>
                <a:pathLst>
                  <a:path w="15952" h="8293" extrusionOk="0">
                    <a:moveTo>
                      <a:pt x="8594" y="1702"/>
                    </a:moveTo>
                    <a:cubicBezTo>
                      <a:pt x="8599" y="1705"/>
                      <a:pt x="8605" y="1707"/>
                      <a:pt x="8610" y="1707"/>
                    </a:cubicBezTo>
                    <a:cubicBezTo>
                      <a:pt x="8604" y="1705"/>
                      <a:pt x="8599" y="1704"/>
                      <a:pt x="8594" y="1702"/>
                    </a:cubicBezTo>
                    <a:close/>
                    <a:moveTo>
                      <a:pt x="4624" y="2600"/>
                    </a:moveTo>
                    <a:cubicBezTo>
                      <a:pt x="4619" y="2604"/>
                      <a:pt x="4614" y="2607"/>
                      <a:pt x="4610" y="2610"/>
                    </a:cubicBezTo>
                    <a:cubicBezTo>
                      <a:pt x="4616" y="2607"/>
                      <a:pt x="4621" y="2603"/>
                      <a:pt x="4624" y="2600"/>
                    </a:cubicBezTo>
                    <a:close/>
                    <a:moveTo>
                      <a:pt x="11683" y="2951"/>
                    </a:moveTo>
                    <a:cubicBezTo>
                      <a:pt x="11683" y="2954"/>
                      <a:pt x="11685" y="2956"/>
                      <a:pt x="11690" y="2956"/>
                    </a:cubicBezTo>
                    <a:lnTo>
                      <a:pt x="11690" y="2956"/>
                    </a:lnTo>
                    <a:cubicBezTo>
                      <a:pt x="11687" y="2954"/>
                      <a:pt x="11685" y="2953"/>
                      <a:pt x="11683" y="2951"/>
                    </a:cubicBezTo>
                    <a:close/>
                    <a:moveTo>
                      <a:pt x="1415" y="3829"/>
                    </a:moveTo>
                    <a:lnTo>
                      <a:pt x="1391" y="3878"/>
                    </a:lnTo>
                    <a:lnTo>
                      <a:pt x="1391" y="3878"/>
                    </a:lnTo>
                    <a:cubicBezTo>
                      <a:pt x="1398" y="3862"/>
                      <a:pt x="1406" y="3847"/>
                      <a:pt x="1414" y="3831"/>
                    </a:cubicBezTo>
                    <a:lnTo>
                      <a:pt x="1414" y="3831"/>
                    </a:lnTo>
                    <a:cubicBezTo>
                      <a:pt x="1414" y="3830"/>
                      <a:pt x="1415" y="3830"/>
                      <a:pt x="1415" y="3829"/>
                    </a:cubicBezTo>
                    <a:close/>
                    <a:moveTo>
                      <a:pt x="2596" y="5025"/>
                    </a:moveTo>
                    <a:cubicBezTo>
                      <a:pt x="2595" y="5026"/>
                      <a:pt x="2595" y="5027"/>
                      <a:pt x="2594" y="5028"/>
                    </a:cubicBezTo>
                    <a:lnTo>
                      <a:pt x="2594" y="5028"/>
                    </a:lnTo>
                    <a:cubicBezTo>
                      <a:pt x="2596" y="5026"/>
                      <a:pt x="2597" y="5025"/>
                      <a:pt x="2596" y="5025"/>
                    </a:cubicBezTo>
                    <a:close/>
                    <a:moveTo>
                      <a:pt x="2594" y="5028"/>
                    </a:moveTo>
                    <a:cubicBezTo>
                      <a:pt x="2591" y="5031"/>
                      <a:pt x="2586" y="5037"/>
                      <a:pt x="2586" y="5049"/>
                    </a:cubicBezTo>
                    <a:cubicBezTo>
                      <a:pt x="2588" y="5042"/>
                      <a:pt x="2591" y="5035"/>
                      <a:pt x="2594" y="5028"/>
                    </a:cubicBezTo>
                    <a:close/>
                    <a:moveTo>
                      <a:pt x="1505" y="7629"/>
                    </a:moveTo>
                    <a:cubicBezTo>
                      <a:pt x="1507" y="7629"/>
                      <a:pt x="1509" y="7631"/>
                      <a:pt x="1512" y="7634"/>
                    </a:cubicBezTo>
                    <a:lnTo>
                      <a:pt x="1499" y="7728"/>
                    </a:lnTo>
                    <a:lnTo>
                      <a:pt x="1499" y="7728"/>
                    </a:lnTo>
                    <a:cubicBezTo>
                      <a:pt x="1502" y="7664"/>
                      <a:pt x="1497" y="7629"/>
                      <a:pt x="1505" y="7629"/>
                    </a:cubicBezTo>
                    <a:close/>
                    <a:moveTo>
                      <a:pt x="8000" y="0"/>
                    </a:moveTo>
                    <a:cubicBezTo>
                      <a:pt x="8098" y="0"/>
                      <a:pt x="8049" y="24"/>
                      <a:pt x="7976" y="24"/>
                    </a:cubicBezTo>
                    <a:cubicBezTo>
                      <a:pt x="7878" y="16"/>
                      <a:pt x="7813" y="14"/>
                      <a:pt x="7770" y="14"/>
                    </a:cubicBezTo>
                    <a:cubicBezTo>
                      <a:pt x="7683" y="14"/>
                      <a:pt x="7683" y="24"/>
                      <a:pt x="7683" y="24"/>
                    </a:cubicBezTo>
                    <a:cubicBezTo>
                      <a:pt x="7683" y="24"/>
                      <a:pt x="7659" y="49"/>
                      <a:pt x="7366" y="73"/>
                    </a:cubicBezTo>
                    <a:cubicBezTo>
                      <a:pt x="7195" y="73"/>
                      <a:pt x="6927" y="98"/>
                      <a:pt x="6586" y="146"/>
                    </a:cubicBezTo>
                    <a:cubicBezTo>
                      <a:pt x="6415" y="171"/>
                      <a:pt x="6220" y="220"/>
                      <a:pt x="6025" y="244"/>
                    </a:cubicBezTo>
                    <a:lnTo>
                      <a:pt x="5439" y="415"/>
                    </a:lnTo>
                    <a:lnTo>
                      <a:pt x="4903" y="634"/>
                    </a:lnTo>
                    <a:cubicBezTo>
                      <a:pt x="4708" y="707"/>
                      <a:pt x="4561" y="780"/>
                      <a:pt x="4415" y="854"/>
                    </a:cubicBezTo>
                    <a:cubicBezTo>
                      <a:pt x="4269" y="927"/>
                      <a:pt x="4147" y="1000"/>
                      <a:pt x="4025" y="1073"/>
                    </a:cubicBezTo>
                    <a:lnTo>
                      <a:pt x="3756" y="1244"/>
                    </a:lnTo>
                    <a:cubicBezTo>
                      <a:pt x="3515" y="1485"/>
                      <a:pt x="3178" y="1679"/>
                      <a:pt x="2982" y="1920"/>
                    </a:cubicBezTo>
                    <a:lnTo>
                      <a:pt x="2982" y="1920"/>
                    </a:lnTo>
                    <a:cubicBezTo>
                      <a:pt x="2672" y="2207"/>
                      <a:pt x="2385" y="2494"/>
                      <a:pt x="2122" y="2805"/>
                    </a:cubicBezTo>
                    <a:cubicBezTo>
                      <a:pt x="2049" y="2927"/>
                      <a:pt x="1951" y="3024"/>
                      <a:pt x="1878" y="3122"/>
                    </a:cubicBezTo>
                    <a:cubicBezTo>
                      <a:pt x="1781" y="3244"/>
                      <a:pt x="1708" y="3341"/>
                      <a:pt x="1659" y="3439"/>
                    </a:cubicBezTo>
                    <a:cubicBezTo>
                      <a:pt x="1550" y="3570"/>
                      <a:pt x="1480" y="3700"/>
                      <a:pt x="1414" y="3831"/>
                    </a:cubicBezTo>
                    <a:lnTo>
                      <a:pt x="1414" y="3831"/>
                    </a:lnTo>
                    <a:cubicBezTo>
                      <a:pt x="1268" y="4146"/>
                      <a:pt x="1244" y="4073"/>
                      <a:pt x="1098" y="4293"/>
                    </a:cubicBezTo>
                    <a:cubicBezTo>
                      <a:pt x="1171" y="4293"/>
                      <a:pt x="1073" y="4561"/>
                      <a:pt x="1049" y="4658"/>
                    </a:cubicBezTo>
                    <a:cubicBezTo>
                      <a:pt x="976" y="4805"/>
                      <a:pt x="878" y="5146"/>
                      <a:pt x="781" y="5390"/>
                    </a:cubicBezTo>
                    <a:lnTo>
                      <a:pt x="756" y="5390"/>
                    </a:lnTo>
                    <a:cubicBezTo>
                      <a:pt x="708" y="5585"/>
                      <a:pt x="561" y="6000"/>
                      <a:pt x="512" y="6122"/>
                    </a:cubicBezTo>
                    <a:cubicBezTo>
                      <a:pt x="464" y="6268"/>
                      <a:pt x="366" y="6512"/>
                      <a:pt x="293" y="6732"/>
                    </a:cubicBezTo>
                    <a:cubicBezTo>
                      <a:pt x="220" y="6975"/>
                      <a:pt x="171" y="7219"/>
                      <a:pt x="147" y="7463"/>
                    </a:cubicBezTo>
                    <a:lnTo>
                      <a:pt x="0" y="7780"/>
                    </a:lnTo>
                    <a:lnTo>
                      <a:pt x="0" y="7829"/>
                    </a:lnTo>
                    <a:cubicBezTo>
                      <a:pt x="171" y="7951"/>
                      <a:pt x="366" y="8024"/>
                      <a:pt x="586" y="8073"/>
                    </a:cubicBezTo>
                    <a:cubicBezTo>
                      <a:pt x="706" y="8113"/>
                      <a:pt x="843" y="8141"/>
                      <a:pt x="975" y="8141"/>
                    </a:cubicBezTo>
                    <a:cubicBezTo>
                      <a:pt x="1163" y="8141"/>
                      <a:pt x="1339" y="8084"/>
                      <a:pt x="1439" y="7927"/>
                    </a:cubicBezTo>
                    <a:lnTo>
                      <a:pt x="1464" y="7927"/>
                    </a:lnTo>
                    <a:lnTo>
                      <a:pt x="1488" y="7829"/>
                    </a:lnTo>
                    <a:cubicBezTo>
                      <a:pt x="1492" y="7808"/>
                      <a:pt x="1494" y="7788"/>
                      <a:pt x="1496" y="7770"/>
                    </a:cubicBezTo>
                    <a:lnTo>
                      <a:pt x="1496" y="7770"/>
                    </a:lnTo>
                    <a:cubicBezTo>
                      <a:pt x="1500" y="7753"/>
                      <a:pt x="1504" y="7746"/>
                      <a:pt x="1507" y="7746"/>
                    </a:cubicBezTo>
                    <a:cubicBezTo>
                      <a:pt x="1516" y="7746"/>
                      <a:pt x="1521" y="7798"/>
                      <a:pt x="1537" y="7829"/>
                    </a:cubicBezTo>
                    <a:cubicBezTo>
                      <a:pt x="1537" y="7780"/>
                      <a:pt x="1561" y="7732"/>
                      <a:pt x="1586" y="7683"/>
                    </a:cubicBezTo>
                    <a:cubicBezTo>
                      <a:pt x="1586" y="7678"/>
                      <a:pt x="1585" y="7676"/>
                      <a:pt x="1583" y="7676"/>
                    </a:cubicBezTo>
                    <a:cubicBezTo>
                      <a:pt x="1576" y="7676"/>
                      <a:pt x="1557" y="7712"/>
                      <a:pt x="1537" y="7732"/>
                    </a:cubicBezTo>
                    <a:cubicBezTo>
                      <a:pt x="1537" y="7634"/>
                      <a:pt x="1537" y="7536"/>
                      <a:pt x="1561" y="7463"/>
                    </a:cubicBezTo>
                    <a:cubicBezTo>
                      <a:pt x="1610" y="7341"/>
                      <a:pt x="1634" y="7463"/>
                      <a:pt x="1659" y="7317"/>
                    </a:cubicBezTo>
                    <a:cubicBezTo>
                      <a:pt x="1878" y="6512"/>
                      <a:pt x="2195" y="5756"/>
                      <a:pt x="2586" y="5024"/>
                    </a:cubicBezTo>
                    <a:cubicBezTo>
                      <a:pt x="2591" y="5024"/>
                      <a:pt x="2594" y="5024"/>
                      <a:pt x="2596" y="5025"/>
                    </a:cubicBezTo>
                    <a:lnTo>
                      <a:pt x="2596" y="5025"/>
                    </a:lnTo>
                    <a:cubicBezTo>
                      <a:pt x="2644" y="4914"/>
                      <a:pt x="2711" y="4824"/>
                      <a:pt x="2756" y="4756"/>
                    </a:cubicBezTo>
                    <a:cubicBezTo>
                      <a:pt x="2805" y="4658"/>
                      <a:pt x="2854" y="4536"/>
                      <a:pt x="2927" y="4439"/>
                    </a:cubicBezTo>
                    <a:cubicBezTo>
                      <a:pt x="2951" y="4415"/>
                      <a:pt x="2976" y="4390"/>
                      <a:pt x="3025" y="4390"/>
                    </a:cubicBezTo>
                    <a:cubicBezTo>
                      <a:pt x="3025" y="4341"/>
                      <a:pt x="3073" y="4268"/>
                      <a:pt x="3098" y="4219"/>
                    </a:cubicBezTo>
                    <a:lnTo>
                      <a:pt x="3220" y="4073"/>
                    </a:lnTo>
                    <a:cubicBezTo>
                      <a:pt x="3244" y="4000"/>
                      <a:pt x="3293" y="3951"/>
                      <a:pt x="3342" y="3878"/>
                    </a:cubicBezTo>
                    <a:cubicBezTo>
                      <a:pt x="3439" y="3756"/>
                      <a:pt x="3537" y="3658"/>
                      <a:pt x="3634" y="3537"/>
                    </a:cubicBezTo>
                    <a:cubicBezTo>
                      <a:pt x="3683" y="3463"/>
                      <a:pt x="3756" y="3415"/>
                      <a:pt x="3756" y="3390"/>
                    </a:cubicBezTo>
                    <a:lnTo>
                      <a:pt x="3732" y="3341"/>
                    </a:lnTo>
                    <a:cubicBezTo>
                      <a:pt x="3805" y="3256"/>
                      <a:pt x="3823" y="3256"/>
                      <a:pt x="3845" y="3256"/>
                    </a:cubicBezTo>
                    <a:cubicBezTo>
                      <a:pt x="3866" y="3256"/>
                      <a:pt x="3890" y="3256"/>
                      <a:pt x="3976" y="3171"/>
                    </a:cubicBezTo>
                    <a:cubicBezTo>
                      <a:pt x="3976" y="3049"/>
                      <a:pt x="4244" y="2927"/>
                      <a:pt x="4269" y="2854"/>
                    </a:cubicBezTo>
                    <a:cubicBezTo>
                      <a:pt x="4269" y="2854"/>
                      <a:pt x="4331" y="2822"/>
                      <a:pt x="4356" y="2822"/>
                    </a:cubicBezTo>
                    <a:cubicBezTo>
                      <a:pt x="4362" y="2822"/>
                      <a:pt x="4366" y="2824"/>
                      <a:pt x="4366" y="2829"/>
                    </a:cubicBezTo>
                    <a:cubicBezTo>
                      <a:pt x="4366" y="2756"/>
                      <a:pt x="4464" y="2732"/>
                      <a:pt x="4488" y="2683"/>
                    </a:cubicBezTo>
                    <a:cubicBezTo>
                      <a:pt x="4504" y="2667"/>
                      <a:pt x="4507" y="2661"/>
                      <a:pt x="4503" y="2661"/>
                    </a:cubicBezTo>
                    <a:cubicBezTo>
                      <a:pt x="4496" y="2661"/>
                      <a:pt x="4464" y="2683"/>
                      <a:pt x="4464" y="2683"/>
                    </a:cubicBezTo>
                    <a:lnTo>
                      <a:pt x="4561" y="2585"/>
                    </a:lnTo>
                    <a:cubicBezTo>
                      <a:pt x="4575" y="2578"/>
                      <a:pt x="4590" y="2575"/>
                      <a:pt x="4602" y="2575"/>
                    </a:cubicBezTo>
                    <a:cubicBezTo>
                      <a:pt x="4625" y="2575"/>
                      <a:pt x="4639" y="2587"/>
                      <a:pt x="4624" y="2600"/>
                    </a:cubicBezTo>
                    <a:lnTo>
                      <a:pt x="4624" y="2600"/>
                    </a:lnTo>
                    <a:cubicBezTo>
                      <a:pt x="4704" y="2549"/>
                      <a:pt x="4866" y="2456"/>
                      <a:pt x="5049" y="2341"/>
                    </a:cubicBezTo>
                    <a:cubicBezTo>
                      <a:pt x="5293" y="2219"/>
                      <a:pt x="5537" y="2098"/>
                      <a:pt x="5805" y="2000"/>
                    </a:cubicBezTo>
                    <a:cubicBezTo>
                      <a:pt x="5878" y="1976"/>
                      <a:pt x="5927" y="1951"/>
                      <a:pt x="6000" y="1927"/>
                    </a:cubicBezTo>
                    <a:lnTo>
                      <a:pt x="6195" y="1878"/>
                    </a:lnTo>
                    <a:cubicBezTo>
                      <a:pt x="6317" y="1829"/>
                      <a:pt x="6464" y="1805"/>
                      <a:pt x="6586" y="1780"/>
                    </a:cubicBezTo>
                    <a:lnTo>
                      <a:pt x="6756" y="1756"/>
                    </a:lnTo>
                    <a:lnTo>
                      <a:pt x="6903" y="1732"/>
                    </a:lnTo>
                    <a:cubicBezTo>
                      <a:pt x="7000" y="1732"/>
                      <a:pt x="7073" y="1707"/>
                      <a:pt x="7122" y="1707"/>
                    </a:cubicBezTo>
                    <a:cubicBezTo>
                      <a:pt x="7098" y="1683"/>
                      <a:pt x="7049" y="1683"/>
                      <a:pt x="7000" y="1683"/>
                    </a:cubicBezTo>
                    <a:cubicBezTo>
                      <a:pt x="6951" y="1683"/>
                      <a:pt x="6903" y="1683"/>
                      <a:pt x="6878" y="1659"/>
                    </a:cubicBezTo>
                    <a:cubicBezTo>
                      <a:pt x="6939" y="1634"/>
                      <a:pt x="6982" y="1634"/>
                      <a:pt x="7015" y="1634"/>
                    </a:cubicBezTo>
                    <a:cubicBezTo>
                      <a:pt x="7049" y="1634"/>
                      <a:pt x="7073" y="1634"/>
                      <a:pt x="7098" y="1610"/>
                    </a:cubicBezTo>
                    <a:cubicBezTo>
                      <a:pt x="7122" y="1646"/>
                      <a:pt x="7183" y="1646"/>
                      <a:pt x="7250" y="1646"/>
                    </a:cubicBezTo>
                    <a:cubicBezTo>
                      <a:pt x="7317" y="1646"/>
                      <a:pt x="7390" y="1646"/>
                      <a:pt x="7439" y="1683"/>
                    </a:cubicBezTo>
                    <a:lnTo>
                      <a:pt x="7464" y="1659"/>
                    </a:lnTo>
                    <a:lnTo>
                      <a:pt x="7537" y="1683"/>
                    </a:lnTo>
                    <a:cubicBezTo>
                      <a:pt x="7634" y="1659"/>
                      <a:pt x="7732" y="1659"/>
                      <a:pt x="7829" y="1659"/>
                    </a:cubicBezTo>
                    <a:cubicBezTo>
                      <a:pt x="7903" y="1659"/>
                      <a:pt x="8000" y="1683"/>
                      <a:pt x="8098" y="1683"/>
                    </a:cubicBezTo>
                    <a:lnTo>
                      <a:pt x="8390" y="1683"/>
                    </a:lnTo>
                    <a:cubicBezTo>
                      <a:pt x="8458" y="1683"/>
                      <a:pt x="8526" y="1683"/>
                      <a:pt x="8594" y="1702"/>
                    </a:cubicBezTo>
                    <a:lnTo>
                      <a:pt x="8594" y="1702"/>
                    </a:lnTo>
                    <a:cubicBezTo>
                      <a:pt x="8571" y="1690"/>
                      <a:pt x="8551" y="1659"/>
                      <a:pt x="8610" y="1659"/>
                    </a:cubicBezTo>
                    <a:cubicBezTo>
                      <a:pt x="8610" y="1683"/>
                      <a:pt x="8659" y="1683"/>
                      <a:pt x="8707" y="1683"/>
                    </a:cubicBezTo>
                    <a:cubicBezTo>
                      <a:pt x="8756" y="1683"/>
                      <a:pt x="8805" y="1683"/>
                      <a:pt x="8829" y="1707"/>
                    </a:cubicBezTo>
                    <a:cubicBezTo>
                      <a:pt x="8878" y="1707"/>
                      <a:pt x="8981" y="1740"/>
                      <a:pt x="9030" y="1740"/>
                    </a:cubicBezTo>
                    <a:cubicBezTo>
                      <a:pt x="9053" y="1740"/>
                      <a:pt x="9064" y="1733"/>
                      <a:pt x="9052" y="1712"/>
                    </a:cubicBezTo>
                    <a:lnTo>
                      <a:pt x="9052" y="1712"/>
                    </a:lnTo>
                    <a:cubicBezTo>
                      <a:pt x="9086" y="1759"/>
                      <a:pt x="9264" y="1805"/>
                      <a:pt x="9146" y="1805"/>
                    </a:cubicBezTo>
                    <a:cubicBezTo>
                      <a:pt x="9195" y="1829"/>
                      <a:pt x="9244" y="1854"/>
                      <a:pt x="9317" y="1854"/>
                    </a:cubicBezTo>
                    <a:lnTo>
                      <a:pt x="9244" y="1805"/>
                    </a:lnTo>
                    <a:lnTo>
                      <a:pt x="9244" y="1805"/>
                    </a:lnTo>
                    <a:cubicBezTo>
                      <a:pt x="9439" y="1854"/>
                      <a:pt x="9537" y="1951"/>
                      <a:pt x="9707" y="1951"/>
                    </a:cubicBezTo>
                    <a:lnTo>
                      <a:pt x="9634" y="1902"/>
                    </a:lnTo>
                    <a:lnTo>
                      <a:pt x="9634" y="1902"/>
                    </a:lnTo>
                    <a:cubicBezTo>
                      <a:pt x="9756" y="1927"/>
                      <a:pt x="9854" y="1976"/>
                      <a:pt x="9903" y="2049"/>
                    </a:cubicBezTo>
                    <a:lnTo>
                      <a:pt x="9756" y="2024"/>
                    </a:lnTo>
                    <a:lnTo>
                      <a:pt x="9756" y="2024"/>
                    </a:lnTo>
                    <a:lnTo>
                      <a:pt x="10024" y="2122"/>
                    </a:lnTo>
                    <a:cubicBezTo>
                      <a:pt x="10098" y="2146"/>
                      <a:pt x="10171" y="2171"/>
                      <a:pt x="10268" y="2195"/>
                    </a:cubicBezTo>
                    <a:lnTo>
                      <a:pt x="10195" y="2171"/>
                    </a:lnTo>
                    <a:lnTo>
                      <a:pt x="10195" y="2171"/>
                    </a:lnTo>
                    <a:cubicBezTo>
                      <a:pt x="10488" y="2244"/>
                      <a:pt x="10732" y="2366"/>
                      <a:pt x="11000" y="2488"/>
                    </a:cubicBezTo>
                    <a:cubicBezTo>
                      <a:pt x="11317" y="2683"/>
                      <a:pt x="11634" y="2878"/>
                      <a:pt x="11732" y="2927"/>
                    </a:cubicBezTo>
                    <a:lnTo>
                      <a:pt x="11683" y="2829"/>
                    </a:lnTo>
                    <a:lnTo>
                      <a:pt x="11854" y="2902"/>
                    </a:lnTo>
                    <a:cubicBezTo>
                      <a:pt x="11833" y="2902"/>
                      <a:pt x="11722" y="2956"/>
                      <a:pt x="11691" y="2956"/>
                    </a:cubicBezTo>
                    <a:cubicBezTo>
                      <a:pt x="11691" y="2956"/>
                      <a:pt x="11690" y="2956"/>
                      <a:pt x="11690" y="2956"/>
                    </a:cubicBezTo>
                    <a:lnTo>
                      <a:pt x="11690" y="2956"/>
                    </a:lnTo>
                    <a:cubicBezTo>
                      <a:pt x="12077" y="3248"/>
                      <a:pt x="12416" y="3587"/>
                      <a:pt x="12732" y="3951"/>
                    </a:cubicBezTo>
                    <a:cubicBezTo>
                      <a:pt x="13049" y="4341"/>
                      <a:pt x="13317" y="4756"/>
                      <a:pt x="13537" y="5171"/>
                    </a:cubicBezTo>
                    <a:cubicBezTo>
                      <a:pt x="13561" y="5244"/>
                      <a:pt x="13549" y="5262"/>
                      <a:pt x="13531" y="5262"/>
                    </a:cubicBezTo>
                    <a:cubicBezTo>
                      <a:pt x="13512" y="5262"/>
                      <a:pt x="13488" y="5244"/>
                      <a:pt x="13488" y="5244"/>
                    </a:cubicBezTo>
                    <a:lnTo>
                      <a:pt x="13488" y="5244"/>
                    </a:lnTo>
                    <a:cubicBezTo>
                      <a:pt x="13561" y="5390"/>
                      <a:pt x="13561" y="5293"/>
                      <a:pt x="13610" y="5439"/>
                    </a:cubicBezTo>
                    <a:cubicBezTo>
                      <a:pt x="13610" y="5447"/>
                      <a:pt x="13607" y="5450"/>
                      <a:pt x="13603" y="5450"/>
                    </a:cubicBezTo>
                    <a:cubicBezTo>
                      <a:pt x="13594" y="5450"/>
                      <a:pt x="13577" y="5439"/>
                      <a:pt x="13561" y="5439"/>
                    </a:cubicBezTo>
                    <a:cubicBezTo>
                      <a:pt x="13610" y="5488"/>
                      <a:pt x="13610" y="5561"/>
                      <a:pt x="13634" y="5561"/>
                    </a:cubicBezTo>
                    <a:cubicBezTo>
                      <a:pt x="13610" y="5463"/>
                      <a:pt x="13683" y="5488"/>
                      <a:pt x="13707" y="5439"/>
                    </a:cubicBezTo>
                    <a:lnTo>
                      <a:pt x="13732" y="5512"/>
                    </a:lnTo>
                    <a:cubicBezTo>
                      <a:pt x="13756" y="5561"/>
                      <a:pt x="13781" y="5610"/>
                      <a:pt x="13781" y="5610"/>
                    </a:cubicBezTo>
                    <a:lnTo>
                      <a:pt x="13732" y="5610"/>
                    </a:lnTo>
                    <a:cubicBezTo>
                      <a:pt x="13756" y="5658"/>
                      <a:pt x="13878" y="5683"/>
                      <a:pt x="13927" y="5878"/>
                    </a:cubicBezTo>
                    <a:cubicBezTo>
                      <a:pt x="14049" y="6195"/>
                      <a:pt x="14146" y="6536"/>
                      <a:pt x="14244" y="6878"/>
                    </a:cubicBezTo>
                    <a:cubicBezTo>
                      <a:pt x="14220" y="6878"/>
                      <a:pt x="14195" y="6805"/>
                      <a:pt x="14171" y="6756"/>
                    </a:cubicBezTo>
                    <a:lnTo>
                      <a:pt x="14171" y="6756"/>
                    </a:lnTo>
                    <a:cubicBezTo>
                      <a:pt x="14171" y="6805"/>
                      <a:pt x="14195" y="6854"/>
                      <a:pt x="14195" y="6902"/>
                    </a:cubicBezTo>
                    <a:cubicBezTo>
                      <a:pt x="14195" y="6886"/>
                      <a:pt x="14197" y="6879"/>
                      <a:pt x="14199" y="6879"/>
                    </a:cubicBezTo>
                    <a:cubicBezTo>
                      <a:pt x="14209" y="6879"/>
                      <a:pt x="14234" y="6989"/>
                      <a:pt x="14242" y="6989"/>
                    </a:cubicBezTo>
                    <a:cubicBezTo>
                      <a:pt x="14243" y="6989"/>
                      <a:pt x="14244" y="6985"/>
                      <a:pt x="14244" y="6975"/>
                    </a:cubicBezTo>
                    <a:cubicBezTo>
                      <a:pt x="14341" y="7219"/>
                      <a:pt x="14415" y="7488"/>
                      <a:pt x="14463" y="7756"/>
                    </a:cubicBezTo>
                    <a:cubicBezTo>
                      <a:pt x="14488" y="7756"/>
                      <a:pt x="14854" y="7829"/>
                      <a:pt x="15171" y="7902"/>
                    </a:cubicBezTo>
                    <a:cubicBezTo>
                      <a:pt x="15512" y="8000"/>
                      <a:pt x="15854" y="8097"/>
                      <a:pt x="15902" y="8097"/>
                    </a:cubicBezTo>
                    <a:cubicBezTo>
                      <a:pt x="15902" y="8171"/>
                      <a:pt x="15902" y="8219"/>
                      <a:pt x="15902" y="8292"/>
                    </a:cubicBezTo>
                    <a:cubicBezTo>
                      <a:pt x="15927" y="8195"/>
                      <a:pt x="15927" y="8122"/>
                      <a:pt x="15902" y="8024"/>
                    </a:cubicBezTo>
                    <a:lnTo>
                      <a:pt x="15854" y="8024"/>
                    </a:lnTo>
                    <a:cubicBezTo>
                      <a:pt x="15805" y="7829"/>
                      <a:pt x="15878" y="7975"/>
                      <a:pt x="15854" y="7780"/>
                    </a:cubicBezTo>
                    <a:cubicBezTo>
                      <a:pt x="15878" y="7780"/>
                      <a:pt x="15902" y="7951"/>
                      <a:pt x="15927" y="8097"/>
                    </a:cubicBezTo>
                    <a:cubicBezTo>
                      <a:pt x="15927" y="7951"/>
                      <a:pt x="15927" y="7805"/>
                      <a:pt x="15902" y="7756"/>
                    </a:cubicBezTo>
                    <a:cubicBezTo>
                      <a:pt x="15902" y="7634"/>
                      <a:pt x="15951" y="7756"/>
                      <a:pt x="15927" y="7610"/>
                    </a:cubicBezTo>
                    <a:cubicBezTo>
                      <a:pt x="15878" y="7488"/>
                      <a:pt x="15854" y="7366"/>
                      <a:pt x="15854" y="7219"/>
                    </a:cubicBezTo>
                    <a:cubicBezTo>
                      <a:pt x="15829" y="6927"/>
                      <a:pt x="15707" y="6780"/>
                      <a:pt x="15659" y="6488"/>
                    </a:cubicBezTo>
                    <a:lnTo>
                      <a:pt x="15659" y="6488"/>
                    </a:lnTo>
                    <a:lnTo>
                      <a:pt x="15683" y="6512"/>
                    </a:lnTo>
                    <a:cubicBezTo>
                      <a:pt x="15683" y="6414"/>
                      <a:pt x="15610" y="6195"/>
                      <a:pt x="15561" y="6049"/>
                    </a:cubicBezTo>
                    <a:cubicBezTo>
                      <a:pt x="15561" y="6077"/>
                      <a:pt x="15561" y="6105"/>
                      <a:pt x="15556" y="6105"/>
                    </a:cubicBezTo>
                    <a:cubicBezTo>
                      <a:pt x="15553" y="6105"/>
                      <a:pt x="15547" y="6090"/>
                      <a:pt x="15537" y="6049"/>
                    </a:cubicBezTo>
                    <a:cubicBezTo>
                      <a:pt x="15512" y="5951"/>
                      <a:pt x="15488" y="5854"/>
                      <a:pt x="15463" y="5780"/>
                    </a:cubicBezTo>
                    <a:cubicBezTo>
                      <a:pt x="15439" y="5707"/>
                      <a:pt x="15415" y="5634"/>
                      <a:pt x="15390" y="5536"/>
                    </a:cubicBezTo>
                    <a:lnTo>
                      <a:pt x="15317" y="5415"/>
                    </a:lnTo>
                    <a:cubicBezTo>
                      <a:pt x="15024" y="4732"/>
                      <a:pt x="14683" y="4097"/>
                      <a:pt x="14244" y="3512"/>
                    </a:cubicBezTo>
                    <a:cubicBezTo>
                      <a:pt x="13805" y="2927"/>
                      <a:pt x="13317" y="2390"/>
                      <a:pt x="12756" y="1927"/>
                    </a:cubicBezTo>
                    <a:lnTo>
                      <a:pt x="12781" y="1927"/>
                    </a:lnTo>
                    <a:cubicBezTo>
                      <a:pt x="12195" y="1415"/>
                      <a:pt x="11537" y="1024"/>
                      <a:pt x="10829" y="707"/>
                    </a:cubicBezTo>
                    <a:cubicBezTo>
                      <a:pt x="10122" y="366"/>
                      <a:pt x="9366" y="171"/>
                      <a:pt x="8610" y="98"/>
                    </a:cubicBezTo>
                    <a:cubicBezTo>
                      <a:pt x="8415" y="24"/>
                      <a:pt x="8195" y="0"/>
                      <a:pt x="80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28" name="Google Shape;628;p18"/>
            <p:cNvSpPr/>
            <p:nvPr/>
          </p:nvSpPr>
          <p:spPr>
            <a:xfrm>
              <a:off x="400925" y="3037350"/>
              <a:ext cx="2450" cy="3700"/>
            </a:xfrm>
            <a:custGeom>
              <a:avLst/>
              <a:gdLst/>
              <a:ahLst/>
              <a:cxnLst/>
              <a:rect l="l" t="t" r="r" b="b"/>
              <a:pathLst>
                <a:path w="98" h="148" extrusionOk="0">
                  <a:moveTo>
                    <a:pt x="98" y="1"/>
                  </a:moveTo>
                  <a:lnTo>
                    <a:pt x="98" y="1"/>
                  </a:lnTo>
                  <a:cubicBezTo>
                    <a:pt x="49" y="25"/>
                    <a:pt x="0" y="74"/>
                    <a:pt x="0" y="147"/>
                  </a:cubicBezTo>
                  <a:cubicBezTo>
                    <a:pt x="49" y="98"/>
                    <a:pt x="73" y="50"/>
                    <a:pt x="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9" name="Google Shape;629;p18"/>
            <p:cNvSpPr/>
            <p:nvPr/>
          </p:nvSpPr>
          <p:spPr>
            <a:xfrm>
              <a:off x="403350" y="3037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62428799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chnology design">
  <p:cSld name="Technology design"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p20"/>
          <p:cNvSpPr txBox="1">
            <a:spLocks noGrp="1"/>
          </p:cNvSpPr>
          <p:nvPr>
            <p:ph type="subTitle" idx="1"/>
          </p:nvPr>
        </p:nvSpPr>
        <p:spPr>
          <a:xfrm flipH="1">
            <a:off x="9000971" y="1665933"/>
            <a:ext cx="2014000" cy="116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665" name="Google Shape;665;p20"/>
          <p:cNvSpPr txBox="1">
            <a:spLocks noGrp="1"/>
          </p:cNvSpPr>
          <p:nvPr>
            <p:ph type="title"/>
          </p:nvPr>
        </p:nvSpPr>
        <p:spPr>
          <a:xfrm>
            <a:off x="1407000" y="377208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  <a:latin typeface="Lemonada Regular"/>
                <a:ea typeface="Lemonada Regular"/>
                <a:cs typeface="Lemonada Regular"/>
                <a:sym typeface="Lemonada Regula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  <a:latin typeface="Lemonada Regular"/>
                <a:ea typeface="Lemonada Regular"/>
                <a:cs typeface="Lemonada Regular"/>
                <a:sym typeface="Lemonada Regula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  <a:latin typeface="Lemonada Regular"/>
                <a:ea typeface="Lemonada Regular"/>
                <a:cs typeface="Lemonada Regular"/>
                <a:sym typeface="Lemonada Regula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  <a:latin typeface="Lemonada Regular"/>
                <a:ea typeface="Lemonada Regular"/>
                <a:cs typeface="Lemonada Regular"/>
                <a:sym typeface="Lemonada Regula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  <a:latin typeface="Lemonada Regular"/>
                <a:ea typeface="Lemonada Regular"/>
                <a:cs typeface="Lemonada Regular"/>
                <a:sym typeface="Lemonada Regula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  <a:latin typeface="Lemonada Regular"/>
                <a:ea typeface="Lemonada Regular"/>
                <a:cs typeface="Lemonada Regular"/>
                <a:sym typeface="Lemonada Regula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  <a:latin typeface="Lemonada Regular"/>
                <a:ea typeface="Lemonada Regular"/>
                <a:cs typeface="Lemonada Regular"/>
                <a:sym typeface="Lemonada Regula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  <a:latin typeface="Lemonada Regular"/>
                <a:ea typeface="Lemonada Regular"/>
                <a:cs typeface="Lemonada Regular"/>
                <a:sym typeface="Lemonada Regula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  <a:latin typeface="Lemonada Regular"/>
                <a:ea typeface="Lemonada Regular"/>
                <a:cs typeface="Lemonada Regular"/>
                <a:sym typeface="Lemonada Regular"/>
              </a:defRPr>
            </a:lvl9pPr>
          </a:lstStyle>
          <a:p>
            <a:endParaRPr/>
          </a:p>
        </p:txBody>
      </p:sp>
      <p:sp>
        <p:nvSpPr>
          <p:cNvPr id="666" name="Google Shape;666;p20"/>
          <p:cNvSpPr/>
          <p:nvPr/>
        </p:nvSpPr>
        <p:spPr>
          <a:xfrm rot="7659018">
            <a:off x="782924" y="5977910"/>
            <a:ext cx="689288" cy="471969"/>
          </a:xfrm>
          <a:custGeom>
            <a:avLst/>
            <a:gdLst/>
            <a:ahLst/>
            <a:cxnLst/>
            <a:rect l="l" t="t" r="r" b="b"/>
            <a:pathLst>
              <a:path w="15805" h="10822" extrusionOk="0">
                <a:moveTo>
                  <a:pt x="7854" y="2001"/>
                </a:moveTo>
                <a:cubicBezTo>
                  <a:pt x="7869" y="2001"/>
                  <a:pt x="7884" y="2001"/>
                  <a:pt x="7900" y="2002"/>
                </a:cubicBezTo>
                <a:lnTo>
                  <a:pt x="7900" y="2002"/>
                </a:lnTo>
                <a:cubicBezTo>
                  <a:pt x="7889" y="2001"/>
                  <a:pt x="7873" y="2001"/>
                  <a:pt x="7854" y="2001"/>
                </a:cubicBezTo>
                <a:close/>
                <a:moveTo>
                  <a:pt x="13171" y="2903"/>
                </a:moveTo>
                <a:lnTo>
                  <a:pt x="13171" y="2952"/>
                </a:lnTo>
                <a:lnTo>
                  <a:pt x="13171" y="3025"/>
                </a:lnTo>
                <a:lnTo>
                  <a:pt x="13154" y="3074"/>
                </a:lnTo>
                <a:lnTo>
                  <a:pt x="13154" y="3074"/>
                </a:lnTo>
                <a:cubicBezTo>
                  <a:pt x="13164" y="3017"/>
                  <a:pt x="13171" y="2954"/>
                  <a:pt x="13171" y="2903"/>
                </a:cubicBezTo>
                <a:close/>
                <a:moveTo>
                  <a:pt x="8153" y="5196"/>
                </a:moveTo>
                <a:lnTo>
                  <a:pt x="8153" y="5196"/>
                </a:lnTo>
                <a:cubicBezTo>
                  <a:pt x="8149" y="5204"/>
                  <a:pt x="8146" y="5212"/>
                  <a:pt x="8146" y="5220"/>
                </a:cubicBezTo>
                <a:lnTo>
                  <a:pt x="8146" y="5220"/>
                </a:lnTo>
                <a:cubicBezTo>
                  <a:pt x="8146" y="5198"/>
                  <a:pt x="8166" y="5196"/>
                  <a:pt x="8153" y="5196"/>
                </a:cubicBezTo>
                <a:close/>
                <a:moveTo>
                  <a:pt x="8121" y="5341"/>
                </a:moveTo>
                <a:cubicBezTo>
                  <a:pt x="8121" y="5342"/>
                  <a:pt x="8121" y="5343"/>
                  <a:pt x="8121" y="5344"/>
                </a:cubicBezTo>
                <a:lnTo>
                  <a:pt x="8121" y="5344"/>
                </a:lnTo>
                <a:lnTo>
                  <a:pt x="8122" y="5342"/>
                </a:lnTo>
                <a:cubicBezTo>
                  <a:pt x="8122" y="5342"/>
                  <a:pt x="8121" y="5341"/>
                  <a:pt x="8121" y="5341"/>
                </a:cubicBezTo>
                <a:close/>
                <a:moveTo>
                  <a:pt x="8121" y="5344"/>
                </a:moveTo>
                <a:lnTo>
                  <a:pt x="8118" y="5352"/>
                </a:lnTo>
                <a:lnTo>
                  <a:pt x="8122" y="5366"/>
                </a:lnTo>
                <a:cubicBezTo>
                  <a:pt x="8122" y="5359"/>
                  <a:pt x="8122" y="5351"/>
                  <a:pt x="8121" y="5344"/>
                </a:cubicBezTo>
                <a:close/>
                <a:moveTo>
                  <a:pt x="15778" y="6025"/>
                </a:moveTo>
                <a:cubicBezTo>
                  <a:pt x="15779" y="6032"/>
                  <a:pt x="15779" y="6039"/>
                  <a:pt x="15780" y="6047"/>
                </a:cubicBezTo>
                <a:lnTo>
                  <a:pt x="15780" y="6047"/>
                </a:lnTo>
                <a:cubicBezTo>
                  <a:pt x="15780" y="6039"/>
                  <a:pt x="15780" y="6032"/>
                  <a:pt x="15780" y="6025"/>
                </a:cubicBezTo>
                <a:cubicBezTo>
                  <a:pt x="15779" y="6025"/>
                  <a:pt x="15779" y="6025"/>
                  <a:pt x="15778" y="6025"/>
                </a:cubicBezTo>
                <a:close/>
                <a:moveTo>
                  <a:pt x="11988" y="6067"/>
                </a:moveTo>
                <a:cubicBezTo>
                  <a:pt x="11983" y="6078"/>
                  <a:pt x="11979" y="6088"/>
                  <a:pt x="11975" y="6098"/>
                </a:cubicBezTo>
                <a:cubicBezTo>
                  <a:pt x="11982" y="6092"/>
                  <a:pt x="11985" y="6081"/>
                  <a:pt x="11988" y="6067"/>
                </a:cubicBezTo>
                <a:close/>
                <a:moveTo>
                  <a:pt x="15780" y="6047"/>
                </a:moveTo>
                <a:cubicBezTo>
                  <a:pt x="15780" y="6137"/>
                  <a:pt x="15780" y="6229"/>
                  <a:pt x="15780" y="6342"/>
                </a:cubicBezTo>
                <a:cubicBezTo>
                  <a:pt x="15796" y="6249"/>
                  <a:pt x="15792" y="6147"/>
                  <a:pt x="15780" y="6047"/>
                </a:cubicBezTo>
                <a:close/>
                <a:moveTo>
                  <a:pt x="1965" y="9973"/>
                </a:moveTo>
                <a:cubicBezTo>
                  <a:pt x="1968" y="9973"/>
                  <a:pt x="1972" y="9974"/>
                  <a:pt x="1976" y="9976"/>
                </a:cubicBezTo>
                <a:cubicBezTo>
                  <a:pt x="2021" y="9998"/>
                  <a:pt x="1962" y="10063"/>
                  <a:pt x="1933" y="10130"/>
                </a:cubicBezTo>
                <a:lnTo>
                  <a:pt x="1933" y="10130"/>
                </a:lnTo>
                <a:cubicBezTo>
                  <a:pt x="1952" y="10027"/>
                  <a:pt x="1944" y="9973"/>
                  <a:pt x="1965" y="9973"/>
                </a:cubicBezTo>
                <a:close/>
                <a:moveTo>
                  <a:pt x="1925" y="10167"/>
                </a:moveTo>
                <a:cubicBezTo>
                  <a:pt x="1923" y="10190"/>
                  <a:pt x="1915" y="10213"/>
                  <a:pt x="1906" y="10239"/>
                </a:cubicBezTo>
                <a:lnTo>
                  <a:pt x="1906" y="10239"/>
                </a:lnTo>
                <a:cubicBezTo>
                  <a:pt x="1914" y="10214"/>
                  <a:pt x="1920" y="10190"/>
                  <a:pt x="1925" y="10167"/>
                </a:cubicBezTo>
                <a:close/>
                <a:moveTo>
                  <a:pt x="12610" y="1"/>
                </a:moveTo>
                <a:cubicBezTo>
                  <a:pt x="12414" y="171"/>
                  <a:pt x="12244" y="366"/>
                  <a:pt x="12097" y="562"/>
                </a:cubicBezTo>
                <a:lnTo>
                  <a:pt x="11951" y="732"/>
                </a:lnTo>
                <a:lnTo>
                  <a:pt x="11902" y="830"/>
                </a:lnTo>
                <a:cubicBezTo>
                  <a:pt x="11878" y="854"/>
                  <a:pt x="11853" y="879"/>
                  <a:pt x="11829" y="927"/>
                </a:cubicBezTo>
                <a:lnTo>
                  <a:pt x="11585" y="1342"/>
                </a:lnTo>
                <a:cubicBezTo>
                  <a:pt x="11488" y="1488"/>
                  <a:pt x="11414" y="1659"/>
                  <a:pt x="11366" y="1830"/>
                </a:cubicBezTo>
                <a:cubicBezTo>
                  <a:pt x="11293" y="1976"/>
                  <a:pt x="11195" y="2123"/>
                  <a:pt x="11146" y="2318"/>
                </a:cubicBezTo>
                <a:cubicBezTo>
                  <a:pt x="11097" y="2488"/>
                  <a:pt x="11024" y="2659"/>
                  <a:pt x="10975" y="2830"/>
                </a:cubicBezTo>
                <a:lnTo>
                  <a:pt x="10927" y="2952"/>
                </a:lnTo>
                <a:cubicBezTo>
                  <a:pt x="10927" y="3001"/>
                  <a:pt x="10902" y="3049"/>
                  <a:pt x="10878" y="3074"/>
                </a:cubicBezTo>
                <a:cubicBezTo>
                  <a:pt x="10878" y="3074"/>
                  <a:pt x="10853" y="3171"/>
                  <a:pt x="10853" y="3220"/>
                </a:cubicBezTo>
                <a:cubicBezTo>
                  <a:pt x="10732" y="3586"/>
                  <a:pt x="10658" y="3927"/>
                  <a:pt x="10561" y="4220"/>
                </a:cubicBezTo>
                <a:cubicBezTo>
                  <a:pt x="10536" y="4342"/>
                  <a:pt x="10512" y="4464"/>
                  <a:pt x="10488" y="4586"/>
                </a:cubicBezTo>
                <a:lnTo>
                  <a:pt x="10488" y="4610"/>
                </a:lnTo>
                <a:cubicBezTo>
                  <a:pt x="10463" y="4659"/>
                  <a:pt x="10463" y="4708"/>
                  <a:pt x="10439" y="4757"/>
                </a:cubicBezTo>
                <a:cubicBezTo>
                  <a:pt x="10414" y="4805"/>
                  <a:pt x="10414" y="4854"/>
                  <a:pt x="10390" y="4903"/>
                </a:cubicBezTo>
                <a:cubicBezTo>
                  <a:pt x="10366" y="4854"/>
                  <a:pt x="10341" y="4830"/>
                  <a:pt x="10317" y="4805"/>
                </a:cubicBezTo>
                <a:cubicBezTo>
                  <a:pt x="10293" y="4757"/>
                  <a:pt x="10268" y="4732"/>
                  <a:pt x="10244" y="4708"/>
                </a:cubicBezTo>
                <a:lnTo>
                  <a:pt x="10219" y="4635"/>
                </a:lnTo>
                <a:lnTo>
                  <a:pt x="10171" y="4561"/>
                </a:lnTo>
                <a:cubicBezTo>
                  <a:pt x="10122" y="4464"/>
                  <a:pt x="10097" y="4391"/>
                  <a:pt x="10049" y="4293"/>
                </a:cubicBezTo>
                <a:cubicBezTo>
                  <a:pt x="9927" y="4074"/>
                  <a:pt x="9829" y="3830"/>
                  <a:pt x="9707" y="3610"/>
                </a:cubicBezTo>
                <a:cubicBezTo>
                  <a:pt x="9658" y="3513"/>
                  <a:pt x="9610" y="3415"/>
                  <a:pt x="9536" y="3318"/>
                </a:cubicBezTo>
                <a:lnTo>
                  <a:pt x="9366" y="3025"/>
                </a:lnTo>
                <a:cubicBezTo>
                  <a:pt x="9268" y="2854"/>
                  <a:pt x="9146" y="2683"/>
                  <a:pt x="9049" y="2513"/>
                </a:cubicBezTo>
                <a:cubicBezTo>
                  <a:pt x="8951" y="2342"/>
                  <a:pt x="8829" y="2220"/>
                  <a:pt x="8732" y="2074"/>
                </a:cubicBezTo>
                <a:lnTo>
                  <a:pt x="8585" y="2074"/>
                </a:lnTo>
                <a:cubicBezTo>
                  <a:pt x="8512" y="2074"/>
                  <a:pt x="8439" y="2049"/>
                  <a:pt x="8366" y="2049"/>
                </a:cubicBezTo>
                <a:cubicBezTo>
                  <a:pt x="8317" y="2025"/>
                  <a:pt x="8244" y="2025"/>
                  <a:pt x="8195" y="2025"/>
                </a:cubicBezTo>
                <a:cubicBezTo>
                  <a:pt x="8092" y="2025"/>
                  <a:pt x="7989" y="2008"/>
                  <a:pt x="7900" y="2002"/>
                </a:cubicBezTo>
                <a:lnTo>
                  <a:pt x="7900" y="2002"/>
                </a:lnTo>
                <a:cubicBezTo>
                  <a:pt x="7918" y="2004"/>
                  <a:pt x="7927" y="2010"/>
                  <a:pt x="7927" y="2025"/>
                </a:cubicBezTo>
                <a:lnTo>
                  <a:pt x="7829" y="2025"/>
                </a:lnTo>
                <a:cubicBezTo>
                  <a:pt x="7561" y="2123"/>
                  <a:pt x="7536" y="2147"/>
                  <a:pt x="7536" y="2147"/>
                </a:cubicBezTo>
                <a:cubicBezTo>
                  <a:pt x="7536" y="2171"/>
                  <a:pt x="7536" y="2147"/>
                  <a:pt x="7488" y="2196"/>
                </a:cubicBezTo>
                <a:lnTo>
                  <a:pt x="7390" y="2244"/>
                </a:lnTo>
                <a:cubicBezTo>
                  <a:pt x="7341" y="2269"/>
                  <a:pt x="7268" y="2293"/>
                  <a:pt x="7195" y="2318"/>
                </a:cubicBezTo>
                <a:lnTo>
                  <a:pt x="7000" y="2415"/>
                </a:lnTo>
                <a:cubicBezTo>
                  <a:pt x="6927" y="2610"/>
                  <a:pt x="6829" y="2830"/>
                  <a:pt x="6732" y="3098"/>
                </a:cubicBezTo>
                <a:cubicBezTo>
                  <a:pt x="6683" y="3244"/>
                  <a:pt x="6634" y="3391"/>
                  <a:pt x="6585" y="3537"/>
                </a:cubicBezTo>
                <a:lnTo>
                  <a:pt x="6415" y="4025"/>
                </a:lnTo>
                <a:cubicBezTo>
                  <a:pt x="6366" y="4171"/>
                  <a:pt x="6317" y="4366"/>
                  <a:pt x="6244" y="4537"/>
                </a:cubicBezTo>
                <a:lnTo>
                  <a:pt x="6219" y="4659"/>
                </a:lnTo>
                <a:lnTo>
                  <a:pt x="6171" y="4781"/>
                </a:lnTo>
                <a:lnTo>
                  <a:pt x="6122" y="4927"/>
                </a:lnTo>
                <a:lnTo>
                  <a:pt x="5927" y="5610"/>
                </a:lnTo>
                <a:lnTo>
                  <a:pt x="5732" y="6244"/>
                </a:lnTo>
                <a:cubicBezTo>
                  <a:pt x="5707" y="6366"/>
                  <a:pt x="5658" y="6464"/>
                  <a:pt x="5634" y="6561"/>
                </a:cubicBezTo>
                <a:cubicBezTo>
                  <a:pt x="5585" y="6659"/>
                  <a:pt x="5561" y="6732"/>
                  <a:pt x="5537" y="6830"/>
                </a:cubicBezTo>
                <a:cubicBezTo>
                  <a:pt x="5512" y="6903"/>
                  <a:pt x="5463" y="6976"/>
                  <a:pt x="5439" y="7049"/>
                </a:cubicBezTo>
                <a:cubicBezTo>
                  <a:pt x="5415" y="7074"/>
                  <a:pt x="5390" y="7098"/>
                  <a:pt x="5390" y="7122"/>
                </a:cubicBezTo>
                <a:cubicBezTo>
                  <a:pt x="5390" y="7147"/>
                  <a:pt x="5366" y="7196"/>
                  <a:pt x="5341" y="7244"/>
                </a:cubicBezTo>
                <a:cubicBezTo>
                  <a:pt x="5317" y="7220"/>
                  <a:pt x="5268" y="7147"/>
                  <a:pt x="5219" y="7122"/>
                </a:cubicBezTo>
                <a:cubicBezTo>
                  <a:pt x="5219" y="7098"/>
                  <a:pt x="5195" y="7098"/>
                  <a:pt x="5195" y="7098"/>
                </a:cubicBezTo>
                <a:cubicBezTo>
                  <a:pt x="5146" y="7074"/>
                  <a:pt x="5122" y="7025"/>
                  <a:pt x="5098" y="7000"/>
                </a:cubicBezTo>
                <a:cubicBezTo>
                  <a:pt x="5000" y="6854"/>
                  <a:pt x="4878" y="6683"/>
                  <a:pt x="4756" y="6488"/>
                </a:cubicBezTo>
                <a:cubicBezTo>
                  <a:pt x="4659" y="6342"/>
                  <a:pt x="4537" y="6220"/>
                  <a:pt x="4439" y="6074"/>
                </a:cubicBezTo>
                <a:lnTo>
                  <a:pt x="4195" y="5708"/>
                </a:lnTo>
                <a:cubicBezTo>
                  <a:pt x="4098" y="5586"/>
                  <a:pt x="4000" y="5488"/>
                  <a:pt x="3902" y="5366"/>
                </a:cubicBezTo>
                <a:lnTo>
                  <a:pt x="3390" y="4757"/>
                </a:lnTo>
                <a:cubicBezTo>
                  <a:pt x="3220" y="4561"/>
                  <a:pt x="3049" y="4415"/>
                  <a:pt x="2927" y="4269"/>
                </a:cubicBezTo>
                <a:lnTo>
                  <a:pt x="2488" y="4293"/>
                </a:lnTo>
                <a:lnTo>
                  <a:pt x="2024" y="4293"/>
                </a:lnTo>
                <a:lnTo>
                  <a:pt x="1902" y="4342"/>
                </a:lnTo>
                <a:cubicBezTo>
                  <a:pt x="1951" y="4366"/>
                  <a:pt x="1683" y="4586"/>
                  <a:pt x="1561" y="4635"/>
                </a:cubicBezTo>
                <a:lnTo>
                  <a:pt x="1293" y="4805"/>
                </a:lnTo>
                <a:cubicBezTo>
                  <a:pt x="1244" y="5025"/>
                  <a:pt x="1195" y="5269"/>
                  <a:pt x="1146" y="5513"/>
                </a:cubicBezTo>
                <a:cubicBezTo>
                  <a:pt x="1073" y="5781"/>
                  <a:pt x="1049" y="6025"/>
                  <a:pt x="1000" y="6269"/>
                </a:cubicBezTo>
                <a:lnTo>
                  <a:pt x="951" y="6220"/>
                </a:lnTo>
                <a:cubicBezTo>
                  <a:pt x="829" y="6903"/>
                  <a:pt x="756" y="7391"/>
                  <a:pt x="707" y="7659"/>
                </a:cubicBezTo>
                <a:cubicBezTo>
                  <a:pt x="585" y="8196"/>
                  <a:pt x="366" y="9000"/>
                  <a:pt x="244" y="9708"/>
                </a:cubicBezTo>
                <a:lnTo>
                  <a:pt x="220" y="9781"/>
                </a:lnTo>
                <a:cubicBezTo>
                  <a:pt x="195" y="9805"/>
                  <a:pt x="146" y="9854"/>
                  <a:pt x="122" y="9903"/>
                </a:cubicBezTo>
                <a:lnTo>
                  <a:pt x="0" y="10098"/>
                </a:lnTo>
                <a:lnTo>
                  <a:pt x="0" y="10171"/>
                </a:lnTo>
                <a:cubicBezTo>
                  <a:pt x="220" y="10366"/>
                  <a:pt x="439" y="10513"/>
                  <a:pt x="683" y="10659"/>
                </a:cubicBezTo>
                <a:cubicBezTo>
                  <a:pt x="856" y="10751"/>
                  <a:pt x="1050" y="10821"/>
                  <a:pt x="1235" y="10821"/>
                </a:cubicBezTo>
                <a:cubicBezTo>
                  <a:pt x="1443" y="10821"/>
                  <a:pt x="1639" y="10733"/>
                  <a:pt x="1781" y="10488"/>
                </a:cubicBezTo>
                <a:lnTo>
                  <a:pt x="1829" y="10513"/>
                </a:lnTo>
                <a:lnTo>
                  <a:pt x="1878" y="10317"/>
                </a:lnTo>
                <a:cubicBezTo>
                  <a:pt x="1915" y="10225"/>
                  <a:pt x="1934" y="10192"/>
                  <a:pt x="1944" y="10192"/>
                </a:cubicBezTo>
                <a:cubicBezTo>
                  <a:pt x="1961" y="10192"/>
                  <a:pt x="1951" y="10281"/>
                  <a:pt x="1951" y="10342"/>
                </a:cubicBezTo>
                <a:cubicBezTo>
                  <a:pt x="1976" y="10244"/>
                  <a:pt x="2000" y="10147"/>
                  <a:pt x="2024" y="10074"/>
                </a:cubicBezTo>
                <a:cubicBezTo>
                  <a:pt x="2031" y="10055"/>
                  <a:pt x="2032" y="10047"/>
                  <a:pt x="2031" y="10047"/>
                </a:cubicBezTo>
                <a:lnTo>
                  <a:pt x="2031" y="10047"/>
                </a:lnTo>
                <a:cubicBezTo>
                  <a:pt x="2027" y="10047"/>
                  <a:pt x="2000" y="10110"/>
                  <a:pt x="2000" y="10147"/>
                </a:cubicBezTo>
                <a:cubicBezTo>
                  <a:pt x="2000" y="9976"/>
                  <a:pt x="2024" y="9830"/>
                  <a:pt x="2073" y="9659"/>
                </a:cubicBezTo>
                <a:cubicBezTo>
                  <a:pt x="2122" y="9415"/>
                  <a:pt x="2146" y="9659"/>
                  <a:pt x="2195" y="9391"/>
                </a:cubicBezTo>
                <a:cubicBezTo>
                  <a:pt x="2341" y="8805"/>
                  <a:pt x="2463" y="8220"/>
                  <a:pt x="2561" y="7683"/>
                </a:cubicBezTo>
                <a:lnTo>
                  <a:pt x="2659" y="7269"/>
                </a:lnTo>
                <a:lnTo>
                  <a:pt x="2659" y="7244"/>
                </a:lnTo>
                <a:lnTo>
                  <a:pt x="2683" y="7196"/>
                </a:lnTo>
                <a:lnTo>
                  <a:pt x="2707" y="7196"/>
                </a:lnTo>
                <a:cubicBezTo>
                  <a:pt x="2707" y="7244"/>
                  <a:pt x="2707" y="7269"/>
                  <a:pt x="2707" y="7293"/>
                </a:cubicBezTo>
                <a:cubicBezTo>
                  <a:pt x="2707" y="7281"/>
                  <a:pt x="2707" y="7275"/>
                  <a:pt x="2710" y="7275"/>
                </a:cubicBezTo>
                <a:cubicBezTo>
                  <a:pt x="2713" y="7275"/>
                  <a:pt x="2720" y="7281"/>
                  <a:pt x="2732" y="7293"/>
                </a:cubicBezTo>
                <a:cubicBezTo>
                  <a:pt x="2902" y="7513"/>
                  <a:pt x="3073" y="7757"/>
                  <a:pt x="3195" y="7927"/>
                </a:cubicBezTo>
                <a:lnTo>
                  <a:pt x="3293" y="8074"/>
                </a:lnTo>
                <a:lnTo>
                  <a:pt x="3341" y="8122"/>
                </a:lnTo>
                <a:lnTo>
                  <a:pt x="3366" y="8171"/>
                </a:lnTo>
                <a:lnTo>
                  <a:pt x="3537" y="8293"/>
                </a:lnTo>
                <a:lnTo>
                  <a:pt x="3634" y="8293"/>
                </a:lnTo>
                <a:cubicBezTo>
                  <a:pt x="4122" y="8952"/>
                  <a:pt x="3732" y="8561"/>
                  <a:pt x="4219" y="9171"/>
                </a:cubicBezTo>
                <a:cubicBezTo>
                  <a:pt x="4415" y="9317"/>
                  <a:pt x="4610" y="9513"/>
                  <a:pt x="4756" y="9708"/>
                </a:cubicBezTo>
                <a:lnTo>
                  <a:pt x="5049" y="9708"/>
                </a:lnTo>
                <a:cubicBezTo>
                  <a:pt x="5098" y="9708"/>
                  <a:pt x="5146" y="9708"/>
                  <a:pt x="5195" y="9683"/>
                </a:cubicBezTo>
                <a:cubicBezTo>
                  <a:pt x="5195" y="9683"/>
                  <a:pt x="5366" y="9683"/>
                  <a:pt x="5366" y="9708"/>
                </a:cubicBezTo>
                <a:cubicBezTo>
                  <a:pt x="5415" y="9659"/>
                  <a:pt x="5537" y="9683"/>
                  <a:pt x="5658" y="9659"/>
                </a:cubicBezTo>
                <a:lnTo>
                  <a:pt x="5878" y="9610"/>
                </a:lnTo>
                <a:cubicBezTo>
                  <a:pt x="5976" y="9610"/>
                  <a:pt x="6024" y="9610"/>
                  <a:pt x="5902" y="9635"/>
                </a:cubicBezTo>
                <a:lnTo>
                  <a:pt x="6561" y="9537"/>
                </a:lnTo>
                <a:cubicBezTo>
                  <a:pt x="6683" y="9269"/>
                  <a:pt x="6829" y="8976"/>
                  <a:pt x="6976" y="8635"/>
                </a:cubicBezTo>
                <a:cubicBezTo>
                  <a:pt x="7049" y="8488"/>
                  <a:pt x="7122" y="8317"/>
                  <a:pt x="7219" y="8147"/>
                </a:cubicBezTo>
                <a:cubicBezTo>
                  <a:pt x="7293" y="7952"/>
                  <a:pt x="7341" y="7757"/>
                  <a:pt x="7415" y="7561"/>
                </a:cubicBezTo>
                <a:lnTo>
                  <a:pt x="7536" y="7220"/>
                </a:lnTo>
                <a:cubicBezTo>
                  <a:pt x="7585" y="7098"/>
                  <a:pt x="7610" y="7000"/>
                  <a:pt x="7658" y="6878"/>
                </a:cubicBezTo>
                <a:cubicBezTo>
                  <a:pt x="7707" y="6659"/>
                  <a:pt x="7780" y="6439"/>
                  <a:pt x="7854" y="6220"/>
                </a:cubicBezTo>
                <a:cubicBezTo>
                  <a:pt x="7927" y="6000"/>
                  <a:pt x="7976" y="5805"/>
                  <a:pt x="8024" y="5610"/>
                </a:cubicBezTo>
                <a:lnTo>
                  <a:pt x="8118" y="5352"/>
                </a:lnTo>
                <a:lnTo>
                  <a:pt x="8114" y="5334"/>
                </a:lnTo>
                <a:lnTo>
                  <a:pt x="8114" y="5334"/>
                </a:lnTo>
                <a:cubicBezTo>
                  <a:pt x="8116" y="5336"/>
                  <a:pt x="8118" y="5338"/>
                  <a:pt x="8121" y="5341"/>
                </a:cubicBezTo>
                <a:lnTo>
                  <a:pt x="8121" y="5341"/>
                </a:lnTo>
                <a:cubicBezTo>
                  <a:pt x="8119" y="5328"/>
                  <a:pt x="8115" y="5316"/>
                  <a:pt x="8106" y="5303"/>
                </a:cubicBezTo>
                <a:lnTo>
                  <a:pt x="8106" y="5303"/>
                </a:lnTo>
                <a:lnTo>
                  <a:pt x="8114" y="5334"/>
                </a:lnTo>
                <a:lnTo>
                  <a:pt x="8114" y="5334"/>
                </a:lnTo>
                <a:cubicBezTo>
                  <a:pt x="8097" y="5318"/>
                  <a:pt x="8097" y="5318"/>
                  <a:pt x="8094" y="5318"/>
                </a:cubicBezTo>
                <a:cubicBezTo>
                  <a:pt x="8091" y="5318"/>
                  <a:pt x="8085" y="5318"/>
                  <a:pt x="8049" y="5293"/>
                </a:cubicBezTo>
                <a:cubicBezTo>
                  <a:pt x="8012" y="5257"/>
                  <a:pt x="8012" y="5257"/>
                  <a:pt x="8021" y="5257"/>
                </a:cubicBezTo>
                <a:cubicBezTo>
                  <a:pt x="8030" y="5257"/>
                  <a:pt x="8049" y="5257"/>
                  <a:pt x="8049" y="5220"/>
                </a:cubicBezTo>
                <a:cubicBezTo>
                  <a:pt x="8097" y="5293"/>
                  <a:pt x="8097" y="5269"/>
                  <a:pt x="8097" y="5293"/>
                </a:cubicBezTo>
                <a:cubicBezTo>
                  <a:pt x="8101" y="5296"/>
                  <a:pt x="8104" y="5300"/>
                  <a:pt x="8106" y="5303"/>
                </a:cubicBezTo>
                <a:lnTo>
                  <a:pt x="8106" y="5303"/>
                </a:lnTo>
                <a:lnTo>
                  <a:pt x="8097" y="5269"/>
                </a:lnTo>
                <a:lnTo>
                  <a:pt x="8122" y="5318"/>
                </a:lnTo>
                <a:lnTo>
                  <a:pt x="8122" y="5293"/>
                </a:lnTo>
                <a:cubicBezTo>
                  <a:pt x="8122" y="5296"/>
                  <a:pt x="8122" y="5297"/>
                  <a:pt x="8123" y="5297"/>
                </a:cubicBezTo>
                <a:cubicBezTo>
                  <a:pt x="8127" y="5297"/>
                  <a:pt x="8146" y="5217"/>
                  <a:pt x="8146" y="5196"/>
                </a:cubicBezTo>
                <a:cubicBezTo>
                  <a:pt x="8149" y="5196"/>
                  <a:pt x="8151" y="5196"/>
                  <a:pt x="8153" y="5196"/>
                </a:cubicBezTo>
                <a:lnTo>
                  <a:pt x="8153" y="5196"/>
                </a:lnTo>
                <a:cubicBezTo>
                  <a:pt x="8157" y="5186"/>
                  <a:pt x="8162" y="5177"/>
                  <a:pt x="8166" y="5168"/>
                </a:cubicBezTo>
                <a:lnTo>
                  <a:pt x="8166" y="5168"/>
                </a:lnTo>
                <a:cubicBezTo>
                  <a:pt x="8165" y="5179"/>
                  <a:pt x="8169" y="5182"/>
                  <a:pt x="8173" y="5182"/>
                </a:cubicBezTo>
                <a:cubicBezTo>
                  <a:pt x="8179" y="5182"/>
                  <a:pt x="8186" y="5177"/>
                  <a:pt x="8188" y="5177"/>
                </a:cubicBezTo>
                <a:cubicBezTo>
                  <a:pt x="8189" y="5177"/>
                  <a:pt x="8185" y="5181"/>
                  <a:pt x="8171" y="5196"/>
                </a:cubicBezTo>
                <a:cubicBezTo>
                  <a:pt x="8171" y="5196"/>
                  <a:pt x="8181" y="5228"/>
                  <a:pt x="8203" y="5228"/>
                </a:cubicBezTo>
                <a:cubicBezTo>
                  <a:pt x="8214" y="5228"/>
                  <a:pt x="8228" y="5220"/>
                  <a:pt x="8244" y="5196"/>
                </a:cubicBezTo>
                <a:lnTo>
                  <a:pt x="8244" y="5196"/>
                </a:lnTo>
                <a:cubicBezTo>
                  <a:pt x="8219" y="5244"/>
                  <a:pt x="8244" y="5293"/>
                  <a:pt x="8195" y="5293"/>
                </a:cubicBezTo>
                <a:cubicBezTo>
                  <a:pt x="8185" y="5288"/>
                  <a:pt x="8179" y="5286"/>
                  <a:pt x="8176" y="5286"/>
                </a:cubicBezTo>
                <a:cubicBezTo>
                  <a:pt x="8165" y="5286"/>
                  <a:pt x="8200" y="5318"/>
                  <a:pt x="8219" y="5318"/>
                </a:cubicBezTo>
                <a:cubicBezTo>
                  <a:pt x="8244" y="5366"/>
                  <a:pt x="8244" y="5391"/>
                  <a:pt x="8268" y="5440"/>
                </a:cubicBezTo>
                <a:lnTo>
                  <a:pt x="8293" y="5488"/>
                </a:lnTo>
                <a:lnTo>
                  <a:pt x="8293" y="5513"/>
                </a:lnTo>
                <a:lnTo>
                  <a:pt x="8317" y="5561"/>
                </a:lnTo>
                <a:cubicBezTo>
                  <a:pt x="8439" y="5757"/>
                  <a:pt x="8561" y="5952"/>
                  <a:pt x="8707" y="6122"/>
                </a:cubicBezTo>
                <a:lnTo>
                  <a:pt x="8610" y="5879"/>
                </a:lnTo>
                <a:lnTo>
                  <a:pt x="8756" y="6147"/>
                </a:lnTo>
                <a:cubicBezTo>
                  <a:pt x="8805" y="6244"/>
                  <a:pt x="8829" y="6318"/>
                  <a:pt x="8878" y="6391"/>
                </a:cubicBezTo>
                <a:cubicBezTo>
                  <a:pt x="8949" y="6486"/>
                  <a:pt x="8997" y="6604"/>
                  <a:pt x="9022" y="6746"/>
                </a:cubicBezTo>
                <a:lnTo>
                  <a:pt x="9022" y="6746"/>
                </a:lnTo>
                <a:lnTo>
                  <a:pt x="8805" y="6391"/>
                </a:lnTo>
                <a:lnTo>
                  <a:pt x="9024" y="6757"/>
                </a:lnTo>
                <a:cubicBezTo>
                  <a:pt x="9024" y="6753"/>
                  <a:pt x="9023" y="6749"/>
                  <a:pt x="9022" y="6746"/>
                </a:cubicBezTo>
                <a:lnTo>
                  <a:pt x="9022" y="6746"/>
                </a:lnTo>
                <a:lnTo>
                  <a:pt x="9268" y="7147"/>
                </a:lnTo>
                <a:cubicBezTo>
                  <a:pt x="9317" y="7269"/>
                  <a:pt x="9390" y="7366"/>
                  <a:pt x="9488" y="7464"/>
                </a:cubicBezTo>
                <a:lnTo>
                  <a:pt x="9707" y="7732"/>
                </a:lnTo>
                <a:lnTo>
                  <a:pt x="9634" y="7586"/>
                </a:lnTo>
                <a:lnTo>
                  <a:pt x="9634" y="7586"/>
                </a:lnTo>
                <a:cubicBezTo>
                  <a:pt x="9658" y="7610"/>
                  <a:pt x="9683" y="7659"/>
                  <a:pt x="9732" y="7708"/>
                </a:cubicBezTo>
                <a:lnTo>
                  <a:pt x="10146" y="7708"/>
                </a:lnTo>
                <a:cubicBezTo>
                  <a:pt x="10293" y="7708"/>
                  <a:pt x="10463" y="7708"/>
                  <a:pt x="10610" y="7732"/>
                </a:cubicBezTo>
                <a:cubicBezTo>
                  <a:pt x="10853" y="7659"/>
                  <a:pt x="11122" y="7537"/>
                  <a:pt x="11414" y="7439"/>
                </a:cubicBezTo>
                <a:cubicBezTo>
                  <a:pt x="11488" y="7269"/>
                  <a:pt x="11561" y="7122"/>
                  <a:pt x="11634" y="7000"/>
                </a:cubicBezTo>
                <a:cubicBezTo>
                  <a:pt x="11683" y="6854"/>
                  <a:pt x="11732" y="6683"/>
                  <a:pt x="11780" y="6561"/>
                </a:cubicBezTo>
                <a:cubicBezTo>
                  <a:pt x="11853" y="6391"/>
                  <a:pt x="11902" y="6196"/>
                  <a:pt x="11951" y="6000"/>
                </a:cubicBezTo>
                <a:lnTo>
                  <a:pt x="11951" y="6000"/>
                </a:lnTo>
                <a:lnTo>
                  <a:pt x="11829" y="6220"/>
                </a:lnTo>
                <a:lnTo>
                  <a:pt x="11829" y="6220"/>
                </a:lnTo>
                <a:lnTo>
                  <a:pt x="11947" y="5699"/>
                </a:lnTo>
                <a:lnTo>
                  <a:pt x="11947" y="5699"/>
                </a:lnTo>
                <a:cubicBezTo>
                  <a:pt x="11942" y="5768"/>
                  <a:pt x="12000" y="5981"/>
                  <a:pt x="11988" y="6067"/>
                </a:cubicBezTo>
                <a:lnTo>
                  <a:pt x="11988" y="6067"/>
                </a:lnTo>
                <a:cubicBezTo>
                  <a:pt x="12032" y="5952"/>
                  <a:pt x="12079" y="5814"/>
                  <a:pt x="12146" y="5635"/>
                </a:cubicBezTo>
                <a:lnTo>
                  <a:pt x="12317" y="5001"/>
                </a:lnTo>
                <a:cubicBezTo>
                  <a:pt x="12414" y="4683"/>
                  <a:pt x="12512" y="4293"/>
                  <a:pt x="12634" y="3903"/>
                </a:cubicBezTo>
                <a:cubicBezTo>
                  <a:pt x="12658" y="3781"/>
                  <a:pt x="12707" y="3659"/>
                  <a:pt x="12732" y="3513"/>
                </a:cubicBezTo>
                <a:cubicBezTo>
                  <a:pt x="12756" y="3464"/>
                  <a:pt x="12780" y="3391"/>
                  <a:pt x="12805" y="3342"/>
                </a:cubicBezTo>
                <a:cubicBezTo>
                  <a:pt x="12853" y="3244"/>
                  <a:pt x="12902" y="3123"/>
                  <a:pt x="12975" y="3049"/>
                </a:cubicBezTo>
                <a:cubicBezTo>
                  <a:pt x="13000" y="2976"/>
                  <a:pt x="13049" y="2927"/>
                  <a:pt x="13122" y="2879"/>
                </a:cubicBezTo>
                <a:lnTo>
                  <a:pt x="13122" y="2952"/>
                </a:lnTo>
                <a:lnTo>
                  <a:pt x="13122" y="3025"/>
                </a:lnTo>
                <a:cubicBezTo>
                  <a:pt x="13122" y="3049"/>
                  <a:pt x="13097" y="3123"/>
                  <a:pt x="13097" y="3123"/>
                </a:cubicBezTo>
                <a:cubicBezTo>
                  <a:pt x="13097" y="3123"/>
                  <a:pt x="13122" y="3074"/>
                  <a:pt x="13146" y="3049"/>
                </a:cubicBezTo>
                <a:cubicBezTo>
                  <a:pt x="13146" y="3049"/>
                  <a:pt x="13146" y="3049"/>
                  <a:pt x="13146" y="3074"/>
                </a:cubicBezTo>
                <a:cubicBezTo>
                  <a:pt x="13122" y="3123"/>
                  <a:pt x="13122" y="3147"/>
                  <a:pt x="13122" y="3196"/>
                </a:cubicBezTo>
                <a:cubicBezTo>
                  <a:pt x="13132" y="3176"/>
                  <a:pt x="13141" y="3141"/>
                  <a:pt x="13150" y="3099"/>
                </a:cubicBezTo>
                <a:lnTo>
                  <a:pt x="13150" y="3099"/>
                </a:lnTo>
                <a:cubicBezTo>
                  <a:pt x="13159" y="3090"/>
                  <a:pt x="13184" y="3046"/>
                  <a:pt x="13206" y="3046"/>
                </a:cubicBezTo>
                <a:cubicBezTo>
                  <a:pt x="13221" y="3046"/>
                  <a:pt x="13235" y="3064"/>
                  <a:pt x="13244" y="3123"/>
                </a:cubicBezTo>
                <a:lnTo>
                  <a:pt x="13244" y="3147"/>
                </a:lnTo>
                <a:cubicBezTo>
                  <a:pt x="13292" y="3269"/>
                  <a:pt x="13317" y="3366"/>
                  <a:pt x="13341" y="3464"/>
                </a:cubicBezTo>
                <a:lnTo>
                  <a:pt x="13390" y="3635"/>
                </a:lnTo>
                <a:cubicBezTo>
                  <a:pt x="13439" y="3757"/>
                  <a:pt x="13488" y="3903"/>
                  <a:pt x="13512" y="4025"/>
                </a:cubicBezTo>
                <a:cubicBezTo>
                  <a:pt x="13488" y="4025"/>
                  <a:pt x="13439" y="3903"/>
                  <a:pt x="13390" y="3805"/>
                </a:cubicBezTo>
                <a:lnTo>
                  <a:pt x="13390" y="3805"/>
                </a:lnTo>
                <a:cubicBezTo>
                  <a:pt x="13414" y="3879"/>
                  <a:pt x="13439" y="3976"/>
                  <a:pt x="13463" y="4074"/>
                </a:cubicBezTo>
                <a:cubicBezTo>
                  <a:pt x="13463" y="4049"/>
                  <a:pt x="13466" y="4039"/>
                  <a:pt x="13471" y="4039"/>
                </a:cubicBezTo>
                <a:cubicBezTo>
                  <a:pt x="13489" y="4039"/>
                  <a:pt x="13535" y="4197"/>
                  <a:pt x="13540" y="4197"/>
                </a:cubicBezTo>
                <a:cubicBezTo>
                  <a:pt x="13541" y="4197"/>
                  <a:pt x="13540" y="4189"/>
                  <a:pt x="13536" y="4171"/>
                </a:cubicBezTo>
                <a:lnTo>
                  <a:pt x="13536" y="4171"/>
                </a:lnTo>
                <a:cubicBezTo>
                  <a:pt x="13610" y="4269"/>
                  <a:pt x="13634" y="4366"/>
                  <a:pt x="13683" y="4488"/>
                </a:cubicBezTo>
                <a:cubicBezTo>
                  <a:pt x="13731" y="4586"/>
                  <a:pt x="13756" y="4708"/>
                  <a:pt x="13780" y="4805"/>
                </a:cubicBezTo>
                <a:cubicBezTo>
                  <a:pt x="13805" y="4927"/>
                  <a:pt x="13829" y="5025"/>
                  <a:pt x="13853" y="5147"/>
                </a:cubicBezTo>
                <a:cubicBezTo>
                  <a:pt x="13878" y="5244"/>
                  <a:pt x="13902" y="5342"/>
                  <a:pt x="13951" y="5415"/>
                </a:cubicBezTo>
                <a:cubicBezTo>
                  <a:pt x="14000" y="5415"/>
                  <a:pt x="14439" y="5537"/>
                  <a:pt x="14853" y="5683"/>
                </a:cubicBezTo>
                <a:cubicBezTo>
                  <a:pt x="15286" y="5827"/>
                  <a:pt x="15718" y="6019"/>
                  <a:pt x="15778" y="6025"/>
                </a:cubicBezTo>
                <a:lnTo>
                  <a:pt x="15778" y="6025"/>
                </a:lnTo>
                <a:cubicBezTo>
                  <a:pt x="15771" y="5975"/>
                  <a:pt x="15764" y="5925"/>
                  <a:pt x="15756" y="5879"/>
                </a:cubicBezTo>
                <a:lnTo>
                  <a:pt x="15683" y="5854"/>
                </a:lnTo>
                <a:cubicBezTo>
                  <a:pt x="15634" y="5537"/>
                  <a:pt x="15731" y="5781"/>
                  <a:pt x="15683" y="5464"/>
                </a:cubicBezTo>
                <a:cubicBezTo>
                  <a:pt x="15707" y="5464"/>
                  <a:pt x="15731" y="5513"/>
                  <a:pt x="15756" y="5610"/>
                </a:cubicBezTo>
                <a:cubicBezTo>
                  <a:pt x="15780" y="5732"/>
                  <a:pt x="15780" y="5854"/>
                  <a:pt x="15805" y="6000"/>
                </a:cubicBezTo>
                <a:cubicBezTo>
                  <a:pt x="15780" y="5757"/>
                  <a:pt x="15805" y="5513"/>
                  <a:pt x="15731" y="5415"/>
                </a:cubicBezTo>
                <a:cubicBezTo>
                  <a:pt x="15707" y="5220"/>
                  <a:pt x="15780" y="5415"/>
                  <a:pt x="15756" y="5171"/>
                </a:cubicBezTo>
                <a:cubicBezTo>
                  <a:pt x="15683" y="4976"/>
                  <a:pt x="15634" y="4781"/>
                  <a:pt x="15585" y="4561"/>
                </a:cubicBezTo>
                <a:cubicBezTo>
                  <a:pt x="15561" y="4366"/>
                  <a:pt x="15512" y="4147"/>
                  <a:pt x="15439" y="3952"/>
                </a:cubicBezTo>
                <a:cubicBezTo>
                  <a:pt x="15341" y="3781"/>
                  <a:pt x="15292" y="3610"/>
                  <a:pt x="15244" y="3415"/>
                </a:cubicBezTo>
                <a:lnTo>
                  <a:pt x="15244" y="3415"/>
                </a:lnTo>
                <a:lnTo>
                  <a:pt x="15292" y="3464"/>
                </a:lnTo>
                <a:cubicBezTo>
                  <a:pt x="15268" y="3366"/>
                  <a:pt x="15244" y="3244"/>
                  <a:pt x="15195" y="3147"/>
                </a:cubicBezTo>
                <a:cubicBezTo>
                  <a:pt x="15170" y="3074"/>
                  <a:pt x="15146" y="3001"/>
                  <a:pt x="15122" y="2927"/>
                </a:cubicBezTo>
                <a:cubicBezTo>
                  <a:pt x="15073" y="2805"/>
                  <a:pt x="15049" y="2659"/>
                  <a:pt x="15000" y="2537"/>
                </a:cubicBezTo>
                <a:lnTo>
                  <a:pt x="15000" y="2537"/>
                </a:lnTo>
                <a:cubicBezTo>
                  <a:pt x="15028" y="2622"/>
                  <a:pt x="15040" y="2706"/>
                  <a:pt x="15026" y="2706"/>
                </a:cubicBezTo>
                <a:cubicBezTo>
                  <a:pt x="15016" y="2706"/>
                  <a:pt x="14992" y="2661"/>
                  <a:pt x="14951" y="2537"/>
                </a:cubicBezTo>
                <a:cubicBezTo>
                  <a:pt x="14780" y="1952"/>
                  <a:pt x="14658" y="1562"/>
                  <a:pt x="14561" y="1074"/>
                </a:cubicBezTo>
                <a:lnTo>
                  <a:pt x="14390" y="708"/>
                </a:lnTo>
                <a:cubicBezTo>
                  <a:pt x="14390" y="684"/>
                  <a:pt x="14390" y="659"/>
                  <a:pt x="14366" y="635"/>
                </a:cubicBezTo>
                <a:lnTo>
                  <a:pt x="13951" y="464"/>
                </a:lnTo>
                <a:lnTo>
                  <a:pt x="13658" y="342"/>
                </a:lnTo>
                <a:lnTo>
                  <a:pt x="13463" y="269"/>
                </a:lnTo>
                <a:lnTo>
                  <a:pt x="13366" y="220"/>
                </a:lnTo>
                <a:cubicBezTo>
                  <a:pt x="13292" y="196"/>
                  <a:pt x="13219" y="171"/>
                  <a:pt x="13122" y="147"/>
                </a:cubicBezTo>
                <a:lnTo>
                  <a:pt x="12610" y="1"/>
                </a:lnTo>
                <a:close/>
              </a:path>
            </a:pathLst>
          </a:custGeom>
          <a:solidFill>
            <a:srgbClr val="E765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7" name="Google Shape;667;p20"/>
          <p:cNvSpPr/>
          <p:nvPr/>
        </p:nvSpPr>
        <p:spPr>
          <a:xfrm rot="7659018">
            <a:off x="1441390" y="5853986"/>
            <a:ext cx="715892" cy="484007"/>
          </a:xfrm>
          <a:custGeom>
            <a:avLst/>
            <a:gdLst/>
            <a:ahLst/>
            <a:cxnLst/>
            <a:rect l="l" t="t" r="r" b="b"/>
            <a:pathLst>
              <a:path w="16415" h="11098" extrusionOk="0">
                <a:moveTo>
                  <a:pt x="14537" y="2268"/>
                </a:moveTo>
                <a:cubicBezTo>
                  <a:pt x="14546" y="2287"/>
                  <a:pt x="14555" y="2306"/>
                  <a:pt x="14564" y="2325"/>
                </a:cubicBezTo>
                <a:lnTo>
                  <a:pt x="14564" y="2325"/>
                </a:lnTo>
                <a:cubicBezTo>
                  <a:pt x="14559" y="2307"/>
                  <a:pt x="14549" y="2287"/>
                  <a:pt x="14537" y="2268"/>
                </a:cubicBezTo>
                <a:close/>
                <a:moveTo>
                  <a:pt x="11890" y="6000"/>
                </a:moveTo>
                <a:lnTo>
                  <a:pt x="11890" y="6000"/>
                </a:lnTo>
                <a:cubicBezTo>
                  <a:pt x="11886" y="6017"/>
                  <a:pt x="11882" y="6034"/>
                  <a:pt x="11878" y="6049"/>
                </a:cubicBezTo>
                <a:cubicBezTo>
                  <a:pt x="11887" y="6040"/>
                  <a:pt x="11891" y="6022"/>
                  <a:pt x="11890" y="6000"/>
                </a:cubicBezTo>
                <a:close/>
                <a:moveTo>
                  <a:pt x="6388" y="9388"/>
                </a:moveTo>
                <a:lnTo>
                  <a:pt x="6388" y="9388"/>
                </a:lnTo>
                <a:cubicBezTo>
                  <a:pt x="6383" y="9395"/>
                  <a:pt x="6380" y="9400"/>
                  <a:pt x="6381" y="9400"/>
                </a:cubicBezTo>
                <a:cubicBezTo>
                  <a:pt x="6381" y="9400"/>
                  <a:pt x="6384" y="9397"/>
                  <a:pt x="6391" y="9390"/>
                </a:cubicBezTo>
                <a:cubicBezTo>
                  <a:pt x="6391" y="9390"/>
                  <a:pt x="6390" y="9389"/>
                  <a:pt x="6388" y="9388"/>
                </a:cubicBezTo>
                <a:close/>
                <a:moveTo>
                  <a:pt x="13000" y="0"/>
                </a:moveTo>
                <a:lnTo>
                  <a:pt x="12171" y="49"/>
                </a:lnTo>
                <a:cubicBezTo>
                  <a:pt x="12074" y="49"/>
                  <a:pt x="12000" y="73"/>
                  <a:pt x="11903" y="73"/>
                </a:cubicBezTo>
                <a:lnTo>
                  <a:pt x="11659" y="146"/>
                </a:lnTo>
                <a:lnTo>
                  <a:pt x="11391" y="220"/>
                </a:lnTo>
                <a:lnTo>
                  <a:pt x="11000" y="293"/>
                </a:lnTo>
                <a:cubicBezTo>
                  <a:pt x="10952" y="439"/>
                  <a:pt x="10903" y="610"/>
                  <a:pt x="10878" y="756"/>
                </a:cubicBezTo>
                <a:cubicBezTo>
                  <a:pt x="10830" y="902"/>
                  <a:pt x="10781" y="1073"/>
                  <a:pt x="10757" y="1219"/>
                </a:cubicBezTo>
                <a:cubicBezTo>
                  <a:pt x="10708" y="1561"/>
                  <a:pt x="10635" y="1878"/>
                  <a:pt x="10586" y="2219"/>
                </a:cubicBezTo>
                <a:cubicBezTo>
                  <a:pt x="10561" y="2366"/>
                  <a:pt x="10513" y="2537"/>
                  <a:pt x="10488" y="2707"/>
                </a:cubicBezTo>
                <a:cubicBezTo>
                  <a:pt x="10464" y="2854"/>
                  <a:pt x="10439" y="3024"/>
                  <a:pt x="10439" y="3195"/>
                </a:cubicBezTo>
                <a:cubicBezTo>
                  <a:pt x="10415" y="3341"/>
                  <a:pt x="10391" y="3561"/>
                  <a:pt x="10366" y="3732"/>
                </a:cubicBezTo>
                <a:cubicBezTo>
                  <a:pt x="10318" y="4024"/>
                  <a:pt x="10293" y="4341"/>
                  <a:pt x="10269" y="4585"/>
                </a:cubicBezTo>
                <a:cubicBezTo>
                  <a:pt x="10269" y="4707"/>
                  <a:pt x="10220" y="4829"/>
                  <a:pt x="10220" y="4927"/>
                </a:cubicBezTo>
                <a:cubicBezTo>
                  <a:pt x="10220" y="4975"/>
                  <a:pt x="10220" y="5000"/>
                  <a:pt x="10196" y="5049"/>
                </a:cubicBezTo>
                <a:cubicBezTo>
                  <a:pt x="10196" y="5097"/>
                  <a:pt x="10171" y="5146"/>
                  <a:pt x="10171" y="5195"/>
                </a:cubicBezTo>
                <a:cubicBezTo>
                  <a:pt x="10171" y="5244"/>
                  <a:pt x="10147" y="5293"/>
                  <a:pt x="10147" y="5317"/>
                </a:cubicBezTo>
                <a:cubicBezTo>
                  <a:pt x="10122" y="5293"/>
                  <a:pt x="10074" y="5268"/>
                  <a:pt x="10049" y="5244"/>
                </a:cubicBezTo>
                <a:lnTo>
                  <a:pt x="9927" y="5146"/>
                </a:lnTo>
                <a:lnTo>
                  <a:pt x="9171" y="4366"/>
                </a:lnTo>
                <a:cubicBezTo>
                  <a:pt x="8927" y="4097"/>
                  <a:pt x="8683" y="3854"/>
                  <a:pt x="8440" y="3634"/>
                </a:cubicBezTo>
                <a:lnTo>
                  <a:pt x="8074" y="3268"/>
                </a:lnTo>
                <a:cubicBezTo>
                  <a:pt x="7879" y="3097"/>
                  <a:pt x="7683" y="2902"/>
                  <a:pt x="7513" y="2780"/>
                </a:cubicBezTo>
                <a:cubicBezTo>
                  <a:pt x="7269" y="2537"/>
                  <a:pt x="6952" y="2268"/>
                  <a:pt x="6635" y="2024"/>
                </a:cubicBezTo>
                <a:cubicBezTo>
                  <a:pt x="6562" y="2024"/>
                  <a:pt x="6513" y="2024"/>
                  <a:pt x="6464" y="2049"/>
                </a:cubicBezTo>
                <a:lnTo>
                  <a:pt x="6318" y="2049"/>
                </a:lnTo>
                <a:cubicBezTo>
                  <a:pt x="6488" y="2049"/>
                  <a:pt x="6440" y="2098"/>
                  <a:pt x="6318" y="2122"/>
                </a:cubicBezTo>
                <a:cubicBezTo>
                  <a:pt x="5708" y="2195"/>
                  <a:pt x="5927" y="2171"/>
                  <a:pt x="5805" y="2195"/>
                </a:cubicBezTo>
                <a:cubicBezTo>
                  <a:pt x="5805" y="2195"/>
                  <a:pt x="5757" y="2219"/>
                  <a:pt x="5708" y="2268"/>
                </a:cubicBezTo>
                <a:lnTo>
                  <a:pt x="5488" y="2390"/>
                </a:lnTo>
                <a:cubicBezTo>
                  <a:pt x="5366" y="2439"/>
                  <a:pt x="5269" y="2512"/>
                  <a:pt x="5074" y="2610"/>
                </a:cubicBezTo>
                <a:cubicBezTo>
                  <a:pt x="5025" y="2805"/>
                  <a:pt x="4952" y="2976"/>
                  <a:pt x="4903" y="3219"/>
                </a:cubicBezTo>
                <a:cubicBezTo>
                  <a:pt x="4879" y="3341"/>
                  <a:pt x="4830" y="3463"/>
                  <a:pt x="4805" y="3585"/>
                </a:cubicBezTo>
                <a:cubicBezTo>
                  <a:pt x="4757" y="3707"/>
                  <a:pt x="4732" y="3829"/>
                  <a:pt x="4708" y="3976"/>
                </a:cubicBezTo>
                <a:cubicBezTo>
                  <a:pt x="4683" y="4097"/>
                  <a:pt x="4659" y="4244"/>
                  <a:pt x="4635" y="4390"/>
                </a:cubicBezTo>
                <a:cubicBezTo>
                  <a:pt x="4635" y="4463"/>
                  <a:pt x="4610" y="4536"/>
                  <a:pt x="4610" y="4610"/>
                </a:cubicBezTo>
                <a:cubicBezTo>
                  <a:pt x="4610" y="4658"/>
                  <a:pt x="4610" y="4707"/>
                  <a:pt x="4586" y="4756"/>
                </a:cubicBezTo>
                <a:cubicBezTo>
                  <a:pt x="4562" y="4951"/>
                  <a:pt x="4562" y="5146"/>
                  <a:pt x="4537" y="5341"/>
                </a:cubicBezTo>
                <a:cubicBezTo>
                  <a:pt x="4513" y="5732"/>
                  <a:pt x="4513" y="6146"/>
                  <a:pt x="4537" y="6536"/>
                </a:cubicBezTo>
                <a:lnTo>
                  <a:pt x="4537" y="6683"/>
                </a:lnTo>
                <a:lnTo>
                  <a:pt x="4537" y="6805"/>
                </a:lnTo>
                <a:cubicBezTo>
                  <a:pt x="4537" y="6829"/>
                  <a:pt x="4537" y="6878"/>
                  <a:pt x="4537" y="6902"/>
                </a:cubicBezTo>
                <a:cubicBezTo>
                  <a:pt x="4562" y="6975"/>
                  <a:pt x="4562" y="7049"/>
                  <a:pt x="4586" y="7122"/>
                </a:cubicBezTo>
                <a:lnTo>
                  <a:pt x="4635" y="7195"/>
                </a:lnTo>
                <a:lnTo>
                  <a:pt x="4659" y="7219"/>
                </a:lnTo>
                <a:cubicBezTo>
                  <a:pt x="4647" y="7232"/>
                  <a:pt x="4635" y="7238"/>
                  <a:pt x="4623" y="7238"/>
                </a:cubicBezTo>
                <a:cubicBezTo>
                  <a:pt x="4610" y="7238"/>
                  <a:pt x="4598" y="7232"/>
                  <a:pt x="4586" y="7219"/>
                </a:cubicBezTo>
                <a:cubicBezTo>
                  <a:pt x="4537" y="7219"/>
                  <a:pt x="4488" y="7195"/>
                  <a:pt x="4440" y="7171"/>
                </a:cubicBezTo>
                <a:lnTo>
                  <a:pt x="4415" y="7171"/>
                </a:lnTo>
                <a:lnTo>
                  <a:pt x="4415" y="7146"/>
                </a:lnTo>
                <a:cubicBezTo>
                  <a:pt x="4366" y="7146"/>
                  <a:pt x="4318" y="7097"/>
                  <a:pt x="4269" y="7073"/>
                </a:cubicBezTo>
                <a:cubicBezTo>
                  <a:pt x="4244" y="7049"/>
                  <a:pt x="4196" y="7024"/>
                  <a:pt x="4171" y="7000"/>
                </a:cubicBezTo>
                <a:lnTo>
                  <a:pt x="4098" y="6951"/>
                </a:lnTo>
                <a:lnTo>
                  <a:pt x="4049" y="6902"/>
                </a:lnTo>
                <a:lnTo>
                  <a:pt x="3927" y="6805"/>
                </a:lnTo>
                <a:cubicBezTo>
                  <a:pt x="3757" y="6683"/>
                  <a:pt x="3610" y="6536"/>
                  <a:pt x="3440" y="6414"/>
                </a:cubicBezTo>
                <a:lnTo>
                  <a:pt x="2684" y="5805"/>
                </a:lnTo>
                <a:lnTo>
                  <a:pt x="2025" y="5244"/>
                </a:lnTo>
                <a:cubicBezTo>
                  <a:pt x="1830" y="5097"/>
                  <a:pt x="1684" y="5000"/>
                  <a:pt x="1586" y="4902"/>
                </a:cubicBezTo>
                <a:lnTo>
                  <a:pt x="1586" y="4902"/>
                </a:lnTo>
                <a:lnTo>
                  <a:pt x="1684" y="5000"/>
                </a:lnTo>
                <a:lnTo>
                  <a:pt x="1684" y="5000"/>
                </a:lnTo>
                <a:lnTo>
                  <a:pt x="1586" y="4927"/>
                </a:lnTo>
                <a:cubicBezTo>
                  <a:pt x="1366" y="5000"/>
                  <a:pt x="1147" y="5000"/>
                  <a:pt x="927" y="5000"/>
                </a:cubicBezTo>
                <a:cubicBezTo>
                  <a:pt x="976" y="5049"/>
                  <a:pt x="806" y="5097"/>
                  <a:pt x="659" y="5097"/>
                </a:cubicBezTo>
                <a:lnTo>
                  <a:pt x="635" y="5097"/>
                </a:lnTo>
                <a:lnTo>
                  <a:pt x="586" y="5122"/>
                </a:lnTo>
                <a:cubicBezTo>
                  <a:pt x="537" y="5195"/>
                  <a:pt x="464" y="5268"/>
                  <a:pt x="367" y="5390"/>
                </a:cubicBezTo>
                <a:lnTo>
                  <a:pt x="318" y="5463"/>
                </a:lnTo>
                <a:cubicBezTo>
                  <a:pt x="269" y="5512"/>
                  <a:pt x="245" y="5536"/>
                  <a:pt x="220" y="5585"/>
                </a:cubicBezTo>
                <a:lnTo>
                  <a:pt x="49" y="5780"/>
                </a:lnTo>
                <a:lnTo>
                  <a:pt x="49" y="6073"/>
                </a:lnTo>
                <a:lnTo>
                  <a:pt x="1" y="6024"/>
                </a:lnTo>
                <a:lnTo>
                  <a:pt x="1" y="6024"/>
                </a:lnTo>
                <a:cubicBezTo>
                  <a:pt x="25" y="6317"/>
                  <a:pt x="74" y="6707"/>
                  <a:pt x="74" y="7073"/>
                </a:cubicBezTo>
                <a:cubicBezTo>
                  <a:pt x="74" y="7244"/>
                  <a:pt x="98" y="7414"/>
                  <a:pt x="123" y="7610"/>
                </a:cubicBezTo>
                <a:cubicBezTo>
                  <a:pt x="147" y="7756"/>
                  <a:pt x="171" y="7902"/>
                  <a:pt x="196" y="8000"/>
                </a:cubicBezTo>
                <a:cubicBezTo>
                  <a:pt x="196" y="8122"/>
                  <a:pt x="220" y="8244"/>
                  <a:pt x="245" y="8390"/>
                </a:cubicBezTo>
                <a:cubicBezTo>
                  <a:pt x="245" y="8439"/>
                  <a:pt x="245" y="8488"/>
                  <a:pt x="269" y="8536"/>
                </a:cubicBezTo>
                <a:cubicBezTo>
                  <a:pt x="269" y="8585"/>
                  <a:pt x="269" y="8610"/>
                  <a:pt x="293" y="8658"/>
                </a:cubicBezTo>
                <a:cubicBezTo>
                  <a:pt x="318" y="8853"/>
                  <a:pt x="367" y="9049"/>
                  <a:pt x="391" y="9268"/>
                </a:cubicBezTo>
                <a:cubicBezTo>
                  <a:pt x="440" y="9463"/>
                  <a:pt x="513" y="9683"/>
                  <a:pt x="562" y="9878"/>
                </a:cubicBezTo>
                <a:cubicBezTo>
                  <a:pt x="635" y="10073"/>
                  <a:pt x="708" y="10268"/>
                  <a:pt x="806" y="10488"/>
                </a:cubicBezTo>
                <a:lnTo>
                  <a:pt x="806" y="10561"/>
                </a:lnTo>
                <a:cubicBezTo>
                  <a:pt x="806" y="10609"/>
                  <a:pt x="806" y="10683"/>
                  <a:pt x="830" y="10756"/>
                </a:cubicBezTo>
                <a:lnTo>
                  <a:pt x="903" y="11024"/>
                </a:lnTo>
                <a:lnTo>
                  <a:pt x="952" y="11097"/>
                </a:lnTo>
                <a:lnTo>
                  <a:pt x="1220" y="11097"/>
                </a:lnTo>
                <a:cubicBezTo>
                  <a:pt x="1391" y="11097"/>
                  <a:pt x="1586" y="11073"/>
                  <a:pt x="1781" y="11024"/>
                </a:cubicBezTo>
                <a:cubicBezTo>
                  <a:pt x="2171" y="10902"/>
                  <a:pt x="2537" y="10609"/>
                  <a:pt x="2488" y="10146"/>
                </a:cubicBezTo>
                <a:lnTo>
                  <a:pt x="2537" y="10146"/>
                </a:lnTo>
                <a:cubicBezTo>
                  <a:pt x="2537" y="10146"/>
                  <a:pt x="2464" y="10000"/>
                  <a:pt x="2464" y="10000"/>
                </a:cubicBezTo>
                <a:cubicBezTo>
                  <a:pt x="2415" y="9780"/>
                  <a:pt x="2318" y="9683"/>
                  <a:pt x="2366" y="9683"/>
                </a:cubicBezTo>
                <a:lnTo>
                  <a:pt x="2464" y="9975"/>
                </a:lnTo>
                <a:cubicBezTo>
                  <a:pt x="2445" y="9889"/>
                  <a:pt x="2441" y="9859"/>
                  <a:pt x="2447" y="9859"/>
                </a:cubicBezTo>
                <a:cubicBezTo>
                  <a:pt x="2457" y="9859"/>
                  <a:pt x="2493" y="9931"/>
                  <a:pt x="2537" y="9975"/>
                </a:cubicBezTo>
                <a:cubicBezTo>
                  <a:pt x="2488" y="9878"/>
                  <a:pt x="2488" y="9805"/>
                  <a:pt x="2464" y="9731"/>
                </a:cubicBezTo>
                <a:cubicBezTo>
                  <a:pt x="2458" y="9720"/>
                  <a:pt x="2455" y="9715"/>
                  <a:pt x="2454" y="9715"/>
                </a:cubicBezTo>
                <a:cubicBezTo>
                  <a:pt x="2450" y="9715"/>
                  <a:pt x="2464" y="9767"/>
                  <a:pt x="2464" y="9805"/>
                </a:cubicBezTo>
                <a:cubicBezTo>
                  <a:pt x="2391" y="9683"/>
                  <a:pt x="2318" y="9536"/>
                  <a:pt x="2269" y="9414"/>
                </a:cubicBezTo>
                <a:cubicBezTo>
                  <a:pt x="2220" y="9195"/>
                  <a:pt x="2342" y="9366"/>
                  <a:pt x="2269" y="9097"/>
                </a:cubicBezTo>
                <a:cubicBezTo>
                  <a:pt x="2220" y="8878"/>
                  <a:pt x="2171" y="8683"/>
                  <a:pt x="2123" y="8463"/>
                </a:cubicBezTo>
                <a:lnTo>
                  <a:pt x="2049" y="8122"/>
                </a:lnTo>
                <a:lnTo>
                  <a:pt x="2049" y="8049"/>
                </a:lnTo>
                <a:lnTo>
                  <a:pt x="2049" y="8024"/>
                </a:lnTo>
                <a:cubicBezTo>
                  <a:pt x="2049" y="7975"/>
                  <a:pt x="2049" y="7951"/>
                  <a:pt x="2074" y="7927"/>
                </a:cubicBezTo>
                <a:lnTo>
                  <a:pt x="2074" y="7878"/>
                </a:lnTo>
                <a:lnTo>
                  <a:pt x="2098" y="7878"/>
                </a:lnTo>
                <a:cubicBezTo>
                  <a:pt x="2123" y="7902"/>
                  <a:pt x="2098" y="7902"/>
                  <a:pt x="2123" y="7927"/>
                </a:cubicBezTo>
                <a:lnTo>
                  <a:pt x="2147" y="7927"/>
                </a:lnTo>
                <a:cubicBezTo>
                  <a:pt x="2147" y="7943"/>
                  <a:pt x="2147" y="7959"/>
                  <a:pt x="2147" y="7975"/>
                </a:cubicBezTo>
                <a:lnTo>
                  <a:pt x="2220" y="8049"/>
                </a:lnTo>
                <a:lnTo>
                  <a:pt x="2586" y="8317"/>
                </a:lnTo>
                <a:cubicBezTo>
                  <a:pt x="2635" y="8366"/>
                  <a:pt x="2708" y="8414"/>
                  <a:pt x="2781" y="8463"/>
                </a:cubicBezTo>
                <a:cubicBezTo>
                  <a:pt x="2830" y="8512"/>
                  <a:pt x="2879" y="8536"/>
                  <a:pt x="3001" y="8634"/>
                </a:cubicBezTo>
                <a:lnTo>
                  <a:pt x="3635" y="9073"/>
                </a:lnTo>
                <a:cubicBezTo>
                  <a:pt x="4025" y="9317"/>
                  <a:pt x="4293" y="9463"/>
                  <a:pt x="4293" y="9463"/>
                </a:cubicBezTo>
                <a:lnTo>
                  <a:pt x="4342" y="9390"/>
                </a:lnTo>
                <a:cubicBezTo>
                  <a:pt x="4513" y="9463"/>
                  <a:pt x="4659" y="9561"/>
                  <a:pt x="4805" y="9683"/>
                </a:cubicBezTo>
                <a:cubicBezTo>
                  <a:pt x="4830" y="9731"/>
                  <a:pt x="4879" y="9756"/>
                  <a:pt x="4903" y="9780"/>
                </a:cubicBezTo>
                <a:lnTo>
                  <a:pt x="5025" y="9853"/>
                </a:lnTo>
                <a:lnTo>
                  <a:pt x="5220" y="9927"/>
                </a:lnTo>
                <a:cubicBezTo>
                  <a:pt x="5391" y="9951"/>
                  <a:pt x="5562" y="10000"/>
                  <a:pt x="5732" y="10097"/>
                </a:cubicBezTo>
                <a:cubicBezTo>
                  <a:pt x="5805" y="10024"/>
                  <a:pt x="5879" y="9951"/>
                  <a:pt x="5952" y="9878"/>
                </a:cubicBezTo>
                <a:lnTo>
                  <a:pt x="6025" y="9805"/>
                </a:lnTo>
                <a:cubicBezTo>
                  <a:pt x="6025" y="9780"/>
                  <a:pt x="6049" y="9756"/>
                  <a:pt x="6049" y="9731"/>
                </a:cubicBezTo>
                <a:cubicBezTo>
                  <a:pt x="6049" y="9731"/>
                  <a:pt x="6146" y="9654"/>
                  <a:pt x="6167" y="9654"/>
                </a:cubicBezTo>
                <a:cubicBezTo>
                  <a:pt x="6170" y="9654"/>
                  <a:pt x="6171" y="9656"/>
                  <a:pt x="6171" y="9658"/>
                </a:cubicBezTo>
                <a:cubicBezTo>
                  <a:pt x="6171" y="9585"/>
                  <a:pt x="6269" y="9536"/>
                  <a:pt x="6342" y="9463"/>
                </a:cubicBezTo>
                <a:cubicBezTo>
                  <a:pt x="6357" y="9440"/>
                  <a:pt x="6361" y="9431"/>
                  <a:pt x="6357" y="9431"/>
                </a:cubicBezTo>
                <a:cubicBezTo>
                  <a:pt x="6349" y="9431"/>
                  <a:pt x="6310" y="9471"/>
                  <a:pt x="6293" y="9488"/>
                </a:cubicBezTo>
                <a:lnTo>
                  <a:pt x="6366" y="9390"/>
                </a:lnTo>
                <a:cubicBezTo>
                  <a:pt x="6366" y="9382"/>
                  <a:pt x="6369" y="9379"/>
                  <a:pt x="6373" y="9379"/>
                </a:cubicBezTo>
                <a:cubicBezTo>
                  <a:pt x="6378" y="9379"/>
                  <a:pt x="6385" y="9384"/>
                  <a:pt x="6388" y="9388"/>
                </a:cubicBezTo>
                <a:lnTo>
                  <a:pt x="6388" y="9388"/>
                </a:lnTo>
                <a:cubicBezTo>
                  <a:pt x="6395" y="9378"/>
                  <a:pt x="6405" y="9361"/>
                  <a:pt x="6415" y="9341"/>
                </a:cubicBezTo>
                <a:cubicBezTo>
                  <a:pt x="6464" y="9244"/>
                  <a:pt x="6586" y="9097"/>
                  <a:pt x="7074" y="8488"/>
                </a:cubicBezTo>
                <a:cubicBezTo>
                  <a:pt x="7025" y="8366"/>
                  <a:pt x="6976" y="8268"/>
                  <a:pt x="6927" y="8146"/>
                </a:cubicBezTo>
                <a:lnTo>
                  <a:pt x="6854" y="8000"/>
                </a:lnTo>
                <a:cubicBezTo>
                  <a:pt x="6830" y="7951"/>
                  <a:pt x="6805" y="7878"/>
                  <a:pt x="6805" y="7829"/>
                </a:cubicBezTo>
                <a:cubicBezTo>
                  <a:pt x="6757" y="7658"/>
                  <a:pt x="6708" y="7463"/>
                  <a:pt x="6683" y="7268"/>
                </a:cubicBezTo>
                <a:cubicBezTo>
                  <a:pt x="6659" y="7171"/>
                  <a:pt x="6635" y="7073"/>
                  <a:pt x="6610" y="6975"/>
                </a:cubicBezTo>
                <a:lnTo>
                  <a:pt x="6586" y="6683"/>
                </a:lnTo>
                <a:lnTo>
                  <a:pt x="6562" y="6561"/>
                </a:lnTo>
                <a:lnTo>
                  <a:pt x="6562" y="6488"/>
                </a:lnTo>
                <a:lnTo>
                  <a:pt x="6562" y="6366"/>
                </a:lnTo>
                <a:cubicBezTo>
                  <a:pt x="6562" y="6024"/>
                  <a:pt x="6562" y="5707"/>
                  <a:pt x="6586" y="5366"/>
                </a:cubicBezTo>
                <a:cubicBezTo>
                  <a:pt x="6586" y="5219"/>
                  <a:pt x="6610" y="5073"/>
                  <a:pt x="6610" y="4927"/>
                </a:cubicBezTo>
                <a:lnTo>
                  <a:pt x="6610" y="4878"/>
                </a:lnTo>
                <a:cubicBezTo>
                  <a:pt x="6598" y="4854"/>
                  <a:pt x="6598" y="4854"/>
                  <a:pt x="6592" y="4854"/>
                </a:cubicBezTo>
                <a:cubicBezTo>
                  <a:pt x="6586" y="4854"/>
                  <a:pt x="6574" y="4854"/>
                  <a:pt x="6537" y="4829"/>
                </a:cubicBezTo>
                <a:cubicBezTo>
                  <a:pt x="6464" y="4780"/>
                  <a:pt x="6561" y="4805"/>
                  <a:pt x="6537" y="4756"/>
                </a:cubicBezTo>
                <a:lnTo>
                  <a:pt x="6537" y="4756"/>
                </a:lnTo>
                <a:cubicBezTo>
                  <a:pt x="6562" y="4805"/>
                  <a:pt x="6586" y="4805"/>
                  <a:pt x="6586" y="4805"/>
                </a:cubicBezTo>
                <a:cubicBezTo>
                  <a:pt x="6586" y="4805"/>
                  <a:pt x="6586" y="4805"/>
                  <a:pt x="6635" y="4902"/>
                </a:cubicBezTo>
                <a:lnTo>
                  <a:pt x="6610" y="4805"/>
                </a:lnTo>
                <a:lnTo>
                  <a:pt x="6635" y="4854"/>
                </a:lnTo>
                <a:cubicBezTo>
                  <a:pt x="6635" y="4854"/>
                  <a:pt x="6635" y="4829"/>
                  <a:pt x="6635" y="4829"/>
                </a:cubicBezTo>
                <a:cubicBezTo>
                  <a:pt x="6635" y="4800"/>
                  <a:pt x="6635" y="4790"/>
                  <a:pt x="6636" y="4790"/>
                </a:cubicBezTo>
                <a:cubicBezTo>
                  <a:pt x="6638" y="4790"/>
                  <a:pt x="6644" y="4814"/>
                  <a:pt x="6659" y="4829"/>
                </a:cubicBezTo>
                <a:cubicBezTo>
                  <a:pt x="6659" y="4829"/>
                  <a:pt x="6659" y="4805"/>
                  <a:pt x="6683" y="4780"/>
                </a:cubicBezTo>
                <a:lnTo>
                  <a:pt x="6708" y="4780"/>
                </a:lnTo>
                <a:cubicBezTo>
                  <a:pt x="6708" y="4780"/>
                  <a:pt x="6708" y="4756"/>
                  <a:pt x="6757" y="4756"/>
                </a:cubicBezTo>
                <a:cubicBezTo>
                  <a:pt x="6781" y="4756"/>
                  <a:pt x="6757" y="4756"/>
                  <a:pt x="6757" y="4780"/>
                </a:cubicBezTo>
                <a:lnTo>
                  <a:pt x="6830" y="4854"/>
                </a:lnTo>
                <a:cubicBezTo>
                  <a:pt x="6903" y="4902"/>
                  <a:pt x="6976" y="4951"/>
                  <a:pt x="6976" y="5000"/>
                </a:cubicBezTo>
                <a:cubicBezTo>
                  <a:pt x="7053" y="5058"/>
                  <a:pt x="7238" y="5269"/>
                  <a:pt x="7299" y="5269"/>
                </a:cubicBezTo>
                <a:cubicBezTo>
                  <a:pt x="7315" y="5269"/>
                  <a:pt x="7323" y="5255"/>
                  <a:pt x="7318" y="5219"/>
                </a:cubicBezTo>
                <a:lnTo>
                  <a:pt x="7318" y="5219"/>
                </a:lnTo>
                <a:cubicBezTo>
                  <a:pt x="7337" y="5278"/>
                  <a:pt x="7483" y="5479"/>
                  <a:pt x="7450" y="5479"/>
                </a:cubicBezTo>
                <a:cubicBezTo>
                  <a:pt x="7443" y="5479"/>
                  <a:pt x="7424" y="5467"/>
                  <a:pt x="7391" y="5439"/>
                </a:cubicBezTo>
                <a:lnTo>
                  <a:pt x="7391" y="5439"/>
                </a:lnTo>
                <a:cubicBezTo>
                  <a:pt x="7464" y="5512"/>
                  <a:pt x="7537" y="5610"/>
                  <a:pt x="7635" y="5683"/>
                </a:cubicBezTo>
                <a:lnTo>
                  <a:pt x="7537" y="5536"/>
                </a:lnTo>
                <a:lnTo>
                  <a:pt x="7537" y="5536"/>
                </a:lnTo>
                <a:cubicBezTo>
                  <a:pt x="7732" y="5780"/>
                  <a:pt x="7952" y="6000"/>
                  <a:pt x="8196" y="6195"/>
                </a:cubicBezTo>
                <a:lnTo>
                  <a:pt x="8098" y="6073"/>
                </a:lnTo>
                <a:lnTo>
                  <a:pt x="8098" y="6073"/>
                </a:lnTo>
                <a:cubicBezTo>
                  <a:pt x="8269" y="6244"/>
                  <a:pt x="8440" y="6414"/>
                  <a:pt x="8440" y="6536"/>
                </a:cubicBezTo>
                <a:lnTo>
                  <a:pt x="8464" y="6561"/>
                </a:lnTo>
                <a:lnTo>
                  <a:pt x="8805" y="6902"/>
                </a:lnTo>
                <a:cubicBezTo>
                  <a:pt x="9000" y="7097"/>
                  <a:pt x="9220" y="7292"/>
                  <a:pt x="9439" y="7488"/>
                </a:cubicBezTo>
                <a:lnTo>
                  <a:pt x="9293" y="7317"/>
                </a:lnTo>
                <a:lnTo>
                  <a:pt x="9293" y="7317"/>
                </a:lnTo>
                <a:cubicBezTo>
                  <a:pt x="9415" y="7414"/>
                  <a:pt x="9659" y="7634"/>
                  <a:pt x="9952" y="7878"/>
                </a:cubicBezTo>
                <a:cubicBezTo>
                  <a:pt x="10122" y="7853"/>
                  <a:pt x="10269" y="7829"/>
                  <a:pt x="10391" y="7805"/>
                </a:cubicBezTo>
                <a:cubicBezTo>
                  <a:pt x="10513" y="7805"/>
                  <a:pt x="10683" y="7780"/>
                  <a:pt x="10830" y="7756"/>
                </a:cubicBezTo>
                <a:cubicBezTo>
                  <a:pt x="10952" y="7707"/>
                  <a:pt x="11074" y="7634"/>
                  <a:pt x="11196" y="7561"/>
                </a:cubicBezTo>
                <a:lnTo>
                  <a:pt x="11391" y="7463"/>
                </a:lnTo>
                <a:cubicBezTo>
                  <a:pt x="11439" y="7414"/>
                  <a:pt x="11488" y="7390"/>
                  <a:pt x="11586" y="7341"/>
                </a:cubicBezTo>
                <a:cubicBezTo>
                  <a:pt x="11683" y="6878"/>
                  <a:pt x="11781" y="6414"/>
                  <a:pt x="11854" y="5951"/>
                </a:cubicBezTo>
                <a:lnTo>
                  <a:pt x="11854" y="5951"/>
                </a:lnTo>
                <a:cubicBezTo>
                  <a:pt x="11854" y="5951"/>
                  <a:pt x="11830" y="6024"/>
                  <a:pt x="11805" y="6097"/>
                </a:cubicBezTo>
                <a:lnTo>
                  <a:pt x="11757" y="6219"/>
                </a:lnTo>
                <a:lnTo>
                  <a:pt x="11757" y="6146"/>
                </a:lnTo>
                <a:cubicBezTo>
                  <a:pt x="11757" y="6073"/>
                  <a:pt x="11757" y="6000"/>
                  <a:pt x="11781" y="5951"/>
                </a:cubicBezTo>
                <a:cubicBezTo>
                  <a:pt x="11781" y="5805"/>
                  <a:pt x="11805" y="5658"/>
                  <a:pt x="11805" y="5658"/>
                </a:cubicBezTo>
                <a:cubicBezTo>
                  <a:pt x="11805" y="5698"/>
                  <a:pt x="11886" y="5900"/>
                  <a:pt x="11890" y="6000"/>
                </a:cubicBezTo>
                <a:lnTo>
                  <a:pt x="11890" y="6000"/>
                </a:lnTo>
                <a:cubicBezTo>
                  <a:pt x="11911" y="5905"/>
                  <a:pt x="11935" y="5778"/>
                  <a:pt x="11976" y="5634"/>
                </a:cubicBezTo>
                <a:cubicBezTo>
                  <a:pt x="11976" y="5536"/>
                  <a:pt x="12000" y="5439"/>
                  <a:pt x="12025" y="5341"/>
                </a:cubicBezTo>
                <a:cubicBezTo>
                  <a:pt x="12025" y="5244"/>
                  <a:pt x="12049" y="5195"/>
                  <a:pt x="12049" y="5122"/>
                </a:cubicBezTo>
                <a:cubicBezTo>
                  <a:pt x="12098" y="4854"/>
                  <a:pt x="12147" y="4512"/>
                  <a:pt x="12196" y="4122"/>
                </a:cubicBezTo>
                <a:cubicBezTo>
                  <a:pt x="12220" y="3878"/>
                  <a:pt x="12244" y="3610"/>
                  <a:pt x="12293" y="3341"/>
                </a:cubicBezTo>
                <a:cubicBezTo>
                  <a:pt x="12293" y="3219"/>
                  <a:pt x="12317" y="3122"/>
                  <a:pt x="12342" y="3000"/>
                </a:cubicBezTo>
                <a:cubicBezTo>
                  <a:pt x="12342" y="2927"/>
                  <a:pt x="12366" y="2829"/>
                  <a:pt x="12391" y="2756"/>
                </a:cubicBezTo>
                <a:cubicBezTo>
                  <a:pt x="12391" y="2707"/>
                  <a:pt x="12415" y="2683"/>
                  <a:pt x="12439" y="2658"/>
                </a:cubicBezTo>
                <a:cubicBezTo>
                  <a:pt x="12439" y="2683"/>
                  <a:pt x="12464" y="2707"/>
                  <a:pt x="12464" y="2732"/>
                </a:cubicBezTo>
                <a:cubicBezTo>
                  <a:pt x="12488" y="2805"/>
                  <a:pt x="12513" y="2902"/>
                  <a:pt x="12513" y="2976"/>
                </a:cubicBezTo>
                <a:cubicBezTo>
                  <a:pt x="12531" y="2976"/>
                  <a:pt x="12521" y="2903"/>
                  <a:pt x="12538" y="2903"/>
                </a:cubicBezTo>
                <a:cubicBezTo>
                  <a:pt x="12543" y="2903"/>
                  <a:pt x="12550" y="2910"/>
                  <a:pt x="12561" y="2927"/>
                </a:cubicBezTo>
                <a:cubicBezTo>
                  <a:pt x="12561" y="2976"/>
                  <a:pt x="12561" y="3000"/>
                  <a:pt x="12561" y="3024"/>
                </a:cubicBezTo>
                <a:cubicBezTo>
                  <a:pt x="12561" y="3024"/>
                  <a:pt x="12575" y="3065"/>
                  <a:pt x="12582" y="3065"/>
                </a:cubicBezTo>
                <a:cubicBezTo>
                  <a:pt x="12584" y="3065"/>
                  <a:pt x="12586" y="3061"/>
                  <a:pt x="12586" y="3049"/>
                </a:cubicBezTo>
                <a:cubicBezTo>
                  <a:pt x="12561" y="2951"/>
                  <a:pt x="12561" y="2854"/>
                  <a:pt x="12537" y="2732"/>
                </a:cubicBezTo>
                <a:lnTo>
                  <a:pt x="12537" y="2732"/>
                </a:lnTo>
                <a:lnTo>
                  <a:pt x="12610" y="2854"/>
                </a:lnTo>
                <a:lnTo>
                  <a:pt x="12610" y="2927"/>
                </a:lnTo>
                <a:cubicBezTo>
                  <a:pt x="12610" y="2927"/>
                  <a:pt x="12628" y="2873"/>
                  <a:pt x="12664" y="2873"/>
                </a:cubicBezTo>
                <a:cubicBezTo>
                  <a:pt x="12670" y="2873"/>
                  <a:pt x="12676" y="2874"/>
                  <a:pt x="12683" y="2878"/>
                </a:cubicBezTo>
                <a:cubicBezTo>
                  <a:pt x="12708" y="2878"/>
                  <a:pt x="12708" y="2902"/>
                  <a:pt x="12732" y="2927"/>
                </a:cubicBezTo>
                <a:cubicBezTo>
                  <a:pt x="12781" y="3049"/>
                  <a:pt x="12854" y="3146"/>
                  <a:pt x="12927" y="3244"/>
                </a:cubicBezTo>
                <a:cubicBezTo>
                  <a:pt x="13074" y="3488"/>
                  <a:pt x="13220" y="3707"/>
                  <a:pt x="13366" y="3951"/>
                </a:cubicBezTo>
                <a:cubicBezTo>
                  <a:pt x="13342" y="3951"/>
                  <a:pt x="13269" y="3854"/>
                  <a:pt x="13171" y="3756"/>
                </a:cubicBezTo>
                <a:lnTo>
                  <a:pt x="13171" y="3756"/>
                </a:lnTo>
                <a:cubicBezTo>
                  <a:pt x="13220" y="3829"/>
                  <a:pt x="13269" y="3902"/>
                  <a:pt x="13317" y="4000"/>
                </a:cubicBezTo>
                <a:cubicBezTo>
                  <a:pt x="13309" y="3973"/>
                  <a:pt x="13309" y="3963"/>
                  <a:pt x="13314" y="3963"/>
                </a:cubicBezTo>
                <a:cubicBezTo>
                  <a:pt x="13335" y="3963"/>
                  <a:pt x="13438" y="4115"/>
                  <a:pt x="13446" y="4115"/>
                </a:cubicBezTo>
                <a:cubicBezTo>
                  <a:pt x="13448" y="4115"/>
                  <a:pt x="13446" y="4110"/>
                  <a:pt x="13439" y="4097"/>
                </a:cubicBezTo>
                <a:lnTo>
                  <a:pt x="13439" y="4097"/>
                </a:lnTo>
                <a:cubicBezTo>
                  <a:pt x="13781" y="4415"/>
                  <a:pt x="14025" y="4951"/>
                  <a:pt x="14317" y="5268"/>
                </a:cubicBezTo>
                <a:cubicBezTo>
                  <a:pt x="14415" y="5244"/>
                  <a:pt x="16171" y="5097"/>
                  <a:pt x="16244" y="5049"/>
                </a:cubicBezTo>
                <a:cubicBezTo>
                  <a:pt x="16317" y="5146"/>
                  <a:pt x="16391" y="5268"/>
                  <a:pt x="16415" y="5293"/>
                </a:cubicBezTo>
                <a:cubicBezTo>
                  <a:pt x="16366" y="5171"/>
                  <a:pt x="16293" y="5049"/>
                  <a:pt x="16195" y="4927"/>
                </a:cubicBezTo>
                <a:lnTo>
                  <a:pt x="16122" y="4951"/>
                </a:lnTo>
                <a:cubicBezTo>
                  <a:pt x="15952" y="4707"/>
                  <a:pt x="16122" y="4878"/>
                  <a:pt x="15952" y="4634"/>
                </a:cubicBezTo>
                <a:cubicBezTo>
                  <a:pt x="15956" y="4629"/>
                  <a:pt x="15962" y="4627"/>
                  <a:pt x="15968" y="4627"/>
                </a:cubicBezTo>
                <a:cubicBezTo>
                  <a:pt x="16028" y="4627"/>
                  <a:pt x="16161" y="4823"/>
                  <a:pt x="16293" y="5000"/>
                </a:cubicBezTo>
                <a:cubicBezTo>
                  <a:pt x="16171" y="4829"/>
                  <a:pt x="16073" y="4634"/>
                  <a:pt x="15976" y="4585"/>
                </a:cubicBezTo>
                <a:cubicBezTo>
                  <a:pt x="15878" y="4390"/>
                  <a:pt x="16049" y="4585"/>
                  <a:pt x="15927" y="4341"/>
                </a:cubicBezTo>
                <a:cubicBezTo>
                  <a:pt x="15781" y="4195"/>
                  <a:pt x="15659" y="4049"/>
                  <a:pt x="15561" y="3878"/>
                </a:cubicBezTo>
                <a:cubicBezTo>
                  <a:pt x="15342" y="3439"/>
                  <a:pt x="15098" y="3293"/>
                  <a:pt x="14903" y="2878"/>
                </a:cubicBezTo>
                <a:lnTo>
                  <a:pt x="14903" y="2878"/>
                </a:lnTo>
                <a:lnTo>
                  <a:pt x="14927" y="2927"/>
                </a:lnTo>
                <a:cubicBezTo>
                  <a:pt x="14882" y="2791"/>
                  <a:pt x="14689" y="2570"/>
                  <a:pt x="14564" y="2325"/>
                </a:cubicBezTo>
                <a:lnTo>
                  <a:pt x="14564" y="2325"/>
                </a:lnTo>
                <a:cubicBezTo>
                  <a:pt x="14571" y="2347"/>
                  <a:pt x="14571" y="2363"/>
                  <a:pt x="14562" y="2363"/>
                </a:cubicBezTo>
                <a:cubicBezTo>
                  <a:pt x="14552" y="2363"/>
                  <a:pt x="14528" y="2338"/>
                  <a:pt x="14488" y="2268"/>
                </a:cubicBezTo>
                <a:cubicBezTo>
                  <a:pt x="14147" y="1732"/>
                  <a:pt x="13903" y="1390"/>
                  <a:pt x="13659" y="951"/>
                </a:cubicBezTo>
                <a:lnTo>
                  <a:pt x="13391" y="659"/>
                </a:lnTo>
                <a:lnTo>
                  <a:pt x="13000" y="0"/>
                </a:lnTo>
                <a:close/>
              </a:path>
            </a:pathLst>
          </a:custGeom>
          <a:solidFill>
            <a:srgbClr val="9244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8" name="Google Shape;668;p20"/>
          <p:cNvSpPr/>
          <p:nvPr/>
        </p:nvSpPr>
        <p:spPr>
          <a:xfrm rot="7659018">
            <a:off x="362891" y="5353882"/>
            <a:ext cx="695700" cy="579735"/>
          </a:xfrm>
          <a:custGeom>
            <a:avLst/>
            <a:gdLst/>
            <a:ahLst/>
            <a:cxnLst/>
            <a:rect l="l" t="t" r="r" b="b"/>
            <a:pathLst>
              <a:path w="15952" h="13293" extrusionOk="0">
                <a:moveTo>
                  <a:pt x="1965" y="4136"/>
                </a:moveTo>
                <a:cubicBezTo>
                  <a:pt x="1969" y="4136"/>
                  <a:pt x="1973" y="4139"/>
                  <a:pt x="1976" y="4147"/>
                </a:cubicBezTo>
                <a:lnTo>
                  <a:pt x="1853" y="4285"/>
                </a:lnTo>
                <a:lnTo>
                  <a:pt x="1853" y="4285"/>
                </a:lnTo>
                <a:cubicBezTo>
                  <a:pt x="1921" y="4199"/>
                  <a:pt x="1947" y="4136"/>
                  <a:pt x="1965" y="4136"/>
                </a:cubicBezTo>
                <a:close/>
                <a:moveTo>
                  <a:pt x="4077" y="7219"/>
                </a:moveTo>
                <a:lnTo>
                  <a:pt x="4077" y="7219"/>
                </a:lnTo>
                <a:cubicBezTo>
                  <a:pt x="4076" y="7219"/>
                  <a:pt x="4075" y="7219"/>
                  <a:pt x="4074" y="7220"/>
                </a:cubicBezTo>
                <a:cubicBezTo>
                  <a:pt x="4076" y="7220"/>
                  <a:pt x="4077" y="7219"/>
                  <a:pt x="4077" y="7219"/>
                </a:cubicBezTo>
                <a:close/>
                <a:moveTo>
                  <a:pt x="10333" y="9981"/>
                </a:moveTo>
                <a:lnTo>
                  <a:pt x="10293" y="10000"/>
                </a:lnTo>
                <a:cubicBezTo>
                  <a:pt x="10305" y="10000"/>
                  <a:pt x="10318" y="9993"/>
                  <a:pt x="10333" y="9981"/>
                </a:cubicBezTo>
                <a:close/>
                <a:moveTo>
                  <a:pt x="3928" y="0"/>
                </a:moveTo>
                <a:lnTo>
                  <a:pt x="3684" y="195"/>
                </a:lnTo>
                <a:lnTo>
                  <a:pt x="3708" y="122"/>
                </a:lnTo>
                <a:lnTo>
                  <a:pt x="3708" y="122"/>
                </a:lnTo>
                <a:cubicBezTo>
                  <a:pt x="3464" y="293"/>
                  <a:pt x="3171" y="537"/>
                  <a:pt x="2879" y="756"/>
                </a:cubicBezTo>
                <a:cubicBezTo>
                  <a:pt x="2732" y="854"/>
                  <a:pt x="2586" y="976"/>
                  <a:pt x="2464" y="1098"/>
                </a:cubicBezTo>
                <a:lnTo>
                  <a:pt x="2147" y="1366"/>
                </a:lnTo>
                <a:cubicBezTo>
                  <a:pt x="2074" y="1464"/>
                  <a:pt x="1976" y="1537"/>
                  <a:pt x="1879" y="1610"/>
                </a:cubicBezTo>
                <a:cubicBezTo>
                  <a:pt x="1757" y="1708"/>
                  <a:pt x="1806" y="1683"/>
                  <a:pt x="1757" y="1732"/>
                </a:cubicBezTo>
                <a:lnTo>
                  <a:pt x="1659" y="1830"/>
                </a:lnTo>
                <a:cubicBezTo>
                  <a:pt x="1513" y="1951"/>
                  <a:pt x="1367" y="2098"/>
                  <a:pt x="1220" y="2244"/>
                </a:cubicBezTo>
                <a:cubicBezTo>
                  <a:pt x="1074" y="2390"/>
                  <a:pt x="952" y="2561"/>
                  <a:pt x="806" y="2732"/>
                </a:cubicBezTo>
                <a:cubicBezTo>
                  <a:pt x="684" y="2903"/>
                  <a:pt x="562" y="3073"/>
                  <a:pt x="440" y="3269"/>
                </a:cubicBezTo>
                <a:lnTo>
                  <a:pt x="391" y="3317"/>
                </a:lnTo>
                <a:cubicBezTo>
                  <a:pt x="342" y="3366"/>
                  <a:pt x="293" y="3415"/>
                  <a:pt x="245" y="3464"/>
                </a:cubicBezTo>
                <a:lnTo>
                  <a:pt x="50" y="3659"/>
                </a:lnTo>
                <a:lnTo>
                  <a:pt x="1" y="3732"/>
                </a:lnTo>
                <a:cubicBezTo>
                  <a:pt x="50" y="3829"/>
                  <a:pt x="98" y="3903"/>
                  <a:pt x="147" y="3976"/>
                </a:cubicBezTo>
                <a:cubicBezTo>
                  <a:pt x="269" y="4122"/>
                  <a:pt x="391" y="4268"/>
                  <a:pt x="537" y="4390"/>
                </a:cubicBezTo>
                <a:cubicBezTo>
                  <a:pt x="731" y="4539"/>
                  <a:pt x="970" y="4661"/>
                  <a:pt x="1210" y="4661"/>
                </a:cubicBezTo>
                <a:cubicBezTo>
                  <a:pt x="1363" y="4661"/>
                  <a:pt x="1517" y="4611"/>
                  <a:pt x="1659" y="4488"/>
                </a:cubicBezTo>
                <a:lnTo>
                  <a:pt x="1684" y="4537"/>
                </a:lnTo>
                <a:cubicBezTo>
                  <a:pt x="1684" y="4537"/>
                  <a:pt x="1781" y="4366"/>
                  <a:pt x="1781" y="4366"/>
                </a:cubicBezTo>
                <a:cubicBezTo>
                  <a:pt x="1794" y="4351"/>
                  <a:pt x="1806" y="4338"/>
                  <a:pt x="1816" y="4327"/>
                </a:cubicBezTo>
                <a:lnTo>
                  <a:pt x="1816" y="4327"/>
                </a:lnTo>
                <a:lnTo>
                  <a:pt x="1781" y="4366"/>
                </a:lnTo>
                <a:cubicBezTo>
                  <a:pt x="1801" y="4346"/>
                  <a:pt x="1819" y="4327"/>
                  <a:pt x="1835" y="4308"/>
                </a:cubicBezTo>
                <a:lnTo>
                  <a:pt x="1835" y="4308"/>
                </a:lnTo>
                <a:cubicBezTo>
                  <a:pt x="1850" y="4293"/>
                  <a:pt x="1860" y="4287"/>
                  <a:pt x="1865" y="4287"/>
                </a:cubicBezTo>
                <a:cubicBezTo>
                  <a:pt x="1883" y="4287"/>
                  <a:pt x="1846" y="4367"/>
                  <a:pt x="1830" y="4415"/>
                </a:cubicBezTo>
                <a:cubicBezTo>
                  <a:pt x="1879" y="4366"/>
                  <a:pt x="1928" y="4293"/>
                  <a:pt x="2001" y="4244"/>
                </a:cubicBezTo>
                <a:cubicBezTo>
                  <a:pt x="2001" y="4229"/>
                  <a:pt x="1996" y="4223"/>
                  <a:pt x="1989" y="4223"/>
                </a:cubicBezTo>
                <a:cubicBezTo>
                  <a:pt x="1973" y="4223"/>
                  <a:pt x="1944" y="4252"/>
                  <a:pt x="1928" y="4268"/>
                </a:cubicBezTo>
                <a:cubicBezTo>
                  <a:pt x="2001" y="4147"/>
                  <a:pt x="2074" y="4025"/>
                  <a:pt x="2147" y="3903"/>
                </a:cubicBezTo>
                <a:cubicBezTo>
                  <a:pt x="2205" y="3836"/>
                  <a:pt x="2228" y="3825"/>
                  <a:pt x="2246" y="3825"/>
                </a:cubicBezTo>
                <a:cubicBezTo>
                  <a:pt x="2254" y="3825"/>
                  <a:pt x="2261" y="3827"/>
                  <a:pt x="2270" y="3827"/>
                </a:cubicBezTo>
                <a:cubicBezTo>
                  <a:pt x="2290" y="3827"/>
                  <a:pt x="2318" y="3815"/>
                  <a:pt x="2391" y="3732"/>
                </a:cubicBezTo>
                <a:cubicBezTo>
                  <a:pt x="2562" y="3537"/>
                  <a:pt x="2684" y="3390"/>
                  <a:pt x="2830" y="3244"/>
                </a:cubicBezTo>
                <a:lnTo>
                  <a:pt x="3074" y="3000"/>
                </a:lnTo>
                <a:lnTo>
                  <a:pt x="3123" y="2951"/>
                </a:lnTo>
                <a:lnTo>
                  <a:pt x="3147" y="2951"/>
                </a:lnTo>
                <a:cubicBezTo>
                  <a:pt x="3171" y="2927"/>
                  <a:pt x="3196" y="2903"/>
                  <a:pt x="3245" y="2903"/>
                </a:cubicBezTo>
                <a:lnTo>
                  <a:pt x="3293" y="2903"/>
                </a:lnTo>
                <a:cubicBezTo>
                  <a:pt x="3293" y="2903"/>
                  <a:pt x="3293" y="2927"/>
                  <a:pt x="3293" y="2927"/>
                </a:cubicBezTo>
                <a:cubicBezTo>
                  <a:pt x="3269" y="2951"/>
                  <a:pt x="3269" y="2951"/>
                  <a:pt x="3269" y="2976"/>
                </a:cubicBezTo>
                <a:cubicBezTo>
                  <a:pt x="3245" y="3000"/>
                  <a:pt x="3220" y="3025"/>
                  <a:pt x="3196" y="3025"/>
                </a:cubicBezTo>
                <a:lnTo>
                  <a:pt x="3220" y="3025"/>
                </a:lnTo>
                <a:lnTo>
                  <a:pt x="3220" y="3122"/>
                </a:lnTo>
                <a:cubicBezTo>
                  <a:pt x="3220" y="3269"/>
                  <a:pt x="3196" y="3439"/>
                  <a:pt x="3196" y="3586"/>
                </a:cubicBezTo>
                <a:lnTo>
                  <a:pt x="3196" y="3829"/>
                </a:lnTo>
                <a:lnTo>
                  <a:pt x="3196" y="4122"/>
                </a:lnTo>
                <a:lnTo>
                  <a:pt x="3196" y="4903"/>
                </a:lnTo>
                <a:cubicBezTo>
                  <a:pt x="3171" y="5268"/>
                  <a:pt x="3220" y="5561"/>
                  <a:pt x="3196" y="5586"/>
                </a:cubicBezTo>
                <a:lnTo>
                  <a:pt x="3293" y="5586"/>
                </a:lnTo>
                <a:cubicBezTo>
                  <a:pt x="3318" y="5756"/>
                  <a:pt x="3318" y="5951"/>
                  <a:pt x="3293" y="6122"/>
                </a:cubicBezTo>
                <a:cubicBezTo>
                  <a:pt x="3269" y="6171"/>
                  <a:pt x="3269" y="6220"/>
                  <a:pt x="3293" y="6268"/>
                </a:cubicBezTo>
                <a:lnTo>
                  <a:pt x="3293" y="6415"/>
                </a:lnTo>
                <a:cubicBezTo>
                  <a:pt x="3293" y="6464"/>
                  <a:pt x="3318" y="6537"/>
                  <a:pt x="3318" y="6610"/>
                </a:cubicBezTo>
                <a:cubicBezTo>
                  <a:pt x="3415" y="6756"/>
                  <a:pt x="3464" y="6927"/>
                  <a:pt x="3489" y="7122"/>
                </a:cubicBezTo>
                <a:lnTo>
                  <a:pt x="3781" y="7171"/>
                </a:lnTo>
                <a:lnTo>
                  <a:pt x="3952" y="7171"/>
                </a:lnTo>
                <a:cubicBezTo>
                  <a:pt x="3952" y="7171"/>
                  <a:pt x="4076" y="7212"/>
                  <a:pt x="4077" y="7219"/>
                </a:cubicBezTo>
                <a:lnTo>
                  <a:pt x="4077" y="7219"/>
                </a:lnTo>
                <a:cubicBezTo>
                  <a:pt x="4097" y="7212"/>
                  <a:pt x="4120" y="7210"/>
                  <a:pt x="4144" y="7210"/>
                </a:cubicBezTo>
                <a:cubicBezTo>
                  <a:pt x="4204" y="7210"/>
                  <a:pt x="4273" y="7227"/>
                  <a:pt x="4342" y="7244"/>
                </a:cubicBezTo>
                <a:cubicBezTo>
                  <a:pt x="4391" y="7244"/>
                  <a:pt x="4318" y="7244"/>
                  <a:pt x="4293" y="7220"/>
                </a:cubicBezTo>
                <a:lnTo>
                  <a:pt x="4293" y="7220"/>
                </a:lnTo>
                <a:lnTo>
                  <a:pt x="4415" y="7244"/>
                </a:lnTo>
                <a:lnTo>
                  <a:pt x="4464" y="7244"/>
                </a:lnTo>
                <a:cubicBezTo>
                  <a:pt x="4489" y="7244"/>
                  <a:pt x="4489" y="7268"/>
                  <a:pt x="4464" y="7268"/>
                </a:cubicBezTo>
                <a:lnTo>
                  <a:pt x="4513" y="7268"/>
                </a:lnTo>
                <a:cubicBezTo>
                  <a:pt x="4635" y="7268"/>
                  <a:pt x="4830" y="7268"/>
                  <a:pt x="5610" y="7342"/>
                </a:cubicBezTo>
                <a:lnTo>
                  <a:pt x="5806" y="7025"/>
                </a:lnTo>
                <a:lnTo>
                  <a:pt x="5903" y="6878"/>
                </a:lnTo>
                <a:cubicBezTo>
                  <a:pt x="5928" y="6829"/>
                  <a:pt x="5952" y="6781"/>
                  <a:pt x="6001" y="6732"/>
                </a:cubicBezTo>
                <a:lnTo>
                  <a:pt x="6391" y="6317"/>
                </a:lnTo>
                <a:cubicBezTo>
                  <a:pt x="6464" y="6244"/>
                  <a:pt x="6537" y="6171"/>
                  <a:pt x="6586" y="6098"/>
                </a:cubicBezTo>
                <a:lnTo>
                  <a:pt x="6806" y="5927"/>
                </a:lnTo>
                <a:lnTo>
                  <a:pt x="6927" y="5829"/>
                </a:lnTo>
                <a:lnTo>
                  <a:pt x="6976" y="5805"/>
                </a:lnTo>
                <a:lnTo>
                  <a:pt x="7074" y="5732"/>
                </a:lnTo>
                <a:cubicBezTo>
                  <a:pt x="7342" y="5537"/>
                  <a:pt x="7610" y="5342"/>
                  <a:pt x="7903" y="5195"/>
                </a:cubicBezTo>
                <a:cubicBezTo>
                  <a:pt x="8025" y="5098"/>
                  <a:pt x="8171" y="5025"/>
                  <a:pt x="8293" y="4951"/>
                </a:cubicBezTo>
                <a:lnTo>
                  <a:pt x="8342" y="4951"/>
                </a:lnTo>
                <a:lnTo>
                  <a:pt x="8342" y="4854"/>
                </a:lnTo>
                <a:cubicBezTo>
                  <a:pt x="8342" y="4825"/>
                  <a:pt x="8346" y="4819"/>
                  <a:pt x="8352" y="4819"/>
                </a:cubicBezTo>
                <a:cubicBezTo>
                  <a:pt x="8356" y="4819"/>
                  <a:pt x="8363" y="4823"/>
                  <a:pt x="8370" y="4823"/>
                </a:cubicBezTo>
                <a:cubicBezTo>
                  <a:pt x="8376" y="4823"/>
                  <a:pt x="8384" y="4820"/>
                  <a:pt x="8391" y="4805"/>
                </a:cubicBezTo>
                <a:lnTo>
                  <a:pt x="8391" y="4878"/>
                </a:lnTo>
                <a:cubicBezTo>
                  <a:pt x="8391" y="4878"/>
                  <a:pt x="8391" y="4878"/>
                  <a:pt x="8366" y="4927"/>
                </a:cubicBezTo>
                <a:lnTo>
                  <a:pt x="8366" y="4927"/>
                </a:lnTo>
                <a:lnTo>
                  <a:pt x="8391" y="4903"/>
                </a:lnTo>
                <a:cubicBezTo>
                  <a:pt x="8405" y="4895"/>
                  <a:pt x="8413" y="4893"/>
                  <a:pt x="8417" y="4893"/>
                </a:cubicBezTo>
                <a:cubicBezTo>
                  <a:pt x="8425" y="4893"/>
                  <a:pt x="8408" y="4910"/>
                  <a:pt x="8391" y="4927"/>
                </a:cubicBezTo>
                <a:lnTo>
                  <a:pt x="8440" y="4927"/>
                </a:lnTo>
                <a:cubicBezTo>
                  <a:pt x="8464" y="4927"/>
                  <a:pt x="8464" y="4951"/>
                  <a:pt x="8440" y="4976"/>
                </a:cubicBezTo>
                <a:lnTo>
                  <a:pt x="8464" y="4976"/>
                </a:lnTo>
                <a:cubicBezTo>
                  <a:pt x="8464" y="5000"/>
                  <a:pt x="8464" y="5049"/>
                  <a:pt x="8464" y="5098"/>
                </a:cubicBezTo>
                <a:cubicBezTo>
                  <a:pt x="8464" y="5171"/>
                  <a:pt x="8464" y="5244"/>
                  <a:pt x="8415" y="5293"/>
                </a:cubicBezTo>
                <a:cubicBezTo>
                  <a:pt x="8415" y="5399"/>
                  <a:pt x="8342" y="5706"/>
                  <a:pt x="8386" y="5706"/>
                </a:cubicBezTo>
                <a:cubicBezTo>
                  <a:pt x="8393" y="5706"/>
                  <a:pt x="8402" y="5699"/>
                  <a:pt x="8415" y="5683"/>
                </a:cubicBezTo>
                <a:lnTo>
                  <a:pt x="8415" y="5683"/>
                </a:lnTo>
                <a:cubicBezTo>
                  <a:pt x="8378" y="5739"/>
                  <a:pt x="8327" y="5951"/>
                  <a:pt x="8304" y="5951"/>
                </a:cubicBezTo>
                <a:cubicBezTo>
                  <a:pt x="8297" y="5951"/>
                  <a:pt x="8293" y="5930"/>
                  <a:pt x="8293" y="5878"/>
                </a:cubicBezTo>
                <a:cubicBezTo>
                  <a:pt x="8269" y="5976"/>
                  <a:pt x="8245" y="6098"/>
                  <a:pt x="8245" y="6195"/>
                </a:cubicBezTo>
                <a:lnTo>
                  <a:pt x="8293" y="6049"/>
                </a:lnTo>
                <a:lnTo>
                  <a:pt x="8293" y="6049"/>
                </a:lnTo>
                <a:cubicBezTo>
                  <a:pt x="8196" y="6342"/>
                  <a:pt x="8147" y="6659"/>
                  <a:pt x="8098" y="6951"/>
                </a:cubicBezTo>
                <a:lnTo>
                  <a:pt x="8171" y="6805"/>
                </a:lnTo>
                <a:lnTo>
                  <a:pt x="8171" y="6805"/>
                </a:lnTo>
                <a:cubicBezTo>
                  <a:pt x="8147" y="7000"/>
                  <a:pt x="8074" y="7195"/>
                  <a:pt x="7976" y="7366"/>
                </a:cubicBezTo>
                <a:lnTo>
                  <a:pt x="8025" y="7098"/>
                </a:lnTo>
                <a:lnTo>
                  <a:pt x="8025" y="7098"/>
                </a:lnTo>
                <a:cubicBezTo>
                  <a:pt x="8001" y="7195"/>
                  <a:pt x="7976" y="7293"/>
                  <a:pt x="7952" y="7390"/>
                </a:cubicBezTo>
                <a:cubicBezTo>
                  <a:pt x="7927" y="7561"/>
                  <a:pt x="7903" y="7707"/>
                  <a:pt x="7879" y="7854"/>
                </a:cubicBezTo>
                <a:cubicBezTo>
                  <a:pt x="7806" y="8146"/>
                  <a:pt x="7781" y="8439"/>
                  <a:pt x="7757" y="8732"/>
                </a:cubicBezTo>
                <a:lnTo>
                  <a:pt x="7781" y="8512"/>
                </a:lnTo>
                <a:lnTo>
                  <a:pt x="7781" y="8512"/>
                </a:lnTo>
                <a:cubicBezTo>
                  <a:pt x="7781" y="8683"/>
                  <a:pt x="7732" y="8976"/>
                  <a:pt x="7684" y="9366"/>
                </a:cubicBezTo>
                <a:cubicBezTo>
                  <a:pt x="7830" y="9512"/>
                  <a:pt x="7903" y="9585"/>
                  <a:pt x="8001" y="9707"/>
                </a:cubicBezTo>
                <a:cubicBezTo>
                  <a:pt x="8098" y="9805"/>
                  <a:pt x="8196" y="9927"/>
                  <a:pt x="8269" y="10049"/>
                </a:cubicBezTo>
                <a:cubicBezTo>
                  <a:pt x="8391" y="10122"/>
                  <a:pt x="8537" y="10171"/>
                  <a:pt x="8659" y="10244"/>
                </a:cubicBezTo>
                <a:lnTo>
                  <a:pt x="8854" y="10342"/>
                </a:lnTo>
                <a:lnTo>
                  <a:pt x="9049" y="10415"/>
                </a:lnTo>
                <a:cubicBezTo>
                  <a:pt x="9488" y="10268"/>
                  <a:pt x="9927" y="10098"/>
                  <a:pt x="10366" y="9902"/>
                </a:cubicBezTo>
                <a:lnTo>
                  <a:pt x="10366" y="9902"/>
                </a:lnTo>
                <a:lnTo>
                  <a:pt x="10220" y="9927"/>
                </a:lnTo>
                <a:lnTo>
                  <a:pt x="10074" y="9951"/>
                </a:lnTo>
                <a:lnTo>
                  <a:pt x="10074" y="9951"/>
                </a:lnTo>
                <a:lnTo>
                  <a:pt x="10147" y="9902"/>
                </a:lnTo>
                <a:cubicBezTo>
                  <a:pt x="10220" y="9878"/>
                  <a:pt x="10269" y="9854"/>
                  <a:pt x="10342" y="9829"/>
                </a:cubicBezTo>
                <a:lnTo>
                  <a:pt x="10582" y="9685"/>
                </a:lnTo>
                <a:lnTo>
                  <a:pt x="10582" y="9685"/>
                </a:lnTo>
                <a:cubicBezTo>
                  <a:pt x="10537" y="9716"/>
                  <a:pt x="10414" y="9918"/>
                  <a:pt x="10333" y="9981"/>
                </a:cubicBezTo>
                <a:lnTo>
                  <a:pt x="10333" y="9981"/>
                </a:lnTo>
                <a:lnTo>
                  <a:pt x="10708" y="9805"/>
                </a:lnTo>
                <a:lnTo>
                  <a:pt x="10976" y="9707"/>
                </a:lnTo>
                <a:lnTo>
                  <a:pt x="11147" y="9610"/>
                </a:lnTo>
                <a:cubicBezTo>
                  <a:pt x="11415" y="9488"/>
                  <a:pt x="11732" y="9317"/>
                  <a:pt x="12074" y="9171"/>
                </a:cubicBezTo>
                <a:lnTo>
                  <a:pt x="12781" y="8805"/>
                </a:lnTo>
                <a:cubicBezTo>
                  <a:pt x="12879" y="8756"/>
                  <a:pt x="13001" y="8707"/>
                  <a:pt x="13074" y="8659"/>
                </a:cubicBezTo>
                <a:cubicBezTo>
                  <a:pt x="13171" y="8610"/>
                  <a:pt x="13244" y="8585"/>
                  <a:pt x="13342" y="8561"/>
                </a:cubicBezTo>
                <a:lnTo>
                  <a:pt x="13415" y="8537"/>
                </a:lnTo>
                <a:lnTo>
                  <a:pt x="13415" y="8537"/>
                </a:lnTo>
                <a:cubicBezTo>
                  <a:pt x="13415" y="8561"/>
                  <a:pt x="13391" y="8585"/>
                  <a:pt x="13391" y="8610"/>
                </a:cubicBezTo>
                <a:cubicBezTo>
                  <a:pt x="13342" y="8683"/>
                  <a:pt x="13269" y="8732"/>
                  <a:pt x="13220" y="8781"/>
                </a:cubicBezTo>
                <a:cubicBezTo>
                  <a:pt x="13220" y="8791"/>
                  <a:pt x="13223" y="8795"/>
                  <a:pt x="13228" y="8795"/>
                </a:cubicBezTo>
                <a:cubicBezTo>
                  <a:pt x="13242" y="8795"/>
                  <a:pt x="13267" y="8766"/>
                  <a:pt x="13273" y="8766"/>
                </a:cubicBezTo>
                <a:cubicBezTo>
                  <a:pt x="13275" y="8766"/>
                  <a:pt x="13274" y="8770"/>
                  <a:pt x="13269" y="8781"/>
                </a:cubicBezTo>
                <a:cubicBezTo>
                  <a:pt x="13244" y="8805"/>
                  <a:pt x="13220" y="8829"/>
                  <a:pt x="13196" y="8829"/>
                </a:cubicBezTo>
                <a:cubicBezTo>
                  <a:pt x="13196" y="8829"/>
                  <a:pt x="13160" y="8883"/>
                  <a:pt x="13180" y="8883"/>
                </a:cubicBezTo>
                <a:cubicBezTo>
                  <a:pt x="13184" y="8883"/>
                  <a:pt x="13189" y="8882"/>
                  <a:pt x="13196" y="8878"/>
                </a:cubicBezTo>
                <a:cubicBezTo>
                  <a:pt x="13220" y="8854"/>
                  <a:pt x="13342" y="8756"/>
                  <a:pt x="13415" y="8683"/>
                </a:cubicBezTo>
                <a:lnTo>
                  <a:pt x="13415" y="8683"/>
                </a:lnTo>
                <a:lnTo>
                  <a:pt x="13366" y="8781"/>
                </a:lnTo>
                <a:lnTo>
                  <a:pt x="13293" y="8829"/>
                </a:lnTo>
                <a:cubicBezTo>
                  <a:pt x="13293" y="8829"/>
                  <a:pt x="13311" y="8823"/>
                  <a:pt x="13333" y="8823"/>
                </a:cubicBezTo>
                <a:cubicBezTo>
                  <a:pt x="13354" y="8823"/>
                  <a:pt x="13379" y="8829"/>
                  <a:pt x="13391" y="8854"/>
                </a:cubicBezTo>
                <a:cubicBezTo>
                  <a:pt x="13391" y="8878"/>
                  <a:pt x="13366" y="8903"/>
                  <a:pt x="13342" y="8927"/>
                </a:cubicBezTo>
                <a:cubicBezTo>
                  <a:pt x="13293" y="9049"/>
                  <a:pt x="13244" y="9146"/>
                  <a:pt x="13220" y="9244"/>
                </a:cubicBezTo>
                <a:lnTo>
                  <a:pt x="12879" y="10024"/>
                </a:lnTo>
                <a:cubicBezTo>
                  <a:pt x="12879" y="9927"/>
                  <a:pt x="12903" y="9829"/>
                  <a:pt x="12927" y="9756"/>
                </a:cubicBezTo>
                <a:lnTo>
                  <a:pt x="12927" y="9756"/>
                </a:lnTo>
                <a:cubicBezTo>
                  <a:pt x="12903" y="9829"/>
                  <a:pt x="12854" y="9927"/>
                  <a:pt x="12805" y="10000"/>
                </a:cubicBezTo>
                <a:cubicBezTo>
                  <a:pt x="12819" y="9983"/>
                  <a:pt x="12827" y="9976"/>
                  <a:pt x="12832" y="9976"/>
                </a:cubicBezTo>
                <a:cubicBezTo>
                  <a:pt x="12857" y="9976"/>
                  <a:pt x="12771" y="10187"/>
                  <a:pt x="12789" y="10187"/>
                </a:cubicBezTo>
                <a:cubicBezTo>
                  <a:pt x="12792" y="10187"/>
                  <a:pt x="12797" y="10182"/>
                  <a:pt x="12805" y="10171"/>
                </a:cubicBezTo>
                <a:lnTo>
                  <a:pt x="12805" y="10171"/>
                </a:lnTo>
                <a:cubicBezTo>
                  <a:pt x="12732" y="10634"/>
                  <a:pt x="12415" y="11122"/>
                  <a:pt x="12318" y="11537"/>
                </a:cubicBezTo>
                <a:cubicBezTo>
                  <a:pt x="12391" y="11610"/>
                  <a:pt x="13488" y="12976"/>
                  <a:pt x="13586" y="13024"/>
                </a:cubicBezTo>
                <a:cubicBezTo>
                  <a:pt x="13570" y="13088"/>
                  <a:pt x="13543" y="13152"/>
                  <a:pt x="13513" y="13209"/>
                </a:cubicBezTo>
                <a:lnTo>
                  <a:pt x="13513" y="13209"/>
                </a:lnTo>
                <a:cubicBezTo>
                  <a:pt x="13568" y="13115"/>
                  <a:pt x="13616" y="13021"/>
                  <a:pt x="13635" y="12927"/>
                </a:cubicBezTo>
                <a:lnTo>
                  <a:pt x="13586" y="12878"/>
                </a:lnTo>
                <a:cubicBezTo>
                  <a:pt x="13683" y="12585"/>
                  <a:pt x="13659" y="12829"/>
                  <a:pt x="13757" y="12561"/>
                </a:cubicBezTo>
                <a:cubicBezTo>
                  <a:pt x="13805" y="12561"/>
                  <a:pt x="13732" y="12805"/>
                  <a:pt x="13635" y="13024"/>
                </a:cubicBezTo>
                <a:cubicBezTo>
                  <a:pt x="13732" y="12878"/>
                  <a:pt x="13781" y="12732"/>
                  <a:pt x="13830" y="12561"/>
                </a:cubicBezTo>
                <a:cubicBezTo>
                  <a:pt x="13869" y="12483"/>
                  <a:pt x="13884" y="12471"/>
                  <a:pt x="13895" y="12471"/>
                </a:cubicBezTo>
                <a:cubicBezTo>
                  <a:pt x="13900" y="12471"/>
                  <a:pt x="13904" y="12473"/>
                  <a:pt x="13908" y="12473"/>
                </a:cubicBezTo>
                <a:cubicBezTo>
                  <a:pt x="13919" y="12473"/>
                  <a:pt x="13934" y="12460"/>
                  <a:pt x="13976" y="12366"/>
                </a:cubicBezTo>
                <a:cubicBezTo>
                  <a:pt x="14025" y="12171"/>
                  <a:pt x="14098" y="12000"/>
                  <a:pt x="14196" y="11805"/>
                </a:cubicBezTo>
                <a:cubicBezTo>
                  <a:pt x="14415" y="11366"/>
                  <a:pt x="14415" y="11098"/>
                  <a:pt x="14635" y="10707"/>
                </a:cubicBezTo>
                <a:lnTo>
                  <a:pt x="14635" y="10756"/>
                </a:lnTo>
                <a:cubicBezTo>
                  <a:pt x="14708" y="10610"/>
                  <a:pt x="14805" y="10317"/>
                  <a:pt x="14927" y="10073"/>
                </a:cubicBezTo>
                <a:lnTo>
                  <a:pt x="14927" y="10073"/>
                </a:lnTo>
                <a:cubicBezTo>
                  <a:pt x="14903" y="10110"/>
                  <a:pt x="14879" y="10140"/>
                  <a:pt x="14866" y="10140"/>
                </a:cubicBezTo>
                <a:cubicBezTo>
                  <a:pt x="14854" y="10140"/>
                  <a:pt x="14854" y="10110"/>
                  <a:pt x="14879" y="10024"/>
                </a:cubicBezTo>
                <a:cubicBezTo>
                  <a:pt x="15171" y="9439"/>
                  <a:pt x="15293" y="9049"/>
                  <a:pt x="15537" y="8610"/>
                </a:cubicBezTo>
                <a:lnTo>
                  <a:pt x="15635" y="8220"/>
                </a:lnTo>
                <a:lnTo>
                  <a:pt x="15952" y="7488"/>
                </a:lnTo>
                <a:lnTo>
                  <a:pt x="15439" y="6829"/>
                </a:lnTo>
                <a:cubicBezTo>
                  <a:pt x="15391" y="6756"/>
                  <a:pt x="15342" y="6683"/>
                  <a:pt x="15269" y="6634"/>
                </a:cubicBezTo>
                <a:lnTo>
                  <a:pt x="15074" y="6439"/>
                </a:lnTo>
                <a:lnTo>
                  <a:pt x="14879" y="6268"/>
                </a:lnTo>
                <a:lnTo>
                  <a:pt x="14561" y="6000"/>
                </a:lnTo>
                <a:lnTo>
                  <a:pt x="14122" y="6146"/>
                </a:lnTo>
                <a:cubicBezTo>
                  <a:pt x="13976" y="6195"/>
                  <a:pt x="13830" y="6244"/>
                  <a:pt x="13683" y="6317"/>
                </a:cubicBezTo>
                <a:lnTo>
                  <a:pt x="12757" y="6707"/>
                </a:lnTo>
                <a:cubicBezTo>
                  <a:pt x="12610" y="6781"/>
                  <a:pt x="12464" y="6854"/>
                  <a:pt x="12318" y="6927"/>
                </a:cubicBezTo>
                <a:lnTo>
                  <a:pt x="11854" y="7146"/>
                </a:lnTo>
                <a:lnTo>
                  <a:pt x="11366" y="7390"/>
                </a:lnTo>
                <a:lnTo>
                  <a:pt x="10610" y="7781"/>
                </a:lnTo>
                <a:cubicBezTo>
                  <a:pt x="10488" y="7829"/>
                  <a:pt x="10391" y="7878"/>
                  <a:pt x="10293" y="7927"/>
                </a:cubicBezTo>
                <a:lnTo>
                  <a:pt x="10196" y="7976"/>
                </a:lnTo>
                <a:cubicBezTo>
                  <a:pt x="10147" y="8000"/>
                  <a:pt x="10098" y="8024"/>
                  <a:pt x="10049" y="8049"/>
                </a:cubicBezTo>
                <a:cubicBezTo>
                  <a:pt x="10025" y="8049"/>
                  <a:pt x="9976" y="8073"/>
                  <a:pt x="9952" y="8073"/>
                </a:cubicBezTo>
                <a:lnTo>
                  <a:pt x="9952" y="7951"/>
                </a:lnTo>
                <a:cubicBezTo>
                  <a:pt x="9952" y="7927"/>
                  <a:pt x="9952" y="7854"/>
                  <a:pt x="9976" y="7805"/>
                </a:cubicBezTo>
                <a:cubicBezTo>
                  <a:pt x="10049" y="7439"/>
                  <a:pt x="10123" y="7098"/>
                  <a:pt x="10196" y="6732"/>
                </a:cubicBezTo>
                <a:cubicBezTo>
                  <a:pt x="10269" y="6390"/>
                  <a:pt x="10342" y="6049"/>
                  <a:pt x="10391" y="5732"/>
                </a:cubicBezTo>
                <a:cubicBezTo>
                  <a:pt x="10415" y="5537"/>
                  <a:pt x="10440" y="5366"/>
                  <a:pt x="10488" y="5195"/>
                </a:cubicBezTo>
                <a:cubicBezTo>
                  <a:pt x="10513" y="4951"/>
                  <a:pt x="10562" y="4708"/>
                  <a:pt x="10562" y="4488"/>
                </a:cubicBezTo>
                <a:cubicBezTo>
                  <a:pt x="10635" y="4147"/>
                  <a:pt x="10684" y="3732"/>
                  <a:pt x="10708" y="3317"/>
                </a:cubicBezTo>
                <a:lnTo>
                  <a:pt x="10610" y="3195"/>
                </a:lnTo>
                <a:lnTo>
                  <a:pt x="10513" y="3098"/>
                </a:lnTo>
                <a:lnTo>
                  <a:pt x="10513" y="3098"/>
                </a:lnTo>
                <a:cubicBezTo>
                  <a:pt x="10564" y="3162"/>
                  <a:pt x="10568" y="3193"/>
                  <a:pt x="10546" y="3193"/>
                </a:cubicBezTo>
                <a:cubicBezTo>
                  <a:pt x="10526" y="3193"/>
                  <a:pt x="10486" y="3168"/>
                  <a:pt x="10440" y="3122"/>
                </a:cubicBezTo>
                <a:cubicBezTo>
                  <a:pt x="10049" y="2659"/>
                  <a:pt x="10171" y="2830"/>
                  <a:pt x="10098" y="2756"/>
                </a:cubicBezTo>
                <a:cubicBezTo>
                  <a:pt x="10098" y="2756"/>
                  <a:pt x="10049" y="2732"/>
                  <a:pt x="10001" y="2683"/>
                </a:cubicBezTo>
                <a:cubicBezTo>
                  <a:pt x="9952" y="2659"/>
                  <a:pt x="9879" y="2634"/>
                  <a:pt x="9757" y="2586"/>
                </a:cubicBezTo>
                <a:cubicBezTo>
                  <a:pt x="9635" y="2512"/>
                  <a:pt x="9537" y="2464"/>
                  <a:pt x="9366" y="2366"/>
                </a:cubicBezTo>
                <a:cubicBezTo>
                  <a:pt x="9171" y="2439"/>
                  <a:pt x="8976" y="2488"/>
                  <a:pt x="8757" y="2561"/>
                </a:cubicBezTo>
                <a:lnTo>
                  <a:pt x="8391" y="2683"/>
                </a:lnTo>
                <a:cubicBezTo>
                  <a:pt x="8269" y="2732"/>
                  <a:pt x="8147" y="2781"/>
                  <a:pt x="8025" y="2830"/>
                </a:cubicBezTo>
                <a:lnTo>
                  <a:pt x="7635" y="3025"/>
                </a:lnTo>
                <a:cubicBezTo>
                  <a:pt x="7562" y="3049"/>
                  <a:pt x="7513" y="3073"/>
                  <a:pt x="7440" y="3098"/>
                </a:cubicBezTo>
                <a:lnTo>
                  <a:pt x="7318" y="3195"/>
                </a:lnTo>
                <a:cubicBezTo>
                  <a:pt x="7147" y="3269"/>
                  <a:pt x="6976" y="3366"/>
                  <a:pt x="6806" y="3464"/>
                </a:cubicBezTo>
                <a:cubicBezTo>
                  <a:pt x="6440" y="3683"/>
                  <a:pt x="6123" y="3903"/>
                  <a:pt x="5806" y="4147"/>
                </a:cubicBezTo>
                <a:lnTo>
                  <a:pt x="5684" y="4220"/>
                </a:lnTo>
                <a:lnTo>
                  <a:pt x="5635" y="4244"/>
                </a:lnTo>
                <a:lnTo>
                  <a:pt x="5586" y="4293"/>
                </a:lnTo>
                <a:cubicBezTo>
                  <a:pt x="5562" y="4317"/>
                  <a:pt x="5537" y="4342"/>
                  <a:pt x="5513" y="4366"/>
                </a:cubicBezTo>
                <a:cubicBezTo>
                  <a:pt x="5440" y="4415"/>
                  <a:pt x="5391" y="4464"/>
                  <a:pt x="5342" y="4512"/>
                </a:cubicBezTo>
                <a:lnTo>
                  <a:pt x="5318" y="4610"/>
                </a:lnTo>
                <a:lnTo>
                  <a:pt x="5318" y="4634"/>
                </a:lnTo>
                <a:cubicBezTo>
                  <a:pt x="5293" y="4610"/>
                  <a:pt x="5293" y="4586"/>
                  <a:pt x="5293" y="4561"/>
                </a:cubicBezTo>
                <a:cubicBezTo>
                  <a:pt x="5269" y="4512"/>
                  <a:pt x="5269" y="4464"/>
                  <a:pt x="5245" y="4415"/>
                </a:cubicBezTo>
                <a:lnTo>
                  <a:pt x="5269" y="4415"/>
                </a:lnTo>
                <a:cubicBezTo>
                  <a:pt x="5245" y="4366"/>
                  <a:pt x="5245" y="4317"/>
                  <a:pt x="5245" y="4244"/>
                </a:cubicBezTo>
                <a:lnTo>
                  <a:pt x="5245" y="4122"/>
                </a:lnTo>
                <a:cubicBezTo>
                  <a:pt x="5245" y="4098"/>
                  <a:pt x="5245" y="4049"/>
                  <a:pt x="5245" y="4049"/>
                </a:cubicBezTo>
                <a:lnTo>
                  <a:pt x="5245" y="4025"/>
                </a:lnTo>
                <a:lnTo>
                  <a:pt x="5245" y="3951"/>
                </a:lnTo>
                <a:lnTo>
                  <a:pt x="5245" y="3805"/>
                </a:lnTo>
                <a:cubicBezTo>
                  <a:pt x="5245" y="3586"/>
                  <a:pt x="5293" y="3390"/>
                  <a:pt x="5293" y="3195"/>
                </a:cubicBezTo>
                <a:cubicBezTo>
                  <a:pt x="5342" y="2830"/>
                  <a:pt x="5367" y="2488"/>
                  <a:pt x="5391" y="2171"/>
                </a:cubicBezTo>
                <a:cubicBezTo>
                  <a:pt x="5440" y="1854"/>
                  <a:pt x="5464" y="1561"/>
                  <a:pt x="5488" y="1317"/>
                </a:cubicBezTo>
                <a:cubicBezTo>
                  <a:pt x="5513" y="1073"/>
                  <a:pt x="5513" y="903"/>
                  <a:pt x="5513" y="756"/>
                </a:cubicBezTo>
                <a:lnTo>
                  <a:pt x="5513" y="756"/>
                </a:lnTo>
                <a:lnTo>
                  <a:pt x="5488" y="903"/>
                </a:lnTo>
                <a:lnTo>
                  <a:pt x="5488" y="781"/>
                </a:lnTo>
                <a:cubicBezTo>
                  <a:pt x="5196" y="537"/>
                  <a:pt x="5220" y="464"/>
                  <a:pt x="5074" y="269"/>
                </a:cubicBezTo>
                <a:cubicBezTo>
                  <a:pt x="5069" y="278"/>
                  <a:pt x="5062" y="282"/>
                  <a:pt x="5051" y="282"/>
                </a:cubicBezTo>
                <a:cubicBezTo>
                  <a:pt x="5006" y="282"/>
                  <a:pt x="4914" y="202"/>
                  <a:pt x="4854" y="122"/>
                </a:cubicBezTo>
                <a:lnTo>
                  <a:pt x="4830" y="73"/>
                </a:lnTo>
                <a:lnTo>
                  <a:pt x="4781" y="73"/>
                </a:lnTo>
                <a:cubicBezTo>
                  <a:pt x="4659" y="49"/>
                  <a:pt x="4562" y="49"/>
                  <a:pt x="4440" y="49"/>
                </a:cubicBezTo>
                <a:lnTo>
                  <a:pt x="4196" y="49"/>
                </a:lnTo>
                <a:lnTo>
                  <a:pt x="3928" y="0"/>
                </a:lnTo>
                <a:close/>
                <a:moveTo>
                  <a:pt x="13513" y="13209"/>
                </a:moveTo>
                <a:cubicBezTo>
                  <a:pt x="13497" y="13237"/>
                  <a:pt x="13481" y="13265"/>
                  <a:pt x="13464" y="13293"/>
                </a:cubicBezTo>
                <a:cubicBezTo>
                  <a:pt x="13481" y="13267"/>
                  <a:pt x="13498" y="13239"/>
                  <a:pt x="13513" y="13209"/>
                </a:cubicBezTo>
                <a:close/>
              </a:path>
            </a:pathLst>
          </a:custGeom>
          <a:solidFill>
            <a:srgbClr val="F8AC5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69" name="Google Shape;669;p20"/>
          <p:cNvGrpSpPr/>
          <p:nvPr/>
        </p:nvGrpSpPr>
        <p:grpSpPr>
          <a:xfrm rot="10605665" flipH="1">
            <a:off x="423514" y="3151107"/>
            <a:ext cx="1762797" cy="1000100"/>
            <a:chOff x="238125" y="2760550"/>
            <a:chExt cx="528650" cy="280500"/>
          </a:xfrm>
        </p:grpSpPr>
        <p:sp>
          <p:nvSpPr>
            <p:cNvPr id="670" name="Google Shape;670;p20"/>
            <p:cNvSpPr/>
            <p:nvPr/>
          </p:nvSpPr>
          <p:spPr>
            <a:xfrm>
              <a:off x="274700" y="3020300"/>
              <a:ext cx="1850" cy="9150"/>
            </a:xfrm>
            <a:custGeom>
              <a:avLst/>
              <a:gdLst/>
              <a:ahLst/>
              <a:cxnLst/>
              <a:rect l="l" t="t" r="r" b="b"/>
              <a:pathLst>
                <a:path w="74" h="366" extrusionOk="0">
                  <a:moveTo>
                    <a:pt x="74" y="0"/>
                  </a:moveTo>
                  <a:cubicBezTo>
                    <a:pt x="25" y="122"/>
                    <a:pt x="0" y="244"/>
                    <a:pt x="0" y="366"/>
                  </a:cubicBezTo>
                  <a:cubicBezTo>
                    <a:pt x="49" y="244"/>
                    <a:pt x="74" y="122"/>
                    <a:pt x="74" y="0"/>
                  </a:cubicBezTo>
                  <a:close/>
                </a:path>
              </a:pathLst>
            </a:custGeom>
            <a:solidFill>
              <a:srgbClr val="344A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1" name="Google Shape;671;p20"/>
            <p:cNvSpPr/>
            <p:nvPr/>
          </p:nvSpPr>
          <p:spPr>
            <a:xfrm>
              <a:off x="277125" y="3020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344A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72" name="Google Shape;672;p20"/>
            <p:cNvGrpSpPr/>
            <p:nvPr/>
          </p:nvGrpSpPr>
          <p:grpSpPr>
            <a:xfrm>
              <a:off x="238125" y="2760550"/>
              <a:ext cx="528650" cy="279275"/>
              <a:chOff x="238125" y="2760550"/>
              <a:chExt cx="528650" cy="279275"/>
            </a:xfrm>
          </p:grpSpPr>
          <p:sp>
            <p:nvSpPr>
              <p:cNvPr id="673" name="Google Shape;673;p20"/>
              <p:cNvSpPr/>
              <p:nvPr/>
            </p:nvSpPr>
            <p:spPr>
              <a:xfrm>
                <a:off x="238125" y="2760550"/>
                <a:ext cx="528650" cy="278050"/>
              </a:xfrm>
              <a:custGeom>
                <a:avLst/>
                <a:gdLst/>
                <a:ahLst/>
                <a:cxnLst/>
                <a:rect l="l" t="t" r="r" b="b"/>
                <a:pathLst>
                  <a:path w="21146" h="11122" extrusionOk="0">
                    <a:moveTo>
                      <a:pt x="11622" y="1778"/>
                    </a:moveTo>
                    <a:lnTo>
                      <a:pt x="11622" y="1778"/>
                    </a:lnTo>
                    <a:cubicBezTo>
                      <a:pt x="11627" y="1780"/>
                      <a:pt x="11631" y="1781"/>
                      <a:pt x="11634" y="1781"/>
                    </a:cubicBezTo>
                    <a:cubicBezTo>
                      <a:pt x="11630" y="1780"/>
                      <a:pt x="11626" y="1779"/>
                      <a:pt x="11622" y="1778"/>
                    </a:cubicBezTo>
                    <a:close/>
                    <a:moveTo>
                      <a:pt x="15975" y="3512"/>
                    </a:moveTo>
                    <a:cubicBezTo>
                      <a:pt x="15975" y="3515"/>
                      <a:pt x="15978" y="3517"/>
                      <a:pt x="15983" y="3518"/>
                    </a:cubicBezTo>
                    <a:lnTo>
                      <a:pt x="15983" y="3518"/>
                    </a:lnTo>
                    <a:cubicBezTo>
                      <a:pt x="15980" y="3516"/>
                      <a:pt x="15978" y="3514"/>
                      <a:pt x="15975" y="3512"/>
                    </a:cubicBezTo>
                    <a:close/>
                    <a:moveTo>
                      <a:pt x="1524" y="10118"/>
                    </a:moveTo>
                    <a:cubicBezTo>
                      <a:pt x="1528" y="10118"/>
                      <a:pt x="1532" y="10119"/>
                      <a:pt x="1537" y="10122"/>
                    </a:cubicBezTo>
                    <a:lnTo>
                      <a:pt x="1508" y="10266"/>
                    </a:lnTo>
                    <a:lnTo>
                      <a:pt x="1508" y="10266"/>
                    </a:lnTo>
                    <a:cubicBezTo>
                      <a:pt x="1519" y="10173"/>
                      <a:pt x="1503" y="10118"/>
                      <a:pt x="1524" y="10118"/>
                    </a:cubicBezTo>
                    <a:close/>
                    <a:moveTo>
                      <a:pt x="10756" y="0"/>
                    </a:moveTo>
                    <a:lnTo>
                      <a:pt x="10756" y="0"/>
                    </a:lnTo>
                    <a:cubicBezTo>
                      <a:pt x="10902" y="24"/>
                      <a:pt x="10853" y="49"/>
                      <a:pt x="10731" y="49"/>
                    </a:cubicBezTo>
                    <a:cubicBezTo>
                      <a:pt x="10549" y="24"/>
                      <a:pt x="10451" y="18"/>
                      <a:pt x="10399" y="18"/>
                    </a:cubicBezTo>
                    <a:cubicBezTo>
                      <a:pt x="10347" y="18"/>
                      <a:pt x="10341" y="24"/>
                      <a:pt x="10341" y="24"/>
                    </a:cubicBezTo>
                    <a:lnTo>
                      <a:pt x="9927" y="24"/>
                    </a:lnTo>
                    <a:cubicBezTo>
                      <a:pt x="9024" y="24"/>
                      <a:pt x="8146" y="171"/>
                      <a:pt x="7317" y="463"/>
                    </a:cubicBezTo>
                    <a:cubicBezTo>
                      <a:pt x="6512" y="756"/>
                      <a:pt x="5756" y="1146"/>
                      <a:pt x="5073" y="1634"/>
                    </a:cubicBezTo>
                    <a:cubicBezTo>
                      <a:pt x="4757" y="1926"/>
                      <a:pt x="4319" y="2243"/>
                      <a:pt x="4050" y="2535"/>
                    </a:cubicBezTo>
                    <a:lnTo>
                      <a:pt x="4050" y="2535"/>
                    </a:lnTo>
                    <a:cubicBezTo>
                      <a:pt x="3877" y="2706"/>
                      <a:pt x="3369" y="3198"/>
                      <a:pt x="2927" y="3756"/>
                    </a:cubicBezTo>
                    <a:cubicBezTo>
                      <a:pt x="2537" y="4195"/>
                      <a:pt x="2195" y="4658"/>
                      <a:pt x="1902" y="5171"/>
                    </a:cubicBezTo>
                    <a:lnTo>
                      <a:pt x="1951" y="5097"/>
                    </a:lnTo>
                    <a:lnTo>
                      <a:pt x="1951" y="5097"/>
                    </a:lnTo>
                    <a:cubicBezTo>
                      <a:pt x="1829" y="5317"/>
                      <a:pt x="1683" y="5536"/>
                      <a:pt x="1512" y="5707"/>
                    </a:cubicBezTo>
                    <a:cubicBezTo>
                      <a:pt x="1610" y="5707"/>
                      <a:pt x="1463" y="6049"/>
                      <a:pt x="1390" y="6171"/>
                    </a:cubicBezTo>
                    <a:cubicBezTo>
                      <a:pt x="1341" y="6268"/>
                      <a:pt x="1268" y="6439"/>
                      <a:pt x="1219" y="6634"/>
                    </a:cubicBezTo>
                    <a:cubicBezTo>
                      <a:pt x="1146" y="6805"/>
                      <a:pt x="1073" y="7024"/>
                      <a:pt x="1000" y="7171"/>
                    </a:cubicBezTo>
                    <a:lnTo>
                      <a:pt x="976" y="7146"/>
                    </a:lnTo>
                    <a:cubicBezTo>
                      <a:pt x="902" y="7439"/>
                      <a:pt x="683" y="7975"/>
                      <a:pt x="634" y="8171"/>
                    </a:cubicBezTo>
                    <a:cubicBezTo>
                      <a:pt x="390" y="8780"/>
                      <a:pt x="220" y="9390"/>
                      <a:pt x="146" y="10049"/>
                    </a:cubicBezTo>
                    <a:cubicBezTo>
                      <a:pt x="146" y="10049"/>
                      <a:pt x="98" y="10146"/>
                      <a:pt x="73" y="10244"/>
                    </a:cubicBezTo>
                    <a:lnTo>
                      <a:pt x="24" y="10390"/>
                    </a:lnTo>
                    <a:lnTo>
                      <a:pt x="0" y="10463"/>
                    </a:lnTo>
                    <a:lnTo>
                      <a:pt x="0" y="10536"/>
                    </a:lnTo>
                    <a:cubicBezTo>
                      <a:pt x="195" y="10658"/>
                      <a:pt x="390" y="10756"/>
                      <a:pt x="610" y="10805"/>
                    </a:cubicBezTo>
                    <a:cubicBezTo>
                      <a:pt x="691" y="10836"/>
                      <a:pt x="776" y="10851"/>
                      <a:pt x="859" y="10851"/>
                    </a:cubicBezTo>
                    <a:cubicBezTo>
                      <a:pt x="1102" y="10851"/>
                      <a:pt x="1336" y="10723"/>
                      <a:pt x="1463" y="10488"/>
                    </a:cubicBezTo>
                    <a:lnTo>
                      <a:pt x="1488" y="10512"/>
                    </a:lnTo>
                    <a:cubicBezTo>
                      <a:pt x="1488" y="10488"/>
                      <a:pt x="1488" y="10463"/>
                      <a:pt x="1488" y="10439"/>
                    </a:cubicBezTo>
                    <a:lnTo>
                      <a:pt x="1488" y="10366"/>
                    </a:lnTo>
                    <a:cubicBezTo>
                      <a:pt x="1491" y="10356"/>
                      <a:pt x="1493" y="10346"/>
                      <a:pt x="1495" y="10337"/>
                    </a:cubicBezTo>
                    <a:lnTo>
                      <a:pt x="1495" y="10337"/>
                    </a:lnTo>
                    <a:cubicBezTo>
                      <a:pt x="1509" y="10287"/>
                      <a:pt x="1518" y="10268"/>
                      <a:pt x="1524" y="10268"/>
                    </a:cubicBezTo>
                    <a:cubicBezTo>
                      <a:pt x="1537" y="10268"/>
                      <a:pt x="1537" y="10344"/>
                      <a:pt x="1537" y="10390"/>
                    </a:cubicBezTo>
                    <a:cubicBezTo>
                      <a:pt x="1561" y="10317"/>
                      <a:pt x="1561" y="10244"/>
                      <a:pt x="1585" y="10171"/>
                    </a:cubicBezTo>
                    <a:cubicBezTo>
                      <a:pt x="1585" y="10166"/>
                      <a:pt x="1584" y="10164"/>
                      <a:pt x="1583" y="10164"/>
                    </a:cubicBezTo>
                    <a:cubicBezTo>
                      <a:pt x="1577" y="10164"/>
                      <a:pt x="1561" y="10200"/>
                      <a:pt x="1561" y="10219"/>
                    </a:cubicBezTo>
                    <a:cubicBezTo>
                      <a:pt x="1537" y="10097"/>
                      <a:pt x="1561" y="10000"/>
                      <a:pt x="1585" y="9878"/>
                    </a:cubicBezTo>
                    <a:cubicBezTo>
                      <a:pt x="1634" y="9683"/>
                      <a:pt x="1634" y="9878"/>
                      <a:pt x="1683" y="9658"/>
                    </a:cubicBezTo>
                    <a:cubicBezTo>
                      <a:pt x="1976" y="8536"/>
                      <a:pt x="2415" y="7463"/>
                      <a:pt x="3000" y="6488"/>
                    </a:cubicBezTo>
                    <a:cubicBezTo>
                      <a:pt x="3024" y="6488"/>
                      <a:pt x="3000" y="6488"/>
                      <a:pt x="3000" y="6512"/>
                    </a:cubicBezTo>
                    <a:cubicBezTo>
                      <a:pt x="3073" y="6366"/>
                      <a:pt x="3146" y="6219"/>
                      <a:pt x="3244" y="6073"/>
                    </a:cubicBezTo>
                    <a:cubicBezTo>
                      <a:pt x="3317" y="5927"/>
                      <a:pt x="3415" y="5805"/>
                      <a:pt x="3488" y="5658"/>
                    </a:cubicBezTo>
                    <a:cubicBezTo>
                      <a:pt x="3512" y="5610"/>
                      <a:pt x="3561" y="5585"/>
                      <a:pt x="3610" y="5561"/>
                    </a:cubicBezTo>
                    <a:cubicBezTo>
                      <a:pt x="3585" y="5561"/>
                      <a:pt x="3658" y="5488"/>
                      <a:pt x="3732" y="5341"/>
                    </a:cubicBezTo>
                    <a:cubicBezTo>
                      <a:pt x="3829" y="5219"/>
                      <a:pt x="3951" y="5024"/>
                      <a:pt x="4097" y="4854"/>
                    </a:cubicBezTo>
                    <a:cubicBezTo>
                      <a:pt x="4244" y="4683"/>
                      <a:pt x="4390" y="4512"/>
                      <a:pt x="4512" y="4366"/>
                    </a:cubicBezTo>
                    <a:cubicBezTo>
                      <a:pt x="4610" y="4244"/>
                      <a:pt x="4707" y="4171"/>
                      <a:pt x="4707" y="4146"/>
                    </a:cubicBezTo>
                    <a:lnTo>
                      <a:pt x="4683" y="4098"/>
                    </a:lnTo>
                    <a:cubicBezTo>
                      <a:pt x="4927" y="3854"/>
                      <a:pt x="4805" y="4073"/>
                      <a:pt x="5000" y="3829"/>
                    </a:cubicBezTo>
                    <a:cubicBezTo>
                      <a:pt x="5049" y="3732"/>
                      <a:pt x="5122" y="3658"/>
                      <a:pt x="5219" y="3585"/>
                    </a:cubicBezTo>
                    <a:cubicBezTo>
                      <a:pt x="5317" y="3537"/>
                      <a:pt x="5390" y="3463"/>
                      <a:pt x="5463" y="3366"/>
                    </a:cubicBezTo>
                    <a:cubicBezTo>
                      <a:pt x="5463" y="3366"/>
                      <a:pt x="5553" y="3312"/>
                      <a:pt x="5578" y="3312"/>
                    </a:cubicBezTo>
                    <a:cubicBezTo>
                      <a:pt x="5583" y="3312"/>
                      <a:pt x="5585" y="3314"/>
                      <a:pt x="5585" y="3317"/>
                    </a:cubicBezTo>
                    <a:cubicBezTo>
                      <a:pt x="5585" y="3244"/>
                      <a:pt x="5707" y="3195"/>
                      <a:pt x="5780" y="3122"/>
                    </a:cubicBezTo>
                    <a:cubicBezTo>
                      <a:pt x="5780" y="3114"/>
                      <a:pt x="5775" y="3111"/>
                      <a:pt x="5767" y="3111"/>
                    </a:cubicBezTo>
                    <a:cubicBezTo>
                      <a:pt x="5751" y="3111"/>
                      <a:pt x="5723" y="3122"/>
                      <a:pt x="5707" y="3122"/>
                    </a:cubicBezTo>
                    <a:lnTo>
                      <a:pt x="5780" y="3049"/>
                    </a:lnTo>
                    <a:lnTo>
                      <a:pt x="5878" y="2976"/>
                    </a:lnTo>
                    <a:cubicBezTo>
                      <a:pt x="5905" y="2967"/>
                      <a:pt x="5925" y="2961"/>
                      <a:pt x="5937" y="2961"/>
                    </a:cubicBezTo>
                    <a:cubicBezTo>
                      <a:pt x="5959" y="2961"/>
                      <a:pt x="5958" y="2978"/>
                      <a:pt x="5927" y="3024"/>
                    </a:cubicBezTo>
                    <a:lnTo>
                      <a:pt x="6171" y="2829"/>
                    </a:lnTo>
                    <a:lnTo>
                      <a:pt x="6561" y="2585"/>
                    </a:lnTo>
                    <a:cubicBezTo>
                      <a:pt x="6902" y="2390"/>
                      <a:pt x="7268" y="2220"/>
                      <a:pt x="7634" y="2073"/>
                    </a:cubicBezTo>
                    <a:cubicBezTo>
                      <a:pt x="7975" y="1927"/>
                      <a:pt x="8341" y="1829"/>
                      <a:pt x="8732" y="1756"/>
                    </a:cubicBezTo>
                    <a:cubicBezTo>
                      <a:pt x="8878" y="1707"/>
                      <a:pt x="9024" y="1707"/>
                      <a:pt x="9171" y="1683"/>
                    </a:cubicBezTo>
                    <a:lnTo>
                      <a:pt x="9463" y="1659"/>
                    </a:lnTo>
                    <a:cubicBezTo>
                      <a:pt x="9390" y="1634"/>
                      <a:pt x="9219" y="1659"/>
                      <a:pt x="9146" y="1610"/>
                    </a:cubicBezTo>
                    <a:cubicBezTo>
                      <a:pt x="9219" y="1585"/>
                      <a:pt x="9274" y="1585"/>
                      <a:pt x="9320" y="1585"/>
                    </a:cubicBezTo>
                    <a:cubicBezTo>
                      <a:pt x="9366" y="1585"/>
                      <a:pt x="9402" y="1585"/>
                      <a:pt x="9439" y="1561"/>
                    </a:cubicBezTo>
                    <a:cubicBezTo>
                      <a:pt x="9488" y="1610"/>
                      <a:pt x="9561" y="1610"/>
                      <a:pt x="9658" y="1610"/>
                    </a:cubicBezTo>
                    <a:cubicBezTo>
                      <a:pt x="9732" y="1610"/>
                      <a:pt x="9829" y="1634"/>
                      <a:pt x="9902" y="1659"/>
                    </a:cubicBezTo>
                    <a:lnTo>
                      <a:pt x="9951" y="1610"/>
                    </a:lnTo>
                    <a:lnTo>
                      <a:pt x="10024" y="1659"/>
                    </a:lnTo>
                    <a:lnTo>
                      <a:pt x="10488" y="1659"/>
                    </a:lnTo>
                    <a:lnTo>
                      <a:pt x="10853" y="1707"/>
                    </a:lnTo>
                    <a:cubicBezTo>
                      <a:pt x="11117" y="1707"/>
                      <a:pt x="11381" y="1731"/>
                      <a:pt x="11622" y="1778"/>
                    </a:cubicBezTo>
                    <a:lnTo>
                      <a:pt x="11622" y="1778"/>
                    </a:lnTo>
                    <a:cubicBezTo>
                      <a:pt x="11593" y="1769"/>
                      <a:pt x="11549" y="1732"/>
                      <a:pt x="11634" y="1732"/>
                    </a:cubicBezTo>
                    <a:cubicBezTo>
                      <a:pt x="11634" y="1781"/>
                      <a:pt x="11902" y="1732"/>
                      <a:pt x="11951" y="1805"/>
                    </a:cubicBezTo>
                    <a:cubicBezTo>
                      <a:pt x="12016" y="1805"/>
                      <a:pt x="12168" y="1848"/>
                      <a:pt x="12233" y="1848"/>
                    </a:cubicBezTo>
                    <a:cubicBezTo>
                      <a:pt x="12265" y="1848"/>
                      <a:pt x="12276" y="1837"/>
                      <a:pt x="12244" y="1805"/>
                    </a:cubicBezTo>
                    <a:lnTo>
                      <a:pt x="12244" y="1805"/>
                    </a:lnTo>
                    <a:cubicBezTo>
                      <a:pt x="12292" y="1829"/>
                      <a:pt x="12366" y="1854"/>
                      <a:pt x="12414" y="1878"/>
                    </a:cubicBezTo>
                    <a:cubicBezTo>
                      <a:pt x="12463" y="1902"/>
                      <a:pt x="12488" y="1902"/>
                      <a:pt x="12414" y="1902"/>
                    </a:cubicBezTo>
                    <a:cubicBezTo>
                      <a:pt x="12488" y="1927"/>
                      <a:pt x="12561" y="1951"/>
                      <a:pt x="12658" y="1976"/>
                    </a:cubicBezTo>
                    <a:lnTo>
                      <a:pt x="12536" y="1927"/>
                    </a:lnTo>
                    <a:lnTo>
                      <a:pt x="12536" y="1927"/>
                    </a:lnTo>
                    <a:cubicBezTo>
                      <a:pt x="12683" y="1951"/>
                      <a:pt x="12805" y="2000"/>
                      <a:pt x="12902" y="2024"/>
                    </a:cubicBezTo>
                    <a:cubicBezTo>
                      <a:pt x="13024" y="2073"/>
                      <a:pt x="13122" y="2098"/>
                      <a:pt x="13219" y="2098"/>
                    </a:cubicBezTo>
                    <a:lnTo>
                      <a:pt x="13122" y="2049"/>
                    </a:lnTo>
                    <a:lnTo>
                      <a:pt x="13122" y="2049"/>
                    </a:lnTo>
                    <a:cubicBezTo>
                      <a:pt x="13292" y="2098"/>
                      <a:pt x="13439" y="2146"/>
                      <a:pt x="13488" y="2220"/>
                    </a:cubicBezTo>
                    <a:lnTo>
                      <a:pt x="13414" y="2195"/>
                    </a:lnTo>
                    <a:lnTo>
                      <a:pt x="13317" y="2195"/>
                    </a:lnTo>
                    <a:cubicBezTo>
                      <a:pt x="13463" y="2220"/>
                      <a:pt x="13561" y="2268"/>
                      <a:pt x="13683" y="2317"/>
                    </a:cubicBezTo>
                    <a:cubicBezTo>
                      <a:pt x="13805" y="2366"/>
                      <a:pt x="13902" y="2390"/>
                      <a:pt x="14024" y="2439"/>
                    </a:cubicBezTo>
                    <a:lnTo>
                      <a:pt x="13902" y="2415"/>
                    </a:lnTo>
                    <a:lnTo>
                      <a:pt x="13902" y="2415"/>
                    </a:lnTo>
                    <a:cubicBezTo>
                      <a:pt x="13975" y="2439"/>
                      <a:pt x="14146" y="2488"/>
                      <a:pt x="14341" y="2585"/>
                    </a:cubicBezTo>
                    <a:cubicBezTo>
                      <a:pt x="14439" y="2610"/>
                      <a:pt x="14561" y="2683"/>
                      <a:pt x="14658" y="2732"/>
                    </a:cubicBezTo>
                    <a:cubicBezTo>
                      <a:pt x="14780" y="2780"/>
                      <a:pt x="14878" y="2829"/>
                      <a:pt x="15000" y="2902"/>
                    </a:cubicBezTo>
                    <a:cubicBezTo>
                      <a:pt x="15219" y="3024"/>
                      <a:pt x="15439" y="3146"/>
                      <a:pt x="15634" y="3268"/>
                    </a:cubicBezTo>
                    <a:cubicBezTo>
                      <a:pt x="15805" y="3366"/>
                      <a:pt x="15926" y="3463"/>
                      <a:pt x="16024" y="3512"/>
                    </a:cubicBezTo>
                    <a:lnTo>
                      <a:pt x="15926" y="3390"/>
                    </a:lnTo>
                    <a:lnTo>
                      <a:pt x="16048" y="3439"/>
                    </a:lnTo>
                    <a:cubicBezTo>
                      <a:pt x="16094" y="3462"/>
                      <a:pt x="16118" y="3485"/>
                      <a:pt x="16161" y="3507"/>
                    </a:cubicBezTo>
                    <a:lnTo>
                      <a:pt x="16161" y="3507"/>
                    </a:lnTo>
                    <a:cubicBezTo>
                      <a:pt x="16155" y="3506"/>
                      <a:pt x="16147" y="3505"/>
                      <a:pt x="16138" y="3505"/>
                    </a:cubicBezTo>
                    <a:cubicBezTo>
                      <a:pt x="16097" y="3505"/>
                      <a:pt x="16029" y="3519"/>
                      <a:pt x="15995" y="3519"/>
                    </a:cubicBezTo>
                    <a:cubicBezTo>
                      <a:pt x="15990" y="3519"/>
                      <a:pt x="15986" y="3519"/>
                      <a:pt x="15983" y="3518"/>
                    </a:cubicBezTo>
                    <a:lnTo>
                      <a:pt x="15983" y="3518"/>
                    </a:lnTo>
                    <a:cubicBezTo>
                      <a:pt x="16516" y="3956"/>
                      <a:pt x="16977" y="4441"/>
                      <a:pt x="17390" y="4976"/>
                    </a:cubicBezTo>
                    <a:cubicBezTo>
                      <a:pt x="17804" y="5488"/>
                      <a:pt x="18170" y="6073"/>
                      <a:pt x="18439" y="6683"/>
                    </a:cubicBezTo>
                    <a:cubicBezTo>
                      <a:pt x="18471" y="6770"/>
                      <a:pt x="18470" y="6794"/>
                      <a:pt x="18456" y="6794"/>
                    </a:cubicBezTo>
                    <a:cubicBezTo>
                      <a:pt x="18440" y="6794"/>
                      <a:pt x="18403" y="6756"/>
                      <a:pt x="18390" y="6756"/>
                    </a:cubicBezTo>
                    <a:cubicBezTo>
                      <a:pt x="18512" y="6975"/>
                      <a:pt x="18487" y="6829"/>
                      <a:pt x="18561" y="7024"/>
                    </a:cubicBezTo>
                    <a:cubicBezTo>
                      <a:pt x="18568" y="7047"/>
                      <a:pt x="18569" y="7056"/>
                      <a:pt x="18565" y="7056"/>
                    </a:cubicBezTo>
                    <a:cubicBezTo>
                      <a:pt x="18556" y="7056"/>
                      <a:pt x="18528" y="7017"/>
                      <a:pt x="18512" y="7000"/>
                    </a:cubicBezTo>
                    <a:lnTo>
                      <a:pt x="18512" y="7000"/>
                    </a:lnTo>
                    <a:cubicBezTo>
                      <a:pt x="18561" y="7097"/>
                      <a:pt x="18585" y="7171"/>
                      <a:pt x="18609" y="7171"/>
                    </a:cubicBezTo>
                    <a:cubicBezTo>
                      <a:pt x="18561" y="7049"/>
                      <a:pt x="18634" y="7097"/>
                      <a:pt x="18658" y="7024"/>
                    </a:cubicBezTo>
                    <a:lnTo>
                      <a:pt x="18707" y="7171"/>
                    </a:lnTo>
                    <a:cubicBezTo>
                      <a:pt x="18731" y="7219"/>
                      <a:pt x="18756" y="7293"/>
                      <a:pt x="18756" y="7293"/>
                    </a:cubicBezTo>
                    <a:lnTo>
                      <a:pt x="18731" y="7293"/>
                    </a:lnTo>
                    <a:cubicBezTo>
                      <a:pt x="18829" y="7414"/>
                      <a:pt x="18902" y="7536"/>
                      <a:pt x="18951" y="7683"/>
                    </a:cubicBezTo>
                    <a:cubicBezTo>
                      <a:pt x="19122" y="8146"/>
                      <a:pt x="19243" y="8634"/>
                      <a:pt x="19365" y="9122"/>
                    </a:cubicBezTo>
                    <a:cubicBezTo>
                      <a:pt x="19341" y="9122"/>
                      <a:pt x="19317" y="9024"/>
                      <a:pt x="19268" y="8927"/>
                    </a:cubicBezTo>
                    <a:lnTo>
                      <a:pt x="19268" y="8927"/>
                    </a:lnTo>
                    <a:cubicBezTo>
                      <a:pt x="19292" y="9000"/>
                      <a:pt x="19317" y="9073"/>
                      <a:pt x="19317" y="9146"/>
                    </a:cubicBezTo>
                    <a:cubicBezTo>
                      <a:pt x="19317" y="9126"/>
                      <a:pt x="19319" y="9118"/>
                      <a:pt x="19322" y="9118"/>
                    </a:cubicBezTo>
                    <a:cubicBezTo>
                      <a:pt x="19336" y="9118"/>
                      <a:pt x="19374" y="9263"/>
                      <a:pt x="19386" y="9263"/>
                    </a:cubicBezTo>
                    <a:cubicBezTo>
                      <a:pt x="19388" y="9263"/>
                      <a:pt x="19390" y="9257"/>
                      <a:pt x="19390" y="9244"/>
                    </a:cubicBezTo>
                    <a:cubicBezTo>
                      <a:pt x="19536" y="9585"/>
                      <a:pt x="19536" y="10049"/>
                      <a:pt x="19658" y="10341"/>
                    </a:cubicBezTo>
                    <a:cubicBezTo>
                      <a:pt x="19683" y="10341"/>
                      <a:pt x="20024" y="10488"/>
                      <a:pt x="20390" y="10610"/>
                    </a:cubicBezTo>
                    <a:cubicBezTo>
                      <a:pt x="20715" y="10749"/>
                      <a:pt x="21039" y="10866"/>
                      <a:pt x="21112" y="10877"/>
                    </a:cubicBezTo>
                    <a:lnTo>
                      <a:pt x="21112" y="10877"/>
                    </a:lnTo>
                    <a:cubicBezTo>
                      <a:pt x="21109" y="10846"/>
                      <a:pt x="21104" y="10814"/>
                      <a:pt x="21097" y="10780"/>
                    </a:cubicBezTo>
                    <a:lnTo>
                      <a:pt x="21048" y="10780"/>
                    </a:lnTo>
                    <a:cubicBezTo>
                      <a:pt x="21000" y="10536"/>
                      <a:pt x="21073" y="10707"/>
                      <a:pt x="21048" y="10463"/>
                    </a:cubicBezTo>
                    <a:cubicBezTo>
                      <a:pt x="21097" y="10463"/>
                      <a:pt x="21122" y="10683"/>
                      <a:pt x="21146" y="10878"/>
                    </a:cubicBezTo>
                    <a:cubicBezTo>
                      <a:pt x="21146" y="10731"/>
                      <a:pt x="21146" y="10585"/>
                      <a:pt x="21097" y="10439"/>
                    </a:cubicBezTo>
                    <a:cubicBezTo>
                      <a:pt x="21097" y="10268"/>
                      <a:pt x="21146" y="10439"/>
                      <a:pt x="21122" y="10244"/>
                    </a:cubicBezTo>
                    <a:cubicBezTo>
                      <a:pt x="21073" y="10073"/>
                      <a:pt x="21048" y="9902"/>
                      <a:pt x="21048" y="9732"/>
                    </a:cubicBezTo>
                    <a:cubicBezTo>
                      <a:pt x="21000" y="9317"/>
                      <a:pt x="20853" y="9122"/>
                      <a:pt x="20804" y="8732"/>
                    </a:cubicBezTo>
                    <a:lnTo>
                      <a:pt x="20804" y="8732"/>
                    </a:lnTo>
                    <a:lnTo>
                      <a:pt x="20829" y="8780"/>
                    </a:lnTo>
                    <a:cubicBezTo>
                      <a:pt x="20829" y="8634"/>
                      <a:pt x="20731" y="8390"/>
                      <a:pt x="20682" y="8146"/>
                    </a:cubicBezTo>
                    <a:cubicBezTo>
                      <a:pt x="20682" y="8188"/>
                      <a:pt x="20682" y="8231"/>
                      <a:pt x="20673" y="8231"/>
                    </a:cubicBezTo>
                    <a:cubicBezTo>
                      <a:pt x="20666" y="8231"/>
                      <a:pt x="20654" y="8208"/>
                      <a:pt x="20634" y="8146"/>
                    </a:cubicBezTo>
                    <a:cubicBezTo>
                      <a:pt x="20585" y="7878"/>
                      <a:pt x="20512" y="7707"/>
                      <a:pt x="20463" y="7488"/>
                    </a:cubicBezTo>
                    <a:lnTo>
                      <a:pt x="20414" y="7414"/>
                    </a:lnTo>
                    <a:cubicBezTo>
                      <a:pt x="20390" y="7366"/>
                      <a:pt x="20365" y="7317"/>
                      <a:pt x="20365" y="7317"/>
                    </a:cubicBezTo>
                    <a:cubicBezTo>
                      <a:pt x="20048" y="6390"/>
                      <a:pt x="19609" y="5512"/>
                      <a:pt x="19073" y="4707"/>
                    </a:cubicBezTo>
                    <a:cubicBezTo>
                      <a:pt x="18756" y="4219"/>
                      <a:pt x="18390" y="3756"/>
                      <a:pt x="18000" y="3341"/>
                    </a:cubicBezTo>
                    <a:cubicBezTo>
                      <a:pt x="17707" y="3024"/>
                      <a:pt x="17414" y="2756"/>
                      <a:pt x="17122" y="2512"/>
                    </a:cubicBezTo>
                    <a:lnTo>
                      <a:pt x="17146" y="2512"/>
                    </a:lnTo>
                    <a:cubicBezTo>
                      <a:pt x="16780" y="2220"/>
                      <a:pt x="16414" y="1951"/>
                      <a:pt x="16024" y="1707"/>
                    </a:cubicBezTo>
                    <a:cubicBezTo>
                      <a:pt x="15536" y="1390"/>
                      <a:pt x="15048" y="1146"/>
                      <a:pt x="14512" y="927"/>
                    </a:cubicBezTo>
                    <a:cubicBezTo>
                      <a:pt x="13561" y="512"/>
                      <a:pt x="12561" y="268"/>
                      <a:pt x="11561" y="146"/>
                    </a:cubicBezTo>
                    <a:cubicBezTo>
                      <a:pt x="11292" y="73"/>
                      <a:pt x="11024" y="24"/>
                      <a:pt x="10756" y="0"/>
                    </a:cubicBezTo>
                    <a:close/>
                    <a:moveTo>
                      <a:pt x="21112" y="10877"/>
                    </a:moveTo>
                    <a:cubicBezTo>
                      <a:pt x="21122" y="10958"/>
                      <a:pt x="21122" y="11034"/>
                      <a:pt x="21122" y="11122"/>
                    </a:cubicBezTo>
                    <a:cubicBezTo>
                      <a:pt x="21122" y="11049"/>
                      <a:pt x="21122" y="10951"/>
                      <a:pt x="21122" y="10878"/>
                    </a:cubicBezTo>
                    <a:cubicBezTo>
                      <a:pt x="21119" y="10878"/>
                      <a:pt x="21116" y="10878"/>
                      <a:pt x="21112" y="10877"/>
                    </a:cubicBezTo>
                    <a:close/>
                  </a:path>
                </a:pathLst>
              </a:custGeom>
              <a:solidFill>
                <a:srgbClr val="E7654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4" name="Google Shape;674;p20"/>
              <p:cNvSpPr/>
              <p:nvPr/>
            </p:nvSpPr>
            <p:spPr>
              <a:xfrm>
                <a:off x="338100" y="3028825"/>
                <a:ext cx="2475" cy="6725"/>
              </a:xfrm>
              <a:custGeom>
                <a:avLst/>
                <a:gdLst/>
                <a:ahLst/>
                <a:cxnLst/>
                <a:rect l="l" t="t" r="r" b="b"/>
                <a:pathLst>
                  <a:path w="99" h="269" extrusionOk="0">
                    <a:moveTo>
                      <a:pt x="98" y="0"/>
                    </a:moveTo>
                    <a:cubicBezTo>
                      <a:pt x="50" y="74"/>
                      <a:pt x="1" y="171"/>
                      <a:pt x="1" y="269"/>
                    </a:cubicBezTo>
                    <a:cubicBezTo>
                      <a:pt x="50" y="196"/>
                      <a:pt x="74" y="98"/>
                      <a:pt x="98" y="0"/>
                    </a:cubicBezTo>
                    <a:close/>
                  </a:path>
                </a:pathLst>
              </a:custGeom>
              <a:solidFill>
                <a:srgbClr val="F7A28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5" name="Google Shape;675;p20"/>
              <p:cNvSpPr/>
              <p:nvPr/>
            </p:nvSpPr>
            <p:spPr>
              <a:xfrm>
                <a:off x="340550" y="30288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7A28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6" name="Google Shape;676;p20"/>
              <p:cNvSpPr/>
              <p:nvPr/>
            </p:nvSpPr>
            <p:spPr>
              <a:xfrm>
                <a:off x="302750" y="2832500"/>
                <a:ext cx="398800" cy="207325"/>
              </a:xfrm>
              <a:custGeom>
                <a:avLst/>
                <a:gdLst/>
                <a:ahLst/>
                <a:cxnLst/>
                <a:rect l="l" t="t" r="r" b="b"/>
                <a:pathLst>
                  <a:path w="15952" h="8293" extrusionOk="0">
                    <a:moveTo>
                      <a:pt x="8594" y="1702"/>
                    </a:moveTo>
                    <a:cubicBezTo>
                      <a:pt x="8599" y="1705"/>
                      <a:pt x="8605" y="1707"/>
                      <a:pt x="8610" y="1707"/>
                    </a:cubicBezTo>
                    <a:cubicBezTo>
                      <a:pt x="8604" y="1705"/>
                      <a:pt x="8599" y="1704"/>
                      <a:pt x="8594" y="1702"/>
                    </a:cubicBezTo>
                    <a:close/>
                    <a:moveTo>
                      <a:pt x="4624" y="2600"/>
                    </a:moveTo>
                    <a:cubicBezTo>
                      <a:pt x="4619" y="2604"/>
                      <a:pt x="4614" y="2607"/>
                      <a:pt x="4610" y="2610"/>
                    </a:cubicBezTo>
                    <a:cubicBezTo>
                      <a:pt x="4616" y="2607"/>
                      <a:pt x="4621" y="2603"/>
                      <a:pt x="4624" y="2600"/>
                    </a:cubicBezTo>
                    <a:close/>
                    <a:moveTo>
                      <a:pt x="11683" y="2951"/>
                    </a:moveTo>
                    <a:cubicBezTo>
                      <a:pt x="11683" y="2954"/>
                      <a:pt x="11685" y="2956"/>
                      <a:pt x="11690" y="2956"/>
                    </a:cubicBezTo>
                    <a:lnTo>
                      <a:pt x="11690" y="2956"/>
                    </a:lnTo>
                    <a:cubicBezTo>
                      <a:pt x="11687" y="2954"/>
                      <a:pt x="11685" y="2953"/>
                      <a:pt x="11683" y="2951"/>
                    </a:cubicBezTo>
                    <a:close/>
                    <a:moveTo>
                      <a:pt x="1415" y="3829"/>
                    </a:moveTo>
                    <a:lnTo>
                      <a:pt x="1391" y="3878"/>
                    </a:lnTo>
                    <a:lnTo>
                      <a:pt x="1391" y="3878"/>
                    </a:lnTo>
                    <a:cubicBezTo>
                      <a:pt x="1398" y="3862"/>
                      <a:pt x="1406" y="3847"/>
                      <a:pt x="1414" y="3831"/>
                    </a:cubicBezTo>
                    <a:lnTo>
                      <a:pt x="1414" y="3831"/>
                    </a:lnTo>
                    <a:cubicBezTo>
                      <a:pt x="1414" y="3830"/>
                      <a:pt x="1415" y="3830"/>
                      <a:pt x="1415" y="3829"/>
                    </a:cubicBezTo>
                    <a:close/>
                    <a:moveTo>
                      <a:pt x="2596" y="5025"/>
                    </a:moveTo>
                    <a:cubicBezTo>
                      <a:pt x="2595" y="5026"/>
                      <a:pt x="2595" y="5027"/>
                      <a:pt x="2594" y="5028"/>
                    </a:cubicBezTo>
                    <a:lnTo>
                      <a:pt x="2594" y="5028"/>
                    </a:lnTo>
                    <a:cubicBezTo>
                      <a:pt x="2596" y="5026"/>
                      <a:pt x="2597" y="5025"/>
                      <a:pt x="2596" y="5025"/>
                    </a:cubicBezTo>
                    <a:close/>
                    <a:moveTo>
                      <a:pt x="2594" y="5028"/>
                    </a:moveTo>
                    <a:cubicBezTo>
                      <a:pt x="2591" y="5031"/>
                      <a:pt x="2586" y="5037"/>
                      <a:pt x="2586" y="5049"/>
                    </a:cubicBezTo>
                    <a:cubicBezTo>
                      <a:pt x="2588" y="5042"/>
                      <a:pt x="2591" y="5035"/>
                      <a:pt x="2594" y="5028"/>
                    </a:cubicBezTo>
                    <a:close/>
                    <a:moveTo>
                      <a:pt x="1505" y="7629"/>
                    </a:moveTo>
                    <a:cubicBezTo>
                      <a:pt x="1507" y="7629"/>
                      <a:pt x="1509" y="7631"/>
                      <a:pt x="1512" y="7634"/>
                    </a:cubicBezTo>
                    <a:lnTo>
                      <a:pt x="1499" y="7728"/>
                    </a:lnTo>
                    <a:lnTo>
                      <a:pt x="1499" y="7728"/>
                    </a:lnTo>
                    <a:cubicBezTo>
                      <a:pt x="1502" y="7664"/>
                      <a:pt x="1497" y="7629"/>
                      <a:pt x="1505" y="7629"/>
                    </a:cubicBezTo>
                    <a:close/>
                    <a:moveTo>
                      <a:pt x="8000" y="0"/>
                    </a:moveTo>
                    <a:cubicBezTo>
                      <a:pt x="8098" y="0"/>
                      <a:pt x="8049" y="24"/>
                      <a:pt x="7976" y="24"/>
                    </a:cubicBezTo>
                    <a:cubicBezTo>
                      <a:pt x="7878" y="16"/>
                      <a:pt x="7813" y="14"/>
                      <a:pt x="7770" y="14"/>
                    </a:cubicBezTo>
                    <a:cubicBezTo>
                      <a:pt x="7683" y="14"/>
                      <a:pt x="7683" y="24"/>
                      <a:pt x="7683" y="24"/>
                    </a:cubicBezTo>
                    <a:cubicBezTo>
                      <a:pt x="7683" y="24"/>
                      <a:pt x="7659" y="49"/>
                      <a:pt x="7366" y="73"/>
                    </a:cubicBezTo>
                    <a:cubicBezTo>
                      <a:pt x="7195" y="73"/>
                      <a:pt x="6927" y="98"/>
                      <a:pt x="6586" y="146"/>
                    </a:cubicBezTo>
                    <a:cubicBezTo>
                      <a:pt x="6415" y="171"/>
                      <a:pt x="6220" y="220"/>
                      <a:pt x="6025" y="244"/>
                    </a:cubicBezTo>
                    <a:lnTo>
                      <a:pt x="5439" y="415"/>
                    </a:lnTo>
                    <a:lnTo>
                      <a:pt x="4903" y="634"/>
                    </a:lnTo>
                    <a:cubicBezTo>
                      <a:pt x="4708" y="707"/>
                      <a:pt x="4561" y="780"/>
                      <a:pt x="4415" y="854"/>
                    </a:cubicBezTo>
                    <a:cubicBezTo>
                      <a:pt x="4269" y="927"/>
                      <a:pt x="4147" y="1000"/>
                      <a:pt x="4025" y="1073"/>
                    </a:cubicBezTo>
                    <a:lnTo>
                      <a:pt x="3756" y="1244"/>
                    </a:lnTo>
                    <a:cubicBezTo>
                      <a:pt x="3515" y="1485"/>
                      <a:pt x="3178" y="1679"/>
                      <a:pt x="2982" y="1920"/>
                    </a:cubicBezTo>
                    <a:lnTo>
                      <a:pt x="2982" y="1920"/>
                    </a:lnTo>
                    <a:cubicBezTo>
                      <a:pt x="2672" y="2207"/>
                      <a:pt x="2385" y="2494"/>
                      <a:pt x="2122" y="2805"/>
                    </a:cubicBezTo>
                    <a:cubicBezTo>
                      <a:pt x="2049" y="2927"/>
                      <a:pt x="1951" y="3024"/>
                      <a:pt x="1878" y="3122"/>
                    </a:cubicBezTo>
                    <a:cubicBezTo>
                      <a:pt x="1781" y="3244"/>
                      <a:pt x="1708" y="3341"/>
                      <a:pt x="1659" y="3439"/>
                    </a:cubicBezTo>
                    <a:cubicBezTo>
                      <a:pt x="1550" y="3570"/>
                      <a:pt x="1480" y="3700"/>
                      <a:pt x="1414" y="3831"/>
                    </a:cubicBezTo>
                    <a:lnTo>
                      <a:pt x="1414" y="3831"/>
                    </a:lnTo>
                    <a:cubicBezTo>
                      <a:pt x="1268" y="4146"/>
                      <a:pt x="1244" y="4073"/>
                      <a:pt x="1098" y="4293"/>
                    </a:cubicBezTo>
                    <a:cubicBezTo>
                      <a:pt x="1171" y="4293"/>
                      <a:pt x="1073" y="4561"/>
                      <a:pt x="1049" y="4658"/>
                    </a:cubicBezTo>
                    <a:cubicBezTo>
                      <a:pt x="976" y="4805"/>
                      <a:pt x="878" y="5146"/>
                      <a:pt x="781" y="5390"/>
                    </a:cubicBezTo>
                    <a:lnTo>
                      <a:pt x="756" y="5390"/>
                    </a:lnTo>
                    <a:cubicBezTo>
                      <a:pt x="708" y="5585"/>
                      <a:pt x="561" y="6000"/>
                      <a:pt x="512" y="6122"/>
                    </a:cubicBezTo>
                    <a:cubicBezTo>
                      <a:pt x="464" y="6268"/>
                      <a:pt x="366" y="6512"/>
                      <a:pt x="293" y="6732"/>
                    </a:cubicBezTo>
                    <a:cubicBezTo>
                      <a:pt x="220" y="6975"/>
                      <a:pt x="171" y="7219"/>
                      <a:pt x="147" y="7463"/>
                    </a:cubicBezTo>
                    <a:lnTo>
                      <a:pt x="0" y="7780"/>
                    </a:lnTo>
                    <a:lnTo>
                      <a:pt x="0" y="7829"/>
                    </a:lnTo>
                    <a:cubicBezTo>
                      <a:pt x="171" y="7951"/>
                      <a:pt x="366" y="8024"/>
                      <a:pt x="586" y="8073"/>
                    </a:cubicBezTo>
                    <a:cubicBezTo>
                      <a:pt x="706" y="8113"/>
                      <a:pt x="843" y="8141"/>
                      <a:pt x="975" y="8141"/>
                    </a:cubicBezTo>
                    <a:cubicBezTo>
                      <a:pt x="1163" y="8141"/>
                      <a:pt x="1339" y="8084"/>
                      <a:pt x="1439" y="7927"/>
                    </a:cubicBezTo>
                    <a:lnTo>
                      <a:pt x="1464" y="7927"/>
                    </a:lnTo>
                    <a:lnTo>
                      <a:pt x="1488" y="7829"/>
                    </a:lnTo>
                    <a:cubicBezTo>
                      <a:pt x="1492" y="7808"/>
                      <a:pt x="1494" y="7788"/>
                      <a:pt x="1496" y="7770"/>
                    </a:cubicBezTo>
                    <a:lnTo>
                      <a:pt x="1496" y="7770"/>
                    </a:lnTo>
                    <a:cubicBezTo>
                      <a:pt x="1500" y="7753"/>
                      <a:pt x="1504" y="7746"/>
                      <a:pt x="1507" y="7746"/>
                    </a:cubicBezTo>
                    <a:cubicBezTo>
                      <a:pt x="1516" y="7746"/>
                      <a:pt x="1521" y="7798"/>
                      <a:pt x="1537" y="7829"/>
                    </a:cubicBezTo>
                    <a:cubicBezTo>
                      <a:pt x="1537" y="7780"/>
                      <a:pt x="1561" y="7732"/>
                      <a:pt x="1586" y="7683"/>
                    </a:cubicBezTo>
                    <a:cubicBezTo>
                      <a:pt x="1586" y="7678"/>
                      <a:pt x="1585" y="7676"/>
                      <a:pt x="1583" y="7676"/>
                    </a:cubicBezTo>
                    <a:cubicBezTo>
                      <a:pt x="1576" y="7676"/>
                      <a:pt x="1557" y="7712"/>
                      <a:pt x="1537" y="7732"/>
                    </a:cubicBezTo>
                    <a:cubicBezTo>
                      <a:pt x="1537" y="7634"/>
                      <a:pt x="1537" y="7536"/>
                      <a:pt x="1561" y="7463"/>
                    </a:cubicBezTo>
                    <a:cubicBezTo>
                      <a:pt x="1610" y="7341"/>
                      <a:pt x="1634" y="7463"/>
                      <a:pt x="1659" y="7317"/>
                    </a:cubicBezTo>
                    <a:cubicBezTo>
                      <a:pt x="1878" y="6512"/>
                      <a:pt x="2195" y="5756"/>
                      <a:pt x="2586" y="5024"/>
                    </a:cubicBezTo>
                    <a:cubicBezTo>
                      <a:pt x="2591" y="5024"/>
                      <a:pt x="2594" y="5024"/>
                      <a:pt x="2596" y="5025"/>
                    </a:cubicBezTo>
                    <a:lnTo>
                      <a:pt x="2596" y="5025"/>
                    </a:lnTo>
                    <a:cubicBezTo>
                      <a:pt x="2644" y="4914"/>
                      <a:pt x="2711" y="4824"/>
                      <a:pt x="2756" y="4756"/>
                    </a:cubicBezTo>
                    <a:cubicBezTo>
                      <a:pt x="2805" y="4658"/>
                      <a:pt x="2854" y="4536"/>
                      <a:pt x="2927" y="4439"/>
                    </a:cubicBezTo>
                    <a:cubicBezTo>
                      <a:pt x="2951" y="4415"/>
                      <a:pt x="2976" y="4390"/>
                      <a:pt x="3025" y="4390"/>
                    </a:cubicBezTo>
                    <a:cubicBezTo>
                      <a:pt x="3025" y="4341"/>
                      <a:pt x="3073" y="4268"/>
                      <a:pt x="3098" y="4219"/>
                    </a:cubicBezTo>
                    <a:lnTo>
                      <a:pt x="3220" y="4073"/>
                    </a:lnTo>
                    <a:cubicBezTo>
                      <a:pt x="3244" y="4000"/>
                      <a:pt x="3293" y="3951"/>
                      <a:pt x="3342" y="3878"/>
                    </a:cubicBezTo>
                    <a:cubicBezTo>
                      <a:pt x="3439" y="3756"/>
                      <a:pt x="3537" y="3658"/>
                      <a:pt x="3634" y="3537"/>
                    </a:cubicBezTo>
                    <a:cubicBezTo>
                      <a:pt x="3683" y="3463"/>
                      <a:pt x="3756" y="3415"/>
                      <a:pt x="3756" y="3390"/>
                    </a:cubicBezTo>
                    <a:lnTo>
                      <a:pt x="3732" y="3341"/>
                    </a:lnTo>
                    <a:cubicBezTo>
                      <a:pt x="3805" y="3256"/>
                      <a:pt x="3823" y="3256"/>
                      <a:pt x="3845" y="3256"/>
                    </a:cubicBezTo>
                    <a:cubicBezTo>
                      <a:pt x="3866" y="3256"/>
                      <a:pt x="3890" y="3256"/>
                      <a:pt x="3976" y="3171"/>
                    </a:cubicBezTo>
                    <a:cubicBezTo>
                      <a:pt x="3976" y="3049"/>
                      <a:pt x="4244" y="2927"/>
                      <a:pt x="4269" y="2854"/>
                    </a:cubicBezTo>
                    <a:cubicBezTo>
                      <a:pt x="4269" y="2854"/>
                      <a:pt x="4331" y="2822"/>
                      <a:pt x="4356" y="2822"/>
                    </a:cubicBezTo>
                    <a:cubicBezTo>
                      <a:pt x="4362" y="2822"/>
                      <a:pt x="4366" y="2824"/>
                      <a:pt x="4366" y="2829"/>
                    </a:cubicBezTo>
                    <a:cubicBezTo>
                      <a:pt x="4366" y="2756"/>
                      <a:pt x="4464" y="2732"/>
                      <a:pt x="4488" y="2683"/>
                    </a:cubicBezTo>
                    <a:cubicBezTo>
                      <a:pt x="4504" y="2667"/>
                      <a:pt x="4507" y="2661"/>
                      <a:pt x="4503" y="2661"/>
                    </a:cubicBezTo>
                    <a:cubicBezTo>
                      <a:pt x="4496" y="2661"/>
                      <a:pt x="4464" y="2683"/>
                      <a:pt x="4464" y="2683"/>
                    </a:cubicBezTo>
                    <a:lnTo>
                      <a:pt x="4561" y="2585"/>
                    </a:lnTo>
                    <a:cubicBezTo>
                      <a:pt x="4575" y="2578"/>
                      <a:pt x="4590" y="2575"/>
                      <a:pt x="4602" y="2575"/>
                    </a:cubicBezTo>
                    <a:cubicBezTo>
                      <a:pt x="4625" y="2575"/>
                      <a:pt x="4639" y="2587"/>
                      <a:pt x="4624" y="2600"/>
                    </a:cubicBezTo>
                    <a:lnTo>
                      <a:pt x="4624" y="2600"/>
                    </a:lnTo>
                    <a:cubicBezTo>
                      <a:pt x="4704" y="2549"/>
                      <a:pt x="4866" y="2456"/>
                      <a:pt x="5049" y="2341"/>
                    </a:cubicBezTo>
                    <a:cubicBezTo>
                      <a:pt x="5293" y="2219"/>
                      <a:pt x="5537" y="2098"/>
                      <a:pt x="5805" y="2000"/>
                    </a:cubicBezTo>
                    <a:cubicBezTo>
                      <a:pt x="5878" y="1976"/>
                      <a:pt x="5927" y="1951"/>
                      <a:pt x="6000" y="1927"/>
                    </a:cubicBezTo>
                    <a:lnTo>
                      <a:pt x="6195" y="1878"/>
                    </a:lnTo>
                    <a:cubicBezTo>
                      <a:pt x="6317" y="1829"/>
                      <a:pt x="6464" y="1805"/>
                      <a:pt x="6586" y="1780"/>
                    </a:cubicBezTo>
                    <a:lnTo>
                      <a:pt x="6756" y="1756"/>
                    </a:lnTo>
                    <a:lnTo>
                      <a:pt x="6903" y="1732"/>
                    </a:lnTo>
                    <a:cubicBezTo>
                      <a:pt x="7000" y="1732"/>
                      <a:pt x="7073" y="1707"/>
                      <a:pt x="7122" y="1707"/>
                    </a:cubicBezTo>
                    <a:cubicBezTo>
                      <a:pt x="7098" y="1683"/>
                      <a:pt x="7049" y="1683"/>
                      <a:pt x="7000" y="1683"/>
                    </a:cubicBezTo>
                    <a:cubicBezTo>
                      <a:pt x="6951" y="1683"/>
                      <a:pt x="6903" y="1683"/>
                      <a:pt x="6878" y="1659"/>
                    </a:cubicBezTo>
                    <a:cubicBezTo>
                      <a:pt x="6939" y="1634"/>
                      <a:pt x="6982" y="1634"/>
                      <a:pt x="7015" y="1634"/>
                    </a:cubicBezTo>
                    <a:cubicBezTo>
                      <a:pt x="7049" y="1634"/>
                      <a:pt x="7073" y="1634"/>
                      <a:pt x="7098" y="1610"/>
                    </a:cubicBezTo>
                    <a:cubicBezTo>
                      <a:pt x="7122" y="1646"/>
                      <a:pt x="7183" y="1646"/>
                      <a:pt x="7250" y="1646"/>
                    </a:cubicBezTo>
                    <a:cubicBezTo>
                      <a:pt x="7317" y="1646"/>
                      <a:pt x="7390" y="1646"/>
                      <a:pt x="7439" y="1683"/>
                    </a:cubicBezTo>
                    <a:lnTo>
                      <a:pt x="7464" y="1659"/>
                    </a:lnTo>
                    <a:lnTo>
                      <a:pt x="7537" y="1683"/>
                    </a:lnTo>
                    <a:cubicBezTo>
                      <a:pt x="7634" y="1659"/>
                      <a:pt x="7732" y="1659"/>
                      <a:pt x="7829" y="1659"/>
                    </a:cubicBezTo>
                    <a:cubicBezTo>
                      <a:pt x="7903" y="1659"/>
                      <a:pt x="8000" y="1683"/>
                      <a:pt x="8098" y="1683"/>
                    </a:cubicBezTo>
                    <a:lnTo>
                      <a:pt x="8390" y="1683"/>
                    </a:lnTo>
                    <a:cubicBezTo>
                      <a:pt x="8458" y="1683"/>
                      <a:pt x="8526" y="1683"/>
                      <a:pt x="8594" y="1702"/>
                    </a:cubicBezTo>
                    <a:lnTo>
                      <a:pt x="8594" y="1702"/>
                    </a:lnTo>
                    <a:cubicBezTo>
                      <a:pt x="8571" y="1690"/>
                      <a:pt x="8551" y="1659"/>
                      <a:pt x="8610" y="1659"/>
                    </a:cubicBezTo>
                    <a:cubicBezTo>
                      <a:pt x="8610" y="1683"/>
                      <a:pt x="8659" y="1683"/>
                      <a:pt x="8707" y="1683"/>
                    </a:cubicBezTo>
                    <a:cubicBezTo>
                      <a:pt x="8756" y="1683"/>
                      <a:pt x="8805" y="1683"/>
                      <a:pt x="8829" y="1707"/>
                    </a:cubicBezTo>
                    <a:cubicBezTo>
                      <a:pt x="8878" y="1707"/>
                      <a:pt x="8981" y="1740"/>
                      <a:pt x="9030" y="1740"/>
                    </a:cubicBezTo>
                    <a:cubicBezTo>
                      <a:pt x="9053" y="1740"/>
                      <a:pt x="9064" y="1733"/>
                      <a:pt x="9052" y="1712"/>
                    </a:cubicBezTo>
                    <a:lnTo>
                      <a:pt x="9052" y="1712"/>
                    </a:lnTo>
                    <a:cubicBezTo>
                      <a:pt x="9086" y="1759"/>
                      <a:pt x="9264" y="1805"/>
                      <a:pt x="9146" y="1805"/>
                    </a:cubicBezTo>
                    <a:cubicBezTo>
                      <a:pt x="9195" y="1829"/>
                      <a:pt x="9244" y="1854"/>
                      <a:pt x="9317" y="1854"/>
                    </a:cubicBezTo>
                    <a:lnTo>
                      <a:pt x="9244" y="1805"/>
                    </a:lnTo>
                    <a:lnTo>
                      <a:pt x="9244" y="1805"/>
                    </a:lnTo>
                    <a:cubicBezTo>
                      <a:pt x="9439" y="1854"/>
                      <a:pt x="9537" y="1951"/>
                      <a:pt x="9707" y="1951"/>
                    </a:cubicBezTo>
                    <a:lnTo>
                      <a:pt x="9634" y="1902"/>
                    </a:lnTo>
                    <a:lnTo>
                      <a:pt x="9634" y="1902"/>
                    </a:lnTo>
                    <a:cubicBezTo>
                      <a:pt x="9756" y="1927"/>
                      <a:pt x="9854" y="1976"/>
                      <a:pt x="9903" y="2049"/>
                    </a:cubicBezTo>
                    <a:lnTo>
                      <a:pt x="9756" y="2024"/>
                    </a:lnTo>
                    <a:lnTo>
                      <a:pt x="9756" y="2024"/>
                    </a:lnTo>
                    <a:lnTo>
                      <a:pt x="10024" y="2122"/>
                    </a:lnTo>
                    <a:cubicBezTo>
                      <a:pt x="10098" y="2146"/>
                      <a:pt x="10171" y="2171"/>
                      <a:pt x="10268" y="2195"/>
                    </a:cubicBezTo>
                    <a:lnTo>
                      <a:pt x="10195" y="2171"/>
                    </a:lnTo>
                    <a:lnTo>
                      <a:pt x="10195" y="2171"/>
                    </a:lnTo>
                    <a:cubicBezTo>
                      <a:pt x="10488" y="2244"/>
                      <a:pt x="10732" y="2366"/>
                      <a:pt x="11000" y="2488"/>
                    </a:cubicBezTo>
                    <a:cubicBezTo>
                      <a:pt x="11317" y="2683"/>
                      <a:pt x="11634" y="2878"/>
                      <a:pt x="11732" y="2927"/>
                    </a:cubicBezTo>
                    <a:lnTo>
                      <a:pt x="11683" y="2829"/>
                    </a:lnTo>
                    <a:lnTo>
                      <a:pt x="11854" y="2902"/>
                    </a:lnTo>
                    <a:cubicBezTo>
                      <a:pt x="11833" y="2902"/>
                      <a:pt x="11722" y="2956"/>
                      <a:pt x="11691" y="2956"/>
                    </a:cubicBezTo>
                    <a:cubicBezTo>
                      <a:pt x="11691" y="2956"/>
                      <a:pt x="11690" y="2956"/>
                      <a:pt x="11690" y="2956"/>
                    </a:cubicBezTo>
                    <a:lnTo>
                      <a:pt x="11690" y="2956"/>
                    </a:lnTo>
                    <a:cubicBezTo>
                      <a:pt x="12077" y="3248"/>
                      <a:pt x="12416" y="3587"/>
                      <a:pt x="12732" y="3951"/>
                    </a:cubicBezTo>
                    <a:cubicBezTo>
                      <a:pt x="13049" y="4341"/>
                      <a:pt x="13317" y="4756"/>
                      <a:pt x="13537" y="5171"/>
                    </a:cubicBezTo>
                    <a:cubicBezTo>
                      <a:pt x="13561" y="5244"/>
                      <a:pt x="13549" y="5262"/>
                      <a:pt x="13531" y="5262"/>
                    </a:cubicBezTo>
                    <a:cubicBezTo>
                      <a:pt x="13512" y="5262"/>
                      <a:pt x="13488" y="5244"/>
                      <a:pt x="13488" y="5244"/>
                    </a:cubicBezTo>
                    <a:lnTo>
                      <a:pt x="13488" y="5244"/>
                    </a:lnTo>
                    <a:cubicBezTo>
                      <a:pt x="13561" y="5390"/>
                      <a:pt x="13561" y="5293"/>
                      <a:pt x="13610" y="5439"/>
                    </a:cubicBezTo>
                    <a:cubicBezTo>
                      <a:pt x="13610" y="5447"/>
                      <a:pt x="13607" y="5450"/>
                      <a:pt x="13603" y="5450"/>
                    </a:cubicBezTo>
                    <a:cubicBezTo>
                      <a:pt x="13594" y="5450"/>
                      <a:pt x="13577" y="5439"/>
                      <a:pt x="13561" y="5439"/>
                    </a:cubicBezTo>
                    <a:cubicBezTo>
                      <a:pt x="13610" y="5488"/>
                      <a:pt x="13610" y="5561"/>
                      <a:pt x="13634" y="5561"/>
                    </a:cubicBezTo>
                    <a:cubicBezTo>
                      <a:pt x="13610" y="5463"/>
                      <a:pt x="13683" y="5488"/>
                      <a:pt x="13707" y="5439"/>
                    </a:cubicBezTo>
                    <a:lnTo>
                      <a:pt x="13732" y="5512"/>
                    </a:lnTo>
                    <a:cubicBezTo>
                      <a:pt x="13756" y="5561"/>
                      <a:pt x="13781" y="5610"/>
                      <a:pt x="13781" y="5610"/>
                    </a:cubicBezTo>
                    <a:lnTo>
                      <a:pt x="13732" y="5610"/>
                    </a:lnTo>
                    <a:cubicBezTo>
                      <a:pt x="13756" y="5658"/>
                      <a:pt x="13878" y="5683"/>
                      <a:pt x="13927" y="5878"/>
                    </a:cubicBezTo>
                    <a:cubicBezTo>
                      <a:pt x="14049" y="6195"/>
                      <a:pt x="14146" y="6536"/>
                      <a:pt x="14244" y="6878"/>
                    </a:cubicBezTo>
                    <a:cubicBezTo>
                      <a:pt x="14220" y="6878"/>
                      <a:pt x="14195" y="6805"/>
                      <a:pt x="14171" y="6756"/>
                    </a:cubicBezTo>
                    <a:lnTo>
                      <a:pt x="14171" y="6756"/>
                    </a:lnTo>
                    <a:cubicBezTo>
                      <a:pt x="14171" y="6805"/>
                      <a:pt x="14195" y="6854"/>
                      <a:pt x="14195" y="6902"/>
                    </a:cubicBezTo>
                    <a:cubicBezTo>
                      <a:pt x="14195" y="6886"/>
                      <a:pt x="14197" y="6879"/>
                      <a:pt x="14199" y="6879"/>
                    </a:cubicBezTo>
                    <a:cubicBezTo>
                      <a:pt x="14209" y="6879"/>
                      <a:pt x="14234" y="6989"/>
                      <a:pt x="14242" y="6989"/>
                    </a:cubicBezTo>
                    <a:cubicBezTo>
                      <a:pt x="14243" y="6989"/>
                      <a:pt x="14244" y="6985"/>
                      <a:pt x="14244" y="6975"/>
                    </a:cubicBezTo>
                    <a:cubicBezTo>
                      <a:pt x="14341" y="7219"/>
                      <a:pt x="14415" y="7488"/>
                      <a:pt x="14463" y="7756"/>
                    </a:cubicBezTo>
                    <a:cubicBezTo>
                      <a:pt x="14488" y="7756"/>
                      <a:pt x="14854" y="7829"/>
                      <a:pt x="15171" y="7902"/>
                    </a:cubicBezTo>
                    <a:cubicBezTo>
                      <a:pt x="15512" y="8000"/>
                      <a:pt x="15854" y="8097"/>
                      <a:pt x="15902" y="8097"/>
                    </a:cubicBezTo>
                    <a:cubicBezTo>
                      <a:pt x="15902" y="8171"/>
                      <a:pt x="15902" y="8219"/>
                      <a:pt x="15902" y="8292"/>
                    </a:cubicBezTo>
                    <a:cubicBezTo>
                      <a:pt x="15927" y="8195"/>
                      <a:pt x="15927" y="8122"/>
                      <a:pt x="15902" y="8024"/>
                    </a:cubicBezTo>
                    <a:lnTo>
                      <a:pt x="15854" y="8024"/>
                    </a:lnTo>
                    <a:cubicBezTo>
                      <a:pt x="15805" y="7829"/>
                      <a:pt x="15878" y="7975"/>
                      <a:pt x="15854" y="7780"/>
                    </a:cubicBezTo>
                    <a:cubicBezTo>
                      <a:pt x="15878" y="7780"/>
                      <a:pt x="15902" y="7951"/>
                      <a:pt x="15927" y="8097"/>
                    </a:cubicBezTo>
                    <a:cubicBezTo>
                      <a:pt x="15927" y="7951"/>
                      <a:pt x="15927" y="7805"/>
                      <a:pt x="15902" y="7756"/>
                    </a:cubicBezTo>
                    <a:cubicBezTo>
                      <a:pt x="15902" y="7634"/>
                      <a:pt x="15951" y="7756"/>
                      <a:pt x="15927" y="7610"/>
                    </a:cubicBezTo>
                    <a:cubicBezTo>
                      <a:pt x="15878" y="7488"/>
                      <a:pt x="15854" y="7366"/>
                      <a:pt x="15854" y="7219"/>
                    </a:cubicBezTo>
                    <a:cubicBezTo>
                      <a:pt x="15829" y="6927"/>
                      <a:pt x="15707" y="6780"/>
                      <a:pt x="15659" y="6488"/>
                    </a:cubicBezTo>
                    <a:lnTo>
                      <a:pt x="15659" y="6488"/>
                    </a:lnTo>
                    <a:lnTo>
                      <a:pt x="15683" y="6512"/>
                    </a:lnTo>
                    <a:cubicBezTo>
                      <a:pt x="15683" y="6414"/>
                      <a:pt x="15610" y="6195"/>
                      <a:pt x="15561" y="6049"/>
                    </a:cubicBezTo>
                    <a:cubicBezTo>
                      <a:pt x="15561" y="6077"/>
                      <a:pt x="15561" y="6105"/>
                      <a:pt x="15556" y="6105"/>
                    </a:cubicBezTo>
                    <a:cubicBezTo>
                      <a:pt x="15553" y="6105"/>
                      <a:pt x="15547" y="6090"/>
                      <a:pt x="15537" y="6049"/>
                    </a:cubicBezTo>
                    <a:cubicBezTo>
                      <a:pt x="15512" y="5951"/>
                      <a:pt x="15488" y="5854"/>
                      <a:pt x="15463" y="5780"/>
                    </a:cubicBezTo>
                    <a:cubicBezTo>
                      <a:pt x="15439" y="5707"/>
                      <a:pt x="15415" y="5634"/>
                      <a:pt x="15390" y="5536"/>
                    </a:cubicBezTo>
                    <a:lnTo>
                      <a:pt x="15317" y="5415"/>
                    </a:lnTo>
                    <a:cubicBezTo>
                      <a:pt x="15024" y="4732"/>
                      <a:pt x="14683" y="4097"/>
                      <a:pt x="14244" y="3512"/>
                    </a:cubicBezTo>
                    <a:cubicBezTo>
                      <a:pt x="13805" y="2927"/>
                      <a:pt x="13317" y="2390"/>
                      <a:pt x="12756" y="1927"/>
                    </a:cubicBezTo>
                    <a:lnTo>
                      <a:pt x="12781" y="1927"/>
                    </a:lnTo>
                    <a:cubicBezTo>
                      <a:pt x="12195" y="1415"/>
                      <a:pt x="11537" y="1024"/>
                      <a:pt x="10829" y="707"/>
                    </a:cubicBezTo>
                    <a:cubicBezTo>
                      <a:pt x="10122" y="366"/>
                      <a:pt x="9366" y="171"/>
                      <a:pt x="8610" y="98"/>
                    </a:cubicBezTo>
                    <a:cubicBezTo>
                      <a:pt x="8415" y="24"/>
                      <a:pt x="8195" y="0"/>
                      <a:pt x="8000" y="0"/>
                    </a:cubicBezTo>
                    <a:close/>
                  </a:path>
                </a:pathLst>
              </a:custGeom>
              <a:solidFill>
                <a:srgbClr val="F7A28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77" name="Google Shape;677;p20"/>
            <p:cNvSpPr/>
            <p:nvPr/>
          </p:nvSpPr>
          <p:spPr>
            <a:xfrm>
              <a:off x="400925" y="3037350"/>
              <a:ext cx="2450" cy="3700"/>
            </a:xfrm>
            <a:custGeom>
              <a:avLst/>
              <a:gdLst/>
              <a:ahLst/>
              <a:cxnLst/>
              <a:rect l="l" t="t" r="r" b="b"/>
              <a:pathLst>
                <a:path w="98" h="148" extrusionOk="0">
                  <a:moveTo>
                    <a:pt x="98" y="1"/>
                  </a:moveTo>
                  <a:lnTo>
                    <a:pt x="98" y="1"/>
                  </a:lnTo>
                  <a:cubicBezTo>
                    <a:pt x="49" y="25"/>
                    <a:pt x="0" y="74"/>
                    <a:pt x="0" y="147"/>
                  </a:cubicBezTo>
                  <a:cubicBezTo>
                    <a:pt x="49" y="98"/>
                    <a:pt x="73" y="50"/>
                    <a:pt x="98" y="1"/>
                  </a:cubicBezTo>
                  <a:close/>
                </a:path>
              </a:pathLst>
            </a:custGeom>
            <a:solidFill>
              <a:srgbClr val="F8A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" name="Google Shape;678;p20"/>
            <p:cNvSpPr/>
            <p:nvPr/>
          </p:nvSpPr>
          <p:spPr>
            <a:xfrm>
              <a:off x="403350" y="3037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8A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" name="Google Shape;679;p20"/>
            <p:cNvSpPr/>
            <p:nvPr/>
          </p:nvSpPr>
          <p:spPr>
            <a:xfrm>
              <a:off x="365550" y="2914800"/>
              <a:ext cx="267700" cy="124800"/>
            </a:xfrm>
            <a:custGeom>
              <a:avLst/>
              <a:gdLst/>
              <a:ahLst/>
              <a:cxnLst/>
              <a:rect l="l" t="t" r="r" b="b"/>
              <a:pathLst>
                <a:path w="10708" h="4992" extrusionOk="0">
                  <a:moveTo>
                    <a:pt x="2206" y="3416"/>
                  </a:moveTo>
                  <a:lnTo>
                    <a:pt x="2206" y="3416"/>
                  </a:lnTo>
                  <a:cubicBezTo>
                    <a:pt x="2205" y="3416"/>
                    <a:pt x="2205" y="3417"/>
                    <a:pt x="2205" y="3418"/>
                  </a:cubicBezTo>
                  <a:lnTo>
                    <a:pt x="2205" y="3418"/>
                  </a:lnTo>
                  <a:cubicBezTo>
                    <a:pt x="2206" y="3417"/>
                    <a:pt x="2207" y="3416"/>
                    <a:pt x="2206" y="3416"/>
                  </a:cubicBezTo>
                  <a:close/>
                  <a:moveTo>
                    <a:pt x="2205" y="3418"/>
                  </a:moveTo>
                  <a:cubicBezTo>
                    <a:pt x="2202" y="3421"/>
                    <a:pt x="2196" y="3427"/>
                    <a:pt x="2196" y="3440"/>
                  </a:cubicBezTo>
                  <a:cubicBezTo>
                    <a:pt x="2198" y="3432"/>
                    <a:pt x="2201" y="3425"/>
                    <a:pt x="2205" y="3418"/>
                  </a:cubicBezTo>
                  <a:close/>
                  <a:moveTo>
                    <a:pt x="1464" y="4757"/>
                  </a:moveTo>
                  <a:lnTo>
                    <a:pt x="1451" y="4807"/>
                  </a:lnTo>
                  <a:lnTo>
                    <a:pt x="1451" y="4807"/>
                  </a:lnTo>
                  <a:cubicBezTo>
                    <a:pt x="1453" y="4778"/>
                    <a:pt x="1448" y="4757"/>
                    <a:pt x="1464" y="4757"/>
                  </a:cubicBezTo>
                  <a:close/>
                  <a:moveTo>
                    <a:pt x="5171" y="1"/>
                  </a:moveTo>
                  <a:cubicBezTo>
                    <a:pt x="5244" y="1"/>
                    <a:pt x="5220" y="25"/>
                    <a:pt x="5171" y="49"/>
                  </a:cubicBezTo>
                  <a:cubicBezTo>
                    <a:pt x="4830" y="74"/>
                    <a:pt x="5147" y="74"/>
                    <a:pt x="4805" y="123"/>
                  </a:cubicBezTo>
                  <a:lnTo>
                    <a:pt x="4610" y="147"/>
                  </a:lnTo>
                  <a:lnTo>
                    <a:pt x="4366" y="220"/>
                  </a:lnTo>
                  <a:cubicBezTo>
                    <a:pt x="4147" y="245"/>
                    <a:pt x="3927" y="318"/>
                    <a:pt x="3683" y="391"/>
                  </a:cubicBezTo>
                  <a:cubicBezTo>
                    <a:pt x="3586" y="415"/>
                    <a:pt x="3464" y="464"/>
                    <a:pt x="3366" y="488"/>
                  </a:cubicBezTo>
                  <a:cubicBezTo>
                    <a:pt x="3244" y="537"/>
                    <a:pt x="3147" y="562"/>
                    <a:pt x="3049" y="610"/>
                  </a:cubicBezTo>
                  <a:cubicBezTo>
                    <a:pt x="2878" y="708"/>
                    <a:pt x="2708" y="781"/>
                    <a:pt x="2635" y="805"/>
                  </a:cubicBezTo>
                  <a:cubicBezTo>
                    <a:pt x="2513" y="952"/>
                    <a:pt x="2269" y="1049"/>
                    <a:pt x="2147" y="1196"/>
                  </a:cubicBezTo>
                  <a:lnTo>
                    <a:pt x="2147" y="1171"/>
                  </a:lnTo>
                  <a:cubicBezTo>
                    <a:pt x="2098" y="1220"/>
                    <a:pt x="2025" y="1293"/>
                    <a:pt x="1903" y="1366"/>
                  </a:cubicBezTo>
                  <a:lnTo>
                    <a:pt x="1561" y="1708"/>
                  </a:lnTo>
                  <a:lnTo>
                    <a:pt x="1220" y="2049"/>
                  </a:lnTo>
                  <a:cubicBezTo>
                    <a:pt x="1147" y="2147"/>
                    <a:pt x="1098" y="2220"/>
                    <a:pt x="1049" y="2318"/>
                  </a:cubicBezTo>
                  <a:lnTo>
                    <a:pt x="1074" y="2293"/>
                  </a:lnTo>
                  <a:lnTo>
                    <a:pt x="1074" y="2293"/>
                  </a:lnTo>
                  <a:cubicBezTo>
                    <a:pt x="976" y="2488"/>
                    <a:pt x="927" y="2415"/>
                    <a:pt x="830" y="2537"/>
                  </a:cubicBezTo>
                  <a:cubicBezTo>
                    <a:pt x="903" y="2562"/>
                    <a:pt x="830" y="2732"/>
                    <a:pt x="805" y="2781"/>
                  </a:cubicBezTo>
                  <a:cubicBezTo>
                    <a:pt x="757" y="2879"/>
                    <a:pt x="708" y="3074"/>
                    <a:pt x="635" y="3244"/>
                  </a:cubicBezTo>
                  <a:lnTo>
                    <a:pt x="610" y="3220"/>
                  </a:lnTo>
                  <a:cubicBezTo>
                    <a:pt x="586" y="3342"/>
                    <a:pt x="464" y="3586"/>
                    <a:pt x="439" y="3659"/>
                  </a:cubicBezTo>
                  <a:cubicBezTo>
                    <a:pt x="391" y="3757"/>
                    <a:pt x="318" y="3879"/>
                    <a:pt x="269" y="4025"/>
                  </a:cubicBezTo>
                  <a:cubicBezTo>
                    <a:pt x="196" y="4171"/>
                    <a:pt x="147" y="4318"/>
                    <a:pt x="147" y="4464"/>
                  </a:cubicBezTo>
                  <a:lnTo>
                    <a:pt x="0" y="4610"/>
                  </a:lnTo>
                  <a:lnTo>
                    <a:pt x="0" y="4635"/>
                  </a:lnTo>
                  <a:cubicBezTo>
                    <a:pt x="171" y="4732"/>
                    <a:pt x="366" y="4830"/>
                    <a:pt x="586" y="4879"/>
                  </a:cubicBezTo>
                  <a:cubicBezTo>
                    <a:pt x="769" y="4940"/>
                    <a:pt x="981" y="4991"/>
                    <a:pt x="1156" y="4991"/>
                  </a:cubicBezTo>
                  <a:cubicBezTo>
                    <a:pt x="1260" y="4991"/>
                    <a:pt x="1351" y="4973"/>
                    <a:pt x="1415" y="4927"/>
                  </a:cubicBezTo>
                  <a:lnTo>
                    <a:pt x="1439" y="4927"/>
                  </a:lnTo>
                  <a:lnTo>
                    <a:pt x="1439" y="4854"/>
                  </a:lnTo>
                  <a:cubicBezTo>
                    <a:pt x="1447" y="4839"/>
                    <a:pt x="1455" y="4833"/>
                    <a:pt x="1461" y="4833"/>
                  </a:cubicBezTo>
                  <a:cubicBezTo>
                    <a:pt x="1477" y="4833"/>
                    <a:pt x="1488" y="4862"/>
                    <a:pt x="1488" y="4879"/>
                  </a:cubicBezTo>
                  <a:cubicBezTo>
                    <a:pt x="1488" y="4854"/>
                    <a:pt x="1513" y="4830"/>
                    <a:pt x="1537" y="4805"/>
                  </a:cubicBezTo>
                  <a:cubicBezTo>
                    <a:pt x="1537" y="4798"/>
                    <a:pt x="1535" y="4795"/>
                    <a:pt x="1531" y="4795"/>
                  </a:cubicBezTo>
                  <a:cubicBezTo>
                    <a:pt x="1523" y="4795"/>
                    <a:pt x="1505" y="4813"/>
                    <a:pt x="1488" y="4830"/>
                  </a:cubicBezTo>
                  <a:cubicBezTo>
                    <a:pt x="1488" y="4781"/>
                    <a:pt x="1488" y="4708"/>
                    <a:pt x="1488" y="4659"/>
                  </a:cubicBezTo>
                  <a:cubicBezTo>
                    <a:pt x="1513" y="4635"/>
                    <a:pt x="1531" y="4635"/>
                    <a:pt x="1546" y="4635"/>
                  </a:cubicBezTo>
                  <a:cubicBezTo>
                    <a:pt x="1561" y="4635"/>
                    <a:pt x="1574" y="4635"/>
                    <a:pt x="1586" y="4610"/>
                  </a:cubicBezTo>
                  <a:cubicBezTo>
                    <a:pt x="1757" y="4196"/>
                    <a:pt x="1952" y="3781"/>
                    <a:pt x="2196" y="3415"/>
                  </a:cubicBezTo>
                  <a:cubicBezTo>
                    <a:pt x="2202" y="3415"/>
                    <a:pt x="2205" y="3415"/>
                    <a:pt x="2206" y="3416"/>
                  </a:cubicBezTo>
                  <a:lnTo>
                    <a:pt x="2206" y="3416"/>
                  </a:lnTo>
                  <a:cubicBezTo>
                    <a:pt x="2257" y="3305"/>
                    <a:pt x="2345" y="3214"/>
                    <a:pt x="2391" y="3122"/>
                  </a:cubicBezTo>
                  <a:lnTo>
                    <a:pt x="2464" y="3122"/>
                  </a:lnTo>
                  <a:cubicBezTo>
                    <a:pt x="2439" y="3122"/>
                    <a:pt x="2561" y="3001"/>
                    <a:pt x="2659" y="2879"/>
                  </a:cubicBezTo>
                  <a:cubicBezTo>
                    <a:pt x="2708" y="2805"/>
                    <a:pt x="2781" y="2757"/>
                    <a:pt x="2830" y="2708"/>
                  </a:cubicBezTo>
                  <a:lnTo>
                    <a:pt x="2952" y="2635"/>
                  </a:lnTo>
                  <a:lnTo>
                    <a:pt x="2927" y="2586"/>
                  </a:lnTo>
                  <a:cubicBezTo>
                    <a:pt x="2960" y="2553"/>
                    <a:pt x="2979" y="2545"/>
                    <a:pt x="2992" y="2545"/>
                  </a:cubicBezTo>
                  <a:cubicBezTo>
                    <a:pt x="3006" y="2545"/>
                    <a:pt x="3014" y="2553"/>
                    <a:pt x="3025" y="2553"/>
                  </a:cubicBezTo>
                  <a:cubicBezTo>
                    <a:pt x="3036" y="2553"/>
                    <a:pt x="3049" y="2545"/>
                    <a:pt x="3074" y="2513"/>
                  </a:cubicBezTo>
                  <a:cubicBezTo>
                    <a:pt x="3049" y="2415"/>
                    <a:pt x="3244" y="2391"/>
                    <a:pt x="3244" y="2342"/>
                  </a:cubicBezTo>
                  <a:cubicBezTo>
                    <a:pt x="3244" y="2342"/>
                    <a:pt x="3266" y="2331"/>
                    <a:pt x="3288" y="2331"/>
                  </a:cubicBezTo>
                  <a:cubicBezTo>
                    <a:pt x="3298" y="2331"/>
                    <a:pt x="3309" y="2334"/>
                    <a:pt x="3317" y="2342"/>
                  </a:cubicBezTo>
                  <a:cubicBezTo>
                    <a:pt x="3317" y="2293"/>
                    <a:pt x="3342" y="2293"/>
                    <a:pt x="3366" y="2269"/>
                  </a:cubicBezTo>
                  <a:cubicBezTo>
                    <a:pt x="3374" y="2261"/>
                    <a:pt x="3377" y="2258"/>
                    <a:pt x="3376" y="2258"/>
                  </a:cubicBezTo>
                  <a:cubicBezTo>
                    <a:pt x="3374" y="2258"/>
                    <a:pt x="3358" y="2269"/>
                    <a:pt x="3342" y="2269"/>
                  </a:cubicBezTo>
                  <a:lnTo>
                    <a:pt x="3415" y="2220"/>
                  </a:lnTo>
                  <a:cubicBezTo>
                    <a:pt x="3439" y="2220"/>
                    <a:pt x="3464" y="2220"/>
                    <a:pt x="3439" y="2244"/>
                  </a:cubicBezTo>
                  <a:cubicBezTo>
                    <a:pt x="3513" y="2196"/>
                    <a:pt x="3610" y="2171"/>
                    <a:pt x="3708" y="2123"/>
                  </a:cubicBezTo>
                  <a:cubicBezTo>
                    <a:pt x="3830" y="2049"/>
                    <a:pt x="3976" y="2001"/>
                    <a:pt x="4122" y="1952"/>
                  </a:cubicBezTo>
                  <a:cubicBezTo>
                    <a:pt x="4195" y="1927"/>
                    <a:pt x="4269" y="1927"/>
                    <a:pt x="4342" y="1903"/>
                  </a:cubicBezTo>
                  <a:cubicBezTo>
                    <a:pt x="4415" y="1879"/>
                    <a:pt x="4488" y="1854"/>
                    <a:pt x="4561" y="1830"/>
                  </a:cubicBezTo>
                  <a:cubicBezTo>
                    <a:pt x="4708" y="1805"/>
                    <a:pt x="4805" y="1781"/>
                    <a:pt x="4878" y="1781"/>
                  </a:cubicBezTo>
                  <a:cubicBezTo>
                    <a:pt x="4854" y="1757"/>
                    <a:pt x="4824" y="1757"/>
                    <a:pt x="4796" y="1757"/>
                  </a:cubicBezTo>
                  <a:cubicBezTo>
                    <a:pt x="4769" y="1757"/>
                    <a:pt x="4744" y="1757"/>
                    <a:pt x="4732" y="1732"/>
                  </a:cubicBezTo>
                  <a:cubicBezTo>
                    <a:pt x="4756" y="1708"/>
                    <a:pt x="4781" y="1708"/>
                    <a:pt x="4799" y="1708"/>
                  </a:cubicBezTo>
                  <a:cubicBezTo>
                    <a:pt x="4817" y="1708"/>
                    <a:pt x="4830" y="1708"/>
                    <a:pt x="4830" y="1684"/>
                  </a:cubicBezTo>
                  <a:cubicBezTo>
                    <a:pt x="4854" y="1720"/>
                    <a:pt x="4891" y="1720"/>
                    <a:pt x="4930" y="1720"/>
                  </a:cubicBezTo>
                  <a:cubicBezTo>
                    <a:pt x="4970" y="1720"/>
                    <a:pt x="5013" y="1720"/>
                    <a:pt x="5049" y="1757"/>
                  </a:cubicBezTo>
                  <a:lnTo>
                    <a:pt x="5049" y="1708"/>
                  </a:lnTo>
                  <a:lnTo>
                    <a:pt x="5074" y="1732"/>
                  </a:lnTo>
                  <a:cubicBezTo>
                    <a:pt x="5220" y="1684"/>
                    <a:pt x="5244" y="1684"/>
                    <a:pt x="5244" y="1684"/>
                  </a:cubicBezTo>
                  <a:lnTo>
                    <a:pt x="5415" y="1684"/>
                  </a:lnTo>
                  <a:cubicBezTo>
                    <a:pt x="5519" y="1684"/>
                    <a:pt x="5588" y="1630"/>
                    <a:pt x="5667" y="1630"/>
                  </a:cubicBezTo>
                  <a:cubicBezTo>
                    <a:pt x="5680" y="1630"/>
                    <a:pt x="5694" y="1631"/>
                    <a:pt x="5708" y="1635"/>
                  </a:cubicBezTo>
                  <a:cubicBezTo>
                    <a:pt x="5708" y="1635"/>
                    <a:pt x="5659" y="1586"/>
                    <a:pt x="5708" y="1586"/>
                  </a:cubicBezTo>
                  <a:cubicBezTo>
                    <a:pt x="5708" y="1591"/>
                    <a:pt x="5713" y="1593"/>
                    <a:pt x="5720" y="1593"/>
                  </a:cubicBezTo>
                  <a:cubicBezTo>
                    <a:pt x="5734" y="1593"/>
                    <a:pt x="5757" y="1588"/>
                    <a:pt x="5775" y="1588"/>
                  </a:cubicBezTo>
                  <a:cubicBezTo>
                    <a:pt x="5792" y="1588"/>
                    <a:pt x="5805" y="1592"/>
                    <a:pt x="5805" y="1610"/>
                  </a:cubicBezTo>
                  <a:cubicBezTo>
                    <a:pt x="5812" y="1617"/>
                    <a:pt x="5824" y="1620"/>
                    <a:pt x="5837" y="1620"/>
                  </a:cubicBezTo>
                  <a:cubicBezTo>
                    <a:pt x="5871" y="1620"/>
                    <a:pt x="5915" y="1600"/>
                    <a:pt x="5905" y="1568"/>
                  </a:cubicBezTo>
                  <a:lnTo>
                    <a:pt x="5905" y="1568"/>
                  </a:lnTo>
                  <a:cubicBezTo>
                    <a:pt x="5921" y="1586"/>
                    <a:pt x="5996" y="1588"/>
                    <a:pt x="5952" y="1610"/>
                  </a:cubicBezTo>
                  <a:cubicBezTo>
                    <a:pt x="5968" y="1610"/>
                    <a:pt x="5995" y="1621"/>
                    <a:pt x="6011" y="1621"/>
                  </a:cubicBezTo>
                  <a:cubicBezTo>
                    <a:pt x="6019" y="1621"/>
                    <a:pt x="6025" y="1618"/>
                    <a:pt x="6025" y="1610"/>
                  </a:cubicBezTo>
                  <a:lnTo>
                    <a:pt x="6000" y="1586"/>
                  </a:lnTo>
                  <a:cubicBezTo>
                    <a:pt x="6084" y="1586"/>
                    <a:pt x="6132" y="1640"/>
                    <a:pt x="6205" y="1640"/>
                  </a:cubicBezTo>
                  <a:cubicBezTo>
                    <a:pt x="6217" y="1640"/>
                    <a:pt x="6230" y="1638"/>
                    <a:pt x="6244" y="1635"/>
                  </a:cubicBezTo>
                  <a:lnTo>
                    <a:pt x="6195" y="1586"/>
                  </a:lnTo>
                  <a:cubicBezTo>
                    <a:pt x="6269" y="1586"/>
                    <a:pt x="6317" y="1635"/>
                    <a:pt x="6317" y="1684"/>
                  </a:cubicBezTo>
                  <a:lnTo>
                    <a:pt x="6269" y="1684"/>
                  </a:lnTo>
                  <a:cubicBezTo>
                    <a:pt x="6342" y="1708"/>
                    <a:pt x="6439" y="1732"/>
                    <a:pt x="6537" y="1732"/>
                  </a:cubicBezTo>
                  <a:lnTo>
                    <a:pt x="6488" y="1732"/>
                  </a:lnTo>
                  <a:cubicBezTo>
                    <a:pt x="6561" y="1732"/>
                    <a:pt x="6610" y="1757"/>
                    <a:pt x="6683" y="1757"/>
                  </a:cubicBezTo>
                  <a:cubicBezTo>
                    <a:pt x="6756" y="1781"/>
                    <a:pt x="6854" y="1805"/>
                    <a:pt x="6952" y="1854"/>
                  </a:cubicBezTo>
                  <a:cubicBezTo>
                    <a:pt x="7147" y="1903"/>
                    <a:pt x="7317" y="2001"/>
                    <a:pt x="7391" y="2025"/>
                  </a:cubicBezTo>
                  <a:lnTo>
                    <a:pt x="7366" y="1952"/>
                  </a:lnTo>
                  <a:lnTo>
                    <a:pt x="7488" y="1976"/>
                  </a:lnTo>
                  <a:cubicBezTo>
                    <a:pt x="7488" y="1976"/>
                    <a:pt x="7395" y="2051"/>
                    <a:pt x="7371" y="2053"/>
                  </a:cubicBezTo>
                  <a:lnTo>
                    <a:pt x="7371" y="2053"/>
                  </a:lnTo>
                  <a:lnTo>
                    <a:pt x="7366" y="2049"/>
                  </a:lnTo>
                  <a:lnTo>
                    <a:pt x="7366" y="2049"/>
                  </a:lnTo>
                  <a:cubicBezTo>
                    <a:pt x="7366" y="2052"/>
                    <a:pt x="7368" y="2053"/>
                    <a:pt x="7370" y="2053"/>
                  </a:cubicBezTo>
                  <a:cubicBezTo>
                    <a:pt x="7371" y="2053"/>
                    <a:pt x="7371" y="2053"/>
                    <a:pt x="7371" y="2053"/>
                  </a:cubicBezTo>
                  <a:lnTo>
                    <a:pt x="7371" y="2053"/>
                  </a:lnTo>
                  <a:lnTo>
                    <a:pt x="7464" y="2123"/>
                  </a:lnTo>
                  <a:lnTo>
                    <a:pt x="7610" y="2220"/>
                  </a:lnTo>
                  <a:cubicBezTo>
                    <a:pt x="7756" y="2318"/>
                    <a:pt x="7878" y="2415"/>
                    <a:pt x="8000" y="2537"/>
                  </a:cubicBezTo>
                  <a:cubicBezTo>
                    <a:pt x="8195" y="2708"/>
                    <a:pt x="8391" y="2927"/>
                    <a:pt x="8537" y="3147"/>
                  </a:cubicBezTo>
                  <a:cubicBezTo>
                    <a:pt x="8551" y="3191"/>
                    <a:pt x="8531" y="3200"/>
                    <a:pt x="8512" y="3200"/>
                  </a:cubicBezTo>
                  <a:cubicBezTo>
                    <a:pt x="8500" y="3200"/>
                    <a:pt x="8488" y="3196"/>
                    <a:pt x="8488" y="3196"/>
                  </a:cubicBezTo>
                  <a:lnTo>
                    <a:pt x="8488" y="3196"/>
                  </a:lnTo>
                  <a:cubicBezTo>
                    <a:pt x="8512" y="3232"/>
                    <a:pt x="8525" y="3232"/>
                    <a:pt x="8537" y="3232"/>
                  </a:cubicBezTo>
                  <a:cubicBezTo>
                    <a:pt x="8549" y="3232"/>
                    <a:pt x="8561" y="3232"/>
                    <a:pt x="8586" y="3269"/>
                  </a:cubicBezTo>
                  <a:cubicBezTo>
                    <a:pt x="8586" y="3277"/>
                    <a:pt x="8583" y="3280"/>
                    <a:pt x="8578" y="3280"/>
                  </a:cubicBezTo>
                  <a:cubicBezTo>
                    <a:pt x="8569" y="3280"/>
                    <a:pt x="8553" y="3269"/>
                    <a:pt x="8537" y="3269"/>
                  </a:cubicBezTo>
                  <a:cubicBezTo>
                    <a:pt x="8537" y="3269"/>
                    <a:pt x="8586" y="3342"/>
                    <a:pt x="8586" y="3342"/>
                  </a:cubicBezTo>
                  <a:cubicBezTo>
                    <a:pt x="8610" y="3318"/>
                    <a:pt x="8634" y="3269"/>
                    <a:pt x="8659" y="3244"/>
                  </a:cubicBezTo>
                  <a:lnTo>
                    <a:pt x="8708" y="3318"/>
                  </a:lnTo>
                  <a:lnTo>
                    <a:pt x="8683" y="3342"/>
                  </a:lnTo>
                  <a:cubicBezTo>
                    <a:pt x="8683" y="3366"/>
                    <a:pt x="8805" y="3342"/>
                    <a:pt x="8830" y="3440"/>
                  </a:cubicBezTo>
                  <a:cubicBezTo>
                    <a:pt x="8878" y="3562"/>
                    <a:pt x="8927" y="3610"/>
                    <a:pt x="8951" y="3708"/>
                  </a:cubicBezTo>
                  <a:cubicBezTo>
                    <a:pt x="9000" y="3781"/>
                    <a:pt x="9025" y="3854"/>
                    <a:pt x="9049" y="3952"/>
                  </a:cubicBezTo>
                  <a:cubicBezTo>
                    <a:pt x="9049" y="3952"/>
                    <a:pt x="9025" y="3927"/>
                    <a:pt x="9000" y="3903"/>
                  </a:cubicBezTo>
                  <a:cubicBezTo>
                    <a:pt x="9000" y="3927"/>
                    <a:pt x="9000" y="3952"/>
                    <a:pt x="9000" y="3976"/>
                  </a:cubicBezTo>
                  <a:cubicBezTo>
                    <a:pt x="9005" y="3966"/>
                    <a:pt x="9010" y="3962"/>
                    <a:pt x="9015" y="3962"/>
                  </a:cubicBezTo>
                  <a:cubicBezTo>
                    <a:pt x="9031" y="3962"/>
                    <a:pt x="9045" y="4004"/>
                    <a:pt x="9048" y="4004"/>
                  </a:cubicBezTo>
                  <a:cubicBezTo>
                    <a:pt x="9049" y="4004"/>
                    <a:pt x="9049" y="4003"/>
                    <a:pt x="9049" y="4001"/>
                  </a:cubicBezTo>
                  <a:cubicBezTo>
                    <a:pt x="9098" y="4049"/>
                    <a:pt x="9147" y="4098"/>
                    <a:pt x="9147" y="4171"/>
                  </a:cubicBezTo>
                  <a:cubicBezTo>
                    <a:pt x="9147" y="4244"/>
                    <a:pt x="9171" y="4318"/>
                    <a:pt x="9220" y="4366"/>
                  </a:cubicBezTo>
                  <a:cubicBezTo>
                    <a:pt x="9439" y="4366"/>
                    <a:pt x="9683" y="4391"/>
                    <a:pt x="9903" y="4440"/>
                  </a:cubicBezTo>
                  <a:cubicBezTo>
                    <a:pt x="10244" y="4488"/>
                    <a:pt x="10561" y="4586"/>
                    <a:pt x="10610" y="4586"/>
                  </a:cubicBezTo>
                  <a:cubicBezTo>
                    <a:pt x="10610" y="4635"/>
                    <a:pt x="10610" y="4683"/>
                    <a:pt x="10610" y="4732"/>
                  </a:cubicBezTo>
                  <a:cubicBezTo>
                    <a:pt x="10634" y="4683"/>
                    <a:pt x="10634" y="4610"/>
                    <a:pt x="10634" y="4537"/>
                  </a:cubicBezTo>
                  <a:lnTo>
                    <a:pt x="10586" y="4537"/>
                  </a:lnTo>
                  <a:cubicBezTo>
                    <a:pt x="10561" y="4391"/>
                    <a:pt x="10610" y="4513"/>
                    <a:pt x="10610" y="4366"/>
                  </a:cubicBezTo>
                  <a:cubicBezTo>
                    <a:pt x="10634" y="4366"/>
                    <a:pt x="10659" y="4488"/>
                    <a:pt x="10659" y="4610"/>
                  </a:cubicBezTo>
                  <a:cubicBezTo>
                    <a:pt x="10659" y="4488"/>
                    <a:pt x="10683" y="4391"/>
                    <a:pt x="10634" y="4342"/>
                  </a:cubicBezTo>
                  <a:cubicBezTo>
                    <a:pt x="10634" y="4293"/>
                    <a:pt x="10647" y="4293"/>
                    <a:pt x="10662" y="4293"/>
                  </a:cubicBezTo>
                  <a:cubicBezTo>
                    <a:pt x="10677" y="4293"/>
                    <a:pt x="10695" y="4293"/>
                    <a:pt x="10708" y="4244"/>
                  </a:cubicBezTo>
                  <a:cubicBezTo>
                    <a:pt x="10659" y="4147"/>
                    <a:pt x="10634" y="4049"/>
                    <a:pt x="10634" y="3952"/>
                  </a:cubicBezTo>
                  <a:cubicBezTo>
                    <a:pt x="10634" y="3903"/>
                    <a:pt x="10610" y="3854"/>
                    <a:pt x="10610" y="3805"/>
                  </a:cubicBezTo>
                  <a:cubicBezTo>
                    <a:pt x="10586" y="3757"/>
                    <a:pt x="10561" y="3732"/>
                    <a:pt x="10561" y="3683"/>
                  </a:cubicBezTo>
                  <a:cubicBezTo>
                    <a:pt x="10512" y="3610"/>
                    <a:pt x="10464" y="3537"/>
                    <a:pt x="10464" y="3440"/>
                  </a:cubicBezTo>
                  <a:lnTo>
                    <a:pt x="10464" y="3440"/>
                  </a:lnTo>
                  <a:lnTo>
                    <a:pt x="10488" y="3464"/>
                  </a:lnTo>
                  <a:cubicBezTo>
                    <a:pt x="10488" y="3391"/>
                    <a:pt x="10390" y="3269"/>
                    <a:pt x="10366" y="3147"/>
                  </a:cubicBezTo>
                  <a:cubicBezTo>
                    <a:pt x="10366" y="3174"/>
                    <a:pt x="10366" y="3193"/>
                    <a:pt x="10362" y="3193"/>
                  </a:cubicBezTo>
                  <a:cubicBezTo>
                    <a:pt x="10359" y="3193"/>
                    <a:pt x="10353" y="3180"/>
                    <a:pt x="10342" y="3147"/>
                  </a:cubicBezTo>
                  <a:cubicBezTo>
                    <a:pt x="10293" y="3025"/>
                    <a:pt x="10244" y="2952"/>
                    <a:pt x="10220" y="2854"/>
                  </a:cubicBezTo>
                  <a:lnTo>
                    <a:pt x="10122" y="2781"/>
                  </a:lnTo>
                  <a:cubicBezTo>
                    <a:pt x="9903" y="2391"/>
                    <a:pt x="9634" y="2025"/>
                    <a:pt x="9317" y="1708"/>
                  </a:cubicBezTo>
                  <a:cubicBezTo>
                    <a:pt x="9220" y="1610"/>
                    <a:pt x="9122" y="1513"/>
                    <a:pt x="9000" y="1415"/>
                  </a:cubicBezTo>
                  <a:lnTo>
                    <a:pt x="8708" y="1171"/>
                  </a:lnTo>
                  <a:cubicBezTo>
                    <a:pt x="8537" y="1049"/>
                    <a:pt x="8366" y="927"/>
                    <a:pt x="8293" y="854"/>
                  </a:cubicBezTo>
                  <a:cubicBezTo>
                    <a:pt x="7878" y="586"/>
                    <a:pt x="7464" y="391"/>
                    <a:pt x="7025" y="220"/>
                  </a:cubicBezTo>
                  <a:lnTo>
                    <a:pt x="6634" y="98"/>
                  </a:lnTo>
                  <a:lnTo>
                    <a:pt x="6220" y="25"/>
                  </a:lnTo>
                  <a:cubicBezTo>
                    <a:pt x="6110" y="13"/>
                    <a:pt x="5994" y="7"/>
                    <a:pt x="5878" y="7"/>
                  </a:cubicBezTo>
                  <a:cubicBezTo>
                    <a:pt x="5763" y="7"/>
                    <a:pt x="5647" y="13"/>
                    <a:pt x="5537" y="25"/>
                  </a:cubicBezTo>
                  <a:cubicBezTo>
                    <a:pt x="5415" y="1"/>
                    <a:pt x="5293" y="1"/>
                    <a:pt x="5171" y="1"/>
                  </a:cubicBezTo>
                  <a:close/>
                </a:path>
              </a:pathLst>
            </a:custGeom>
            <a:solidFill>
              <a:srgbClr val="F8A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0" name="Google Shape;680;p20"/>
          <p:cNvSpPr/>
          <p:nvPr/>
        </p:nvSpPr>
        <p:spPr>
          <a:xfrm>
            <a:off x="6773772" y="4461270"/>
            <a:ext cx="2227185" cy="1432389"/>
          </a:xfrm>
          <a:custGeom>
            <a:avLst/>
            <a:gdLst/>
            <a:ahLst/>
            <a:cxnLst/>
            <a:rect l="l" t="t" r="r" b="b"/>
            <a:pathLst>
              <a:path w="16559" h="10650" extrusionOk="0">
                <a:moveTo>
                  <a:pt x="12940" y="0"/>
                </a:moveTo>
                <a:cubicBezTo>
                  <a:pt x="8651" y="0"/>
                  <a:pt x="1" y="2276"/>
                  <a:pt x="3657" y="8447"/>
                </a:cubicBezTo>
                <a:cubicBezTo>
                  <a:pt x="3657" y="8447"/>
                  <a:pt x="7028" y="10650"/>
                  <a:pt x="10057" y="10650"/>
                </a:cubicBezTo>
                <a:cubicBezTo>
                  <a:pt x="11292" y="10650"/>
                  <a:pt x="12470" y="10283"/>
                  <a:pt x="13339" y="9252"/>
                </a:cubicBezTo>
                <a:cubicBezTo>
                  <a:pt x="16339" y="5691"/>
                  <a:pt x="16559" y="1594"/>
                  <a:pt x="15047" y="374"/>
                </a:cubicBezTo>
                <a:cubicBezTo>
                  <a:pt x="14753" y="133"/>
                  <a:pt x="13973" y="0"/>
                  <a:pt x="1294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81" name="Google Shape;681;p20"/>
          <p:cNvGrpSpPr/>
          <p:nvPr/>
        </p:nvGrpSpPr>
        <p:grpSpPr>
          <a:xfrm>
            <a:off x="7631463" y="5235579"/>
            <a:ext cx="1289932" cy="1622405"/>
            <a:chOff x="632000" y="3011150"/>
            <a:chExt cx="212225" cy="266925"/>
          </a:xfrm>
        </p:grpSpPr>
        <p:sp>
          <p:nvSpPr>
            <p:cNvPr id="682" name="Google Shape;682;p20"/>
            <p:cNvSpPr/>
            <p:nvPr/>
          </p:nvSpPr>
          <p:spPr>
            <a:xfrm>
              <a:off x="767375" y="3031875"/>
              <a:ext cx="25" cy="3675"/>
            </a:xfrm>
            <a:custGeom>
              <a:avLst/>
              <a:gdLst/>
              <a:ahLst/>
              <a:cxnLst/>
              <a:rect l="l" t="t" r="r" b="b"/>
              <a:pathLst>
                <a:path w="1" h="147" extrusionOk="0">
                  <a:moveTo>
                    <a:pt x="0" y="147"/>
                  </a:moveTo>
                  <a:lnTo>
                    <a:pt x="0" y="0"/>
                  </a:lnTo>
                  <a:cubicBezTo>
                    <a:pt x="0" y="49"/>
                    <a:pt x="0" y="98"/>
                    <a:pt x="0" y="1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20"/>
            <p:cNvSpPr/>
            <p:nvPr/>
          </p:nvSpPr>
          <p:spPr>
            <a:xfrm>
              <a:off x="701525" y="3033700"/>
              <a:ext cx="25" cy="3075"/>
            </a:xfrm>
            <a:custGeom>
              <a:avLst/>
              <a:gdLst/>
              <a:ahLst/>
              <a:cxnLst/>
              <a:rect l="l" t="t" r="r" b="b"/>
              <a:pathLst>
                <a:path w="1" h="123" extrusionOk="0">
                  <a:moveTo>
                    <a:pt x="0" y="123"/>
                  </a:moveTo>
                  <a:lnTo>
                    <a:pt x="0" y="1"/>
                  </a:lnTo>
                  <a:cubicBezTo>
                    <a:pt x="0" y="49"/>
                    <a:pt x="0" y="74"/>
                    <a:pt x="0" y="12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20"/>
            <p:cNvSpPr/>
            <p:nvPr/>
          </p:nvSpPr>
          <p:spPr>
            <a:xfrm>
              <a:off x="632000" y="3030050"/>
              <a:ext cx="25" cy="1850"/>
            </a:xfrm>
            <a:custGeom>
              <a:avLst/>
              <a:gdLst/>
              <a:ahLst/>
              <a:cxnLst/>
              <a:rect l="l" t="t" r="r" b="b"/>
              <a:pathLst>
                <a:path w="1" h="74" extrusionOk="0">
                  <a:moveTo>
                    <a:pt x="1" y="73"/>
                  </a:moveTo>
                  <a:lnTo>
                    <a:pt x="1" y="0"/>
                  </a:lnTo>
                  <a:cubicBezTo>
                    <a:pt x="1" y="25"/>
                    <a:pt x="1" y="49"/>
                    <a:pt x="1" y="7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20"/>
            <p:cNvSpPr/>
            <p:nvPr/>
          </p:nvSpPr>
          <p:spPr>
            <a:xfrm>
              <a:off x="649075" y="3150175"/>
              <a:ext cx="650" cy="1850"/>
            </a:xfrm>
            <a:custGeom>
              <a:avLst/>
              <a:gdLst/>
              <a:ahLst/>
              <a:cxnLst/>
              <a:rect l="l" t="t" r="r" b="b"/>
              <a:pathLst>
                <a:path w="26" h="74" extrusionOk="0">
                  <a:moveTo>
                    <a:pt x="25" y="0"/>
                  </a:moveTo>
                  <a:cubicBezTo>
                    <a:pt x="1" y="0"/>
                    <a:pt x="1" y="49"/>
                    <a:pt x="1" y="73"/>
                  </a:cubicBezTo>
                  <a:cubicBezTo>
                    <a:pt x="1" y="49"/>
                    <a:pt x="25" y="24"/>
                    <a:pt x="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" name="Google Shape;686;p20"/>
            <p:cNvSpPr/>
            <p:nvPr/>
          </p:nvSpPr>
          <p:spPr>
            <a:xfrm>
              <a:off x="649075" y="3152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" name="Google Shape;687;p20"/>
            <p:cNvSpPr/>
            <p:nvPr/>
          </p:nvSpPr>
          <p:spPr>
            <a:xfrm>
              <a:off x="646025" y="3144675"/>
              <a:ext cx="48800" cy="52925"/>
            </a:xfrm>
            <a:custGeom>
              <a:avLst/>
              <a:gdLst/>
              <a:ahLst/>
              <a:cxnLst/>
              <a:rect l="l" t="t" r="r" b="b"/>
              <a:pathLst>
                <a:path w="1952" h="2117" extrusionOk="0">
                  <a:moveTo>
                    <a:pt x="1049" y="0"/>
                  </a:moveTo>
                  <a:lnTo>
                    <a:pt x="635" y="98"/>
                  </a:lnTo>
                  <a:cubicBezTo>
                    <a:pt x="586" y="147"/>
                    <a:pt x="562" y="220"/>
                    <a:pt x="537" y="293"/>
                  </a:cubicBezTo>
                  <a:cubicBezTo>
                    <a:pt x="537" y="293"/>
                    <a:pt x="537" y="293"/>
                    <a:pt x="537" y="318"/>
                  </a:cubicBezTo>
                  <a:cubicBezTo>
                    <a:pt x="447" y="287"/>
                    <a:pt x="347" y="267"/>
                    <a:pt x="267" y="267"/>
                  </a:cubicBezTo>
                  <a:cubicBezTo>
                    <a:pt x="217" y="267"/>
                    <a:pt x="175" y="275"/>
                    <a:pt x="147" y="293"/>
                  </a:cubicBezTo>
                  <a:lnTo>
                    <a:pt x="147" y="318"/>
                  </a:lnTo>
                  <a:cubicBezTo>
                    <a:pt x="123" y="342"/>
                    <a:pt x="147" y="366"/>
                    <a:pt x="123" y="366"/>
                  </a:cubicBezTo>
                  <a:cubicBezTo>
                    <a:pt x="123" y="391"/>
                    <a:pt x="123" y="391"/>
                    <a:pt x="123" y="415"/>
                  </a:cubicBezTo>
                  <a:cubicBezTo>
                    <a:pt x="123" y="440"/>
                    <a:pt x="110" y="440"/>
                    <a:pt x="98" y="440"/>
                  </a:cubicBezTo>
                  <a:cubicBezTo>
                    <a:pt x="86" y="440"/>
                    <a:pt x="74" y="440"/>
                    <a:pt x="74" y="464"/>
                  </a:cubicBezTo>
                  <a:cubicBezTo>
                    <a:pt x="25" y="683"/>
                    <a:pt x="1" y="927"/>
                    <a:pt x="1" y="1147"/>
                  </a:cubicBezTo>
                  <a:cubicBezTo>
                    <a:pt x="25" y="1220"/>
                    <a:pt x="25" y="1293"/>
                    <a:pt x="50" y="1366"/>
                  </a:cubicBezTo>
                  <a:cubicBezTo>
                    <a:pt x="50" y="1391"/>
                    <a:pt x="50" y="1391"/>
                    <a:pt x="50" y="1415"/>
                  </a:cubicBezTo>
                  <a:cubicBezTo>
                    <a:pt x="50" y="1415"/>
                    <a:pt x="98" y="1513"/>
                    <a:pt x="147" y="1635"/>
                  </a:cubicBezTo>
                  <a:cubicBezTo>
                    <a:pt x="196" y="1708"/>
                    <a:pt x="245" y="1781"/>
                    <a:pt x="293" y="1854"/>
                  </a:cubicBezTo>
                  <a:lnTo>
                    <a:pt x="318" y="1854"/>
                  </a:lnTo>
                  <a:cubicBezTo>
                    <a:pt x="415" y="1927"/>
                    <a:pt x="318" y="1903"/>
                    <a:pt x="415" y="1976"/>
                  </a:cubicBezTo>
                  <a:cubicBezTo>
                    <a:pt x="440" y="1976"/>
                    <a:pt x="489" y="2000"/>
                    <a:pt x="513" y="2025"/>
                  </a:cubicBezTo>
                  <a:cubicBezTo>
                    <a:pt x="537" y="2049"/>
                    <a:pt x="562" y="2049"/>
                    <a:pt x="610" y="2074"/>
                  </a:cubicBezTo>
                  <a:cubicBezTo>
                    <a:pt x="610" y="2074"/>
                    <a:pt x="659" y="2098"/>
                    <a:pt x="635" y="2098"/>
                  </a:cubicBezTo>
                  <a:cubicBezTo>
                    <a:pt x="635" y="2106"/>
                    <a:pt x="640" y="2109"/>
                    <a:pt x="649" y="2109"/>
                  </a:cubicBezTo>
                  <a:cubicBezTo>
                    <a:pt x="667" y="2109"/>
                    <a:pt x="700" y="2098"/>
                    <a:pt x="732" y="2098"/>
                  </a:cubicBezTo>
                  <a:cubicBezTo>
                    <a:pt x="757" y="2098"/>
                    <a:pt x="732" y="2098"/>
                    <a:pt x="732" y="2074"/>
                  </a:cubicBezTo>
                  <a:lnTo>
                    <a:pt x="806" y="2074"/>
                  </a:lnTo>
                  <a:cubicBezTo>
                    <a:pt x="822" y="2074"/>
                    <a:pt x="827" y="2096"/>
                    <a:pt x="822" y="2103"/>
                  </a:cubicBezTo>
                  <a:lnTo>
                    <a:pt x="822" y="2103"/>
                  </a:lnTo>
                  <a:cubicBezTo>
                    <a:pt x="816" y="2101"/>
                    <a:pt x="811" y="2100"/>
                    <a:pt x="806" y="2098"/>
                  </a:cubicBezTo>
                  <a:lnTo>
                    <a:pt x="806" y="2098"/>
                  </a:lnTo>
                  <a:cubicBezTo>
                    <a:pt x="810" y="2103"/>
                    <a:pt x="814" y="2105"/>
                    <a:pt x="817" y="2105"/>
                  </a:cubicBezTo>
                  <a:cubicBezTo>
                    <a:pt x="819" y="2105"/>
                    <a:pt x="821" y="2104"/>
                    <a:pt x="822" y="2103"/>
                  </a:cubicBezTo>
                  <a:lnTo>
                    <a:pt x="822" y="2103"/>
                  </a:lnTo>
                  <a:cubicBezTo>
                    <a:pt x="854" y="2112"/>
                    <a:pt x="891" y="2116"/>
                    <a:pt x="928" y="2116"/>
                  </a:cubicBezTo>
                  <a:cubicBezTo>
                    <a:pt x="970" y="2116"/>
                    <a:pt x="1013" y="2110"/>
                    <a:pt x="1049" y="2098"/>
                  </a:cubicBezTo>
                  <a:cubicBezTo>
                    <a:pt x="1171" y="2074"/>
                    <a:pt x="1269" y="2049"/>
                    <a:pt x="1367" y="2000"/>
                  </a:cubicBezTo>
                  <a:cubicBezTo>
                    <a:pt x="1537" y="1903"/>
                    <a:pt x="1684" y="1781"/>
                    <a:pt x="1781" y="1610"/>
                  </a:cubicBezTo>
                  <a:cubicBezTo>
                    <a:pt x="1757" y="1610"/>
                    <a:pt x="1732" y="1683"/>
                    <a:pt x="1708" y="1683"/>
                  </a:cubicBezTo>
                  <a:cubicBezTo>
                    <a:pt x="1708" y="1635"/>
                    <a:pt x="1757" y="1635"/>
                    <a:pt x="1757" y="1586"/>
                  </a:cubicBezTo>
                  <a:cubicBezTo>
                    <a:pt x="1757" y="1561"/>
                    <a:pt x="1806" y="1513"/>
                    <a:pt x="1854" y="1513"/>
                  </a:cubicBezTo>
                  <a:lnTo>
                    <a:pt x="1854" y="1488"/>
                  </a:lnTo>
                  <a:lnTo>
                    <a:pt x="1879" y="1464"/>
                  </a:lnTo>
                  <a:cubicBezTo>
                    <a:pt x="1903" y="1366"/>
                    <a:pt x="1903" y="1342"/>
                    <a:pt x="1928" y="1342"/>
                  </a:cubicBezTo>
                  <a:cubicBezTo>
                    <a:pt x="1928" y="1293"/>
                    <a:pt x="1952" y="1269"/>
                    <a:pt x="1952" y="1220"/>
                  </a:cubicBezTo>
                  <a:cubicBezTo>
                    <a:pt x="1952" y="1147"/>
                    <a:pt x="1952" y="1074"/>
                    <a:pt x="1952" y="1000"/>
                  </a:cubicBezTo>
                  <a:cubicBezTo>
                    <a:pt x="1952" y="1000"/>
                    <a:pt x="1952" y="1011"/>
                    <a:pt x="1945" y="1011"/>
                  </a:cubicBezTo>
                  <a:cubicBezTo>
                    <a:pt x="1941" y="1011"/>
                    <a:pt x="1936" y="1009"/>
                    <a:pt x="1928" y="1000"/>
                  </a:cubicBezTo>
                  <a:cubicBezTo>
                    <a:pt x="1903" y="976"/>
                    <a:pt x="1903" y="927"/>
                    <a:pt x="1928" y="903"/>
                  </a:cubicBezTo>
                  <a:cubicBezTo>
                    <a:pt x="1949" y="903"/>
                    <a:pt x="1913" y="826"/>
                    <a:pt x="1888" y="826"/>
                  </a:cubicBezTo>
                  <a:cubicBezTo>
                    <a:pt x="1884" y="826"/>
                    <a:pt x="1881" y="827"/>
                    <a:pt x="1879" y="830"/>
                  </a:cubicBezTo>
                  <a:cubicBezTo>
                    <a:pt x="1879" y="830"/>
                    <a:pt x="1879" y="767"/>
                    <a:pt x="1891" y="767"/>
                  </a:cubicBezTo>
                  <a:cubicBezTo>
                    <a:pt x="1894" y="767"/>
                    <a:pt x="1898" y="771"/>
                    <a:pt x="1903" y="781"/>
                  </a:cubicBezTo>
                  <a:cubicBezTo>
                    <a:pt x="1903" y="757"/>
                    <a:pt x="1879" y="732"/>
                    <a:pt x="1879" y="732"/>
                  </a:cubicBezTo>
                  <a:lnTo>
                    <a:pt x="1879" y="781"/>
                  </a:lnTo>
                  <a:cubicBezTo>
                    <a:pt x="1830" y="683"/>
                    <a:pt x="1830" y="635"/>
                    <a:pt x="1806" y="610"/>
                  </a:cubicBezTo>
                  <a:lnTo>
                    <a:pt x="1806" y="635"/>
                  </a:lnTo>
                  <a:cubicBezTo>
                    <a:pt x="1781" y="586"/>
                    <a:pt x="1757" y="561"/>
                    <a:pt x="1757" y="537"/>
                  </a:cubicBezTo>
                  <a:lnTo>
                    <a:pt x="1757" y="537"/>
                  </a:lnTo>
                  <a:lnTo>
                    <a:pt x="1806" y="561"/>
                  </a:lnTo>
                  <a:cubicBezTo>
                    <a:pt x="1757" y="513"/>
                    <a:pt x="1732" y="464"/>
                    <a:pt x="1684" y="415"/>
                  </a:cubicBezTo>
                  <a:lnTo>
                    <a:pt x="1684" y="440"/>
                  </a:lnTo>
                  <a:cubicBezTo>
                    <a:pt x="1635" y="415"/>
                    <a:pt x="1562" y="318"/>
                    <a:pt x="1464" y="269"/>
                  </a:cubicBezTo>
                  <a:cubicBezTo>
                    <a:pt x="1391" y="196"/>
                    <a:pt x="1318" y="171"/>
                    <a:pt x="1245" y="147"/>
                  </a:cubicBezTo>
                  <a:lnTo>
                    <a:pt x="1245" y="171"/>
                  </a:lnTo>
                  <a:lnTo>
                    <a:pt x="1196" y="147"/>
                  </a:lnTo>
                  <a:cubicBezTo>
                    <a:pt x="1196" y="147"/>
                    <a:pt x="1245" y="122"/>
                    <a:pt x="1245" y="122"/>
                  </a:cubicBezTo>
                  <a:cubicBezTo>
                    <a:pt x="1245" y="122"/>
                    <a:pt x="1147" y="49"/>
                    <a:pt x="10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20"/>
            <p:cNvSpPr/>
            <p:nvPr/>
          </p:nvSpPr>
          <p:spPr>
            <a:xfrm>
              <a:off x="798475" y="3083700"/>
              <a:ext cx="45750" cy="48200"/>
            </a:xfrm>
            <a:custGeom>
              <a:avLst/>
              <a:gdLst/>
              <a:ahLst/>
              <a:cxnLst/>
              <a:rect l="l" t="t" r="r" b="b"/>
              <a:pathLst>
                <a:path w="1830" h="1928" extrusionOk="0">
                  <a:moveTo>
                    <a:pt x="927" y="1"/>
                  </a:moveTo>
                  <a:lnTo>
                    <a:pt x="512" y="25"/>
                  </a:lnTo>
                  <a:lnTo>
                    <a:pt x="439" y="98"/>
                  </a:lnTo>
                  <a:lnTo>
                    <a:pt x="390" y="98"/>
                  </a:lnTo>
                  <a:cubicBezTo>
                    <a:pt x="366" y="98"/>
                    <a:pt x="342" y="122"/>
                    <a:pt x="317" y="122"/>
                  </a:cubicBezTo>
                  <a:lnTo>
                    <a:pt x="244" y="171"/>
                  </a:lnTo>
                  <a:cubicBezTo>
                    <a:pt x="206" y="190"/>
                    <a:pt x="182" y="210"/>
                    <a:pt x="162" y="229"/>
                  </a:cubicBezTo>
                  <a:lnTo>
                    <a:pt x="162" y="229"/>
                  </a:lnTo>
                  <a:cubicBezTo>
                    <a:pt x="165" y="226"/>
                    <a:pt x="168" y="223"/>
                    <a:pt x="171" y="220"/>
                  </a:cubicBezTo>
                  <a:lnTo>
                    <a:pt x="171" y="220"/>
                  </a:lnTo>
                  <a:lnTo>
                    <a:pt x="146" y="244"/>
                  </a:lnTo>
                  <a:cubicBezTo>
                    <a:pt x="152" y="239"/>
                    <a:pt x="157" y="234"/>
                    <a:pt x="162" y="229"/>
                  </a:cubicBezTo>
                  <a:lnTo>
                    <a:pt x="162" y="229"/>
                  </a:lnTo>
                  <a:cubicBezTo>
                    <a:pt x="96" y="299"/>
                    <a:pt x="72" y="369"/>
                    <a:pt x="49" y="440"/>
                  </a:cubicBezTo>
                  <a:cubicBezTo>
                    <a:pt x="49" y="464"/>
                    <a:pt x="25" y="488"/>
                    <a:pt x="0" y="513"/>
                  </a:cubicBezTo>
                  <a:lnTo>
                    <a:pt x="0" y="561"/>
                  </a:lnTo>
                  <a:lnTo>
                    <a:pt x="0" y="610"/>
                  </a:lnTo>
                  <a:cubicBezTo>
                    <a:pt x="0" y="610"/>
                    <a:pt x="49" y="635"/>
                    <a:pt x="49" y="683"/>
                  </a:cubicBezTo>
                  <a:cubicBezTo>
                    <a:pt x="73" y="708"/>
                    <a:pt x="73" y="732"/>
                    <a:pt x="98" y="757"/>
                  </a:cubicBezTo>
                  <a:cubicBezTo>
                    <a:pt x="73" y="903"/>
                    <a:pt x="98" y="1049"/>
                    <a:pt x="146" y="1196"/>
                  </a:cubicBezTo>
                  <a:cubicBezTo>
                    <a:pt x="171" y="1342"/>
                    <a:pt x="244" y="1464"/>
                    <a:pt x="317" y="1561"/>
                  </a:cubicBezTo>
                  <a:cubicBezTo>
                    <a:pt x="415" y="1708"/>
                    <a:pt x="561" y="1830"/>
                    <a:pt x="707" y="1927"/>
                  </a:cubicBezTo>
                  <a:lnTo>
                    <a:pt x="1146" y="1927"/>
                  </a:lnTo>
                  <a:cubicBezTo>
                    <a:pt x="1244" y="1854"/>
                    <a:pt x="1317" y="1781"/>
                    <a:pt x="1390" y="1732"/>
                  </a:cubicBezTo>
                  <a:cubicBezTo>
                    <a:pt x="1464" y="1708"/>
                    <a:pt x="1512" y="1659"/>
                    <a:pt x="1561" y="1586"/>
                  </a:cubicBezTo>
                  <a:lnTo>
                    <a:pt x="1561" y="1586"/>
                  </a:lnTo>
                  <a:cubicBezTo>
                    <a:pt x="1553" y="1594"/>
                    <a:pt x="1548" y="1597"/>
                    <a:pt x="1545" y="1597"/>
                  </a:cubicBezTo>
                  <a:cubicBezTo>
                    <a:pt x="1539" y="1597"/>
                    <a:pt x="1545" y="1586"/>
                    <a:pt x="1561" y="1586"/>
                  </a:cubicBezTo>
                  <a:cubicBezTo>
                    <a:pt x="1585" y="1561"/>
                    <a:pt x="1634" y="1513"/>
                    <a:pt x="1634" y="1513"/>
                  </a:cubicBezTo>
                  <a:cubicBezTo>
                    <a:pt x="1634" y="1513"/>
                    <a:pt x="1634" y="1513"/>
                    <a:pt x="1683" y="1415"/>
                  </a:cubicBezTo>
                  <a:cubicBezTo>
                    <a:pt x="1707" y="1391"/>
                    <a:pt x="1707" y="1342"/>
                    <a:pt x="1732" y="1318"/>
                  </a:cubicBezTo>
                  <a:cubicBezTo>
                    <a:pt x="1756" y="1269"/>
                    <a:pt x="1781" y="1196"/>
                    <a:pt x="1805" y="1147"/>
                  </a:cubicBezTo>
                  <a:cubicBezTo>
                    <a:pt x="1829" y="1001"/>
                    <a:pt x="1829" y="854"/>
                    <a:pt x="1781" y="708"/>
                  </a:cubicBezTo>
                  <a:cubicBezTo>
                    <a:pt x="1707" y="586"/>
                    <a:pt x="1634" y="464"/>
                    <a:pt x="1512" y="366"/>
                  </a:cubicBezTo>
                  <a:cubicBezTo>
                    <a:pt x="1464" y="342"/>
                    <a:pt x="1415" y="318"/>
                    <a:pt x="1390" y="269"/>
                  </a:cubicBezTo>
                  <a:lnTo>
                    <a:pt x="1317" y="220"/>
                  </a:lnTo>
                  <a:lnTo>
                    <a:pt x="1244" y="220"/>
                  </a:lnTo>
                  <a:cubicBezTo>
                    <a:pt x="1220" y="171"/>
                    <a:pt x="1195" y="147"/>
                    <a:pt x="1171" y="122"/>
                  </a:cubicBezTo>
                  <a:lnTo>
                    <a:pt x="1122" y="98"/>
                  </a:lnTo>
                  <a:cubicBezTo>
                    <a:pt x="1049" y="49"/>
                    <a:pt x="1000" y="25"/>
                    <a:pt x="9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0"/>
            <p:cNvSpPr/>
            <p:nvPr/>
          </p:nvSpPr>
          <p:spPr>
            <a:xfrm>
              <a:off x="802125" y="3090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20"/>
            <p:cNvSpPr/>
            <p:nvPr/>
          </p:nvSpPr>
          <p:spPr>
            <a:xfrm>
              <a:off x="713700" y="3105650"/>
              <a:ext cx="50025" cy="51850"/>
            </a:xfrm>
            <a:custGeom>
              <a:avLst/>
              <a:gdLst/>
              <a:ahLst/>
              <a:cxnLst/>
              <a:rect l="l" t="t" r="r" b="b"/>
              <a:pathLst>
                <a:path w="2001" h="2074" extrusionOk="0">
                  <a:moveTo>
                    <a:pt x="1001" y="1"/>
                  </a:moveTo>
                  <a:cubicBezTo>
                    <a:pt x="928" y="25"/>
                    <a:pt x="879" y="25"/>
                    <a:pt x="830" y="49"/>
                  </a:cubicBezTo>
                  <a:lnTo>
                    <a:pt x="684" y="123"/>
                  </a:lnTo>
                  <a:lnTo>
                    <a:pt x="660" y="123"/>
                  </a:lnTo>
                  <a:cubicBezTo>
                    <a:pt x="538" y="123"/>
                    <a:pt x="416" y="147"/>
                    <a:pt x="318" y="220"/>
                  </a:cubicBezTo>
                  <a:cubicBezTo>
                    <a:pt x="220" y="269"/>
                    <a:pt x="147" y="366"/>
                    <a:pt x="99" y="464"/>
                  </a:cubicBezTo>
                  <a:cubicBezTo>
                    <a:pt x="50" y="537"/>
                    <a:pt x="50" y="610"/>
                    <a:pt x="25" y="683"/>
                  </a:cubicBezTo>
                  <a:lnTo>
                    <a:pt x="25" y="659"/>
                  </a:lnTo>
                  <a:cubicBezTo>
                    <a:pt x="25" y="805"/>
                    <a:pt x="1" y="781"/>
                    <a:pt x="25" y="903"/>
                  </a:cubicBezTo>
                  <a:cubicBezTo>
                    <a:pt x="50" y="903"/>
                    <a:pt x="99" y="1025"/>
                    <a:pt x="123" y="1049"/>
                  </a:cubicBezTo>
                  <a:lnTo>
                    <a:pt x="196" y="1196"/>
                  </a:lnTo>
                  <a:cubicBezTo>
                    <a:pt x="220" y="1244"/>
                    <a:pt x="245" y="1293"/>
                    <a:pt x="245" y="1318"/>
                  </a:cubicBezTo>
                  <a:cubicBezTo>
                    <a:pt x="294" y="1391"/>
                    <a:pt x="367" y="1488"/>
                    <a:pt x="391" y="1537"/>
                  </a:cubicBezTo>
                  <a:cubicBezTo>
                    <a:pt x="440" y="1659"/>
                    <a:pt x="513" y="1781"/>
                    <a:pt x="586" y="1879"/>
                  </a:cubicBezTo>
                  <a:lnTo>
                    <a:pt x="586" y="2001"/>
                  </a:lnTo>
                  <a:cubicBezTo>
                    <a:pt x="660" y="1976"/>
                    <a:pt x="708" y="1927"/>
                    <a:pt x="757" y="1903"/>
                  </a:cubicBezTo>
                  <a:cubicBezTo>
                    <a:pt x="903" y="2025"/>
                    <a:pt x="1099" y="2074"/>
                    <a:pt x="1294" y="2074"/>
                  </a:cubicBezTo>
                  <a:cubicBezTo>
                    <a:pt x="1440" y="2049"/>
                    <a:pt x="1611" y="1976"/>
                    <a:pt x="1708" y="1854"/>
                  </a:cubicBezTo>
                  <a:lnTo>
                    <a:pt x="1830" y="1757"/>
                  </a:lnTo>
                  <a:lnTo>
                    <a:pt x="1928" y="1635"/>
                  </a:lnTo>
                  <a:lnTo>
                    <a:pt x="1928" y="1635"/>
                  </a:lnTo>
                  <a:cubicBezTo>
                    <a:pt x="1909" y="1653"/>
                    <a:pt x="1898" y="1661"/>
                    <a:pt x="1893" y="1661"/>
                  </a:cubicBezTo>
                  <a:cubicBezTo>
                    <a:pt x="1886" y="1661"/>
                    <a:pt x="1898" y="1640"/>
                    <a:pt x="1928" y="1610"/>
                  </a:cubicBezTo>
                  <a:cubicBezTo>
                    <a:pt x="1977" y="1513"/>
                    <a:pt x="1977" y="1488"/>
                    <a:pt x="1977" y="1488"/>
                  </a:cubicBezTo>
                  <a:lnTo>
                    <a:pt x="1977" y="1488"/>
                  </a:lnTo>
                  <a:cubicBezTo>
                    <a:pt x="1977" y="1488"/>
                    <a:pt x="1975" y="1490"/>
                    <a:pt x="1973" y="1490"/>
                  </a:cubicBezTo>
                  <a:cubicBezTo>
                    <a:pt x="1967" y="1490"/>
                    <a:pt x="1958" y="1476"/>
                    <a:pt x="1977" y="1366"/>
                  </a:cubicBezTo>
                  <a:cubicBezTo>
                    <a:pt x="2001" y="1244"/>
                    <a:pt x="2001" y="1122"/>
                    <a:pt x="1977" y="1001"/>
                  </a:cubicBezTo>
                  <a:cubicBezTo>
                    <a:pt x="1928" y="854"/>
                    <a:pt x="1855" y="732"/>
                    <a:pt x="1757" y="610"/>
                  </a:cubicBezTo>
                  <a:cubicBezTo>
                    <a:pt x="1757" y="562"/>
                    <a:pt x="1733" y="513"/>
                    <a:pt x="1708" y="464"/>
                  </a:cubicBezTo>
                  <a:lnTo>
                    <a:pt x="1659" y="391"/>
                  </a:lnTo>
                  <a:cubicBezTo>
                    <a:pt x="1659" y="391"/>
                    <a:pt x="1659" y="366"/>
                    <a:pt x="1635" y="342"/>
                  </a:cubicBezTo>
                  <a:cubicBezTo>
                    <a:pt x="1635" y="318"/>
                    <a:pt x="1611" y="293"/>
                    <a:pt x="1586" y="269"/>
                  </a:cubicBezTo>
                  <a:cubicBezTo>
                    <a:pt x="1586" y="244"/>
                    <a:pt x="1562" y="220"/>
                    <a:pt x="1562" y="220"/>
                  </a:cubicBezTo>
                  <a:cubicBezTo>
                    <a:pt x="1538" y="196"/>
                    <a:pt x="1513" y="171"/>
                    <a:pt x="1513" y="171"/>
                  </a:cubicBezTo>
                  <a:cubicBezTo>
                    <a:pt x="1464" y="123"/>
                    <a:pt x="1416" y="98"/>
                    <a:pt x="1367" y="74"/>
                  </a:cubicBezTo>
                  <a:cubicBezTo>
                    <a:pt x="1318" y="49"/>
                    <a:pt x="1245" y="25"/>
                    <a:pt x="119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20"/>
            <p:cNvSpPr/>
            <p:nvPr/>
          </p:nvSpPr>
          <p:spPr>
            <a:xfrm>
              <a:off x="790550" y="3185225"/>
              <a:ext cx="48175" cy="56225"/>
            </a:xfrm>
            <a:custGeom>
              <a:avLst/>
              <a:gdLst/>
              <a:ahLst/>
              <a:cxnLst/>
              <a:rect l="l" t="t" r="r" b="b"/>
              <a:pathLst>
                <a:path w="1927" h="2249" extrusionOk="0">
                  <a:moveTo>
                    <a:pt x="829" y="988"/>
                  </a:moveTo>
                  <a:cubicBezTo>
                    <a:pt x="829" y="988"/>
                    <a:pt x="829" y="1013"/>
                    <a:pt x="854" y="1013"/>
                  </a:cubicBezTo>
                  <a:cubicBezTo>
                    <a:pt x="854" y="1037"/>
                    <a:pt x="854" y="1037"/>
                    <a:pt x="829" y="1037"/>
                  </a:cubicBezTo>
                  <a:cubicBezTo>
                    <a:pt x="805" y="1037"/>
                    <a:pt x="829" y="1013"/>
                    <a:pt x="829" y="988"/>
                  </a:cubicBezTo>
                  <a:close/>
                  <a:moveTo>
                    <a:pt x="735" y="0"/>
                  </a:moveTo>
                  <a:cubicBezTo>
                    <a:pt x="665" y="0"/>
                    <a:pt x="598" y="13"/>
                    <a:pt x="537" y="37"/>
                  </a:cubicBezTo>
                  <a:cubicBezTo>
                    <a:pt x="366" y="135"/>
                    <a:pt x="220" y="281"/>
                    <a:pt x="171" y="452"/>
                  </a:cubicBezTo>
                  <a:lnTo>
                    <a:pt x="171" y="427"/>
                  </a:lnTo>
                  <a:cubicBezTo>
                    <a:pt x="122" y="500"/>
                    <a:pt x="98" y="598"/>
                    <a:pt x="73" y="671"/>
                  </a:cubicBezTo>
                  <a:cubicBezTo>
                    <a:pt x="73" y="720"/>
                    <a:pt x="49" y="769"/>
                    <a:pt x="49" y="817"/>
                  </a:cubicBezTo>
                  <a:cubicBezTo>
                    <a:pt x="49" y="866"/>
                    <a:pt x="49" y="939"/>
                    <a:pt x="24" y="988"/>
                  </a:cubicBezTo>
                  <a:cubicBezTo>
                    <a:pt x="0" y="1159"/>
                    <a:pt x="24" y="1354"/>
                    <a:pt x="73" y="1525"/>
                  </a:cubicBezTo>
                  <a:lnTo>
                    <a:pt x="73" y="1500"/>
                  </a:lnTo>
                  <a:cubicBezTo>
                    <a:pt x="98" y="1574"/>
                    <a:pt x="122" y="1671"/>
                    <a:pt x="122" y="1744"/>
                  </a:cubicBezTo>
                  <a:cubicBezTo>
                    <a:pt x="124" y="1742"/>
                    <a:pt x="127" y="1741"/>
                    <a:pt x="130" y="1741"/>
                  </a:cubicBezTo>
                  <a:cubicBezTo>
                    <a:pt x="159" y="1741"/>
                    <a:pt x="222" y="1844"/>
                    <a:pt x="244" y="1866"/>
                  </a:cubicBezTo>
                  <a:cubicBezTo>
                    <a:pt x="293" y="1915"/>
                    <a:pt x="342" y="1964"/>
                    <a:pt x="390" y="1988"/>
                  </a:cubicBezTo>
                  <a:cubicBezTo>
                    <a:pt x="439" y="2037"/>
                    <a:pt x="488" y="2086"/>
                    <a:pt x="561" y="2110"/>
                  </a:cubicBezTo>
                  <a:cubicBezTo>
                    <a:pt x="634" y="2159"/>
                    <a:pt x="683" y="2183"/>
                    <a:pt x="756" y="2208"/>
                  </a:cubicBezTo>
                  <a:lnTo>
                    <a:pt x="854" y="2232"/>
                  </a:lnTo>
                  <a:lnTo>
                    <a:pt x="927" y="2232"/>
                  </a:lnTo>
                  <a:cubicBezTo>
                    <a:pt x="1008" y="2242"/>
                    <a:pt x="1089" y="2248"/>
                    <a:pt x="1169" y="2248"/>
                  </a:cubicBezTo>
                  <a:cubicBezTo>
                    <a:pt x="1284" y="2248"/>
                    <a:pt x="1398" y="2236"/>
                    <a:pt x="1512" y="2208"/>
                  </a:cubicBezTo>
                  <a:lnTo>
                    <a:pt x="1659" y="2208"/>
                  </a:lnTo>
                  <a:cubicBezTo>
                    <a:pt x="1659" y="2086"/>
                    <a:pt x="1659" y="1988"/>
                    <a:pt x="1634" y="1891"/>
                  </a:cubicBezTo>
                  <a:lnTo>
                    <a:pt x="1634" y="1842"/>
                  </a:lnTo>
                  <a:cubicBezTo>
                    <a:pt x="1707" y="1793"/>
                    <a:pt x="1756" y="1720"/>
                    <a:pt x="1805" y="1622"/>
                  </a:cubicBezTo>
                  <a:cubicBezTo>
                    <a:pt x="1854" y="1549"/>
                    <a:pt x="1902" y="1427"/>
                    <a:pt x="1927" y="1330"/>
                  </a:cubicBezTo>
                  <a:lnTo>
                    <a:pt x="1927" y="1330"/>
                  </a:lnTo>
                  <a:cubicBezTo>
                    <a:pt x="1917" y="1350"/>
                    <a:pt x="1911" y="1358"/>
                    <a:pt x="1907" y="1358"/>
                  </a:cubicBezTo>
                  <a:cubicBezTo>
                    <a:pt x="1902" y="1358"/>
                    <a:pt x="1902" y="1344"/>
                    <a:pt x="1902" y="1330"/>
                  </a:cubicBezTo>
                  <a:cubicBezTo>
                    <a:pt x="1927" y="1183"/>
                    <a:pt x="1902" y="1183"/>
                    <a:pt x="1902" y="1183"/>
                  </a:cubicBezTo>
                  <a:cubicBezTo>
                    <a:pt x="1902" y="1159"/>
                    <a:pt x="1902" y="1183"/>
                    <a:pt x="1878" y="1013"/>
                  </a:cubicBezTo>
                  <a:cubicBezTo>
                    <a:pt x="1805" y="744"/>
                    <a:pt x="1659" y="500"/>
                    <a:pt x="1439" y="305"/>
                  </a:cubicBezTo>
                  <a:lnTo>
                    <a:pt x="1342" y="232"/>
                  </a:lnTo>
                  <a:lnTo>
                    <a:pt x="1220" y="159"/>
                  </a:lnTo>
                  <a:cubicBezTo>
                    <a:pt x="1171" y="135"/>
                    <a:pt x="1146" y="110"/>
                    <a:pt x="1098" y="86"/>
                  </a:cubicBezTo>
                  <a:cubicBezTo>
                    <a:pt x="1049" y="61"/>
                    <a:pt x="1000" y="37"/>
                    <a:pt x="951" y="37"/>
                  </a:cubicBezTo>
                  <a:cubicBezTo>
                    <a:pt x="878" y="13"/>
                    <a:pt x="805" y="0"/>
                    <a:pt x="7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20"/>
            <p:cNvSpPr/>
            <p:nvPr/>
          </p:nvSpPr>
          <p:spPr>
            <a:xfrm>
              <a:off x="716750" y="3227600"/>
              <a:ext cx="47600" cy="50475"/>
            </a:xfrm>
            <a:custGeom>
              <a:avLst/>
              <a:gdLst/>
              <a:ahLst/>
              <a:cxnLst/>
              <a:rect l="l" t="t" r="r" b="b"/>
              <a:pathLst>
                <a:path w="1904" h="2019" extrusionOk="0">
                  <a:moveTo>
                    <a:pt x="611" y="0"/>
                  </a:moveTo>
                  <a:cubicBezTo>
                    <a:pt x="613" y="3"/>
                    <a:pt x="616" y="6"/>
                    <a:pt x="619" y="9"/>
                  </a:cubicBezTo>
                  <a:lnTo>
                    <a:pt x="619" y="9"/>
                  </a:lnTo>
                  <a:lnTo>
                    <a:pt x="635" y="0"/>
                  </a:lnTo>
                  <a:close/>
                  <a:moveTo>
                    <a:pt x="619" y="9"/>
                  </a:moveTo>
                  <a:lnTo>
                    <a:pt x="123" y="269"/>
                  </a:lnTo>
                  <a:cubicBezTo>
                    <a:pt x="123" y="318"/>
                    <a:pt x="123" y="366"/>
                    <a:pt x="123" y="415"/>
                  </a:cubicBezTo>
                  <a:lnTo>
                    <a:pt x="123" y="683"/>
                  </a:lnTo>
                  <a:cubicBezTo>
                    <a:pt x="123" y="708"/>
                    <a:pt x="123" y="708"/>
                    <a:pt x="123" y="732"/>
                  </a:cubicBezTo>
                  <a:cubicBezTo>
                    <a:pt x="123" y="732"/>
                    <a:pt x="98" y="732"/>
                    <a:pt x="98" y="757"/>
                  </a:cubicBezTo>
                  <a:cubicBezTo>
                    <a:pt x="74" y="830"/>
                    <a:pt x="50" y="879"/>
                    <a:pt x="25" y="952"/>
                  </a:cubicBezTo>
                  <a:cubicBezTo>
                    <a:pt x="25" y="1000"/>
                    <a:pt x="1" y="1049"/>
                    <a:pt x="1" y="1074"/>
                  </a:cubicBezTo>
                  <a:cubicBezTo>
                    <a:pt x="1" y="1147"/>
                    <a:pt x="1" y="1196"/>
                    <a:pt x="1" y="1244"/>
                  </a:cubicBezTo>
                  <a:cubicBezTo>
                    <a:pt x="1" y="1464"/>
                    <a:pt x="98" y="1659"/>
                    <a:pt x="245" y="1805"/>
                  </a:cubicBezTo>
                  <a:cubicBezTo>
                    <a:pt x="318" y="1878"/>
                    <a:pt x="416" y="1952"/>
                    <a:pt x="538" y="1976"/>
                  </a:cubicBezTo>
                  <a:cubicBezTo>
                    <a:pt x="562" y="1976"/>
                    <a:pt x="562" y="2000"/>
                    <a:pt x="586" y="2000"/>
                  </a:cubicBezTo>
                  <a:cubicBezTo>
                    <a:pt x="635" y="2013"/>
                    <a:pt x="690" y="2019"/>
                    <a:pt x="745" y="2019"/>
                  </a:cubicBezTo>
                  <a:cubicBezTo>
                    <a:pt x="800" y="2019"/>
                    <a:pt x="855" y="2013"/>
                    <a:pt x="903" y="2000"/>
                  </a:cubicBezTo>
                  <a:cubicBezTo>
                    <a:pt x="1001" y="2000"/>
                    <a:pt x="1123" y="1976"/>
                    <a:pt x="1220" y="1952"/>
                  </a:cubicBezTo>
                  <a:lnTo>
                    <a:pt x="1220" y="1927"/>
                  </a:lnTo>
                  <a:cubicBezTo>
                    <a:pt x="1256" y="1909"/>
                    <a:pt x="1269" y="1905"/>
                    <a:pt x="1276" y="1905"/>
                  </a:cubicBezTo>
                  <a:cubicBezTo>
                    <a:pt x="1283" y="1905"/>
                    <a:pt x="1283" y="1910"/>
                    <a:pt x="1298" y="1910"/>
                  </a:cubicBezTo>
                  <a:cubicBezTo>
                    <a:pt x="1307" y="1910"/>
                    <a:pt x="1320" y="1908"/>
                    <a:pt x="1342" y="1903"/>
                  </a:cubicBezTo>
                  <a:cubicBezTo>
                    <a:pt x="1342" y="1830"/>
                    <a:pt x="1489" y="1830"/>
                    <a:pt x="1489" y="1781"/>
                  </a:cubicBezTo>
                  <a:cubicBezTo>
                    <a:pt x="1489" y="1781"/>
                    <a:pt x="1537" y="1757"/>
                    <a:pt x="1537" y="1757"/>
                  </a:cubicBezTo>
                  <a:cubicBezTo>
                    <a:pt x="1537" y="1760"/>
                    <a:pt x="1538" y="1761"/>
                    <a:pt x="1540" y="1761"/>
                  </a:cubicBezTo>
                  <a:cubicBezTo>
                    <a:pt x="1551" y="1761"/>
                    <a:pt x="1590" y="1704"/>
                    <a:pt x="1611" y="1683"/>
                  </a:cubicBezTo>
                  <a:cubicBezTo>
                    <a:pt x="1619" y="1675"/>
                    <a:pt x="1621" y="1673"/>
                    <a:pt x="1621" y="1673"/>
                  </a:cubicBezTo>
                  <a:cubicBezTo>
                    <a:pt x="1619" y="1673"/>
                    <a:pt x="1603" y="1683"/>
                    <a:pt x="1586" y="1683"/>
                  </a:cubicBezTo>
                  <a:lnTo>
                    <a:pt x="1635" y="1635"/>
                  </a:lnTo>
                  <a:cubicBezTo>
                    <a:pt x="1647" y="1622"/>
                    <a:pt x="1659" y="1616"/>
                    <a:pt x="1666" y="1616"/>
                  </a:cubicBezTo>
                  <a:cubicBezTo>
                    <a:pt x="1672" y="1616"/>
                    <a:pt x="1672" y="1622"/>
                    <a:pt x="1659" y="1635"/>
                  </a:cubicBezTo>
                  <a:cubicBezTo>
                    <a:pt x="1733" y="1561"/>
                    <a:pt x="1781" y="1464"/>
                    <a:pt x="1830" y="1366"/>
                  </a:cubicBezTo>
                  <a:cubicBezTo>
                    <a:pt x="1879" y="1244"/>
                    <a:pt x="1903" y="1074"/>
                    <a:pt x="1879" y="927"/>
                  </a:cubicBezTo>
                  <a:cubicBezTo>
                    <a:pt x="1855" y="781"/>
                    <a:pt x="1781" y="635"/>
                    <a:pt x="1684" y="513"/>
                  </a:cubicBezTo>
                  <a:cubicBezTo>
                    <a:pt x="1611" y="464"/>
                    <a:pt x="1537" y="415"/>
                    <a:pt x="1464" y="366"/>
                  </a:cubicBezTo>
                  <a:lnTo>
                    <a:pt x="1464" y="366"/>
                  </a:lnTo>
                  <a:cubicBezTo>
                    <a:pt x="1464" y="415"/>
                    <a:pt x="1513" y="439"/>
                    <a:pt x="1513" y="464"/>
                  </a:cubicBezTo>
                  <a:cubicBezTo>
                    <a:pt x="1489" y="439"/>
                    <a:pt x="1464" y="415"/>
                    <a:pt x="1440" y="415"/>
                  </a:cubicBezTo>
                  <a:cubicBezTo>
                    <a:pt x="1416" y="415"/>
                    <a:pt x="1367" y="342"/>
                    <a:pt x="1367" y="293"/>
                  </a:cubicBezTo>
                  <a:lnTo>
                    <a:pt x="1342" y="293"/>
                  </a:lnTo>
                  <a:lnTo>
                    <a:pt x="1342" y="269"/>
                  </a:lnTo>
                  <a:cubicBezTo>
                    <a:pt x="1294" y="244"/>
                    <a:pt x="1220" y="220"/>
                    <a:pt x="1172" y="171"/>
                  </a:cubicBezTo>
                  <a:cubicBezTo>
                    <a:pt x="1098" y="147"/>
                    <a:pt x="1050" y="147"/>
                    <a:pt x="1001" y="122"/>
                  </a:cubicBezTo>
                  <a:cubicBezTo>
                    <a:pt x="996" y="118"/>
                    <a:pt x="994" y="116"/>
                    <a:pt x="994" y="116"/>
                  </a:cubicBezTo>
                  <a:lnTo>
                    <a:pt x="994" y="116"/>
                  </a:lnTo>
                  <a:cubicBezTo>
                    <a:pt x="993" y="116"/>
                    <a:pt x="1020" y="147"/>
                    <a:pt x="1001" y="147"/>
                  </a:cubicBezTo>
                  <a:cubicBezTo>
                    <a:pt x="977" y="147"/>
                    <a:pt x="952" y="147"/>
                    <a:pt x="952" y="122"/>
                  </a:cubicBezTo>
                  <a:cubicBezTo>
                    <a:pt x="952" y="98"/>
                    <a:pt x="928" y="86"/>
                    <a:pt x="906" y="86"/>
                  </a:cubicBezTo>
                  <a:cubicBezTo>
                    <a:pt x="888" y="86"/>
                    <a:pt x="872" y="95"/>
                    <a:pt x="876" y="113"/>
                  </a:cubicBezTo>
                  <a:lnTo>
                    <a:pt x="876" y="113"/>
                  </a:lnTo>
                  <a:cubicBezTo>
                    <a:pt x="862" y="92"/>
                    <a:pt x="812" y="74"/>
                    <a:pt x="855" y="74"/>
                  </a:cubicBezTo>
                  <a:cubicBezTo>
                    <a:pt x="830" y="74"/>
                    <a:pt x="806" y="49"/>
                    <a:pt x="806" y="49"/>
                  </a:cubicBezTo>
                  <a:lnTo>
                    <a:pt x="806" y="49"/>
                  </a:lnTo>
                  <a:lnTo>
                    <a:pt x="830" y="74"/>
                  </a:lnTo>
                  <a:cubicBezTo>
                    <a:pt x="757" y="49"/>
                    <a:pt x="733" y="25"/>
                    <a:pt x="684" y="25"/>
                  </a:cubicBezTo>
                  <a:lnTo>
                    <a:pt x="708" y="49"/>
                  </a:lnTo>
                  <a:cubicBezTo>
                    <a:pt x="665" y="49"/>
                    <a:pt x="641" y="30"/>
                    <a:pt x="619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20"/>
            <p:cNvSpPr/>
            <p:nvPr/>
          </p:nvSpPr>
          <p:spPr>
            <a:xfrm>
              <a:off x="646025" y="3015400"/>
              <a:ext cx="40875" cy="49050"/>
            </a:xfrm>
            <a:custGeom>
              <a:avLst/>
              <a:gdLst/>
              <a:ahLst/>
              <a:cxnLst/>
              <a:rect l="l" t="t" r="r" b="b"/>
              <a:pathLst>
                <a:path w="1635" h="1962" extrusionOk="0">
                  <a:moveTo>
                    <a:pt x="659" y="1"/>
                  </a:moveTo>
                  <a:cubicBezTo>
                    <a:pt x="513" y="25"/>
                    <a:pt x="367" y="123"/>
                    <a:pt x="269" y="220"/>
                  </a:cubicBezTo>
                  <a:cubicBezTo>
                    <a:pt x="196" y="294"/>
                    <a:pt x="147" y="367"/>
                    <a:pt x="98" y="464"/>
                  </a:cubicBezTo>
                  <a:cubicBezTo>
                    <a:pt x="50" y="586"/>
                    <a:pt x="25" y="684"/>
                    <a:pt x="25" y="806"/>
                  </a:cubicBezTo>
                  <a:cubicBezTo>
                    <a:pt x="1" y="879"/>
                    <a:pt x="1" y="952"/>
                    <a:pt x="25" y="1001"/>
                  </a:cubicBezTo>
                  <a:cubicBezTo>
                    <a:pt x="25" y="1147"/>
                    <a:pt x="74" y="1294"/>
                    <a:pt x="147" y="1415"/>
                  </a:cubicBezTo>
                  <a:cubicBezTo>
                    <a:pt x="220" y="1562"/>
                    <a:pt x="318" y="1684"/>
                    <a:pt x="464" y="1781"/>
                  </a:cubicBezTo>
                  <a:cubicBezTo>
                    <a:pt x="562" y="1879"/>
                    <a:pt x="708" y="1952"/>
                    <a:pt x="830" y="1952"/>
                  </a:cubicBezTo>
                  <a:cubicBezTo>
                    <a:pt x="860" y="1958"/>
                    <a:pt x="891" y="1961"/>
                    <a:pt x="921" y="1961"/>
                  </a:cubicBezTo>
                  <a:cubicBezTo>
                    <a:pt x="1011" y="1961"/>
                    <a:pt x="1098" y="1934"/>
                    <a:pt x="1171" y="1879"/>
                  </a:cubicBezTo>
                  <a:cubicBezTo>
                    <a:pt x="1245" y="1879"/>
                    <a:pt x="1293" y="1830"/>
                    <a:pt x="1342" y="1781"/>
                  </a:cubicBezTo>
                  <a:cubicBezTo>
                    <a:pt x="1318" y="1781"/>
                    <a:pt x="1318" y="1781"/>
                    <a:pt x="1342" y="1757"/>
                  </a:cubicBezTo>
                  <a:cubicBezTo>
                    <a:pt x="1415" y="1684"/>
                    <a:pt x="1415" y="1684"/>
                    <a:pt x="1415" y="1684"/>
                  </a:cubicBezTo>
                  <a:cubicBezTo>
                    <a:pt x="1415" y="1659"/>
                    <a:pt x="1415" y="1684"/>
                    <a:pt x="1440" y="1586"/>
                  </a:cubicBezTo>
                  <a:cubicBezTo>
                    <a:pt x="1488" y="1464"/>
                    <a:pt x="1513" y="1415"/>
                    <a:pt x="1537" y="1294"/>
                  </a:cubicBezTo>
                  <a:cubicBezTo>
                    <a:pt x="1562" y="1220"/>
                    <a:pt x="1586" y="1172"/>
                    <a:pt x="1586" y="1098"/>
                  </a:cubicBezTo>
                  <a:cubicBezTo>
                    <a:pt x="1610" y="1050"/>
                    <a:pt x="1610" y="976"/>
                    <a:pt x="1635" y="903"/>
                  </a:cubicBezTo>
                  <a:cubicBezTo>
                    <a:pt x="1635" y="830"/>
                    <a:pt x="1635" y="781"/>
                    <a:pt x="1635" y="708"/>
                  </a:cubicBezTo>
                  <a:lnTo>
                    <a:pt x="1635" y="586"/>
                  </a:lnTo>
                  <a:lnTo>
                    <a:pt x="1610" y="489"/>
                  </a:lnTo>
                  <a:cubicBezTo>
                    <a:pt x="1586" y="416"/>
                    <a:pt x="1562" y="318"/>
                    <a:pt x="1513" y="245"/>
                  </a:cubicBezTo>
                  <a:cubicBezTo>
                    <a:pt x="1440" y="147"/>
                    <a:pt x="1318" y="98"/>
                    <a:pt x="1196" y="74"/>
                  </a:cubicBezTo>
                  <a:lnTo>
                    <a:pt x="1025" y="74"/>
                  </a:lnTo>
                  <a:cubicBezTo>
                    <a:pt x="903" y="25"/>
                    <a:pt x="781" y="1"/>
                    <a:pt x="65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20"/>
            <p:cNvSpPr/>
            <p:nvPr/>
          </p:nvSpPr>
          <p:spPr>
            <a:xfrm>
              <a:off x="734450" y="3011150"/>
              <a:ext cx="40250" cy="58550"/>
            </a:xfrm>
            <a:custGeom>
              <a:avLst/>
              <a:gdLst/>
              <a:ahLst/>
              <a:cxnLst/>
              <a:rect l="l" t="t" r="r" b="b"/>
              <a:pathLst>
                <a:path w="1610" h="2342" extrusionOk="0">
                  <a:moveTo>
                    <a:pt x="708" y="0"/>
                  </a:moveTo>
                  <a:lnTo>
                    <a:pt x="98" y="171"/>
                  </a:lnTo>
                  <a:cubicBezTo>
                    <a:pt x="49" y="342"/>
                    <a:pt x="0" y="512"/>
                    <a:pt x="25" y="707"/>
                  </a:cubicBezTo>
                  <a:cubicBezTo>
                    <a:pt x="25" y="829"/>
                    <a:pt x="25" y="976"/>
                    <a:pt x="73" y="1098"/>
                  </a:cubicBezTo>
                  <a:cubicBezTo>
                    <a:pt x="122" y="1293"/>
                    <a:pt x="195" y="1488"/>
                    <a:pt x="293" y="1659"/>
                  </a:cubicBezTo>
                  <a:cubicBezTo>
                    <a:pt x="390" y="1854"/>
                    <a:pt x="537" y="2000"/>
                    <a:pt x="732" y="2122"/>
                  </a:cubicBezTo>
                  <a:cubicBezTo>
                    <a:pt x="756" y="2171"/>
                    <a:pt x="805" y="2220"/>
                    <a:pt x="854" y="2244"/>
                  </a:cubicBezTo>
                  <a:cubicBezTo>
                    <a:pt x="842" y="2232"/>
                    <a:pt x="842" y="2226"/>
                    <a:pt x="845" y="2226"/>
                  </a:cubicBezTo>
                  <a:cubicBezTo>
                    <a:pt x="848" y="2226"/>
                    <a:pt x="854" y="2232"/>
                    <a:pt x="854" y="2244"/>
                  </a:cubicBezTo>
                  <a:cubicBezTo>
                    <a:pt x="911" y="2272"/>
                    <a:pt x="923" y="2279"/>
                    <a:pt x="928" y="2279"/>
                  </a:cubicBezTo>
                  <a:cubicBezTo>
                    <a:pt x="931" y="2279"/>
                    <a:pt x="929" y="2275"/>
                    <a:pt x="940" y="2275"/>
                  </a:cubicBezTo>
                  <a:cubicBezTo>
                    <a:pt x="951" y="2275"/>
                    <a:pt x="974" y="2278"/>
                    <a:pt x="1025" y="2293"/>
                  </a:cubicBezTo>
                  <a:lnTo>
                    <a:pt x="1147" y="2342"/>
                  </a:lnTo>
                  <a:lnTo>
                    <a:pt x="1537" y="2122"/>
                  </a:lnTo>
                  <a:cubicBezTo>
                    <a:pt x="1586" y="1951"/>
                    <a:pt x="1610" y="1756"/>
                    <a:pt x="1610" y="1585"/>
                  </a:cubicBezTo>
                  <a:cubicBezTo>
                    <a:pt x="1586" y="1439"/>
                    <a:pt x="1537" y="1293"/>
                    <a:pt x="1512" y="1171"/>
                  </a:cubicBezTo>
                  <a:cubicBezTo>
                    <a:pt x="1464" y="1073"/>
                    <a:pt x="1415" y="1000"/>
                    <a:pt x="1366" y="927"/>
                  </a:cubicBezTo>
                  <a:cubicBezTo>
                    <a:pt x="1342" y="903"/>
                    <a:pt x="1293" y="854"/>
                    <a:pt x="1220" y="781"/>
                  </a:cubicBezTo>
                  <a:cubicBezTo>
                    <a:pt x="1220" y="781"/>
                    <a:pt x="1220" y="756"/>
                    <a:pt x="1220" y="756"/>
                  </a:cubicBezTo>
                  <a:cubicBezTo>
                    <a:pt x="1220" y="659"/>
                    <a:pt x="1171" y="610"/>
                    <a:pt x="1147" y="537"/>
                  </a:cubicBezTo>
                  <a:cubicBezTo>
                    <a:pt x="1122" y="464"/>
                    <a:pt x="1098" y="415"/>
                    <a:pt x="1073" y="390"/>
                  </a:cubicBezTo>
                  <a:cubicBezTo>
                    <a:pt x="1049" y="342"/>
                    <a:pt x="1000" y="293"/>
                    <a:pt x="976" y="220"/>
                  </a:cubicBezTo>
                  <a:cubicBezTo>
                    <a:pt x="976" y="220"/>
                    <a:pt x="951" y="195"/>
                    <a:pt x="951" y="195"/>
                  </a:cubicBezTo>
                  <a:cubicBezTo>
                    <a:pt x="878" y="122"/>
                    <a:pt x="805" y="49"/>
                    <a:pt x="70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95" name="Google Shape;695;p20"/>
          <p:cNvSpPr/>
          <p:nvPr/>
        </p:nvSpPr>
        <p:spPr>
          <a:xfrm rot="7659018">
            <a:off x="114524" y="1163844"/>
            <a:ext cx="689288" cy="471969"/>
          </a:xfrm>
          <a:custGeom>
            <a:avLst/>
            <a:gdLst/>
            <a:ahLst/>
            <a:cxnLst/>
            <a:rect l="l" t="t" r="r" b="b"/>
            <a:pathLst>
              <a:path w="15805" h="10822" extrusionOk="0">
                <a:moveTo>
                  <a:pt x="7854" y="2001"/>
                </a:moveTo>
                <a:cubicBezTo>
                  <a:pt x="7869" y="2001"/>
                  <a:pt x="7884" y="2001"/>
                  <a:pt x="7900" y="2002"/>
                </a:cubicBezTo>
                <a:lnTo>
                  <a:pt x="7900" y="2002"/>
                </a:lnTo>
                <a:cubicBezTo>
                  <a:pt x="7889" y="2001"/>
                  <a:pt x="7873" y="2001"/>
                  <a:pt x="7854" y="2001"/>
                </a:cubicBezTo>
                <a:close/>
                <a:moveTo>
                  <a:pt x="13171" y="2903"/>
                </a:moveTo>
                <a:lnTo>
                  <a:pt x="13171" y="2952"/>
                </a:lnTo>
                <a:lnTo>
                  <a:pt x="13171" y="3025"/>
                </a:lnTo>
                <a:lnTo>
                  <a:pt x="13154" y="3074"/>
                </a:lnTo>
                <a:lnTo>
                  <a:pt x="13154" y="3074"/>
                </a:lnTo>
                <a:cubicBezTo>
                  <a:pt x="13164" y="3017"/>
                  <a:pt x="13171" y="2954"/>
                  <a:pt x="13171" y="2903"/>
                </a:cubicBezTo>
                <a:close/>
                <a:moveTo>
                  <a:pt x="8153" y="5196"/>
                </a:moveTo>
                <a:lnTo>
                  <a:pt x="8153" y="5196"/>
                </a:lnTo>
                <a:cubicBezTo>
                  <a:pt x="8149" y="5204"/>
                  <a:pt x="8146" y="5212"/>
                  <a:pt x="8146" y="5220"/>
                </a:cubicBezTo>
                <a:lnTo>
                  <a:pt x="8146" y="5220"/>
                </a:lnTo>
                <a:cubicBezTo>
                  <a:pt x="8146" y="5198"/>
                  <a:pt x="8166" y="5196"/>
                  <a:pt x="8153" y="5196"/>
                </a:cubicBezTo>
                <a:close/>
                <a:moveTo>
                  <a:pt x="8121" y="5341"/>
                </a:moveTo>
                <a:cubicBezTo>
                  <a:pt x="8121" y="5342"/>
                  <a:pt x="8121" y="5343"/>
                  <a:pt x="8121" y="5344"/>
                </a:cubicBezTo>
                <a:lnTo>
                  <a:pt x="8121" y="5344"/>
                </a:lnTo>
                <a:lnTo>
                  <a:pt x="8122" y="5342"/>
                </a:lnTo>
                <a:cubicBezTo>
                  <a:pt x="8122" y="5342"/>
                  <a:pt x="8121" y="5341"/>
                  <a:pt x="8121" y="5341"/>
                </a:cubicBezTo>
                <a:close/>
                <a:moveTo>
                  <a:pt x="8121" y="5344"/>
                </a:moveTo>
                <a:lnTo>
                  <a:pt x="8118" y="5352"/>
                </a:lnTo>
                <a:lnTo>
                  <a:pt x="8122" y="5366"/>
                </a:lnTo>
                <a:cubicBezTo>
                  <a:pt x="8122" y="5359"/>
                  <a:pt x="8122" y="5351"/>
                  <a:pt x="8121" y="5344"/>
                </a:cubicBezTo>
                <a:close/>
                <a:moveTo>
                  <a:pt x="15778" y="6025"/>
                </a:moveTo>
                <a:cubicBezTo>
                  <a:pt x="15779" y="6032"/>
                  <a:pt x="15779" y="6039"/>
                  <a:pt x="15780" y="6047"/>
                </a:cubicBezTo>
                <a:lnTo>
                  <a:pt x="15780" y="6047"/>
                </a:lnTo>
                <a:cubicBezTo>
                  <a:pt x="15780" y="6039"/>
                  <a:pt x="15780" y="6032"/>
                  <a:pt x="15780" y="6025"/>
                </a:cubicBezTo>
                <a:cubicBezTo>
                  <a:pt x="15779" y="6025"/>
                  <a:pt x="15779" y="6025"/>
                  <a:pt x="15778" y="6025"/>
                </a:cubicBezTo>
                <a:close/>
                <a:moveTo>
                  <a:pt x="11988" y="6067"/>
                </a:moveTo>
                <a:cubicBezTo>
                  <a:pt x="11983" y="6078"/>
                  <a:pt x="11979" y="6088"/>
                  <a:pt x="11975" y="6098"/>
                </a:cubicBezTo>
                <a:cubicBezTo>
                  <a:pt x="11982" y="6092"/>
                  <a:pt x="11985" y="6081"/>
                  <a:pt x="11988" y="6067"/>
                </a:cubicBezTo>
                <a:close/>
                <a:moveTo>
                  <a:pt x="15780" y="6047"/>
                </a:moveTo>
                <a:cubicBezTo>
                  <a:pt x="15780" y="6137"/>
                  <a:pt x="15780" y="6229"/>
                  <a:pt x="15780" y="6342"/>
                </a:cubicBezTo>
                <a:cubicBezTo>
                  <a:pt x="15796" y="6249"/>
                  <a:pt x="15792" y="6147"/>
                  <a:pt x="15780" y="6047"/>
                </a:cubicBezTo>
                <a:close/>
                <a:moveTo>
                  <a:pt x="1965" y="9973"/>
                </a:moveTo>
                <a:cubicBezTo>
                  <a:pt x="1968" y="9973"/>
                  <a:pt x="1972" y="9974"/>
                  <a:pt x="1976" y="9976"/>
                </a:cubicBezTo>
                <a:cubicBezTo>
                  <a:pt x="2021" y="9998"/>
                  <a:pt x="1962" y="10063"/>
                  <a:pt x="1933" y="10130"/>
                </a:cubicBezTo>
                <a:lnTo>
                  <a:pt x="1933" y="10130"/>
                </a:lnTo>
                <a:cubicBezTo>
                  <a:pt x="1952" y="10027"/>
                  <a:pt x="1944" y="9973"/>
                  <a:pt x="1965" y="9973"/>
                </a:cubicBezTo>
                <a:close/>
                <a:moveTo>
                  <a:pt x="1925" y="10167"/>
                </a:moveTo>
                <a:cubicBezTo>
                  <a:pt x="1923" y="10190"/>
                  <a:pt x="1915" y="10213"/>
                  <a:pt x="1906" y="10239"/>
                </a:cubicBezTo>
                <a:lnTo>
                  <a:pt x="1906" y="10239"/>
                </a:lnTo>
                <a:cubicBezTo>
                  <a:pt x="1914" y="10214"/>
                  <a:pt x="1920" y="10190"/>
                  <a:pt x="1925" y="10167"/>
                </a:cubicBezTo>
                <a:close/>
                <a:moveTo>
                  <a:pt x="12610" y="1"/>
                </a:moveTo>
                <a:cubicBezTo>
                  <a:pt x="12414" y="171"/>
                  <a:pt x="12244" y="366"/>
                  <a:pt x="12097" y="562"/>
                </a:cubicBezTo>
                <a:lnTo>
                  <a:pt x="11951" y="732"/>
                </a:lnTo>
                <a:lnTo>
                  <a:pt x="11902" y="830"/>
                </a:lnTo>
                <a:cubicBezTo>
                  <a:pt x="11878" y="854"/>
                  <a:pt x="11853" y="879"/>
                  <a:pt x="11829" y="927"/>
                </a:cubicBezTo>
                <a:lnTo>
                  <a:pt x="11585" y="1342"/>
                </a:lnTo>
                <a:cubicBezTo>
                  <a:pt x="11488" y="1488"/>
                  <a:pt x="11414" y="1659"/>
                  <a:pt x="11366" y="1830"/>
                </a:cubicBezTo>
                <a:cubicBezTo>
                  <a:pt x="11293" y="1976"/>
                  <a:pt x="11195" y="2123"/>
                  <a:pt x="11146" y="2318"/>
                </a:cubicBezTo>
                <a:cubicBezTo>
                  <a:pt x="11097" y="2488"/>
                  <a:pt x="11024" y="2659"/>
                  <a:pt x="10975" y="2830"/>
                </a:cubicBezTo>
                <a:lnTo>
                  <a:pt x="10927" y="2952"/>
                </a:lnTo>
                <a:cubicBezTo>
                  <a:pt x="10927" y="3001"/>
                  <a:pt x="10902" y="3049"/>
                  <a:pt x="10878" y="3074"/>
                </a:cubicBezTo>
                <a:cubicBezTo>
                  <a:pt x="10878" y="3074"/>
                  <a:pt x="10853" y="3171"/>
                  <a:pt x="10853" y="3220"/>
                </a:cubicBezTo>
                <a:cubicBezTo>
                  <a:pt x="10732" y="3586"/>
                  <a:pt x="10658" y="3927"/>
                  <a:pt x="10561" y="4220"/>
                </a:cubicBezTo>
                <a:cubicBezTo>
                  <a:pt x="10536" y="4342"/>
                  <a:pt x="10512" y="4464"/>
                  <a:pt x="10488" y="4586"/>
                </a:cubicBezTo>
                <a:lnTo>
                  <a:pt x="10488" y="4610"/>
                </a:lnTo>
                <a:cubicBezTo>
                  <a:pt x="10463" y="4659"/>
                  <a:pt x="10463" y="4708"/>
                  <a:pt x="10439" y="4757"/>
                </a:cubicBezTo>
                <a:cubicBezTo>
                  <a:pt x="10414" y="4805"/>
                  <a:pt x="10414" y="4854"/>
                  <a:pt x="10390" y="4903"/>
                </a:cubicBezTo>
                <a:cubicBezTo>
                  <a:pt x="10366" y="4854"/>
                  <a:pt x="10341" y="4830"/>
                  <a:pt x="10317" y="4805"/>
                </a:cubicBezTo>
                <a:cubicBezTo>
                  <a:pt x="10293" y="4757"/>
                  <a:pt x="10268" y="4732"/>
                  <a:pt x="10244" y="4708"/>
                </a:cubicBezTo>
                <a:lnTo>
                  <a:pt x="10219" y="4635"/>
                </a:lnTo>
                <a:lnTo>
                  <a:pt x="10171" y="4561"/>
                </a:lnTo>
                <a:cubicBezTo>
                  <a:pt x="10122" y="4464"/>
                  <a:pt x="10097" y="4391"/>
                  <a:pt x="10049" y="4293"/>
                </a:cubicBezTo>
                <a:cubicBezTo>
                  <a:pt x="9927" y="4074"/>
                  <a:pt x="9829" y="3830"/>
                  <a:pt x="9707" y="3610"/>
                </a:cubicBezTo>
                <a:cubicBezTo>
                  <a:pt x="9658" y="3513"/>
                  <a:pt x="9610" y="3415"/>
                  <a:pt x="9536" y="3318"/>
                </a:cubicBezTo>
                <a:lnTo>
                  <a:pt x="9366" y="3025"/>
                </a:lnTo>
                <a:cubicBezTo>
                  <a:pt x="9268" y="2854"/>
                  <a:pt x="9146" y="2683"/>
                  <a:pt x="9049" y="2513"/>
                </a:cubicBezTo>
                <a:cubicBezTo>
                  <a:pt x="8951" y="2342"/>
                  <a:pt x="8829" y="2220"/>
                  <a:pt x="8732" y="2074"/>
                </a:cubicBezTo>
                <a:lnTo>
                  <a:pt x="8585" y="2074"/>
                </a:lnTo>
                <a:cubicBezTo>
                  <a:pt x="8512" y="2074"/>
                  <a:pt x="8439" y="2049"/>
                  <a:pt x="8366" y="2049"/>
                </a:cubicBezTo>
                <a:cubicBezTo>
                  <a:pt x="8317" y="2025"/>
                  <a:pt x="8244" y="2025"/>
                  <a:pt x="8195" y="2025"/>
                </a:cubicBezTo>
                <a:cubicBezTo>
                  <a:pt x="8092" y="2025"/>
                  <a:pt x="7989" y="2008"/>
                  <a:pt x="7900" y="2002"/>
                </a:cubicBezTo>
                <a:lnTo>
                  <a:pt x="7900" y="2002"/>
                </a:lnTo>
                <a:cubicBezTo>
                  <a:pt x="7918" y="2004"/>
                  <a:pt x="7927" y="2010"/>
                  <a:pt x="7927" y="2025"/>
                </a:cubicBezTo>
                <a:lnTo>
                  <a:pt x="7829" y="2025"/>
                </a:lnTo>
                <a:cubicBezTo>
                  <a:pt x="7561" y="2123"/>
                  <a:pt x="7536" y="2147"/>
                  <a:pt x="7536" y="2147"/>
                </a:cubicBezTo>
                <a:cubicBezTo>
                  <a:pt x="7536" y="2171"/>
                  <a:pt x="7536" y="2147"/>
                  <a:pt x="7488" y="2196"/>
                </a:cubicBezTo>
                <a:lnTo>
                  <a:pt x="7390" y="2244"/>
                </a:lnTo>
                <a:cubicBezTo>
                  <a:pt x="7341" y="2269"/>
                  <a:pt x="7268" y="2293"/>
                  <a:pt x="7195" y="2318"/>
                </a:cubicBezTo>
                <a:lnTo>
                  <a:pt x="7000" y="2415"/>
                </a:lnTo>
                <a:cubicBezTo>
                  <a:pt x="6927" y="2610"/>
                  <a:pt x="6829" y="2830"/>
                  <a:pt x="6732" y="3098"/>
                </a:cubicBezTo>
                <a:cubicBezTo>
                  <a:pt x="6683" y="3244"/>
                  <a:pt x="6634" y="3391"/>
                  <a:pt x="6585" y="3537"/>
                </a:cubicBezTo>
                <a:lnTo>
                  <a:pt x="6415" y="4025"/>
                </a:lnTo>
                <a:cubicBezTo>
                  <a:pt x="6366" y="4171"/>
                  <a:pt x="6317" y="4366"/>
                  <a:pt x="6244" y="4537"/>
                </a:cubicBezTo>
                <a:lnTo>
                  <a:pt x="6219" y="4659"/>
                </a:lnTo>
                <a:lnTo>
                  <a:pt x="6171" y="4781"/>
                </a:lnTo>
                <a:lnTo>
                  <a:pt x="6122" y="4927"/>
                </a:lnTo>
                <a:lnTo>
                  <a:pt x="5927" y="5610"/>
                </a:lnTo>
                <a:lnTo>
                  <a:pt x="5732" y="6244"/>
                </a:lnTo>
                <a:cubicBezTo>
                  <a:pt x="5707" y="6366"/>
                  <a:pt x="5658" y="6464"/>
                  <a:pt x="5634" y="6561"/>
                </a:cubicBezTo>
                <a:cubicBezTo>
                  <a:pt x="5585" y="6659"/>
                  <a:pt x="5561" y="6732"/>
                  <a:pt x="5537" y="6830"/>
                </a:cubicBezTo>
                <a:cubicBezTo>
                  <a:pt x="5512" y="6903"/>
                  <a:pt x="5463" y="6976"/>
                  <a:pt x="5439" y="7049"/>
                </a:cubicBezTo>
                <a:cubicBezTo>
                  <a:pt x="5415" y="7074"/>
                  <a:pt x="5390" y="7098"/>
                  <a:pt x="5390" y="7122"/>
                </a:cubicBezTo>
                <a:cubicBezTo>
                  <a:pt x="5390" y="7147"/>
                  <a:pt x="5366" y="7196"/>
                  <a:pt x="5341" y="7244"/>
                </a:cubicBezTo>
                <a:cubicBezTo>
                  <a:pt x="5317" y="7220"/>
                  <a:pt x="5268" y="7147"/>
                  <a:pt x="5219" y="7122"/>
                </a:cubicBezTo>
                <a:cubicBezTo>
                  <a:pt x="5219" y="7098"/>
                  <a:pt x="5195" y="7098"/>
                  <a:pt x="5195" y="7098"/>
                </a:cubicBezTo>
                <a:cubicBezTo>
                  <a:pt x="5146" y="7074"/>
                  <a:pt x="5122" y="7025"/>
                  <a:pt x="5098" y="7000"/>
                </a:cubicBezTo>
                <a:cubicBezTo>
                  <a:pt x="5000" y="6854"/>
                  <a:pt x="4878" y="6683"/>
                  <a:pt x="4756" y="6488"/>
                </a:cubicBezTo>
                <a:cubicBezTo>
                  <a:pt x="4659" y="6342"/>
                  <a:pt x="4537" y="6220"/>
                  <a:pt x="4439" y="6074"/>
                </a:cubicBezTo>
                <a:lnTo>
                  <a:pt x="4195" y="5708"/>
                </a:lnTo>
                <a:cubicBezTo>
                  <a:pt x="4098" y="5586"/>
                  <a:pt x="4000" y="5488"/>
                  <a:pt x="3902" y="5366"/>
                </a:cubicBezTo>
                <a:lnTo>
                  <a:pt x="3390" y="4757"/>
                </a:lnTo>
                <a:cubicBezTo>
                  <a:pt x="3220" y="4561"/>
                  <a:pt x="3049" y="4415"/>
                  <a:pt x="2927" y="4269"/>
                </a:cubicBezTo>
                <a:lnTo>
                  <a:pt x="2488" y="4293"/>
                </a:lnTo>
                <a:lnTo>
                  <a:pt x="2024" y="4293"/>
                </a:lnTo>
                <a:lnTo>
                  <a:pt x="1902" y="4342"/>
                </a:lnTo>
                <a:cubicBezTo>
                  <a:pt x="1951" y="4366"/>
                  <a:pt x="1683" y="4586"/>
                  <a:pt x="1561" y="4635"/>
                </a:cubicBezTo>
                <a:lnTo>
                  <a:pt x="1293" y="4805"/>
                </a:lnTo>
                <a:cubicBezTo>
                  <a:pt x="1244" y="5025"/>
                  <a:pt x="1195" y="5269"/>
                  <a:pt x="1146" y="5513"/>
                </a:cubicBezTo>
                <a:cubicBezTo>
                  <a:pt x="1073" y="5781"/>
                  <a:pt x="1049" y="6025"/>
                  <a:pt x="1000" y="6269"/>
                </a:cubicBezTo>
                <a:lnTo>
                  <a:pt x="951" y="6220"/>
                </a:lnTo>
                <a:cubicBezTo>
                  <a:pt x="829" y="6903"/>
                  <a:pt x="756" y="7391"/>
                  <a:pt x="707" y="7659"/>
                </a:cubicBezTo>
                <a:cubicBezTo>
                  <a:pt x="585" y="8196"/>
                  <a:pt x="366" y="9000"/>
                  <a:pt x="244" y="9708"/>
                </a:cubicBezTo>
                <a:lnTo>
                  <a:pt x="220" y="9781"/>
                </a:lnTo>
                <a:cubicBezTo>
                  <a:pt x="195" y="9805"/>
                  <a:pt x="146" y="9854"/>
                  <a:pt x="122" y="9903"/>
                </a:cubicBezTo>
                <a:lnTo>
                  <a:pt x="0" y="10098"/>
                </a:lnTo>
                <a:lnTo>
                  <a:pt x="0" y="10171"/>
                </a:lnTo>
                <a:cubicBezTo>
                  <a:pt x="220" y="10366"/>
                  <a:pt x="439" y="10513"/>
                  <a:pt x="683" y="10659"/>
                </a:cubicBezTo>
                <a:cubicBezTo>
                  <a:pt x="856" y="10751"/>
                  <a:pt x="1050" y="10821"/>
                  <a:pt x="1235" y="10821"/>
                </a:cubicBezTo>
                <a:cubicBezTo>
                  <a:pt x="1443" y="10821"/>
                  <a:pt x="1639" y="10733"/>
                  <a:pt x="1781" y="10488"/>
                </a:cubicBezTo>
                <a:lnTo>
                  <a:pt x="1829" y="10513"/>
                </a:lnTo>
                <a:lnTo>
                  <a:pt x="1878" y="10317"/>
                </a:lnTo>
                <a:cubicBezTo>
                  <a:pt x="1915" y="10225"/>
                  <a:pt x="1934" y="10192"/>
                  <a:pt x="1944" y="10192"/>
                </a:cubicBezTo>
                <a:cubicBezTo>
                  <a:pt x="1961" y="10192"/>
                  <a:pt x="1951" y="10281"/>
                  <a:pt x="1951" y="10342"/>
                </a:cubicBezTo>
                <a:cubicBezTo>
                  <a:pt x="1976" y="10244"/>
                  <a:pt x="2000" y="10147"/>
                  <a:pt x="2024" y="10074"/>
                </a:cubicBezTo>
                <a:cubicBezTo>
                  <a:pt x="2031" y="10055"/>
                  <a:pt x="2032" y="10047"/>
                  <a:pt x="2031" y="10047"/>
                </a:cubicBezTo>
                <a:lnTo>
                  <a:pt x="2031" y="10047"/>
                </a:lnTo>
                <a:cubicBezTo>
                  <a:pt x="2027" y="10047"/>
                  <a:pt x="2000" y="10110"/>
                  <a:pt x="2000" y="10147"/>
                </a:cubicBezTo>
                <a:cubicBezTo>
                  <a:pt x="2000" y="9976"/>
                  <a:pt x="2024" y="9830"/>
                  <a:pt x="2073" y="9659"/>
                </a:cubicBezTo>
                <a:cubicBezTo>
                  <a:pt x="2122" y="9415"/>
                  <a:pt x="2146" y="9659"/>
                  <a:pt x="2195" y="9391"/>
                </a:cubicBezTo>
                <a:cubicBezTo>
                  <a:pt x="2341" y="8805"/>
                  <a:pt x="2463" y="8220"/>
                  <a:pt x="2561" y="7683"/>
                </a:cubicBezTo>
                <a:lnTo>
                  <a:pt x="2659" y="7269"/>
                </a:lnTo>
                <a:lnTo>
                  <a:pt x="2659" y="7244"/>
                </a:lnTo>
                <a:lnTo>
                  <a:pt x="2683" y="7196"/>
                </a:lnTo>
                <a:lnTo>
                  <a:pt x="2707" y="7196"/>
                </a:lnTo>
                <a:cubicBezTo>
                  <a:pt x="2707" y="7244"/>
                  <a:pt x="2707" y="7269"/>
                  <a:pt x="2707" y="7293"/>
                </a:cubicBezTo>
                <a:cubicBezTo>
                  <a:pt x="2707" y="7281"/>
                  <a:pt x="2707" y="7275"/>
                  <a:pt x="2710" y="7275"/>
                </a:cubicBezTo>
                <a:cubicBezTo>
                  <a:pt x="2713" y="7275"/>
                  <a:pt x="2720" y="7281"/>
                  <a:pt x="2732" y="7293"/>
                </a:cubicBezTo>
                <a:cubicBezTo>
                  <a:pt x="2902" y="7513"/>
                  <a:pt x="3073" y="7757"/>
                  <a:pt x="3195" y="7927"/>
                </a:cubicBezTo>
                <a:lnTo>
                  <a:pt x="3293" y="8074"/>
                </a:lnTo>
                <a:lnTo>
                  <a:pt x="3341" y="8122"/>
                </a:lnTo>
                <a:lnTo>
                  <a:pt x="3366" y="8171"/>
                </a:lnTo>
                <a:lnTo>
                  <a:pt x="3537" y="8293"/>
                </a:lnTo>
                <a:lnTo>
                  <a:pt x="3634" y="8293"/>
                </a:lnTo>
                <a:cubicBezTo>
                  <a:pt x="4122" y="8952"/>
                  <a:pt x="3732" y="8561"/>
                  <a:pt x="4219" y="9171"/>
                </a:cubicBezTo>
                <a:cubicBezTo>
                  <a:pt x="4415" y="9317"/>
                  <a:pt x="4610" y="9513"/>
                  <a:pt x="4756" y="9708"/>
                </a:cubicBezTo>
                <a:lnTo>
                  <a:pt x="5049" y="9708"/>
                </a:lnTo>
                <a:cubicBezTo>
                  <a:pt x="5098" y="9708"/>
                  <a:pt x="5146" y="9708"/>
                  <a:pt x="5195" y="9683"/>
                </a:cubicBezTo>
                <a:cubicBezTo>
                  <a:pt x="5195" y="9683"/>
                  <a:pt x="5366" y="9683"/>
                  <a:pt x="5366" y="9708"/>
                </a:cubicBezTo>
                <a:cubicBezTo>
                  <a:pt x="5415" y="9659"/>
                  <a:pt x="5537" y="9683"/>
                  <a:pt x="5658" y="9659"/>
                </a:cubicBezTo>
                <a:lnTo>
                  <a:pt x="5878" y="9610"/>
                </a:lnTo>
                <a:cubicBezTo>
                  <a:pt x="5976" y="9610"/>
                  <a:pt x="6024" y="9610"/>
                  <a:pt x="5902" y="9635"/>
                </a:cubicBezTo>
                <a:lnTo>
                  <a:pt x="6561" y="9537"/>
                </a:lnTo>
                <a:cubicBezTo>
                  <a:pt x="6683" y="9269"/>
                  <a:pt x="6829" y="8976"/>
                  <a:pt x="6976" y="8635"/>
                </a:cubicBezTo>
                <a:cubicBezTo>
                  <a:pt x="7049" y="8488"/>
                  <a:pt x="7122" y="8317"/>
                  <a:pt x="7219" y="8147"/>
                </a:cubicBezTo>
                <a:cubicBezTo>
                  <a:pt x="7293" y="7952"/>
                  <a:pt x="7341" y="7757"/>
                  <a:pt x="7415" y="7561"/>
                </a:cubicBezTo>
                <a:lnTo>
                  <a:pt x="7536" y="7220"/>
                </a:lnTo>
                <a:cubicBezTo>
                  <a:pt x="7585" y="7098"/>
                  <a:pt x="7610" y="7000"/>
                  <a:pt x="7658" y="6878"/>
                </a:cubicBezTo>
                <a:cubicBezTo>
                  <a:pt x="7707" y="6659"/>
                  <a:pt x="7780" y="6439"/>
                  <a:pt x="7854" y="6220"/>
                </a:cubicBezTo>
                <a:cubicBezTo>
                  <a:pt x="7927" y="6000"/>
                  <a:pt x="7976" y="5805"/>
                  <a:pt x="8024" y="5610"/>
                </a:cubicBezTo>
                <a:lnTo>
                  <a:pt x="8118" y="5352"/>
                </a:lnTo>
                <a:lnTo>
                  <a:pt x="8114" y="5334"/>
                </a:lnTo>
                <a:lnTo>
                  <a:pt x="8114" y="5334"/>
                </a:lnTo>
                <a:cubicBezTo>
                  <a:pt x="8116" y="5336"/>
                  <a:pt x="8118" y="5338"/>
                  <a:pt x="8121" y="5341"/>
                </a:cubicBezTo>
                <a:lnTo>
                  <a:pt x="8121" y="5341"/>
                </a:lnTo>
                <a:cubicBezTo>
                  <a:pt x="8119" y="5328"/>
                  <a:pt x="8115" y="5316"/>
                  <a:pt x="8106" y="5303"/>
                </a:cubicBezTo>
                <a:lnTo>
                  <a:pt x="8106" y="5303"/>
                </a:lnTo>
                <a:lnTo>
                  <a:pt x="8114" y="5334"/>
                </a:lnTo>
                <a:lnTo>
                  <a:pt x="8114" y="5334"/>
                </a:lnTo>
                <a:cubicBezTo>
                  <a:pt x="8097" y="5318"/>
                  <a:pt x="8097" y="5318"/>
                  <a:pt x="8094" y="5318"/>
                </a:cubicBezTo>
                <a:cubicBezTo>
                  <a:pt x="8091" y="5318"/>
                  <a:pt x="8085" y="5318"/>
                  <a:pt x="8049" y="5293"/>
                </a:cubicBezTo>
                <a:cubicBezTo>
                  <a:pt x="8012" y="5257"/>
                  <a:pt x="8012" y="5257"/>
                  <a:pt x="8021" y="5257"/>
                </a:cubicBezTo>
                <a:cubicBezTo>
                  <a:pt x="8030" y="5257"/>
                  <a:pt x="8049" y="5257"/>
                  <a:pt x="8049" y="5220"/>
                </a:cubicBezTo>
                <a:cubicBezTo>
                  <a:pt x="8097" y="5293"/>
                  <a:pt x="8097" y="5269"/>
                  <a:pt x="8097" y="5293"/>
                </a:cubicBezTo>
                <a:cubicBezTo>
                  <a:pt x="8101" y="5296"/>
                  <a:pt x="8104" y="5300"/>
                  <a:pt x="8106" y="5303"/>
                </a:cubicBezTo>
                <a:lnTo>
                  <a:pt x="8106" y="5303"/>
                </a:lnTo>
                <a:lnTo>
                  <a:pt x="8097" y="5269"/>
                </a:lnTo>
                <a:lnTo>
                  <a:pt x="8122" y="5318"/>
                </a:lnTo>
                <a:lnTo>
                  <a:pt x="8122" y="5293"/>
                </a:lnTo>
                <a:cubicBezTo>
                  <a:pt x="8122" y="5296"/>
                  <a:pt x="8122" y="5297"/>
                  <a:pt x="8123" y="5297"/>
                </a:cubicBezTo>
                <a:cubicBezTo>
                  <a:pt x="8127" y="5297"/>
                  <a:pt x="8146" y="5217"/>
                  <a:pt x="8146" y="5196"/>
                </a:cubicBezTo>
                <a:cubicBezTo>
                  <a:pt x="8149" y="5196"/>
                  <a:pt x="8151" y="5196"/>
                  <a:pt x="8153" y="5196"/>
                </a:cubicBezTo>
                <a:lnTo>
                  <a:pt x="8153" y="5196"/>
                </a:lnTo>
                <a:cubicBezTo>
                  <a:pt x="8157" y="5186"/>
                  <a:pt x="8162" y="5177"/>
                  <a:pt x="8166" y="5168"/>
                </a:cubicBezTo>
                <a:lnTo>
                  <a:pt x="8166" y="5168"/>
                </a:lnTo>
                <a:cubicBezTo>
                  <a:pt x="8165" y="5179"/>
                  <a:pt x="8169" y="5182"/>
                  <a:pt x="8173" y="5182"/>
                </a:cubicBezTo>
                <a:cubicBezTo>
                  <a:pt x="8179" y="5182"/>
                  <a:pt x="8186" y="5177"/>
                  <a:pt x="8188" y="5177"/>
                </a:cubicBezTo>
                <a:cubicBezTo>
                  <a:pt x="8189" y="5177"/>
                  <a:pt x="8185" y="5181"/>
                  <a:pt x="8171" y="5196"/>
                </a:cubicBezTo>
                <a:cubicBezTo>
                  <a:pt x="8171" y="5196"/>
                  <a:pt x="8181" y="5228"/>
                  <a:pt x="8203" y="5228"/>
                </a:cubicBezTo>
                <a:cubicBezTo>
                  <a:pt x="8214" y="5228"/>
                  <a:pt x="8228" y="5220"/>
                  <a:pt x="8244" y="5196"/>
                </a:cubicBezTo>
                <a:lnTo>
                  <a:pt x="8244" y="5196"/>
                </a:lnTo>
                <a:cubicBezTo>
                  <a:pt x="8219" y="5244"/>
                  <a:pt x="8244" y="5293"/>
                  <a:pt x="8195" y="5293"/>
                </a:cubicBezTo>
                <a:cubicBezTo>
                  <a:pt x="8185" y="5288"/>
                  <a:pt x="8179" y="5286"/>
                  <a:pt x="8176" y="5286"/>
                </a:cubicBezTo>
                <a:cubicBezTo>
                  <a:pt x="8165" y="5286"/>
                  <a:pt x="8200" y="5318"/>
                  <a:pt x="8219" y="5318"/>
                </a:cubicBezTo>
                <a:cubicBezTo>
                  <a:pt x="8244" y="5366"/>
                  <a:pt x="8244" y="5391"/>
                  <a:pt x="8268" y="5440"/>
                </a:cubicBezTo>
                <a:lnTo>
                  <a:pt x="8293" y="5488"/>
                </a:lnTo>
                <a:lnTo>
                  <a:pt x="8293" y="5513"/>
                </a:lnTo>
                <a:lnTo>
                  <a:pt x="8317" y="5561"/>
                </a:lnTo>
                <a:cubicBezTo>
                  <a:pt x="8439" y="5757"/>
                  <a:pt x="8561" y="5952"/>
                  <a:pt x="8707" y="6122"/>
                </a:cubicBezTo>
                <a:lnTo>
                  <a:pt x="8610" y="5879"/>
                </a:lnTo>
                <a:lnTo>
                  <a:pt x="8756" y="6147"/>
                </a:lnTo>
                <a:cubicBezTo>
                  <a:pt x="8805" y="6244"/>
                  <a:pt x="8829" y="6318"/>
                  <a:pt x="8878" y="6391"/>
                </a:cubicBezTo>
                <a:cubicBezTo>
                  <a:pt x="8949" y="6486"/>
                  <a:pt x="8997" y="6604"/>
                  <a:pt x="9022" y="6746"/>
                </a:cubicBezTo>
                <a:lnTo>
                  <a:pt x="9022" y="6746"/>
                </a:lnTo>
                <a:lnTo>
                  <a:pt x="8805" y="6391"/>
                </a:lnTo>
                <a:lnTo>
                  <a:pt x="9024" y="6757"/>
                </a:lnTo>
                <a:cubicBezTo>
                  <a:pt x="9024" y="6753"/>
                  <a:pt x="9023" y="6749"/>
                  <a:pt x="9022" y="6746"/>
                </a:cubicBezTo>
                <a:lnTo>
                  <a:pt x="9022" y="6746"/>
                </a:lnTo>
                <a:lnTo>
                  <a:pt x="9268" y="7147"/>
                </a:lnTo>
                <a:cubicBezTo>
                  <a:pt x="9317" y="7269"/>
                  <a:pt x="9390" y="7366"/>
                  <a:pt x="9488" y="7464"/>
                </a:cubicBezTo>
                <a:lnTo>
                  <a:pt x="9707" y="7732"/>
                </a:lnTo>
                <a:lnTo>
                  <a:pt x="9634" y="7586"/>
                </a:lnTo>
                <a:lnTo>
                  <a:pt x="9634" y="7586"/>
                </a:lnTo>
                <a:cubicBezTo>
                  <a:pt x="9658" y="7610"/>
                  <a:pt x="9683" y="7659"/>
                  <a:pt x="9732" y="7708"/>
                </a:cubicBezTo>
                <a:lnTo>
                  <a:pt x="10146" y="7708"/>
                </a:lnTo>
                <a:cubicBezTo>
                  <a:pt x="10293" y="7708"/>
                  <a:pt x="10463" y="7708"/>
                  <a:pt x="10610" y="7732"/>
                </a:cubicBezTo>
                <a:cubicBezTo>
                  <a:pt x="10853" y="7659"/>
                  <a:pt x="11122" y="7537"/>
                  <a:pt x="11414" y="7439"/>
                </a:cubicBezTo>
                <a:cubicBezTo>
                  <a:pt x="11488" y="7269"/>
                  <a:pt x="11561" y="7122"/>
                  <a:pt x="11634" y="7000"/>
                </a:cubicBezTo>
                <a:cubicBezTo>
                  <a:pt x="11683" y="6854"/>
                  <a:pt x="11732" y="6683"/>
                  <a:pt x="11780" y="6561"/>
                </a:cubicBezTo>
                <a:cubicBezTo>
                  <a:pt x="11853" y="6391"/>
                  <a:pt x="11902" y="6196"/>
                  <a:pt x="11951" y="6000"/>
                </a:cubicBezTo>
                <a:lnTo>
                  <a:pt x="11951" y="6000"/>
                </a:lnTo>
                <a:lnTo>
                  <a:pt x="11829" y="6220"/>
                </a:lnTo>
                <a:lnTo>
                  <a:pt x="11829" y="6220"/>
                </a:lnTo>
                <a:lnTo>
                  <a:pt x="11947" y="5699"/>
                </a:lnTo>
                <a:lnTo>
                  <a:pt x="11947" y="5699"/>
                </a:lnTo>
                <a:cubicBezTo>
                  <a:pt x="11942" y="5768"/>
                  <a:pt x="12000" y="5981"/>
                  <a:pt x="11988" y="6067"/>
                </a:cubicBezTo>
                <a:lnTo>
                  <a:pt x="11988" y="6067"/>
                </a:lnTo>
                <a:cubicBezTo>
                  <a:pt x="12032" y="5952"/>
                  <a:pt x="12079" y="5814"/>
                  <a:pt x="12146" y="5635"/>
                </a:cubicBezTo>
                <a:lnTo>
                  <a:pt x="12317" y="5001"/>
                </a:lnTo>
                <a:cubicBezTo>
                  <a:pt x="12414" y="4683"/>
                  <a:pt x="12512" y="4293"/>
                  <a:pt x="12634" y="3903"/>
                </a:cubicBezTo>
                <a:cubicBezTo>
                  <a:pt x="12658" y="3781"/>
                  <a:pt x="12707" y="3659"/>
                  <a:pt x="12732" y="3513"/>
                </a:cubicBezTo>
                <a:cubicBezTo>
                  <a:pt x="12756" y="3464"/>
                  <a:pt x="12780" y="3391"/>
                  <a:pt x="12805" y="3342"/>
                </a:cubicBezTo>
                <a:cubicBezTo>
                  <a:pt x="12853" y="3244"/>
                  <a:pt x="12902" y="3123"/>
                  <a:pt x="12975" y="3049"/>
                </a:cubicBezTo>
                <a:cubicBezTo>
                  <a:pt x="13000" y="2976"/>
                  <a:pt x="13049" y="2927"/>
                  <a:pt x="13122" y="2879"/>
                </a:cubicBezTo>
                <a:lnTo>
                  <a:pt x="13122" y="2952"/>
                </a:lnTo>
                <a:lnTo>
                  <a:pt x="13122" y="3025"/>
                </a:lnTo>
                <a:cubicBezTo>
                  <a:pt x="13122" y="3049"/>
                  <a:pt x="13097" y="3123"/>
                  <a:pt x="13097" y="3123"/>
                </a:cubicBezTo>
                <a:cubicBezTo>
                  <a:pt x="13097" y="3123"/>
                  <a:pt x="13122" y="3074"/>
                  <a:pt x="13146" y="3049"/>
                </a:cubicBezTo>
                <a:cubicBezTo>
                  <a:pt x="13146" y="3049"/>
                  <a:pt x="13146" y="3049"/>
                  <a:pt x="13146" y="3074"/>
                </a:cubicBezTo>
                <a:cubicBezTo>
                  <a:pt x="13122" y="3123"/>
                  <a:pt x="13122" y="3147"/>
                  <a:pt x="13122" y="3196"/>
                </a:cubicBezTo>
                <a:cubicBezTo>
                  <a:pt x="13132" y="3176"/>
                  <a:pt x="13141" y="3141"/>
                  <a:pt x="13150" y="3099"/>
                </a:cubicBezTo>
                <a:lnTo>
                  <a:pt x="13150" y="3099"/>
                </a:lnTo>
                <a:cubicBezTo>
                  <a:pt x="13159" y="3090"/>
                  <a:pt x="13184" y="3046"/>
                  <a:pt x="13206" y="3046"/>
                </a:cubicBezTo>
                <a:cubicBezTo>
                  <a:pt x="13221" y="3046"/>
                  <a:pt x="13235" y="3064"/>
                  <a:pt x="13244" y="3123"/>
                </a:cubicBezTo>
                <a:lnTo>
                  <a:pt x="13244" y="3147"/>
                </a:lnTo>
                <a:cubicBezTo>
                  <a:pt x="13292" y="3269"/>
                  <a:pt x="13317" y="3366"/>
                  <a:pt x="13341" y="3464"/>
                </a:cubicBezTo>
                <a:lnTo>
                  <a:pt x="13390" y="3635"/>
                </a:lnTo>
                <a:cubicBezTo>
                  <a:pt x="13439" y="3757"/>
                  <a:pt x="13488" y="3903"/>
                  <a:pt x="13512" y="4025"/>
                </a:cubicBezTo>
                <a:cubicBezTo>
                  <a:pt x="13488" y="4025"/>
                  <a:pt x="13439" y="3903"/>
                  <a:pt x="13390" y="3805"/>
                </a:cubicBezTo>
                <a:lnTo>
                  <a:pt x="13390" y="3805"/>
                </a:lnTo>
                <a:cubicBezTo>
                  <a:pt x="13414" y="3879"/>
                  <a:pt x="13439" y="3976"/>
                  <a:pt x="13463" y="4074"/>
                </a:cubicBezTo>
                <a:cubicBezTo>
                  <a:pt x="13463" y="4049"/>
                  <a:pt x="13466" y="4039"/>
                  <a:pt x="13471" y="4039"/>
                </a:cubicBezTo>
                <a:cubicBezTo>
                  <a:pt x="13489" y="4039"/>
                  <a:pt x="13535" y="4197"/>
                  <a:pt x="13540" y="4197"/>
                </a:cubicBezTo>
                <a:cubicBezTo>
                  <a:pt x="13541" y="4197"/>
                  <a:pt x="13540" y="4189"/>
                  <a:pt x="13536" y="4171"/>
                </a:cubicBezTo>
                <a:lnTo>
                  <a:pt x="13536" y="4171"/>
                </a:lnTo>
                <a:cubicBezTo>
                  <a:pt x="13610" y="4269"/>
                  <a:pt x="13634" y="4366"/>
                  <a:pt x="13683" y="4488"/>
                </a:cubicBezTo>
                <a:cubicBezTo>
                  <a:pt x="13731" y="4586"/>
                  <a:pt x="13756" y="4708"/>
                  <a:pt x="13780" y="4805"/>
                </a:cubicBezTo>
                <a:cubicBezTo>
                  <a:pt x="13805" y="4927"/>
                  <a:pt x="13829" y="5025"/>
                  <a:pt x="13853" y="5147"/>
                </a:cubicBezTo>
                <a:cubicBezTo>
                  <a:pt x="13878" y="5244"/>
                  <a:pt x="13902" y="5342"/>
                  <a:pt x="13951" y="5415"/>
                </a:cubicBezTo>
                <a:cubicBezTo>
                  <a:pt x="14000" y="5415"/>
                  <a:pt x="14439" y="5537"/>
                  <a:pt x="14853" y="5683"/>
                </a:cubicBezTo>
                <a:cubicBezTo>
                  <a:pt x="15286" y="5827"/>
                  <a:pt x="15718" y="6019"/>
                  <a:pt x="15778" y="6025"/>
                </a:cubicBezTo>
                <a:lnTo>
                  <a:pt x="15778" y="6025"/>
                </a:lnTo>
                <a:cubicBezTo>
                  <a:pt x="15771" y="5975"/>
                  <a:pt x="15764" y="5925"/>
                  <a:pt x="15756" y="5879"/>
                </a:cubicBezTo>
                <a:lnTo>
                  <a:pt x="15683" y="5854"/>
                </a:lnTo>
                <a:cubicBezTo>
                  <a:pt x="15634" y="5537"/>
                  <a:pt x="15731" y="5781"/>
                  <a:pt x="15683" y="5464"/>
                </a:cubicBezTo>
                <a:cubicBezTo>
                  <a:pt x="15707" y="5464"/>
                  <a:pt x="15731" y="5513"/>
                  <a:pt x="15756" y="5610"/>
                </a:cubicBezTo>
                <a:cubicBezTo>
                  <a:pt x="15780" y="5732"/>
                  <a:pt x="15780" y="5854"/>
                  <a:pt x="15805" y="6000"/>
                </a:cubicBezTo>
                <a:cubicBezTo>
                  <a:pt x="15780" y="5757"/>
                  <a:pt x="15805" y="5513"/>
                  <a:pt x="15731" y="5415"/>
                </a:cubicBezTo>
                <a:cubicBezTo>
                  <a:pt x="15707" y="5220"/>
                  <a:pt x="15780" y="5415"/>
                  <a:pt x="15756" y="5171"/>
                </a:cubicBezTo>
                <a:cubicBezTo>
                  <a:pt x="15683" y="4976"/>
                  <a:pt x="15634" y="4781"/>
                  <a:pt x="15585" y="4561"/>
                </a:cubicBezTo>
                <a:cubicBezTo>
                  <a:pt x="15561" y="4366"/>
                  <a:pt x="15512" y="4147"/>
                  <a:pt x="15439" y="3952"/>
                </a:cubicBezTo>
                <a:cubicBezTo>
                  <a:pt x="15341" y="3781"/>
                  <a:pt x="15292" y="3610"/>
                  <a:pt x="15244" y="3415"/>
                </a:cubicBezTo>
                <a:lnTo>
                  <a:pt x="15244" y="3415"/>
                </a:lnTo>
                <a:lnTo>
                  <a:pt x="15292" y="3464"/>
                </a:lnTo>
                <a:cubicBezTo>
                  <a:pt x="15268" y="3366"/>
                  <a:pt x="15244" y="3244"/>
                  <a:pt x="15195" y="3147"/>
                </a:cubicBezTo>
                <a:cubicBezTo>
                  <a:pt x="15170" y="3074"/>
                  <a:pt x="15146" y="3001"/>
                  <a:pt x="15122" y="2927"/>
                </a:cubicBezTo>
                <a:cubicBezTo>
                  <a:pt x="15073" y="2805"/>
                  <a:pt x="15049" y="2659"/>
                  <a:pt x="15000" y="2537"/>
                </a:cubicBezTo>
                <a:lnTo>
                  <a:pt x="15000" y="2537"/>
                </a:lnTo>
                <a:cubicBezTo>
                  <a:pt x="15028" y="2622"/>
                  <a:pt x="15040" y="2706"/>
                  <a:pt x="15026" y="2706"/>
                </a:cubicBezTo>
                <a:cubicBezTo>
                  <a:pt x="15016" y="2706"/>
                  <a:pt x="14992" y="2661"/>
                  <a:pt x="14951" y="2537"/>
                </a:cubicBezTo>
                <a:cubicBezTo>
                  <a:pt x="14780" y="1952"/>
                  <a:pt x="14658" y="1562"/>
                  <a:pt x="14561" y="1074"/>
                </a:cubicBezTo>
                <a:lnTo>
                  <a:pt x="14390" y="708"/>
                </a:lnTo>
                <a:cubicBezTo>
                  <a:pt x="14390" y="684"/>
                  <a:pt x="14390" y="659"/>
                  <a:pt x="14366" y="635"/>
                </a:cubicBezTo>
                <a:lnTo>
                  <a:pt x="13951" y="464"/>
                </a:lnTo>
                <a:lnTo>
                  <a:pt x="13658" y="342"/>
                </a:lnTo>
                <a:lnTo>
                  <a:pt x="13463" y="269"/>
                </a:lnTo>
                <a:lnTo>
                  <a:pt x="13366" y="220"/>
                </a:lnTo>
                <a:cubicBezTo>
                  <a:pt x="13292" y="196"/>
                  <a:pt x="13219" y="171"/>
                  <a:pt x="13122" y="147"/>
                </a:cubicBezTo>
                <a:lnTo>
                  <a:pt x="12610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6" name="Google Shape;696;p20"/>
          <p:cNvSpPr/>
          <p:nvPr/>
        </p:nvSpPr>
        <p:spPr>
          <a:xfrm rot="7659018">
            <a:off x="-305509" y="539815"/>
            <a:ext cx="695700" cy="579735"/>
          </a:xfrm>
          <a:custGeom>
            <a:avLst/>
            <a:gdLst/>
            <a:ahLst/>
            <a:cxnLst/>
            <a:rect l="l" t="t" r="r" b="b"/>
            <a:pathLst>
              <a:path w="15952" h="13293" extrusionOk="0">
                <a:moveTo>
                  <a:pt x="1965" y="4136"/>
                </a:moveTo>
                <a:cubicBezTo>
                  <a:pt x="1969" y="4136"/>
                  <a:pt x="1973" y="4139"/>
                  <a:pt x="1976" y="4147"/>
                </a:cubicBezTo>
                <a:lnTo>
                  <a:pt x="1853" y="4285"/>
                </a:lnTo>
                <a:lnTo>
                  <a:pt x="1853" y="4285"/>
                </a:lnTo>
                <a:cubicBezTo>
                  <a:pt x="1921" y="4199"/>
                  <a:pt x="1947" y="4136"/>
                  <a:pt x="1965" y="4136"/>
                </a:cubicBezTo>
                <a:close/>
                <a:moveTo>
                  <a:pt x="4077" y="7219"/>
                </a:moveTo>
                <a:lnTo>
                  <a:pt x="4077" y="7219"/>
                </a:lnTo>
                <a:cubicBezTo>
                  <a:pt x="4076" y="7219"/>
                  <a:pt x="4075" y="7219"/>
                  <a:pt x="4074" y="7220"/>
                </a:cubicBezTo>
                <a:cubicBezTo>
                  <a:pt x="4076" y="7220"/>
                  <a:pt x="4077" y="7219"/>
                  <a:pt x="4077" y="7219"/>
                </a:cubicBezTo>
                <a:close/>
                <a:moveTo>
                  <a:pt x="10333" y="9981"/>
                </a:moveTo>
                <a:lnTo>
                  <a:pt x="10293" y="10000"/>
                </a:lnTo>
                <a:cubicBezTo>
                  <a:pt x="10305" y="10000"/>
                  <a:pt x="10318" y="9993"/>
                  <a:pt x="10333" y="9981"/>
                </a:cubicBezTo>
                <a:close/>
                <a:moveTo>
                  <a:pt x="3928" y="0"/>
                </a:moveTo>
                <a:lnTo>
                  <a:pt x="3684" y="195"/>
                </a:lnTo>
                <a:lnTo>
                  <a:pt x="3708" y="122"/>
                </a:lnTo>
                <a:lnTo>
                  <a:pt x="3708" y="122"/>
                </a:lnTo>
                <a:cubicBezTo>
                  <a:pt x="3464" y="293"/>
                  <a:pt x="3171" y="537"/>
                  <a:pt x="2879" y="756"/>
                </a:cubicBezTo>
                <a:cubicBezTo>
                  <a:pt x="2732" y="854"/>
                  <a:pt x="2586" y="976"/>
                  <a:pt x="2464" y="1098"/>
                </a:cubicBezTo>
                <a:lnTo>
                  <a:pt x="2147" y="1366"/>
                </a:lnTo>
                <a:cubicBezTo>
                  <a:pt x="2074" y="1464"/>
                  <a:pt x="1976" y="1537"/>
                  <a:pt x="1879" y="1610"/>
                </a:cubicBezTo>
                <a:cubicBezTo>
                  <a:pt x="1757" y="1708"/>
                  <a:pt x="1806" y="1683"/>
                  <a:pt x="1757" y="1732"/>
                </a:cubicBezTo>
                <a:lnTo>
                  <a:pt x="1659" y="1830"/>
                </a:lnTo>
                <a:cubicBezTo>
                  <a:pt x="1513" y="1951"/>
                  <a:pt x="1367" y="2098"/>
                  <a:pt x="1220" y="2244"/>
                </a:cubicBezTo>
                <a:cubicBezTo>
                  <a:pt x="1074" y="2390"/>
                  <a:pt x="952" y="2561"/>
                  <a:pt x="806" y="2732"/>
                </a:cubicBezTo>
                <a:cubicBezTo>
                  <a:pt x="684" y="2903"/>
                  <a:pt x="562" y="3073"/>
                  <a:pt x="440" y="3269"/>
                </a:cubicBezTo>
                <a:lnTo>
                  <a:pt x="391" y="3317"/>
                </a:lnTo>
                <a:cubicBezTo>
                  <a:pt x="342" y="3366"/>
                  <a:pt x="293" y="3415"/>
                  <a:pt x="245" y="3464"/>
                </a:cubicBezTo>
                <a:lnTo>
                  <a:pt x="50" y="3659"/>
                </a:lnTo>
                <a:lnTo>
                  <a:pt x="1" y="3732"/>
                </a:lnTo>
                <a:cubicBezTo>
                  <a:pt x="50" y="3829"/>
                  <a:pt x="98" y="3903"/>
                  <a:pt x="147" y="3976"/>
                </a:cubicBezTo>
                <a:cubicBezTo>
                  <a:pt x="269" y="4122"/>
                  <a:pt x="391" y="4268"/>
                  <a:pt x="537" y="4390"/>
                </a:cubicBezTo>
                <a:cubicBezTo>
                  <a:pt x="731" y="4539"/>
                  <a:pt x="970" y="4661"/>
                  <a:pt x="1210" y="4661"/>
                </a:cubicBezTo>
                <a:cubicBezTo>
                  <a:pt x="1363" y="4661"/>
                  <a:pt x="1517" y="4611"/>
                  <a:pt x="1659" y="4488"/>
                </a:cubicBezTo>
                <a:lnTo>
                  <a:pt x="1684" y="4537"/>
                </a:lnTo>
                <a:cubicBezTo>
                  <a:pt x="1684" y="4537"/>
                  <a:pt x="1781" y="4366"/>
                  <a:pt x="1781" y="4366"/>
                </a:cubicBezTo>
                <a:cubicBezTo>
                  <a:pt x="1794" y="4351"/>
                  <a:pt x="1806" y="4338"/>
                  <a:pt x="1816" y="4327"/>
                </a:cubicBezTo>
                <a:lnTo>
                  <a:pt x="1816" y="4327"/>
                </a:lnTo>
                <a:lnTo>
                  <a:pt x="1781" y="4366"/>
                </a:lnTo>
                <a:cubicBezTo>
                  <a:pt x="1801" y="4346"/>
                  <a:pt x="1819" y="4327"/>
                  <a:pt x="1835" y="4308"/>
                </a:cubicBezTo>
                <a:lnTo>
                  <a:pt x="1835" y="4308"/>
                </a:lnTo>
                <a:cubicBezTo>
                  <a:pt x="1850" y="4293"/>
                  <a:pt x="1860" y="4287"/>
                  <a:pt x="1865" y="4287"/>
                </a:cubicBezTo>
                <a:cubicBezTo>
                  <a:pt x="1883" y="4287"/>
                  <a:pt x="1846" y="4367"/>
                  <a:pt x="1830" y="4415"/>
                </a:cubicBezTo>
                <a:cubicBezTo>
                  <a:pt x="1879" y="4366"/>
                  <a:pt x="1928" y="4293"/>
                  <a:pt x="2001" y="4244"/>
                </a:cubicBezTo>
                <a:cubicBezTo>
                  <a:pt x="2001" y="4229"/>
                  <a:pt x="1996" y="4223"/>
                  <a:pt x="1989" y="4223"/>
                </a:cubicBezTo>
                <a:cubicBezTo>
                  <a:pt x="1973" y="4223"/>
                  <a:pt x="1944" y="4252"/>
                  <a:pt x="1928" y="4268"/>
                </a:cubicBezTo>
                <a:cubicBezTo>
                  <a:pt x="2001" y="4147"/>
                  <a:pt x="2074" y="4025"/>
                  <a:pt x="2147" y="3903"/>
                </a:cubicBezTo>
                <a:cubicBezTo>
                  <a:pt x="2205" y="3836"/>
                  <a:pt x="2228" y="3825"/>
                  <a:pt x="2246" y="3825"/>
                </a:cubicBezTo>
                <a:cubicBezTo>
                  <a:pt x="2254" y="3825"/>
                  <a:pt x="2261" y="3827"/>
                  <a:pt x="2270" y="3827"/>
                </a:cubicBezTo>
                <a:cubicBezTo>
                  <a:pt x="2290" y="3827"/>
                  <a:pt x="2318" y="3815"/>
                  <a:pt x="2391" y="3732"/>
                </a:cubicBezTo>
                <a:cubicBezTo>
                  <a:pt x="2562" y="3537"/>
                  <a:pt x="2684" y="3390"/>
                  <a:pt x="2830" y="3244"/>
                </a:cubicBezTo>
                <a:lnTo>
                  <a:pt x="3074" y="3000"/>
                </a:lnTo>
                <a:lnTo>
                  <a:pt x="3123" y="2951"/>
                </a:lnTo>
                <a:lnTo>
                  <a:pt x="3147" y="2951"/>
                </a:lnTo>
                <a:cubicBezTo>
                  <a:pt x="3171" y="2927"/>
                  <a:pt x="3196" y="2903"/>
                  <a:pt x="3245" y="2903"/>
                </a:cubicBezTo>
                <a:lnTo>
                  <a:pt x="3293" y="2903"/>
                </a:lnTo>
                <a:cubicBezTo>
                  <a:pt x="3293" y="2903"/>
                  <a:pt x="3293" y="2927"/>
                  <a:pt x="3293" y="2927"/>
                </a:cubicBezTo>
                <a:cubicBezTo>
                  <a:pt x="3269" y="2951"/>
                  <a:pt x="3269" y="2951"/>
                  <a:pt x="3269" y="2976"/>
                </a:cubicBezTo>
                <a:cubicBezTo>
                  <a:pt x="3245" y="3000"/>
                  <a:pt x="3220" y="3025"/>
                  <a:pt x="3196" y="3025"/>
                </a:cubicBezTo>
                <a:lnTo>
                  <a:pt x="3220" y="3025"/>
                </a:lnTo>
                <a:lnTo>
                  <a:pt x="3220" y="3122"/>
                </a:lnTo>
                <a:cubicBezTo>
                  <a:pt x="3220" y="3269"/>
                  <a:pt x="3196" y="3439"/>
                  <a:pt x="3196" y="3586"/>
                </a:cubicBezTo>
                <a:lnTo>
                  <a:pt x="3196" y="3829"/>
                </a:lnTo>
                <a:lnTo>
                  <a:pt x="3196" y="4122"/>
                </a:lnTo>
                <a:lnTo>
                  <a:pt x="3196" y="4903"/>
                </a:lnTo>
                <a:cubicBezTo>
                  <a:pt x="3171" y="5268"/>
                  <a:pt x="3220" y="5561"/>
                  <a:pt x="3196" y="5586"/>
                </a:cubicBezTo>
                <a:lnTo>
                  <a:pt x="3293" y="5586"/>
                </a:lnTo>
                <a:cubicBezTo>
                  <a:pt x="3318" y="5756"/>
                  <a:pt x="3318" y="5951"/>
                  <a:pt x="3293" y="6122"/>
                </a:cubicBezTo>
                <a:cubicBezTo>
                  <a:pt x="3269" y="6171"/>
                  <a:pt x="3269" y="6220"/>
                  <a:pt x="3293" y="6268"/>
                </a:cubicBezTo>
                <a:lnTo>
                  <a:pt x="3293" y="6415"/>
                </a:lnTo>
                <a:cubicBezTo>
                  <a:pt x="3293" y="6464"/>
                  <a:pt x="3318" y="6537"/>
                  <a:pt x="3318" y="6610"/>
                </a:cubicBezTo>
                <a:cubicBezTo>
                  <a:pt x="3415" y="6756"/>
                  <a:pt x="3464" y="6927"/>
                  <a:pt x="3489" y="7122"/>
                </a:cubicBezTo>
                <a:lnTo>
                  <a:pt x="3781" y="7171"/>
                </a:lnTo>
                <a:lnTo>
                  <a:pt x="3952" y="7171"/>
                </a:lnTo>
                <a:cubicBezTo>
                  <a:pt x="3952" y="7171"/>
                  <a:pt x="4076" y="7212"/>
                  <a:pt x="4077" y="7219"/>
                </a:cubicBezTo>
                <a:lnTo>
                  <a:pt x="4077" y="7219"/>
                </a:lnTo>
                <a:cubicBezTo>
                  <a:pt x="4097" y="7212"/>
                  <a:pt x="4120" y="7210"/>
                  <a:pt x="4144" y="7210"/>
                </a:cubicBezTo>
                <a:cubicBezTo>
                  <a:pt x="4204" y="7210"/>
                  <a:pt x="4273" y="7227"/>
                  <a:pt x="4342" y="7244"/>
                </a:cubicBezTo>
                <a:cubicBezTo>
                  <a:pt x="4391" y="7244"/>
                  <a:pt x="4318" y="7244"/>
                  <a:pt x="4293" y="7220"/>
                </a:cubicBezTo>
                <a:lnTo>
                  <a:pt x="4293" y="7220"/>
                </a:lnTo>
                <a:lnTo>
                  <a:pt x="4415" y="7244"/>
                </a:lnTo>
                <a:lnTo>
                  <a:pt x="4464" y="7244"/>
                </a:lnTo>
                <a:cubicBezTo>
                  <a:pt x="4489" y="7244"/>
                  <a:pt x="4489" y="7268"/>
                  <a:pt x="4464" y="7268"/>
                </a:cubicBezTo>
                <a:lnTo>
                  <a:pt x="4513" y="7268"/>
                </a:lnTo>
                <a:cubicBezTo>
                  <a:pt x="4635" y="7268"/>
                  <a:pt x="4830" y="7268"/>
                  <a:pt x="5610" y="7342"/>
                </a:cubicBezTo>
                <a:lnTo>
                  <a:pt x="5806" y="7025"/>
                </a:lnTo>
                <a:lnTo>
                  <a:pt x="5903" y="6878"/>
                </a:lnTo>
                <a:cubicBezTo>
                  <a:pt x="5928" y="6829"/>
                  <a:pt x="5952" y="6781"/>
                  <a:pt x="6001" y="6732"/>
                </a:cubicBezTo>
                <a:lnTo>
                  <a:pt x="6391" y="6317"/>
                </a:lnTo>
                <a:cubicBezTo>
                  <a:pt x="6464" y="6244"/>
                  <a:pt x="6537" y="6171"/>
                  <a:pt x="6586" y="6098"/>
                </a:cubicBezTo>
                <a:lnTo>
                  <a:pt x="6806" y="5927"/>
                </a:lnTo>
                <a:lnTo>
                  <a:pt x="6927" y="5829"/>
                </a:lnTo>
                <a:lnTo>
                  <a:pt x="6976" y="5805"/>
                </a:lnTo>
                <a:lnTo>
                  <a:pt x="7074" y="5732"/>
                </a:lnTo>
                <a:cubicBezTo>
                  <a:pt x="7342" y="5537"/>
                  <a:pt x="7610" y="5342"/>
                  <a:pt x="7903" y="5195"/>
                </a:cubicBezTo>
                <a:cubicBezTo>
                  <a:pt x="8025" y="5098"/>
                  <a:pt x="8171" y="5025"/>
                  <a:pt x="8293" y="4951"/>
                </a:cubicBezTo>
                <a:lnTo>
                  <a:pt x="8342" y="4951"/>
                </a:lnTo>
                <a:lnTo>
                  <a:pt x="8342" y="4854"/>
                </a:lnTo>
                <a:cubicBezTo>
                  <a:pt x="8342" y="4825"/>
                  <a:pt x="8346" y="4819"/>
                  <a:pt x="8352" y="4819"/>
                </a:cubicBezTo>
                <a:cubicBezTo>
                  <a:pt x="8356" y="4819"/>
                  <a:pt x="8363" y="4823"/>
                  <a:pt x="8370" y="4823"/>
                </a:cubicBezTo>
                <a:cubicBezTo>
                  <a:pt x="8376" y="4823"/>
                  <a:pt x="8384" y="4820"/>
                  <a:pt x="8391" y="4805"/>
                </a:cubicBezTo>
                <a:lnTo>
                  <a:pt x="8391" y="4878"/>
                </a:lnTo>
                <a:cubicBezTo>
                  <a:pt x="8391" y="4878"/>
                  <a:pt x="8391" y="4878"/>
                  <a:pt x="8366" y="4927"/>
                </a:cubicBezTo>
                <a:lnTo>
                  <a:pt x="8366" y="4927"/>
                </a:lnTo>
                <a:lnTo>
                  <a:pt x="8391" y="4903"/>
                </a:lnTo>
                <a:cubicBezTo>
                  <a:pt x="8405" y="4895"/>
                  <a:pt x="8413" y="4893"/>
                  <a:pt x="8417" y="4893"/>
                </a:cubicBezTo>
                <a:cubicBezTo>
                  <a:pt x="8425" y="4893"/>
                  <a:pt x="8408" y="4910"/>
                  <a:pt x="8391" y="4927"/>
                </a:cubicBezTo>
                <a:lnTo>
                  <a:pt x="8440" y="4927"/>
                </a:lnTo>
                <a:cubicBezTo>
                  <a:pt x="8464" y="4927"/>
                  <a:pt x="8464" y="4951"/>
                  <a:pt x="8440" y="4976"/>
                </a:cubicBezTo>
                <a:lnTo>
                  <a:pt x="8464" y="4976"/>
                </a:lnTo>
                <a:cubicBezTo>
                  <a:pt x="8464" y="5000"/>
                  <a:pt x="8464" y="5049"/>
                  <a:pt x="8464" y="5098"/>
                </a:cubicBezTo>
                <a:cubicBezTo>
                  <a:pt x="8464" y="5171"/>
                  <a:pt x="8464" y="5244"/>
                  <a:pt x="8415" y="5293"/>
                </a:cubicBezTo>
                <a:cubicBezTo>
                  <a:pt x="8415" y="5399"/>
                  <a:pt x="8342" y="5706"/>
                  <a:pt x="8386" y="5706"/>
                </a:cubicBezTo>
                <a:cubicBezTo>
                  <a:pt x="8393" y="5706"/>
                  <a:pt x="8402" y="5699"/>
                  <a:pt x="8415" y="5683"/>
                </a:cubicBezTo>
                <a:lnTo>
                  <a:pt x="8415" y="5683"/>
                </a:lnTo>
                <a:cubicBezTo>
                  <a:pt x="8378" y="5739"/>
                  <a:pt x="8327" y="5951"/>
                  <a:pt x="8304" y="5951"/>
                </a:cubicBezTo>
                <a:cubicBezTo>
                  <a:pt x="8297" y="5951"/>
                  <a:pt x="8293" y="5930"/>
                  <a:pt x="8293" y="5878"/>
                </a:cubicBezTo>
                <a:cubicBezTo>
                  <a:pt x="8269" y="5976"/>
                  <a:pt x="8245" y="6098"/>
                  <a:pt x="8245" y="6195"/>
                </a:cubicBezTo>
                <a:lnTo>
                  <a:pt x="8293" y="6049"/>
                </a:lnTo>
                <a:lnTo>
                  <a:pt x="8293" y="6049"/>
                </a:lnTo>
                <a:cubicBezTo>
                  <a:pt x="8196" y="6342"/>
                  <a:pt x="8147" y="6659"/>
                  <a:pt x="8098" y="6951"/>
                </a:cubicBezTo>
                <a:lnTo>
                  <a:pt x="8171" y="6805"/>
                </a:lnTo>
                <a:lnTo>
                  <a:pt x="8171" y="6805"/>
                </a:lnTo>
                <a:cubicBezTo>
                  <a:pt x="8147" y="7000"/>
                  <a:pt x="8074" y="7195"/>
                  <a:pt x="7976" y="7366"/>
                </a:cubicBezTo>
                <a:lnTo>
                  <a:pt x="8025" y="7098"/>
                </a:lnTo>
                <a:lnTo>
                  <a:pt x="8025" y="7098"/>
                </a:lnTo>
                <a:cubicBezTo>
                  <a:pt x="8001" y="7195"/>
                  <a:pt x="7976" y="7293"/>
                  <a:pt x="7952" y="7390"/>
                </a:cubicBezTo>
                <a:cubicBezTo>
                  <a:pt x="7927" y="7561"/>
                  <a:pt x="7903" y="7707"/>
                  <a:pt x="7879" y="7854"/>
                </a:cubicBezTo>
                <a:cubicBezTo>
                  <a:pt x="7806" y="8146"/>
                  <a:pt x="7781" y="8439"/>
                  <a:pt x="7757" y="8732"/>
                </a:cubicBezTo>
                <a:lnTo>
                  <a:pt x="7781" y="8512"/>
                </a:lnTo>
                <a:lnTo>
                  <a:pt x="7781" y="8512"/>
                </a:lnTo>
                <a:cubicBezTo>
                  <a:pt x="7781" y="8683"/>
                  <a:pt x="7732" y="8976"/>
                  <a:pt x="7684" y="9366"/>
                </a:cubicBezTo>
                <a:cubicBezTo>
                  <a:pt x="7830" y="9512"/>
                  <a:pt x="7903" y="9585"/>
                  <a:pt x="8001" y="9707"/>
                </a:cubicBezTo>
                <a:cubicBezTo>
                  <a:pt x="8098" y="9805"/>
                  <a:pt x="8196" y="9927"/>
                  <a:pt x="8269" y="10049"/>
                </a:cubicBezTo>
                <a:cubicBezTo>
                  <a:pt x="8391" y="10122"/>
                  <a:pt x="8537" y="10171"/>
                  <a:pt x="8659" y="10244"/>
                </a:cubicBezTo>
                <a:lnTo>
                  <a:pt x="8854" y="10342"/>
                </a:lnTo>
                <a:lnTo>
                  <a:pt x="9049" y="10415"/>
                </a:lnTo>
                <a:cubicBezTo>
                  <a:pt x="9488" y="10268"/>
                  <a:pt x="9927" y="10098"/>
                  <a:pt x="10366" y="9902"/>
                </a:cubicBezTo>
                <a:lnTo>
                  <a:pt x="10366" y="9902"/>
                </a:lnTo>
                <a:lnTo>
                  <a:pt x="10220" y="9927"/>
                </a:lnTo>
                <a:lnTo>
                  <a:pt x="10074" y="9951"/>
                </a:lnTo>
                <a:lnTo>
                  <a:pt x="10074" y="9951"/>
                </a:lnTo>
                <a:lnTo>
                  <a:pt x="10147" y="9902"/>
                </a:lnTo>
                <a:cubicBezTo>
                  <a:pt x="10220" y="9878"/>
                  <a:pt x="10269" y="9854"/>
                  <a:pt x="10342" y="9829"/>
                </a:cubicBezTo>
                <a:lnTo>
                  <a:pt x="10582" y="9685"/>
                </a:lnTo>
                <a:lnTo>
                  <a:pt x="10582" y="9685"/>
                </a:lnTo>
                <a:cubicBezTo>
                  <a:pt x="10537" y="9716"/>
                  <a:pt x="10414" y="9918"/>
                  <a:pt x="10333" y="9981"/>
                </a:cubicBezTo>
                <a:lnTo>
                  <a:pt x="10333" y="9981"/>
                </a:lnTo>
                <a:lnTo>
                  <a:pt x="10708" y="9805"/>
                </a:lnTo>
                <a:lnTo>
                  <a:pt x="10976" y="9707"/>
                </a:lnTo>
                <a:lnTo>
                  <a:pt x="11147" y="9610"/>
                </a:lnTo>
                <a:cubicBezTo>
                  <a:pt x="11415" y="9488"/>
                  <a:pt x="11732" y="9317"/>
                  <a:pt x="12074" y="9171"/>
                </a:cubicBezTo>
                <a:lnTo>
                  <a:pt x="12781" y="8805"/>
                </a:lnTo>
                <a:cubicBezTo>
                  <a:pt x="12879" y="8756"/>
                  <a:pt x="13001" y="8707"/>
                  <a:pt x="13074" y="8659"/>
                </a:cubicBezTo>
                <a:cubicBezTo>
                  <a:pt x="13171" y="8610"/>
                  <a:pt x="13244" y="8585"/>
                  <a:pt x="13342" y="8561"/>
                </a:cubicBezTo>
                <a:lnTo>
                  <a:pt x="13415" y="8537"/>
                </a:lnTo>
                <a:lnTo>
                  <a:pt x="13415" y="8537"/>
                </a:lnTo>
                <a:cubicBezTo>
                  <a:pt x="13415" y="8561"/>
                  <a:pt x="13391" y="8585"/>
                  <a:pt x="13391" y="8610"/>
                </a:cubicBezTo>
                <a:cubicBezTo>
                  <a:pt x="13342" y="8683"/>
                  <a:pt x="13269" y="8732"/>
                  <a:pt x="13220" y="8781"/>
                </a:cubicBezTo>
                <a:cubicBezTo>
                  <a:pt x="13220" y="8791"/>
                  <a:pt x="13223" y="8795"/>
                  <a:pt x="13228" y="8795"/>
                </a:cubicBezTo>
                <a:cubicBezTo>
                  <a:pt x="13242" y="8795"/>
                  <a:pt x="13267" y="8766"/>
                  <a:pt x="13273" y="8766"/>
                </a:cubicBezTo>
                <a:cubicBezTo>
                  <a:pt x="13275" y="8766"/>
                  <a:pt x="13274" y="8770"/>
                  <a:pt x="13269" y="8781"/>
                </a:cubicBezTo>
                <a:cubicBezTo>
                  <a:pt x="13244" y="8805"/>
                  <a:pt x="13220" y="8829"/>
                  <a:pt x="13196" y="8829"/>
                </a:cubicBezTo>
                <a:cubicBezTo>
                  <a:pt x="13196" y="8829"/>
                  <a:pt x="13160" y="8883"/>
                  <a:pt x="13180" y="8883"/>
                </a:cubicBezTo>
                <a:cubicBezTo>
                  <a:pt x="13184" y="8883"/>
                  <a:pt x="13189" y="8882"/>
                  <a:pt x="13196" y="8878"/>
                </a:cubicBezTo>
                <a:cubicBezTo>
                  <a:pt x="13220" y="8854"/>
                  <a:pt x="13342" y="8756"/>
                  <a:pt x="13415" y="8683"/>
                </a:cubicBezTo>
                <a:lnTo>
                  <a:pt x="13415" y="8683"/>
                </a:lnTo>
                <a:lnTo>
                  <a:pt x="13366" y="8781"/>
                </a:lnTo>
                <a:lnTo>
                  <a:pt x="13293" y="8829"/>
                </a:lnTo>
                <a:cubicBezTo>
                  <a:pt x="13293" y="8829"/>
                  <a:pt x="13311" y="8823"/>
                  <a:pt x="13333" y="8823"/>
                </a:cubicBezTo>
                <a:cubicBezTo>
                  <a:pt x="13354" y="8823"/>
                  <a:pt x="13379" y="8829"/>
                  <a:pt x="13391" y="8854"/>
                </a:cubicBezTo>
                <a:cubicBezTo>
                  <a:pt x="13391" y="8878"/>
                  <a:pt x="13366" y="8903"/>
                  <a:pt x="13342" y="8927"/>
                </a:cubicBezTo>
                <a:cubicBezTo>
                  <a:pt x="13293" y="9049"/>
                  <a:pt x="13244" y="9146"/>
                  <a:pt x="13220" y="9244"/>
                </a:cubicBezTo>
                <a:lnTo>
                  <a:pt x="12879" y="10024"/>
                </a:lnTo>
                <a:cubicBezTo>
                  <a:pt x="12879" y="9927"/>
                  <a:pt x="12903" y="9829"/>
                  <a:pt x="12927" y="9756"/>
                </a:cubicBezTo>
                <a:lnTo>
                  <a:pt x="12927" y="9756"/>
                </a:lnTo>
                <a:cubicBezTo>
                  <a:pt x="12903" y="9829"/>
                  <a:pt x="12854" y="9927"/>
                  <a:pt x="12805" y="10000"/>
                </a:cubicBezTo>
                <a:cubicBezTo>
                  <a:pt x="12819" y="9983"/>
                  <a:pt x="12827" y="9976"/>
                  <a:pt x="12832" y="9976"/>
                </a:cubicBezTo>
                <a:cubicBezTo>
                  <a:pt x="12857" y="9976"/>
                  <a:pt x="12771" y="10187"/>
                  <a:pt x="12789" y="10187"/>
                </a:cubicBezTo>
                <a:cubicBezTo>
                  <a:pt x="12792" y="10187"/>
                  <a:pt x="12797" y="10182"/>
                  <a:pt x="12805" y="10171"/>
                </a:cubicBezTo>
                <a:lnTo>
                  <a:pt x="12805" y="10171"/>
                </a:lnTo>
                <a:cubicBezTo>
                  <a:pt x="12732" y="10634"/>
                  <a:pt x="12415" y="11122"/>
                  <a:pt x="12318" y="11537"/>
                </a:cubicBezTo>
                <a:cubicBezTo>
                  <a:pt x="12391" y="11610"/>
                  <a:pt x="13488" y="12976"/>
                  <a:pt x="13586" y="13024"/>
                </a:cubicBezTo>
                <a:cubicBezTo>
                  <a:pt x="13570" y="13088"/>
                  <a:pt x="13543" y="13152"/>
                  <a:pt x="13513" y="13209"/>
                </a:cubicBezTo>
                <a:lnTo>
                  <a:pt x="13513" y="13209"/>
                </a:lnTo>
                <a:cubicBezTo>
                  <a:pt x="13568" y="13115"/>
                  <a:pt x="13616" y="13021"/>
                  <a:pt x="13635" y="12927"/>
                </a:cubicBezTo>
                <a:lnTo>
                  <a:pt x="13586" y="12878"/>
                </a:lnTo>
                <a:cubicBezTo>
                  <a:pt x="13683" y="12585"/>
                  <a:pt x="13659" y="12829"/>
                  <a:pt x="13757" y="12561"/>
                </a:cubicBezTo>
                <a:cubicBezTo>
                  <a:pt x="13805" y="12561"/>
                  <a:pt x="13732" y="12805"/>
                  <a:pt x="13635" y="13024"/>
                </a:cubicBezTo>
                <a:cubicBezTo>
                  <a:pt x="13732" y="12878"/>
                  <a:pt x="13781" y="12732"/>
                  <a:pt x="13830" y="12561"/>
                </a:cubicBezTo>
                <a:cubicBezTo>
                  <a:pt x="13869" y="12483"/>
                  <a:pt x="13884" y="12471"/>
                  <a:pt x="13895" y="12471"/>
                </a:cubicBezTo>
                <a:cubicBezTo>
                  <a:pt x="13900" y="12471"/>
                  <a:pt x="13904" y="12473"/>
                  <a:pt x="13908" y="12473"/>
                </a:cubicBezTo>
                <a:cubicBezTo>
                  <a:pt x="13919" y="12473"/>
                  <a:pt x="13934" y="12460"/>
                  <a:pt x="13976" y="12366"/>
                </a:cubicBezTo>
                <a:cubicBezTo>
                  <a:pt x="14025" y="12171"/>
                  <a:pt x="14098" y="12000"/>
                  <a:pt x="14196" y="11805"/>
                </a:cubicBezTo>
                <a:cubicBezTo>
                  <a:pt x="14415" y="11366"/>
                  <a:pt x="14415" y="11098"/>
                  <a:pt x="14635" y="10707"/>
                </a:cubicBezTo>
                <a:lnTo>
                  <a:pt x="14635" y="10756"/>
                </a:lnTo>
                <a:cubicBezTo>
                  <a:pt x="14708" y="10610"/>
                  <a:pt x="14805" y="10317"/>
                  <a:pt x="14927" y="10073"/>
                </a:cubicBezTo>
                <a:lnTo>
                  <a:pt x="14927" y="10073"/>
                </a:lnTo>
                <a:cubicBezTo>
                  <a:pt x="14903" y="10110"/>
                  <a:pt x="14879" y="10140"/>
                  <a:pt x="14866" y="10140"/>
                </a:cubicBezTo>
                <a:cubicBezTo>
                  <a:pt x="14854" y="10140"/>
                  <a:pt x="14854" y="10110"/>
                  <a:pt x="14879" y="10024"/>
                </a:cubicBezTo>
                <a:cubicBezTo>
                  <a:pt x="15171" y="9439"/>
                  <a:pt x="15293" y="9049"/>
                  <a:pt x="15537" y="8610"/>
                </a:cubicBezTo>
                <a:lnTo>
                  <a:pt x="15635" y="8220"/>
                </a:lnTo>
                <a:lnTo>
                  <a:pt x="15952" y="7488"/>
                </a:lnTo>
                <a:lnTo>
                  <a:pt x="15439" y="6829"/>
                </a:lnTo>
                <a:cubicBezTo>
                  <a:pt x="15391" y="6756"/>
                  <a:pt x="15342" y="6683"/>
                  <a:pt x="15269" y="6634"/>
                </a:cubicBezTo>
                <a:lnTo>
                  <a:pt x="15074" y="6439"/>
                </a:lnTo>
                <a:lnTo>
                  <a:pt x="14879" y="6268"/>
                </a:lnTo>
                <a:lnTo>
                  <a:pt x="14561" y="6000"/>
                </a:lnTo>
                <a:lnTo>
                  <a:pt x="14122" y="6146"/>
                </a:lnTo>
                <a:cubicBezTo>
                  <a:pt x="13976" y="6195"/>
                  <a:pt x="13830" y="6244"/>
                  <a:pt x="13683" y="6317"/>
                </a:cubicBezTo>
                <a:lnTo>
                  <a:pt x="12757" y="6707"/>
                </a:lnTo>
                <a:cubicBezTo>
                  <a:pt x="12610" y="6781"/>
                  <a:pt x="12464" y="6854"/>
                  <a:pt x="12318" y="6927"/>
                </a:cubicBezTo>
                <a:lnTo>
                  <a:pt x="11854" y="7146"/>
                </a:lnTo>
                <a:lnTo>
                  <a:pt x="11366" y="7390"/>
                </a:lnTo>
                <a:lnTo>
                  <a:pt x="10610" y="7781"/>
                </a:lnTo>
                <a:cubicBezTo>
                  <a:pt x="10488" y="7829"/>
                  <a:pt x="10391" y="7878"/>
                  <a:pt x="10293" y="7927"/>
                </a:cubicBezTo>
                <a:lnTo>
                  <a:pt x="10196" y="7976"/>
                </a:lnTo>
                <a:cubicBezTo>
                  <a:pt x="10147" y="8000"/>
                  <a:pt x="10098" y="8024"/>
                  <a:pt x="10049" y="8049"/>
                </a:cubicBezTo>
                <a:cubicBezTo>
                  <a:pt x="10025" y="8049"/>
                  <a:pt x="9976" y="8073"/>
                  <a:pt x="9952" y="8073"/>
                </a:cubicBezTo>
                <a:lnTo>
                  <a:pt x="9952" y="7951"/>
                </a:lnTo>
                <a:cubicBezTo>
                  <a:pt x="9952" y="7927"/>
                  <a:pt x="9952" y="7854"/>
                  <a:pt x="9976" y="7805"/>
                </a:cubicBezTo>
                <a:cubicBezTo>
                  <a:pt x="10049" y="7439"/>
                  <a:pt x="10123" y="7098"/>
                  <a:pt x="10196" y="6732"/>
                </a:cubicBezTo>
                <a:cubicBezTo>
                  <a:pt x="10269" y="6390"/>
                  <a:pt x="10342" y="6049"/>
                  <a:pt x="10391" y="5732"/>
                </a:cubicBezTo>
                <a:cubicBezTo>
                  <a:pt x="10415" y="5537"/>
                  <a:pt x="10440" y="5366"/>
                  <a:pt x="10488" y="5195"/>
                </a:cubicBezTo>
                <a:cubicBezTo>
                  <a:pt x="10513" y="4951"/>
                  <a:pt x="10562" y="4708"/>
                  <a:pt x="10562" y="4488"/>
                </a:cubicBezTo>
                <a:cubicBezTo>
                  <a:pt x="10635" y="4147"/>
                  <a:pt x="10684" y="3732"/>
                  <a:pt x="10708" y="3317"/>
                </a:cubicBezTo>
                <a:lnTo>
                  <a:pt x="10610" y="3195"/>
                </a:lnTo>
                <a:lnTo>
                  <a:pt x="10513" y="3098"/>
                </a:lnTo>
                <a:lnTo>
                  <a:pt x="10513" y="3098"/>
                </a:lnTo>
                <a:cubicBezTo>
                  <a:pt x="10564" y="3162"/>
                  <a:pt x="10568" y="3193"/>
                  <a:pt x="10546" y="3193"/>
                </a:cubicBezTo>
                <a:cubicBezTo>
                  <a:pt x="10526" y="3193"/>
                  <a:pt x="10486" y="3168"/>
                  <a:pt x="10440" y="3122"/>
                </a:cubicBezTo>
                <a:cubicBezTo>
                  <a:pt x="10049" y="2659"/>
                  <a:pt x="10171" y="2830"/>
                  <a:pt x="10098" y="2756"/>
                </a:cubicBezTo>
                <a:cubicBezTo>
                  <a:pt x="10098" y="2756"/>
                  <a:pt x="10049" y="2732"/>
                  <a:pt x="10001" y="2683"/>
                </a:cubicBezTo>
                <a:cubicBezTo>
                  <a:pt x="9952" y="2659"/>
                  <a:pt x="9879" y="2634"/>
                  <a:pt x="9757" y="2586"/>
                </a:cubicBezTo>
                <a:cubicBezTo>
                  <a:pt x="9635" y="2512"/>
                  <a:pt x="9537" y="2464"/>
                  <a:pt x="9366" y="2366"/>
                </a:cubicBezTo>
                <a:cubicBezTo>
                  <a:pt x="9171" y="2439"/>
                  <a:pt x="8976" y="2488"/>
                  <a:pt x="8757" y="2561"/>
                </a:cubicBezTo>
                <a:lnTo>
                  <a:pt x="8391" y="2683"/>
                </a:lnTo>
                <a:cubicBezTo>
                  <a:pt x="8269" y="2732"/>
                  <a:pt x="8147" y="2781"/>
                  <a:pt x="8025" y="2830"/>
                </a:cubicBezTo>
                <a:lnTo>
                  <a:pt x="7635" y="3025"/>
                </a:lnTo>
                <a:cubicBezTo>
                  <a:pt x="7562" y="3049"/>
                  <a:pt x="7513" y="3073"/>
                  <a:pt x="7440" y="3098"/>
                </a:cubicBezTo>
                <a:lnTo>
                  <a:pt x="7318" y="3195"/>
                </a:lnTo>
                <a:cubicBezTo>
                  <a:pt x="7147" y="3269"/>
                  <a:pt x="6976" y="3366"/>
                  <a:pt x="6806" y="3464"/>
                </a:cubicBezTo>
                <a:cubicBezTo>
                  <a:pt x="6440" y="3683"/>
                  <a:pt x="6123" y="3903"/>
                  <a:pt x="5806" y="4147"/>
                </a:cubicBezTo>
                <a:lnTo>
                  <a:pt x="5684" y="4220"/>
                </a:lnTo>
                <a:lnTo>
                  <a:pt x="5635" y="4244"/>
                </a:lnTo>
                <a:lnTo>
                  <a:pt x="5586" y="4293"/>
                </a:lnTo>
                <a:cubicBezTo>
                  <a:pt x="5562" y="4317"/>
                  <a:pt x="5537" y="4342"/>
                  <a:pt x="5513" y="4366"/>
                </a:cubicBezTo>
                <a:cubicBezTo>
                  <a:pt x="5440" y="4415"/>
                  <a:pt x="5391" y="4464"/>
                  <a:pt x="5342" y="4512"/>
                </a:cubicBezTo>
                <a:lnTo>
                  <a:pt x="5318" y="4610"/>
                </a:lnTo>
                <a:lnTo>
                  <a:pt x="5318" y="4634"/>
                </a:lnTo>
                <a:cubicBezTo>
                  <a:pt x="5293" y="4610"/>
                  <a:pt x="5293" y="4586"/>
                  <a:pt x="5293" y="4561"/>
                </a:cubicBezTo>
                <a:cubicBezTo>
                  <a:pt x="5269" y="4512"/>
                  <a:pt x="5269" y="4464"/>
                  <a:pt x="5245" y="4415"/>
                </a:cubicBezTo>
                <a:lnTo>
                  <a:pt x="5269" y="4415"/>
                </a:lnTo>
                <a:cubicBezTo>
                  <a:pt x="5245" y="4366"/>
                  <a:pt x="5245" y="4317"/>
                  <a:pt x="5245" y="4244"/>
                </a:cubicBezTo>
                <a:lnTo>
                  <a:pt x="5245" y="4122"/>
                </a:lnTo>
                <a:cubicBezTo>
                  <a:pt x="5245" y="4098"/>
                  <a:pt x="5245" y="4049"/>
                  <a:pt x="5245" y="4049"/>
                </a:cubicBezTo>
                <a:lnTo>
                  <a:pt x="5245" y="4025"/>
                </a:lnTo>
                <a:lnTo>
                  <a:pt x="5245" y="3951"/>
                </a:lnTo>
                <a:lnTo>
                  <a:pt x="5245" y="3805"/>
                </a:lnTo>
                <a:cubicBezTo>
                  <a:pt x="5245" y="3586"/>
                  <a:pt x="5293" y="3390"/>
                  <a:pt x="5293" y="3195"/>
                </a:cubicBezTo>
                <a:cubicBezTo>
                  <a:pt x="5342" y="2830"/>
                  <a:pt x="5367" y="2488"/>
                  <a:pt x="5391" y="2171"/>
                </a:cubicBezTo>
                <a:cubicBezTo>
                  <a:pt x="5440" y="1854"/>
                  <a:pt x="5464" y="1561"/>
                  <a:pt x="5488" y="1317"/>
                </a:cubicBezTo>
                <a:cubicBezTo>
                  <a:pt x="5513" y="1073"/>
                  <a:pt x="5513" y="903"/>
                  <a:pt x="5513" y="756"/>
                </a:cubicBezTo>
                <a:lnTo>
                  <a:pt x="5513" y="756"/>
                </a:lnTo>
                <a:lnTo>
                  <a:pt x="5488" y="903"/>
                </a:lnTo>
                <a:lnTo>
                  <a:pt x="5488" y="781"/>
                </a:lnTo>
                <a:cubicBezTo>
                  <a:pt x="5196" y="537"/>
                  <a:pt x="5220" y="464"/>
                  <a:pt x="5074" y="269"/>
                </a:cubicBezTo>
                <a:cubicBezTo>
                  <a:pt x="5069" y="278"/>
                  <a:pt x="5062" y="282"/>
                  <a:pt x="5051" y="282"/>
                </a:cubicBezTo>
                <a:cubicBezTo>
                  <a:pt x="5006" y="282"/>
                  <a:pt x="4914" y="202"/>
                  <a:pt x="4854" y="122"/>
                </a:cubicBezTo>
                <a:lnTo>
                  <a:pt x="4830" y="73"/>
                </a:lnTo>
                <a:lnTo>
                  <a:pt x="4781" y="73"/>
                </a:lnTo>
                <a:cubicBezTo>
                  <a:pt x="4659" y="49"/>
                  <a:pt x="4562" y="49"/>
                  <a:pt x="4440" y="49"/>
                </a:cubicBezTo>
                <a:lnTo>
                  <a:pt x="4196" y="49"/>
                </a:lnTo>
                <a:lnTo>
                  <a:pt x="3928" y="0"/>
                </a:lnTo>
                <a:close/>
                <a:moveTo>
                  <a:pt x="13513" y="13209"/>
                </a:moveTo>
                <a:cubicBezTo>
                  <a:pt x="13497" y="13237"/>
                  <a:pt x="13481" y="13265"/>
                  <a:pt x="13464" y="13293"/>
                </a:cubicBezTo>
                <a:cubicBezTo>
                  <a:pt x="13481" y="13267"/>
                  <a:pt x="13498" y="13239"/>
                  <a:pt x="13513" y="13209"/>
                </a:cubicBezTo>
                <a:close/>
              </a:path>
            </a:pathLst>
          </a:custGeom>
          <a:solidFill>
            <a:srgbClr val="F8AC5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7727933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p22"/>
          <p:cNvSpPr txBox="1">
            <a:spLocks noGrp="1"/>
          </p:cNvSpPr>
          <p:nvPr>
            <p:ph type="title"/>
          </p:nvPr>
        </p:nvSpPr>
        <p:spPr>
          <a:xfrm>
            <a:off x="1770433" y="1236933"/>
            <a:ext cx="4688800" cy="149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733" name="Google Shape;733;p22"/>
          <p:cNvSpPr txBox="1">
            <a:spLocks noGrp="1"/>
          </p:cNvSpPr>
          <p:nvPr>
            <p:ph type="subTitle" idx="1"/>
          </p:nvPr>
        </p:nvSpPr>
        <p:spPr>
          <a:xfrm>
            <a:off x="2141233" y="2516333"/>
            <a:ext cx="3947200" cy="180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734" name="Google Shape;734;p22"/>
          <p:cNvSpPr txBox="1"/>
          <p:nvPr/>
        </p:nvSpPr>
        <p:spPr>
          <a:xfrm>
            <a:off x="1770433" y="4317900"/>
            <a:ext cx="4688800" cy="12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333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CREDITS: This presentation template was created by</a:t>
            </a:r>
            <a:r>
              <a:rPr lang="en" sz="1333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 </a:t>
            </a:r>
            <a:r>
              <a:rPr lang="en" sz="1333" b="1">
                <a:solidFill>
                  <a:schemeClr val="dk1"/>
                </a:solidFill>
                <a:uFill>
                  <a:noFill/>
                </a:uFill>
                <a:latin typeface="Karla"/>
                <a:ea typeface="Karla"/>
                <a:cs typeface="Karla"/>
                <a:sym typeface="Karla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333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, including icons by </a:t>
            </a:r>
            <a:r>
              <a:rPr lang="en" sz="1333" b="1">
                <a:solidFill>
                  <a:schemeClr val="dk1"/>
                </a:solidFill>
                <a:uFill>
                  <a:noFill/>
                </a:uFill>
                <a:latin typeface="Karla"/>
                <a:ea typeface="Karla"/>
                <a:cs typeface="Karla"/>
                <a:sym typeface="Karla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333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, and infographics &amp; images by </a:t>
            </a:r>
            <a:r>
              <a:rPr lang="en" sz="1333" b="1">
                <a:solidFill>
                  <a:schemeClr val="dk1"/>
                </a:solidFill>
                <a:uFill>
                  <a:noFill/>
                </a:uFill>
                <a:latin typeface="Karla"/>
                <a:ea typeface="Karla"/>
                <a:cs typeface="Karla"/>
                <a:sym typeface="Karla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333" b="1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735" name="Google Shape;735;p22"/>
          <p:cNvSpPr/>
          <p:nvPr/>
        </p:nvSpPr>
        <p:spPr>
          <a:xfrm>
            <a:off x="-671247" y="1800351"/>
            <a:ext cx="1679304" cy="1080052"/>
          </a:xfrm>
          <a:custGeom>
            <a:avLst/>
            <a:gdLst/>
            <a:ahLst/>
            <a:cxnLst/>
            <a:rect l="l" t="t" r="r" b="b"/>
            <a:pathLst>
              <a:path w="16559" h="10650" extrusionOk="0">
                <a:moveTo>
                  <a:pt x="12940" y="0"/>
                </a:moveTo>
                <a:cubicBezTo>
                  <a:pt x="8651" y="0"/>
                  <a:pt x="1" y="2276"/>
                  <a:pt x="3657" y="8447"/>
                </a:cubicBezTo>
                <a:cubicBezTo>
                  <a:pt x="3657" y="8447"/>
                  <a:pt x="7028" y="10650"/>
                  <a:pt x="10057" y="10650"/>
                </a:cubicBezTo>
                <a:cubicBezTo>
                  <a:pt x="11292" y="10650"/>
                  <a:pt x="12470" y="10283"/>
                  <a:pt x="13339" y="9252"/>
                </a:cubicBezTo>
                <a:cubicBezTo>
                  <a:pt x="16339" y="5691"/>
                  <a:pt x="16559" y="1594"/>
                  <a:pt x="15047" y="374"/>
                </a:cubicBezTo>
                <a:cubicBezTo>
                  <a:pt x="14753" y="133"/>
                  <a:pt x="13973" y="0"/>
                  <a:pt x="1294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36" name="Google Shape;736;p22"/>
          <p:cNvGrpSpPr/>
          <p:nvPr/>
        </p:nvGrpSpPr>
        <p:grpSpPr>
          <a:xfrm rot="2339736">
            <a:off x="-657187" y="767311"/>
            <a:ext cx="2207032" cy="1171044"/>
            <a:chOff x="238125" y="2760550"/>
            <a:chExt cx="528650" cy="280500"/>
          </a:xfrm>
        </p:grpSpPr>
        <p:sp>
          <p:nvSpPr>
            <p:cNvPr id="737" name="Google Shape;737;p22"/>
            <p:cNvSpPr/>
            <p:nvPr/>
          </p:nvSpPr>
          <p:spPr>
            <a:xfrm>
              <a:off x="274700" y="3020300"/>
              <a:ext cx="1850" cy="9150"/>
            </a:xfrm>
            <a:custGeom>
              <a:avLst/>
              <a:gdLst/>
              <a:ahLst/>
              <a:cxnLst/>
              <a:rect l="l" t="t" r="r" b="b"/>
              <a:pathLst>
                <a:path w="74" h="366" extrusionOk="0">
                  <a:moveTo>
                    <a:pt x="74" y="0"/>
                  </a:moveTo>
                  <a:cubicBezTo>
                    <a:pt x="25" y="122"/>
                    <a:pt x="0" y="244"/>
                    <a:pt x="0" y="366"/>
                  </a:cubicBezTo>
                  <a:cubicBezTo>
                    <a:pt x="49" y="244"/>
                    <a:pt x="74" y="122"/>
                    <a:pt x="74" y="0"/>
                  </a:cubicBezTo>
                  <a:close/>
                </a:path>
              </a:pathLst>
            </a:custGeom>
            <a:solidFill>
              <a:srgbClr val="344A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22"/>
            <p:cNvSpPr/>
            <p:nvPr/>
          </p:nvSpPr>
          <p:spPr>
            <a:xfrm>
              <a:off x="277125" y="3020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344A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39" name="Google Shape;739;p22"/>
            <p:cNvGrpSpPr/>
            <p:nvPr/>
          </p:nvGrpSpPr>
          <p:grpSpPr>
            <a:xfrm>
              <a:off x="238125" y="2760550"/>
              <a:ext cx="528650" cy="279275"/>
              <a:chOff x="238125" y="2760550"/>
              <a:chExt cx="528650" cy="279275"/>
            </a:xfrm>
          </p:grpSpPr>
          <p:sp>
            <p:nvSpPr>
              <p:cNvPr id="740" name="Google Shape;740;p22"/>
              <p:cNvSpPr/>
              <p:nvPr/>
            </p:nvSpPr>
            <p:spPr>
              <a:xfrm>
                <a:off x="238125" y="2760550"/>
                <a:ext cx="528650" cy="278050"/>
              </a:xfrm>
              <a:custGeom>
                <a:avLst/>
                <a:gdLst/>
                <a:ahLst/>
                <a:cxnLst/>
                <a:rect l="l" t="t" r="r" b="b"/>
                <a:pathLst>
                  <a:path w="21146" h="11122" extrusionOk="0">
                    <a:moveTo>
                      <a:pt x="11622" y="1778"/>
                    </a:moveTo>
                    <a:lnTo>
                      <a:pt x="11622" y="1778"/>
                    </a:lnTo>
                    <a:cubicBezTo>
                      <a:pt x="11627" y="1780"/>
                      <a:pt x="11631" y="1781"/>
                      <a:pt x="11634" y="1781"/>
                    </a:cubicBezTo>
                    <a:cubicBezTo>
                      <a:pt x="11630" y="1780"/>
                      <a:pt x="11626" y="1779"/>
                      <a:pt x="11622" y="1778"/>
                    </a:cubicBezTo>
                    <a:close/>
                    <a:moveTo>
                      <a:pt x="15975" y="3512"/>
                    </a:moveTo>
                    <a:cubicBezTo>
                      <a:pt x="15975" y="3515"/>
                      <a:pt x="15978" y="3517"/>
                      <a:pt x="15983" y="3518"/>
                    </a:cubicBezTo>
                    <a:lnTo>
                      <a:pt x="15983" y="3518"/>
                    </a:lnTo>
                    <a:cubicBezTo>
                      <a:pt x="15980" y="3516"/>
                      <a:pt x="15978" y="3514"/>
                      <a:pt x="15975" y="3512"/>
                    </a:cubicBezTo>
                    <a:close/>
                    <a:moveTo>
                      <a:pt x="1524" y="10118"/>
                    </a:moveTo>
                    <a:cubicBezTo>
                      <a:pt x="1528" y="10118"/>
                      <a:pt x="1532" y="10119"/>
                      <a:pt x="1537" y="10122"/>
                    </a:cubicBezTo>
                    <a:lnTo>
                      <a:pt x="1508" y="10266"/>
                    </a:lnTo>
                    <a:lnTo>
                      <a:pt x="1508" y="10266"/>
                    </a:lnTo>
                    <a:cubicBezTo>
                      <a:pt x="1519" y="10173"/>
                      <a:pt x="1503" y="10118"/>
                      <a:pt x="1524" y="10118"/>
                    </a:cubicBezTo>
                    <a:close/>
                    <a:moveTo>
                      <a:pt x="10756" y="0"/>
                    </a:moveTo>
                    <a:lnTo>
                      <a:pt x="10756" y="0"/>
                    </a:lnTo>
                    <a:cubicBezTo>
                      <a:pt x="10902" y="24"/>
                      <a:pt x="10853" y="49"/>
                      <a:pt x="10731" y="49"/>
                    </a:cubicBezTo>
                    <a:cubicBezTo>
                      <a:pt x="10549" y="24"/>
                      <a:pt x="10451" y="18"/>
                      <a:pt x="10399" y="18"/>
                    </a:cubicBezTo>
                    <a:cubicBezTo>
                      <a:pt x="10347" y="18"/>
                      <a:pt x="10341" y="24"/>
                      <a:pt x="10341" y="24"/>
                    </a:cubicBezTo>
                    <a:lnTo>
                      <a:pt x="9927" y="24"/>
                    </a:lnTo>
                    <a:cubicBezTo>
                      <a:pt x="9024" y="24"/>
                      <a:pt x="8146" y="171"/>
                      <a:pt x="7317" y="463"/>
                    </a:cubicBezTo>
                    <a:cubicBezTo>
                      <a:pt x="6512" y="756"/>
                      <a:pt x="5756" y="1146"/>
                      <a:pt x="5073" y="1634"/>
                    </a:cubicBezTo>
                    <a:cubicBezTo>
                      <a:pt x="4757" y="1926"/>
                      <a:pt x="4319" y="2243"/>
                      <a:pt x="4050" y="2535"/>
                    </a:cubicBezTo>
                    <a:lnTo>
                      <a:pt x="4050" y="2535"/>
                    </a:lnTo>
                    <a:cubicBezTo>
                      <a:pt x="3877" y="2706"/>
                      <a:pt x="3369" y="3198"/>
                      <a:pt x="2927" y="3756"/>
                    </a:cubicBezTo>
                    <a:cubicBezTo>
                      <a:pt x="2537" y="4195"/>
                      <a:pt x="2195" y="4658"/>
                      <a:pt x="1902" y="5171"/>
                    </a:cubicBezTo>
                    <a:lnTo>
                      <a:pt x="1951" y="5097"/>
                    </a:lnTo>
                    <a:lnTo>
                      <a:pt x="1951" y="5097"/>
                    </a:lnTo>
                    <a:cubicBezTo>
                      <a:pt x="1829" y="5317"/>
                      <a:pt x="1683" y="5536"/>
                      <a:pt x="1512" y="5707"/>
                    </a:cubicBezTo>
                    <a:cubicBezTo>
                      <a:pt x="1610" y="5707"/>
                      <a:pt x="1463" y="6049"/>
                      <a:pt x="1390" y="6171"/>
                    </a:cubicBezTo>
                    <a:cubicBezTo>
                      <a:pt x="1341" y="6268"/>
                      <a:pt x="1268" y="6439"/>
                      <a:pt x="1219" y="6634"/>
                    </a:cubicBezTo>
                    <a:cubicBezTo>
                      <a:pt x="1146" y="6805"/>
                      <a:pt x="1073" y="7024"/>
                      <a:pt x="1000" y="7171"/>
                    </a:cubicBezTo>
                    <a:lnTo>
                      <a:pt x="976" y="7146"/>
                    </a:lnTo>
                    <a:cubicBezTo>
                      <a:pt x="902" y="7439"/>
                      <a:pt x="683" y="7975"/>
                      <a:pt x="634" y="8171"/>
                    </a:cubicBezTo>
                    <a:cubicBezTo>
                      <a:pt x="390" y="8780"/>
                      <a:pt x="220" y="9390"/>
                      <a:pt x="146" y="10049"/>
                    </a:cubicBezTo>
                    <a:cubicBezTo>
                      <a:pt x="146" y="10049"/>
                      <a:pt x="98" y="10146"/>
                      <a:pt x="73" y="10244"/>
                    </a:cubicBezTo>
                    <a:lnTo>
                      <a:pt x="24" y="10390"/>
                    </a:lnTo>
                    <a:lnTo>
                      <a:pt x="0" y="10463"/>
                    </a:lnTo>
                    <a:lnTo>
                      <a:pt x="0" y="10536"/>
                    </a:lnTo>
                    <a:cubicBezTo>
                      <a:pt x="195" y="10658"/>
                      <a:pt x="390" y="10756"/>
                      <a:pt x="610" y="10805"/>
                    </a:cubicBezTo>
                    <a:cubicBezTo>
                      <a:pt x="691" y="10836"/>
                      <a:pt x="776" y="10851"/>
                      <a:pt x="859" y="10851"/>
                    </a:cubicBezTo>
                    <a:cubicBezTo>
                      <a:pt x="1102" y="10851"/>
                      <a:pt x="1336" y="10723"/>
                      <a:pt x="1463" y="10488"/>
                    </a:cubicBezTo>
                    <a:lnTo>
                      <a:pt x="1488" y="10512"/>
                    </a:lnTo>
                    <a:cubicBezTo>
                      <a:pt x="1488" y="10488"/>
                      <a:pt x="1488" y="10463"/>
                      <a:pt x="1488" y="10439"/>
                    </a:cubicBezTo>
                    <a:lnTo>
                      <a:pt x="1488" y="10366"/>
                    </a:lnTo>
                    <a:cubicBezTo>
                      <a:pt x="1491" y="10356"/>
                      <a:pt x="1493" y="10346"/>
                      <a:pt x="1495" y="10337"/>
                    </a:cubicBezTo>
                    <a:lnTo>
                      <a:pt x="1495" y="10337"/>
                    </a:lnTo>
                    <a:cubicBezTo>
                      <a:pt x="1509" y="10287"/>
                      <a:pt x="1518" y="10268"/>
                      <a:pt x="1524" y="10268"/>
                    </a:cubicBezTo>
                    <a:cubicBezTo>
                      <a:pt x="1537" y="10268"/>
                      <a:pt x="1537" y="10344"/>
                      <a:pt x="1537" y="10390"/>
                    </a:cubicBezTo>
                    <a:cubicBezTo>
                      <a:pt x="1561" y="10317"/>
                      <a:pt x="1561" y="10244"/>
                      <a:pt x="1585" y="10171"/>
                    </a:cubicBezTo>
                    <a:cubicBezTo>
                      <a:pt x="1585" y="10166"/>
                      <a:pt x="1584" y="10164"/>
                      <a:pt x="1583" y="10164"/>
                    </a:cubicBezTo>
                    <a:cubicBezTo>
                      <a:pt x="1577" y="10164"/>
                      <a:pt x="1561" y="10200"/>
                      <a:pt x="1561" y="10219"/>
                    </a:cubicBezTo>
                    <a:cubicBezTo>
                      <a:pt x="1537" y="10097"/>
                      <a:pt x="1561" y="10000"/>
                      <a:pt x="1585" y="9878"/>
                    </a:cubicBezTo>
                    <a:cubicBezTo>
                      <a:pt x="1634" y="9683"/>
                      <a:pt x="1634" y="9878"/>
                      <a:pt x="1683" y="9658"/>
                    </a:cubicBezTo>
                    <a:cubicBezTo>
                      <a:pt x="1976" y="8536"/>
                      <a:pt x="2415" y="7463"/>
                      <a:pt x="3000" y="6488"/>
                    </a:cubicBezTo>
                    <a:cubicBezTo>
                      <a:pt x="3024" y="6488"/>
                      <a:pt x="3000" y="6488"/>
                      <a:pt x="3000" y="6512"/>
                    </a:cubicBezTo>
                    <a:cubicBezTo>
                      <a:pt x="3073" y="6366"/>
                      <a:pt x="3146" y="6219"/>
                      <a:pt x="3244" y="6073"/>
                    </a:cubicBezTo>
                    <a:cubicBezTo>
                      <a:pt x="3317" y="5927"/>
                      <a:pt x="3415" y="5805"/>
                      <a:pt x="3488" y="5658"/>
                    </a:cubicBezTo>
                    <a:cubicBezTo>
                      <a:pt x="3512" y="5610"/>
                      <a:pt x="3561" y="5585"/>
                      <a:pt x="3610" y="5561"/>
                    </a:cubicBezTo>
                    <a:cubicBezTo>
                      <a:pt x="3585" y="5561"/>
                      <a:pt x="3658" y="5488"/>
                      <a:pt x="3732" y="5341"/>
                    </a:cubicBezTo>
                    <a:cubicBezTo>
                      <a:pt x="3829" y="5219"/>
                      <a:pt x="3951" y="5024"/>
                      <a:pt x="4097" y="4854"/>
                    </a:cubicBezTo>
                    <a:cubicBezTo>
                      <a:pt x="4244" y="4683"/>
                      <a:pt x="4390" y="4512"/>
                      <a:pt x="4512" y="4366"/>
                    </a:cubicBezTo>
                    <a:cubicBezTo>
                      <a:pt x="4610" y="4244"/>
                      <a:pt x="4707" y="4171"/>
                      <a:pt x="4707" y="4146"/>
                    </a:cubicBezTo>
                    <a:lnTo>
                      <a:pt x="4683" y="4098"/>
                    </a:lnTo>
                    <a:cubicBezTo>
                      <a:pt x="4927" y="3854"/>
                      <a:pt x="4805" y="4073"/>
                      <a:pt x="5000" y="3829"/>
                    </a:cubicBezTo>
                    <a:cubicBezTo>
                      <a:pt x="5049" y="3732"/>
                      <a:pt x="5122" y="3658"/>
                      <a:pt x="5219" y="3585"/>
                    </a:cubicBezTo>
                    <a:cubicBezTo>
                      <a:pt x="5317" y="3537"/>
                      <a:pt x="5390" y="3463"/>
                      <a:pt x="5463" y="3366"/>
                    </a:cubicBezTo>
                    <a:cubicBezTo>
                      <a:pt x="5463" y="3366"/>
                      <a:pt x="5553" y="3312"/>
                      <a:pt x="5578" y="3312"/>
                    </a:cubicBezTo>
                    <a:cubicBezTo>
                      <a:pt x="5583" y="3312"/>
                      <a:pt x="5585" y="3314"/>
                      <a:pt x="5585" y="3317"/>
                    </a:cubicBezTo>
                    <a:cubicBezTo>
                      <a:pt x="5585" y="3244"/>
                      <a:pt x="5707" y="3195"/>
                      <a:pt x="5780" y="3122"/>
                    </a:cubicBezTo>
                    <a:cubicBezTo>
                      <a:pt x="5780" y="3114"/>
                      <a:pt x="5775" y="3111"/>
                      <a:pt x="5767" y="3111"/>
                    </a:cubicBezTo>
                    <a:cubicBezTo>
                      <a:pt x="5751" y="3111"/>
                      <a:pt x="5723" y="3122"/>
                      <a:pt x="5707" y="3122"/>
                    </a:cubicBezTo>
                    <a:lnTo>
                      <a:pt x="5780" y="3049"/>
                    </a:lnTo>
                    <a:lnTo>
                      <a:pt x="5878" y="2976"/>
                    </a:lnTo>
                    <a:cubicBezTo>
                      <a:pt x="5905" y="2967"/>
                      <a:pt x="5925" y="2961"/>
                      <a:pt x="5937" y="2961"/>
                    </a:cubicBezTo>
                    <a:cubicBezTo>
                      <a:pt x="5959" y="2961"/>
                      <a:pt x="5958" y="2978"/>
                      <a:pt x="5927" y="3024"/>
                    </a:cubicBezTo>
                    <a:lnTo>
                      <a:pt x="6171" y="2829"/>
                    </a:lnTo>
                    <a:lnTo>
                      <a:pt x="6561" y="2585"/>
                    </a:lnTo>
                    <a:cubicBezTo>
                      <a:pt x="6902" y="2390"/>
                      <a:pt x="7268" y="2220"/>
                      <a:pt x="7634" y="2073"/>
                    </a:cubicBezTo>
                    <a:cubicBezTo>
                      <a:pt x="7975" y="1927"/>
                      <a:pt x="8341" y="1829"/>
                      <a:pt x="8732" y="1756"/>
                    </a:cubicBezTo>
                    <a:cubicBezTo>
                      <a:pt x="8878" y="1707"/>
                      <a:pt x="9024" y="1707"/>
                      <a:pt x="9171" y="1683"/>
                    </a:cubicBezTo>
                    <a:lnTo>
                      <a:pt x="9463" y="1659"/>
                    </a:lnTo>
                    <a:cubicBezTo>
                      <a:pt x="9390" y="1634"/>
                      <a:pt x="9219" y="1659"/>
                      <a:pt x="9146" y="1610"/>
                    </a:cubicBezTo>
                    <a:cubicBezTo>
                      <a:pt x="9219" y="1585"/>
                      <a:pt x="9274" y="1585"/>
                      <a:pt x="9320" y="1585"/>
                    </a:cubicBezTo>
                    <a:cubicBezTo>
                      <a:pt x="9366" y="1585"/>
                      <a:pt x="9402" y="1585"/>
                      <a:pt x="9439" y="1561"/>
                    </a:cubicBezTo>
                    <a:cubicBezTo>
                      <a:pt x="9488" y="1610"/>
                      <a:pt x="9561" y="1610"/>
                      <a:pt x="9658" y="1610"/>
                    </a:cubicBezTo>
                    <a:cubicBezTo>
                      <a:pt x="9732" y="1610"/>
                      <a:pt x="9829" y="1634"/>
                      <a:pt x="9902" y="1659"/>
                    </a:cubicBezTo>
                    <a:lnTo>
                      <a:pt x="9951" y="1610"/>
                    </a:lnTo>
                    <a:lnTo>
                      <a:pt x="10024" y="1659"/>
                    </a:lnTo>
                    <a:lnTo>
                      <a:pt x="10488" y="1659"/>
                    </a:lnTo>
                    <a:lnTo>
                      <a:pt x="10853" y="1707"/>
                    </a:lnTo>
                    <a:cubicBezTo>
                      <a:pt x="11117" y="1707"/>
                      <a:pt x="11381" y="1731"/>
                      <a:pt x="11622" y="1778"/>
                    </a:cubicBezTo>
                    <a:lnTo>
                      <a:pt x="11622" y="1778"/>
                    </a:lnTo>
                    <a:cubicBezTo>
                      <a:pt x="11593" y="1769"/>
                      <a:pt x="11549" y="1732"/>
                      <a:pt x="11634" y="1732"/>
                    </a:cubicBezTo>
                    <a:cubicBezTo>
                      <a:pt x="11634" y="1781"/>
                      <a:pt x="11902" y="1732"/>
                      <a:pt x="11951" y="1805"/>
                    </a:cubicBezTo>
                    <a:cubicBezTo>
                      <a:pt x="12016" y="1805"/>
                      <a:pt x="12168" y="1848"/>
                      <a:pt x="12233" y="1848"/>
                    </a:cubicBezTo>
                    <a:cubicBezTo>
                      <a:pt x="12265" y="1848"/>
                      <a:pt x="12276" y="1837"/>
                      <a:pt x="12244" y="1805"/>
                    </a:cubicBezTo>
                    <a:lnTo>
                      <a:pt x="12244" y="1805"/>
                    </a:lnTo>
                    <a:cubicBezTo>
                      <a:pt x="12292" y="1829"/>
                      <a:pt x="12366" y="1854"/>
                      <a:pt x="12414" y="1878"/>
                    </a:cubicBezTo>
                    <a:cubicBezTo>
                      <a:pt x="12463" y="1902"/>
                      <a:pt x="12488" y="1902"/>
                      <a:pt x="12414" y="1902"/>
                    </a:cubicBezTo>
                    <a:cubicBezTo>
                      <a:pt x="12488" y="1927"/>
                      <a:pt x="12561" y="1951"/>
                      <a:pt x="12658" y="1976"/>
                    </a:cubicBezTo>
                    <a:lnTo>
                      <a:pt x="12536" y="1927"/>
                    </a:lnTo>
                    <a:lnTo>
                      <a:pt x="12536" y="1927"/>
                    </a:lnTo>
                    <a:cubicBezTo>
                      <a:pt x="12683" y="1951"/>
                      <a:pt x="12805" y="2000"/>
                      <a:pt x="12902" y="2024"/>
                    </a:cubicBezTo>
                    <a:cubicBezTo>
                      <a:pt x="13024" y="2073"/>
                      <a:pt x="13122" y="2098"/>
                      <a:pt x="13219" y="2098"/>
                    </a:cubicBezTo>
                    <a:lnTo>
                      <a:pt x="13122" y="2049"/>
                    </a:lnTo>
                    <a:lnTo>
                      <a:pt x="13122" y="2049"/>
                    </a:lnTo>
                    <a:cubicBezTo>
                      <a:pt x="13292" y="2098"/>
                      <a:pt x="13439" y="2146"/>
                      <a:pt x="13488" y="2220"/>
                    </a:cubicBezTo>
                    <a:lnTo>
                      <a:pt x="13414" y="2195"/>
                    </a:lnTo>
                    <a:lnTo>
                      <a:pt x="13317" y="2195"/>
                    </a:lnTo>
                    <a:cubicBezTo>
                      <a:pt x="13463" y="2220"/>
                      <a:pt x="13561" y="2268"/>
                      <a:pt x="13683" y="2317"/>
                    </a:cubicBezTo>
                    <a:cubicBezTo>
                      <a:pt x="13805" y="2366"/>
                      <a:pt x="13902" y="2390"/>
                      <a:pt x="14024" y="2439"/>
                    </a:cubicBezTo>
                    <a:lnTo>
                      <a:pt x="13902" y="2415"/>
                    </a:lnTo>
                    <a:lnTo>
                      <a:pt x="13902" y="2415"/>
                    </a:lnTo>
                    <a:cubicBezTo>
                      <a:pt x="13975" y="2439"/>
                      <a:pt x="14146" y="2488"/>
                      <a:pt x="14341" y="2585"/>
                    </a:cubicBezTo>
                    <a:cubicBezTo>
                      <a:pt x="14439" y="2610"/>
                      <a:pt x="14561" y="2683"/>
                      <a:pt x="14658" y="2732"/>
                    </a:cubicBezTo>
                    <a:cubicBezTo>
                      <a:pt x="14780" y="2780"/>
                      <a:pt x="14878" y="2829"/>
                      <a:pt x="15000" y="2902"/>
                    </a:cubicBezTo>
                    <a:cubicBezTo>
                      <a:pt x="15219" y="3024"/>
                      <a:pt x="15439" y="3146"/>
                      <a:pt x="15634" y="3268"/>
                    </a:cubicBezTo>
                    <a:cubicBezTo>
                      <a:pt x="15805" y="3366"/>
                      <a:pt x="15926" y="3463"/>
                      <a:pt x="16024" y="3512"/>
                    </a:cubicBezTo>
                    <a:lnTo>
                      <a:pt x="15926" y="3390"/>
                    </a:lnTo>
                    <a:lnTo>
                      <a:pt x="16048" y="3439"/>
                    </a:lnTo>
                    <a:cubicBezTo>
                      <a:pt x="16094" y="3462"/>
                      <a:pt x="16118" y="3485"/>
                      <a:pt x="16161" y="3507"/>
                    </a:cubicBezTo>
                    <a:lnTo>
                      <a:pt x="16161" y="3507"/>
                    </a:lnTo>
                    <a:cubicBezTo>
                      <a:pt x="16155" y="3506"/>
                      <a:pt x="16147" y="3505"/>
                      <a:pt x="16138" y="3505"/>
                    </a:cubicBezTo>
                    <a:cubicBezTo>
                      <a:pt x="16097" y="3505"/>
                      <a:pt x="16029" y="3519"/>
                      <a:pt x="15995" y="3519"/>
                    </a:cubicBezTo>
                    <a:cubicBezTo>
                      <a:pt x="15990" y="3519"/>
                      <a:pt x="15986" y="3519"/>
                      <a:pt x="15983" y="3518"/>
                    </a:cubicBezTo>
                    <a:lnTo>
                      <a:pt x="15983" y="3518"/>
                    </a:lnTo>
                    <a:cubicBezTo>
                      <a:pt x="16516" y="3956"/>
                      <a:pt x="16977" y="4441"/>
                      <a:pt x="17390" y="4976"/>
                    </a:cubicBezTo>
                    <a:cubicBezTo>
                      <a:pt x="17804" y="5488"/>
                      <a:pt x="18170" y="6073"/>
                      <a:pt x="18439" y="6683"/>
                    </a:cubicBezTo>
                    <a:cubicBezTo>
                      <a:pt x="18471" y="6770"/>
                      <a:pt x="18470" y="6794"/>
                      <a:pt x="18456" y="6794"/>
                    </a:cubicBezTo>
                    <a:cubicBezTo>
                      <a:pt x="18440" y="6794"/>
                      <a:pt x="18403" y="6756"/>
                      <a:pt x="18390" y="6756"/>
                    </a:cubicBezTo>
                    <a:cubicBezTo>
                      <a:pt x="18512" y="6975"/>
                      <a:pt x="18487" y="6829"/>
                      <a:pt x="18561" y="7024"/>
                    </a:cubicBezTo>
                    <a:cubicBezTo>
                      <a:pt x="18568" y="7047"/>
                      <a:pt x="18569" y="7056"/>
                      <a:pt x="18565" y="7056"/>
                    </a:cubicBezTo>
                    <a:cubicBezTo>
                      <a:pt x="18556" y="7056"/>
                      <a:pt x="18528" y="7017"/>
                      <a:pt x="18512" y="7000"/>
                    </a:cubicBezTo>
                    <a:lnTo>
                      <a:pt x="18512" y="7000"/>
                    </a:lnTo>
                    <a:cubicBezTo>
                      <a:pt x="18561" y="7097"/>
                      <a:pt x="18585" y="7171"/>
                      <a:pt x="18609" y="7171"/>
                    </a:cubicBezTo>
                    <a:cubicBezTo>
                      <a:pt x="18561" y="7049"/>
                      <a:pt x="18634" y="7097"/>
                      <a:pt x="18658" y="7024"/>
                    </a:cubicBezTo>
                    <a:lnTo>
                      <a:pt x="18707" y="7171"/>
                    </a:lnTo>
                    <a:cubicBezTo>
                      <a:pt x="18731" y="7219"/>
                      <a:pt x="18756" y="7293"/>
                      <a:pt x="18756" y="7293"/>
                    </a:cubicBezTo>
                    <a:lnTo>
                      <a:pt x="18731" y="7293"/>
                    </a:lnTo>
                    <a:cubicBezTo>
                      <a:pt x="18829" y="7414"/>
                      <a:pt x="18902" y="7536"/>
                      <a:pt x="18951" y="7683"/>
                    </a:cubicBezTo>
                    <a:cubicBezTo>
                      <a:pt x="19122" y="8146"/>
                      <a:pt x="19243" y="8634"/>
                      <a:pt x="19365" y="9122"/>
                    </a:cubicBezTo>
                    <a:cubicBezTo>
                      <a:pt x="19341" y="9122"/>
                      <a:pt x="19317" y="9024"/>
                      <a:pt x="19268" y="8927"/>
                    </a:cubicBezTo>
                    <a:lnTo>
                      <a:pt x="19268" y="8927"/>
                    </a:lnTo>
                    <a:cubicBezTo>
                      <a:pt x="19292" y="9000"/>
                      <a:pt x="19317" y="9073"/>
                      <a:pt x="19317" y="9146"/>
                    </a:cubicBezTo>
                    <a:cubicBezTo>
                      <a:pt x="19317" y="9126"/>
                      <a:pt x="19319" y="9118"/>
                      <a:pt x="19322" y="9118"/>
                    </a:cubicBezTo>
                    <a:cubicBezTo>
                      <a:pt x="19336" y="9118"/>
                      <a:pt x="19374" y="9263"/>
                      <a:pt x="19386" y="9263"/>
                    </a:cubicBezTo>
                    <a:cubicBezTo>
                      <a:pt x="19388" y="9263"/>
                      <a:pt x="19390" y="9257"/>
                      <a:pt x="19390" y="9244"/>
                    </a:cubicBezTo>
                    <a:cubicBezTo>
                      <a:pt x="19536" y="9585"/>
                      <a:pt x="19536" y="10049"/>
                      <a:pt x="19658" y="10341"/>
                    </a:cubicBezTo>
                    <a:cubicBezTo>
                      <a:pt x="19683" y="10341"/>
                      <a:pt x="20024" y="10488"/>
                      <a:pt x="20390" y="10610"/>
                    </a:cubicBezTo>
                    <a:cubicBezTo>
                      <a:pt x="20715" y="10749"/>
                      <a:pt x="21039" y="10866"/>
                      <a:pt x="21112" y="10877"/>
                    </a:cubicBezTo>
                    <a:lnTo>
                      <a:pt x="21112" y="10877"/>
                    </a:lnTo>
                    <a:cubicBezTo>
                      <a:pt x="21109" y="10846"/>
                      <a:pt x="21104" y="10814"/>
                      <a:pt x="21097" y="10780"/>
                    </a:cubicBezTo>
                    <a:lnTo>
                      <a:pt x="21048" y="10780"/>
                    </a:lnTo>
                    <a:cubicBezTo>
                      <a:pt x="21000" y="10536"/>
                      <a:pt x="21073" y="10707"/>
                      <a:pt x="21048" y="10463"/>
                    </a:cubicBezTo>
                    <a:cubicBezTo>
                      <a:pt x="21097" y="10463"/>
                      <a:pt x="21122" y="10683"/>
                      <a:pt x="21146" y="10878"/>
                    </a:cubicBezTo>
                    <a:cubicBezTo>
                      <a:pt x="21146" y="10731"/>
                      <a:pt x="21146" y="10585"/>
                      <a:pt x="21097" y="10439"/>
                    </a:cubicBezTo>
                    <a:cubicBezTo>
                      <a:pt x="21097" y="10268"/>
                      <a:pt x="21146" y="10439"/>
                      <a:pt x="21122" y="10244"/>
                    </a:cubicBezTo>
                    <a:cubicBezTo>
                      <a:pt x="21073" y="10073"/>
                      <a:pt x="21048" y="9902"/>
                      <a:pt x="21048" y="9732"/>
                    </a:cubicBezTo>
                    <a:cubicBezTo>
                      <a:pt x="21000" y="9317"/>
                      <a:pt x="20853" y="9122"/>
                      <a:pt x="20804" y="8732"/>
                    </a:cubicBezTo>
                    <a:lnTo>
                      <a:pt x="20804" y="8732"/>
                    </a:lnTo>
                    <a:lnTo>
                      <a:pt x="20829" y="8780"/>
                    </a:lnTo>
                    <a:cubicBezTo>
                      <a:pt x="20829" y="8634"/>
                      <a:pt x="20731" y="8390"/>
                      <a:pt x="20682" y="8146"/>
                    </a:cubicBezTo>
                    <a:cubicBezTo>
                      <a:pt x="20682" y="8188"/>
                      <a:pt x="20682" y="8231"/>
                      <a:pt x="20673" y="8231"/>
                    </a:cubicBezTo>
                    <a:cubicBezTo>
                      <a:pt x="20666" y="8231"/>
                      <a:pt x="20654" y="8208"/>
                      <a:pt x="20634" y="8146"/>
                    </a:cubicBezTo>
                    <a:cubicBezTo>
                      <a:pt x="20585" y="7878"/>
                      <a:pt x="20512" y="7707"/>
                      <a:pt x="20463" y="7488"/>
                    </a:cubicBezTo>
                    <a:lnTo>
                      <a:pt x="20414" y="7414"/>
                    </a:lnTo>
                    <a:cubicBezTo>
                      <a:pt x="20390" y="7366"/>
                      <a:pt x="20365" y="7317"/>
                      <a:pt x="20365" y="7317"/>
                    </a:cubicBezTo>
                    <a:cubicBezTo>
                      <a:pt x="20048" y="6390"/>
                      <a:pt x="19609" y="5512"/>
                      <a:pt x="19073" y="4707"/>
                    </a:cubicBezTo>
                    <a:cubicBezTo>
                      <a:pt x="18756" y="4219"/>
                      <a:pt x="18390" y="3756"/>
                      <a:pt x="18000" y="3341"/>
                    </a:cubicBezTo>
                    <a:cubicBezTo>
                      <a:pt x="17707" y="3024"/>
                      <a:pt x="17414" y="2756"/>
                      <a:pt x="17122" y="2512"/>
                    </a:cubicBezTo>
                    <a:lnTo>
                      <a:pt x="17146" y="2512"/>
                    </a:lnTo>
                    <a:cubicBezTo>
                      <a:pt x="16780" y="2220"/>
                      <a:pt x="16414" y="1951"/>
                      <a:pt x="16024" y="1707"/>
                    </a:cubicBezTo>
                    <a:cubicBezTo>
                      <a:pt x="15536" y="1390"/>
                      <a:pt x="15048" y="1146"/>
                      <a:pt x="14512" y="927"/>
                    </a:cubicBezTo>
                    <a:cubicBezTo>
                      <a:pt x="13561" y="512"/>
                      <a:pt x="12561" y="268"/>
                      <a:pt x="11561" y="146"/>
                    </a:cubicBezTo>
                    <a:cubicBezTo>
                      <a:pt x="11292" y="73"/>
                      <a:pt x="11024" y="24"/>
                      <a:pt x="10756" y="0"/>
                    </a:cubicBezTo>
                    <a:close/>
                    <a:moveTo>
                      <a:pt x="21112" y="10877"/>
                    </a:moveTo>
                    <a:cubicBezTo>
                      <a:pt x="21122" y="10958"/>
                      <a:pt x="21122" y="11034"/>
                      <a:pt x="21122" y="11122"/>
                    </a:cubicBezTo>
                    <a:cubicBezTo>
                      <a:pt x="21122" y="11049"/>
                      <a:pt x="21122" y="10951"/>
                      <a:pt x="21122" y="10878"/>
                    </a:cubicBezTo>
                    <a:cubicBezTo>
                      <a:pt x="21119" y="10878"/>
                      <a:pt x="21116" y="10878"/>
                      <a:pt x="21112" y="10877"/>
                    </a:cubicBezTo>
                    <a:close/>
                  </a:path>
                </a:pathLst>
              </a:custGeom>
              <a:solidFill>
                <a:srgbClr val="E7654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1" name="Google Shape;741;p22"/>
              <p:cNvSpPr/>
              <p:nvPr/>
            </p:nvSpPr>
            <p:spPr>
              <a:xfrm>
                <a:off x="338100" y="3028825"/>
                <a:ext cx="2475" cy="6725"/>
              </a:xfrm>
              <a:custGeom>
                <a:avLst/>
                <a:gdLst/>
                <a:ahLst/>
                <a:cxnLst/>
                <a:rect l="l" t="t" r="r" b="b"/>
                <a:pathLst>
                  <a:path w="99" h="269" extrusionOk="0">
                    <a:moveTo>
                      <a:pt x="98" y="0"/>
                    </a:moveTo>
                    <a:cubicBezTo>
                      <a:pt x="50" y="74"/>
                      <a:pt x="1" y="171"/>
                      <a:pt x="1" y="269"/>
                    </a:cubicBezTo>
                    <a:cubicBezTo>
                      <a:pt x="50" y="196"/>
                      <a:pt x="74" y="98"/>
                      <a:pt x="98" y="0"/>
                    </a:cubicBezTo>
                    <a:close/>
                  </a:path>
                </a:pathLst>
              </a:custGeom>
              <a:solidFill>
                <a:srgbClr val="F7A28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2" name="Google Shape;742;p22"/>
              <p:cNvSpPr/>
              <p:nvPr/>
            </p:nvSpPr>
            <p:spPr>
              <a:xfrm>
                <a:off x="340550" y="30288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7A28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3" name="Google Shape;743;p22"/>
              <p:cNvSpPr/>
              <p:nvPr/>
            </p:nvSpPr>
            <p:spPr>
              <a:xfrm>
                <a:off x="302750" y="2832500"/>
                <a:ext cx="398800" cy="207325"/>
              </a:xfrm>
              <a:custGeom>
                <a:avLst/>
                <a:gdLst/>
                <a:ahLst/>
                <a:cxnLst/>
                <a:rect l="l" t="t" r="r" b="b"/>
                <a:pathLst>
                  <a:path w="15952" h="8293" extrusionOk="0">
                    <a:moveTo>
                      <a:pt x="8594" y="1702"/>
                    </a:moveTo>
                    <a:cubicBezTo>
                      <a:pt x="8599" y="1705"/>
                      <a:pt x="8605" y="1707"/>
                      <a:pt x="8610" y="1707"/>
                    </a:cubicBezTo>
                    <a:cubicBezTo>
                      <a:pt x="8604" y="1705"/>
                      <a:pt x="8599" y="1704"/>
                      <a:pt x="8594" y="1702"/>
                    </a:cubicBezTo>
                    <a:close/>
                    <a:moveTo>
                      <a:pt x="4624" y="2600"/>
                    </a:moveTo>
                    <a:cubicBezTo>
                      <a:pt x="4619" y="2604"/>
                      <a:pt x="4614" y="2607"/>
                      <a:pt x="4610" y="2610"/>
                    </a:cubicBezTo>
                    <a:cubicBezTo>
                      <a:pt x="4616" y="2607"/>
                      <a:pt x="4621" y="2603"/>
                      <a:pt x="4624" y="2600"/>
                    </a:cubicBezTo>
                    <a:close/>
                    <a:moveTo>
                      <a:pt x="11683" y="2951"/>
                    </a:moveTo>
                    <a:cubicBezTo>
                      <a:pt x="11683" y="2954"/>
                      <a:pt x="11685" y="2956"/>
                      <a:pt x="11690" y="2956"/>
                    </a:cubicBezTo>
                    <a:lnTo>
                      <a:pt x="11690" y="2956"/>
                    </a:lnTo>
                    <a:cubicBezTo>
                      <a:pt x="11687" y="2954"/>
                      <a:pt x="11685" y="2953"/>
                      <a:pt x="11683" y="2951"/>
                    </a:cubicBezTo>
                    <a:close/>
                    <a:moveTo>
                      <a:pt x="1415" y="3829"/>
                    </a:moveTo>
                    <a:lnTo>
                      <a:pt x="1391" y="3878"/>
                    </a:lnTo>
                    <a:lnTo>
                      <a:pt x="1391" y="3878"/>
                    </a:lnTo>
                    <a:cubicBezTo>
                      <a:pt x="1398" y="3862"/>
                      <a:pt x="1406" y="3847"/>
                      <a:pt x="1414" y="3831"/>
                    </a:cubicBezTo>
                    <a:lnTo>
                      <a:pt x="1414" y="3831"/>
                    </a:lnTo>
                    <a:cubicBezTo>
                      <a:pt x="1414" y="3830"/>
                      <a:pt x="1415" y="3830"/>
                      <a:pt x="1415" y="3829"/>
                    </a:cubicBezTo>
                    <a:close/>
                    <a:moveTo>
                      <a:pt x="2596" y="5025"/>
                    </a:moveTo>
                    <a:cubicBezTo>
                      <a:pt x="2595" y="5026"/>
                      <a:pt x="2595" y="5027"/>
                      <a:pt x="2594" y="5028"/>
                    </a:cubicBezTo>
                    <a:lnTo>
                      <a:pt x="2594" y="5028"/>
                    </a:lnTo>
                    <a:cubicBezTo>
                      <a:pt x="2596" y="5026"/>
                      <a:pt x="2597" y="5025"/>
                      <a:pt x="2596" y="5025"/>
                    </a:cubicBezTo>
                    <a:close/>
                    <a:moveTo>
                      <a:pt x="2594" y="5028"/>
                    </a:moveTo>
                    <a:cubicBezTo>
                      <a:pt x="2591" y="5031"/>
                      <a:pt x="2586" y="5037"/>
                      <a:pt x="2586" y="5049"/>
                    </a:cubicBezTo>
                    <a:cubicBezTo>
                      <a:pt x="2588" y="5042"/>
                      <a:pt x="2591" y="5035"/>
                      <a:pt x="2594" y="5028"/>
                    </a:cubicBezTo>
                    <a:close/>
                    <a:moveTo>
                      <a:pt x="1505" y="7629"/>
                    </a:moveTo>
                    <a:cubicBezTo>
                      <a:pt x="1507" y="7629"/>
                      <a:pt x="1509" y="7631"/>
                      <a:pt x="1512" y="7634"/>
                    </a:cubicBezTo>
                    <a:lnTo>
                      <a:pt x="1499" y="7728"/>
                    </a:lnTo>
                    <a:lnTo>
                      <a:pt x="1499" y="7728"/>
                    </a:lnTo>
                    <a:cubicBezTo>
                      <a:pt x="1502" y="7664"/>
                      <a:pt x="1497" y="7629"/>
                      <a:pt x="1505" y="7629"/>
                    </a:cubicBezTo>
                    <a:close/>
                    <a:moveTo>
                      <a:pt x="8000" y="0"/>
                    </a:moveTo>
                    <a:cubicBezTo>
                      <a:pt x="8098" y="0"/>
                      <a:pt x="8049" y="24"/>
                      <a:pt x="7976" y="24"/>
                    </a:cubicBezTo>
                    <a:cubicBezTo>
                      <a:pt x="7878" y="16"/>
                      <a:pt x="7813" y="14"/>
                      <a:pt x="7770" y="14"/>
                    </a:cubicBezTo>
                    <a:cubicBezTo>
                      <a:pt x="7683" y="14"/>
                      <a:pt x="7683" y="24"/>
                      <a:pt x="7683" y="24"/>
                    </a:cubicBezTo>
                    <a:cubicBezTo>
                      <a:pt x="7683" y="24"/>
                      <a:pt x="7659" y="49"/>
                      <a:pt x="7366" y="73"/>
                    </a:cubicBezTo>
                    <a:cubicBezTo>
                      <a:pt x="7195" y="73"/>
                      <a:pt x="6927" y="98"/>
                      <a:pt x="6586" y="146"/>
                    </a:cubicBezTo>
                    <a:cubicBezTo>
                      <a:pt x="6415" y="171"/>
                      <a:pt x="6220" y="220"/>
                      <a:pt x="6025" y="244"/>
                    </a:cubicBezTo>
                    <a:lnTo>
                      <a:pt x="5439" y="415"/>
                    </a:lnTo>
                    <a:lnTo>
                      <a:pt x="4903" y="634"/>
                    </a:lnTo>
                    <a:cubicBezTo>
                      <a:pt x="4708" y="707"/>
                      <a:pt x="4561" y="780"/>
                      <a:pt x="4415" y="854"/>
                    </a:cubicBezTo>
                    <a:cubicBezTo>
                      <a:pt x="4269" y="927"/>
                      <a:pt x="4147" y="1000"/>
                      <a:pt x="4025" y="1073"/>
                    </a:cubicBezTo>
                    <a:lnTo>
                      <a:pt x="3756" y="1244"/>
                    </a:lnTo>
                    <a:cubicBezTo>
                      <a:pt x="3515" y="1485"/>
                      <a:pt x="3178" y="1679"/>
                      <a:pt x="2982" y="1920"/>
                    </a:cubicBezTo>
                    <a:lnTo>
                      <a:pt x="2982" y="1920"/>
                    </a:lnTo>
                    <a:cubicBezTo>
                      <a:pt x="2672" y="2207"/>
                      <a:pt x="2385" y="2494"/>
                      <a:pt x="2122" y="2805"/>
                    </a:cubicBezTo>
                    <a:cubicBezTo>
                      <a:pt x="2049" y="2927"/>
                      <a:pt x="1951" y="3024"/>
                      <a:pt x="1878" y="3122"/>
                    </a:cubicBezTo>
                    <a:cubicBezTo>
                      <a:pt x="1781" y="3244"/>
                      <a:pt x="1708" y="3341"/>
                      <a:pt x="1659" y="3439"/>
                    </a:cubicBezTo>
                    <a:cubicBezTo>
                      <a:pt x="1550" y="3570"/>
                      <a:pt x="1480" y="3700"/>
                      <a:pt x="1414" y="3831"/>
                    </a:cubicBezTo>
                    <a:lnTo>
                      <a:pt x="1414" y="3831"/>
                    </a:lnTo>
                    <a:cubicBezTo>
                      <a:pt x="1268" y="4146"/>
                      <a:pt x="1244" y="4073"/>
                      <a:pt x="1098" y="4293"/>
                    </a:cubicBezTo>
                    <a:cubicBezTo>
                      <a:pt x="1171" y="4293"/>
                      <a:pt x="1073" y="4561"/>
                      <a:pt x="1049" y="4658"/>
                    </a:cubicBezTo>
                    <a:cubicBezTo>
                      <a:pt x="976" y="4805"/>
                      <a:pt x="878" y="5146"/>
                      <a:pt x="781" y="5390"/>
                    </a:cubicBezTo>
                    <a:lnTo>
                      <a:pt x="756" y="5390"/>
                    </a:lnTo>
                    <a:cubicBezTo>
                      <a:pt x="708" y="5585"/>
                      <a:pt x="561" y="6000"/>
                      <a:pt x="512" y="6122"/>
                    </a:cubicBezTo>
                    <a:cubicBezTo>
                      <a:pt x="464" y="6268"/>
                      <a:pt x="366" y="6512"/>
                      <a:pt x="293" y="6732"/>
                    </a:cubicBezTo>
                    <a:cubicBezTo>
                      <a:pt x="220" y="6975"/>
                      <a:pt x="171" y="7219"/>
                      <a:pt x="147" y="7463"/>
                    </a:cubicBezTo>
                    <a:lnTo>
                      <a:pt x="0" y="7780"/>
                    </a:lnTo>
                    <a:lnTo>
                      <a:pt x="0" y="7829"/>
                    </a:lnTo>
                    <a:cubicBezTo>
                      <a:pt x="171" y="7951"/>
                      <a:pt x="366" y="8024"/>
                      <a:pt x="586" y="8073"/>
                    </a:cubicBezTo>
                    <a:cubicBezTo>
                      <a:pt x="706" y="8113"/>
                      <a:pt x="843" y="8141"/>
                      <a:pt x="975" y="8141"/>
                    </a:cubicBezTo>
                    <a:cubicBezTo>
                      <a:pt x="1163" y="8141"/>
                      <a:pt x="1339" y="8084"/>
                      <a:pt x="1439" y="7927"/>
                    </a:cubicBezTo>
                    <a:lnTo>
                      <a:pt x="1464" y="7927"/>
                    </a:lnTo>
                    <a:lnTo>
                      <a:pt x="1488" y="7829"/>
                    </a:lnTo>
                    <a:cubicBezTo>
                      <a:pt x="1492" y="7808"/>
                      <a:pt x="1494" y="7788"/>
                      <a:pt x="1496" y="7770"/>
                    </a:cubicBezTo>
                    <a:lnTo>
                      <a:pt x="1496" y="7770"/>
                    </a:lnTo>
                    <a:cubicBezTo>
                      <a:pt x="1500" y="7753"/>
                      <a:pt x="1504" y="7746"/>
                      <a:pt x="1507" y="7746"/>
                    </a:cubicBezTo>
                    <a:cubicBezTo>
                      <a:pt x="1516" y="7746"/>
                      <a:pt x="1521" y="7798"/>
                      <a:pt x="1537" y="7829"/>
                    </a:cubicBezTo>
                    <a:cubicBezTo>
                      <a:pt x="1537" y="7780"/>
                      <a:pt x="1561" y="7732"/>
                      <a:pt x="1586" y="7683"/>
                    </a:cubicBezTo>
                    <a:cubicBezTo>
                      <a:pt x="1586" y="7678"/>
                      <a:pt x="1585" y="7676"/>
                      <a:pt x="1583" y="7676"/>
                    </a:cubicBezTo>
                    <a:cubicBezTo>
                      <a:pt x="1576" y="7676"/>
                      <a:pt x="1557" y="7712"/>
                      <a:pt x="1537" y="7732"/>
                    </a:cubicBezTo>
                    <a:cubicBezTo>
                      <a:pt x="1537" y="7634"/>
                      <a:pt x="1537" y="7536"/>
                      <a:pt x="1561" y="7463"/>
                    </a:cubicBezTo>
                    <a:cubicBezTo>
                      <a:pt x="1610" y="7341"/>
                      <a:pt x="1634" y="7463"/>
                      <a:pt x="1659" y="7317"/>
                    </a:cubicBezTo>
                    <a:cubicBezTo>
                      <a:pt x="1878" y="6512"/>
                      <a:pt x="2195" y="5756"/>
                      <a:pt x="2586" y="5024"/>
                    </a:cubicBezTo>
                    <a:cubicBezTo>
                      <a:pt x="2591" y="5024"/>
                      <a:pt x="2594" y="5024"/>
                      <a:pt x="2596" y="5025"/>
                    </a:cubicBezTo>
                    <a:lnTo>
                      <a:pt x="2596" y="5025"/>
                    </a:lnTo>
                    <a:cubicBezTo>
                      <a:pt x="2644" y="4914"/>
                      <a:pt x="2711" y="4824"/>
                      <a:pt x="2756" y="4756"/>
                    </a:cubicBezTo>
                    <a:cubicBezTo>
                      <a:pt x="2805" y="4658"/>
                      <a:pt x="2854" y="4536"/>
                      <a:pt x="2927" y="4439"/>
                    </a:cubicBezTo>
                    <a:cubicBezTo>
                      <a:pt x="2951" y="4415"/>
                      <a:pt x="2976" y="4390"/>
                      <a:pt x="3025" y="4390"/>
                    </a:cubicBezTo>
                    <a:cubicBezTo>
                      <a:pt x="3025" y="4341"/>
                      <a:pt x="3073" y="4268"/>
                      <a:pt x="3098" y="4219"/>
                    </a:cubicBezTo>
                    <a:lnTo>
                      <a:pt x="3220" y="4073"/>
                    </a:lnTo>
                    <a:cubicBezTo>
                      <a:pt x="3244" y="4000"/>
                      <a:pt x="3293" y="3951"/>
                      <a:pt x="3342" y="3878"/>
                    </a:cubicBezTo>
                    <a:cubicBezTo>
                      <a:pt x="3439" y="3756"/>
                      <a:pt x="3537" y="3658"/>
                      <a:pt x="3634" y="3537"/>
                    </a:cubicBezTo>
                    <a:cubicBezTo>
                      <a:pt x="3683" y="3463"/>
                      <a:pt x="3756" y="3415"/>
                      <a:pt x="3756" y="3390"/>
                    </a:cubicBezTo>
                    <a:lnTo>
                      <a:pt x="3732" y="3341"/>
                    </a:lnTo>
                    <a:cubicBezTo>
                      <a:pt x="3805" y="3256"/>
                      <a:pt x="3823" y="3256"/>
                      <a:pt x="3845" y="3256"/>
                    </a:cubicBezTo>
                    <a:cubicBezTo>
                      <a:pt x="3866" y="3256"/>
                      <a:pt x="3890" y="3256"/>
                      <a:pt x="3976" y="3171"/>
                    </a:cubicBezTo>
                    <a:cubicBezTo>
                      <a:pt x="3976" y="3049"/>
                      <a:pt x="4244" y="2927"/>
                      <a:pt x="4269" y="2854"/>
                    </a:cubicBezTo>
                    <a:cubicBezTo>
                      <a:pt x="4269" y="2854"/>
                      <a:pt x="4331" y="2822"/>
                      <a:pt x="4356" y="2822"/>
                    </a:cubicBezTo>
                    <a:cubicBezTo>
                      <a:pt x="4362" y="2822"/>
                      <a:pt x="4366" y="2824"/>
                      <a:pt x="4366" y="2829"/>
                    </a:cubicBezTo>
                    <a:cubicBezTo>
                      <a:pt x="4366" y="2756"/>
                      <a:pt x="4464" y="2732"/>
                      <a:pt x="4488" y="2683"/>
                    </a:cubicBezTo>
                    <a:cubicBezTo>
                      <a:pt x="4504" y="2667"/>
                      <a:pt x="4507" y="2661"/>
                      <a:pt x="4503" y="2661"/>
                    </a:cubicBezTo>
                    <a:cubicBezTo>
                      <a:pt x="4496" y="2661"/>
                      <a:pt x="4464" y="2683"/>
                      <a:pt x="4464" y="2683"/>
                    </a:cubicBezTo>
                    <a:lnTo>
                      <a:pt x="4561" y="2585"/>
                    </a:lnTo>
                    <a:cubicBezTo>
                      <a:pt x="4575" y="2578"/>
                      <a:pt x="4590" y="2575"/>
                      <a:pt x="4602" y="2575"/>
                    </a:cubicBezTo>
                    <a:cubicBezTo>
                      <a:pt x="4625" y="2575"/>
                      <a:pt x="4639" y="2587"/>
                      <a:pt x="4624" y="2600"/>
                    </a:cubicBezTo>
                    <a:lnTo>
                      <a:pt x="4624" y="2600"/>
                    </a:lnTo>
                    <a:cubicBezTo>
                      <a:pt x="4704" y="2549"/>
                      <a:pt x="4866" y="2456"/>
                      <a:pt x="5049" y="2341"/>
                    </a:cubicBezTo>
                    <a:cubicBezTo>
                      <a:pt x="5293" y="2219"/>
                      <a:pt x="5537" y="2098"/>
                      <a:pt x="5805" y="2000"/>
                    </a:cubicBezTo>
                    <a:cubicBezTo>
                      <a:pt x="5878" y="1976"/>
                      <a:pt x="5927" y="1951"/>
                      <a:pt x="6000" y="1927"/>
                    </a:cubicBezTo>
                    <a:lnTo>
                      <a:pt x="6195" y="1878"/>
                    </a:lnTo>
                    <a:cubicBezTo>
                      <a:pt x="6317" y="1829"/>
                      <a:pt x="6464" y="1805"/>
                      <a:pt x="6586" y="1780"/>
                    </a:cubicBezTo>
                    <a:lnTo>
                      <a:pt x="6756" y="1756"/>
                    </a:lnTo>
                    <a:lnTo>
                      <a:pt x="6903" y="1732"/>
                    </a:lnTo>
                    <a:cubicBezTo>
                      <a:pt x="7000" y="1732"/>
                      <a:pt x="7073" y="1707"/>
                      <a:pt x="7122" y="1707"/>
                    </a:cubicBezTo>
                    <a:cubicBezTo>
                      <a:pt x="7098" y="1683"/>
                      <a:pt x="7049" y="1683"/>
                      <a:pt x="7000" y="1683"/>
                    </a:cubicBezTo>
                    <a:cubicBezTo>
                      <a:pt x="6951" y="1683"/>
                      <a:pt x="6903" y="1683"/>
                      <a:pt x="6878" y="1659"/>
                    </a:cubicBezTo>
                    <a:cubicBezTo>
                      <a:pt x="6939" y="1634"/>
                      <a:pt x="6982" y="1634"/>
                      <a:pt x="7015" y="1634"/>
                    </a:cubicBezTo>
                    <a:cubicBezTo>
                      <a:pt x="7049" y="1634"/>
                      <a:pt x="7073" y="1634"/>
                      <a:pt x="7098" y="1610"/>
                    </a:cubicBezTo>
                    <a:cubicBezTo>
                      <a:pt x="7122" y="1646"/>
                      <a:pt x="7183" y="1646"/>
                      <a:pt x="7250" y="1646"/>
                    </a:cubicBezTo>
                    <a:cubicBezTo>
                      <a:pt x="7317" y="1646"/>
                      <a:pt x="7390" y="1646"/>
                      <a:pt x="7439" y="1683"/>
                    </a:cubicBezTo>
                    <a:lnTo>
                      <a:pt x="7464" y="1659"/>
                    </a:lnTo>
                    <a:lnTo>
                      <a:pt x="7537" y="1683"/>
                    </a:lnTo>
                    <a:cubicBezTo>
                      <a:pt x="7634" y="1659"/>
                      <a:pt x="7732" y="1659"/>
                      <a:pt x="7829" y="1659"/>
                    </a:cubicBezTo>
                    <a:cubicBezTo>
                      <a:pt x="7903" y="1659"/>
                      <a:pt x="8000" y="1683"/>
                      <a:pt x="8098" y="1683"/>
                    </a:cubicBezTo>
                    <a:lnTo>
                      <a:pt x="8390" y="1683"/>
                    </a:lnTo>
                    <a:cubicBezTo>
                      <a:pt x="8458" y="1683"/>
                      <a:pt x="8526" y="1683"/>
                      <a:pt x="8594" y="1702"/>
                    </a:cubicBezTo>
                    <a:lnTo>
                      <a:pt x="8594" y="1702"/>
                    </a:lnTo>
                    <a:cubicBezTo>
                      <a:pt x="8571" y="1690"/>
                      <a:pt x="8551" y="1659"/>
                      <a:pt x="8610" y="1659"/>
                    </a:cubicBezTo>
                    <a:cubicBezTo>
                      <a:pt x="8610" y="1683"/>
                      <a:pt x="8659" y="1683"/>
                      <a:pt x="8707" y="1683"/>
                    </a:cubicBezTo>
                    <a:cubicBezTo>
                      <a:pt x="8756" y="1683"/>
                      <a:pt x="8805" y="1683"/>
                      <a:pt x="8829" y="1707"/>
                    </a:cubicBezTo>
                    <a:cubicBezTo>
                      <a:pt x="8878" y="1707"/>
                      <a:pt x="8981" y="1740"/>
                      <a:pt x="9030" y="1740"/>
                    </a:cubicBezTo>
                    <a:cubicBezTo>
                      <a:pt x="9053" y="1740"/>
                      <a:pt x="9064" y="1733"/>
                      <a:pt x="9052" y="1712"/>
                    </a:cubicBezTo>
                    <a:lnTo>
                      <a:pt x="9052" y="1712"/>
                    </a:lnTo>
                    <a:cubicBezTo>
                      <a:pt x="9086" y="1759"/>
                      <a:pt x="9264" y="1805"/>
                      <a:pt x="9146" y="1805"/>
                    </a:cubicBezTo>
                    <a:cubicBezTo>
                      <a:pt x="9195" y="1829"/>
                      <a:pt x="9244" y="1854"/>
                      <a:pt x="9317" y="1854"/>
                    </a:cubicBezTo>
                    <a:lnTo>
                      <a:pt x="9244" y="1805"/>
                    </a:lnTo>
                    <a:lnTo>
                      <a:pt x="9244" y="1805"/>
                    </a:lnTo>
                    <a:cubicBezTo>
                      <a:pt x="9439" y="1854"/>
                      <a:pt x="9537" y="1951"/>
                      <a:pt x="9707" y="1951"/>
                    </a:cubicBezTo>
                    <a:lnTo>
                      <a:pt x="9634" y="1902"/>
                    </a:lnTo>
                    <a:lnTo>
                      <a:pt x="9634" y="1902"/>
                    </a:lnTo>
                    <a:cubicBezTo>
                      <a:pt x="9756" y="1927"/>
                      <a:pt x="9854" y="1976"/>
                      <a:pt x="9903" y="2049"/>
                    </a:cubicBezTo>
                    <a:lnTo>
                      <a:pt x="9756" y="2024"/>
                    </a:lnTo>
                    <a:lnTo>
                      <a:pt x="9756" y="2024"/>
                    </a:lnTo>
                    <a:lnTo>
                      <a:pt x="10024" y="2122"/>
                    </a:lnTo>
                    <a:cubicBezTo>
                      <a:pt x="10098" y="2146"/>
                      <a:pt x="10171" y="2171"/>
                      <a:pt x="10268" y="2195"/>
                    </a:cubicBezTo>
                    <a:lnTo>
                      <a:pt x="10195" y="2171"/>
                    </a:lnTo>
                    <a:lnTo>
                      <a:pt x="10195" y="2171"/>
                    </a:lnTo>
                    <a:cubicBezTo>
                      <a:pt x="10488" y="2244"/>
                      <a:pt x="10732" y="2366"/>
                      <a:pt x="11000" y="2488"/>
                    </a:cubicBezTo>
                    <a:cubicBezTo>
                      <a:pt x="11317" y="2683"/>
                      <a:pt x="11634" y="2878"/>
                      <a:pt x="11732" y="2927"/>
                    </a:cubicBezTo>
                    <a:lnTo>
                      <a:pt x="11683" y="2829"/>
                    </a:lnTo>
                    <a:lnTo>
                      <a:pt x="11854" y="2902"/>
                    </a:lnTo>
                    <a:cubicBezTo>
                      <a:pt x="11833" y="2902"/>
                      <a:pt x="11722" y="2956"/>
                      <a:pt x="11691" y="2956"/>
                    </a:cubicBezTo>
                    <a:cubicBezTo>
                      <a:pt x="11691" y="2956"/>
                      <a:pt x="11690" y="2956"/>
                      <a:pt x="11690" y="2956"/>
                    </a:cubicBezTo>
                    <a:lnTo>
                      <a:pt x="11690" y="2956"/>
                    </a:lnTo>
                    <a:cubicBezTo>
                      <a:pt x="12077" y="3248"/>
                      <a:pt x="12416" y="3587"/>
                      <a:pt x="12732" y="3951"/>
                    </a:cubicBezTo>
                    <a:cubicBezTo>
                      <a:pt x="13049" y="4341"/>
                      <a:pt x="13317" y="4756"/>
                      <a:pt x="13537" y="5171"/>
                    </a:cubicBezTo>
                    <a:cubicBezTo>
                      <a:pt x="13561" y="5244"/>
                      <a:pt x="13549" y="5262"/>
                      <a:pt x="13531" y="5262"/>
                    </a:cubicBezTo>
                    <a:cubicBezTo>
                      <a:pt x="13512" y="5262"/>
                      <a:pt x="13488" y="5244"/>
                      <a:pt x="13488" y="5244"/>
                    </a:cubicBezTo>
                    <a:lnTo>
                      <a:pt x="13488" y="5244"/>
                    </a:lnTo>
                    <a:cubicBezTo>
                      <a:pt x="13561" y="5390"/>
                      <a:pt x="13561" y="5293"/>
                      <a:pt x="13610" y="5439"/>
                    </a:cubicBezTo>
                    <a:cubicBezTo>
                      <a:pt x="13610" y="5447"/>
                      <a:pt x="13607" y="5450"/>
                      <a:pt x="13603" y="5450"/>
                    </a:cubicBezTo>
                    <a:cubicBezTo>
                      <a:pt x="13594" y="5450"/>
                      <a:pt x="13577" y="5439"/>
                      <a:pt x="13561" y="5439"/>
                    </a:cubicBezTo>
                    <a:cubicBezTo>
                      <a:pt x="13610" y="5488"/>
                      <a:pt x="13610" y="5561"/>
                      <a:pt x="13634" y="5561"/>
                    </a:cubicBezTo>
                    <a:cubicBezTo>
                      <a:pt x="13610" y="5463"/>
                      <a:pt x="13683" y="5488"/>
                      <a:pt x="13707" y="5439"/>
                    </a:cubicBezTo>
                    <a:lnTo>
                      <a:pt x="13732" y="5512"/>
                    </a:lnTo>
                    <a:cubicBezTo>
                      <a:pt x="13756" y="5561"/>
                      <a:pt x="13781" y="5610"/>
                      <a:pt x="13781" y="5610"/>
                    </a:cubicBezTo>
                    <a:lnTo>
                      <a:pt x="13732" y="5610"/>
                    </a:lnTo>
                    <a:cubicBezTo>
                      <a:pt x="13756" y="5658"/>
                      <a:pt x="13878" y="5683"/>
                      <a:pt x="13927" y="5878"/>
                    </a:cubicBezTo>
                    <a:cubicBezTo>
                      <a:pt x="14049" y="6195"/>
                      <a:pt x="14146" y="6536"/>
                      <a:pt x="14244" y="6878"/>
                    </a:cubicBezTo>
                    <a:cubicBezTo>
                      <a:pt x="14220" y="6878"/>
                      <a:pt x="14195" y="6805"/>
                      <a:pt x="14171" y="6756"/>
                    </a:cubicBezTo>
                    <a:lnTo>
                      <a:pt x="14171" y="6756"/>
                    </a:lnTo>
                    <a:cubicBezTo>
                      <a:pt x="14171" y="6805"/>
                      <a:pt x="14195" y="6854"/>
                      <a:pt x="14195" y="6902"/>
                    </a:cubicBezTo>
                    <a:cubicBezTo>
                      <a:pt x="14195" y="6886"/>
                      <a:pt x="14197" y="6879"/>
                      <a:pt x="14199" y="6879"/>
                    </a:cubicBezTo>
                    <a:cubicBezTo>
                      <a:pt x="14209" y="6879"/>
                      <a:pt x="14234" y="6989"/>
                      <a:pt x="14242" y="6989"/>
                    </a:cubicBezTo>
                    <a:cubicBezTo>
                      <a:pt x="14243" y="6989"/>
                      <a:pt x="14244" y="6985"/>
                      <a:pt x="14244" y="6975"/>
                    </a:cubicBezTo>
                    <a:cubicBezTo>
                      <a:pt x="14341" y="7219"/>
                      <a:pt x="14415" y="7488"/>
                      <a:pt x="14463" y="7756"/>
                    </a:cubicBezTo>
                    <a:cubicBezTo>
                      <a:pt x="14488" y="7756"/>
                      <a:pt x="14854" y="7829"/>
                      <a:pt x="15171" y="7902"/>
                    </a:cubicBezTo>
                    <a:cubicBezTo>
                      <a:pt x="15512" y="8000"/>
                      <a:pt x="15854" y="8097"/>
                      <a:pt x="15902" y="8097"/>
                    </a:cubicBezTo>
                    <a:cubicBezTo>
                      <a:pt x="15902" y="8171"/>
                      <a:pt x="15902" y="8219"/>
                      <a:pt x="15902" y="8292"/>
                    </a:cubicBezTo>
                    <a:cubicBezTo>
                      <a:pt x="15927" y="8195"/>
                      <a:pt x="15927" y="8122"/>
                      <a:pt x="15902" y="8024"/>
                    </a:cubicBezTo>
                    <a:lnTo>
                      <a:pt x="15854" y="8024"/>
                    </a:lnTo>
                    <a:cubicBezTo>
                      <a:pt x="15805" y="7829"/>
                      <a:pt x="15878" y="7975"/>
                      <a:pt x="15854" y="7780"/>
                    </a:cubicBezTo>
                    <a:cubicBezTo>
                      <a:pt x="15878" y="7780"/>
                      <a:pt x="15902" y="7951"/>
                      <a:pt x="15927" y="8097"/>
                    </a:cubicBezTo>
                    <a:cubicBezTo>
                      <a:pt x="15927" y="7951"/>
                      <a:pt x="15927" y="7805"/>
                      <a:pt x="15902" y="7756"/>
                    </a:cubicBezTo>
                    <a:cubicBezTo>
                      <a:pt x="15902" y="7634"/>
                      <a:pt x="15951" y="7756"/>
                      <a:pt x="15927" y="7610"/>
                    </a:cubicBezTo>
                    <a:cubicBezTo>
                      <a:pt x="15878" y="7488"/>
                      <a:pt x="15854" y="7366"/>
                      <a:pt x="15854" y="7219"/>
                    </a:cubicBezTo>
                    <a:cubicBezTo>
                      <a:pt x="15829" y="6927"/>
                      <a:pt x="15707" y="6780"/>
                      <a:pt x="15659" y="6488"/>
                    </a:cubicBezTo>
                    <a:lnTo>
                      <a:pt x="15659" y="6488"/>
                    </a:lnTo>
                    <a:lnTo>
                      <a:pt x="15683" y="6512"/>
                    </a:lnTo>
                    <a:cubicBezTo>
                      <a:pt x="15683" y="6414"/>
                      <a:pt x="15610" y="6195"/>
                      <a:pt x="15561" y="6049"/>
                    </a:cubicBezTo>
                    <a:cubicBezTo>
                      <a:pt x="15561" y="6077"/>
                      <a:pt x="15561" y="6105"/>
                      <a:pt x="15556" y="6105"/>
                    </a:cubicBezTo>
                    <a:cubicBezTo>
                      <a:pt x="15553" y="6105"/>
                      <a:pt x="15547" y="6090"/>
                      <a:pt x="15537" y="6049"/>
                    </a:cubicBezTo>
                    <a:cubicBezTo>
                      <a:pt x="15512" y="5951"/>
                      <a:pt x="15488" y="5854"/>
                      <a:pt x="15463" y="5780"/>
                    </a:cubicBezTo>
                    <a:cubicBezTo>
                      <a:pt x="15439" y="5707"/>
                      <a:pt x="15415" y="5634"/>
                      <a:pt x="15390" y="5536"/>
                    </a:cubicBezTo>
                    <a:lnTo>
                      <a:pt x="15317" y="5415"/>
                    </a:lnTo>
                    <a:cubicBezTo>
                      <a:pt x="15024" y="4732"/>
                      <a:pt x="14683" y="4097"/>
                      <a:pt x="14244" y="3512"/>
                    </a:cubicBezTo>
                    <a:cubicBezTo>
                      <a:pt x="13805" y="2927"/>
                      <a:pt x="13317" y="2390"/>
                      <a:pt x="12756" y="1927"/>
                    </a:cubicBezTo>
                    <a:lnTo>
                      <a:pt x="12781" y="1927"/>
                    </a:lnTo>
                    <a:cubicBezTo>
                      <a:pt x="12195" y="1415"/>
                      <a:pt x="11537" y="1024"/>
                      <a:pt x="10829" y="707"/>
                    </a:cubicBezTo>
                    <a:cubicBezTo>
                      <a:pt x="10122" y="366"/>
                      <a:pt x="9366" y="171"/>
                      <a:pt x="8610" y="98"/>
                    </a:cubicBezTo>
                    <a:cubicBezTo>
                      <a:pt x="8415" y="24"/>
                      <a:pt x="8195" y="0"/>
                      <a:pt x="8000" y="0"/>
                    </a:cubicBezTo>
                    <a:close/>
                  </a:path>
                </a:pathLst>
              </a:custGeom>
              <a:solidFill>
                <a:srgbClr val="F7A28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44" name="Google Shape;744;p22"/>
            <p:cNvSpPr/>
            <p:nvPr/>
          </p:nvSpPr>
          <p:spPr>
            <a:xfrm>
              <a:off x="400925" y="3037350"/>
              <a:ext cx="2450" cy="3700"/>
            </a:xfrm>
            <a:custGeom>
              <a:avLst/>
              <a:gdLst/>
              <a:ahLst/>
              <a:cxnLst/>
              <a:rect l="l" t="t" r="r" b="b"/>
              <a:pathLst>
                <a:path w="98" h="148" extrusionOk="0">
                  <a:moveTo>
                    <a:pt x="98" y="1"/>
                  </a:moveTo>
                  <a:lnTo>
                    <a:pt x="98" y="1"/>
                  </a:lnTo>
                  <a:cubicBezTo>
                    <a:pt x="49" y="25"/>
                    <a:pt x="0" y="74"/>
                    <a:pt x="0" y="147"/>
                  </a:cubicBezTo>
                  <a:cubicBezTo>
                    <a:pt x="49" y="98"/>
                    <a:pt x="73" y="50"/>
                    <a:pt x="98" y="1"/>
                  </a:cubicBezTo>
                  <a:close/>
                </a:path>
              </a:pathLst>
            </a:custGeom>
            <a:solidFill>
              <a:srgbClr val="F8A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22"/>
            <p:cNvSpPr/>
            <p:nvPr/>
          </p:nvSpPr>
          <p:spPr>
            <a:xfrm>
              <a:off x="403350" y="3037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8A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22"/>
            <p:cNvSpPr/>
            <p:nvPr/>
          </p:nvSpPr>
          <p:spPr>
            <a:xfrm>
              <a:off x="365550" y="2914800"/>
              <a:ext cx="267700" cy="124800"/>
            </a:xfrm>
            <a:custGeom>
              <a:avLst/>
              <a:gdLst/>
              <a:ahLst/>
              <a:cxnLst/>
              <a:rect l="l" t="t" r="r" b="b"/>
              <a:pathLst>
                <a:path w="10708" h="4992" extrusionOk="0">
                  <a:moveTo>
                    <a:pt x="2206" y="3416"/>
                  </a:moveTo>
                  <a:lnTo>
                    <a:pt x="2206" y="3416"/>
                  </a:lnTo>
                  <a:cubicBezTo>
                    <a:pt x="2205" y="3416"/>
                    <a:pt x="2205" y="3417"/>
                    <a:pt x="2205" y="3418"/>
                  </a:cubicBezTo>
                  <a:lnTo>
                    <a:pt x="2205" y="3418"/>
                  </a:lnTo>
                  <a:cubicBezTo>
                    <a:pt x="2206" y="3417"/>
                    <a:pt x="2207" y="3416"/>
                    <a:pt x="2206" y="3416"/>
                  </a:cubicBezTo>
                  <a:close/>
                  <a:moveTo>
                    <a:pt x="2205" y="3418"/>
                  </a:moveTo>
                  <a:cubicBezTo>
                    <a:pt x="2202" y="3421"/>
                    <a:pt x="2196" y="3427"/>
                    <a:pt x="2196" y="3440"/>
                  </a:cubicBezTo>
                  <a:cubicBezTo>
                    <a:pt x="2198" y="3432"/>
                    <a:pt x="2201" y="3425"/>
                    <a:pt x="2205" y="3418"/>
                  </a:cubicBezTo>
                  <a:close/>
                  <a:moveTo>
                    <a:pt x="1464" y="4757"/>
                  </a:moveTo>
                  <a:lnTo>
                    <a:pt x="1451" y="4807"/>
                  </a:lnTo>
                  <a:lnTo>
                    <a:pt x="1451" y="4807"/>
                  </a:lnTo>
                  <a:cubicBezTo>
                    <a:pt x="1453" y="4778"/>
                    <a:pt x="1448" y="4757"/>
                    <a:pt x="1464" y="4757"/>
                  </a:cubicBezTo>
                  <a:close/>
                  <a:moveTo>
                    <a:pt x="5171" y="1"/>
                  </a:moveTo>
                  <a:cubicBezTo>
                    <a:pt x="5244" y="1"/>
                    <a:pt x="5220" y="25"/>
                    <a:pt x="5171" y="49"/>
                  </a:cubicBezTo>
                  <a:cubicBezTo>
                    <a:pt x="4830" y="74"/>
                    <a:pt x="5147" y="74"/>
                    <a:pt x="4805" y="123"/>
                  </a:cubicBezTo>
                  <a:lnTo>
                    <a:pt x="4610" y="147"/>
                  </a:lnTo>
                  <a:lnTo>
                    <a:pt x="4366" y="220"/>
                  </a:lnTo>
                  <a:cubicBezTo>
                    <a:pt x="4147" y="245"/>
                    <a:pt x="3927" y="318"/>
                    <a:pt x="3683" y="391"/>
                  </a:cubicBezTo>
                  <a:cubicBezTo>
                    <a:pt x="3586" y="415"/>
                    <a:pt x="3464" y="464"/>
                    <a:pt x="3366" y="488"/>
                  </a:cubicBezTo>
                  <a:cubicBezTo>
                    <a:pt x="3244" y="537"/>
                    <a:pt x="3147" y="562"/>
                    <a:pt x="3049" y="610"/>
                  </a:cubicBezTo>
                  <a:cubicBezTo>
                    <a:pt x="2878" y="708"/>
                    <a:pt x="2708" y="781"/>
                    <a:pt x="2635" y="805"/>
                  </a:cubicBezTo>
                  <a:cubicBezTo>
                    <a:pt x="2513" y="952"/>
                    <a:pt x="2269" y="1049"/>
                    <a:pt x="2147" y="1196"/>
                  </a:cubicBezTo>
                  <a:lnTo>
                    <a:pt x="2147" y="1171"/>
                  </a:lnTo>
                  <a:cubicBezTo>
                    <a:pt x="2098" y="1220"/>
                    <a:pt x="2025" y="1293"/>
                    <a:pt x="1903" y="1366"/>
                  </a:cubicBezTo>
                  <a:lnTo>
                    <a:pt x="1561" y="1708"/>
                  </a:lnTo>
                  <a:lnTo>
                    <a:pt x="1220" y="2049"/>
                  </a:lnTo>
                  <a:cubicBezTo>
                    <a:pt x="1147" y="2147"/>
                    <a:pt x="1098" y="2220"/>
                    <a:pt x="1049" y="2318"/>
                  </a:cubicBezTo>
                  <a:lnTo>
                    <a:pt x="1074" y="2293"/>
                  </a:lnTo>
                  <a:lnTo>
                    <a:pt x="1074" y="2293"/>
                  </a:lnTo>
                  <a:cubicBezTo>
                    <a:pt x="976" y="2488"/>
                    <a:pt x="927" y="2415"/>
                    <a:pt x="830" y="2537"/>
                  </a:cubicBezTo>
                  <a:cubicBezTo>
                    <a:pt x="903" y="2562"/>
                    <a:pt x="830" y="2732"/>
                    <a:pt x="805" y="2781"/>
                  </a:cubicBezTo>
                  <a:cubicBezTo>
                    <a:pt x="757" y="2879"/>
                    <a:pt x="708" y="3074"/>
                    <a:pt x="635" y="3244"/>
                  </a:cubicBezTo>
                  <a:lnTo>
                    <a:pt x="610" y="3220"/>
                  </a:lnTo>
                  <a:cubicBezTo>
                    <a:pt x="586" y="3342"/>
                    <a:pt x="464" y="3586"/>
                    <a:pt x="439" y="3659"/>
                  </a:cubicBezTo>
                  <a:cubicBezTo>
                    <a:pt x="391" y="3757"/>
                    <a:pt x="318" y="3879"/>
                    <a:pt x="269" y="4025"/>
                  </a:cubicBezTo>
                  <a:cubicBezTo>
                    <a:pt x="196" y="4171"/>
                    <a:pt x="147" y="4318"/>
                    <a:pt x="147" y="4464"/>
                  </a:cubicBezTo>
                  <a:lnTo>
                    <a:pt x="0" y="4610"/>
                  </a:lnTo>
                  <a:lnTo>
                    <a:pt x="0" y="4635"/>
                  </a:lnTo>
                  <a:cubicBezTo>
                    <a:pt x="171" y="4732"/>
                    <a:pt x="366" y="4830"/>
                    <a:pt x="586" y="4879"/>
                  </a:cubicBezTo>
                  <a:cubicBezTo>
                    <a:pt x="769" y="4940"/>
                    <a:pt x="981" y="4991"/>
                    <a:pt x="1156" y="4991"/>
                  </a:cubicBezTo>
                  <a:cubicBezTo>
                    <a:pt x="1260" y="4991"/>
                    <a:pt x="1351" y="4973"/>
                    <a:pt x="1415" y="4927"/>
                  </a:cubicBezTo>
                  <a:lnTo>
                    <a:pt x="1439" y="4927"/>
                  </a:lnTo>
                  <a:lnTo>
                    <a:pt x="1439" y="4854"/>
                  </a:lnTo>
                  <a:cubicBezTo>
                    <a:pt x="1447" y="4839"/>
                    <a:pt x="1455" y="4833"/>
                    <a:pt x="1461" y="4833"/>
                  </a:cubicBezTo>
                  <a:cubicBezTo>
                    <a:pt x="1477" y="4833"/>
                    <a:pt x="1488" y="4862"/>
                    <a:pt x="1488" y="4879"/>
                  </a:cubicBezTo>
                  <a:cubicBezTo>
                    <a:pt x="1488" y="4854"/>
                    <a:pt x="1513" y="4830"/>
                    <a:pt x="1537" y="4805"/>
                  </a:cubicBezTo>
                  <a:cubicBezTo>
                    <a:pt x="1537" y="4798"/>
                    <a:pt x="1535" y="4795"/>
                    <a:pt x="1531" y="4795"/>
                  </a:cubicBezTo>
                  <a:cubicBezTo>
                    <a:pt x="1523" y="4795"/>
                    <a:pt x="1505" y="4813"/>
                    <a:pt x="1488" y="4830"/>
                  </a:cubicBezTo>
                  <a:cubicBezTo>
                    <a:pt x="1488" y="4781"/>
                    <a:pt x="1488" y="4708"/>
                    <a:pt x="1488" y="4659"/>
                  </a:cubicBezTo>
                  <a:cubicBezTo>
                    <a:pt x="1513" y="4635"/>
                    <a:pt x="1531" y="4635"/>
                    <a:pt x="1546" y="4635"/>
                  </a:cubicBezTo>
                  <a:cubicBezTo>
                    <a:pt x="1561" y="4635"/>
                    <a:pt x="1574" y="4635"/>
                    <a:pt x="1586" y="4610"/>
                  </a:cubicBezTo>
                  <a:cubicBezTo>
                    <a:pt x="1757" y="4196"/>
                    <a:pt x="1952" y="3781"/>
                    <a:pt x="2196" y="3415"/>
                  </a:cubicBezTo>
                  <a:cubicBezTo>
                    <a:pt x="2202" y="3415"/>
                    <a:pt x="2205" y="3415"/>
                    <a:pt x="2206" y="3416"/>
                  </a:cubicBezTo>
                  <a:lnTo>
                    <a:pt x="2206" y="3416"/>
                  </a:lnTo>
                  <a:cubicBezTo>
                    <a:pt x="2257" y="3305"/>
                    <a:pt x="2345" y="3214"/>
                    <a:pt x="2391" y="3122"/>
                  </a:cubicBezTo>
                  <a:lnTo>
                    <a:pt x="2464" y="3122"/>
                  </a:lnTo>
                  <a:cubicBezTo>
                    <a:pt x="2439" y="3122"/>
                    <a:pt x="2561" y="3001"/>
                    <a:pt x="2659" y="2879"/>
                  </a:cubicBezTo>
                  <a:cubicBezTo>
                    <a:pt x="2708" y="2805"/>
                    <a:pt x="2781" y="2757"/>
                    <a:pt x="2830" y="2708"/>
                  </a:cubicBezTo>
                  <a:lnTo>
                    <a:pt x="2952" y="2635"/>
                  </a:lnTo>
                  <a:lnTo>
                    <a:pt x="2927" y="2586"/>
                  </a:lnTo>
                  <a:cubicBezTo>
                    <a:pt x="2960" y="2553"/>
                    <a:pt x="2979" y="2545"/>
                    <a:pt x="2992" y="2545"/>
                  </a:cubicBezTo>
                  <a:cubicBezTo>
                    <a:pt x="3006" y="2545"/>
                    <a:pt x="3014" y="2553"/>
                    <a:pt x="3025" y="2553"/>
                  </a:cubicBezTo>
                  <a:cubicBezTo>
                    <a:pt x="3036" y="2553"/>
                    <a:pt x="3049" y="2545"/>
                    <a:pt x="3074" y="2513"/>
                  </a:cubicBezTo>
                  <a:cubicBezTo>
                    <a:pt x="3049" y="2415"/>
                    <a:pt x="3244" y="2391"/>
                    <a:pt x="3244" y="2342"/>
                  </a:cubicBezTo>
                  <a:cubicBezTo>
                    <a:pt x="3244" y="2342"/>
                    <a:pt x="3266" y="2331"/>
                    <a:pt x="3288" y="2331"/>
                  </a:cubicBezTo>
                  <a:cubicBezTo>
                    <a:pt x="3298" y="2331"/>
                    <a:pt x="3309" y="2334"/>
                    <a:pt x="3317" y="2342"/>
                  </a:cubicBezTo>
                  <a:cubicBezTo>
                    <a:pt x="3317" y="2293"/>
                    <a:pt x="3342" y="2293"/>
                    <a:pt x="3366" y="2269"/>
                  </a:cubicBezTo>
                  <a:cubicBezTo>
                    <a:pt x="3374" y="2261"/>
                    <a:pt x="3377" y="2258"/>
                    <a:pt x="3376" y="2258"/>
                  </a:cubicBezTo>
                  <a:cubicBezTo>
                    <a:pt x="3374" y="2258"/>
                    <a:pt x="3358" y="2269"/>
                    <a:pt x="3342" y="2269"/>
                  </a:cubicBezTo>
                  <a:lnTo>
                    <a:pt x="3415" y="2220"/>
                  </a:lnTo>
                  <a:cubicBezTo>
                    <a:pt x="3439" y="2220"/>
                    <a:pt x="3464" y="2220"/>
                    <a:pt x="3439" y="2244"/>
                  </a:cubicBezTo>
                  <a:cubicBezTo>
                    <a:pt x="3513" y="2196"/>
                    <a:pt x="3610" y="2171"/>
                    <a:pt x="3708" y="2123"/>
                  </a:cubicBezTo>
                  <a:cubicBezTo>
                    <a:pt x="3830" y="2049"/>
                    <a:pt x="3976" y="2001"/>
                    <a:pt x="4122" y="1952"/>
                  </a:cubicBezTo>
                  <a:cubicBezTo>
                    <a:pt x="4195" y="1927"/>
                    <a:pt x="4269" y="1927"/>
                    <a:pt x="4342" y="1903"/>
                  </a:cubicBezTo>
                  <a:cubicBezTo>
                    <a:pt x="4415" y="1879"/>
                    <a:pt x="4488" y="1854"/>
                    <a:pt x="4561" y="1830"/>
                  </a:cubicBezTo>
                  <a:cubicBezTo>
                    <a:pt x="4708" y="1805"/>
                    <a:pt x="4805" y="1781"/>
                    <a:pt x="4878" y="1781"/>
                  </a:cubicBezTo>
                  <a:cubicBezTo>
                    <a:pt x="4854" y="1757"/>
                    <a:pt x="4824" y="1757"/>
                    <a:pt x="4796" y="1757"/>
                  </a:cubicBezTo>
                  <a:cubicBezTo>
                    <a:pt x="4769" y="1757"/>
                    <a:pt x="4744" y="1757"/>
                    <a:pt x="4732" y="1732"/>
                  </a:cubicBezTo>
                  <a:cubicBezTo>
                    <a:pt x="4756" y="1708"/>
                    <a:pt x="4781" y="1708"/>
                    <a:pt x="4799" y="1708"/>
                  </a:cubicBezTo>
                  <a:cubicBezTo>
                    <a:pt x="4817" y="1708"/>
                    <a:pt x="4830" y="1708"/>
                    <a:pt x="4830" y="1684"/>
                  </a:cubicBezTo>
                  <a:cubicBezTo>
                    <a:pt x="4854" y="1720"/>
                    <a:pt x="4891" y="1720"/>
                    <a:pt x="4930" y="1720"/>
                  </a:cubicBezTo>
                  <a:cubicBezTo>
                    <a:pt x="4970" y="1720"/>
                    <a:pt x="5013" y="1720"/>
                    <a:pt x="5049" y="1757"/>
                  </a:cubicBezTo>
                  <a:lnTo>
                    <a:pt x="5049" y="1708"/>
                  </a:lnTo>
                  <a:lnTo>
                    <a:pt x="5074" y="1732"/>
                  </a:lnTo>
                  <a:cubicBezTo>
                    <a:pt x="5220" y="1684"/>
                    <a:pt x="5244" y="1684"/>
                    <a:pt x="5244" y="1684"/>
                  </a:cubicBezTo>
                  <a:lnTo>
                    <a:pt x="5415" y="1684"/>
                  </a:lnTo>
                  <a:cubicBezTo>
                    <a:pt x="5519" y="1684"/>
                    <a:pt x="5588" y="1630"/>
                    <a:pt x="5667" y="1630"/>
                  </a:cubicBezTo>
                  <a:cubicBezTo>
                    <a:pt x="5680" y="1630"/>
                    <a:pt x="5694" y="1631"/>
                    <a:pt x="5708" y="1635"/>
                  </a:cubicBezTo>
                  <a:cubicBezTo>
                    <a:pt x="5708" y="1635"/>
                    <a:pt x="5659" y="1586"/>
                    <a:pt x="5708" y="1586"/>
                  </a:cubicBezTo>
                  <a:cubicBezTo>
                    <a:pt x="5708" y="1591"/>
                    <a:pt x="5713" y="1593"/>
                    <a:pt x="5720" y="1593"/>
                  </a:cubicBezTo>
                  <a:cubicBezTo>
                    <a:pt x="5734" y="1593"/>
                    <a:pt x="5757" y="1588"/>
                    <a:pt x="5775" y="1588"/>
                  </a:cubicBezTo>
                  <a:cubicBezTo>
                    <a:pt x="5792" y="1588"/>
                    <a:pt x="5805" y="1592"/>
                    <a:pt x="5805" y="1610"/>
                  </a:cubicBezTo>
                  <a:cubicBezTo>
                    <a:pt x="5812" y="1617"/>
                    <a:pt x="5824" y="1620"/>
                    <a:pt x="5837" y="1620"/>
                  </a:cubicBezTo>
                  <a:cubicBezTo>
                    <a:pt x="5871" y="1620"/>
                    <a:pt x="5915" y="1600"/>
                    <a:pt x="5905" y="1568"/>
                  </a:cubicBezTo>
                  <a:lnTo>
                    <a:pt x="5905" y="1568"/>
                  </a:lnTo>
                  <a:cubicBezTo>
                    <a:pt x="5921" y="1586"/>
                    <a:pt x="5996" y="1588"/>
                    <a:pt x="5952" y="1610"/>
                  </a:cubicBezTo>
                  <a:cubicBezTo>
                    <a:pt x="5968" y="1610"/>
                    <a:pt x="5995" y="1621"/>
                    <a:pt x="6011" y="1621"/>
                  </a:cubicBezTo>
                  <a:cubicBezTo>
                    <a:pt x="6019" y="1621"/>
                    <a:pt x="6025" y="1618"/>
                    <a:pt x="6025" y="1610"/>
                  </a:cubicBezTo>
                  <a:lnTo>
                    <a:pt x="6000" y="1586"/>
                  </a:lnTo>
                  <a:cubicBezTo>
                    <a:pt x="6084" y="1586"/>
                    <a:pt x="6132" y="1640"/>
                    <a:pt x="6205" y="1640"/>
                  </a:cubicBezTo>
                  <a:cubicBezTo>
                    <a:pt x="6217" y="1640"/>
                    <a:pt x="6230" y="1638"/>
                    <a:pt x="6244" y="1635"/>
                  </a:cubicBezTo>
                  <a:lnTo>
                    <a:pt x="6195" y="1586"/>
                  </a:lnTo>
                  <a:cubicBezTo>
                    <a:pt x="6269" y="1586"/>
                    <a:pt x="6317" y="1635"/>
                    <a:pt x="6317" y="1684"/>
                  </a:cubicBezTo>
                  <a:lnTo>
                    <a:pt x="6269" y="1684"/>
                  </a:lnTo>
                  <a:cubicBezTo>
                    <a:pt x="6342" y="1708"/>
                    <a:pt x="6439" y="1732"/>
                    <a:pt x="6537" y="1732"/>
                  </a:cubicBezTo>
                  <a:lnTo>
                    <a:pt x="6488" y="1732"/>
                  </a:lnTo>
                  <a:cubicBezTo>
                    <a:pt x="6561" y="1732"/>
                    <a:pt x="6610" y="1757"/>
                    <a:pt x="6683" y="1757"/>
                  </a:cubicBezTo>
                  <a:cubicBezTo>
                    <a:pt x="6756" y="1781"/>
                    <a:pt x="6854" y="1805"/>
                    <a:pt x="6952" y="1854"/>
                  </a:cubicBezTo>
                  <a:cubicBezTo>
                    <a:pt x="7147" y="1903"/>
                    <a:pt x="7317" y="2001"/>
                    <a:pt x="7391" y="2025"/>
                  </a:cubicBezTo>
                  <a:lnTo>
                    <a:pt x="7366" y="1952"/>
                  </a:lnTo>
                  <a:lnTo>
                    <a:pt x="7488" y="1976"/>
                  </a:lnTo>
                  <a:cubicBezTo>
                    <a:pt x="7488" y="1976"/>
                    <a:pt x="7395" y="2051"/>
                    <a:pt x="7371" y="2053"/>
                  </a:cubicBezTo>
                  <a:lnTo>
                    <a:pt x="7371" y="2053"/>
                  </a:lnTo>
                  <a:lnTo>
                    <a:pt x="7366" y="2049"/>
                  </a:lnTo>
                  <a:lnTo>
                    <a:pt x="7366" y="2049"/>
                  </a:lnTo>
                  <a:cubicBezTo>
                    <a:pt x="7366" y="2052"/>
                    <a:pt x="7368" y="2053"/>
                    <a:pt x="7370" y="2053"/>
                  </a:cubicBezTo>
                  <a:cubicBezTo>
                    <a:pt x="7371" y="2053"/>
                    <a:pt x="7371" y="2053"/>
                    <a:pt x="7371" y="2053"/>
                  </a:cubicBezTo>
                  <a:lnTo>
                    <a:pt x="7371" y="2053"/>
                  </a:lnTo>
                  <a:lnTo>
                    <a:pt x="7464" y="2123"/>
                  </a:lnTo>
                  <a:lnTo>
                    <a:pt x="7610" y="2220"/>
                  </a:lnTo>
                  <a:cubicBezTo>
                    <a:pt x="7756" y="2318"/>
                    <a:pt x="7878" y="2415"/>
                    <a:pt x="8000" y="2537"/>
                  </a:cubicBezTo>
                  <a:cubicBezTo>
                    <a:pt x="8195" y="2708"/>
                    <a:pt x="8391" y="2927"/>
                    <a:pt x="8537" y="3147"/>
                  </a:cubicBezTo>
                  <a:cubicBezTo>
                    <a:pt x="8551" y="3191"/>
                    <a:pt x="8531" y="3200"/>
                    <a:pt x="8512" y="3200"/>
                  </a:cubicBezTo>
                  <a:cubicBezTo>
                    <a:pt x="8500" y="3200"/>
                    <a:pt x="8488" y="3196"/>
                    <a:pt x="8488" y="3196"/>
                  </a:cubicBezTo>
                  <a:lnTo>
                    <a:pt x="8488" y="3196"/>
                  </a:lnTo>
                  <a:cubicBezTo>
                    <a:pt x="8512" y="3232"/>
                    <a:pt x="8525" y="3232"/>
                    <a:pt x="8537" y="3232"/>
                  </a:cubicBezTo>
                  <a:cubicBezTo>
                    <a:pt x="8549" y="3232"/>
                    <a:pt x="8561" y="3232"/>
                    <a:pt x="8586" y="3269"/>
                  </a:cubicBezTo>
                  <a:cubicBezTo>
                    <a:pt x="8586" y="3277"/>
                    <a:pt x="8583" y="3280"/>
                    <a:pt x="8578" y="3280"/>
                  </a:cubicBezTo>
                  <a:cubicBezTo>
                    <a:pt x="8569" y="3280"/>
                    <a:pt x="8553" y="3269"/>
                    <a:pt x="8537" y="3269"/>
                  </a:cubicBezTo>
                  <a:cubicBezTo>
                    <a:pt x="8537" y="3269"/>
                    <a:pt x="8586" y="3342"/>
                    <a:pt x="8586" y="3342"/>
                  </a:cubicBezTo>
                  <a:cubicBezTo>
                    <a:pt x="8610" y="3318"/>
                    <a:pt x="8634" y="3269"/>
                    <a:pt x="8659" y="3244"/>
                  </a:cubicBezTo>
                  <a:lnTo>
                    <a:pt x="8708" y="3318"/>
                  </a:lnTo>
                  <a:lnTo>
                    <a:pt x="8683" y="3342"/>
                  </a:lnTo>
                  <a:cubicBezTo>
                    <a:pt x="8683" y="3366"/>
                    <a:pt x="8805" y="3342"/>
                    <a:pt x="8830" y="3440"/>
                  </a:cubicBezTo>
                  <a:cubicBezTo>
                    <a:pt x="8878" y="3562"/>
                    <a:pt x="8927" y="3610"/>
                    <a:pt x="8951" y="3708"/>
                  </a:cubicBezTo>
                  <a:cubicBezTo>
                    <a:pt x="9000" y="3781"/>
                    <a:pt x="9025" y="3854"/>
                    <a:pt x="9049" y="3952"/>
                  </a:cubicBezTo>
                  <a:cubicBezTo>
                    <a:pt x="9049" y="3952"/>
                    <a:pt x="9025" y="3927"/>
                    <a:pt x="9000" y="3903"/>
                  </a:cubicBezTo>
                  <a:cubicBezTo>
                    <a:pt x="9000" y="3927"/>
                    <a:pt x="9000" y="3952"/>
                    <a:pt x="9000" y="3976"/>
                  </a:cubicBezTo>
                  <a:cubicBezTo>
                    <a:pt x="9005" y="3966"/>
                    <a:pt x="9010" y="3962"/>
                    <a:pt x="9015" y="3962"/>
                  </a:cubicBezTo>
                  <a:cubicBezTo>
                    <a:pt x="9031" y="3962"/>
                    <a:pt x="9045" y="4004"/>
                    <a:pt x="9048" y="4004"/>
                  </a:cubicBezTo>
                  <a:cubicBezTo>
                    <a:pt x="9049" y="4004"/>
                    <a:pt x="9049" y="4003"/>
                    <a:pt x="9049" y="4001"/>
                  </a:cubicBezTo>
                  <a:cubicBezTo>
                    <a:pt x="9098" y="4049"/>
                    <a:pt x="9147" y="4098"/>
                    <a:pt x="9147" y="4171"/>
                  </a:cubicBezTo>
                  <a:cubicBezTo>
                    <a:pt x="9147" y="4244"/>
                    <a:pt x="9171" y="4318"/>
                    <a:pt x="9220" y="4366"/>
                  </a:cubicBezTo>
                  <a:cubicBezTo>
                    <a:pt x="9439" y="4366"/>
                    <a:pt x="9683" y="4391"/>
                    <a:pt x="9903" y="4440"/>
                  </a:cubicBezTo>
                  <a:cubicBezTo>
                    <a:pt x="10244" y="4488"/>
                    <a:pt x="10561" y="4586"/>
                    <a:pt x="10610" y="4586"/>
                  </a:cubicBezTo>
                  <a:cubicBezTo>
                    <a:pt x="10610" y="4635"/>
                    <a:pt x="10610" y="4683"/>
                    <a:pt x="10610" y="4732"/>
                  </a:cubicBezTo>
                  <a:cubicBezTo>
                    <a:pt x="10634" y="4683"/>
                    <a:pt x="10634" y="4610"/>
                    <a:pt x="10634" y="4537"/>
                  </a:cubicBezTo>
                  <a:lnTo>
                    <a:pt x="10586" y="4537"/>
                  </a:lnTo>
                  <a:cubicBezTo>
                    <a:pt x="10561" y="4391"/>
                    <a:pt x="10610" y="4513"/>
                    <a:pt x="10610" y="4366"/>
                  </a:cubicBezTo>
                  <a:cubicBezTo>
                    <a:pt x="10634" y="4366"/>
                    <a:pt x="10659" y="4488"/>
                    <a:pt x="10659" y="4610"/>
                  </a:cubicBezTo>
                  <a:cubicBezTo>
                    <a:pt x="10659" y="4488"/>
                    <a:pt x="10683" y="4391"/>
                    <a:pt x="10634" y="4342"/>
                  </a:cubicBezTo>
                  <a:cubicBezTo>
                    <a:pt x="10634" y="4293"/>
                    <a:pt x="10647" y="4293"/>
                    <a:pt x="10662" y="4293"/>
                  </a:cubicBezTo>
                  <a:cubicBezTo>
                    <a:pt x="10677" y="4293"/>
                    <a:pt x="10695" y="4293"/>
                    <a:pt x="10708" y="4244"/>
                  </a:cubicBezTo>
                  <a:cubicBezTo>
                    <a:pt x="10659" y="4147"/>
                    <a:pt x="10634" y="4049"/>
                    <a:pt x="10634" y="3952"/>
                  </a:cubicBezTo>
                  <a:cubicBezTo>
                    <a:pt x="10634" y="3903"/>
                    <a:pt x="10610" y="3854"/>
                    <a:pt x="10610" y="3805"/>
                  </a:cubicBezTo>
                  <a:cubicBezTo>
                    <a:pt x="10586" y="3757"/>
                    <a:pt x="10561" y="3732"/>
                    <a:pt x="10561" y="3683"/>
                  </a:cubicBezTo>
                  <a:cubicBezTo>
                    <a:pt x="10512" y="3610"/>
                    <a:pt x="10464" y="3537"/>
                    <a:pt x="10464" y="3440"/>
                  </a:cubicBezTo>
                  <a:lnTo>
                    <a:pt x="10464" y="3440"/>
                  </a:lnTo>
                  <a:lnTo>
                    <a:pt x="10488" y="3464"/>
                  </a:lnTo>
                  <a:cubicBezTo>
                    <a:pt x="10488" y="3391"/>
                    <a:pt x="10390" y="3269"/>
                    <a:pt x="10366" y="3147"/>
                  </a:cubicBezTo>
                  <a:cubicBezTo>
                    <a:pt x="10366" y="3174"/>
                    <a:pt x="10366" y="3193"/>
                    <a:pt x="10362" y="3193"/>
                  </a:cubicBezTo>
                  <a:cubicBezTo>
                    <a:pt x="10359" y="3193"/>
                    <a:pt x="10353" y="3180"/>
                    <a:pt x="10342" y="3147"/>
                  </a:cubicBezTo>
                  <a:cubicBezTo>
                    <a:pt x="10293" y="3025"/>
                    <a:pt x="10244" y="2952"/>
                    <a:pt x="10220" y="2854"/>
                  </a:cubicBezTo>
                  <a:lnTo>
                    <a:pt x="10122" y="2781"/>
                  </a:lnTo>
                  <a:cubicBezTo>
                    <a:pt x="9903" y="2391"/>
                    <a:pt x="9634" y="2025"/>
                    <a:pt x="9317" y="1708"/>
                  </a:cubicBezTo>
                  <a:cubicBezTo>
                    <a:pt x="9220" y="1610"/>
                    <a:pt x="9122" y="1513"/>
                    <a:pt x="9000" y="1415"/>
                  </a:cubicBezTo>
                  <a:lnTo>
                    <a:pt x="8708" y="1171"/>
                  </a:lnTo>
                  <a:cubicBezTo>
                    <a:pt x="8537" y="1049"/>
                    <a:pt x="8366" y="927"/>
                    <a:pt x="8293" y="854"/>
                  </a:cubicBezTo>
                  <a:cubicBezTo>
                    <a:pt x="7878" y="586"/>
                    <a:pt x="7464" y="391"/>
                    <a:pt x="7025" y="220"/>
                  </a:cubicBezTo>
                  <a:lnTo>
                    <a:pt x="6634" y="98"/>
                  </a:lnTo>
                  <a:lnTo>
                    <a:pt x="6220" y="25"/>
                  </a:lnTo>
                  <a:cubicBezTo>
                    <a:pt x="6110" y="13"/>
                    <a:pt x="5994" y="7"/>
                    <a:pt x="5878" y="7"/>
                  </a:cubicBezTo>
                  <a:cubicBezTo>
                    <a:pt x="5763" y="7"/>
                    <a:pt x="5647" y="13"/>
                    <a:pt x="5537" y="25"/>
                  </a:cubicBezTo>
                  <a:cubicBezTo>
                    <a:pt x="5415" y="1"/>
                    <a:pt x="5293" y="1"/>
                    <a:pt x="5171" y="1"/>
                  </a:cubicBezTo>
                  <a:close/>
                </a:path>
              </a:pathLst>
            </a:custGeom>
            <a:solidFill>
              <a:srgbClr val="F8A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47" name="Google Shape;747;p22"/>
          <p:cNvSpPr/>
          <p:nvPr/>
        </p:nvSpPr>
        <p:spPr>
          <a:xfrm rot="-8386467">
            <a:off x="6159328" y="6095463"/>
            <a:ext cx="689257" cy="471948"/>
          </a:xfrm>
          <a:custGeom>
            <a:avLst/>
            <a:gdLst/>
            <a:ahLst/>
            <a:cxnLst/>
            <a:rect l="l" t="t" r="r" b="b"/>
            <a:pathLst>
              <a:path w="15805" h="10822" extrusionOk="0">
                <a:moveTo>
                  <a:pt x="7854" y="2001"/>
                </a:moveTo>
                <a:cubicBezTo>
                  <a:pt x="7869" y="2001"/>
                  <a:pt x="7884" y="2001"/>
                  <a:pt x="7900" y="2002"/>
                </a:cubicBezTo>
                <a:lnTo>
                  <a:pt x="7900" y="2002"/>
                </a:lnTo>
                <a:cubicBezTo>
                  <a:pt x="7889" y="2001"/>
                  <a:pt x="7873" y="2001"/>
                  <a:pt x="7854" y="2001"/>
                </a:cubicBezTo>
                <a:close/>
                <a:moveTo>
                  <a:pt x="13171" y="2903"/>
                </a:moveTo>
                <a:lnTo>
                  <a:pt x="13171" y="2952"/>
                </a:lnTo>
                <a:lnTo>
                  <a:pt x="13171" y="3025"/>
                </a:lnTo>
                <a:lnTo>
                  <a:pt x="13154" y="3074"/>
                </a:lnTo>
                <a:lnTo>
                  <a:pt x="13154" y="3074"/>
                </a:lnTo>
                <a:cubicBezTo>
                  <a:pt x="13164" y="3017"/>
                  <a:pt x="13171" y="2954"/>
                  <a:pt x="13171" y="2903"/>
                </a:cubicBezTo>
                <a:close/>
                <a:moveTo>
                  <a:pt x="8153" y="5196"/>
                </a:moveTo>
                <a:lnTo>
                  <a:pt x="8153" y="5196"/>
                </a:lnTo>
                <a:cubicBezTo>
                  <a:pt x="8149" y="5204"/>
                  <a:pt x="8146" y="5212"/>
                  <a:pt x="8146" y="5220"/>
                </a:cubicBezTo>
                <a:lnTo>
                  <a:pt x="8146" y="5220"/>
                </a:lnTo>
                <a:cubicBezTo>
                  <a:pt x="8146" y="5198"/>
                  <a:pt x="8166" y="5196"/>
                  <a:pt x="8153" y="5196"/>
                </a:cubicBezTo>
                <a:close/>
                <a:moveTo>
                  <a:pt x="8121" y="5341"/>
                </a:moveTo>
                <a:cubicBezTo>
                  <a:pt x="8121" y="5342"/>
                  <a:pt x="8121" y="5343"/>
                  <a:pt x="8121" y="5344"/>
                </a:cubicBezTo>
                <a:lnTo>
                  <a:pt x="8121" y="5344"/>
                </a:lnTo>
                <a:lnTo>
                  <a:pt x="8122" y="5342"/>
                </a:lnTo>
                <a:cubicBezTo>
                  <a:pt x="8122" y="5342"/>
                  <a:pt x="8121" y="5341"/>
                  <a:pt x="8121" y="5341"/>
                </a:cubicBezTo>
                <a:close/>
                <a:moveTo>
                  <a:pt x="8121" y="5344"/>
                </a:moveTo>
                <a:lnTo>
                  <a:pt x="8118" y="5352"/>
                </a:lnTo>
                <a:lnTo>
                  <a:pt x="8122" y="5366"/>
                </a:lnTo>
                <a:cubicBezTo>
                  <a:pt x="8122" y="5359"/>
                  <a:pt x="8122" y="5351"/>
                  <a:pt x="8121" y="5344"/>
                </a:cubicBezTo>
                <a:close/>
                <a:moveTo>
                  <a:pt x="15778" y="6025"/>
                </a:moveTo>
                <a:cubicBezTo>
                  <a:pt x="15779" y="6032"/>
                  <a:pt x="15779" y="6039"/>
                  <a:pt x="15780" y="6047"/>
                </a:cubicBezTo>
                <a:lnTo>
                  <a:pt x="15780" y="6047"/>
                </a:lnTo>
                <a:cubicBezTo>
                  <a:pt x="15780" y="6039"/>
                  <a:pt x="15780" y="6032"/>
                  <a:pt x="15780" y="6025"/>
                </a:cubicBezTo>
                <a:cubicBezTo>
                  <a:pt x="15779" y="6025"/>
                  <a:pt x="15779" y="6025"/>
                  <a:pt x="15778" y="6025"/>
                </a:cubicBezTo>
                <a:close/>
                <a:moveTo>
                  <a:pt x="11988" y="6067"/>
                </a:moveTo>
                <a:cubicBezTo>
                  <a:pt x="11983" y="6078"/>
                  <a:pt x="11979" y="6088"/>
                  <a:pt x="11975" y="6098"/>
                </a:cubicBezTo>
                <a:cubicBezTo>
                  <a:pt x="11982" y="6092"/>
                  <a:pt x="11985" y="6081"/>
                  <a:pt x="11988" y="6067"/>
                </a:cubicBezTo>
                <a:close/>
                <a:moveTo>
                  <a:pt x="15780" y="6047"/>
                </a:moveTo>
                <a:cubicBezTo>
                  <a:pt x="15780" y="6137"/>
                  <a:pt x="15780" y="6229"/>
                  <a:pt x="15780" y="6342"/>
                </a:cubicBezTo>
                <a:cubicBezTo>
                  <a:pt x="15796" y="6249"/>
                  <a:pt x="15792" y="6147"/>
                  <a:pt x="15780" y="6047"/>
                </a:cubicBezTo>
                <a:close/>
                <a:moveTo>
                  <a:pt x="1965" y="9973"/>
                </a:moveTo>
                <a:cubicBezTo>
                  <a:pt x="1968" y="9973"/>
                  <a:pt x="1972" y="9974"/>
                  <a:pt x="1976" y="9976"/>
                </a:cubicBezTo>
                <a:cubicBezTo>
                  <a:pt x="2021" y="9998"/>
                  <a:pt x="1962" y="10063"/>
                  <a:pt x="1933" y="10130"/>
                </a:cubicBezTo>
                <a:lnTo>
                  <a:pt x="1933" y="10130"/>
                </a:lnTo>
                <a:cubicBezTo>
                  <a:pt x="1952" y="10027"/>
                  <a:pt x="1944" y="9973"/>
                  <a:pt x="1965" y="9973"/>
                </a:cubicBezTo>
                <a:close/>
                <a:moveTo>
                  <a:pt x="1925" y="10167"/>
                </a:moveTo>
                <a:cubicBezTo>
                  <a:pt x="1923" y="10190"/>
                  <a:pt x="1915" y="10213"/>
                  <a:pt x="1906" y="10239"/>
                </a:cubicBezTo>
                <a:lnTo>
                  <a:pt x="1906" y="10239"/>
                </a:lnTo>
                <a:cubicBezTo>
                  <a:pt x="1914" y="10214"/>
                  <a:pt x="1920" y="10190"/>
                  <a:pt x="1925" y="10167"/>
                </a:cubicBezTo>
                <a:close/>
                <a:moveTo>
                  <a:pt x="12610" y="1"/>
                </a:moveTo>
                <a:cubicBezTo>
                  <a:pt x="12414" y="171"/>
                  <a:pt x="12244" y="366"/>
                  <a:pt x="12097" y="562"/>
                </a:cubicBezTo>
                <a:lnTo>
                  <a:pt x="11951" y="732"/>
                </a:lnTo>
                <a:lnTo>
                  <a:pt x="11902" y="830"/>
                </a:lnTo>
                <a:cubicBezTo>
                  <a:pt x="11878" y="854"/>
                  <a:pt x="11853" y="879"/>
                  <a:pt x="11829" y="927"/>
                </a:cubicBezTo>
                <a:lnTo>
                  <a:pt x="11585" y="1342"/>
                </a:lnTo>
                <a:cubicBezTo>
                  <a:pt x="11488" y="1488"/>
                  <a:pt x="11414" y="1659"/>
                  <a:pt x="11366" y="1830"/>
                </a:cubicBezTo>
                <a:cubicBezTo>
                  <a:pt x="11293" y="1976"/>
                  <a:pt x="11195" y="2123"/>
                  <a:pt x="11146" y="2318"/>
                </a:cubicBezTo>
                <a:cubicBezTo>
                  <a:pt x="11097" y="2488"/>
                  <a:pt x="11024" y="2659"/>
                  <a:pt x="10975" y="2830"/>
                </a:cubicBezTo>
                <a:lnTo>
                  <a:pt x="10927" y="2952"/>
                </a:lnTo>
                <a:cubicBezTo>
                  <a:pt x="10927" y="3001"/>
                  <a:pt x="10902" y="3049"/>
                  <a:pt x="10878" y="3074"/>
                </a:cubicBezTo>
                <a:cubicBezTo>
                  <a:pt x="10878" y="3074"/>
                  <a:pt x="10853" y="3171"/>
                  <a:pt x="10853" y="3220"/>
                </a:cubicBezTo>
                <a:cubicBezTo>
                  <a:pt x="10732" y="3586"/>
                  <a:pt x="10658" y="3927"/>
                  <a:pt x="10561" y="4220"/>
                </a:cubicBezTo>
                <a:cubicBezTo>
                  <a:pt x="10536" y="4342"/>
                  <a:pt x="10512" y="4464"/>
                  <a:pt x="10488" y="4586"/>
                </a:cubicBezTo>
                <a:lnTo>
                  <a:pt x="10488" y="4610"/>
                </a:lnTo>
                <a:cubicBezTo>
                  <a:pt x="10463" y="4659"/>
                  <a:pt x="10463" y="4708"/>
                  <a:pt x="10439" y="4757"/>
                </a:cubicBezTo>
                <a:cubicBezTo>
                  <a:pt x="10414" y="4805"/>
                  <a:pt x="10414" y="4854"/>
                  <a:pt x="10390" y="4903"/>
                </a:cubicBezTo>
                <a:cubicBezTo>
                  <a:pt x="10366" y="4854"/>
                  <a:pt x="10341" y="4830"/>
                  <a:pt x="10317" y="4805"/>
                </a:cubicBezTo>
                <a:cubicBezTo>
                  <a:pt x="10293" y="4757"/>
                  <a:pt x="10268" y="4732"/>
                  <a:pt x="10244" y="4708"/>
                </a:cubicBezTo>
                <a:lnTo>
                  <a:pt x="10219" y="4635"/>
                </a:lnTo>
                <a:lnTo>
                  <a:pt x="10171" y="4561"/>
                </a:lnTo>
                <a:cubicBezTo>
                  <a:pt x="10122" y="4464"/>
                  <a:pt x="10097" y="4391"/>
                  <a:pt x="10049" y="4293"/>
                </a:cubicBezTo>
                <a:cubicBezTo>
                  <a:pt x="9927" y="4074"/>
                  <a:pt x="9829" y="3830"/>
                  <a:pt x="9707" y="3610"/>
                </a:cubicBezTo>
                <a:cubicBezTo>
                  <a:pt x="9658" y="3513"/>
                  <a:pt x="9610" y="3415"/>
                  <a:pt x="9536" y="3318"/>
                </a:cubicBezTo>
                <a:lnTo>
                  <a:pt x="9366" y="3025"/>
                </a:lnTo>
                <a:cubicBezTo>
                  <a:pt x="9268" y="2854"/>
                  <a:pt x="9146" y="2683"/>
                  <a:pt x="9049" y="2513"/>
                </a:cubicBezTo>
                <a:cubicBezTo>
                  <a:pt x="8951" y="2342"/>
                  <a:pt x="8829" y="2220"/>
                  <a:pt x="8732" y="2074"/>
                </a:cubicBezTo>
                <a:lnTo>
                  <a:pt x="8585" y="2074"/>
                </a:lnTo>
                <a:cubicBezTo>
                  <a:pt x="8512" y="2074"/>
                  <a:pt x="8439" y="2049"/>
                  <a:pt x="8366" y="2049"/>
                </a:cubicBezTo>
                <a:cubicBezTo>
                  <a:pt x="8317" y="2025"/>
                  <a:pt x="8244" y="2025"/>
                  <a:pt x="8195" y="2025"/>
                </a:cubicBezTo>
                <a:cubicBezTo>
                  <a:pt x="8092" y="2025"/>
                  <a:pt x="7989" y="2008"/>
                  <a:pt x="7900" y="2002"/>
                </a:cubicBezTo>
                <a:lnTo>
                  <a:pt x="7900" y="2002"/>
                </a:lnTo>
                <a:cubicBezTo>
                  <a:pt x="7918" y="2004"/>
                  <a:pt x="7927" y="2010"/>
                  <a:pt x="7927" y="2025"/>
                </a:cubicBezTo>
                <a:lnTo>
                  <a:pt x="7829" y="2025"/>
                </a:lnTo>
                <a:cubicBezTo>
                  <a:pt x="7561" y="2123"/>
                  <a:pt x="7536" y="2147"/>
                  <a:pt x="7536" y="2147"/>
                </a:cubicBezTo>
                <a:cubicBezTo>
                  <a:pt x="7536" y="2171"/>
                  <a:pt x="7536" y="2147"/>
                  <a:pt x="7488" y="2196"/>
                </a:cubicBezTo>
                <a:lnTo>
                  <a:pt x="7390" y="2244"/>
                </a:lnTo>
                <a:cubicBezTo>
                  <a:pt x="7341" y="2269"/>
                  <a:pt x="7268" y="2293"/>
                  <a:pt x="7195" y="2318"/>
                </a:cubicBezTo>
                <a:lnTo>
                  <a:pt x="7000" y="2415"/>
                </a:lnTo>
                <a:cubicBezTo>
                  <a:pt x="6927" y="2610"/>
                  <a:pt x="6829" y="2830"/>
                  <a:pt x="6732" y="3098"/>
                </a:cubicBezTo>
                <a:cubicBezTo>
                  <a:pt x="6683" y="3244"/>
                  <a:pt x="6634" y="3391"/>
                  <a:pt x="6585" y="3537"/>
                </a:cubicBezTo>
                <a:lnTo>
                  <a:pt x="6415" y="4025"/>
                </a:lnTo>
                <a:cubicBezTo>
                  <a:pt x="6366" y="4171"/>
                  <a:pt x="6317" y="4366"/>
                  <a:pt x="6244" y="4537"/>
                </a:cubicBezTo>
                <a:lnTo>
                  <a:pt x="6219" y="4659"/>
                </a:lnTo>
                <a:lnTo>
                  <a:pt x="6171" y="4781"/>
                </a:lnTo>
                <a:lnTo>
                  <a:pt x="6122" y="4927"/>
                </a:lnTo>
                <a:lnTo>
                  <a:pt x="5927" y="5610"/>
                </a:lnTo>
                <a:lnTo>
                  <a:pt x="5732" y="6244"/>
                </a:lnTo>
                <a:cubicBezTo>
                  <a:pt x="5707" y="6366"/>
                  <a:pt x="5658" y="6464"/>
                  <a:pt x="5634" y="6561"/>
                </a:cubicBezTo>
                <a:cubicBezTo>
                  <a:pt x="5585" y="6659"/>
                  <a:pt x="5561" y="6732"/>
                  <a:pt x="5537" y="6830"/>
                </a:cubicBezTo>
                <a:cubicBezTo>
                  <a:pt x="5512" y="6903"/>
                  <a:pt x="5463" y="6976"/>
                  <a:pt x="5439" y="7049"/>
                </a:cubicBezTo>
                <a:cubicBezTo>
                  <a:pt x="5415" y="7074"/>
                  <a:pt x="5390" y="7098"/>
                  <a:pt x="5390" y="7122"/>
                </a:cubicBezTo>
                <a:cubicBezTo>
                  <a:pt x="5390" y="7147"/>
                  <a:pt x="5366" y="7196"/>
                  <a:pt x="5341" y="7244"/>
                </a:cubicBezTo>
                <a:cubicBezTo>
                  <a:pt x="5317" y="7220"/>
                  <a:pt x="5268" y="7147"/>
                  <a:pt x="5219" y="7122"/>
                </a:cubicBezTo>
                <a:cubicBezTo>
                  <a:pt x="5219" y="7098"/>
                  <a:pt x="5195" y="7098"/>
                  <a:pt x="5195" y="7098"/>
                </a:cubicBezTo>
                <a:cubicBezTo>
                  <a:pt x="5146" y="7074"/>
                  <a:pt x="5122" y="7025"/>
                  <a:pt x="5098" y="7000"/>
                </a:cubicBezTo>
                <a:cubicBezTo>
                  <a:pt x="5000" y="6854"/>
                  <a:pt x="4878" y="6683"/>
                  <a:pt x="4756" y="6488"/>
                </a:cubicBezTo>
                <a:cubicBezTo>
                  <a:pt x="4659" y="6342"/>
                  <a:pt x="4537" y="6220"/>
                  <a:pt x="4439" y="6074"/>
                </a:cubicBezTo>
                <a:lnTo>
                  <a:pt x="4195" y="5708"/>
                </a:lnTo>
                <a:cubicBezTo>
                  <a:pt x="4098" y="5586"/>
                  <a:pt x="4000" y="5488"/>
                  <a:pt x="3902" y="5366"/>
                </a:cubicBezTo>
                <a:lnTo>
                  <a:pt x="3390" y="4757"/>
                </a:lnTo>
                <a:cubicBezTo>
                  <a:pt x="3220" y="4561"/>
                  <a:pt x="3049" y="4415"/>
                  <a:pt x="2927" y="4269"/>
                </a:cubicBezTo>
                <a:lnTo>
                  <a:pt x="2488" y="4293"/>
                </a:lnTo>
                <a:lnTo>
                  <a:pt x="2024" y="4293"/>
                </a:lnTo>
                <a:lnTo>
                  <a:pt x="1902" y="4342"/>
                </a:lnTo>
                <a:cubicBezTo>
                  <a:pt x="1951" y="4366"/>
                  <a:pt x="1683" y="4586"/>
                  <a:pt x="1561" y="4635"/>
                </a:cubicBezTo>
                <a:lnTo>
                  <a:pt x="1293" y="4805"/>
                </a:lnTo>
                <a:cubicBezTo>
                  <a:pt x="1244" y="5025"/>
                  <a:pt x="1195" y="5269"/>
                  <a:pt x="1146" y="5513"/>
                </a:cubicBezTo>
                <a:cubicBezTo>
                  <a:pt x="1073" y="5781"/>
                  <a:pt x="1049" y="6025"/>
                  <a:pt x="1000" y="6269"/>
                </a:cubicBezTo>
                <a:lnTo>
                  <a:pt x="951" y="6220"/>
                </a:lnTo>
                <a:cubicBezTo>
                  <a:pt x="829" y="6903"/>
                  <a:pt x="756" y="7391"/>
                  <a:pt x="707" y="7659"/>
                </a:cubicBezTo>
                <a:cubicBezTo>
                  <a:pt x="585" y="8196"/>
                  <a:pt x="366" y="9000"/>
                  <a:pt x="244" y="9708"/>
                </a:cubicBezTo>
                <a:lnTo>
                  <a:pt x="220" y="9781"/>
                </a:lnTo>
                <a:cubicBezTo>
                  <a:pt x="195" y="9805"/>
                  <a:pt x="146" y="9854"/>
                  <a:pt x="122" y="9903"/>
                </a:cubicBezTo>
                <a:lnTo>
                  <a:pt x="0" y="10098"/>
                </a:lnTo>
                <a:lnTo>
                  <a:pt x="0" y="10171"/>
                </a:lnTo>
                <a:cubicBezTo>
                  <a:pt x="220" y="10366"/>
                  <a:pt x="439" y="10513"/>
                  <a:pt x="683" y="10659"/>
                </a:cubicBezTo>
                <a:cubicBezTo>
                  <a:pt x="856" y="10751"/>
                  <a:pt x="1050" y="10821"/>
                  <a:pt x="1235" y="10821"/>
                </a:cubicBezTo>
                <a:cubicBezTo>
                  <a:pt x="1443" y="10821"/>
                  <a:pt x="1639" y="10733"/>
                  <a:pt x="1781" y="10488"/>
                </a:cubicBezTo>
                <a:lnTo>
                  <a:pt x="1829" y="10513"/>
                </a:lnTo>
                <a:lnTo>
                  <a:pt x="1878" y="10317"/>
                </a:lnTo>
                <a:cubicBezTo>
                  <a:pt x="1915" y="10225"/>
                  <a:pt x="1934" y="10192"/>
                  <a:pt x="1944" y="10192"/>
                </a:cubicBezTo>
                <a:cubicBezTo>
                  <a:pt x="1961" y="10192"/>
                  <a:pt x="1951" y="10281"/>
                  <a:pt x="1951" y="10342"/>
                </a:cubicBezTo>
                <a:cubicBezTo>
                  <a:pt x="1976" y="10244"/>
                  <a:pt x="2000" y="10147"/>
                  <a:pt x="2024" y="10074"/>
                </a:cubicBezTo>
                <a:cubicBezTo>
                  <a:pt x="2031" y="10055"/>
                  <a:pt x="2032" y="10047"/>
                  <a:pt x="2031" y="10047"/>
                </a:cubicBezTo>
                <a:lnTo>
                  <a:pt x="2031" y="10047"/>
                </a:lnTo>
                <a:cubicBezTo>
                  <a:pt x="2027" y="10047"/>
                  <a:pt x="2000" y="10110"/>
                  <a:pt x="2000" y="10147"/>
                </a:cubicBezTo>
                <a:cubicBezTo>
                  <a:pt x="2000" y="9976"/>
                  <a:pt x="2024" y="9830"/>
                  <a:pt x="2073" y="9659"/>
                </a:cubicBezTo>
                <a:cubicBezTo>
                  <a:pt x="2122" y="9415"/>
                  <a:pt x="2146" y="9659"/>
                  <a:pt x="2195" y="9391"/>
                </a:cubicBezTo>
                <a:cubicBezTo>
                  <a:pt x="2341" y="8805"/>
                  <a:pt x="2463" y="8220"/>
                  <a:pt x="2561" y="7683"/>
                </a:cubicBezTo>
                <a:lnTo>
                  <a:pt x="2659" y="7269"/>
                </a:lnTo>
                <a:lnTo>
                  <a:pt x="2659" y="7244"/>
                </a:lnTo>
                <a:lnTo>
                  <a:pt x="2683" y="7196"/>
                </a:lnTo>
                <a:lnTo>
                  <a:pt x="2707" y="7196"/>
                </a:lnTo>
                <a:cubicBezTo>
                  <a:pt x="2707" y="7244"/>
                  <a:pt x="2707" y="7269"/>
                  <a:pt x="2707" y="7293"/>
                </a:cubicBezTo>
                <a:cubicBezTo>
                  <a:pt x="2707" y="7281"/>
                  <a:pt x="2707" y="7275"/>
                  <a:pt x="2710" y="7275"/>
                </a:cubicBezTo>
                <a:cubicBezTo>
                  <a:pt x="2713" y="7275"/>
                  <a:pt x="2720" y="7281"/>
                  <a:pt x="2732" y="7293"/>
                </a:cubicBezTo>
                <a:cubicBezTo>
                  <a:pt x="2902" y="7513"/>
                  <a:pt x="3073" y="7757"/>
                  <a:pt x="3195" y="7927"/>
                </a:cubicBezTo>
                <a:lnTo>
                  <a:pt x="3293" y="8074"/>
                </a:lnTo>
                <a:lnTo>
                  <a:pt x="3341" y="8122"/>
                </a:lnTo>
                <a:lnTo>
                  <a:pt x="3366" y="8171"/>
                </a:lnTo>
                <a:lnTo>
                  <a:pt x="3537" y="8293"/>
                </a:lnTo>
                <a:lnTo>
                  <a:pt x="3634" y="8293"/>
                </a:lnTo>
                <a:cubicBezTo>
                  <a:pt x="4122" y="8952"/>
                  <a:pt x="3732" y="8561"/>
                  <a:pt x="4219" y="9171"/>
                </a:cubicBezTo>
                <a:cubicBezTo>
                  <a:pt x="4415" y="9317"/>
                  <a:pt x="4610" y="9513"/>
                  <a:pt x="4756" y="9708"/>
                </a:cubicBezTo>
                <a:lnTo>
                  <a:pt x="5049" y="9708"/>
                </a:lnTo>
                <a:cubicBezTo>
                  <a:pt x="5098" y="9708"/>
                  <a:pt x="5146" y="9708"/>
                  <a:pt x="5195" y="9683"/>
                </a:cubicBezTo>
                <a:cubicBezTo>
                  <a:pt x="5195" y="9683"/>
                  <a:pt x="5366" y="9683"/>
                  <a:pt x="5366" y="9708"/>
                </a:cubicBezTo>
                <a:cubicBezTo>
                  <a:pt x="5415" y="9659"/>
                  <a:pt x="5537" y="9683"/>
                  <a:pt x="5658" y="9659"/>
                </a:cubicBezTo>
                <a:lnTo>
                  <a:pt x="5878" y="9610"/>
                </a:lnTo>
                <a:cubicBezTo>
                  <a:pt x="5976" y="9610"/>
                  <a:pt x="6024" y="9610"/>
                  <a:pt x="5902" y="9635"/>
                </a:cubicBezTo>
                <a:lnTo>
                  <a:pt x="6561" y="9537"/>
                </a:lnTo>
                <a:cubicBezTo>
                  <a:pt x="6683" y="9269"/>
                  <a:pt x="6829" y="8976"/>
                  <a:pt x="6976" y="8635"/>
                </a:cubicBezTo>
                <a:cubicBezTo>
                  <a:pt x="7049" y="8488"/>
                  <a:pt x="7122" y="8317"/>
                  <a:pt x="7219" y="8147"/>
                </a:cubicBezTo>
                <a:cubicBezTo>
                  <a:pt x="7293" y="7952"/>
                  <a:pt x="7341" y="7757"/>
                  <a:pt x="7415" y="7561"/>
                </a:cubicBezTo>
                <a:lnTo>
                  <a:pt x="7536" y="7220"/>
                </a:lnTo>
                <a:cubicBezTo>
                  <a:pt x="7585" y="7098"/>
                  <a:pt x="7610" y="7000"/>
                  <a:pt x="7658" y="6878"/>
                </a:cubicBezTo>
                <a:cubicBezTo>
                  <a:pt x="7707" y="6659"/>
                  <a:pt x="7780" y="6439"/>
                  <a:pt x="7854" y="6220"/>
                </a:cubicBezTo>
                <a:cubicBezTo>
                  <a:pt x="7927" y="6000"/>
                  <a:pt x="7976" y="5805"/>
                  <a:pt x="8024" y="5610"/>
                </a:cubicBezTo>
                <a:lnTo>
                  <a:pt x="8118" y="5352"/>
                </a:lnTo>
                <a:lnTo>
                  <a:pt x="8114" y="5334"/>
                </a:lnTo>
                <a:lnTo>
                  <a:pt x="8114" y="5334"/>
                </a:lnTo>
                <a:cubicBezTo>
                  <a:pt x="8116" y="5336"/>
                  <a:pt x="8118" y="5338"/>
                  <a:pt x="8121" y="5341"/>
                </a:cubicBezTo>
                <a:lnTo>
                  <a:pt x="8121" y="5341"/>
                </a:lnTo>
                <a:cubicBezTo>
                  <a:pt x="8119" y="5328"/>
                  <a:pt x="8115" y="5316"/>
                  <a:pt x="8106" y="5303"/>
                </a:cubicBezTo>
                <a:lnTo>
                  <a:pt x="8106" y="5303"/>
                </a:lnTo>
                <a:lnTo>
                  <a:pt x="8114" y="5334"/>
                </a:lnTo>
                <a:lnTo>
                  <a:pt x="8114" y="5334"/>
                </a:lnTo>
                <a:cubicBezTo>
                  <a:pt x="8097" y="5318"/>
                  <a:pt x="8097" y="5318"/>
                  <a:pt x="8094" y="5318"/>
                </a:cubicBezTo>
                <a:cubicBezTo>
                  <a:pt x="8091" y="5318"/>
                  <a:pt x="8085" y="5318"/>
                  <a:pt x="8049" y="5293"/>
                </a:cubicBezTo>
                <a:cubicBezTo>
                  <a:pt x="8012" y="5257"/>
                  <a:pt x="8012" y="5257"/>
                  <a:pt x="8021" y="5257"/>
                </a:cubicBezTo>
                <a:cubicBezTo>
                  <a:pt x="8030" y="5257"/>
                  <a:pt x="8049" y="5257"/>
                  <a:pt x="8049" y="5220"/>
                </a:cubicBezTo>
                <a:cubicBezTo>
                  <a:pt x="8097" y="5293"/>
                  <a:pt x="8097" y="5269"/>
                  <a:pt x="8097" y="5293"/>
                </a:cubicBezTo>
                <a:cubicBezTo>
                  <a:pt x="8101" y="5296"/>
                  <a:pt x="8104" y="5300"/>
                  <a:pt x="8106" y="5303"/>
                </a:cubicBezTo>
                <a:lnTo>
                  <a:pt x="8106" y="5303"/>
                </a:lnTo>
                <a:lnTo>
                  <a:pt x="8097" y="5269"/>
                </a:lnTo>
                <a:lnTo>
                  <a:pt x="8122" y="5318"/>
                </a:lnTo>
                <a:lnTo>
                  <a:pt x="8122" y="5293"/>
                </a:lnTo>
                <a:cubicBezTo>
                  <a:pt x="8122" y="5296"/>
                  <a:pt x="8122" y="5297"/>
                  <a:pt x="8123" y="5297"/>
                </a:cubicBezTo>
                <a:cubicBezTo>
                  <a:pt x="8127" y="5297"/>
                  <a:pt x="8146" y="5217"/>
                  <a:pt x="8146" y="5196"/>
                </a:cubicBezTo>
                <a:cubicBezTo>
                  <a:pt x="8149" y="5196"/>
                  <a:pt x="8151" y="5196"/>
                  <a:pt x="8153" y="5196"/>
                </a:cubicBezTo>
                <a:lnTo>
                  <a:pt x="8153" y="5196"/>
                </a:lnTo>
                <a:cubicBezTo>
                  <a:pt x="8157" y="5186"/>
                  <a:pt x="8162" y="5177"/>
                  <a:pt x="8166" y="5168"/>
                </a:cubicBezTo>
                <a:lnTo>
                  <a:pt x="8166" y="5168"/>
                </a:lnTo>
                <a:cubicBezTo>
                  <a:pt x="8165" y="5179"/>
                  <a:pt x="8169" y="5182"/>
                  <a:pt x="8173" y="5182"/>
                </a:cubicBezTo>
                <a:cubicBezTo>
                  <a:pt x="8179" y="5182"/>
                  <a:pt x="8186" y="5177"/>
                  <a:pt x="8188" y="5177"/>
                </a:cubicBezTo>
                <a:cubicBezTo>
                  <a:pt x="8189" y="5177"/>
                  <a:pt x="8185" y="5181"/>
                  <a:pt x="8171" y="5196"/>
                </a:cubicBezTo>
                <a:cubicBezTo>
                  <a:pt x="8171" y="5196"/>
                  <a:pt x="8181" y="5228"/>
                  <a:pt x="8203" y="5228"/>
                </a:cubicBezTo>
                <a:cubicBezTo>
                  <a:pt x="8214" y="5228"/>
                  <a:pt x="8228" y="5220"/>
                  <a:pt x="8244" y="5196"/>
                </a:cubicBezTo>
                <a:lnTo>
                  <a:pt x="8244" y="5196"/>
                </a:lnTo>
                <a:cubicBezTo>
                  <a:pt x="8219" y="5244"/>
                  <a:pt x="8244" y="5293"/>
                  <a:pt x="8195" y="5293"/>
                </a:cubicBezTo>
                <a:cubicBezTo>
                  <a:pt x="8185" y="5288"/>
                  <a:pt x="8179" y="5286"/>
                  <a:pt x="8176" y="5286"/>
                </a:cubicBezTo>
                <a:cubicBezTo>
                  <a:pt x="8165" y="5286"/>
                  <a:pt x="8200" y="5318"/>
                  <a:pt x="8219" y="5318"/>
                </a:cubicBezTo>
                <a:cubicBezTo>
                  <a:pt x="8244" y="5366"/>
                  <a:pt x="8244" y="5391"/>
                  <a:pt x="8268" y="5440"/>
                </a:cubicBezTo>
                <a:lnTo>
                  <a:pt x="8293" y="5488"/>
                </a:lnTo>
                <a:lnTo>
                  <a:pt x="8293" y="5513"/>
                </a:lnTo>
                <a:lnTo>
                  <a:pt x="8317" y="5561"/>
                </a:lnTo>
                <a:cubicBezTo>
                  <a:pt x="8439" y="5757"/>
                  <a:pt x="8561" y="5952"/>
                  <a:pt x="8707" y="6122"/>
                </a:cubicBezTo>
                <a:lnTo>
                  <a:pt x="8610" y="5879"/>
                </a:lnTo>
                <a:lnTo>
                  <a:pt x="8756" y="6147"/>
                </a:lnTo>
                <a:cubicBezTo>
                  <a:pt x="8805" y="6244"/>
                  <a:pt x="8829" y="6318"/>
                  <a:pt x="8878" y="6391"/>
                </a:cubicBezTo>
                <a:cubicBezTo>
                  <a:pt x="8949" y="6486"/>
                  <a:pt x="8997" y="6604"/>
                  <a:pt x="9022" y="6746"/>
                </a:cubicBezTo>
                <a:lnTo>
                  <a:pt x="9022" y="6746"/>
                </a:lnTo>
                <a:lnTo>
                  <a:pt x="8805" y="6391"/>
                </a:lnTo>
                <a:lnTo>
                  <a:pt x="9024" y="6757"/>
                </a:lnTo>
                <a:cubicBezTo>
                  <a:pt x="9024" y="6753"/>
                  <a:pt x="9023" y="6749"/>
                  <a:pt x="9022" y="6746"/>
                </a:cubicBezTo>
                <a:lnTo>
                  <a:pt x="9022" y="6746"/>
                </a:lnTo>
                <a:lnTo>
                  <a:pt x="9268" y="7147"/>
                </a:lnTo>
                <a:cubicBezTo>
                  <a:pt x="9317" y="7269"/>
                  <a:pt x="9390" y="7366"/>
                  <a:pt x="9488" y="7464"/>
                </a:cubicBezTo>
                <a:lnTo>
                  <a:pt x="9707" y="7732"/>
                </a:lnTo>
                <a:lnTo>
                  <a:pt x="9634" y="7586"/>
                </a:lnTo>
                <a:lnTo>
                  <a:pt x="9634" y="7586"/>
                </a:lnTo>
                <a:cubicBezTo>
                  <a:pt x="9658" y="7610"/>
                  <a:pt x="9683" y="7659"/>
                  <a:pt x="9732" y="7708"/>
                </a:cubicBezTo>
                <a:lnTo>
                  <a:pt x="10146" y="7708"/>
                </a:lnTo>
                <a:cubicBezTo>
                  <a:pt x="10293" y="7708"/>
                  <a:pt x="10463" y="7708"/>
                  <a:pt x="10610" y="7732"/>
                </a:cubicBezTo>
                <a:cubicBezTo>
                  <a:pt x="10853" y="7659"/>
                  <a:pt x="11122" y="7537"/>
                  <a:pt x="11414" y="7439"/>
                </a:cubicBezTo>
                <a:cubicBezTo>
                  <a:pt x="11488" y="7269"/>
                  <a:pt x="11561" y="7122"/>
                  <a:pt x="11634" y="7000"/>
                </a:cubicBezTo>
                <a:cubicBezTo>
                  <a:pt x="11683" y="6854"/>
                  <a:pt x="11732" y="6683"/>
                  <a:pt x="11780" y="6561"/>
                </a:cubicBezTo>
                <a:cubicBezTo>
                  <a:pt x="11853" y="6391"/>
                  <a:pt x="11902" y="6196"/>
                  <a:pt x="11951" y="6000"/>
                </a:cubicBezTo>
                <a:lnTo>
                  <a:pt x="11951" y="6000"/>
                </a:lnTo>
                <a:lnTo>
                  <a:pt x="11829" y="6220"/>
                </a:lnTo>
                <a:lnTo>
                  <a:pt x="11829" y="6220"/>
                </a:lnTo>
                <a:lnTo>
                  <a:pt x="11947" y="5699"/>
                </a:lnTo>
                <a:lnTo>
                  <a:pt x="11947" y="5699"/>
                </a:lnTo>
                <a:cubicBezTo>
                  <a:pt x="11942" y="5768"/>
                  <a:pt x="12000" y="5981"/>
                  <a:pt x="11988" y="6067"/>
                </a:cubicBezTo>
                <a:lnTo>
                  <a:pt x="11988" y="6067"/>
                </a:lnTo>
                <a:cubicBezTo>
                  <a:pt x="12032" y="5952"/>
                  <a:pt x="12079" y="5814"/>
                  <a:pt x="12146" y="5635"/>
                </a:cubicBezTo>
                <a:lnTo>
                  <a:pt x="12317" y="5001"/>
                </a:lnTo>
                <a:cubicBezTo>
                  <a:pt x="12414" y="4683"/>
                  <a:pt x="12512" y="4293"/>
                  <a:pt x="12634" y="3903"/>
                </a:cubicBezTo>
                <a:cubicBezTo>
                  <a:pt x="12658" y="3781"/>
                  <a:pt x="12707" y="3659"/>
                  <a:pt x="12732" y="3513"/>
                </a:cubicBezTo>
                <a:cubicBezTo>
                  <a:pt x="12756" y="3464"/>
                  <a:pt x="12780" y="3391"/>
                  <a:pt x="12805" y="3342"/>
                </a:cubicBezTo>
                <a:cubicBezTo>
                  <a:pt x="12853" y="3244"/>
                  <a:pt x="12902" y="3123"/>
                  <a:pt x="12975" y="3049"/>
                </a:cubicBezTo>
                <a:cubicBezTo>
                  <a:pt x="13000" y="2976"/>
                  <a:pt x="13049" y="2927"/>
                  <a:pt x="13122" y="2879"/>
                </a:cubicBezTo>
                <a:lnTo>
                  <a:pt x="13122" y="2952"/>
                </a:lnTo>
                <a:lnTo>
                  <a:pt x="13122" y="3025"/>
                </a:lnTo>
                <a:cubicBezTo>
                  <a:pt x="13122" y="3049"/>
                  <a:pt x="13097" y="3123"/>
                  <a:pt x="13097" y="3123"/>
                </a:cubicBezTo>
                <a:cubicBezTo>
                  <a:pt x="13097" y="3123"/>
                  <a:pt x="13122" y="3074"/>
                  <a:pt x="13146" y="3049"/>
                </a:cubicBezTo>
                <a:cubicBezTo>
                  <a:pt x="13146" y="3049"/>
                  <a:pt x="13146" y="3049"/>
                  <a:pt x="13146" y="3074"/>
                </a:cubicBezTo>
                <a:cubicBezTo>
                  <a:pt x="13122" y="3123"/>
                  <a:pt x="13122" y="3147"/>
                  <a:pt x="13122" y="3196"/>
                </a:cubicBezTo>
                <a:cubicBezTo>
                  <a:pt x="13132" y="3176"/>
                  <a:pt x="13141" y="3141"/>
                  <a:pt x="13150" y="3099"/>
                </a:cubicBezTo>
                <a:lnTo>
                  <a:pt x="13150" y="3099"/>
                </a:lnTo>
                <a:cubicBezTo>
                  <a:pt x="13159" y="3090"/>
                  <a:pt x="13184" y="3046"/>
                  <a:pt x="13206" y="3046"/>
                </a:cubicBezTo>
                <a:cubicBezTo>
                  <a:pt x="13221" y="3046"/>
                  <a:pt x="13235" y="3064"/>
                  <a:pt x="13244" y="3123"/>
                </a:cubicBezTo>
                <a:lnTo>
                  <a:pt x="13244" y="3147"/>
                </a:lnTo>
                <a:cubicBezTo>
                  <a:pt x="13292" y="3269"/>
                  <a:pt x="13317" y="3366"/>
                  <a:pt x="13341" y="3464"/>
                </a:cubicBezTo>
                <a:lnTo>
                  <a:pt x="13390" y="3635"/>
                </a:lnTo>
                <a:cubicBezTo>
                  <a:pt x="13439" y="3757"/>
                  <a:pt x="13488" y="3903"/>
                  <a:pt x="13512" y="4025"/>
                </a:cubicBezTo>
                <a:cubicBezTo>
                  <a:pt x="13488" y="4025"/>
                  <a:pt x="13439" y="3903"/>
                  <a:pt x="13390" y="3805"/>
                </a:cubicBezTo>
                <a:lnTo>
                  <a:pt x="13390" y="3805"/>
                </a:lnTo>
                <a:cubicBezTo>
                  <a:pt x="13414" y="3879"/>
                  <a:pt x="13439" y="3976"/>
                  <a:pt x="13463" y="4074"/>
                </a:cubicBezTo>
                <a:cubicBezTo>
                  <a:pt x="13463" y="4049"/>
                  <a:pt x="13466" y="4039"/>
                  <a:pt x="13471" y="4039"/>
                </a:cubicBezTo>
                <a:cubicBezTo>
                  <a:pt x="13489" y="4039"/>
                  <a:pt x="13535" y="4197"/>
                  <a:pt x="13540" y="4197"/>
                </a:cubicBezTo>
                <a:cubicBezTo>
                  <a:pt x="13541" y="4197"/>
                  <a:pt x="13540" y="4189"/>
                  <a:pt x="13536" y="4171"/>
                </a:cubicBezTo>
                <a:lnTo>
                  <a:pt x="13536" y="4171"/>
                </a:lnTo>
                <a:cubicBezTo>
                  <a:pt x="13610" y="4269"/>
                  <a:pt x="13634" y="4366"/>
                  <a:pt x="13683" y="4488"/>
                </a:cubicBezTo>
                <a:cubicBezTo>
                  <a:pt x="13731" y="4586"/>
                  <a:pt x="13756" y="4708"/>
                  <a:pt x="13780" y="4805"/>
                </a:cubicBezTo>
                <a:cubicBezTo>
                  <a:pt x="13805" y="4927"/>
                  <a:pt x="13829" y="5025"/>
                  <a:pt x="13853" y="5147"/>
                </a:cubicBezTo>
                <a:cubicBezTo>
                  <a:pt x="13878" y="5244"/>
                  <a:pt x="13902" y="5342"/>
                  <a:pt x="13951" y="5415"/>
                </a:cubicBezTo>
                <a:cubicBezTo>
                  <a:pt x="14000" y="5415"/>
                  <a:pt x="14439" y="5537"/>
                  <a:pt x="14853" y="5683"/>
                </a:cubicBezTo>
                <a:cubicBezTo>
                  <a:pt x="15286" y="5827"/>
                  <a:pt x="15718" y="6019"/>
                  <a:pt x="15778" y="6025"/>
                </a:cubicBezTo>
                <a:lnTo>
                  <a:pt x="15778" y="6025"/>
                </a:lnTo>
                <a:cubicBezTo>
                  <a:pt x="15771" y="5975"/>
                  <a:pt x="15764" y="5925"/>
                  <a:pt x="15756" y="5879"/>
                </a:cubicBezTo>
                <a:lnTo>
                  <a:pt x="15683" y="5854"/>
                </a:lnTo>
                <a:cubicBezTo>
                  <a:pt x="15634" y="5537"/>
                  <a:pt x="15731" y="5781"/>
                  <a:pt x="15683" y="5464"/>
                </a:cubicBezTo>
                <a:cubicBezTo>
                  <a:pt x="15707" y="5464"/>
                  <a:pt x="15731" y="5513"/>
                  <a:pt x="15756" y="5610"/>
                </a:cubicBezTo>
                <a:cubicBezTo>
                  <a:pt x="15780" y="5732"/>
                  <a:pt x="15780" y="5854"/>
                  <a:pt x="15805" y="6000"/>
                </a:cubicBezTo>
                <a:cubicBezTo>
                  <a:pt x="15780" y="5757"/>
                  <a:pt x="15805" y="5513"/>
                  <a:pt x="15731" y="5415"/>
                </a:cubicBezTo>
                <a:cubicBezTo>
                  <a:pt x="15707" y="5220"/>
                  <a:pt x="15780" y="5415"/>
                  <a:pt x="15756" y="5171"/>
                </a:cubicBezTo>
                <a:cubicBezTo>
                  <a:pt x="15683" y="4976"/>
                  <a:pt x="15634" y="4781"/>
                  <a:pt x="15585" y="4561"/>
                </a:cubicBezTo>
                <a:cubicBezTo>
                  <a:pt x="15561" y="4366"/>
                  <a:pt x="15512" y="4147"/>
                  <a:pt x="15439" y="3952"/>
                </a:cubicBezTo>
                <a:cubicBezTo>
                  <a:pt x="15341" y="3781"/>
                  <a:pt x="15292" y="3610"/>
                  <a:pt x="15244" y="3415"/>
                </a:cubicBezTo>
                <a:lnTo>
                  <a:pt x="15244" y="3415"/>
                </a:lnTo>
                <a:lnTo>
                  <a:pt x="15292" y="3464"/>
                </a:lnTo>
                <a:cubicBezTo>
                  <a:pt x="15268" y="3366"/>
                  <a:pt x="15244" y="3244"/>
                  <a:pt x="15195" y="3147"/>
                </a:cubicBezTo>
                <a:cubicBezTo>
                  <a:pt x="15170" y="3074"/>
                  <a:pt x="15146" y="3001"/>
                  <a:pt x="15122" y="2927"/>
                </a:cubicBezTo>
                <a:cubicBezTo>
                  <a:pt x="15073" y="2805"/>
                  <a:pt x="15049" y="2659"/>
                  <a:pt x="15000" y="2537"/>
                </a:cubicBezTo>
                <a:lnTo>
                  <a:pt x="15000" y="2537"/>
                </a:lnTo>
                <a:cubicBezTo>
                  <a:pt x="15028" y="2622"/>
                  <a:pt x="15040" y="2706"/>
                  <a:pt x="15026" y="2706"/>
                </a:cubicBezTo>
                <a:cubicBezTo>
                  <a:pt x="15016" y="2706"/>
                  <a:pt x="14992" y="2661"/>
                  <a:pt x="14951" y="2537"/>
                </a:cubicBezTo>
                <a:cubicBezTo>
                  <a:pt x="14780" y="1952"/>
                  <a:pt x="14658" y="1562"/>
                  <a:pt x="14561" y="1074"/>
                </a:cubicBezTo>
                <a:lnTo>
                  <a:pt x="14390" y="708"/>
                </a:lnTo>
                <a:cubicBezTo>
                  <a:pt x="14390" y="684"/>
                  <a:pt x="14390" y="659"/>
                  <a:pt x="14366" y="635"/>
                </a:cubicBezTo>
                <a:lnTo>
                  <a:pt x="13951" y="464"/>
                </a:lnTo>
                <a:lnTo>
                  <a:pt x="13658" y="342"/>
                </a:lnTo>
                <a:lnTo>
                  <a:pt x="13463" y="269"/>
                </a:lnTo>
                <a:lnTo>
                  <a:pt x="13366" y="220"/>
                </a:lnTo>
                <a:cubicBezTo>
                  <a:pt x="13292" y="196"/>
                  <a:pt x="13219" y="171"/>
                  <a:pt x="13122" y="147"/>
                </a:cubicBezTo>
                <a:lnTo>
                  <a:pt x="12610" y="1"/>
                </a:lnTo>
                <a:close/>
              </a:path>
            </a:pathLst>
          </a:custGeom>
          <a:solidFill>
            <a:srgbClr val="E765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8" name="Google Shape;748;p22"/>
          <p:cNvSpPr/>
          <p:nvPr/>
        </p:nvSpPr>
        <p:spPr>
          <a:xfrm rot="-8386467">
            <a:off x="7058999" y="6662819"/>
            <a:ext cx="620136" cy="439328"/>
          </a:xfrm>
          <a:custGeom>
            <a:avLst/>
            <a:gdLst/>
            <a:ahLst/>
            <a:cxnLst/>
            <a:rect l="l" t="t" r="r" b="b"/>
            <a:pathLst>
              <a:path w="14220" h="10074" extrusionOk="0">
                <a:moveTo>
                  <a:pt x="7706" y="4422"/>
                </a:moveTo>
                <a:lnTo>
                  <a:pt x="7683" y="4512"/>
                </a:lnTo>
                <a:lnTo>
                  <a:pt x="7708" y="4439"/>
                </a:lnTo>
                <a:cubicBezTo>
                  <a:pt x="7708" y="4431"/>
                  <a:pt x="7707" y="4426"/>
                  <a:pt x="7706" y="4422"/>
                </a:cubicBezTo>
                <a:close/>
                <a:moveTo>
                  <a:pt x="1891" y="4477"/>
                </a:moveTo>
                <a:cubicBezTo>
                  <a:pt x="1895" y="4477"/>
                  <a:pt x="1899" y="4480"/>
                  <a:pt x="1903" y="4488"/>
                </a:cubicBezTo>
                <a:lnTo>
                  <a:pt x="1746" y="4711"/>
                </a:lnTo>
                <a:lnTo>
                  <a:pt x="1746" y="4711"/>
                </a:lnTo>
                <a:cubicBezTo>
                  <a:pt x="1839" y="4577"/>
                  <a:pt x="1870" y="4477"/>
                  <a:pt x="1891" y="4477"/>
                </a:cubicBezTo>
                <a:close/>
                <a:moveTo>
                  <a:pt x="14195" y="6854"/>
                </a:moveTo>
                <a:cubicBezTo>
                  <a:pt x="14194" y="6863"/>
                  <a:pt x="14194" y="6872"/>
                  <a:pt x="14193" y="6882"/>
                </a:cubicBezTo>
                <a:lnTo>
                  <a:pt x="14193" y="6882"/>
                </a:lnTo>
                <a:cubicBezTo>
                  <a:pt x="14194" y="6873"/>
                  <a:pt x="14195" y="6863"/>
                  <a:pt x="14195" y="6854"/>
                </a:cubicBezTo>
                <a:close/>
                <a:moveTo>
                  <a:pt x="10125" y="7143"/>
                </a:moveTo>
                <a:cubicBezTo>
                  <a:pt x="10124" y="7144"/>
                  <a:pt x="10123" y="7145"/>
                  <a:pt x="10122" y="7146"/>
                </a:cubicBezTo>
                <a:cubicBezTo>
                  <a:pt x="10123" y="7145"/>
                  <a:pt x="10124" y="7144"/>
                  <a:pt x="10125" y="7143"/>
                </a:cubicBezTo>
                <a:close/>
                <a:moveTo>
                  <a:pt x="4317" y="0"/>
                </a:moveTo>
                <a:cubicBezTo>
                  <a:pt x="4220" y="25"/>
                  <a:pt x="4122" y="49"/>
                  <a:pt x="4000" y="49"/>
                </a:cubicBezTo>
                <a:lnTo>
                  <a:pt x="3903" y="73"/>
                </a:lnTo>
                <a:lnTo>
                  <a:pt x="3708" y="98"/>
                </a:lnTo>
                <a:cubicBezTo>
                  <a:pt x="3561" y="98"/>
                  <a:pt x="3439" y="146"/>
                  <a:pt x="3269" y="146"/>
                </a:cubicBezTo>
                <a:lnTo>
                  <a:pt x="3171" y="268"/>
                </a:lnTo>
                <a:lnTo>
                  <a:pt x="3195" y="195"/>
                </a:lnTo>
                <a:lnTo>
                  <a:pt x="3195" y="195"/>
                </a:lnTo>
                <a:cubicBezTo>
                  <a:pt x="3025" y="415"/>
                  <a:pt x="2781" y="659"/>
                  <a:pt x="2537" y="903"/>
                </a:cubicBezTo>
                <a:lnTo>
                  <a:pt x="1976" y="1585"/>
                </a:lnTo>
                <a:lnTo>
                  <a:pt x="1732" y="1854"/>
                </a:lnTo>
                <a:lnTo>
                  <a:pt x="1488" y="2146"/>
                </a:lnTo>
                <a:lnTo>
                  <a:pt x="1049" y="2683"/>
                </a:lnTo>
                <a:cubicBezTo>
                  <a:pt x="805" y="2976"/>
                  <a:pt x="586" y="3293"/>
                  <a:pt x="391" y="3634"/>
                </a:cubicBezTo>
                <a:lnTo>
                  <a:pt x="195" y="3805"/>
                </a:lnTo>
                <a:lnTo>
                  <a:pt x="25" y="3976"/>
                </a:lnTo>
                <a:lnTo>
                  <a:pt x="0" y="4049"/>
                </a:lnTo>
                <a:cubicBezTo>
                  <a:pt x="122" y="4268"/>
                  <a:pt x="293" y="4488"/>
                  <a:pt x="488" y="4683"/>
                </a:cubicBezTo>
                <a:cubicBezTo>
                  <a:pt x="693" y="4857"/>
                  <a:pt x="939" y="4999"/>
                  <a:pt x="1193" y="4999"/>
                </a:cubicBezTo>
                <a:cubicBezTo>
                  <a:pt x="1332" y="4999"/>
                  <a:pt x="1472" y="4957"/>
                  <a:pt x="1610" y="4854"/>
                </a:cubicBezTo>
                <a:lnTo>
                  <a:pt x="1634" y="4878"/>
                </a:lnTo>
                <a:lnTo>
                  <a:pt x="1683" y="4805"/>
                </a:lnTo>
                <a:lnTo>
                  <a:pt x="1732" y="4732"/>
                </a:lnTo>
                <a:cubicBezTo>
                  <a:pt x="1785" y="4670"/>
                  <a:pt x="1809" y="4646"/>
                  <a:pt x="1817" y="4646"/>
                </a:cubicBezTo>
                <a:cubicBezTo>
                  <a:pt x="1832" y="4646"/>
                  <a:pt x="1796" y="4718"/>
                  <a:pt x="1781" y="4780"/>
                </a:cubicBezTo>
                <a:cubicBezTo>
                  <a:pt x="1830" y="4707"/>
                  <a:pt x="1878" y="4634"/>
                  <a:pt x="1927" y="4585"/>
                </a:cubicBezTo>
                <a:cubicBezTo>
                  <a:pt x="1927" y="4570"/>
                  <a:pt x="1925" y="4564"/>
                  <a:pt x="1921" y="4564"/>
                </a:cubicBezTo>
                <a:cubicBezTo>
                  <a:pt x="1912" y="4564"/>
                  <a:pt x="1895" y="4593"/>
                  <a:pt x="1878" y="4610"/>
                </a:cubicBezTo>
                <a:cubicBezTo>
                  <a:pt x="1927" y="4488"/>
                  <a:pt x="2000" y="4366"/>
                  <a:pt x="2073" y="4244"/>
                </a:cubicBezTo>
                <a:cubicBezTo>
                  <a:pt x="2138" y="4169"/>
                  <a:pt x="2160" y="4165"/>
                  <a:pt x="2178" y="4165"/>
                </a:cubicBezTo>
                <a:cubicBezTo>
                  <a:pt x="2181" y="4165"/>
                  <a:pt x="2184" y="4165"/>
                  <a:pt x="2186" y="4165"/>
                </a:cubicBezTo>
                <a:cubicBezTo>
                  <a:pt x="2208" y="4165"/>
                  <a:pt x="2232" y="4159"/>
                  <a:pt x="2317" y="4049"/>
                </a:cubicBezTo>
                <a:lnTo>
                  <a:pt x="2488" y="3805"/>
                </a:lnTo>
                <a:lnTo>
                  <a:pt x="2586" y="3683"/>
                </a:lnTo>
                <a:lnTo>
                  <a:pt x="2634" y="3610"/>
                </a:lnTo>
                <a:lnTo>
                  <a:pt x="2683" y="3585"/>
                </a:lnTo>
                <a:lnTo>
                  <a:pt x="2756" y="3561"/>
                </a:lnTo>
                <a:cubicBezTo>
                  <a:pt x="2781" y="3537"/>
                  <a:pt x="2781" y="3537"/>
                  <a:pt x="2805" y="3537"/>
                </a:cubicBezTo>
                <a:lnTo>
                  <a:pt x="2805" y="3561"/>
                </a:lnTo>
                <a:lnTo>
                  <a:pt x="2781" y="3585"/>
                </a:lnTo>
                <a:cubicBezTo>
                  <a:pt x="2789" y="3577"/>
                  <a:pt x="2792" y="3575"/>
                  <a:pt x="2793" y="3575"/>
                </a:cubicBezTo>
                <a:cubicBezTo>
                  <a:pt x="2794" y="3575"/>
                  <a:pt x="2789" y="3585"/>
                  <a:pt x="2805" y="3585"/>
                </a:cubicBezTo>
                <a:cubicBezTo>
                  <a:pt x="2805" y="3634"/>
                  <a:pt x="2756" y="3683"/>
                  <a:pt x="2756" y="3707"/>
                </a:cubicBezTo>
                <a:lnTo>
                  <a:pt x="2756" y="3707"/>
                </a:lnTo>
                <a:cubicBezTo>
                  <a:pt x="2756" y="3707"/>
                  <a:pt x="2756" y="3683"/>
                  <a:pt x="2781" y="3683"/>
                </a:cubicBezTo>
                <a:lnTo>
                  <a:pt x="2781" y="3707"/>
                </a:lnTo>
                <a:cubicBezTo>
                  <a:pt x="2756" y="3927"/>
                  <a:pt x="2756" y="4098"/>
                  <a:pt x="2756" y="4098"/>
                </a:cubicBezTo>
                <a:lnTo>
                  <a:pt x="2830" y="4146"/>
                </a:lnTo>
                <a:cubicBezTo>
                  <a:pt x="2781" y="5024"/>
                  <a:pt x="2732" y="4439"/>
                  <a:pt x="2708" y="5244"/>
                </a:cubicBezTo>
                <a:cubicBezTo>
                  <a:pt x="2732" y="5341"/>
                  <a:pt x="2732" y="5439"/>
                  <a:pt x="2732" y="5537"/>
                </a:cubicBezTo>
                <a:cubicBezTo>
                  <a:pt x="2732" y="5659"/>
                  <a:pt x="2732" y="5805"/>
                  <a:pt x="2708" y="5951"/>
                </a:cubicBezTo>
                <a:cubicBezTo>
                  <a:pt x="2805" y="6049"/>
                  <a:pt x="2927" y="6146"/>
                  <a:pt x="3000" y="6171"/>
                </a:cubicBezTo>
                <a:cubicBezTo>
                  <a:pt x="3000" y="6171"/>
                  <a:pt x="3098" y="6293"/>
                  <a:pt x="3073" y="6293"/>
                </a:cubicBezTo>
                <a:cubicBezTo>
                  <a:pt x="3147" y="6293"/>
                  <a:pt x="3220" y="6390"/>
                  <a:pt x="3317" y="6463"/>
                </a:cubicBezTo>
                <a:cubicBezTo>
                  <a:pt x="3342" y="6463"/>
                  <a:pt x="3317" y="6415"/>
                  <a:pt x="3293" y="6390"/>
                </a:cubicBezTo>
                <a:lnTo>
                  <a:pt x="3293" y="6390"/>
                </a:lnTo>
                <a:lnTo>
                  <a:pt x="3366" y="6463"/>
                </a:lnTo>
                <a:lnTo>
                  <a:pt x="3464" y="6537"/>
                </a:lnTo>
                <a:cubicBezTo>
                  <a:pt x="3511" y="6584"/>
                  <a:pt x="3528" y="6611"/>
                  <a:pt x="3514" y="6611"/>
                </a:cubicBezTo>
                <a:cubicBezTo>
                  <a:pt x="3506" y="6611"/>
                  <a:pt x="3490" y="6603"/>
                  <a:pt x="3464" y="6585"/>
                </a:cubicBezTo>
                <a:lnTo>
                  <a:pt x="3464" y="6585"/>
                </a:lnTo>
                <a:cubicBezTo>
                  <a:pt x="3537" y="6634"/>
                  <a:pt x="3634" y="6683"/>
                  <a:pt x="3756" y="6756"/>
                </a:cubicBezTo>
                <a:lnTo>
                  <a:pt x="4269" y="7122"/>
                </a:lnTo>
                <a:cubicBezTo>
                  <a:pt x="4488" y="7024"/>
                  <a:pt x="4732" y="6878"/>
                  <a:pt x="5000" y="6732"/>
                </a:cubicBezTo>
                <a:cubicBezTo>
                  <a:pt x="5293" y="6537"/>
                  <a:pt x="5586" y="6317"/>
                  <a:pt x="5854" y="6098"/>
                </a:cubicBezTo>
                <a:cubicBezTo>
                  <a:pt x="6000" y="5976"/>
                  <a:pt x="6171" y="5854"/>
                  <a:pt x="6293" y="5732"/>
                </a:cubicBezTo>
                <a:lnTo>
                  <a:pt x="6708" y="5341"/>
                </a:lnTo>
                <a:lnTo>
                  <a:pt x="7147" y="4951"/>
                </a:lnTo>
                <a:cubicBezTo>
                  <a:pt x="7268" y="4829"/>
                  <a:pt x="7390" y="4732"/>
                  <a:pt x="7512" y="4634"/>
                </a:cubicBezTo>
                <a:lnTo>
                  <a:pt x="7683" y="4488"/>
                </a:lnTo>
                <a:cubicBezTo>
                  <a:pt x="7683" y="4439"/>
                  <a:pt x="7683" y="4463"/>
                  <a:pt x="7659" y="4390"/>
                </a:cubicBezTo>
                <a:cubicBezTo>
                  <a:pt x="7647" y="4366"/>
                  <a:pt x="7653" y="4366"/>
                  <a:pt x="7662" y="4366"/>
                </a:cubicBezTo>
                <a:cubicBezTo>
                  <a:pt x="7671" y="4366"/>
                  <a:pt x="7683" y="4366"/>
                  <a:pt x="7683" y="4341"/>
                </a:cubicBezTo>
                <a:cubicBezTo>
                  <a:pt x="7683" y="4423"/>
                  <a:pt x="7700" y="4402"/>
                  <a:pt x="7706" y="4422"/>
                </a:cubicBezTo>
                <a:lnTo>
                  <a:pt x="7706" y="4422"/>
                </a:lnTo>
                <a:lnTo>
                  <a:pt x="7708" y="4415"/>
                </a:lnTo>
                <a:lnTo>
                  <a:pt x="7708" y="4463"/>
                </a:lnTo>
                <a:cubicBezTo>
                  <a:pt x="7732" y="4463"/>
                  <a:pt x="7732" y="4439"/>
                  <a:pt x="7756" y="4415"/>
                </a:cubicBezTo>
                <a:cubicBezTo>
                  <a:pt x="7781" y="4415"/>
                  <a:pt x="7756" y="4415"/>
                  <a:pt x="7756" y="4463"/>
                </a:cubicBezTo>
                <a:lnTo>
                  <a:pt x="7805" y="4463"/>
                </a:lnTo>
                <a:cubicBezTo>
                  <a:pt x="7800" y="4469"/>
                  <a:pt x="7799" y="4470"/>
                  <a:pt x="7801" y="4470"/>
                </a:cubicBezTo>
                <a:cubicBezTo>
                  <a:pt x="7807" y="4470"/>
                  <a:pt x="7835" y="4456"/>
                  <a:pt x="7858" y="4456"/>
                </a:cubicBezTo>
                <a:cubicBezTo>
                  <a:pt x="7866" y="4456"/>
                  <a:pt x="7873" y="4458"/>
                  <a:pt x="7878" y="4463"/>
                </a:cubicBezTo>
                <a:cubicBezTo>
                  <a:pt x="7878" y="4476"/>
                  <a:pt x="7872" y="4476"/>
                  <a:pt x="7869" y="4476"/>
                </a:cubicBezTo>
                <a:cubicBezTo>
                  <a:pt x="7866" y="4476"/>
                  <a:pt x="7866" y="4476"/>
                  <a:pt x="7878" y="4488"/>
                </a:cubicBezTo>
                <a:cubicBezTo>
                  <a:pt x="7878" y="4512"/>
                  <a:pt x="7878" y="4537"/>
                  <a:pt x="7878" y="4537"/>
                </a:cubicBezTo>
                <a:cubicBezTo>
                  <a:pt x="7878" y="4537"/>
                  <a:pt x="7878" y="4561"/>
                  <a:pt x="7878" y="4561"/>
                </a:cubicBezTo>
                <a:lnTo>
                  <a:pt x="7878" y="4707"/>
                </a:lnTo>
                <a:cubicBezTo>
                  <a:pt x="7878" y="4747"/>
                  <a:pt x="7878" y="4818"/>
                  <a:pt x="7904" y="4818"/>
                </a:cubicBezTo>
                <a:cubicBezTo>
                  <a:pt x="7910" y="4818"/>
                  <a:pt x="7918" y="4814"/>
                  <a:pt x="7927" y="4805"/>
                </a:cubicBezTo>
                <a:lnTo>
                  <a:pt x="7927" y="4805"/>
                </a:lnTo>
                <a:cubicBezTo>
                  <a:pt x="7890" y="4842"/>
                  <a:pt x="7838" y="5038"/>
                  <a:pt x="7816" y="5038"/>
                </a:cubicBezTo>
                <a:cubicBezTo>
                  <a:pt x="7809" y="5038"/>
                  <a:pt x="7805" y="5021"/>
                  <a:pt x="7805" y="4976"/>
                </a:cubicBezTo>
                <a:cubicBezTo>
                  <a:pt x="7781" y="5073"/>
                  <a:pt x="7781" y="5171"/>
                  <a:pt x="7756" y="5293"/>
                </a:cubicBezTo>
                <a:lnTo>
                  <a:pt x="7805" y="5146"/>
                </a:lnTo>
                <a:lnTo>
                  <a:pt x="7805" y="5146"/>
                </a:lnTo>
                <a:cubicBezTo>
                  <a:pt x="7732" y="5415"/>
                  <a:pt x="7708" y="5683"/>
                  <a:pt x="7683" y="5976"/>
                </a:cubicBezTo>
                <a:lnTo>
                  <a:pt x="7732" y="5829"/>
                </a:lnTo>
                <a:lnTo>
                  <a:pt x="7732" y="5829"/>
                </a:lnTo>
                <a:cubicBezTo>
                  <a:pt x="7732" y="6024"/>
                  <a:pt x="7683" y="6195"/>
                  <a:pt x="7586" y="6341"/>
                </a:cubicBezTo>
                <a:lnTo>
                  <a:pt x="7610" y="6098"/>
                </a:lnTo>
                <a:lnTo>
                  <a:pt x="7610" y="6098"/>
                </a:lnTo>
                <a:cubicBezTo>
                  <a:pt x="7537" y="6415"/>
                  <a:pt x="7488" y="6732"/>
                  <a:pt x="7464" y="7049"/>
                </a:cubicBezTo>
                <a:lnTo>
                  <a:pt x="7488" y="6951"/>
                </a:lnTo>
                <a:lnTo>
                  <a:pt x="7488" y="6951"/>
                </a:lnTo>
                <a:cubicBezTo>
                  <a:pt x="7488" y="7040"/>
                  <a:pt x="7470" y="7237"/>
                  <a:pt x="7445" y="7493"/>
                </a:cubicBezTo>
                <a:lnTo>
                  <a:pt x="7445" y="7493"/>
                </a:lnTo>
                <a:cubicBezTo>
                  <a:pt x="7435" y="7507"/>
                  <a:pt x="7425" y="7522"/>
                  <a:pt x="7415" y="7537"/>
                </a:cubicBezTo>
                <a:lnTo>
                  <a:pt x="7440" y="7546"/>
                </a:lnTo>
                <a:lnTo>
                  <a:pt x="7440" y="7546"/>
                </a:lnTo>
                <a:cubicBezTo>
                  <a:pt x="7425" y="7698"/>
                  <a:pt x="7408" y="7869"/>
                  <a:pt x="7390" y="8049"/>
                </a:cubicBezTo>
                <a:lnTo>
                  <a:pt x="9073" y="8683"/>
                </a:lnTo>
                <a:cubicBezTo>
                  <a:pt x="9488" y="8024"/>
                  <a:pt x="9976" y="7268"/>
                  <a:pt x="10098" y="7073"/>
                </a:cubicBezTo>
                <a:lnTo>
                  <a:pt x="10098" y="7073"/>
                </a:lnTo>
                <a:lnTo>
                  <a:pt x="9951" y="7171"/>
                </a:lnTo>
                <a:lnTo>
                  <a:pt x="9951" y="7171"/>
                </a:lnTo>
                <a:lnTo>
                  <a:pt x="10119" y="6907"/>
                </a:lnTo>
                <a:lnTo>
                  <a:pt x="10119" y="6907"/>
                </a:lnTo>
                <a:cubicBezTo>
                  <a:pt x="10103" y="6944"/>
                  <a:pt x="10142" y="7109"/>
                  <a:pt x="10125" y="7143"/>
                </a:cubicBezTo>
                <a:lnTo>
                  <a:pt x="10125" y="7143"/>
                </a:lnTo>
                <a:cubicBezTo>
                  <a:pt x="10417" y="6730"/>
                  <a:pt x="10757" y="6365"/>
                  <a:pt x="11098" y="6000"/>
                </a:cubicBezTo>
                <a:cubicBezTo>
                  <a:pt x="11220" y="5878"/>
                  <a:pt x="11342" y="5756"/>
                  <a:pt x="11464" y="5659"/>
                </a:cubicBezTo>
                <a:lnTo>
                  <a:pt x="11659" y="5488"/>
                </a:lnTo>
                <a:cubicBezTo>
                  <a:pt x="11707" y="5463"/>
                  <a:pt x="11732" y="5439"/>
                  <a:pt x="11781" y="5415"/>
                </a:cubicBezTo>
                <a:lnTo>
                  <a:pt x="11829" y="5366"/>
                </a:lnTo>
                <a:cubicBezTo>
                  <a:pt x="11903" y="5293"/>
                  <a:pt x="12000" y="5244"/>
                  <a:pt x="12098" y="5195"/>
                </a:cubicBezTo>
                <a:cubicBezTo>
                  <a:pt x="12122" y="5195"/>
                  <a:pt x="12171" y="5171"/>
                  <a:pt x="12195" y="5171"/>
                </a:cubicBezTo>
                <a:lnTo>
                  <a:pt x="12268" y="5171"/>
                </a:lnTo>
                <a:lnTo>
                  <a:pt x="12268" y="5293"/>
                </a:lnTo>
                <a:cubicBezTo>
                  <a:pt x="12244" y="5415"/>
                  <a:pt x="12195" y="5415"/>
                  <a:pt x="12195" y="5415"/>
                </a:cubicBezTo>
                <a:cubicBezTo>
                  <a:pt x="12195" y="5427"/>
                  <a:pt x="12201" y="5433"/>
                  <a:pt x="12207" y="5433"/>
                </a:cubicBezTo>
                <a:cubicBezTo>
                  <a:pt x="12214" y="5433"/>
                  <a:pt x="12220" y="5427"/>
                  <a:pt x="12220" y="5415"/>
                </a:cubicBezTo>
                <a:cubicBezTo>
                  <a:pt x="12244" y="5415"/>
                  <a:pt x="12244" y="5415"/>
                  <a:pt x="12244" y="5439"/>
                </a:cubicBezTo>
                <a:cubicBezTo>
                  <a:pt x="12244" y="5488"/>
                  <a:pt x="12195" y="5488"/>
                  <a:pt x="12195" y="5488"/>
                </a:cubicBezTo>
                <a:cubicBezTo>
                  <a:pt x="12195" y="5488"/>
                  <a:pt x="12195" y="5519"/>
                  <a:pt x="12208" y="5519"/>
                </a:cubicBezTo>
                <a:cubicBezTo>
                  <a:pt x="12211" y="5519"/>
                  <a:pt x="12215" y="5517"/>
                  <a:pt x="12220" y="5512"/>
                </a:cubicBezTo>
                <a:cubicBezTo>
                  <a:pt x="12244" y="5512"/>
                  <a:pt x="12293" y="5439"/>
                  <a:pt x="12342" y="5390"/>
                </a:cubicBezTo>
                <a:lnTo>
                  <a:pt x="12342" y="5512"/>
                </a:lnTo>
                <a:lnTo>
                  <a:pt x="12293" y="5512"/>
                </a:lnTo>
                <a:cubicBezTo>
                  <a:pt x="12293" y="5512"/>
                  <a:pt x="12317" y="5512"/>
                  <a:pt x="12366" y="5537"/>
                </a:cubicBezTo>
                <a:cubicBezTo>
                  <a:pt x="12366" y="5561"/>
                  <a:pt x="12390" y="5561"/>
                  <a:pt x="12390" y="5585"/>
                </a:cubicBezTo>
                <a:cubicBezTo>
                  <a:pt x="12390" y="5610"/>
                  <a:pt x="12390" y="5610"/>
                  <a:pt x="12390" y="5634"/>
                </a:cubicBezTo>
                <a:lnTo>
                  <a:pt x="12390" y="5707"/>
                </a:lnTo>
                <a:cubicBezTo>
                  <a:pt x="12390" y="5976"/>
                  <a:pt x="12390" y="6268"/>
                  <a:pt x="12366" y="6561"/>
                </a:cubicBezTo>
                <a:cubicBezTo>
                  <a:pt x="12366" y="6707"/>
                  <a:pt x="12342" y="6854"/>
                  <a:pt x="12342" y="7000"/>
                </a:cubicBezTo>
                <a:lnTo>
                  <a:pt x="12293" y="7439"/>
                </a:lnTo>
                <a:cubicBezTo>
                  <a:pt x="12268" y="7439"/>
                  <a:pt x="12244" y="7293"/>
                  <a:pt x="12244" y="7171"/>
                </a:cubicBezTo>
                <a:cubicBezTo>
                  <a:pt x="12244" y="7268"/>
                  <a:pt x="12244" y="7341"/>
                  <a:pt x="12220" y="7439"/>
                </a:cubicBezTo>
                <a:cubicBezTo>
                  <a:pt x="12227" y="7415"/>
                  <a:pt x="12233" y="7406"/>
                  <a:pt x="12236" y="7406"/>
                </a:cubicBezTo>
                <a:cubicBezTo>
                  <a:pt x="12252" y="7406"/>
                  <a:pt x="12231" y="7601"/>
                  <a:pt x="12238" y="7601"/>
                </a:cubicBezTo>
                <a:cubicBezTo>
                  <a:pt x="12239" y="7601"/>
                  <a:pt x="12241" y="7596"/>
                  <a:pt x="12244" y="7585"/>
                </a:cubicBezTo>
                <a:lnTo>
                  <a:pt x="12244" y="7585"/>
                </a:lnTo>
                <a:cubicBezTo>
                  <a:pt x="12317" y="8000"/>
                  <a:pt x="12171" y="8561"/>
                  <a:pt x="12220" y="8951"/>
                </a:cubicBezTo>
                <a:lnTo>
                  <a:pt x="13073" y="9415"/>
                </a:lnTo>
                <a:cubicBezTo>
                  <a:pt x="13342" y="9585"/>
                  <a:pt x="13634" y="9707"/>
                  <a:pt x="13927" y="9829"/>
                </a:cubicBezTo>
                <a:cubicBezTo>
                  <a:pt x="13927" y="9902"/>
                  <a:pt x="13927" y="10000"/>
                  <a:pt x="13902" y="10073"/>
                </a:cubicBezTo>
                <a:cubicBezTo>
                  <a:pt x="13951" y="9951"/>
                  <a:pt x="13951" y="9829"/>
                  <a:pt x="13951" y="9732"/>
                </a:cubicBezTo>
                <a:lnTo>
                  <a:pt x="13878" y="9707"/>
                </a:lnTo>
                <a:cubicBezTo>
                  <a:pt x="13878" y="9439"/>
                  <a:pt x="13927" y="9634"/>
                  <a:pt x="13927" y="9390"/>
                </a:cubicBezTo>
                <a:cubicBezTo>
                  <a:pt x="13976" y="9390"/>
                  <a:pt x="13976" y="9610"/>
                  <a:pt x="13976" y="9829"/>
                </a:cubicBezTo>
                <a:cubicBezTo>
                  <a:pt x="14000" y="9683"/>
                  <a:pt x="14000" y="9512"/>
                  <a:pt x="13976" y="9366"/>
                </a:cubicBezTo>
                <a:cubicBezTo>
                  <a:pt x="13985" y="9299"/>
                  <a:pt x="13995" y="9288"/>
                  <a:pt x="14006" y="9288"/>
                </a:cubicBezTo>
                <a:cubicBezTo>
                  <a:pt x="14011" y="9288"/>
                  <a:pt x="14016" y="9290"/>
                  <a:pt x="14022" y="9290"/>
                </a:cubicBezTo>
                <a:cubicBezTo>
                  <a:pt x="14036" y="9290"/>
                  <a:pt x="14052" y="9278"/>
                  <a:pt x="14073" y="9195"/>
                </a:cubicBezTo>
                <a:cubicBezTo>
                  <a:pt x="14049" y="9000"/>
                  <a:pt x="14049" y="8829"/>
                  <a:pt x="14073" y="8634"/>
                </a:cubicBezTo>
                <a:cubicBezTo>
                  <a:pt x="14146" y="8195"/>
                  <a:pt x="14049" y="7951"/>
                  <a:pt x="14122" y="7537"/>
                </a:cubicBezTo>
                <a:lnTo>
                  <a:pt x="14122" y="7537"/>
                </a:lnTo>
                <a:lnTo>
                  <a:pt x="14122" y="7585"/>
                </a:lnTo>
                <a:cubicBezTo>
                  <a:pt x="14169" y="7444"/>
                  <a:pt x="14171" y="7165"/>
                  <a:pt x="14193" y="6882"/>
                </a:cubicBezTo>
                <a:lnTo>
                  <a:pt x="14193" y="6882"/>
                </a:lnTo>
                <a:cubicBezTo>
                  <a:pt x="14188" y="6910"/>
                  <a:pt x="14177" y="6934"/>
                  <a:pt x="14167" y="6934"/>
                </a:cubicBezTo>
                <a:cubicBezTo>
                  <a:pt x="14156" y="6934"/>
                  <a:pt x="14146" y="6906"/>
                  <a:pt x="14146" y="6829"/>
                </a:cubicBezTo>
                <a:cubicBezTo>
                  <a:pt x="14195" y="6537"/>
                  <a:pt x="14171" y="6293"/>
                  <a:pt x="14220" y="6073"/>
                </a:cubicBezTo>
                <a:lnTo>
                  <a:pt x="14171" y="5829"/>
                </a:lnTo>
                <a:lnTo>
                  <a:pt x="14171" y="5561"/>
                </a:lnTo>
                <a:cubicBezTo>
                  <a:pt x="14171" y="5366"/>
                  <a:pt x="14171" y="5195"/>
                  <a:pt x="14146" y="5024"/>
                </a:cubicBezTo>
                <a:cubicBezTo>
                  <a:pt x="14098" y="4634"/>
                  <a:pt x="14049" y="4171"/>
                  <a:pt x="13976" y="3659"/>
                </a:cubicBezTo>
                <a:lnTo>
                  <a:pt x="13317" y="3244"/>
                </a:lnTo>
                <a:cubicBezTo>
                  <a:pt x="13220" y="3171"/>
                  <a:pt x="13098" y="3122"/>
                  <a:pt x="12976" y="3049"/>
                </a:cubicBezTo>
                <a:lnTo>
                  <a:pt x="12537" y="2829"/>
                </a:lnTo>
                <a:cubicBezTo>
                  <a:pt x="12244" y="2927"/>
                  <a:pt x="11976" y="3073"/>
                  <a:pt x="11683" y="3195"/>
                </a:cubicBezTo>
                <a:cubicBezTo>
                  <a:pt x="11537" y="3268"/>
                  <a:pt x="11390" y="3341"/>
                  <a:pt x="11268" y="3439"/>
                </a:cubicBezTo>
                <a:lnTo>
                  <a:pt x="11049" y="3561"/>
                </a:lnTo>
                <a:cubicBezTo>
                  <a:pt x="10976" y="3585"/>
                  <a:pt x="10903" y="3659"/>
                  <a:pt x="10829" y="3683"/>
                </a:cubicBezTo>
                <a:lnTo>
                  <a:pt x="10610" y="3829"/>
                </a:lnTo>
                <a:lnTo>
                  <a:pt x="10488" y="3951"/>
                </a:lnTo>
                <a:lnTo>
                  <a:pt x="10244" y="4122"/>
                </a:lnTo>
                <a:cubicBezTo>
                  <a:pt x="10098" y="4268"/>
                  <a:pt x="9951" y="4390"/>
                  <a:pt x="9829" y="4512"/>
                </a:cubicBezTo>
                <a:cubicBezTo>
                  <a:pt x="9812" y="4530"/>
                  <a:pt x="9794" y="4548"/>
                  <a:pt x="9776" y="4565"/>
                </a:cubicBezTo>
                <a:lnTo>
                  <a:pt x="9776" y="4565"/>
                </a:lnTo>
                <a:cubicBezTo>
                  <a:pt x="9804" y="4117"/>
                  <a:pt x="9797" y="3672"/>
                  <a:pt x="9756" y="3244"/>
                </a:cubicBezTo>
                <a:cubicBezTo>
                  <a:pt x="9781" y="3122"/>
                  <a:pt x="9781" y="3000"/>
                  <a:pt x="9756" y="2878"/>
                </a:cubicBezTo>
                <a:cubicBezTo>
                  <a:pt x="9756" y="2756"/>
                  <a:pt x="9732" y="2634"/>
                  <a:pt x="9707" y="2512"/>
                </a:cubicBezTo>
                <a:lnTo>
                  <a:pt x="9317" y="2171"/>
                </a:lnTo>
                <a:lnTo>
                  <a:pt x="9317" y="2171"/>
                </a:lnTo>
                <a:cubicBezTo>
                  <a:pt x="9366" y="2244"/>
                  <a:pt x="9390" y="2268"/>
                  <a:pt x="9366" y="2268"/>
                </a:cubicBezTo>
                <a:cubicBezTo>
                  <a:pt x="9342" y="2268"/>
                  <a:pt x="9317" y="2244"/>
                  <a:pt x="9268" y="2220"/>
                </a:cubicBezTo>
                <a:lnTo>
                  <a:pt x="9098" y="2049"/>
                </a:lnTo>
                <a:cubicBezTo>
                  <a:pt x="8927" y="1976"/>
                  <a:pt x="8927" y="2000"/>
                  <a:pt x="8903" y="1976"/>
                </a:cubicBezTo>
                <a:cubicBezTo>
                  <a:pt x="8878" y="1976"/>
                  <a:pt x="8854" y="1976"/>
                  <a:pt x="8805" y="1951"/>
                </a:cubicBezTo>
                <a:lnTo>
                  <a:pt x="8683" y="1927"/>
                </a:lnTo>
                <a:lnTo>
                  <a:pt x="8464" y="1829"/>
                </a:lnTo>
                <a:lnTo>
                  <a:pt x="8366" y="1805"/>
                </a:lnTo>
                <a:cubicBezTo>
                  <a:pt x="8220" y="1854"/>
                  <a:pt x="8049" y="1927"/>
                  <a:pt x="7829" y="2000"/>
                </a:cubicBezTo>
                <a:lnTo>
                  <a:pt x="7683" y="2073"/>
                </a:lnTo>
                <a:lnTo>
                  <a:pt x="7488" y="2171"/>
                </a:lnTo>
                <a:lnTo>
                  <a:pt x="7122" y="2366"/>
                </a:lnTo>
                <a:cubicBezTo>
                  <a:pt x="6878" y="2537"/>
                  <a:pt x="6586" y="2707"/>
                  <a:pt x="6342" y="2927"/>
                </a:cubicBezTo>
                <a:cubicBezTo>
                  <a:pt x="6171" y="3073"/>
                  <a:pt x="6000" y="3220"/>
                  <a:pt x="5829" y="3366"/>
                </a:cubicBezTo>
                <a:lnTo>
                  <a:pt x="5342" y="3805"/>
                </a:lnTo>
                <a:cubicBezTo>
                  <a:pt x="5220" y="3902"/>
                  <a:pt x="5244" y="3902"/>
                  <a:pt x="5195" y="3927"/>
                </a:cubicBezTo>
                <a:lnTo>
                  <a:pt x="5147" y="3976"/>
                </a:lnTo>
                <a:cubicBezTo>
                  <a:pt x="5073" y="4049"/>
                  <a:pt x="5000" y="4098"/>
                  <a:pt x="4927" y="4122"/>
                </a:cubicBezTo>
                <a:cubicBezTo>
                  <a:pt x="4903" y="4146"/>
                  <a:pt x="4854" y="4171"/>
                  <a:pt x="4805" y="4171"/>
                </a:cubicBezTo>
                <a:lnTo>
                  <a:pt x="4781" y="4195"/>
                </a:lnTo>
                <a:cubicBezTo>
                  <a:pt x="4781" y="4171"/>
                  <a:pt x="4781" y="4146"/>
                  <a:pt x="4781" y="4122"/>
                </a:cubicBezTo>
                <a:cubicBezTo>
                  <a:pt x="4781" y="4098"/>
                  <a:pt x="4781" y="4049"/>
                  <a:pt x="4781" y="4000"/>
                </a:cubicBezTo>
                <a:lnTo>
                  <a:pt x="4781" y="3976"/>
                </a:lnTo>
                <a:cubicBezTo>
                  <a:pt x="4781" y="3951"/>
                  <a:pt x="4781" y="3927"/>
                  <a:pt x="4781" y="3902"/>
                </a:cubicBezTo>
                <a:lnTo>
                  <a:pt x="4781" y="3756"/>
                </a:lnTo>
                <a:cubicBezTo>
                  <a:pt x="4781" y="3512"/>
                  <a:pt x="4830" y="3293"/>
                  <a:pt x="4830" y="3049"/>
                </a:cubicBezTo>
                <a:cubicBezTo>
                  <a:pt x="4854" y="2805"/>
                  <a:pt x="4878" y="2537"/>
                  <a:pt x="4903" y="2293"/>
                </a:cubicBezTo>
                <a:cubicBezTo>
                  <a:pt x="4951" y="1781"/>
                  <a:pt x="4976" y="1293"/>
                  <a:pt x="5025" y="829"/>
                </a:cubicBezTo>
                <a:lnTo>
                  <a:pt x="4781" y="610"/>
                </a:lnTo>
                <a:lnTo>
                  <a:pt x="4756" y="585"/>
                </a:lnTo>
                <a:lnTo>
                  <a:pt x="4756" y="561"/>
                </a:lnTo>
                <a:lnTo>
                  <a:pt x="4732" y="537"/>
                </a:lnTo>
                <a:lnTo>
                  <a:pt x="4683" y="464"/>
                </a:lnTo>
                <a:lnTo>
                  <a:pt x="4561" y="342"/>
                </a:lnTo>
                <a:lnTo>
                  <a:pt x="4561" y="342"/>
                </a:lnTo>
                <a:cubicBezTo>
                  <a:pt x="4391" y="195"/>
                  <a:pt x="4439" y="146"/>
                  <a:pt x="4342" y="49"/>
                </a:cubicBezTo>
                <a:lnTo>
                  <a:pt x="431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9" name="Google Shape;749;p22"/>
          <p:cNvSpPr/>
          <p:nvPr/>
        </p:nvSpPr>
        <p:spPr>
          <a:xfrm rot="-8386467">
            <a:off x="6233631" y="6765831"/>
            <a:ext cx="715860" cy="483985"/>
          </a:xfrm>
          <a:custGeom>
            <a:avLst/>
            <a:gdLst/>
            <a:ahLst/>
            <a:cxnLst/>
            <a:rect l="l" t="t" r="r" b="b"/>
            <a:pathLst>
              <a:path w="16415" h="11098" extrusionOk="0">
                <a:moveTo>
                  <a:pt x="14537" y="2268"/>
                </a:moveTo>
                <a:cubicBezTo>
                  <a:pt x="14546" y="2287"/>
                  <a:pt x="14555" y="2306"/>
                  <a:pt x="14564" y="2325"/>
                </a:cubicBezTo>
                <a:lnTo>
                  <a:pt x="14564" y="2325"/>
                </a:lnTo>
                <a:cubicBezTo>
                  <a:pt x="14559" y="2307"/>
                  <a:pt x="14549" y="2287"/>
                  <a:pt x="14537" y="2268"/>
                </a:cubicBezTo>
                <a:close/>
                <a:moveTo>
                  <a:pt x="11890" y="6000"/>
                </a:moveTo>
                <a:lnTo>
                  <a:pt x="11890" y="6000"/>
                </a:lnTo>
                <a:cubicBezTo>
                  <a:pt x="11886" y="6017"/>
                  <a:pt x="11882" y="6034"/>
                  <a:pt x="11878" y="6049"/>
                </a:cubicBezTo>
                <a:cubicBezTo>
                  <a:pt x="11887" y="6040"/>
                  <a:pt x="11891" y="6022"/>
                  <a:pt x="11890" y="6000"/>
                </a:cubicBezTo>
                <a:close/>
                <a:moveTo>
                  <a:pt x="6388" y="9388"/>
                </a:moveTo>
                <a:lnTo>
                  <a:pt x="6388" y="9388"/>
                </a:lnTo>
                <a:cubicBezTo>
                  <a:pt x="6383" y="9395"/>
                  <a:pt x="6380" y="9400"/>
                  <a:pt x="6381" y="9400"/>
                </a:cubicBezTo>
                <a:cubicBezTo>
                  <a:pt x="6381" y="9400"/>
                  <a:pt x="6384" y="9397"/>
                  <a:pt x="6391" y="9390"/>
                </a:cubicBezTo>
                <a:cubicBezTo>
                  <a:pt x="6391" y="9390"/>
                  <a:pt x="6390" y="9389"/>
                  <a:pt x="6388" y="9388"/>
                </a:cubicBezTo>
                <a:close/>
                <a:moveTo>
                  <a:pt x="13000" y="0"/>
                </a:moveTo>
                <a:lnTo>
                  <a:pt x="12171" y="49"/>
                </a:lnTo>
                <a:cubicBezTo>
                  <a:pt x="12074" y="49"/>
                  <a:pt x="12000" y="73"/>
                  <a:pt x="11903" y="73"/>
                </a:cubicBezTo>
                <a:lnTo>
                  <a:pt x="11659" y="146"/>
                </a:lnTo>
                <a:lnTo>
                  <a:pt x="11391" y="220"/>
                </a:lnTo>
                <a:lnTo>
                  <a:pt x="11000" y="293"/>
                </a:lnTo>
                <a:cubicBezTo>
                  <a:pt x="10952" y="439"/>
                  <a:pt x="10903" y="610"/>
                  <a:pt x="10878" y="756"/>
                </a:cubicBezTo>
                <a:cubicBezTo>
                  <a:pt x="10830" y="902"/>
                  <a:pt x="10781" y="1073"/>
                  <a:pt x="10757" y="1219"/>
                </a:cubicBezTo>
                <a:cubicBezTo>
                  <a:pt x="10708" y="1561"/>
                  <a:pt x="10635" y="1878"/>
                  <a:pt x="10586" y="2219"/>
                </a:cubicBezTo>
                <a:cubicBezTo>
                  <a:pt x="10561" y="2366"/>
                  <a:pt x="10513" y="2537"/>
                  <a:pt x="10488" y="2707"/>
                </a:cubicBezTo>
                <a:cubicBezTo>
                  <a:pt x="10464" y="2854"/>
                  <a:pt x="10439" y="3024"/>
                  <a:pt x="10439" y="3195"/>
                </a:cubicBezTo>
                <a:cubicBezTo>
                  <a:pt x="10415" y="3341"/>
                  <a:pt x="10391" y="3561"/>
                  <a:pt x="10366" y="3732"/>
                </a:cubicBezTo>
                <a:cubicBezTo>
                  <a:pt x="10318" y="4024"/>
                  <a:pt x="10293" y="4341"/>
                  <a:pt x="10269" y="4585"/>
                </a:cubicBezTo>
                <a:cubicBezTo>
                  <a:pt x="10269" y="4707"/>
                  <a:pt x="10220" y="4829"/>
                  <a:pt x="10220" y="4927"/>
                </a:cubicBezTo>
                <a:cubicBezTo>
                  <a:pt x="10220" y="4975"/>
                  <a:pt x="10220" y="5000"/>
                  <a:pt x="10196" y="5049"/>
                </a:cubicBezTo>
                <a:cubicBezTo>
                  <a:pt x="10196" y="5097"/>
                  <a:pt x="10171" y="5146"/>
                  <a:pt x="10171" y="5195"/>
                </a:cubicBezTo>
                <a:cubicBezTo>
                  <a:pt x="10171" y="5244"/>
                  <a:pt x="10147" y="5293"/>
                  <a:pt x="10147" y="5317"/>
                </a:cubicBezTo>
                <a:cubicBezTo>
                  <a:pt x="10122" y="5293"/>
                  <a:pt x="10074" y="5268"/>
                  <a:pt x="10049" y="5244"/>
                </a:cubicBezTo>
                <a:lnTo>
                  <a:pt x="9927" y="5146"/>
                </a:lnTo>
                <a:lnTo>
                  <a:pt x="9171" y="4366"/>
                </a:lnTo>
                <a:cubicBezTo>
                  <a:pt x="8927" y="4097"/>
                  <a:pt x="8683" y="3854"/>
                  <a:pt x="8440" y="3634"/>
                </a:cubicBezTo>
                <a:lnTo>
                  <a:pt x="8074" y="3268"/>
                </a:lnTo>
                <a:cubicBezTo>
                  <a:pt x="7879" y="3097"/>
                  <a:pt x="7683" y="2902"/>
                  <a:pt x="7513" y="2780"/>
                </a:cubicBezTo>
                <a:cubicBezTo>
                  <a:pt x="7269" y="2537"/>
                  <a:pt x="6952" y="2268"/>
                  <a:pt x="6635" y="2024"/>
                </a:cubicBezTo>
                <a:cubicBezTo>
                  <a:pt x="6562" y="2024"/>
                  <a:pt x="6513" y="2024"/>
                  <a:pt x="6464" y="2049"/>
                </a:cubicBezTo>
                <a:lnTo>
                  <a:pt x="6318" y="2049"/>
                </a:lnTo>
                <a:cubicBezTo>
                  <a:pt x="6488" y="2049"/>
                  <a:pt x="6440" y="2098"/>
                  <a:pt x="6318" y="2122"/>
                </a:cubicBezTo>
                <a:cubicBezTo>
                  <a:pt x="5708" y="2195"/>
                  <a:pt x="5927" y="2171"/>
                  <a:pt x="5805" y="2195"/>
                </a:cubicBezTo>
                <a:cubicBezTo>
                  <a:pt x="5805" y="2195"/>
                  <a:pt x="5757" y="2219"/>
                  <a:pt x="5708" y="2268"/>
                </a:cubicBezTo>
                <a:lnTo>
                  <a:pt x="5488" y="2390"/>
                </a:lnTo>
                <a:cubicBezTo>
                  <a:pt x="5366" y="2439"/>
                  <a:pt x="5269" y="2512"/>
                  <a:pt x="5074" y="2610"/>
                </a:cubicBezTo>
                <a:cubicBezTo>
                  <a:pt x="5025" y="2805"/>
                  <a:pt x="4952" y="2976"/>
                  <a:pt x="4903" y="3219"/>
                </a:cubicBezTo>
                <a:cubicBezTo>
                  <a:pt x="4879" y="3341"/>
                  <a:pt x="4830" y="3463"/>
                  <a:pt x="4805" y="3585"/>
                </a:cubicBezTo>
                <a:cubicBezTo>
                  <a:pt x="4757" y="3707"/>
                  <a:pt x="4732" y="3829"/>
                  <a:pt x="4708" y="3976"/>
                </a:cubicBezTo>
                <a:cubicBezTo>
                  <a:pt x="4683" y="4097"/>
                  <a:pt x="4659" y="4244"/>
                  <a:pt x="4635" y="4390"/>
                </a:cubicBezTo>
                <a:cubicBezTo>
                  <a:pt x="4635" y="4463"/>
                  <a:pt x="4610" y="4536"/>
                  <a:pt x="4610" y="4610"/>
                </a:cubicBezTo>
                <a:cubicBezTo>
                  <a:pt x="4610" y="4658"/>
                  <a:pt x="4610" y="4707"/>
                  <a:pt x="4586" y="4756"/>
                </a:cubicBezTo>
                <a:cubicBezTo>
                  <a:pt x="4562" y="4951"/>
                  <a:pt x="4562" y="5146"/>
                  <a:pt x="4537" y="5341"/>
                </a:cubicBezTo>
                <a:cubicBezTo>
                  <a:pt x="4513" y="5732"/>
                  <a:pt x="4513" y="6146"/>
                  <a:pt x="4537" y="6536"/>
                </a:cubicBezTo>
                <a:lnTo>
                  <a:pt x="4537" y="6683"/>
                </a:lnTo>
                <a:lnTo>
                  <a:pt x="4537" y="6805"/>
                </a:lnTo>
                <a:cubicBezTo>
                  <a:pt x="4537" y="6829"/>
                  <a:pt x="4537" y="6878"/>
                  <a:pt x="4537" y="6902"/>
                </a:cubicBezTo>
                <a:cubicBezTo>
                  <a:pt x="4562" y="6975"/>
                  <a:pt x="4562" y="7049"/>
                  <a:pt x="4586" y="7122"/>
                </a:cubicBezTo>
                <a:lnTo>
                  <a:pt x="4635" y="7195"/>
                </a:lnTo>
                <a:lnTo>
                  <a:pt x="4659" y="7219"/>
                </a:lnTo>
                <a:cubicBezTo>
                  <a:pt x="4647" y="7232"/>
                  <a:pt x="4635" y="7238"/>
                  <a:pt x="4623" y="7238"/>
                </a:cubicBezTo>
                <a:cubicBezTo>
                  <a:pt x="4610" y="7238"/>
                  <a:pt x="4598" y="7232"/>
                  <a:pt x="4586" y="7219"/>
                </a:cubicBezTo>
                <a:cubicBezTo>
                  <a:pt x="4537" y="7219"/>
                  <a:pt x="4488" y="7195"/>
                  <a:pt x="4440" y="7171"/>
                </a:cubicBezTo>
                <a:lnTo>
                  <a:pt x="4415" y="7171"/>
                </a:lnTo>
                <a:lnTo>
                  <a:pt x="4415" y="7146"/>
                </a:lnTo>
                <a:cubicBezTo>
                  <a:pt x="4366" y="7146"/>
                  <a:pt x="4318" y="7097"/>
                  <a:pt x="4269" y="7073"/>
                </a:cubicBezTo>
                <a:cubicBezTo>
                  <a:pt x="4244" y="7049"/>
                  <a:pt x="4196" y="7024"/>
                  <a:pt x="4171" y="7000"/>
                </a:cubicBezTo>
                <a:lnTo>
                  <a:pt x="4098" y="6951"/>
                </a:lnTo>
                <a:lnTo>
                  <a:pt x="4049" y="6902"/>
                </a:lnTo>
                <a:lnTo>
                  <a:pt x="3927" y="6805"/>
                </a:lnTo>
                <a:cubicBezTo>
                  <a:pt x="3757" y="6683"/>
                  <a:pt x="3610" y="6536"/>
                  <a:pt x="3440" y="6414"/>
                </a:cubicBezTo>
                <a:lnTo>
                  <a:pt x="2684" y="5805"/>
                </a:lnTo>
                <a:lnTo>
                  <a:pt x="2025" y="5244"/>
                </a:lnTo>
                <a:cubicBezTo>
                  <a:pt x="1830" y="5097"/>
                  <a:pt x="1684" y="5000"/>
                  <a:pt x="1586" y="4902"/>
                </a:cubicBezTo>
                <a:lnTo>
                  <a:pt x="1586" y="4902"/>
                </a:lnTo>
                <a:lnTo>
                  <a:pt x="1684" y="5000"/>
                </a:lnTo>
                <a:lnTo>
                  <a:pt x="1684" y="5000"/>
                </a:lnTo>
                <a:lnTo>
                  <a:pt x="1586" y="4927"/>
                </a:lnTo>
                <a:cubicBezTo>
                  <a:pt x="1366" y="5000"/>
                  <a:pt x="1147" y="5000"/>
                  <a:pt x="927" y="5000"/>
                </a:cubicBezTo>
                <a:cubicBezTo>
                  <a:pt x="976" y="5049"/>
                  <a:pt x="806" y="5097"/>
                  <a:pt x="659" y="5097"/>
                </a:cubicBezTo>
                <a:lnTo>
                  <a:pt x="635" y="5097"/>
                </a:lnTo>
                <a:lnTo>
                  <a:pt x="586" y="5122"/>
                </a:lnTo>
                <a:cubicBezTo>
                  <a:pt x="537" y="5195"/>
                  <a:pt x="464" y="5268"/>
                  <a:pt x="367" y="5390"/>
                </a:cubicBezTo>
                <a:lnTo>
                  <a:pt x="318" y="5463"/>
                </a:lnTo>
                <a:cubicBezTo>
                  <a:pt x="269" y="5512"/>
                  <a:pt x="245" y="5536"/>
                  <a:pt x="220" y="5585"/>
                </a:cubicBezTo>
                <a:lnTo>
                  <a:pt x="49" y="5780"/>
                </a:lnTo>
                <a:lnTo>
                  <a:pt x="49" y="6073"/>
                </a:lnTo>
                <a:lnTo>
                  <a:pt x="1" y="6024"/>
                </a:lnTo>
                <a:lnTo>
                  <a:pt x="1" y="6024"/>
                </a:lnTo>
                <a:cubicBezTo>
                  <a:pt x="25" y="6317"/>
                  <a:pt x="74" y="6707"/>
                  <a:pt x="74" y="7073"/>
                </a:cubicBezTo>
                <a:cubicBezTo>
                  <a:pt x="74" y="7244"/>
                  <a:pt x="98" y="7414"/>
                  <a:pt x="123" y="7610"/>
                </a:cubicBezTo>
                <a:cubicBezTo>
                  <a:pt x="147" y="7756"/>
                  <a:pt x="171" y="7902"/>
                  <a:pt x="196" y="8000"/>
                </a:cubicBezTo>
                <a:cubicBezTo>
                  <a:pt x="196" y="8122"/>
                  <a:pt x="220" y="8244"/>
                  <a:pt x="245" y="8390"/>
                </a:cubicBezTo>
                <a:cubicBezTo>
                  <a:pt x="245" y="8439"/>
                  <a:pt x="245" y="8488"/>
                  <a:pt x="269" y="8536"/>
                </a:cubicBezTo>
                <a:cubicBezTo>
                  <a:pt x="269" y="8585"/>
                  <a:pt x="269" y="8610"/>
                  <a:pt x="293" y="8658"/>
                </a:cubicBezTo>
                <a:cubicBezTo>
                  <a:pt x="318" y="8853"/>
                  <a:pt x="367" y="9049"/>
                  <a:pt x="391" y="9268"/>
                </a:cubicBezTo>
                <a:cubicBezTo>
                  <a:pt x="440" y="9463"/>
                  <a:pt x="513" y="9683"/>
                  <a:pt x="562" y="9878"/>
                </a:cubicBezTo>
                <a:cubicBezTo>
                  <a:pt x="635" y="10073"/>
                  <a:pt x="708" y="10268"/>
                  <a:pt x="806" y="10488"/>
                </a:cubicBezTo>
                <a:lnTo>
                  <a:pt x="806" y="10561"/>
                </a:lnTo>
                <a:cubicBezTo>
                  <a:pt x="806" y="10609"/>
                  <a:pt x="806" y="10683"/>
                  <a:pt x="830" y="10756"/>
                </a:cubicBezTo>
                <a:lnTo>
                  <a:pt x="903" y="11024"/>
                </a:lnTo>
                <a:lnTo>
                  <a:pt x="952" y="11097"/>
                </a:lnTo>
                <a:lnTo>
                  <a:pt x="1220" y="11097"/>
                </a:lnTo>
                <a:cubicBezTo>
                  <a:pt x="1391" y="11097"/>
                  <a:pt x="1586" y="11073"/>
                  <a:pt x="1781" y="11024"/>
                </a:cubicBezTo>
                <a:cubicBezTo>
                  <a:pt x="2171" y="10902"/>
                  <a:pt x="2537" y="10609"/>
                  <a:pt x="2488" y="10146"/>
                </a:cubicBezTo>
                <a:lnTo>
                  <a:pt x="2537" y="10146"/>
                </a:lnTo>
                <a:cubicBezTo>
                  <a:pt x="2537" y="10146"/>
                  <a:pt x="2464" y="10000"/>
                  <a:pt x="2464" y="10000"/>
                </a:cubicBezTo>
                <a:cubicBezTo>
                  <a:pt x="2415" y="9780"/>
                  <a:pt x="2318" y="9683"/>
                  <a:pt x="2366" y="9683"/>
                </a:cubicBezTo>
                <a:lnTo>
                  <a:pt x="2464" y="9975"/>
                </a:lnTo>
                <a:cubicBezTo>
                  <a:pt x="2445" y="9889"/>
                  <a:pt x="2441" y="9859"/>
                  <a:pt x="2447" y="9859"/>
                </a:cubicBezTo>
                <a:cubicBezTo>
                  <a:pt x="2457" y="9859"/>
                  <a:pt x="2493" y="9931"/>
                  <a:pt x="2537" y="9975"/>
                </a:cubicBezTo>
                <a:cubicBezTo>
                  <a:pt x="2488" y="9878"/>
                  <a:pt x="2488" y="9805"/>
                  <a:pt x="2464" y="9731"/>
                </a:cubicBezTo>
                <a:cubicBezTo>
                  <a:pt x="2458" y="9720"/>
                  <a:pt x="2455" y="9715"/>
                  <a:pt x="2454" y="9715"/>
                </a:cubicBezTo>
                <a:cubicBezTo>
                  <a:pt x="2450" y="9715"/>
                  <a:pt x="2464" y="9767"/>
                  <a:pt x="2464" y="9805"/>
                </a:cubicBezTo>
                <a:cubicBezTo>
                  <a:pt x="2391" y="9683"/>
                  <a:pt x="2318" y="9536"/>
                  <a:pt x="2269" y="9414"/>
                </a:cubicBezTo>
                <a:cubicBezTo>
                  <a:pt x="2220" y="9195"/>
                  <a:pt x="2342" y="9366"/>
                  <a:pt x="2269" y="9097"/>
                </a:cubicBezTo>
                <a:cubicBezTo>
                  <a:pt x="2220" y="8878"/>
                  <a:pt x="2171" y="8683"/>
                  <a:pt x="2123" y="8463"/>
                </a:cubicBezTo>
                <a:lnTo>
                  <a:pt x="2049" y="8122"/>
                </a:lnTo>
                <a:lnTo>
                  <a:pt x="2049" y="8049"/>
                </a:lnTo>
                <a:lnTo>
                  <a:pt x="2049" y="8024"/>
                </a:lnTo>
                <a:cubicBezTo>
                  <a:pt x="2049" y="7975"/>
                  <a:pt x="2049" y="7951"/>
                  <a:pt x="2074" y="7927"/>
                </a:cubicBezTo>
                <a:lnTo>
                  <a:pt x="2074" y="7878"/>
                </a:lnTo>
                <a:lnTo>
                  <a:pt x="2098" y="7878"/>
                </a:lnTo>
                <a:cubicBezTo>
                  <a:pt x="2123" y="7902"/>
                  <a:pt x="2098" y="7902"/>
                  <a:pt x="2123" y="7927"/>
                </a:cubicBezTo>
                <a:lnTo>
                  <a:pt x="2147" y="7927"/>
                </a:lnTo>
                <a:cubicBezTo>
                  <a:pt x="2147" y="7943"/>
                  <a:pt x="2147" y="7959"/>
                  <a:pt x="2147" y="7975"/>
                </a:cubicBezTo>
                <a:lnTo>
                  <a:pt x="2220" y="8049"/>
                </a:lnTo>
                <a:lnTo>
                  <a:pt x="2586" y="8317"/>
                </a:lnTo>
                <a:cubicBezTo>
                  <a:pt x="2635" y="8366"/>
                  <a:pt x="2708" y="8414"/>
                  <a:pt x="2781" y="8463"/>
                </a:cubicBezTo>
                <a:cubicBezTo>
                  <a:pt x="2830" y="8512"/>
                  <a:pt x="2879" y="8536"/>
                  <a:pt x="3001" y="8634"/>
                </a:cubicBezTo>
                <a:lnTo>
                  <a:pt x="3635" y="9073"/>
                </a:lnTo>
                <a:cubicBezTo>
                  <a:pt x="4025" y="9317"/>
                  <a:pt x="4293" y="9463"/>
                  <a:pt x="4293" y="9463"/>
                </a:cubicBezTo>
                <a:lnTo>
                  <a:pt x="4342" y="9390"/>
                </a:lnTo>
                <a:cubicBezTo>
                  <a:pt x="4513" y="9463"/>
                  <a:pt x="4659" y="9561"/>
                  <a:pt x="4805" y="9683"/>
                </a:cubicBezTo>
                <a:cubicBezTo>
                  <a:pt x="4830" y="9731"/>
                  <a:pt x="4879" y="9756"/>
                  <a:pt x="4903" y="9780"/>
                </a:cubicBezTo>
                <a:lnTo>
                  <a:pt x="5025" y="9853"/>
                </a:lnTo>
                <a:lnTo>
                  <a:pt x="5220" y="9927"/>
                </a:lnTo>
                <a:cubicBezTo>
                  <a:pt x="5391" y="9951"/>
                  <a:pt x="5562" y="10000"/>
                  <a:pt x="5732" y="10097"/>
                </a:cubicBezTo>
                <a:cubicBezTo>
                  <a:pt x="5805" y="10024"/>
                  <a:pt x="5879" y="9951"/>
                  <a:pt x="5952" y="9878"/>
                </a:cubicBezTo>
                <a:lnTo>
                  <a:pt x="6025" y="9805"/>
                </a:lnTo>
                <a:cubicBezTo>
                  <a:pt x="6025" y="9780"/>
                  <a:pt x="6049" y="9756"/>
                  <a:pt x="6049" y="9731"/>
                </a:cubicBezTo>
                <a:cubicBezTo>
                  <a:pt x="6049" y="9731"/>
                  <a:pt x="6146" y="9654"/>
                  <a:pt x="6167" y="9654"/>
                </a:cubicBezTo>
                <a:cubicBezTo>
                  <a:pt x="6170" y="9654"/>
                  <a:pt x="6171" y="9656"/>
                  <a:pt x="6171" y="9658"/>
                </a:cubicBezTo>
                <a:cubicBezTo>
                  <a:pt x="6171" y="9585"/>
                  <a:pt x="6269" y="9536"/>
                  <a:pt x="6342" y="9463"/>
                </a:cubicBezTo>
                <a:cubicBezTo>
                  <a:pt x="6357" y="9440"/>
                  <a:pt x="6361" y="9431"/>
                  <a:pt x="6357" y="9431"/>
                </a:cubicBezTo>
                <a:cubicBezTo>
                  <a:pt x="6349" y="9431"/>
                  <a:pt x="6310" y="9471"/>
                  <a:pt x="6293" y="9488"/>
                </a:cubicBezTo>
                <a:lnTo>
                  <a:pt x="6366" y="9390"/>
                </a:lnTo>
                <a:cubicBezTo>
                  <a:pt x="6366" y="9382"/>
                  <a:pt x="6369" y="9379"/>
                  <a:pt x="6373" y="9379"/>
                </a:cubicBezTo>
                <a:cubicBezTo>
                  <a:pt x="6378" y="9379"/>
                  <a:pt x="6385" y="9384"/>
                  <a:pt x="6388" y="9388"/>
                </a:cubicBezTo>
                <a:lnTo>
                  <a:pt x="6388" y="9388"/>
                </a:lnTo>
                <a:cubicBezTo>
                  <a:pt x="6395" y="9378"/>
                  <a:pt x="6405" y="9361"/>
                  <a:pt x="6415" y="9341"/>
                </a:cubicBezTo>
                <a:cubicBezTo>
                  <a:pt x="6464" y="9244"/>
                  <a:pt x="6586" y="9097"/>
                  <a:pt x="7074" y="8488"/>
                </a:cubicBezTo>
                <a:cubicBezTo>
                  <a:pt x="7025" y="8366"/>
                  <a:pt x="6976" y="8268"/>
                  <a:pt x="6927" y="8146"/>
                </a:cubicBezTo>
                <a:lnTo>
                  <a:pt x="6854" y="8000"/>
                </a:lnTo>
                <a:cubicBezTo>
                  <a:pt x="6830" y="7951"/>
                  <a:pt x="6805" y="7878"/>
                  <a:pt x="6805" y="7829"/>
                </a:cubicBezTo>
                <a:cubicBezTo>
                  <a:pt x="6757" y="7658"/>
                  <a:pt x="6708" y="7463"/>
                  <a:pt x="6683" y="7268"/>
                </a:cubicBezTo>
                <a:cubicBezTo>
                  <a:pt x="6659" y="7171"/>
                  <a:pt x="6635" y="7073"/>
                  <a:pt x="6610" y="6975"/>
                </a:cubicBezTo>
                <a:lnTo>
                  <a:pt x="6586" y="6683"/>
                </a:lnTo>
                <a:lnTo>
                  <a:pt x="6562" y="6561"/>
                </a:lnTo>
                <a:lnTo>
                  <a:pt x="6562" y="6488"/>
                </a:lnTo>
                <a:lnTo>
                  <a:pt x="6562" y="6366"/>
                </a:lnTo>
                <a:cubicBezTo>
                  <a:pt x="6562" y="6024"/>
                  <a:pt x="6562" y="5707"/>
                  <a:pt x="6586" y="5366"/>
                </a:cubicBezTo>
                <a:cubicBezTo>
                  <a:pt x="6586" y="5219"/>
                  <a:pt x="6610" y="5073"/>
                  <a:pt x="6610" y="4927"/>
                </a:cubicBezTo>
                <a:lnTo>
                  <a:pt x="6610" y="4878"/>
                </a:lnTo>
                <a:cubicBezTo>
                  <a:pt x="6598" y="4854"/>
                  <a:pt x="6598" y="4854"/>
                  <a:pt x="6592" y="4854"/>
                </a:cubicBezTo>
                <a:cubicBezTo>
                  <a:pt x="6586" y="4854"/>
                  <a:pt x="6574" y="4854"/>
                  <a:pt x="6537" y="4829"/>
                </a:cubicBezTo>
                <a:cubicBezTo>
                  <a:pt x="6464" y="4780"/>
                  <a:pt x="6561" y="4805"/>
                  <a:pt x="6537" y="4756"/>
                </a:cubicBezTo>
                <a:lnTo>
                  <a:pt x="6537" y="4756"/>
                </a:lnTo>
                <a:cubicBezTo>
                  <a:pt x="6562" y="4805"/>
                  <a:pt x="6586" y="4805"/>
                  <a:pt x="6586" y="4805"/>
                </a:cubicBezTo>
                <a:cubicBezTo>
                  <a:pt x="6586" y="4805"/>
                  <a:pt x="6586" y="4805"/>
                  <a:pt x="6635" y="4902"/>
                </a:cubicBezTo>
                <a:lnTo>
                  <a:pt x="6610" y="4805"/>
                </a:lnTo>
                <a:lnTo>
                  <a:pt x="6635" y="4854"/>
                </a:lnTo>
                <a:cubicBezTo>
                  <a:pt x="6635" y="4854"/>
                  <a:pt x="6635" y="4829"/>
                  <a:pt x="6635" y="4829"/>
                </a:cubicBezTo>
                <a:cubicBezTo>
                  <a:pt x="6635" y="4800"/>
                  <a:pt x="6635" y="4790"/>
                  <a:pt x="6636" y="4790"/>
                </a:cubicBezTo>
                <a:cubicBezTo>
                  <a:pt x="6638" y="4790"/>
                  <a:pt x="6644" y="4814"/>
                  <a:pt x="6659" y="4829"/>
                </a:cubicBezTo>
                <a:cubicBezTo>
                  <a:pt x="6659" y="4829"/>
                  <a:pt x="6659" y="4805"/>
                  <a:pt x="6683" y="4780"/>
                </a:cubicBezTo>
                <a:lnTo>
                  <a:pt x="6708" y="4780"/>
                </a:lnTo>
                <a:cubicBezTo>
                  <a:pt x="6708" y="4780"/>
                  <a:pt x="6708" y="4756"/>
                  <a:pt x="6757" y="4756"/>
                </a:cubicBezTo>
                <a:cubicBezTo>
                  <a:pt x="6781" y="4756"/>
                  <a:pt x="6757" y="4756"/>
                  <a:pt x="6757" y="4780"/>
                </a:cubicBezTo>
                <a:lnTo>
                  <a:pt x="6830" y="4854"/>
                </a:lnTo>
                <a:cubicBezTo>
                  <a:pt x="6903" y="4902"/>
                  <a:pt x="6976" y="4951"/>
                  <a:pt x="6976" y="5000"/>
                </a:cubicBezTo>
                <a:cubicBezTo>
                  <a:pt x="7053" y="5058"/>
                  <a:pt x="7238" y="5269"/>
                  <a:pt x="7299" y="5269"/>
                </a:cubicBezTo>
                <a:cubicBezTo>
                  <a:pt x="7315" y="5269"/>
                  <a:pt x="7323" y="5255"/>
                  <a:pt x="7318" y="5219"/>
                </a:cubicBezTo>
                <a:lnTo>
                  <a:pt x="7318" y="5219"/>
                </a:lnTo>
                <a:cubicBezTo>
                  <a:pt x="7337" y="5278"/>
                  <a:pt x="7483" y="5479"/>
                  <a:pt x="7450" y="5479"/>
                </a:cubicBezTo>
                <a:cubicBezTo>
                  <a:pt x="7443" y="5479"/>
                  <a:pt x="7424" y="5467"/>
                  <a:pt x="7391" y="5439"/>
                </a:cubicBezTo>
                <a:lnTo>
                  <a:pt x="7391" y="5439"/>
                </a:lnTo>
                <a:cubicBezTo>
                  <a:pt x="7464" y="5512"/>
                  <a:pt x="7537" y="5610"/>
                  <a:pt x="7635" y="5683"/>
                </a:cubicBezTo>
                <a:lnTo>
                  <a:pt x="7537" y="5536"/>
                </a:lnTo>
                <a:lnTo>
                  <a:pt x="7537" y="5536"/>
                </a:lnTo>
                <a:cubicBezTo>
                  <a:pt x="7732" y="5780"/>
                  <a:pt x="7952" y="6000"/>
                  <a:pt x="8196" y="6195"/>
                </a:cubicBezTo>
                <a:lnTo>
                  <a:pt x="8098" y="6073"/>
                </a:lnTo>
                <a:lnTo>
                  <a:pt x="8098" y="6073"/>
                </a:lnTo>
                <a:cubicBezTo>
                  <a:pt x="8269" y="6244"/>
                  <a:pt x="8440" y="6414"/>
                  <a:pt x="8440" y="6536"/>
                </a:cubicBezTo>
                <a:lnTo>
                  <a:pt x="8464" y="6561"/>
                </a:lnTo>
                <a:lnTo>
                  <a:pt x="8805" y="6902"/>
                </a:lnTo>
                <a:cubicBezTo>
                  <a:pt x="9000" y="7097"/>
                  <a:pt x="9220" y="7292"/>
                  <a:pt x="9439" y="7488"/>
                </a:cubicBezTo>
                <a:lnTo>
                  <a:pt x="9293" y="7317"/>
                </a:lnTo>
                <a:lnTo>
                  <a:pt x="9293" y="7317"/>
                </a:lnTo>
                <a:cubicBezTo>
                  <a:pt x="9415" y="7414"/>
                  <a:pt x="9659" y="7634"/>
                  <a:pt x="9952" y="7878"/>
                </a:cubicBezTo>
                <a:cubicBezTo>
                  <a:pt x="10122" y="7853"/>
                  <a:pt x="10269" y="7829"/>
                  <a:pt x="10391" y="7805"/>
                </a:cubicBezTo>
                <a:cubicBezTo>
                  <a:pt x="10513" y="7805"/>
                  <a:pt x="10683" y="7780"/>
                  <a:pt x="10830" y="7756"/>
                </a:cubicBezTo>
                <a:cubicBezTo>
                  <a:pt x="10952" y="7707"/>
                  <a:pt x="11074" y="7634"/>
                  <a:pt x="11196" y="7561"/>
                </a:cubicBezTo>
                <a:lnTo>
                  <a:pt x="11391" y="7463"/>
                </a:lnTo>
                <a:cubicBezTo>
                  <a:pt x="11439" y="7414"/>
                  <a:pt x="11488" y="7390"/>
                  <a:pt x="11586" y="7341"/>
                </a:cubicBezTo>
                <a:cubicBezTo>
                  <a:pt x="11683" y="6878"/>
                  <a:pt x="11781" y="6414"/>
                  <a:pt x="11854" y="5951"/>
                </a:cubicBezTo>
                <a:lnTo>
                  <a:pt x="11854" y="5951"/>
                </a:lnTo>
                <a:cubicBezTo>
                  <a:pt x="11854" y="5951"/>
                  <a:pt x="11830" y="6024"/>
                  <a:pt x="11805" y="6097"/>
                </a:cubicBezTo>
                <a:lnTo>
                  <a:pt x="11757" y="6219"/>
                </a:lnTo>
                <a:lnTo>
                  <a:pt x="11757" y="6146"/>
                </a:lnTo>
                <a:cubicBezTo>
                  <a:pt x="11757" y="6073"/>
                  <a:pt x="11757" y="6000"/>
                  <a:pt x="11781" y="5951"/>
                </a:cubicBezTo>
                <a:cubicBezTo>
                  <a:pt x="11781" y="5805"/>
                  <a:pt x="11805" y="5658"/>
                  <a:pt x="11805" y="5658"/>
                </a:cubicBezTo>
                <a:cubicBezTo>
                  <a:pt x="11805" y="5698"/>
                  <a:pt x="11886" y="5900"/>
                  <a:pt x="11890" y="6000"/>
                </a:cubicBezTo>
                <a:lnTo>
                  <a:pt x="11890" y="6000"/>
                </a:lnTo>
                <a:cubicBezTo>
                  <a:pt x="11911" y="5905"/>
                  <a:pt x="11935" y="5778"/>
                  <a:pt x="11976" y="5634"/>
                </a:cubicBezTo>
                <a:cubicBezTo>
                  <a:pt x="11976" y="5536"/>
                  <a:pt x="12000" y="5439"/>
                  <a:pt x="12025" y="5341"/>
                </a:cubicBezTo>
                <a:cubicBezTo>
                  <a:pt x="12025" y="5244"/>
                  <a:pt x="12049" y="5195"/>
                  <a:pt x="12049" y="5122"/>
                </a:cubicBezTo>
                <a:cubicBezTo>
                  <a:pt x="12098" y="4854"/>
                  <a:pt x="12147" y="4512"/>
                  <a:pt x="12196" y="4122"/>
                </a:cubicBezTo>
                <a:cubicBezTo>
                  <a:pt x="12220" y="3878"/>
                  <a:pt x="12244" y="3610"/>
                  <a:pt x="12293" y="3341"/>
                </a:cubicBezTo>
                <a:cubicBezTo>
                  <a:pt x="12293" y="3219"/>
                  <a:pt x="12317" y="3122"/>
                  <a:pt x="12342" y="3000"/>
                </a:cubicBezTo>
                <a:cubicBezTo>
                  <a:pt x="12342" y="2927"/>
                  <a:pt x="12366" y="2829"/>
                  <a:pt x="12391" y="2756"/>
                </a:cubicBezTo>
                <a:cubicBezTo>
                  <a:pt x="12391" y="2707"/>
                  <a:pt x="12415" y="2683"/>
                  <a:pt x="12439" y="2658"/>
                </a:cubicBezTo>
                <a:cubicBezTo>
                  <a:pt x="12439" y="2683"/>
                  <a:pt x="12464" y="2707"/>
                  <a:pt x="12464" y="2732"/>
                </a:cubicBezTo>
                <a:cubicBezTo>
                  <a:pt x="12488" y="2805"/>
                  <a:pt x="12513" y="2902"/>
                  <a:pt x="12513" y="2976"/>
                </a:cubicBezTo>
                <a:cubicBezTo>
                  <a:pt x="12531" y="2976"/>
                  <a:pt x="12521" y="2903"/>
                  <a:pt x="12538" y="2903"/>
                </a:cubicBezTo>
                <a:cubicBezTo>
                  <a:pt x="12543" y="2903"/>
                  <a:pt x="12550" y="2910"/>
                  <a:pt x="12561" y="2927"/>
                </a:cubicBezTo>
                <a:cubicBezTo>
                  <a:pt x="12561" y="2976"/>
                  <a:pt x="12561" y="3000"/>
                  <a:pt x="12561" y="3024"/>
                </a:cubicBezTo>
                <a:cubicBezTo>
                  <a:pt x="12561" y="3024"/>
                  <a:pt x="12575" y="3065"/>
                  <a:pt x="12582" y="3065"/>
                </a:cubicBezTo>
                <a:cubicBezTo>
                  <a:pt x="12584" y="3065"/>
                  <a:pt x="12586" y="3061"/>
                  <a:pt x="12586" y="3049"/>
                </a:cubicBezTo>
                <a:cubicBezTo>
                  <a:pt x="12561" y="2951"/>
                  <a:pt x="12561" y="2854"/>
                  <a:pt x="12537" y="2732"/>
                </a:cubicBezTo>
                <a:lnTo>
                  <a:pt x="12537" y="2732"/>
                </a:lnTo>
                <a:lnTo>
                  <a:pt x="12610" y="2854"/>
                </a:lnTo>
                <a:lnTo>
                  <a:pt x="12610" y="2927"/>
                </a:lnTo>
                <a:cubicBezTo>
                  <a:pt x="12610" y="2927"/>
                  <a:pt x="12628" y="2873"/>
                  <a:pt x="12664" y="2873"/>
                </a:cubicBezTo>
                <a:cubicBezTo>
                  <a:pt x="12670" y="2873"/>
                  <a:pt x="12676" y="2874"/>
                  <a:pt x="12683" y="2878"/>
                </a:cubicBezTo>
                <a:cubicBezTo>
                  <a:pt x="12708" y="2878"/>
                  <a:pt x="12708" y="2902"/>
                  <a:pt x="12732" y="2927"/>
                </a:cubicBezTo>
                <a:cubicBezTo>
                  <a:pt x="12781" y="3049"/>
                  <a:pt x="12854" y="3146"/>
                  <a:pt x="12927" y="3244"/>
                </a:cubicBezTo>
                <a:cubicBezTo>
                  <a:pt x="13074" y="3488"/>
                  <a:pt x="13220" y="3707"/>
                  <a:pt x="13366" y="3951"/>
                </a:cubicBezTo>
                <a:cubicBezTo>
                  <a:pt x="13342" y="3951"/>
                  <a:pt x="13269" y="3854"/>
                  <a:pt x="13171" y="3756"/>
                </a:cubicBezTo>
                <a:lnTo>
                  <a:pt x="13171" y="3756"/>
                </a:lnTo>
                <a:cubicBezTo>
                  <a:pt x="13220" y="3829"/>
                  <a:pt x="13269" y="3902"/>
                  <a:pt x="13317" y="4000"/>
                </a:cubicBezTo>
                <a:cubicBezTo>
                  <a:pt x="13309" y="3973"/>
                  <a:pt x="13309" y="3963"/>
                  <a:pt x="13314" y="3963"/>
                </a:cubicBezTo>
                <a:cubicBezTo>
                  <a:pt x="13335" y="3963"/>
                  <a:pt x="13438" y="4115"/>
                  <a:pt x="13446" y="4115"/>
                </a:cubicBezTo>
                <a:cubicBezTo>
                  <a:pt x="13448" y="4115"/>
                  <a:pt x="13446" y="4110"/>
                  <a:pt x="13439" y="4097"/>
                </a:cubicBezTo>
                <a:lnTo>
                  <a:pt x="13439" y="4097"/>
                </a:lnTo>
                <a:cubicBezTo>
                  <a:pt x="13781" y="4415"/>
                  <a:pt x="14025" y="4951"/>
                  <a:pt x="14317" y="5268"/>
                </a:cubicBezTo>
                <a:cubicBezTo>
                  <a:pt x="14415" y="5244"/>
                  <a:pt x="16171" y="5097"/>
                  <a:pt x="16244" y="5049"/>
                </a:cubicBezTo>
                <a:cubicBezTo>
                  <a:pt x="16317" y="5146"/>
                  <a:pt x="16391" y="5268"/>
                  <a:pt x="16415" y="5293"/>
                </a:cubicBezTo>
                <a:cubicBezTo>
                  <a:pt x="16366" y="5171"/>
                  <a:pt x="16293" y="5049"/>
                  <a:pt x="16195" y="4927"/>
                </a:cubicBezTo>
                <a:lnTo>
                  <a:pt x="16122" y="4951"/>
                </a:lnTo>
                <a:cubicBezTo>
                  <a:pt x="15952" y="4707"/>
                  <a:pt x="16122" y="4878"/>
                  <a:pt x="15952" y="4634"/>
                </a:cubicBezTo>
                <a:cubicBezTo>
                  <a:pt x="15956" y="4629"/>
                  <a:pt x="15962" y="4627"/>
                  <a:pt x="15968" y="4627"/>
                </a:cubicBezTo>
                <a:cubicBezTo>
                  <a:pt x="16028" y="4627"/>
                  <a:pt x="16161" y="4823"/>
                  <a:pt x="16293" y="5000"/>
                </a:cubicBezTo>
                <a:cubicBezTo>
                  <a:pt x="16171" y="4829"/>
                  <a:pt x="16073" y="4634"/>
                  <a:pt x="15976" y="4585"/>
                </a:cubicBezTo>
                <a:cubicBezTo>
                  <a:pt x="15878" y="4390"/>
                  <a:pt x="16049" y="4585"/>
                  <a:pt x="15927" y="4341"/>
                </a:cubicBezTo>
                <a:cubicBezTo>
                  <a:pt x="15781" y="4195"/>
                  <a:pt x="15659" y="4049"/>
                  <a:pt x="15561" y="3878"/>
                </a:cubicBezTo>
                <a:cubicBezTo>
                  <a:pt x="15342" y="3439"/>
                  <a:pt x="15098" y="3293"/>
                  <a:pt x="14903" y="2878"/>
                </a:cubicBezTo>
                <a:lnTo>
                  <a:pt x="14903" y="2878"/>
                </a:lnTo>
                <a:lnTo>
                  <a:pt x="14927" y="2927"/>
                </a:lnTo>
                <a:cubicBezTo>
                  <a:pt x="14882" y="2791"/>
                  <a:pt x="14689" y="2570"/>
                  <a:pt x="14564" y="2325"/>
                </a:cubicBezTo>
                <a:lnTo>
                  <a:pt x="14564" y="2325"/>
                </a:lnTo>
                <a:cubicBezTo>
                  <a:pt x="14571" y="2347"/>
                  <a:pt x="14571" y="2363"/>
                  <a:pt x="14562" y="2363"/>
                </a:cubicBezTo>
                <a:cubicBezTo>
                  <a:pt x="14552" y="2363"/>
                  <a:pt x="14528" y="2338"/>
                  <a:pt x="14488" y="2268"/>
                </a:cubicBezTo>
                <a:cubicBezTo>
                  <a:pt x="14147" y="1732"/>
                  <a:pt x="13903" y="1390"/>
                  <a:pt x="13659" y="951"/>
                </a:cubicBezTo>
                <a:lnTo>
                  <a:pt x="13391" y="659"/>
                </a:lnTo>
                <a:lnTo>
                  <a:pt x="13000" y="0"/>
                </a:lnTo>
                <a:close/>
              </a:path>
            </a:pathLst>
          </a:custGeom>
          <a:solidFill>
            <a:srgbClr val="9244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0" name="Google Shape;750;p22"/>
          <p:cNvSpPr/>
          <p:nvPr/>
        </p:nvSpPr>
        <p:spPr>
          <a:xfrm rot="-8386467">
            <a:off x="6744419" y="5650794"/>
            <a:ext cx="695668" cy="579709"/>
          </a:xfrm>
          <a:custGeom>
            <a:avLst/>
            <a:gdLst/>
            <a:ahLst/>
            <a:cxnLst/>
            <a:rect l="l" t="t" r="r" b="b"/>
            <a:pathLst>
              <a:path w="15952" h="13293" extrusionOk="0">
                <a:moveTo>
                  <a:pt x="1965" y="4136"/>
                </a:moveTo>
                <a:cubicBezTo>
                  <a:pt x="1969" y="4136"/>
                  <a:pt x="1973" y="4139"/>
                  <a:pt x="1976" y="4147"/>
                </a:cubicBezTo>
                <a:lnTo>
                  <a:pt x="1853" y="4285"/>
                </a:lnTo>
                <a:lnTo>
                  <a:pt x="1853" y="4285"/>
                </a:lnTo>
                <a:cubicBezTo>
                  <a:pt x="1921" y="4199"/>
                  <a:pt x="1947" y="4136"/>
                  <a:pt x="1965" y="4136"/>
                </a:cubicBezTo>
                <a:close/>
                <a:moveTo>
                  <a:pt x="4077" y="7219"/>
                </a:moveTo>
                <a:lnTo>
                  <a:pt x="4077" y="7219"/>
                </a:lnTo>
                <a:cubicBezTo>
                  <a:pt x="4076" y="7219"/>
                  <a:pt x="4075" y="7219"/>
                  <a:pt x="4074" y="7220"/>
                </a:cubicBezTo>
                <a:cubicBezTo>
                  <a:pt x="4076" y="7220"/>
                  <a:pt x="4077" y="7219"/>
                  <a:pt x="4077" y="7219"/>
                </a:cubicBezTo>
                <a:close/>
                <a:moveTo>
                  <a:pt x="10333" y="9981"/>
                </a:moveTo>
                <a:lnTo>
                  <a:pt x="10293" y="10000"/>
                </a:lnTo>
                <a:cubicBezTo>
                  <a:pt x="10305" y="10000"/>
                  <a:pt x="10318" y="9993"/>
                  <a:pt x="10333" y="9981"/>
                </a:cubicBezTo>
                <a:close/>
                <a:moveTo>
                  <a:pt x="3928" y="0"/>
                </a:moveTo>
                <a:lnTo>
                  <a:pt x="3684" y="195"/>
                </a:lnTo>
                <a:lnTo>
                  <a:pt x="3708" y="122"/>
                </a:lnTo>
                <a:lnTo>
                  <a:pt x="3708" y="122"/>
                </a:lnTo>
                <a:cubicBezTo>
                  <a:pt x="3464" y="293"/>
                  <a:pt x="3171" y="537"/>
                  <a:pt x="2879" y="756"/>
                </a:cubicBezTo>
                <a:cubicBezTo>
                  <a:pt x="2732" y="854"/>
                  <a:pt x="2586" y="976"/>
                  <a:pt x="2464" y="1098"/>
                </a:cubicBezTo>
                <a:lnTo>
                  <a:pt x="2147" y="1366"/>
                </a:lnTo>
                <a:cubicBezTo>
                  <a:pt x="2074" y="1464"/>
                  <a:pt x="1976" y="1537"/>
                  <a:pt x="1879" y="1610"/>
                </a:cubicBezTo>
                <a:cubicBezTo>
                  <a:pt x="1757" y="1708"/>
                  <a:pt x="1806" y="1683"/>
                  <a:pt x="1757" y="1732"/>
                </a:cubicBezTo>
                <a:lnTo>
                  <a:pt x="1659" y="1830"/>
                </a:lnTo>
                <a:cubicBezTo>
                  <a:pt x="1513" y="1951"/>
                  <a:pt x="1367" y="2098"/>
                  <a:pt x="1220" y="2244"/>
                </a:cubicBezTo>
                <a:cubicBezTo>
                  <a:pt x="1074" y="2390"/>
                  <a:pt x="952" y="2561"/>
                  <a:pt x="806" y="2732"/>
                </a:cubicBezTo>
                <a:cubicBezTo>
                  <a:pt x="684" y="2903"/>
                  <a:pt x="562" y="3073"/>
                  <a:pt x="440" y="3269"/>
                </a:cubicBezTo>
                <a:lnTo>
                  <a:pt x="391" y="3317"/>
                </a:lnTo>
                <a:cubicBezTo>
                  <a:pt x="342" y="3366"/>
                  <a:pt x="293" y="3415"/>
                  <a:pt x="245" y="3464"/>
                </a:cubicBezTo>
                <a:lnTo>
                  <a:pt x="50" y="3659"/>
                </a:lnTo>
                <a:lnTo>
                  <a:pt x="1" y="3732"/>
                </a:lnTo>
                <a:cubicBezTo>
                  <a:pt x="50" y="3829"/>
                  <a:pt x="98" y="3903"/>
                  <a:pt x="147" y="3976"/>
                </a:cubicBezTo>
                <a:cubicBezTo>
                  <a:pt x="269" y="4122"/>
                  <a:pt x="391" y="4268"/>
                  <a:pt x="537" y="4390"/>
                </a:cubicBezTo>
                <a:cubicBezTo>
                  <a:pt x="731" y="4539"/>
                  <a:pt x="970" y="4661"/>
                  <a:pt x="1210" y="4661"/>
                </a:cubicBezTo>
                <a:cubicBezTo>
                  <a:pt x="1363" y="4661"/>
                  <a:pt x="1517" y="4611"/>
                  <a:pt x="1659" y="4488"/>
                </a:cubicBezTo>
                <a:lnTo>
                  <a:pt x="1684" y="4537"/>
                </a:lnTo>
                <a:cubicBezTo>
                  <a:pt x="1684" y="4537"/>
                  <a:pt x="1781" y="4366"/>
                  <a:pt x="1781" y="4366"/>
                </a:cubicBezTo>
                <a:cubicBezTo>
                  <a:pt x="1794" y="4351"/>
                  <a:pt x="1806" y="4338"/>
                  <a:pt x="1816" y="4327"/>
                </a:cubicBezTo>
                <a:lnTo>
                  <a:pt x="1816" y="4327"/>
                </a:lnTo>
                <a:lnTo>
                  <a:pt x="1781" y="4366"/>
                </a:lnTo>
                <a:cubicBezTo>
                  <a:pt x="1801" y="4346"/>
                  <a:pt x="1819" y="4327"/>
                  <a:pt x="1835" y="4308"/>
                </a:cubicBezTo>
                <a:lnTo>
                  <a:pt x="1835" y="4308"/>
                </a:lnTo>
                <a:cubicBezTo>
                  <a:pt x="1850" y="4293"/>
                  <a:pt x="1860" y="4287"/>
                  <a:pt x="1865" y="4287"/>
                </a:cubicBezTo>
                <a:cubicBezTo>
                  <a:pt x="1883" y="4287"/>
                  <a:pt x="1846" y="4367"/>
                  <a:pt x="1830" y="4415"/>
                </a:cubicBezTo>
                <a:cubicBezTo>
                  <a:pt x="1879" y="4366"/>
                  <a:pt x="1928" y="4293"/>
                  <a:pt x="2001" y="4244"/>
                </a:cubicBezTo>
                <a:cubicBezTo>
                  <a:pt x="2001" y="4229"/>
                  <a:pt x="1996" y="4223"/>
                  <a:pt x="1989" y="4223"/>
                </a:cubicBezTo>
                <a:cubicBezTo>
                  <a:pt x="1973" y="4223"/>
                  <a:pt x="1944" y="4252"/>
                  <a:pt x="1928" y="4268"/>
                </a:cubicBezTo>
                <a:cubicBezTo>
                  <a:pt x="2001" y="4147"/>
                  <a:pt x="2074" y="4025"/>
                  <a:pt x="2147" y="3903"/>
                </a:cubicBezTo>
                <a:cubicBezTo>
                  <a:pt x="2205" y="3836"/>
                  <a:pt x="2228" y="3825"/>
                  <a:pt x="2246" y="3825"/>
                </a:cubicBezTo>
                <a:cubicBezTo>
                  <a:pt x="2254" y="3825"/>
                  <a:pt x="2261" y="3827"/>
                  <a:pt x="2270" y="3827"/>
                </a:cubicBezTo>
                <a:cubicBezTo>
                  <a:pt x="2290" y="3827"/>
                  <a:pt x="2318" y="3815"/>
                  <a:pt x="2391" y="3732"/>
                </a:cubicBezTo>
                <a:cubicBezTo>
                  <a:pt x="2562" y="3537"/>
                  <a:pt x="2684" y="3390"/>
                  <a:pt x="2830" y="3244"/>
                </a:cubicBezTo>
                <a:lnTo>
                  <a:pt x="3074" y="3000"/>
                </a:lnTo>
                <a:lnTo>
                  <a:pt x="3123" y="2951"/>
                </a:lnTo>
                <a:lnTo>
                  <a:pt x="3147" y="2951"/>
                </a:lnTo>
                <a:cubicBezTo>
                  <a:pt x="3171" y="2927"/>
                  <a:pt x="3196" y="2903"/>
                  <a:pt x="3245" y="2903"/>
                </a:cubicBezTo>
                <a:lnTo>
                  <a:pt x="3293" y="2903"/>
                </a:lnTo>
                <a:cubicBezTo>
                  <a:pt x="3293" y="2903"/>
                  <a:pt x="3293" y="2927"/>
                  <a:pt x="3293" y="2927"/>
                </a:cubicBezTo>
                <a:cubicBezTo>
                  <a:pt x="3269" y="2951"/>
                  <a:pt x="3269" y="2951"/>
                  <a:pt x="3269" y="2976"/>
                </a:cubicBezTo>
                <a:cubicBezTo>
                  <a:pt x="3245" y="3000"/>
                  <a:pt x="3220" y="3025"/>
                  <a:pt x="3196" y="3025"/>
                </a:cubicBezTo>
                <a:lnTo>
                  <a:pt x="3220" y="3025"/>
                </a:lnTo>
                <a:lnTo>
                  <a:pt x="3220" y="3122"/>
                </a:lnTo>
                <a:cubicBezTo>
                  <a:pt x="3220" y="3269"/>
                  <a:pt x="3196" y="3439"/>
                  <a:pt x="3196" y="3586"/>
                </a:cubicBezTo>
                <a:lnTo>
                  <a:pt x="3196" y="3829"/>
                </a:lnTo>
                <a:lnTo>
                  <a:pt x="3196" y="4122"/>
                </a:lnTo>
                <a:lnTo>
                  <a:pt x="3196" y="4903"/>
                </a:lnTo>
                <a:cubicBezTo>
                  <a:pt x="3171" y="5268"/>
                  <a:pt x="3220" y="5561"/>
                  <a:pt x="3196" y="5586"/>
                </a:cubicBezTo>
                <a:lnTo>
                  <a:pt x="3293" y="5586"/>
                </a:lnTo>
                <a:cubicBezTo>
                  <a:pt x="3318" y="5756"/>
                  <a:pt x="3318" y="5951"/>
                  <a:pt x="3293" y="6122"/>
                </a:cubicBezTo>
                <a:cubicBezTo>
                  <a:pt x="3269" y="6171"/>
                  <a:pt x="3269" y="6220"/>
                  <a:pt x="3293" y="6268"/>
                </a:cubicBezTo>
                <a:lnTo>
                  <a:pt x="3293" y="6415"/>
                </a:lnTo>
                <a:cubicBezTo>
                  <a:pt x="3293" y="6464"/>
                  <a:pt x="3318" y="6537"/>
                  <a:pt x="3318" y="6610"/>
                </a:cubicBezTo>
                <a:cubicBezTo>
                  <a:pt x="3415" y="6756"/>
                  <a:pt x="3464" y="6927"/>
                  <a:pt x="3489" y="7122"/>
                </a:cubicBezTo>
                <a:lnTo>
                  <a:pt x="3781" y="7171"/>
                </a:lnTo>
                <a:lnTo>
                  <a:pt x="3952" y="7171"/>
                </a:lnTo>
                <a:cubicBezTo>
                  <a:pt x="3952" y="7171"/>
                  <a:pt x="4076" y="7212"/>
                  <a:pt x="4077" y="7219"/>
                </a:cubicBezTo>
                <a:lnTo>
                  <a:pt x="4077" y="7219"/>
                </a:lnTo>
                <a:cubicBezTo>
                  <a:pt x="4097" y="7212"/>
                  <a:pt x="4120" y="7210"/>
                  <a:pt x="4144" y="7210"/>
                </a:cubicBezTo>
                <a:cubicBezTo>
                  <a:pt x="4204" y="7210"/>
                  <a:pt x="4273" y="7227"/>
                  <a:pt x="4342" y="7244"/>
                </a:cubicBezTo>
                <a:cubicBezTo>
                  <a:pt x="4391" y="7244"/>
                  <a:pt x="4318" y="7244"/>
                  <a:pt x="4293" y="7220"/>
                </a:cubicBezTo>
                <a:lnTo>
                  <a:pt x="4293" y="7220"/>
                </a:lnTo>
                <a:lnTo>
                  <a:pt x="4415" y="7244"/>
                </a:lnTo>
                <a:lnTo>
                  <a:pt x="4464" y="7244"/>
                </a:lnTo>
                <a:cubicBezTo>
                  <a:pt x="4489" y="7244"/>
                  <a:pt x="4489" y="7268"/>
                  <a:pt x="4464" y="7268"/>
                </a:cubicBezTo>
                <a:lnTo>
                  <a:pt x="4513" y="7268"/>
                </a:lnTo>
                <a:cubicBezTo>
                  <a:pt x="4635" y="7268"/>
                  <a:pt x="4830" y="7268"/>
                  <a:pt x="5610" y="7342"/>
                </a:cubicBezTo>
                <a:lnTo>
                  <a:pt x="5806" y="7025"/>
                </a:lnTo>
                <a:lnTo>
                  <a:pt x="5903" y="6878"/>
                </a:lnTo>
                <a:cubicBezTo>
                  <a:pt x="5928" y="6829"/>
                  <a:pt x="5952" y="6781"/>
                  <a:pt x="6001" y="6732"/>
                </a:cubicBezTo>
                <a:lnTo>
                  <a:pt x="6391" y="6317"/>
                </a:lnTo>
                <a:cubicBezTo>
                  <a:pt x="6464" y="6244"/>
                  <a:pt x="6537" y="6171"/>
                  <a:pt x="6586" y="6098"/>
                </a:cubicBezTo>
                <a:lnTo>
                  <a:pt x="6806" y="5927"/>
                </a:lnTo>
                <a:lnTo>
                  <a:pt x="6927" y="5829"/>
                </a:lnTo>
                <a:lnTo>
                  <a:pt x="6976" y="5805"/>
                </a:lnTo>
                <a:lnTo>
                  <a:pt x="7074" y="5732"/>
                </a:lnTo>
                <a:cubicBezTo>
                  <a:pt x="7342" y="5537"/>
                  <a:pt x="7610" y="5342"/>
                  <a:pt x="7903" y="5195"/>
                </a:cubicBezTo>
                <a:cubicBezTo>
                  <a:pt x="8025" y="5098"/>
                  <a:pt x="8171" y="5025"/>
                  <a:pt x="8293" y="4951"/>
                </a:cubicBezTo>
                <a:lnTo>
                  <a:pt x="8342" y="4951"/>
                </a:lnTo>
                <a:lnTo>
                  <a:pt x="8342" y="4854"/>
                </a:lnTo>
                <a:cubicBezTo>
                  <a:pt x="8342" y="4825"/>
                  <a:pt x="8346" y="4819"/>
                  <a:pt x="8352" y="4819"/>
                </a:cubicBezTo>
                <a:cubicBezTo>
                  <a:pt x="8356" y="4819"/>
                  <a:pt x="8363" y="4823"/>
                  <a:pt x="8370" y="4823"/>
                </a:cubicBezTo>
                <a:cubicBezTo>
                  <a:pt x="8376" y="4823"/>
                  <a:pt x="8384" y="4820"/>
                  <a:pt x="8391" y="4805"/>
                </a:cubicBezTo>
                <a:lnTo>
                  <a:pt x="8391" y="4878"/>
                </a:lnTo>
                <a:cubicBezTo>
                  <a:pt x="8391" y="4878"/>
                  <a:pt x="8391" y="4878"/>
                  <a:pt x="8366" y="4927"/>
                </a:cubicBezTo>
                <a:lnTo>
                  <a:pt x="8366" y="4927"/>
                </a:lnTo>
                <a:lnTo>
                  <a:pt x="8391" y="4903"/>
                </a:lnTo>
                <a:cubicBezTo>
                  <a:pt x="8405" y="4895"/>
                  <a:pt x="8413" y="4893"/>
                  <a:pt x="8417" y="4893"/>
                </a:cubicBezTo>
                <a:cubicBezTo>
                  <a:pt x="8425" y="4893"/>
                  <a:pt x="8408" y="4910"/>
                  <a:pt x="8391" y="4927"/>
                </a:cubicBezTo>
                <a:lnTo>
                  <a:pt x="8440" y="4927"/>
                </a:lnTo>
                <a:cubicBezTo>
                  <a:pt x="8464" y="4927"/>
                  <a:pt x="8464" y="4951"/>
                  <a:pt x="8440" y="4976"/>
                </a:cubicBezTo>
                <a:lnTo>
                  <a:pt x="8464" y="4976"/>
                </a:lnTo>
                <a:cubicBezTo>
                  <a:pt x="8464" y="5000"/>
                  <a:pt x="8464" y="5049"/>
                  <a:pt x="8464" y="5098"/>
                </a:cubicBezTo>
                <a:cubicBezTo>
                  <a:pt x="8464" y="5171"/>
                  <a:pt x="8464" y="5244"/>
                  <a:pt x="8415" y="5293"/>
                </a:cubicBezTo>
                <a:cubicBezTo>
                  <a:pt x="8415" y="5399"/>
                  <a:pt x="8342" y="5706"/>
                  <a:pt x="8386" y="5706"/>
                </a:cubicBezTo>
                <a:cubicBezTo>
                  <a:pt x="8393" y="5706"/>
                  <a:pt x="8402" y="5699"/>
                  <a:pt x="8415" y="5683"/>
                </a:cubicBezTo>
                <a:lnTo>
                  <a:pt x="8415" y="5683"/>
                </a:lnTo>
                <a:cubicBezTo>
                  <a:pt x="8378" y="5739"/>
                  <a:pt x="8327" y="5951"/>
                  <a:pt x="8304" y="5951"/>
                </a:cubicBezTo>
                <a:cubicBezTo>
                  <a:pt x="8297" y="5951"/>
                  <a:pt x="8293" y="5930"/>
                  <a:pt x="8293" y="5878"/>
                </a:cubicBezTo>
                <a:cubicBezTo>
                  <a:pt x="8269" y="5976"/>
                  <a:pt x="8245" y="6098"/>
                  <a:pt x="8245" y="6195"/>
                </a:cubicBezTo>
                <a:lnTo>
                  <a:pt x="8293" y="6049"/>
                </a:lnTo>
                <a:lnTo>
                  <a:pt x="8293" y="6049"/>
                </a:lnTo>
                <a:cubicBezTo>
                  <a:pt x="8196" y="6342"/>
                  <a:pt x="8147" y="6659"/>
                  <a:pt x="8098" y="6951"/>
                </a:cubicBezTo>
                <a:lnTo>
                  <a:pt x="8171" y="6805"/>
                </a:lnTo>
                <a:lnTo>
                  <a:pt x="8171" y="6805"/>
                </a:lnTo>
                <a:cubicBezTo>
                  <a:pt x="8147" y="7000"/>
                  <a:pt x="8074" y="7195"/>
                  <a:pt x="7976" y="7366"/>
                </a:cubicBezTo>
                <a:lnTo>
                  <a:pt x="8025" y="7098"/>
                </a:lnTo>
                <a:lnTo>
                  <a:pt x="8025" y="7098"/>
                </a:lnTo>
                <a:cubicBezTo>
                  <a:pt x="8001" y="7195"/>
                  <a:pt x="7976" y="7293"/>
                  <a:pt x="7952" y="7390"/>
                </a:cubicBezTo>
                <a:cubicBezTo>
                  <a:pt x="7927" y="7561"/>
                  <a:pt x="7903" y="7707"/>
                  <a:pt x="7879" y="7854"/>
                </a:cubicBezTo>
                <a:cubicBezTo>
                  <a:pt x="7806" y="8146"/>
                  <a:pt x="7781" y="8439"/>
                  <a:pt x="7757" y="8732"/>
                </a:cubicBezTo>
                <a:lnTo>
                  <a:pt x="7781" y="8512"/>
                </a:lnTo>
                <a:lnTo>
                  <a:pt x="7781" y="8512"/>
                </a:lnTo>
                <a:cubicBezTo>
                  <a:pt x="7781" y="8683"/>
                  <a:pt x="7732" y="8976"/>
                  <a:pt x="7684" y="9366"/>
                </a:cubicBezTo>
                <a:cubicBezTo>
                  <a:pt x="7830" y="9512"/>
                  <a:pt x="7903" y="9585"/>
                  <a:pt x="8001" y="9707"/>
                </a:cubicBezTo>
                <a:cubicBezTo>
                  <a:pt x="8098" y="9805"/>
                  <a:pt x="8196" y="9927"/>
                  <a:pt x="8269" y="10049"/>
                </a:cubicBezTo>
                <a:cubicBezTo>
                  <a:pt x="8391" y="10122"/>
                  <a:pt x="8537" y="10171"/>
                  <a:pt x="8659" y="10244"/>
                </a:cubicBezTo>
                <a:lnTo>
                  <a:pt x="8854" y="10342"/>
                </a:lnTo>
                <a:lnTo>
                  <a:pt x="9049" y="10415"/>
                </a:lnTo>
                <a:cubicBezTo>
                  <a:pt x="9488" y="10268"/>
                  <a:pt x="9927" y="10098"/>
                  <a:pt x="10366" y="9902"/>
                </a:cubicBezTo>
                <a:lnTo>
                  <a:pt x="10366" y="9902"/>
                </a:lnTo>
                <a:lnTo>
                  <a:pt x="10220" y="9927"/>
                </a:lnTo>
                <a:lnTo>
                  <a:pt x="10074" y="9951"/>
                </a:lnTo>
                <a:lnTo>
                  <a:pt x="10074" y="9951"/>
                </a:lnTo>
                <a:lnTo>
                  <a:pt x="10147" y="9902"/>
                </a:lnTo>
                <a:cubicBezTo>
                  <a:pt x="10220" y="9878"/>
                  <a:pt x="10269" y="9854"/>
                  <a:pt x="10342" y="9829"/>
                </a:cubicBezTo>
                <a:lnTo>
                  <a:pt x="10582" y="9685"/>
                </a:lnTo>
                <a:lnTo>
                  <a:pt x="10582" y="9685"/>
                </a:lnTo>
                <a:cubicBezTo>
                  <a:pt x="10537" y="9716"/>
                  <a:pt x="10414" y="9918"/>
                  <a:pt x="10333" y="9981"/>
                </a:cubicBezTo>
                <a:lnTo>
                  <a:pt x="10333" y="9981"/>
                </a:lnTo>
                <a:lnTo>
                  <a:pt x="10708" y="9805"/>
                </a:lnTo>
                <a:lnTo>
                  <a:pt x="10976" y="9707"/>
                </a:lnTo>
                <a:lnTo>
                  <a:pt x="11147" y="9610"/>
                </a:lnTo>
                <a:cubicBezTo>
                  <a:pt x="11415" y="9488"/>
                  <a:pt x="11732" y="9317"/>
                  <a:pt x="12074" y="9171"/>
                </a:cubicBezTo>
                <a:lnTo>
                  <a:pt x="12781" y="8805"/>
                </a:lnTo>
                <a:cubicBezTo>
                  <a:pt x="12879" y="8756"/>
                  <a:pt x="13001" y="8707"/>
                  <a:pt x="13074" y="8659"/>
                </a:cubicBezTo>
                <a:cubicBezTo>
                  <a:pt x="13171" y="8610"/>
                  <a:pt x="13244" y="8585"/>
                  <a:pt x="13342" y="8561"/>
                </a:cubicBezTo>
                <a:lnTo>
                  <a:pt x="13415" y="8537"/>
                </a:lnTo>
                <a:lnTo>
                  <a:pt x="13415" y="8537"/>
                </a:lnTo>
                <a:cubicBezTo>
                  <a:pt x="13415" y="8561"/>
                  <a:pt x="13391" y="8585"/>
                  <a:pt x="13391" y="8610"/>
                </a:cubicBezTo>
                <a:cubicBezTo>
                  <a:pt x="13342" y="8683"/>
                  <a:pt x="13269" y="8732"/>
                  <a:pt x="13220" y="8781"/>
                </a:cubicBezTo>
                <a:cubicBezTo>
                  <a:pt x="13220" y="8791"/>
                  <a:pt x="13223" y="8795"/>
                  <a:pt x="13228" y="8795"/>
                </a:cubicBezTo>
                <a:cubicBezTo>
                  <a:pt x="13242" y="8795"/>
                  <a:pt x="13267" y="8766"/>
                  <a:pt x="13273" y="8766"/>
                </a:cubicBezTo>
                <a:cubicBezTo>
                  <a:pt x="13275" y="8766"/>
                  <a:pt x="13274" y="8770"/>
                  <a:pt x="13269" y="8781"/>
                </a:cubicBezTo>
                <a:cubicBezTo>
                  <a:pt x="13244" y="8805"/>
                  <a:pt x="13220" y="8829"/>
                  <a:pt x="13196" y="8829"/>
                </a:cubicBezTo>
                <a:cubicBezTo>
                  <a:pt x="13196" y="8829"/>
                  <a:pt x="13160" y="8883"/>
                  <a:pt x="13180" y="8883"/>
                </a:cubicBezTo>
                <a:cubicBezTo>
                  <a:pt x="13184" y="8883"/>
                  <a:pt x="13189" y="8882"/>
                  <a:pt x="13196" y="8878"/>
                </a:cubicBezTo>
                <a:cubicBezTo>
                  <a:pt x="13220" y="8854"/>
                  <a:pt x="13342" y="8756"/>
                  <a:pt x="13415" y="8683"/>
                </a:cubicBezTo>
                <a:lnTo>
                  <a:pt x="13415" y="8683"/>
                </a:lnTo>
                <a:lnTo>
                  <a:pt x="13366" y="8781"/>
                </a:lnTo>
                <a:lnTo>
                  <a:pt x="13293" y="8829"/>
                </a:lnTo>
                <a:cubicBezTo>
                  <a:pt x="13293" y="8829"/>
                  <a:pt x="13311" y="8823"/>
                  <a:pt x="13333" y="8823"/>
                </a:cubicBezTo>
                <a:cubicBezTo>
                  <a:pt x="13354" y="8823"/>
                  <a:pt x="13379" y="8829"/>
                  <a:pt x="13391" y="8854"/>
                </a:cubicBezTo>
                <a:cubicBezTo>
                  <a:pt x="13391" y="8878"/>
                  <a:pt x="13366" y="8903"/>
                  <a:pt x="13342" y="8927"/>
                </a:cubicBezTo>
                <a:cubicBezTo>
                  <a:pt x="13293" y="9049"/>
                  <a:pt x="13244" y="9146"/>
                  <a:pt x="13220" y="9244"/>
                </a:cubicBezTo>
                <a:lnTo>
                  <a:pt x="12879" y="10024"/>
                </a:lnTo>
                <a:cubicBezTo>
                  <a:pt x="12879" y="9927"/>
                  <a:pt x="12903" y="9829"/>
                  <a:pt x="12927" y="9756"/>
                </a:cubicBezTo>
                <a:lnTo>
                  <a:pt x="12927" y="9756"/>
                </a:lnTo>
                <a:cubicBezTo>
                  <a:pt x="12903" y="9829"/>
                  <a:pt x="12854" y="9927"/>
                  <a:pt x="12805" y="10000"/>
                </a:cubicBezTo>
                <a:cubicBezTo>
                  <a:pt x="12819" y="9983"/>
                  <a:pt x="12827" y="9976"/>
                  <a:pt x="12832" y="9976"/>
                </a:cubicBezTo>
                <a:cubicBezTo>
                  <a:pt x="12857" y="9976"/>
                  <a:pt x="12771" y="10187"/>
                  <a:pt x="12789" y="10187"/>
                </a:cubicBezTo>
                <a:cubicBezTo>
                  <a:pt x="12792" y="10187"/>
                  <a:pt x="12797" y="10182"/>
                  <a:pt x="12805" y="10171"/>
                </a:cubicBezTo>
                <a:lnTo>
                  <a:pt x="12805" y="10171"/>
                </a:lnTo>
                <a:cubicBezTo>
                  <a:pt x="12732" y="10634"/>
                  <a:pt x="12415" y="11122"/>
                  <a:pt x="12318" y="11537"/>
                </a:cubicBezTo>
                <a:cubicBezTo>
                  <a:pt x="12391" y="11610"/>
                  <a:pt x="13488" y="12976"/>
                  <a:pt x="13586" y="13024"/>
                </a:cubicBezTo>
                <a:cubicBezTo>
                  <a:pt x="13570" y="13088"/>
                  <a:pt x="13543" y="13152"/>
                  <a:pt x="13513" y="13209"/>
                </a:cubicBezTo>
                <a:lnTo>
                  <a:pt x="13513" y="13209"/>
                </a:lnTo>
                <a:cubicBezTo>
                  <a:pt x="13568" y="13115"/>
                  <a:pt x="13616" y="13021"/>
                  <a:pt x="13635" y="12927"/>
                </a:cubicBezTo>
                <a:lnTo>
                  <a:pt x="13586" y="12878"/>
                </a:lnTo>
                <a:cubicBezTo>
                  <a:pt x="13683" y="12585"/>
                  <a:pt x="13659" y="12829"/>
                  <a:pt x="13757" y="12561"/>
                </a:cubicBezTo>
                <a:cubicBezTo>
                  <a:pt x="13805" y="12561"/>
                  <a:pt x="13732" y="12805"/>
                  <a:pt x="13635" y="13024"/>
                </a:cubicBezTo>
                <a:cubicBezTo>
                  <a:pt x="13732" y="12878"/>
                  <a:pt x="13781" y="12732"/>
                  <a:pt x="13830" y="12561"/>
                </a:cubicBezTo>
                <a:cubicBezTo>
                  <a:pt x="13869" y="12483"/>
                  <a:pt x="13884" y="12471"/>
                  <a:pt x="13895" y="12471"/>
                </a:cubicBezTo>
                <a:cubicBezTo>
                  <a:pt x="13900" y="12471"/>
                  <a:pt x="13904" y="12473"/>
                  <a:pt x="13908" y="12473"/>
                </a:cubicBezTo>
                <a:cubicBezTo>
                  <a:pt x="13919" y="12473"/>
                  <a:pt x="13934" y="12460"/>
                  <a:pt x="13976" y="12366"/>
                </a:cubicBezTo>
                <a:cubicBezTo>
                  <a:pt x="14025" y="12171"/>
                  <a:pt x="14098" y="12000"/>
                  <a:pt x="14196" y="11805"/>
                </a:cubicBezTo>
                <a:cubicBezTo>
                  <a:pt x="14415" y="11366"/>
                  <a:pt x="14415" y="11098"/>
                  <a:pt x="14635" y="10707"/>
                </a:cubicBezTo>
                <a:lnTo>
                  <a:pt x="14635" y="10756"/>
                </a:lnTo>
                <a:cubicBezTo>
                  <a:pt x="14708" y="10610"/>
                  <a:pt x="14805" y="10317"/>
                  <a:pt x="14927" y="10073"/>
                </a:cubicBezTo>
                <a:lnTo>
                  <a:pt x="14927" y="10073"/>
                </a:lnTo>
                <a:cubicBezTo>
                  <a:pt x="14903" y="10110"/>
                  <a:pt x="14879" y="10140"/>
                  <a:pt x="14866" y="10140"/>
                </a:cubicBezTo>
                <a:cubicBezTo>
                  <a:pt x="14854" y="10140"/>
                  <a:pt x="14854" y="10110"/>
                  <a:pt x="14879" y="10024"/>
                </a:cubicBezTo>
                <a:cubicBezTo>
                  <a:pt x="15171" y="9439"/>
                  <a:pt x="15293" y="9049"/>
                  <a:pt x="15537" y="8610"/>
                </a:cubicBezTo>
                <a:lnTo>
                  <a:pt x="15635" y="8220"/>
                </a:lnTo>
                <a:lnTo>
                  <a:pt x="15952" y="7488"/>
                </a:lnTo>
                <a:lnTo>
                  <a:pt x="15439" y="6829"/>
                </a:lnTo>
                <a:cubicBezTo>
                  <a:pt x="15391" y="6756"/>
                  <a:pt x="15342" y="6683"/>
                  <a:pt x="15269" y="6634"/>
                </a:cubicBezTo>
                <a:lnTo>
                  <a:pt x="15074" y="6439"/>
                </a:lnTo>
                <a:lnTo>
                  <a:pt x="14879" y="6268"/>
                </a:lnTo>
                <a:lnTo>
                  <a:pt x="14561" y="6000"/>
                </a:lnTo>
                <a:lnTo>
                  <a:pt x="14122" y="6146"/>
                </a:lnTo>
                <a:cubicBezTo>
                  <a:pt x="13976" y="6195"/>
                  <a:pt x="13830" y="6244"/>
                  <a:pt x="13683" y="6317"/>
                </a:cubicBezTo>
                <a:lnTo>
                  <a:pt x="12757" y="6707"/>
                </a:lnTo>
                <a:cubicBezTo>
                  <a:pt x="12610" y="6781"/>
                  <a:pt x="12464" y="6854"/>
                  <a:pt x="12318" y="6927"/>
                </a:cubicBezTo>
                <a:lnTo>
                  <a:pt x="11854" y="7146"/>
                </a:lnTo>
                <a:lnTo>
                  <a:pt x="11366" y="7390"/>
                </a:lnTo>
                <a:lnTo>
                  <a:pt x="10610" y="7781"/>
                </a:lnTo>
                <a:cubicBezTo>
                  <a:pt x="10488" y="7829"/>
                  <a:pt x="10391" y="7878"/>
                  <a:pt x="10293" y="7927"/>
                </a:cubicBezTo>
                <a:lnTo>
                  <a:pt x="10196" y="7976"/>
                </a:lnTo>
                <a:cubicBezTo>
                  <a:pt x="10147" y="8000"/>
                  <a:pt x="10098" y="8024"/>
                  <a:pt x="10049" y="8049"/>
                </a:cubicBezTo>
                <a:cubicBezTo>
                  <a:pt x="10025" y="8049"/>
                  <a:pt x="9976" y="8073"/>
                  <a:pt x="9952" y="8073"/>
                </a:cubicBezTo>
                <a:lnTo>
                  <a:pt x="9952" y="7951"/>
                </a:lnTo>
                <a:cubicBezTo>
                  <a:pt x="9952" y="7927"/>
                  <a:pt x="9952" y="7854"/>
                  <a:pt x="9976" y="7805"/>
                </a:cubicBezTo>
                <a:cubicBezTo>
                  <a:pt x="10049" y="7439"/>
                  <a:pt x="10123" y="7098"/>
                  <a:pt x="10196" y="6732"/>
                </a:cubicBezTo>
                <a:cubicBezTo>
                  <a:pt x="10269" y="6390"/>
                  <a:pt x="10342" y="6049"/>
                  <a:pt x="10391" y="5732"/>
                </a:cubicBezTo>
                <a:cubicBezTo>
                  <a:pt x="10415" y="5537"/>
                  <a:pt x="10440" y="5366"/>
                  <a:pt x="10488" y="5195"/>
                </a:cubicBezTo>
                <a:cubicBezTo>
                  <a:pt x="10513" y="4951"/>
                  <a:pt x="10562" y="4708"/>
                  <a:pt x="10562" y="4488"/>
                </a:cubicBezTo>
                <a:cubicBezTo>
                  <a:pt x="10635" y="4147"/>
                  <a:pt x="10684" y="3732"/>
                  <a:pt x="10708" y="3317"/>
                </a:cubicBezTo>
                <a:lnTo>
                  <a:pt x="10610" y="3195"/>
                </a:lnTo>
                <a:lnTo>
                  <a:pt x="10513" y="3098"/>
                </a:lnTo>
                <a:lnTo>
                  <a:pt x="10513" y="3098"/>
                </a:lnTo>
                <a:cubicBezTo>
                  <a:pt x="10564" y="3162"/>
                  <a:pt x="10568" y="3193"/>
                  <a:pt x="10546" y="3193"/>
                </a:cubicBezTo>
                <a:cubicBezTo>
                  <a:pt x="10526" y="3193"/>
                  <a:pt x="10486" y="3168"/>
                  <a:pt x="10440" y="3122"/>
                </a:cubicBezTo>
                <a:cubicBezTo>
                  <a:pt x="10049" y="2659"/>
                  <a:pt x="10171" y="2830"/>
                  <a:pt x="10098" y="2756"/>
                </a:cubicBezTo>
                <a:cubicBezTo>
                  <a:pt x="10098" y="2756"/>
                  <a:pt x="10049" y="2732"/>
                  <a:pt x="10001" y="2683"/>
                </a:cubicBezTo>
                <a:cubicBezTo>
                  <a:pt x="9952" y="2659"/>
                  <a:pt x="9879" y="2634"/>
                  <a:pt x="9757" y="2586"/>
                </a:cubicBezTo>
                <a:cubicBezTo>
                  <a:pt x="9635" y="2512"/>
                  <a:pt x="9537" y="2464"/>
                  <a:pt x="9366" y="2366"/>
                </a:cubicBezTo>
                <a:cubicBezTo>
                  <a:pt x="9171" y="2439"/>
                  <a:pt x="8976" y="2488"/>
                  <a:pt x="8757" y="2561"/>
                </a:cubicBezTo>
                <a:lnTo>
                  <a:pt x="8391" y="2683"/>
                </a:lnTo>
                <a:cubicBezTo>
                  <a:pt x="8269" y="2732"/>
                  <a:pt x="8147" y="2781"/>
                  <a:pt x="8025" y="2830"/>
                </a:cubicBezTo>
                <a:lnTo>
                  <a:pt x="7635" y="3025"/>
                </a:lnTo>
                <a:cubicBezTo>
                  <a:pt x="7562" y="3049"/>
                  <a:pt x="7513" y="3073"/>
                  <a:pt x="7440" y="3098"/>
                </a:cubicBezTo>
                <a:lnTo>
                  <a:pt x="7318" y="3195"/>
                </a:lnTo>
                <a:cubicBezTo>
                  <a:pt x="7147" y="3269"/>
                  <a:pt x="6976" y="3366"/>
                  <a:pt x="6806" y="3464"/>
                </a:cubicBezTo>
                <a:cubicBezTo>
                  <a:pt x="6440" y="3683"/>
                  <a:pt x="6123" y="3903"/>
                  <a:pt x="5806" y="4147"/>
                </a:cubicBezTo>
                <a:lnTo>
                  <a:pt x="5684" y="4220"/>
                </a:lnTo>
                <a:lnTo>
                  <a:pt x="5635" y="4244"/>
                </a:lnTo>
                <a:lnTo>
                  <a:pt x="5586" y="4293"/>
                </a:lnTo>
                <a:cubicBezTo>
                  <a:pt x="5562" y="4317"/>
                  <a:pt x="5537" y="4342"/>
                  <a:pt x="5513" y="4366"/>
                </a:cubicBezTo>
                <a:cubicBezTo>
                  <a:pt x="5440" y="4415"/>
                  <a:pt x="5391" y="4464"/>
                  <a:pt x="5342" y="4512"/>
                </a:cubicBezTo>
                <a:lnTo>
                  <a:pt x="5318" y="4610"/>
                </a:lnTo>
                <a:lnTo>
                  <a:pt x="5318" y="4634"/>
                </a:lnTo>
                <a:cubicBezTo>
                  <a:pt x="5293" y="4610"/>
                  <a:pt x="5293" y="4586"/>
                  <a:pt x="5293" y="4561"/>
                </a:cubicBezTo>
                <a:cubicBezTo>
                  <a:pt x="5269" y="4512"/>
                  <a:pt x="5269" y="4464"/>
                  <a:pt x="5245" y="4415"/>
                </a:cubicBezTo>
                <a:lnTo>
                  <a:pt x="5269" y="4415"/>
                </a:lnTo>
                <a:cubicBezTo>
                  <a:pt x="5245" y="4366"/>
                  <a:pt x="5245" y="4317"/>
                  <a:pt x="5245" y="4244"/>
                </a:cubicBezTo>
                <a:lnTo>
                  <a:pt x="5245" y="4122"/>
                </a:lnTo>
                <a:cubicBezTo>
                  <a:pt x="5245" y="4098"/>
                  <a:pt x="5245" y="4049"/>
                  <a:pt x="5245" y="4049"/>
                </a:cubicBezTo>
                <a:lnTo>
                  <a:pt x="5245" y="4025"/>
                </a:lnTo>
                <a:lnTo>
                  <a:pt x="5245" y="3951"/>
                </a:lnTo>
                <a:lnTo>
                  <a:pt x="5245" y="3805"/>
                </a:lnTo>
                <a:cubicBezTo>
                  <a:pt x="5245" y="3586"/>
                  <a:pt x="5293" y="3390"/>
                  <a:pt x="5293" y="3195"/>
                </a:cubicBezTo>
                <a:cubicBezTo>
                  <a:pt x="5342" y="2830"/>
                  <a:pt x="5367" y="2488"/>
                  <a:pt x="5391" y="2171"/>
                </a:cubicBezTo>
                <a:cubicBezTo>
                  <a:pt x="5440" y="1854"/>
                  <a:pt x="5464" y="1561"/>
                  <a:pt x="5488" y="1317"/>
                </a:cubicBezTo>
                <a:cubicBezTo>
                  <a:pt x="5513" y="1073"/>
                  <a:pt x="5513" y="903"/>
                  <a:pt x="5513" y="756"/>
                </a:cubicBezTo>
                <a:lnTo>
                  <a:pt x="5513" y="756"/>
                </a:lnTo>
                <a:lnTo>
                  <a:pt x="5488" y="903"/>
                </a:lnTo>
                <a:lnTo>
                  <a:pt x="5488" y="781"/>
                </a:lnTo>
                <a:cubicBezTo>
                  <a:pt x="5196" y="537"/>
                  <a:pt x="5220" y="464"/>
                  <a:pt x="5074" y="269"/>
                </a:cubicBezTo>
                <a:cubicBezTo>
                  <a:pt x="5069" y="278"/>
                  <a:pt x="5062" y="282"/>
                  <a:pt x="5051" y="282"/>
                </a:cubicBezTo>
                <a:cubicBezTo>
                  <a:pt x="5006" y="282"/>
                  <a:pt x="4914" y="202"/>
                  <a:pt x="4854" y="122"/>
                </a:cubicBezTo>
                <a:lnTo>
                  <a:pt x="4830" y="73"/>
                </a:lnTo>
                <a:lnTo>
                  <a:pt x="4781" y="73"/>
                </a:lnTo>
                <a:cubicBezTo>
                  <a:pt x="4659" y="49"/>
                  <a:pt x="4562" y="49"/>
                  <a:pt x="4440" y="49"/>
                </a:cubicBezTo>
                <a:lnTo>
                  <a:pt x="4196" y="49"/>
                </a:lnTo>
                <a:lnTo>
                  <a:pt x="3928" y="0"/>
                </a:lnTo>
                <a:close/>
                <a:moveTo>
                  <a:pt x="13513" y="13209"/>
                </a:moveTo>
                <a:cubicBezTo>
                  <a:pt x="13497" y="13237"/>
                  <a:pt x="13481" y="13265"/>
                  <a:pt x="13464" y="13293"/>
                </a:cubicBezTo>
                <a:cubicBezTo>
                  <a:pt x="13481" y="13267"/>
                  <a:pt x="13498" y="13239"/>
                  <a:pt x="13513" y="13209"/>
                </a:cubicBezTo>
                <a:close/>
              </a:path>
            </a:pathLst>
          </a:custGeom>
          <a:solidFill>
            <a:srgbClr val="F8AC5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51" name="Google Shape;751;p22"/>
          <p:cNvGrpSpPr/>
          <p:nvPr/>
        </p:nvGrpSpPr>
        <p:grpSpPr>
          <a:xfrm>
            <a:off x="-671237" y="2627630"/>
            <a:ext cx="1289932" cy="1622405"/>
            <a:chOff x="632000" y="3011150"/>
            <a:chExt cx="212225" cy="266925"/>
          </a:xfrm>
        </p:grpSpPr>
        <p:sp>
          <p:nvSpPr>
            <p:cNvPr id="752" name="Google Shape;752;p22"/>
            <p:cNvSpPr/>
            <p:nvPr/>
          </p:nvSpPr>
          <p:spPr>
            <a:xfrm>
              <a:off x="767375" y="3031875"/>
              <a:ext cx="25" cy="3675"/>
            </a:xfrm>
            <a:custGeom>
              <a:avLst/>
              <a:gdLst/>
              <a:ahLst/>
              <a:cxnLst/>
              <a:rect l="l" t="t" r="r" b="b"/>
              <a:pathLst>
                <a:path w="1" h="147" extrusionOk="0">
                  <a:moveTo>
                    <a:pt x="0" y="147"/>
                  </a:moveTo>
                  <a:lnTo>
                    <a:pt x="0" y="0"/>
                  </a:lnTo>
                  <a:cubicBezTo>
                    <a:pt x="0" y="49"/>
                    <a:pt x="0" y="98"/>
                    <a:pt x="0" y="1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22"/>
            <p:cNvSpPr/>
            <p:nvPr/>
          </p:nvSpPr>
          <p:spPr>
            <a:xfrm>
              <a:off x="701525" y="3033700"/>
              <a:ext cx="25" cy="3075"/>
            </a:xfrm>
            <a:custGeom>
              <a:avLst/>
              <a:gdLst/>
              <a:ahLst/>
              <a:cxnLst/>
              <a:rect l="l" t="t" r="r" b="b"/>
              <a:pathLst>
                <a:path w="1" h="123" extrusionOk="0">
                  <a:moveTo>
                    <a:pt x="0" y="123"/>
                  </a:moveTo>
                  <a:lnTo>
                    <a:pt x="0" y="1"/>
                  </a:lnTo>
                  <a:cubicBezTo>
                    <a:pt x="0" y="49"/>
                    <a:pt x="0" y="74"/>
                    <a:pt x="0" y="12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22"/>
            <p:cNvSpPr/>
            <p:nvPr/>
          </p:nvSpPr>
          <p:spPr>
            <a:xfrm>
              <a:off x="632000" y="3030050"/>
              <a:ext cx="25" cy="1850"/>
            </a:xfrm>
            <a:custGeom>
              <a:avLst/>
              <a:gdLst/>
              <a:ahLst/>
              <a:cxnLst/>
              <a:rect l="l" t="t" r="r" b="b"/>
              <a:pathLst>
                <a:path w="1" h="74" extrusionOk="0">
                  <a:moveTo>
                    <a:pt x="1" y="73"/>
                  </a:moveTo>
                  <a:lnTo>
                    <a:pt x="1" y="0"/>
                  </a:lnTo>
                  <a:cubicBezTo>
                    <a:pt x="1" y="25"/>
                    <a:pt x="1" y="49"/>
                    <a:pt x="1" y="7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2"/>
            <p:cNvSpPr/>
            <p:nvPr/>
          </p:nvSpPr>
          <p:spPr>
            <a:xfrm>
              <a:off x="649075" y="3150175"/>
              <a:ext cx="650" cy="1850"/>
            </a:xfrm>
            <a:custGeom>
              <a:avLst/>
              <a:gdLst/>
              <a:ahLst/>
              <a:cxnLst/>
              <a:rect l="l" t="t" r="r" b="b"/>
              <a:pathLst>
                <a:path w="26" h="74" extrusionOk="0">
                  <a:moveTo>
                    <a:pt x="25" y="0"/>
                  </a:moveTo>
                  <a:cubicBezTo>
                    <a:pt x="1" y="0"/>
                    <a:pt x="1" y="49"/>
                    <a:pt x="1" y="73"/>
                  </a:cubicBezTo>
                  <a:cubicBezTo>
                    <a:pt x="1" y="49"/>
                    <a:pt x="25" y="24"/>
                    <a:pt x="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22"/>
            <p:cNvSpPr/>
            <p:nvPr/>
          </p:nvSpPr>
          <p:spPr>
            <a:xfrm>
              <a:off x="649075" y="3152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22"/>
            <p:cNvSpPr/>
            <p:nvPr/>
          </p:nvSpPr>
          <p:spPr>
            <a:xfrm>
              <a:off x="646025" y="3144675"/>
              <a:ext cx="48800" cy="52925"/>
            </a:xfrm>
            <a:custGeom>
              <a:avLst/>
              <a:gdLst/>
              <a:ahLst/>
              <a:cxnLst/>
              <a:rect l="l" t="t" r="r" b="b"/>
              <a:pathLst>
                <a:path w="1952" h="2117" extrusionOk="0">
                  <a:moveTo>
                    <a:pt x="1049" y="0"/>
                  </a:moveTo>
                  <a:lnTo>
                    <a:pt x="635" y="98"/>
                  </a:lnTo>
                  <a:cubicBezTo>
                    <a:pt x="586" y="147"/>
                    <a:pt x="562" y="220"/>
                    <a:pt x="537" y="293"/>
                  </a:cubicBezTo>
                  <a:cubicBezTo>
                    <a:pt x="537" y="293"/>
                    <a:pt x="537" y="293"/>
                    <a:pt x="537" y="318"/>
                  </a:cubicBezTo>
                  <a:cubicBezTo>
                    <a:pt x="447" y="287"/>
                    <a:pt x="347" y="267"/>
                    <a:pt x="267" y="267"/>
                  </a:cubicBezTo>
                  <a:cubicBezTo>
                    <a:pt x="217" y="267"/>
                    <a:pt x="175" y="275"/>
                    <a:pt x="147" y="293"/>
                  </a:cubicBezTo>
                  <a:lnTo>
                    <a:pt x="147" y="318"/>
                  </a:lnTo>
                  <a:cubicBezTo>
                    <a:pt x="123" y="342"/>
                    <a:pt x="147" y="366"/>
                    <a:pt x="123" y="366"/>
                  </a:cubicBezTo>
                  <a:cubicBezTo>
                    <a:pt x="123" y="391"/>
                    <a:pt x="123" y="391"/>
                    <a:pt x="123" y="415"/>
                  </a:cubicBezTo>
                  <a:cubicBezTo>
                    <a:pt x="123" y="440"/>
                    <a:pt x="110" y="440"/>
                    <a:pt x="98" y="440"/>
                  </a:cubicBezTo>
                  <a:cubicBezTo>
                    <a:pt x="86" y="440"/>
                    <a:pt x="74" y="440"/>
                    <a:pt x="74" y="464"/>
                  </a:cubicBezTo>
                  <a:cubicBezTo>
                    <a:pt x="25" y="683"/>
                    <a:pt x="1" y="927"/>
                    <a:pt x="1" y="1147"/>
                  </a:cubicBezTo>
                  <a:cubicBezTo>
                    <a:pt x="25" y="1220"/>
                    <a:pt x="25" y="1293"/>
                    <a:pt x="50" y="1366"/>
                  </a:cubicBezTo>
                  <a:cubicBezTo>
                    <a:pt x="50" y="1391"/>
                    <a:pt x="50" y="1391"/>
                    <a:pt x="50" y="1415"/>
                  </a:cubicBezTo>
                  <a:cubicBezTo>
                    <a:pt x="50" y="1415"/>
                    <a:pt x="98" y="1513"/>
                    <a:pt x="147" y="1635"/>
                  </a:cubicBezTo>
                  <a:cubicBezTo>
                    <a:pt x="196" y="1708"/>
                    <a:pt x="245" y="1781"/>
                    <a:pt x="293" y="1854"/>
                  </a:cubicBezTo>
                  <a:lnTo>
                    <a:pt x="318" y="1854"/>
                  </a:lnTo>
                  <a:cubicBezTo>
                    <a:pt x="415" y="1927"/>
                    <a:pt x="318" y="1903"/>
                    <a:pt x="415" y="1976"/>
                  </a:cubicBezTo>
                  <a:cubicBezTo>
                    <a:pt x="440" y="1976"/>
                    <a:pt x="489" y="2000"/>
                    <a:pt x="513" y="2025"/>
                  </a:cubicBezTo>
                  <a:cubicBezTo>
                    <a:pt x="537" y="2049"/>
                    <a:pt x="562" y="2049"/>
                    <a:pt x="610" y="2074"/>
                  </a:cubicBezTo>
                  <a:cubicBezTo>
                    <a:pt x="610" y="2074"/>
                    <a:pt x="659" y="2098"/>
                    <a:pt x="635" y="2098"/>
                  </a:cubicBezTo>
                  <a:cubicBezTo>
                    <a:pt x="635" y="2106"/>
                    <a:pt x="640" y="2109"/>
                    <a:pt x="649" y="2109"/>
                  </a:cubicBezTo>
                  <a:cubicBezTo>
                    <a:pt x="667" y="2109"/>
                    <a:pt x="700" y="2098"/>
                    <a:pt x="732" y="2098"/>
                  </a:cubicBezTo>
                  <a:cubicBezTo>
                    <a:pt x="757" y="2098"/>
                    <a:pt x="732" y="2098"/>
                    <a:pt x="732" y="2074"/>
                  </a:cubicBezTo>
                  <a:lnTo>
                    <a:pt x="806" y="2074"/>
                  </a:lnTo>
                  <a:cubicBezTo>
                    <a:pt x="822" y="2074"/>
                    <a:pt x="827" y="2096"/>
                    <a:pt x="822" y="2103"/>
                  </a:cubicBezTo>
                  <a:lnTo>
                    <a:pt x="822" y="2103"/>
                  </a:lnTo>
                  <a:cubicBezTo>
                    <a:pt x="816" y="2101"/>
                    <a:pt x="811" y="2100"/>
                    <a:pt x="806" y="2098"/>
                  </a:cubicBezTo>
                  <a:lnTo>
                    <a:pt x="806" y="2098"/>
                  </a:lnTo>
                  <a:cubicBezTo>
                    <a:pt x="810" y="2103"/>
                    <a:pt x="814" y="2105"/>
                    <a:pt x="817" y="2105"/>
                  </a:cubicBezTo>
                  <a:cubicBezTo>
                    <a:pt x="819" y="2105"/>
                    <a:pt x="821" y="2104"/>
                    <a:pt x="822" y="2103"/>
                  </a:cubicBezTo>
                  <a:lnTo>
                    <a:pt x="822" y="2103"/>
                  </a:lnTo>
                  <a:cubicBezTo>
                    <a:pt x="854" y="2112"/>
                    <a:pt x="891" y="2116"/>
                    <a:pt x="928" y="2116"/>
                  </a:cubicBezTo>
                  <a:cubicBezTo>
                    <a:pt x="970" y="2116"/>
                    <a:pt x="1013" y="2110"/>
                    <a:pt x="1049" y="2098"/>
                  </a:cubicBezTo>
                  <a:cubicBezTo>
                    <a:pt x="1171" y="2074"/>
                    <a:pt x="1269" y="2049"/>
                    <a:pt x="1367" y="2000"/>
                  </a:cubicBezTo>
                  <a:cubicBezTo>
                    <a:pt x="1537" y="1903"/>
                    <a:pt x="1684" y="1781"/>
                    <a:pt x="1781" y="1610"/>
                  </a:cubicBezTo>
                  <a:cubicBezTo>
                    <a:pt x="1757" y="1610"/>
                    <a:pt x="1732" y="1683"/>
                    <a:pt x="1708" y="1683"/>
                  </a:cubicBezTo>
                  <a:cubicBezTo>
                    <a:pt x="1708" y="1635"/>
                    <a:pt x="1757" y="1635"/>
                    <a:pt x="1757" y="1586"/>
                  </a:cubicBezTo>
                  <a:cubicBezTo>
                    <a:pt x="1757" y="1561"/>
                    <a:pt x="1806" y="1513"/>
                    <a:pt x="1854" y="1513"/>
                  </a:cubicBezTo>
                  <a:lnTo>
                    <a:pt x="1854" y="1488"/>
                  </a:lnTo>
                  <a:lnTo>
                    <a:pt x="1879" y="1464"/>
                  </a:lnTo>
                  <a:cubicBezTo>
                    <a:pt x="1903" y="1366"/>
                    <a:pt x="1903" y="1342"/>
                    <a:pt x="1928" y="1342"/>
                  </a:cubicBezTo>
                  <a:cubicBezTo>
                    <a:pt x="1928" y="1293"/>
                    <a:pt x="1952" y="1269"/>
                    <a:pt x="1952" y="1220"/>
                  </a:cubicBezTo>
                  <a:cubicBezTo>
                    <a:pt x="1952" y="1147"/>
                    <a:pt x="1952" y="1074"/>
                    <a:pt x="1952" y="1000"/>
                  </a:cubicBezTo>
                  <a:cubicBezTo>
                    <a:pt x="1952" y="1000"/>
                    <a:pt x="1952" y="1011"/>
                    <a:pt x="1945" y="1011"/>
                  </a:cubicBezTo>
                  <a:cubicBezTo>
                    <a:pt x="1941" y="1011"/>
                    <a:pt x="1936" y="1009"/>
                    <a:pt x="1928" y="1000"/>
                  </a:cubicBezTo>
                  <a:cubicBezTo>
                    <a:pt x="1903" y="976"/>
                    <a:pt x="1903" y="927"/>
                    <a:pt x="1928" y="903"/>
                  </a:cubicBezTo>
                  <a:cubicBezTo>
                    <a:pt x="1949" y="903"/>
                    <a:pt x="1913" y="826"/>
                    <a:pt x="1888" y="826"/>
                  </a:cubicBezTo>
                  <a:cubicBezTo>
                    <a:pt x="1884" y="826"/>
                    <a:pt x="1881" y="827"/>
                    <a:pt x="1879" y="830"/>
                  </a:cubicBezTo>
                  <a:cubicBezTo>
                    <a:pt x="1879" y="830"/>
                    <a:pt x="1879" y="767"/>
                    <a:pt x="1891" y="767"/>
                  </a:cubicBezTo>
                  <a:cubicBezTo>
                    <a:pt x="1894" y="767"/>
                    <a:pt x="1898" y="771"/>
                    <a:pt x="1903" y="781"/>
                  </a:cubicBezTo>
                  <a:cubicBezTo>
                    <a:pt x="1903" y="757"/>
                    <a:pt x="1879" y="732"/>
                    <a:pt x="1879" y="732"/>
                  </a:cubicBezTo>
                  <a:lnTo>
                    <a:pt x="1879" y="781"/>
                  </a:lnTo>
                  <a:cubicBezTo>
                    <a:pt x="1830" y="683"/>
                    <a:pt x="1830" y="635"/>
                    <a:pt x="1806" y="610"/>
                  </a:cubicBezTo>
                  <a:lnTo>
                    <a:pt x="1806" y="635"/>
                  </a:lnTo>
                  <a:cubicBezTo>
                    <a:pt x="1781" y="586"/>
                    <a:pt x="1757" y="561"/>
                    <a:pt x="1757" y="537"/>
                  </a:cubicBezTo>
                  <a:lnTo>
                    <a:pt x="1757" y="537"/>
                  </a:lnTo>
                  <a:lnTo>
                    <a:pt x="1806" y="561"/>
                  </a:lnTo>
                  <a:cubicBezTo>
                    <a:pt x="1757" y="513"/>
                    <a:pt x="1732" y="464"/>
                    <a:pt x="1684" y="415"/>
                  </a:cubicBezTo>
                  <a:lnTo>
                    <a:pt x="1684" y="440"/>
                  </a:lnTo>
                  <a:cubicBezTo>
                    <a:pt x="1635" y="415"/>
                    <a:pt x="1562" y="318"/>
                    <a:pt x="1464" y="269"/>
                  </a:cubicBezTo>
                  <a:cubicBezTo>
                    <a:pt x="1391" y="196"/>
                    <a:pt x="1318" y="171"/>
                    <a:pt x="1245" y="147"/>
                  </a:cubicBezTo>
                  <a:lnTo>
                    <a:pt x="1245" y="171"/>
                  </a:lnTo>
                  <a:lnTo>
                    <a:pt x="1196" y="147"/>
                  </a:lnTo>
                  <a:cubicBezTo>
                    <a:pt x="1196" y="147"/>
                    <a:pt x="1245" y="122"/>
                    <a:pt x="1245" y="122"/>
                  </a:cubicBezTo>
                  <a:cubicBezTo>
                    <a:pt x="1245" y="122"/>
                    <a:pt x="1147" y="49"/>
                    <a:pt x="10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22"/>
            <p:cNvSpPr/>
            <p:nvPr/>
          </p:nvSpPr>
          <p:spPr>
            <a:xfrm>
              <a:off x="798475" y="3083700"/>
              <a:ext cx="45750" cy="48200"/>
            </a:xfrm>
            <a:custGeom>
              <a:avLst/>
              <a:gdLst/>
              <a:ahLst/>
              <a:cxnLst/>
              <a:rect l="l" t="t" r="r" b="b"/>
              <a:pathLst>
                <a:path w="1830" h="1928" extrusionOk="0">
                  <a:moveTo>
                    <a:pt x="927" y="1"/>
                  </a:moveTo>
                  <a:lnTo>
                    <a:pt x="512" y="25"/>
                  </a:lnTo>
                  <a:lnTo>
                    <a:pt x="439" y="98"/>
                  </a:lnTo>
                  <a:lnTo>
                    <a:pt x="390" y="98"/>
                  </a:lnTo>
                  <a:cubicBezTo>
                    <a:pt x="366" y="98"/>
                    <a:pt x="342" y="122"/>
                    <a:pt x="317" y="122"/>
                  </a:cubicBezTo>
                  <a:lnTo>
                    <a:pt x="244" y="171"/>
                  </a:lnTo>
                  <a:cubicBezTo>
                    <a:pt x="206" y="190"/>
                    <a:pt x="182" y="210"/>
                    <a:pt x="162" y="229"/>
                  </a:cubicBezTo>
                  <a:lnTo>
                    <a:pt x="162" y="229"/>
                  </a:lnTo>
                  <a:cubicBezTo>
                    <a:pt x="165" y="226"/>
                    <a:pt x="168" y="223"/>
                    <a:pt x="171" y="220"/>
                  </a:cubicBezTo>
                  <a:lnTo>
                    <a:pt x="171" y="220"/>
                  </a:lnTo>
                  <a:lnTo>
                    <a:pt x="146" y="244"/>
                  </a:lnTo>
                  <a:cubicBezTo>
                    <a:pt x="152" y="239"/>
                    <a:pt x="157" y="234"/>
                    <a:pt x="162" y="229"/>
                  </a:cubicBezTo>
                  <a:lnTo>
                    <a:pt x="162" y="229"/>
                  </a:lnTo>
                  <a:cubicBezTo>
                    <a:pt x="96" y="299"/>
                    <a:pt x="72" y="369"/>
                    <a:pt x="49" y="440"/>
                  </a:cubicBezTo>
                  <a:cubicBezTo>
                    <a:pt x="49" y="464"/>
                    <a:pt x="25" y="488"/>
                    <a:pt x="0" y="513"/>
                  </a:cubicBezTo>
                  <a:lnTo>
                    <a:pt x="0" y="561"/>
                  </a:lnTo>
                  <a:lnTo>
                    <a:pt x="0" y="610"/>
                  </a:lnTo>
                  <a:cubicBezTo>
                    <a:pt x="0" y="610"/>
                    <a:pt x="49" y="635"/>
                    <a:pt x="49" y="683"/>
                  </a:cubicBezTo>
                  <a:cubicBezTo>
                    <a:pt x="73" y="708"/>
                    <a:pt x="73" y="732"/>
                    <a:pt x="98" y="757"/>
                  </a:cubicBezTo>
                  <a:cubicBezTo>
                    <a:pt x="73" y="903"/>
                    <a:pt x="98" y="1049"/>
                    <a:pt x="146" y="1196"/>
                  </a:cubicBezTo>
                  <a:cubicBezTo>
                    <a:pt x="171" y="1342"/>
                    <a:pt x="244" y="1464"/>
                    <a:pt x="317" y="1561"/>
                  </a:cubicBezTo>
                  <a:cubicBezTo>
                    <a:pt x="415" y="1708"/>
                    <a:pt x="561" y="1830"/>
                    <a:pt x="707" y="1927"/>
                  </a:cubicBezTo>
                  <a:lnTo>
                    <a:pt x="1146" y="1927"/>
                  </a:lnTo>
                  <a:cubicBezTo>
                    <a:pt x="1244" y="1854"/>
                    <a:pt x="1317" y="1781"/>
                    <a:pt x="1390" y="1732"/>
                  </a:cubicBezTo>
                  <a:cubicBezTo>
                    <a:pt x="1464" y="1708"/>
                    <a:pt x="1512" y="1659"/>
                    <a:pt x="1561" y="1586"/>
                  </a:cubicBezTo>
                  <a:lnTo>
                    <a:pt x="1561" y="1586"/>
                  </a:lnTo>
                  <a:cubicBezTo>
                    <a:pt x="1553" y="1594"/>
                    <a:pt x="1548" y="1597"/>
                    <a:pt x="1545" y="1597"/>
                  </a:cubicBezTo>
                  <a:cubicBezTo>
                    <a:pt x="1539" y="1597"/>
                    <a:pt x="1545" y="1586"/>
                    <a:pt x="1561" y="1586"/>
                  </a:cubicBezTo>
                  <a:cubicBezTo>
                    <a:pt x="1585" y="1561"/>
                    <a:pt x="1634" y="1513"/>
                    <a:pt x="1634" y="1513"/>
                  </a:cubicBezTo>
                  <a:cubicBezTo>
                    <a:pt x="1634" y="1513"/>
                    <a:pt x="1634" y="1513"/>
                    <a:pt x="1683" y="1415"/>
                  </a:cubicBezTo>
                  <a:cubicBezTo>
                    <a:pt x="1707" y="1391"/>
                    <a:pt x="1707" y="1342"/>
                    <a:pt x="1732" y="1318"/>
                  </a:cubicBezTo>
                  <a:cubicBezTo>
                    <a:pt x="1756" y="1269"/>
                    <a:pt x="1781" y="1196"/>
                    <a:pt x="1805" y="1147"/>
                  </a:cubicBezTo>
                  <a:cubicBezTo>
                    <a:pt x="1829" y="1001"/>
                    <a:pt x="1829" y="854"/>
                    <a:pt x="1781" y="708"/>
                  </a:cubicBezTo>
                  <a:cubicBezTo>
                    <a:pt x="1707" y="586"/>
                    <a:pt x="1634" y="464"/>
                    <a:pt x="1512" y="366"/>
                  </a:cubicBezTo>
                  <a:cubicBezTo>
                    <a:pt x="1464" y="342"/>
                    <a:pt x="1415" y="318"/>
                    <a:pt x="1390" y="269"/>
                  </a:cubicBezTo>
                  <a:lnTo>
                    <a:pt x="1317" y="220"/>
                  </a:lnTo>
                  <a:lnTo>
                    <a:pt x="1244" y="220"/>
                  </a:lnTo>
                  <a:cubicBezTo>
                    <a:pt x="1220" y="171"/>
                    <a:pt x="1195" y="147"/>
                    <a:pt x="1171" y="122"/>
                  </a:cubicBezTo>
                  <a:lnTo>
                    <a:pt x="1122" y="98"/>
                  </a:lnTo>
                  <a:cubicBezTo>
                    <a:pt x="1049" y="49"/>
                    <a:pt x="1000" y="25"/>
                    <a:pt x="9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22"/>
            <p:cNvSpPr/>
            <p:nvPr/>
          </p:nvSpPr>
          <p:spPr>
            <a:xfrm>
              <a:off x="802125" y="3090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22"/>
            <p:cNvSpPr/>
            <p:nvPr/>
          </p:nvSpPr>
          <p:spPr>
            <a:xfrm>
              <a:off x="713700" y="3105650"/>
              <a:ext cx="50025" cy="51850"/>
            </a:xfrm>
            <a:custGeom>
              <a:avLst/>
              <a:gdLst/>
              <a:ahLst/>
              <a:cxnLst/>
              <a:rect l="l" t="t" r="r" b="b"/>
              <a:pathLst>
                <a:path w="2001" h="2074" extrusionOk="0">
                  <a:moveTo>
                    <a:pt x="1001" y="1"/>
                  </a:moveTo>
                  <a:cubicBezTo>
                    <a:pt x="928" y="25"/>
                    <a:pt x="879" y="25"/>
                    <a:pt x="830" y="49"/>
                  </a:cubicBezTo>
                  <a:lnTo>
                    <a:pt x="684" y="123"/>
                  </a:lnTo>
                  <a:lnTo>
                    <a:pt x="660" y="123"/>
                  </a:lnTo>
                  <a:cubicBezTo>
                    <a:pt x="538" y="123"/>
                    <a:pt x="416" y="147"/>
                    <a:pt x="318" y="220"/>
                  </a:cubicBezTo>
                  <a:cubicBezTo>
                    <a:pt x="220" y="269"/>
                    <a:pt x="147" y="366"/>
                    <a:pt x="99" y="464"/>
                  </a:cubicBezTo>
                  <a:cubicBezTo>
                    <a:pt x="50" y="537"/>
                    <a:pt x="50" y="610"/>
                    <a:pt x="25" y="683"/>
                  </a:cubicBezTo>
                  <a:lnTo>
                    <a:pt x="25" y="659"/>
                  </a:lnTo>
                  <a:cubicBezTo>
                    <a:pt x="25" y="805"/>
                    <a:pt x="1" y="781"/>
                    <a:pt x="25" y="903"/>
                  </a:cubicBezTo>
                  <a:cubicBezTo>
                    <a:pt x="50" y="903"/>
                    <a:pt x="99" y="1025"/>
                    <a:pt x="123" y="1049"/>
                  </a:cubicBezTo>
                  <a:lnTo>
                    <a:pt x="196" y="1196"/>
                  </a:lnTo>
                  <a:cubicBezTo>
                    <a:pt x="220" y="1244"/>
                    <a:pt x="245" y="1293"/>
                    <a:pt x="245" y="1318"/>
                  </a:cubicBezTo>
                  <a:cubicBezTo>
                    <a:pt x="294" y="1391"/>
                    <a:pt x="367" y="1488"/>
                    <a:pt x="391" y="1537"/>
                  </a:cubicBezTo>
                  <a:cubicBezTo>
                    <a:pt x="440" y="1659"/>
                    <a:pt x="513" y="1781"/>
                    <a:pt x="586" y="1879"/>
                  </a:cubicBezTo>
                  <a:lnTo>
                    <a:pt x="586" y="2001"/>
                  </a:lnTo>
                  <a:cubicBezTo>
                    <a:pt x="660" y="1976"/>
                    <a:pt x="708" y="1927"/>
                    <a:pt x="757" y="1903"/>
                  </a:cubicBezTo>
                  <a:cubicBezTo>
                    <a:pt x="903" y="2025"/>
                    <a:pt x="1099" y="2074"/>
                    <a:pt x="1294" y="2074"/>
                  </a:cubicBezTo>
                  <a:cubicBezTo>
                    <a:pt x="1440" y="2049"/>
                    <a:pt x="1611" y="1976"/>
                    <a:pt x="1708" y="1854"/>
                  </a:cubicBezTo>
                  <a:lnTo>
                    <a:pt x="1830" y="1757"/>
                  </a:lnTo>
                  <a:lnTo>
                    <a:pt x="1928" y="1635"/>
                  </a:lnTo>
                  <a:lnTo>
                    <a:pt x="1928" y="1635"/>
                  </a:lnTo>
                  <a:cubicBezTo>
                    <a:pt x="1909" y="1653"/>
                    <a:pt x="1898" y="1661"/>
                    <a:pt x="1893" y="1661"/>
                  </a:cubicBezTo>
                  <a:cubicBezTo>
                    <a:pt x="1886" y="1661"/>
                    <a:pt x="1898" y="1640"/>
                    <a:pt x="1928" y="1610"/>
                  </a:cubicBezTo>
                  <a:cubicBezTo>
                    <a:pt x="1977" y="1513"/>
                    <a:pt x="1977" y="1488"/>
                    <a:pt x="1977" y="1488"/>
                  </a:cubicBezTo>
                  <a:lnTo>
                    <a:pt x="1977" y="1488"/>
                  </a:lnTo>
                  <a:cubicBezTo>
                    <a:pt x="1977" y="1488"/>
                    <a:pt x="1975" y="1490"/>
                    <a:pt x="1973" y="1490"/>
                  </a:cubicBezTo>
                  <a:cubicBezTo>
                    <a:pt x="1967" y="1490"/>
                    <a:pt x="1958" y="1476"/>
                    <a:pt x="1977" y="1366"/>
                  </a:cubicBezTo>
                  <a:cubicBezTo>
                    <a:pt x="2001" y="1244"/>
                    <a:pt x="2001" y="1122"/>
                    <a:pt x="1977" y="1001"/>
                  </a:cubicBezTo>
                  <a:cubicBezTo>
                    <a:pt x="1928" y="854"/>
                    <a:pt x="1855" y="732"/>
                    <a:pt x="1757" y="610"/>
                  </a:cubicBezTo>
                  <a:cubicBezTo>
                    <a:pt x="1757" y="562"/>
                    <a:pt x="1733" y="513"/>
                    <a:pt x="1708" y="464"/>
                  </a:cubicBezTo>
                  <a:lnTo>
                    <a:pt x="1659" y="391"/>
                  </a:lnTo>
                  <a:cubicBezTo>
                    <a:pt x="1659" y="391"/>
                    <a:pt x="1659" y="366"/>
                    <a:pt x="1635" y="342"/>
                  </a:cubicBezTo>
                  <a:cubicBezTo>
                    <a:pt x="1635" y="318"/>
                    <a:pt x="1611" y="293"/>
                    <a:pt x="1586" y="269"/>
                  </a:cubicBezTo>
                  <a:cubicBezTo>
                    <a:pt x="1586" y="244"/>
                    <a:pt x="1562" y="220"/>
                    <a:pt x="1562" y="220"/>
                  </a:cubicBezTo>
                  <a:cubicBezTo>
                    <a:pt x="1538" y="196"/>
                    <a:pt x="1513" y="171"/>
                    <a:pt x="1513" y="171"/>
                  </a:cubicBezTo>
                  <a:cubicBezTo>
                    <a:pt x="1464" y="123"/>
                    <a:pt x="1416" y="98"/>
                    <a:pt x="1367" y="74"/>
                  </a:cubicBezTo>
                  <a:cubicBezTo>
                    <a:pt x="1318" y="49"/>
                    <a:pt x="1245" y="25"/>
                    <a:pt x="119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22"/>
            <p:cNvSpPr/>
            <p:nvPr/>
          </p:nvSpPr>
          <p:spPr>
            <a:xfrm>
              <a:off x="790550" y="3185225"/>
              <a:ext cx="48175" cy="56225"/>
            </a:xfrm>
            <a:custGeom>
              <a:avLst/>
              <a:gdLst/>
              <a:ahLst/>
              <a:cxnLst/>
              <a:rect l="l" t="t" r="r" b="b"/>
              <a:pathLst>
                <a:path w="1927" h="2249" extrusionOk="0">
                  <a:moveTo>
                    <a:pt x="829" y="988"/>
                  </a:moveTo>
                  <a:cubicBezTo>
                    <a:pt x="829" y="988"/>
                    <a:pt x="829" y="1013"/>
                    <a:pt x="854" y="1013"/>
                  </a:cubicBezTo>
                  <a:cubicBezTo>
                    <a:pt x="854" y="1037"/>
                    <a:pt x="854" y="1037"/>
                    <a:pt x="829" y="1037"/>
                  </a:cubicBezTo>
                  <a:cubicBezTo>
                    <a:pt x="805" y="1037"/>
                    <a:pt x="829" y="1013"/>
                    <a:pt x="829" y="988"/>
                  </a:cubicBezTo>
                  <a:close/>
                  <a:moveTo>
                    <a:pt x="735" y="0"/>
                  </a:moveTo>
                  <a:cubicBezTo>
                    <a:pt x="665" y="0"/>
                    <a:pt x="598" y="13"/>
                    <a:pt x="537" y="37"/>
                  </a:cubicBezTo>
                  <a:cubicBezTo>
                    <a:pt x="366" y="135"/>
                    <a:pt x="220" y="281"/>
                    <a:pt x="171" y="452"/>
                  </a:cubicBezTo>
                  <a:lnTo>
                    <a:pt x="171" y="427"/>
                  </a:lnTo>
                  <a:cubicBezTo>
                    <a:pt x="122" y="500"/>
                    <a:pt x="98" y="598"/>
                    <a:pt x="73" y="671"/>
                  </a:cubicBezTo>
                  <a:cubicBezTo>
                    <a:pt x="73" y="720"/>
                    <a:pt x="49" y="769"/>
                    <a:pt x="49" y="817"/>
                  </a:cubicBezTo>
                  <a:cubicBezTo>
                    <a:pt x="49" y="866"/>
                    <a:pt x="49" y="939"/>
                    <a:pt x="24" y="988"/>
                  </a:cubicBezTo>
                  <a:cubicBezTo>
                    <a:pt x="0" y="1159"/>
                    <a:pt x="24" y="1354"/>
                    <a:pt x="73" y="1525"/>
                  </a:cubicBezTo>
                  <a:lnTo>
                    <a:pt x="73" y="1500"/>
                  </a:lnTo>
                  <a:cubicBezTo>
                    <a:pt x="98" y="1574"/>
                    <a:pt x="122" y="1671"/>
                    <a:pt x="122" y="1744"/>
                  </a:cubicBezTo>
                  <a:cubicBezTo>
                    <a:pt x="124" y="1742"/>
                    <a:pt x="127" y="1741"/>
                    <a:pt x="130" y="1741"/>
                  </a:cubicBezTo>
                  <a:cubicBezTo>
                    <a:pt x="159" y="1741"/>
                    <a:pt x="222" y="1844"/>
                    <a:pt x="244" y="1866"/>
                  </a:cubicBezTo>
                  <a:cubicBezTo>
                    <a:pt x="293" y="1915"/>
                    <a:pt x="342" y="1964"/>
                    <a:pt x="390" y="1988"/>
                  </a:cubicBezTo>
                  <a:cubicBezTo>
                    <a:pt x="439" y="2037"/>
                    <a:pt x="488" y="2086"/>
                    <a:pt x="561" y="2110"/>
                  </a:cubicBezTo>
                  <a:cubicBezTo>
                    <a:pt x="634" y="2159"/>
                    <a:pt x="683" y="2183"/>
                    <a:pt x="756" y="2208"/>
                  </a:cubicBezTo>
                  <a:lnTo>
                    <a:pt x="854" y="2232"/>
                  </a:lnTo>
                  <a:lnTo>
                    <a:pt x="927" y="2232"/>
                  </a:lnTo>
                  <a:cubicBezTo>
                    <a:pt x="1008" y="2242"/>
                    <a:pt x="1089" y="2248"/>
                    <a:pt x="1169" y="2248"/>
                  </a:cubicBezTo>
                  <a:cubicBezTo>
                    <a:pt x="1284" y="2248"/>
                    <a:pt x="1398" y="2236"/>
                    <a:pt x="1512" y="2208"/>
                  </a:cubicBezTo>
                  <a:lnTo>
                    <a:pt x="1659" y="2208"/>
                  </a:lnTo>
                  <a:cubicBezTo>
                    <a:pt x="1659" y="2086"/>
                    <a:pt x="1659" y="1988"/>
                    <a:pt x="1634" y="1891"/>
                  </a:cubicBezTo>
                  <a:lnTo>
                    <a:pt x="1634" y="1842"/>
                  </a:lnTo>
                  <a:cubicBezTo>
                    <a:pt x="1707" y="1793"/>
                    <a:pt x="1756" y="1720"/>
                    <a:pt x="1805" y="1622"/>
                  </a:cubicBezTo>
                  <a:cubicBezTo>
                    <a:pt x="1854" y="1549"/>
                    <a:pt x="1902" y="1427"/>
                    <a:pt x="1927" y="1330"/>
                  </a:cubicBezTo>
                  <a:lnTo>
                    <a:pt x="1927" y="1330"/>
                  </a:lnTo>
                  <a:cubicBezTo>
                    <a:pt x="1917" y="1350"/>
                    <a:pt x="1911" y="1358"/>
                    <a:pt x="1907" y="1358"/>
                  </a:cubicBezTo>
                  <a:cubicBezTo>
                    <a:pt x="1902" y="1358"/>
                    <a:pt x="1902" y="1344"/>
                    <a:pt x="1902" y="1330"/>
                  </a:cubicBezTo>
                  <a:cubicBezTo>
                    <a:pt x="1927" y="1183"/>
                    <a:pt x="1902" y="1183"/>
                    <a:pt x="1902" y="1183"/>
                  </a:cubicBezTo>
                  <a:cubicBezTo>
                    <a:pt x="1902" y="1159"/>
                    <a:pt x="1902" y="1183"/>
                    <a:pt x="1878" y="1013"/>
                  </a:cubicBezTo>
                  <a:cubicBezTo>
                    <a:pt x="1805" y="744"/>
                    <a:pt x="1659" y="500"/>
                    <a:pt x="1439" y="305"/>
                  </a:cubicBezTo>
                  <a:lnTo>
                    <a:pt x="1342" y="232"/>
                  </a:lnTo>
                  <a:lnTo>
                    <a:pt x="1220" y="159"/>
                  </a:lnTo>
                  <a:cubicBezTo>
                    <a:pt x="1171" y="135"/>
                    <a:pt x="1146" y="110"/>
                    <a:pt x="1098" y="86"/>
                  </a:cubicBezTo>
                  <a:cubicBezTo>
                    <a:pt x="1049" y="61"/>
                    <a:pt x="1000" y="37"/>
                    <a:pt x="951" y="37"/>
                  </a:cubicBezTo>
                  <a:cubicBezTo>
                    <a:pt x="878" y="13"/>
                    <a:pt x="805" y="0"/>
                    <a:pt x="7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22"/>
            <p:cNvSpPr/>
            <p:nvPr/>
          </p:nvSpPr>
          <p:spPr>
            <a:xfrm>
              <a:off x="716750" y="3227600"/>
              <a:ext cx="47600" cy="50475"/>
            </a:xfrm>
            <a:custGeom>
              <a:avLst/>
              <a:gdLst/>
              <a:ahLst/>
              <a:cxnLst/>
              <a:rect l="l" t="t" r="r" b="b"/>
              <a:pathLst>
                <a:path w="1904" h="2019" extrusionOk="0">
                  <a:moveTo>
                    <a:pt x="611" y="0"/>
                  </a:moveTo>
                  <a:cubicBezTo>
                    <a:pt x="613" y="3"/>
                    <a:pt x="616" y="6"/>
                    <a:pt x="619" y="9"/>
                  </a:cubicBezTo>
                  <a:lnTo>
                    <a:pt x="619" y="9"/>
                  </a:lnTo>
                  <a:lnTo>
                    <a:pt x="635" y="0"/>
                  </a:lnTo>
                  <a:close/>
                  <a:moveTo>
                    <a:pt x="619" y="9"/>
                  </a:moveTo>
                  <a:lnTo>
                    <a:pt x="123" y="269"/>
                  </a:lnTo>
                  <a:cubicBezTo>
                    <a:pt x="123" y="318"/>
                    <a:pt x="123" y="366"/>
                    <a:pt x="123" y="415"/>
                  </a:cubicBezTo>
                  <a:lnTo>
                    <a:pt x="123" y="683"/>
                  </a:lnTo>
                  <a:cubicBezTo>
                    <a:pt x="123" y="708"/>
                    <a:pt x="123" y="708"/>
                    <a:pt x="123" y="732"/>
                  </a:cubicBezTo>
                  <a:cubicBezTo>
                    <a:pt x="123" y="732"/>
                    <a:pt x="98" y="732"/>
                    <a:pt x="98" y="757"/>
                  </a:cubicBezTo>
                  <a:cubicBezTo>
                    <a:pt x="74" y="830"/>
                    <a:pt x="50" y="879"/>
                    <a:pt x="25" y="952"/>
                  </a:cubicBezTo>
                  <a:cubicBezTo>
                    <a:pt x="25" y="1000"/>
                    <a:pt x="1" y="1049"/>
                    <a:pt x="1" y="1074"/>
                  </a:cubicBezTo>
                  <a:cubicBezTo>
                    <a:pt x="1" y="1147"/>
                    <a:pt x="1" y="1196"/>
                    <a:pt x="1" y="1244"/>
                  </a:cubicBezTo>
                  <a:cubicBezTo>
                    <a:pt x="1" y="1464"/>
                    <a:pt x="98" y="1659"/>
                    <a:pt x="245" y="1805"/>
                  </a:cubicBezTo>
                  <a:cubicBezTo>
                    <a:pt x="318" y="1878"/>
                    <a:pt x="416" y="1952"/>
                    <a:pt x="538" y="1976"/>
                  </a:cubicBezTo>
                  <a:cubicBezTo>
                    <a:pt x="562" y="1976"/>
                    <a:pt x="562" y="2000"/>
                    <a:pt x="586" y="2000"/>
                  </a:cubicBezTo>
                  <a:cubicBezTo>
                    <a:pt x="635" y="2013"/>
                    <a:pt x="690" y="2019"/>
                    <a:pt x="745" y="2019"/>
                  </a:cubicBezTo>
                  <a:cubicBezTo>
                    <a:pt x="800" y="2019"/>
                    <a:pt x="855" y="2013"/>
                    <a:pt x="903" y="2000"/>
                  </a:cubicBezTo>
                  <a:cubicBezTo>
                    <a:pt x="1001" y="2000"/>
                    <a:pt x="1123" y="1976"/>
                    <a:pt x="1220" y="1952"/>
                  </a:cubicBezTo>
                  <a:lnTo>
                    <a:pt x="1220" y="1927"/>
                  </a:lnTo>
                  <a:cubicBezTo>
                    <a:pt x="1256" y="1909"/>
                    <a:pt x="1269" y="1905"/>
                    <a:pt x="1276" y="1905"/>
                  </a:cubicBezTo>
                  <a:cubicBezTo>
                    <a:pt x="1283" y="1905"/>
                    <a:pt x="1283" y="1910"/>
                    <a:pt x="1298" y="1910"/>
                  </a:cubicBezTo>
                  <a:cubicBezTo>
                    <a:pt x="1307" y="1910"/>
                    <a:pt x="1320" y="1908"/>
                    <a:pt x="1342" y="1903"/>
                  </a:cubicBezTo>
                  <a:cubicBezTo>
                    <a:pt x="1342" y="1830"/>
                    <a:pt x="1489" y="1830"/>
                    <a:pt x="1489" y="1781"/>
                  </a:cubicBezTo>
                  <a:cubicBezTo>
                    <a:pt x="1489" y="1781"/>
                    <a:pt x="1537" y="1757"/>
                    <a:pt x="1537" y="1757"/>
                  </a:cubicBezTo>
                  <a:cubicBezTo>
                    <a:pt x="1537" y="1760"/>
                    <a:pt x="1538" y="1761"/>
                    <a:pt x="1540" y="1761"/>
                  </a:cubicBezTo>
                  <a:cubicBezTo>
                    <a:pt x="1551" y="1761"/>
                    <a:pt x="1590" y="1704"/>
                    <a:pt x="1611" y="1683"/>
                  </a:cubicBezTo>
                  <a:cubicBezTo>
                    <a:pt x="1619" y="1675"/>
                    <a:pt x="1621" y="1673"/>
                    <a:pt x="1621" y="1673"/>
                  </a:cubicBezTo>
                  <a:cubicBezTo>
                    <a:pt x="1619" y="1673"/>
                    <a:pt x="1603" y="1683"/>
                    <a:pt x="1586" y="1683"/>
                  </a:cubicBezTo>
                  <a:lnTo>
                    <a:pt x="1635" y="1635"/>
                  </a:lnTo>
                  <a:cubicBezTo>
                    <a:pt x="1647" y="1622"/>
                    <a:pt x="1659" y="1616"/>
                    <a:pt x="1666" y="1616"/>
                  </a:cubicBezTo>
                  <a:cubicBezTo>
                    <a:pt x="1672" y="1616"/>
                    <a:pt x="1672" y="1622"/>
                    <a:pt x="1659" y="1635"/>
                  </a:cubicBezTo>
                  <a:cubicBezTo>
                    <a:pt x="1733" y="1561"/>
                    <a:pt x="1781" y="1464"/>
                    <a:pt x="1830" y="1366"/>
                  </a:cubicBezTo>
                  <a:cubicBezTo>
                    <a:pt x="1879" y="1244"/>
                    <a:pt x="1903" y="1074"/>
                    <a:pt x="1879" y="927"/>
                  </a:cubicBezTo>
                  <a:cubicBezTo>
                    <a:pt x="1855" y="781"/>
                    <a:pt x="1781" y="635"/>
                    <a:pt x="1684" y="513"/>
                  </a:cubicBezTo>
                  <a:cubicBezTo>
                    <a:pt x="1611" y="464"/>
                    <a:pt x="1537" y="415"/>
                    <a:pt x="1464" y="366"/>
                  </a:cubicBezTo>
                  <a:lnTo>
                    <a:pt x="1464" y="366"/>
                  </a:lnTo>
                  <a:cubicBezTo>
                    <a:pt x="1464" y="415"/>
                    <a:pt x="1513" y="439"/>
                    <a:pt x="1513" y="464"/>
                  </a:cubicBezTo>
                  <a:cubicBezTo>
                    <a:pt x="1489" y="439"/>
                    <a:pt x="1464" y="415"/>
                    <a:pt x="1440" y="415"/>
                  </a:cubicBezTo>
                  <a:cubicBezTo>
                    <a:pt x="1416" y="415"/>
                    <a:pt x="1367" y="342"/>
                    <a:pt x="1367" y="293"/>
                  </a:cubicBezTo>
                  <a:lnTo>
                    <a:pt x="1342" y="293"/>
                  </a:lnTo>
                  <a:lnTo>
                    <a:pt x="1342" y="269"/>
                  </a:lnTo>
                  <a:cubicBezTo>
                    <a:pt x="1294" y="244"/>
                    <a:pt x="1220" y="220"/>
                    <a:pt x="1172" y="171"/>
                  </a:cubicBezTo>
                  <a:cubicBezTo>
                    <a:pt x="1098" y="147"/>
                    <a:pt x="1050" y="147"/>
                    <a:pt x="1001" y="122"/>
                  </a:cubicBezTo>
                  <a:cubicBezTo>
                    <a:pt x="996" y="118"/>
                    <a:pt x="994" y="116"/>
                    <a:pt x="994" y="116"/>
                  </a:cubicBezTo>
                  <a:lnTo>
                    <a:pt x="994" y="116"/>
                  </a:lnTo>
                  <a:cubicBezTo>
                    <a:pt x="993" y="116"/>
                    <a:pt x="1020" y="147"/>
                    <a:pt x="1001" y="147"/>
                  </a:cubicBezTo>
                  <a:cubicBezTo>
                    <a:pt x="977" y="147"/>
                    <a:pt x="952" y="147"/>
                    <a:pt x="952" y="122"/>
                  </a:cubicBezTo>
                  <a:cubicBezTo>
                    <a:pt x="952" y="98"/>
                    <a:pt x="928" y="86"/>
                    <a:pt x="906" y="86"/>
                  </a:cubicBezTo>
                  <a:cubicBezTo>
                    <a:pt x="888" y="86"/>
                    <a:pt x="872" y="95"/>
                    <a:pt x="876" y="113"/>
                  </a:cubicBezTo>
                  <a:lnTo>
                    <a:pt x="876" y="113"/>
                  </a:lnTo>
                  <a:cubicBezTo>
                    <a:pt x="862" y="92"/>
                    <a:pt x="812" y="74"/>
                    <a:pt x="855" y="74"/>
                  </a:cubicBezTo>
                  <a:cubicBezTo>
                    <a:pt x="830" y="74"/>
                    <a:pt x="806" y="49"/>
                    <a:pt x="806" y="49"/>
                  </a:cubicBezTo>
                  <a:lnTo>
                    <a:pt x="806" y="49"/>
                  </a:lnTo>
                  <a:lnTo>
                    <a:pt x="830" y="74"/>
                  </a:lnTo>
                  <a:cubicBezTo>
                    <a:pt x="757" y="49"/>
                    <a:pt x="733" y="25"/>
                    <a:pt x="684" y="25"/>
                  </a:cubicBezTo>
                  <a:lnTo>
                    <a:pt x="708" y="49"/>
                  </a:lnTo>
                  <a:cubicBezTo>
                    <a:pt x="665" y="49"/>
                    <a:pt x="641" y="30"/>
                    <a:pt x="619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22"/>
            <p:cNvSpPr/>
            <p:nvPr/>
          </p:nvSpPr>
          <p:spPr>
            <a:xfrm>
              <a:off x="646025" y="3015400"/>
              <a:ext cx="40875" cy="49050"/>
            </a:xfrm>
            <a:custGeom>
              <a:avLst/>
              <a:gdLst/>
              <a:ahLst/>
              <a:cxnLst/>
              <a:rect l="l" t="t" r="r" b="b"/>
              <a:pathLst>
                <a:path w="1635" h="1962" extrusionOk="0">
                  <a:moveTo>
                    <a:pt x="659" y="1"/>
                  </a:moveTo>
                  <a:cubicBezTo>
                    <a:pt x="513" y="25"/>
                    <a:pt x="367" y="123"/>
                    <a:pt x="269" y="220"/>
                  </a:cubicBezTo>
                  <a:cubicBezTo>
                    <a:pt x="196" y="294"/>
                    <a:pt x="147" y="367"/>
                    <a:pt x="98" y="464"/>
                  </a:cubicBezTo>
                  <a:cubicBezTo>
                    <a:pt x="50" y="586"/>
                    <a:pt x="25" y="684"/>
                    <a:pt x="25" y="806"/>
                  </a:cubicBezTo>
                  <a:cubicBezTo>
                    <a:pt x="1" y="879"/>
                    <a:pt x="1" y="952"/>
                    <a:pt x="25" y="1001"/>
                  </a:cubicBezTo>
                  <a:cubicBezTo>
                    <a:pt x="25" y="1147"/>
                    <a:pt x="74" y="1294"/>
                    <a:pt x="147" y="1415"/>
                  </a:cubicBezTo>
                  <a:cubicBezTo>
                    <a:pt x="220" y="1562"/>
                    <a:pt x="318" y="1684"/>
                    <a:pt x="464" y="1781"/>
                  </a:cubicBezTo>
                  <a:cubicBezTo>
                    <a:pt x="562" y="1879"/>
                    <a:pt x="708" y="1952"/>
                    <a:pt x="830" y="1952"/>
                  </a:cubicBezTo>
                  <a:cubicBezTo>
                    <a:pt x="860" y="1958"/>
                    <a:pt x="891" y="1961"/>
                    <a:pt x="921" y="1961"/>
                  </a:cubicBezTo>
                  <a:cubicBezTo>
                    <a:pt x="1011" y="1961"/>
                    <a:pt x="1098" y="1934"/>
                    <a:pt x="1171" y="1879"/>
                  </a:cubicBezTo>
                  <a:cubicBezTo>
                    <a:pt x="1245" y="1879"/>
                    <a:pt x="1293" y="1830"/>
                    <a:pt x="1342" y="1781"/>
                  </a:cubicBezTo>
                  <a:cubicBezTo>
                    <a:pt x="1318" y="1781"/>
                    <a:pt x="1318" y="1781"/>
                    <a:pt x="1342" y="1757"/>
                  </a:cubicBezTo>
                  <a:cubicBezTo>
                    <a:pt x="1415" y="1684"/>
                    <a:pt x="1415" y="1684"/>
                    <a:pt x="1415" y="1684"/>
                  </a:cubicBezTo>
                  <a:cubicBezTo>
                    <a:pt x="1415" y="1659"/>
                    <a:pt x="1415" y="1684"/>
                    <a:pt x="1440" y="1586"/>
                  </a:cubicBezTo>
                  <a:cubicBezTo>
                    <a:pt x="1488" y="1464"/>
                    <a:pt x="1513" y="1415"/>
                    <a:pt x="1537" y="1294"/>
                  </a:cubicBezTo>
                  <a:cubicBezTo>
                    <a:pt x="1562" y="1220"/>
                    <a:pt x="1586" y="1172"/>
                    <a:pt x="1586" y="1098"/>
                  </a:cubicBezTo>
                  <a:cubicBezTo>
                    <a:pt x="1610" y="1050"/>
                    <a:pt x="1610" y="976"/>
                    <a:pt x="1635" y="903"/>
                  </a:cubicBezTo>
                  <a:cubicBezTo>
                    <a:pt x="1635" y="830"/>
                    <a:pt x="1635" y="781"/>
                    <a:pt x="1635" y="708"/>
                  </a:cubicBezTo>
                  <a:lnTo>
                    <a:pt x="1635" y="586"/>
                  </a:lnTo>
                  <a:lnTo>
                    <a:pt x="1610" y="489"/>
                  </a:lnTo>
                  <a:cubicBezTo>
                    <a:pt x="1586" y="416"/>
                    <a:pt x="1562" y="318"/>
                    <a:pt x="1513" y="245"/>
                  </a:cubicBezTo>
                  <a:cubicBezTo>
                    <a:pt x="1440" y="147"/>
                    <a:pt x="1318" y="98"/>
                    <a:pt x="1196" y="74"/>
                  </a:cubicBezTo>
                  <a:lnTo>
                    <a:pt x="1025" y="74"/>
                  </a:lnTo>
                  <a:cubicBezTo>
                    <a:pt x="903" y="25"/>
                    <a:pt x="781" y="1"/>
                    <a:pt x="65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2"/>
            <p:cNvSpPr/>
            <p:nvPr/>
          </p:nvSpPr>
          <p:spPr>
            <a:xfrm>
              <a:off x="734450" y="3011150"/>
              <a:ext cx="40250" cy="58550"/>
            </a:xfrm>
            <a:custGeom>
              <a:avLst/>
              <a:gdLst/>
              <a:ahLst/>
              <a:cxnLst/>
              <a:rect l="l" t="t" r="r" b="b"/>
              <a:pathLst>
                <a:path w="1610" h="2342" extrusionOk="0">
                  <a:moveTo>
                    <a:pt x="708" y="0"/>
                  </a:moveTo>
                  <a:lnTo>
                    <a:pt x="98" y="171"/>
                  </a:lnTo>
                  <a:cubicBezTo>
                    <a:pt x="49" y="342"/>
                    <a:pt x="0" y="512"/>
                    <a:pt x="25" y="707"/>
                  </a:cubicBezTo>
                  <a:cubicBezTo>
                    <a:pt x="25" y="829"/>
                    <a:pt x="25" y="976"/>
                    <a:pt x="73" y="1098"/>
                  </a:cubicBezTo>
                  <a:cubicBezTo>
                    <a:pt x="122" y="1293"/>
                    <a:pt x="195" y="1488"/>
                    <a:pt x="293" y="1659"/>
                  </a:cubicBezTo>
                  <a:cubicBezTo>
                    <a:pt x="390" y="1854"/>
                    <a:pt x="537" y="2000"/>
                    <a:pt x="732" y="2122"/>
                  </a:cubicBezTo>
                  <a:cubicBezTo>
                    <a:pt x="756" y="2171"/>
                    <a:pt x="805" y="2220"/>
                    <a:pt x="854" y="2244"/>
                  </a:cubicBezTo>
                  <a:cubicBezTo>
                    <a:pt x="842" y="2232"/>
                    <a:pt x="842" y="2226"/>
                    <a:pt x="845" y="2226"/>
                  </a:cubicBezTo>
                  <a:cubicBezTo>
                    <a:pt x="848" y="2226"/>
                    <a:pt x="854" y="2232"/>
                    <a:pt x="854" y="2244"/>
                  </a:cubicBezTo>
                  <a:cubicBezTo>
                    <a:pt x="911" y="2272"/>
                    <a:pt x="923" y="2279"/>
                    <a:pt x="928" y="2279"/>
                  </a:cubicBezTo>
                  <a:cubicBezTo>
                    <a:pt x="931" y="2279"/>
                    <a:pt x="929" y="2275"/>
                    <a:pt x="940" y="2275"/>
                  </a:cubicBezTo>
                  <a:cubicBezTo>
                    <a:pt x="951" y="2275"/>
                    <a:pt x="974" y="2278"/>
                    <a:pt x="1025" y="2293"/>
                  </a:cubicBezTo>
                  <a:lnTo>
                    <a:pt x="1147" y="2342"/>
                  </a:lnTo>
                  <a:lnTo>
                    <a:pt x="1537" y="2122"/>
                  </a:lnTo>
                  <a:cubicBezTo>
                    <a:pt x="1586" y="1951"/>
                    <a:pt x="1610" y="1756"/>
                    <a:pt x="1610" y="1585"/>
                  </a:cubicBezTo>
                  <a:cubicBezTo>
                    <a:pt x="1586" y="1439"/>
                    <a:pt x="1537" y="1293"/>
                    <a:pt x="1512" y="1171"/>
                  </a:cubicBezTo>
                  <a:cubicBezTo>
                    <a:pt x="1464" y="1073"/>
                    <a:pt x="1415" y="1000"/>
                    <a:pt x="1366" y="927"/>
                  </a:cubicBezTo>
                  <a:cubicBezTo>
                    <a:pt x="1342" y="903"/>
                    <a:pt x="1293" y="854"/>
                    <a:pt x="1220" y="781"/>
                  </a:cubicBezTo>
                  <a:cubicBezTo>
                    <a:pt x="1220" y="781"/>
                    <a:pt x="1220" y="756"/>
                    <a:pt x="1220" y="756"/>
                  </a:cubicBezTo>
                  <a:cubicBezTo>
                    <a:pt x="1220" y="659"/>
                    <a:pt x="1171" y="610"/>
                    <a:pt x="1147" y="537"/>
                  </a:cubicBezTo>
                  <a:cubicBezTo>
                    <a:pt x="1122" y="464"/>
                    <a:pt x="1098" y="415"/>
                    <a:pt x="1073" y="390"/>
                  </a:cubicBezTo>
                  <a:cubicBezTo>
                    <a:pt x="1049" y="342"/>
                    <a:pt x="1000" y="293"/>
                    <a:pt x="976" y="220"/>
                  </a:cubicBezTo>
                  <a:cubicBezTo>
                    <a:pt x="976" y="220"/>
                    <a:pt x="951" y="195"/>
                    <a:pt x="951" y="195"/>
                  </a:cubicBezTo>
                  <a:cubicBezTo>
                    <a:pt x="878" y="122"/>
                    <a:pt x="805" y="49"/>
                    <a:pt x="70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65" name="Google Shape;765;p22"/>
          <p:cNvSpPr/>
          <p:nvPr/>
        </p:nvSpPr>
        <p:spPr>
          <a:xfrm rot="8386467" flipH="1">
            <a:off x="12052752" y="1041230"/>
            <a:ext cx="689257" cy="471948"/>
          </a:xfrm>
          <a:custGeom>
            <a:avLst/>
            <a:gdLst/>
            <a:ahLst/>
            <a:cxnLst/>
            <a:rect l="l" t="t" r="r" b="b"/>
            <a:pathLst>
              <a:path w="15805" h="10822" extrusionOk="0">
                <a:moveTo>
                  <a:pt x="7854" y="2001"/>
                </a:moveTo>
                <a:cubicBezTo>
                  <a:pt x="7869" y="2001"/>
                  <a:pt x="7884" y="2001"/>
                  <a:pt x="7900" y="2002"/>
                </a:cubicBezTo>
                <a:lnTo>
                  <a:pt x="7900" y="2002"/>
                </a:lnTo>
                <a:cubicBezTo>
                  <a:pt x="7889" y="2001"/>
                  <a:pt x="7873" y="2001"/>
                  <a:pt x="7854" y="2001"/>
                </a:cubicBezTo>
                <a:close/>
                <a:moveTo>
                  <a:pt x="13171" y="2903"/>
                </a:moveTo>
                <a:lnTo>
                  <a:pt x="13171" y="2952"/>
                </a:lnTo>
                <a:lnTo>
                  <a:pt x="13171" y="3025"/>
                </a:lnTo>
                <a:lnTo>
                  <a:pt x="13154" y="3074"/>
                </a:lnTo>
                <a:lnTo>
                  <a:pt x="13154" y="3074"/>
                </a:lnTo>
                <a:cubicBezTo>
                  <a:pt x="13164" y="3017"/>
                  <a:pt x="13171" y="2954"/>
                  <a:pt x="13171" y="2903"/>
                </a:cubicBezTo>
                <a:close/>
                <a:moveTo>
                  <a:pt x="8153" y="5196"/>
                </a:moveTo>
                <a:lnTo>
                  <a:pt x="8153" y="5196"/>
                </a:lnTo>
                <a:cubicBezTo>
                  <a:pt x="8149" y="5204"/>
                  <a:pt x="8146" y="5212"/>
                  <a:pt x="8146" y="5220"/>
                </a:cubicBezTo>
                <a:lnTo>
                  <a:pt x="8146" y="5220"/>
                </a:lnTo>
                <a:cubicBezTo>
                  <a:pt x="8146" y="5198"/>
                  <a:pt x="8166" y="5196"/>
                  <a:pt x="8153" y="5196"/>
                </a:cubicBezTo>
                <a:close/>
                <a:moveTo>
                  <a:pt x="8121" y="5341"/>
                </a:moveTo>
                <a:cubicBezTo>
                  <a:pt x="8121" y="5342"/>
                  <a:pt x="8121" y="5343"/>
                  <a:pt x="8121" y="5344"/>
                </a:cubicBezTo>
                <a:lnTo>
                  <a:pt x="8121" y="5344"/>
                </a:lnTo>
                <a:lnTo>
                  <a:pt x="8122" y="5342"/>
                </a:lnTo>
                <a:cubicBezTo>
                  <a:pt x="8122" y="5342"/>
                  <a:pt x="8121" y="5341"/>
                  <a:pt x="8121" y="5341"/>
                </a:cubicBezTo>
                <a:close/>
                <a:moveTo>
                  <a:pt x="8121" y="5344"/>
                </a:moveTo>
                <a:lnTo>
                  <a:pt x="8118" y="5352"/>
                </a:lnTo>
                <a:lnTo>
                  <a:pt x="8122" y="5366"/>
                </a:lnTo>
                <a:cubicBezTo>
                  <a:pt x="8122" y="5359"/>
                  <a:pt x="8122" y="5351"/>
                  <a:pt x="8121" y="5344"/>
                </a:cubicBezTo>
                <a:close/>
                <a:moveTo>
                  <a:pt x="15778" y="6025"/>
                </a:moveTo>
                <a:cubicBezTo>
                  <a:pt x="15779" y="6032"/>
                  <a:pt x="15779" y="6039"/>
                  <a:pt x="15780" y="6047"/>
                </a:cubicBezTo>
                <a:lnTo>
                  <a:pt x="15780" y="6047"/>
                </a:lnTo>
                <a:cubicBezTo>
                  <a:pt x="15780" y="6039"/>
                  <a:pt x="15780" y="6032"/>
                  <a:pt x="15780" y="6025"/>
                </a:cubicBezTo>
                <a:cubicBezTo>
                  <a:pt x="15779" y="6025"/>
                  <a:pt x="15779" y="6025"/>
                  <a:pt x="15778" y="6025"/>
                </a:cubicBezTo>
                <a:close/>
                <a:moveTo>
                  <a:pt x="11988" y="6067"/>
                </a:moveTo>
                <a:cubicBezTo>
                  <a:pt x="11983" y="6078"/>
                  <a:pt x="11979" y="6088"/>
                  <a:pt x="11975" y="6098"/>
                </a:cubicBezTo>
                <a:cubicBezTo>
                  <a:pt x="11982" y="6092"/>
                  <a:pt x="11985" y="6081"/>
                  <a:pt x="11988" y="6067"/>
                </a:cubicBezTo>
                <a:close/>
                <a:moveTo>
                  <a:pt x="15780" y="6047"/>
                </a:moveTo>
                <a:cubicBezTo>
                  <a:pt x="15780" y="6137"/>
                  <a:pt x="15780" y="6229"/>
                  <a:pt x="15780" y="6342"/>
                </a:cubicBezTo>
                <a:cubicBezTo>
                  <a:pt x="15796" y="6249"/>
                  <a:pt x="15792" y="6147"/>
                  <a:pt x="15780" y="6047"/>
                </a:cubicBezTo>
                <a:close/>
                <a:moveTo>
                  <a:pt x="1965" y="9973"/>
                </a:moveTo>
                <a:cubicBezTo>
                  <a:pt x="1968" y="9973"/>
                  <a:pt x="1972" y="9974"/>
                  <a:pt x="1976" y="9976"/>
                </a:cubicBezTo>
                <a:cubicBezTo>
                  <a:pt x="2021" y="9998"/>
                  <a:pt x="1962" y="10063"/>
                  <a:pt x="1933" y="10130"/>
                </a:cubicBezTo>
                <a:lnTo>
                  <a:pt x="1933" y="10130"/>
                </a:lnTo>
                <a:cubicBezTo>
                  <a:pt x="1952" y="10027"/>
                  <a:pt x="1944" y="9973"/>
                  <a:pt x="1965" y="9973"/>
                </a:cubicBezTo>
                <a:close/>
                <a:moveTo>
                  <a:pt x="1925" y="10167"/>
                </a:moveTo>
                <a:cubicBezTo>
                  <a:pt x="1923" y="10190"/>
                  <a:pt x="1915" y="10213"/>
                  <a:pt x="1906" y="10239"/>
                </a:cubicBezTo>
                <a:lnTo>
                  <a:pt x="1906" y="10239"/>
                </a:lnTo>
                <a:cubicBezTo>
                  <a:pt x="1914" y="10214"/>
                  <a:pt x="1920" y="10190"/>
                  <a:pt x="1925" y="10167"/>
                </a:cubicBezTo>
                <a:close/>
                <a:moveTo>
                  <a:pt x="12610" y="1"/>
                </a:moveTo>
                <a:cubicBezTo>
                  <a:pt x="12414" y="171"/>
                  <a:pt x="12244" y="366"/>
                  <a:pt x="12097" y="562"/>
                </a:cubicBezTo>
                <a:lnTo>
                  <a:pt x="11951" y="732"/>
                </a:lnTo>
                <a:lnTo>
                  <a:pt x="11902" y="830"/>
                </a:lnTo>
                <a:cubicBezTo>
                  <a:pt x="11878" y="854"/>
                  <a:pt x="11853" y="879"/>
                  <a:pt x="11829" y="927"/>
                </a:cubicBezTo>
                <a:lnTo>
                  <a:pt x="11585" y="1342"/>
                </a:lnTo>
                <a:cubicBezTo>
                  <a:pt x="11488" y="1488"/>
                  <a:pt x="11414" y="1659"/>
                  <a:pt x="11366" y="1830"/>
                </a:cubicBezTo>
                <a:cubicBezTo>
                  <a:pt x="11293" y="1976"/>
                  <a:pt x="11195" y="2123"/>
                  <a:pt x="11146" y="2318"/>
                </a:cubicBezTo>
                <a:cubicBezTo>
                  <a:pt x="11097" y="2488"/>
                  <a:pt x="11024" y="2659"/>
                  <a:pt x="10975" y="2830"/>
                </a:cubicBezTo>
                <a:lnTo>
                  <a:pt x="10927" y="2952"/>
                </a:lnTo>
                <a:cubicBezTo>
                  <a:pt x="10927" y="3001"/>
                  <a:pt x="10902" y="3049"/>
                  <a:pt x="10878" y="3074"/>
                </a:cubicBezTo>
                <a:cubicBezTo>
                  <a:pt x="10878" y="3074"/>
                  <a:pt x="10853" y="3171"/>
                  <a:pt x="10853" y="3220"/>
                </a:cubicBezTo>
                <a:cubicBezTo>
                  <a:pt x="10732" y="3586"/>
                  <a:pt x="10658" y="3927"/>
                  <a:pt x="10561" y="4220"/>
                </a:cubicBezTo>
                <a:cubicBezTo>
                  <a:pt x="10536" y="4342"/>
                  <a:pt x="10512" y="4464"/>
                  <a:pt x="10488" y="4586"/>
                </a:cubicBezTo>
                <a:lnTo>
                  <a:pt x="10488" y="4610"/>
                </a:lnTo>
                <a:cubicBezTo>
                  <a:pt x="10463" y="4659"/>
                  <a:pt x="10463" y="4708"/>
                  <a:pt x="10439" y="4757"/>
                </a:cubicBezTo>
                <a:cubicBezTo>
                  <a:pt x="10414" y="4805"/>
                  <a:pt x="10414" y="4854"/>
                  <a:pt x="10390" y="4903"/>
                </a:cubicBezTo>
                <a:cubicBezTo>
                  <a:pt x="10366" y="4854"/>
                  <a:pt x="10341" y="4830"/>
                  <a:pt x="10317" y="4805"/>
                </a:cubicBezTo>
                <a:cubicBezTo>
                  <a:pt x="10293" y="4757"/>
                  <a:pt x="10268" y="4732"/>
                  <a:pt x="10244" y="4708"/>
                </a:cubicBezTo>
                <a:lnTo>
                  <a:pt x="10219" y="4635"/>
                </a:lnTo>
                <a:lnTo>
                  <a:pt x="10171" y="4561"/>
                </a:lnTo>
                <a:cubicBezTo>
                  <a:pt x="10122" y="4464"/>
                  <a:pt x="10097" y="4391"/>
                  <a:pt x="10049" y="4293"/>
                </a:cubicBezTo>
                <a:cubicBezTo>
                  <a:pt x="9927" y="4074"/>
                  <a:pt x="9829" y="3830"/>
                  <a:pt x="9707" y="3610"/>
                </a:cubicBezTo>
                <a:cubicBezTo>
                  <a:pt x="9658" y="3513"/>
                  <a:pt x="9610" y="3415"/>
                  <a:pt x="9536" y="3318"/>
                </a:cubicBezTo>
                <a:lnTo>
                  <a:pt x="9366" y="3025"/>
                </a:lnTo>
                <a:cubicBezTo>
                  <a:pt x="9268" y="2854"/>
                  <a:pt x="9146" y="2683"/>
                  <a:pt x="9049" y="2513"/>
                </a:cubicBezTo>
                <a:cubicBezTo>
                  <a:pt x="8951" y="2342"/>
                  <a:pt x="8829" y="2220"/>
                  <a:pt x="8732" y="2074"/>
                </a:cubicBezTo>
                <a:lnTo>
                  <a:pt x="8585" y="2074"/>
                </a:lnTo>
                <a:cubicBezTo>
                  <a:pt x="8512" y="2074"/>
                  <a:pt x="8439" y="2049"/>
                  <a:pt x="8366" y="2049"/>
                </a:cubicBezTo>
                <a:cubicBezTo>
                  <a:pt x="8317" y="2025"/>
                  <a:pt x="8244" y="2025"/>
                  <a:pt x="8195" y="2025"/>
                </a:cubicBezTo>
                <a:cubicBezTo>
                  <a:pt x="8092" y="2025"/>
                  <a:pt x="7989" y="2008"/>
                  <a:pt x="7900" y="2002"/>
                </a:cubicBezTo>
                <a:lnTo>
                  <a:pt x="7900" y="2002"/>
                </a:lnTo>
                <a:cubicBezTo>
                  <a:pt x="7918" y="2004"/>
                  <a:pt x="7927" y="2010"/>
                  <a:pt x="7927" y="2025"/>
                </a:cubicBezTo>
                <a:lnTo>
                  <a:pt x="7829" y="2025"/>
                </a:lnTo>
                <a:cubicBezTo>
                  <a:pt x="7561" y="2123"/>
                  <a:pt x="7536" y="2147"/>
                  <a:pt x="7536" y="2147"/>
                </a:cubicBezTo>
                <a:cubicBezTo>
                  <a:pt x="7536" y="2171"/>
                  <a:pt x="7536" y="2147"/>
                  <a:pt x="7488" y="2196"/>
                </a:cubicBezTo>
                <a:lnTo>
                  <a:pt x="7390" y="2244"/>
                </a:lnTo>
                <a:cubicBezTo>
                  <a:pt x="7341" y="2269"/>
                  <a:pt x="7268" y="2293"/>
                  <a:pt x="7195" y="2318"/>
                </a:cubicBezTo>
                <a:lnTo>
                  <a:pt x="7000" y="2415"/>
                </a:lnTo>
                <a:cubicBezTo>
                  <a:pt x="6927" y="2610"/>
                  <a:pt x="6829" y="2830"/>
                  <a:pt x="6732" y="3098"/>
                </a:cubicBezTo>
                <a:cubicBezTo>
                  <a:pt x="6683" y="3244"/>
                  <a:pt x="6634" y="3391"/>
                  <a:pt x="6585" y="3537"/>
                </a:cubicBezTo>
                <a:lnTo>
                  <a:pt x="6415" y="4025"/>
                </a:lnTo>
                <a:cubicBezTo>
                  <a:pt x="6366" y="4171"/>
                  <a:pt x="6317" y="4366"/>
                  <a:pt x="6244" y="4537"/>
                </a:cubicBezTo>
                <a:lnTo>
                  <a:pt x="6219" y="4659"/>
                </a:lnTo>
                <a:lnTo>
                  <a:pt x="6171" y="4781"/>
                </a:lnTo>
                <a:lnTo>
                  <a:pt x="6122" y="4927"/>
                </a:lnTo>
                <a:lnTo>
                  <a:pt x="5927" y="5610"/>
                </a:lnTo>
                <a:lnTo>
                  <a:pt x="5732" y="6244"/>
                </a:lnTo>
                <a:cubicBezTo>
                  <a:pt x="5707" y="6366"/>
                  <a:pt x="5658" y="6464"/>
                  <a:pt x="5634" y="6561"/>
                </a:cubicBezTo>
                <a:cubicBezTo>
                  <a:pt x="5585" y="6659"/>
                  <a:pt x="5561" y="6732"/>
                  <a:pt x="5537" y="6830"/>
                </a:cubicBezTo>
                <a:cubicBezTo>
                  <a:pt x="5512" y="6903"/>
                  <a:pt x="5463" y="6976"/>
                  <a:pt x="5439" y="7049"/>
                </a:cubicBezTo>
                <a:cubicBezTo>
                  <a:pt x="5415" y="7074"/>
                  <a:pt x="5390" y="7098"/>
                  <a:pt x="5390" y="7122"/>
                </a:cubicBezTo>
                <a:cubicBezTo>
                  <a:pt x="5390" y="7147"/>
                  <a:pt x="5366" y="7196"/>
                  <a:pt x="5341" y="7244"/>
                </a:cubicBezTo>
                <a:cubicBezTo>
                  <a:pt x="5317" y="7220"/>
                  <a:pt x="5268" y="7147"/>
                  <a:pt x="5219" y="7122"/>
                </a:cubicBezTo>
                <a:cubicBezTo>
                  <a:pt x="5219" y="7098"/>
                  <a:pt x="5195" y="7098"/>
                  <a:pt x="5195" y="7098"/>
                </a:cubicBezTo>
                <a:cubicBezTo>
                  <a:pt x="5146" y="7074"/>
                  <a:pt x="5122" y="7025"/>
                  <a:pt x="5098" y="7000"/>
                </a:cubicBezTo>
                <a:cubicBezTo>
                  <a:pt x="5000" y="6854"/>
                  <a:pt x="4878" y="6683"/>
                  <a:pt x="4756" y="6488"/>
                </a:cubicBezTo>
                <a:cubicBezTo>
                  <a:pt x="4659" y="6342"/>
                  <a:pt x="4537" y="6220"/>
                  <a:pt x="4439" y="6074"/>
                </a:cubicBezTo>
                <a:lnTo>
                  <a:pt x="4195" y="5708"/>
                </a:lnTo>
                <a:cubicBezTo>
                  <a:pt x="4098" y="5586"/>
                  <a:pt x="4000" y="5488"/>
                  <a:pt x="3902" y="5366"/>
                </a:cubicBezTo>
                <a:lnTo>
                  <a:pt x="3390" y="4757"/>
                </a:lnTo>
                <a:cubicBezTo>
                  <a:pt x="3220" y="4561"/>
                  <a:pt x="3049" y="4415"/>
                  <a:pt x="2927" y="4269"/>
                </a:cubicBezTo>
                <a:lnTo>
                  <a:pt x="2488" y="4293"/>
                </a:lnTo>
                <a:lnTo>
                  <a:pt x="2024" y="4293"/>
                </a:lnTo>
                <a:lnTo>
                  <a:pt x="1902" y="4342"/>
                </a:lnTo>
                <a:cubicBezTo>
                  <a:pt x="1951" y="4366"/>
                  <a:pt x="1683" y="4586"/>
                  <a:pt x="1561" y="4635"/>
                </a:cubicBezTo>
                <a:lnTo>
                  <a:pt x="1293" y="4805"/>
                </a:lnTo>
                <a:cubicBezTo>
                  <a:pt x="1244" y="5025"/>
                  <a:pt x="1195" y="5269"/>
                  <a:pt x="1146" y="5513"/>
                </a:cubicBezTo>
                <a:cubicBezTo>
                  <a:pt x="1073" y="5781"/>
                  <a:pt x="1049" y="6025"/>
                  <a:pt x="1000" y="6269"/>
                </a:cubicBezTo>
                <a:lnTo>
                  <a:pt x="951" y="6220"/>
                </a:lnTo>
                <a:cubicBezTo>
                  <a:pt x="829" y="6903"/>
                  <a:pt x="756" y="7391"/>
                  <a:pt x="707" y="7659"/>
                </a:cubicBezTo>
                <a:cubicBezTo>
                  <a:pt x="585" y="8196"/>
                  <a:pt x="366" y="9000"/>
                  <a:pt x="244" y="9708"/>
                </a:cubicBezTo>
                <a:lnTo>
                  <a:pt x="220" y="9781"/>
                </a:lnTo>
                <a:cubicBezTo>
                  <a:pt x="195" y="9805"/>
                  <a:pt x="146" y="9854"/>
                  <a:pt x="122" y="9903"/>
                </a:cubicBezTo>
                <a:lnTo>
                  <a:pt x="0" y="10098"/>
                </a:lnTo>
                <a:lnTo>
                  <a:pt x="0" y="10171"/>
                </a:lnTo>
                <a:cubicBezTo>
                  <a:pt x="220" y="10366"/>
                  <a:pt x="439" y="10513"/>
                  <a:pt x="683" y="10659"/>
                </a:cubicBezTo>
                <a:cubicBezTo>
                  <a:pt x="856" y="10751"/>
                  <a:pt x="1050" y="10821"/>
                  <a:pt x="1235" y="10821"/>
                </a:cubicBezTo>
                <a:cubicBezTo>
                  <a:pt x="1443" y="10821"/>
                  <a:pt x="1639" y="10733"/>
                  <a:pt x="1781" y="10488"/>
                </a:cubicBezTo>
                <a:lnTo>
                  <a:pt x="1829" y="10513"/>
                </a:lnTo>
                <a:lnTo>
                  <a:pt x="1878" y="10317"/>
                </a:lnTo>
                <a:cubicBezTo>
                  <a:pt x="1915" y="10225"/>
                  <a:pt x="1934" y="10192"/>
                  <a:pt x="1944" y="10192"/>
                </a:cubicBezTo>
                <a:cubicBezTo>
                  <a:pt x="1961" y="10192"/>
                  <a:pt x="1951" y="10281"/>
                  <a:pt x="1951" y="10342"/>
                </a:cubicBezTo>
                <a:cubicBezTo>
                  <a:pt x="1976" y="10244"/>
                  <a:pt x="2000" y="10147"/>
                  <a:pt x="2024" y="10074"/>
                </a:cubicBezTo>
                <a:cubicBezTo>
                  <a:pt x="2031" y="10055"/>
                  <a:pt x="2032" y="10047"/>
                  <a:pt x="2031" y="10047"/>
                </a:cubicBezTo>
                <a:lnTo>
                  <a:pt x="2031" y="10047"/>
                </a:lnTo>
                <a:cubicBezTo>
                  <a:pt x="2027" y="10047"/>
                  <a:pt x="2000" y="10110"/>
                  <a:pt x="2000" y="10147"/>
                </a:cubicBezTo>
                <a:cubicBezTo>
                  <a:pt x="2000" y="9976"/>
                  <a:pt x="2024" y="9830"/>
                  <a:pt x="2073" y="9659"/>
                </a:cubicBezTo>
                <a:cubicBezTo>
                  <a:pt x="2122" y="9415"/>
                  <a:pt x="2146" y="9659"/>
                  <a:pt x="2195" y="9391"/>
                </a:cubicBezTo>
                <a:cubicBezTo>
                  <a:pt x="2341" y="8805"/>
                  <a:pt x="2463" y="8220"/>
                  <a:pt x="2561" y="7683"/>
                </a:cubicBezTo>
                <a:lnTo>
                  <a:pt x="2659" y="7269"/>
                </a:lnTo>
                <a:lnTo>
                  <a:pt x="2659" y="7244"/>
                </a:lnTo>
                <a:lnTo>
                  <a:pt x="2683" y="7196"/>
                </a:lnTo>
                <a:lnTo>
                  <a:pt x="2707" y="7196"/>
                </a:lnTo>
                <a:cubicBezTo>
                  <a:pt x="2707" y="7244"/>
                  <a:pt x="2707" y="7269"/>
                  <a:pt x="2707" y="7293"/>
                </a:cubicBezTo>
                <a:cubicBezTo>
                  <a:pt x="2707" y="7281"/>
                  <a:pt x="2707" y="7275"/>
                  <a:pt x="2710" y="7275"/>
                </a:cubicBezTo>
                <a:cubicBezTo>
                  <a:pt x="2713" y="7275"/>
                  <a:pt x="2720" y="7281"/>
                  <a:pt x="2732" y="7293"/>
                </a:cubicBezTo>
                <a:cubicBezTo>
                  <a:pt x="2902" y="7513"/>
                  <a:pt x="3073" y="7757"/>
                  <a:pt x="3195" y="7927"/>
                </a:cubicBezTo>
                <a:lnTo>
                  <a:pt x="3293" y="8074"/>
                </a:lnTo>
                <a:lnTo>
                  <a:pt x="3341" y="8122"/>
                </a:lnTo>
                <a:lnTo>
                  <a:pt x="3366" y="8171"/>
                </a:lnTo>
                <a:lnTo>
                  <a:pt x="3537" y="8293"/>
                </a:lnTo>
                <a:lnTo>
                  <a:pt x="3634" y="8293"/>
                </a:lnTo>
                <a:cubicBezTo>
                  <a:pt x="4122" y="8952"/>
                  <a:pt x="3732" y="8561"/>
                  <a:pt x="4219" y="9171"/>
                </a:cubicBezTo>
                <a:cubicBezTo>
                  <a:pt x="4415" y="9317"/>
                  <a:pt x="4610" y="9513"/>
                  <a:pt x="4756" y="9708"/>
                </a:cubicBezTo>
                <a:lnTo>
                  <a:pt x="5049" y="9708"/>
                </a:lnTo>
                <a:cubicBezTo>
                  <a:pt x="5098" y="9708"/>
                  <a:pt x="5146" y="9708"/>
                  <a:pt x="5195" y="9683"/>
                </a:cubicBezTo>
                <a:cubicBezTo>
                  <a:pt x="5195" y="9683"/>
                  <a:pt x="5366" y="9683"/>
                  <a:pt x="5366" y="9708"/>
                </a:cubicBezTo>
                <a:cubicBezTo>
                  <a:pt x="5415" y="9659"/>
                  <a:pt x="5537" y="9683"/>
                  <a:pt x="5658" y="9659"/>
                </a:cubicBezTo>
                <a:lnTo>
                  <a:pt x="5878" y="9610"/>
                </a:lnTo>
                <a:cubicBezTo>
                  <a:pt x="5976" y="9610"/>
                  <a:pt x="6024" y="9610"/>
                  <a:pt x="5902" y="9635"/>
                </a:cubicBezTo>
                <a:lnTo>
                  <a:pt x="6561" y="9537"/>
                </a:lnTo>
                <a:cubicBezTo>
                  <a:pt x="6683" y="9269"/>
                  <a:pt x="6829" y="8976"/>
                  <a:pt x="6976" y="8635"/>
                </a:cubicBezTo>
                <a:cubicBezTo>
                  <a:pt x="7049" y="8488"/>
                  <a:pt x="7122" y="8317"/>
                  <a:pt x="7219" y="8147"/>
                </a:cubicBezTo>
                <a:cubicBezTo>
                  <a:pt x="7293" y="7952"/>
                  <a:pt x="7341" y="7757"/>
                  <a:pt x="7415" y="7561"/>
                </a:cubicBezTo>
                <a:lnTo>
                  <a:pt x="7536" y="7220"/>
                </a:lnTo>
                <a:cubicBezTo>
                  <a:pt x="7585" y="7098"/>
                  <a:pt x="7610" y="7000"/>
                  <a:pt x="7658" y="6878"/>
                </a:cubicBezTo>
                <a:cubicBezTo>
                  <a:pt x="7707" y="6659"/>
                  <a:pt x="7780" y="6439"/>
                  <a:pt x="7854" y="6220"/>
                </a:cubicBezTo>
                <a:cubicBezTo>
                  <a:pt x="7927" y="6000"/>
                  <a:pt x="7976" y="5805"/>
                  <a:pt x="8024" y="5610"/>
                </a:cubicBezTo>
                <a:lnTo>
                  <a:pt x="8118" y="5352"/>
                </a:lnTo>
                <a:lnTo>
                  <a:pt x="8114" y="5334"/>
                </a:lnTo>
                <a:lnTo>
                  <a:pt x="8114" y="5334"/>
                </a:lnTo>
                <a:cubicBezTo>
                  <a:pt x="8116" y="5336"/>
                  <a:pt x="8118" y="5338"/>
                  <a:pt x="8121" y="5341"/>
                </a:cubicBezTo>
                <a:lnTo>
                  <a:pt x="8121" y="5341"/>
                </a:lnTo>
                <a:cubicBezTo>
                  <a:pt x="8119" y="5328"/>
                  <a:pt x="8115" y="5316"/>
                  <a:pt x="8106" y="5303"/>
                </a:cubicBezTo>
                <a:lnTo>
                  <a:pt x="8106" y="5303"/>
                </a:lnTo>
                <a:lnTo>
                  <a:pt x="8114" y="5334"/>
                </a:lnTo>
                <a:lnTo>
                  <a:pt x="8114" y="5334"/>
                </a:lnTo>
                <a:cubicBezTo>
                  <a:pt x="8097" y="5318"/>
                  <a:pt x="8097" y="5318"/>
                  <a:pt x="8094" y="5318"/>
                </a:cubicBezTo>
                <a:cubicBezTo>
                  <a:pt x="8091" y="5318"/>
                  <a:pt x="8085" y="5318"/>
                  <a:pt x="8049" y="5293"/>
                </a:cubicBezTo>
                <a:cubicBezTo>
                  <a:pt x="8012" y="5257"/>
                  <a:pt x="8012" y="5257"/>
                  <a:pt x="8021" y="5257"/>
                </a:cubicBezTo>
                <a:cubicBezTo>
                  <a:pt x="8030" y="5257"/>
                  <a:pt x="8049" y="5257"/>
                  <a:pt x="8049" y="5220"/>
                </a:cubicBezTo>
                <a:cubicBezTo>
                  <a:pt x="8097" y="5293"/>
                  <a:pt x="8097" y="5269"/>
                  <a:pt x="8097" y="5293"/>
                </a:cubicBezTo>
                <a:cubicBezTo>
                  <a:pt x="8101" y="5296"/>
                  <a:pt x="8104" y="5300"/>
                  <a:pt x="8106" y="5303"/>
                </a:cubicBezTo>
                <a:lnTo>
                  <a:pt x="8106" y="5303"/>
                </a:lnTo>
                <a:lnTo>
                  <a:pt x="8097" y="5269"/>
                </a:lnTo>
                <a:lnTo>
                  <a:pt x="8122" y="5318"/>
                </a:lnTo>
                <a:lnTo>
                  <a:pt x="8122" y="5293"/>
                </a:lnTo>
                <a:cubicBezTo>
                  <a:pt x="8122" y="5296"/>
                  <a:pt x="8122" y="5297"/>
                  <a:pt x="8123" y="5297"/>
                </a:cubicBezTo>
                <a:cubicBezTo>
                  <a:pt x="8127" y="5297"/>
                  <a:pt x="8146" y="5217"/>
                  <a:pt x="8146" y="5196"/>
                </a:cubicBezTo>
                <a:cubicBezTo>
                  <a:pt x="8149" y="5196"/>
                  <a:pt x="8151" y="5196"/>
                  <a:pt x="8153" y="5196"/>
                </a:cubicBezTo>
                <a:lnTo>
                  <a:pt x="8153" y="5196"/>
                </a:lnTo>
                <a:cubicBezTo>
                  <a:pt x="8157" y="5186"/>
                  <a:pt x="8162" y="5177"/>
                  <a:pt x="8166" y="5168"/>
                </a:cubicBezTo>
                <a:lnTo>
                  <a:pt x="8166" y="5168"/>
                </a:lnTo>
                <a:cubicBezTo>
                  <a:pt x="8165" y="5179"/>
                  <a:pt x="8169" y="5182"/>
                  <a:pt x="8173" y="5182"/>
                </a:cubicBezTo>
                <a:cubicBezTo>
                  <a:pt x="8179" y="5182"/>
                  <a:pt x="8186" y="5177"/>
                  <a:pt x="8188" y="5177"/>
                </a:cubicBezTo>
                <a:cubicBezTo>
                  <a:pt x="8189" y="5177"/>
                  <a:pt x="8185" y="5181"/>
                  <a:pt x="8171" y="5196"/>
                </a:cubicBezTo>
                <a:cubicBezTo>
                  <a:pt x="8171" y="5196"/>
                  <a:pt x="8181" y="5228"/>
                  <a:pt x="8203" y="5228"/>
                </a:cubicBezTo>
                <a:cubicBezTo>
                  <a:pt x="8214" y="5228"/>
                  <a:pt x="8228" y="5220"/>
                  <a:pt x="8244" y="5196"/>
                </a:cubicBezTo>
                <a:lnTo>
                  <a:pt x="8244" y="5196"/>
                </a:lnTo>
                <a:cubicBezTo>
                  <a:pt x="8219" y="5244"/>
                  <a:pt x="8244" y="5293"/>
                  <a:pt x="8195" y="5293"/>
                </a:cubicBezTo>
                <a:cubicBezTo>
                  <a:pt x="8185" y="5288"/>
                  <a:pt x="8179" y="5286"/>
                  <a:pt x="8176" y="5286"/>
                </a:cubicBezTo>
                <a:cubicBezTo>
                  <a:pt x="8165" y="5286"/>
                  <a:pt x="8200" y="5318"/>
                  <a:pt x="8219" y="5318"/>
                </a:cubicBezTo>
                <a:cubicBezTo>
                  <a:pt x="8244" y="5366"/>
                  <a:pt x="8244" y="5391"/>
                  <a:pt x="8268" y="5440"/>
                </a:cubicBezTo>
                <a:lnTo>
                  <a:pt x="8293" y="5488"/>
                </a:lnTo>
                <a:lnTo>
                  <a:pt x="8293" y="5513"/>
                </a:lnTo>
                <a:lnTo>
                  <a:pt x="8317" y="5561"/>
                </a:lnTo>
                <a:cubicBezTo>
                  <a:pt x="8439" y="5757"/>
                  <a:pt x="8561" y="5952"/>
                  <a:pt x="8707" y="6122"/>
                </a:cubicBezTo>
                <a:lnTo>
                  <a:pt x="8610" y="5879"/>
                </a:lnTo>
                <a:lnTo>
                  <a:pt x="8756" y="6147"/>
                </a:lnTo>
                <a:cubicBezTo>
                  <a:pt x="8805" y="6244"/>
                  <a:pt x="8829" y="6318"/>
                  <a:pt x="8878" y="6391"/>
                </a:cubicBezTo>
                <a:cubicBezTo>
                  <a:pt x="8949" y="6486"/>
                  <a:pt x="8997" y="6604"/>
                  <a:pt x="9022" y="6746"/>
                </a:cubicBezTo>
                <a:lnTo>
                  <a:pt x="9022" y="6746"/>
                </a:lnTo>
                <a:lnTo>
                  <a:pt x="8805" y="6391"/>
                </a:lnTo>
                <a:lnTo>
                  <a:pt x="9024" y="6757"/>
                </a:lnTo>
                <a:cubicBezTo>
                  <a:pt x="9024" y="6753"/>
                  <a:pt x="9023" y="6749"/>
                  <a:pt x="9022" y="6746"/>
                </a:cubicBezTo>
                <a:lnTo>
                  <a:pt x="9022" y="6746"/>
                </a:lnTo>
                <a:lnTo>
                  <a:pt x="9268" y="7147"/>
                </a:lnTo>
                <a:cubicBezTo>
                  <a:pt x="9317" y="7269"/>
                  <a:pt x="9390" y="7366"/>
                  <a:pt x="9488" y="7464"/>
                </a:cubicBezTo>
                <a:lnTo>
                  <a:pt x="9707" y="7732"/>
                </a:lnTo>
                <a:lnTo>
                  <a:pt x="9634" y="7586"/>
                </a:lnTo>
                <a:lnTo>
                  <a:pt x="9634" y="7586"/>
                </a:lnTo>
                <a:cubicBezTo>
                  <a:pt x="9658" y="7610"/>
                  <a:pt x="9683" y="7659"/>
                  <a:pt x="9732" y="7708"/>
                </a:cubicBezTo>
                <a:lnTo>
                  <a:pt x="10146" y="7708"/>
                </a:lnTo>
                <a:cubicBezTo>
                  <a:pt x="10293" y="7708"/>
                  <a:pt x="10463" y="7708"/>
                  <a:pt x="10610" y="7732"/>
                </a:cubicBezTo>
                <a:cubicBezTo>
                  <a:pt x="10853" y="7659"/>
                  <a:pt x="11122" y="7537"/>
                  <a:pt x="11414" y="7439"/>
                </a:cubicBezTo>
                <a:cubicBezTo>
                  <a:pt x="11488" y="7269"/>
                  <a:pt x="11561" y="7122"/>
                  <a:pt x="11634" y="7000"/>
                </a:cubicBezTo>
                <a:cubicBezTo>
                  <a:pt x="11683" y="6854"/>
                  <a:pt x="11732" y="6683"/>
                  <a:pt x="11780" y="6561"/>
                </a:cubicBezTo>
                <a:cubicBezTo>
                  <a:pt x="11853" y="6391"/>
                  <a:pt x="11902" y="6196"/>
                  <a:pt x="11951" y="6000"/>
                </a:cubicBezTo>
                <a:lnTo>
                  <a:pt x="11951" y="6000"/>
                </a:lnTo>
                <a:lnTo>
                  <a:pt x="11829" y="6220"/>
                </a:lnTo>
                <a:lnTo>
                  <a:pt x="11829" y="6220"/>
                </a:lnTo>
                <a:lnTo>
                  <a:pt x="11947" y="5699"/>
                </a:lnTo>
                <a:lnTo>
                  <a:pt x="11947" y="5699"/>
                </a:lnTo>
                <a:cubicBezTo>
                  <a:pt x="11942" y="5768"/>
                  <a:pt x="12000" y="5981"/>
                  <a:pt x="11988" y="6067"/>
                </a:cubicBezTo>
                <a:lnTo>
                  <a:pt x="11988" y="6067"/>
                </a:lnTo>
                <a:cubicBezTo>
                  <a:pt x="12032" y="5952"/>
                  <a:pt x="12079" y="5814"/>
                  <a:pt x="12146" y="5635"/>
                </a:cubicBezTo>
                <a:lnTo>
                  <a:pt x="12317" y="5001"/>
                </a:lnTo>
                <a:cubicBezTo>
                  <a:pt x="12414" y="4683"/>
                  <a:pt x="12512" y="4293"/>
                  <a:pt x="12634" y="3903"/>
                </a:cubicBezTo>
                <a:cubicBezTo>
                  <a:pt x="12658" y="3781"/>
                  <a:pt x="12707" y="3659"/>
                  <a:pt x="12732" y="3513"/>
                </a:cubicBezTo>
                <a:cubicBezTo>
                  <a:pt x="12756" y="3464"/>
                  <a:pt x="12780" y="3391"/>
                  <a:pt x="12805" y="3342"/>
                </a:cubicBezTo>
                <a:cubicBezTo>
                  <a:pt x="12853" y="3244"/>
                  <a:pt x="12902" y="3123"/>
                  <a:pt x="12975" y="3049"/>
                </a:cubicBezTo>
                <a:cubicBezTo>
                  <a:pt x="13000" y="2976"/>
                  <a:pt x="13049" y="2927"/>
                  <a:pt x="13122" y="2879"/>
                </a:cubicBezTo>
                <a:lnTo>
                  <a:pt x="13122" y="2952"/>
                </a:lnTo>
                <a:lnTo>
                  <a:pt x="13122" y="3025"/>
                </a:lnTo>
                <a:cubicBezTo>
                  <a:pt x="13122" y="3049"/>
                  <a:pt x="13097" y="3123"/>
                  <a:pt x="13097" y="3123"/>
                </a:cubicBezTo>
                <a:cubicBezTo>
                  <a:pt x="13097" y="3123"/>
                  <a:pt x="13122" y="3074"/>
                  <a:pt x="13146" y="3049"/>
                </a:cubicBezTo>
                <a:cubicBezTo>
                  <a:pt x="13146" y="3049"/>
                  <a:pt x="13146" y="3049"/>
                  <a:pt x="13146" y="3074"/>
                </a:cubicBezTo>
                <a:cubicBezTo>
                  <a:pt x="13122" y="3123"/>
                  <a:pt x="13122" y="3147"/>
                  <a:pt x="13122" y="3196"/>
                </a:cubicBezTo>
                <a:cubicBezTo>
                  <a:pt x="13132" y="3176"/>
                  <a:pt x="13141" y="3141"/>
                  <a:pt x="13150" y="3099"/>
                </a:cubicBezTo>
                <a:lnTo>
                  <a:pt x="13150" y="3099"/>
                </a:lnTo>
                <a:cubicBezTo>
                  <a:pt x="13159" y="3090"/>
                  <a:pt x="13184" y="3046"/>
                  <a:pt x="13206" y="3046"/>
                </a:cubicBezTo>
                <a:cubicBezTo>
                  <a:pt x="13221" y="3046"/>
                  <a:pt x="13235" y="3064"/>
                  <a:pt x="13244" y="3123"/>
                </a:cubicBezTo>
                <a:lnTo>
                  <a:pt x="13244" y="3147"/>
                </a:lnTo>
                <a:cubicBezTo>
                  <a:pt x="13292" y="3269"/>
                  <a:pt x="13317" y="3366"/>
                  <a:pt x="13341" y="3464"/>
                </a:cubicBezTo>
                <a:lnTo>
                  <a:pt x="13390" y="3635"/>
                </a:lnTo>
                <a:cubicBezTo>
                  <a:pt x="13439" y="3757"/>
                  <a:pt x="13488" y="3903"/>
                  <a:pt x="13512" y="4025"/>
                </a:cubicBezTo>
                <a:cubicBezTo>
                  <a:pt x="13488" y="4025"/>
                  <a:pt x="13439" y="3903"/>
                  <a:pt x="13390" y="3805"/>
                </a:cubicBezTo>
                <a:lnTo>
                  <a:pt x="13390" y="3805"/>
                </a:lnTo>
                <a:cubicBezTo>
                  <a:pt x="13414" y="3879"/>
                  <a:pt x="13439" y="3976"/>
                  <a:pt x="13463" y="4074"/>
                </a:cubicBezTo>
                <a:cubicBezTo>
                  <a:pt x="13463" y="4049"/>
                  <a:pt x="13466" y="4039"/>
                  <a:pt x="13471" y="4039"/>
                </a:cubicBezTo>
                <a:cubicBezTo>
                  <a:pt x="13489" y="4039"/>
                  <a:pt x="13535" y="4197"/>
                  <a:pt x="13540" y="4197"/>
                </a:cubicBezTo>
                <a:cubicBezTo>
                  <a:pt x="13541" y="4197"/>
                  <a:pt x="13540" y="4189"/>
                  <a:pt x="13536" y="4171"/>
                </a:cubicBezTo>
                <a:lnTo>
                  <a:pt x="13536" y="4171"/>
                </a:lnTo>
                <a:cubicBezTo>
                  <a:pt x="13610" y="4269"/>
                  <a:pt x="13634" y="4366"/>
                  <a:pt x="13683" y="4488"/>
                </a:cubicBezTo>
                <a:cubicBezTo>
                  <a:pt x="13731" y="4586"/>
                  <a:pt x="13756" y="4708"/>
                  <a:pt x="13780" y="4805"/>
                </a:cubicBezTo>
                <a:cubicBezTo>
                  <a:pt x="13805" y="4927"/>
                  <a:pt x="13829" y="5025"/>
                  <a:pt x="13853" y="5147"/>
                </a:cubicBezTo>
                <a:cubicBezTo>
                  <a:pt x="13878" y="5244"/>
                  <a:pt x="13902" y="5342"/>
                  <a:pt x="13951" y="5415"/>
                </a:cubicBezTo>
                <a:cubicBezTo>
                  <a:pt x="14000" y="5415"/>
                  <a:pt x="14439" y="5537"/>
                  <a:pt x="14853" y="5683"/>
                </a:cubicBezTo>
                <a:cubicBezTo>
                  <a:pt x="15286" y="5827"/>
                  <a:pt x="15718" y="6019"/>
                  <a:pt x="15778" y="6025"/>
                </a:cubicBezTo>
                <a:lnTo>
                  <a:pt x="15778" y="6025"/>
                </a:lnTo>
                <a:cubicBezTo>
                  <a:pt x="15771" y="5975"/>
                  <a:pt x="15764" y="5925"/>
                  <a:pt x="15756" y="5879"/>
                </a:cubicBezTo>
                <a:lnTo>
                  <a:pt x="15683" y="5854"/>
                </a:lnTo>
                <a:cubicBezTo>
                  <a:pt x="15634" y="5537"/>
                  <a:pt x="15731" y="5781"/>
                  <a:pt x="15683" y="5464"/>
                </a:cubicBezTo>
                <a:cubicBezTo>
                  <a:pt x="15707" y="5464"/>
                  <a:pt x="15731" y="5513"/>
                  <a:pt x="15756" y="5610"/>
                </a:cubicBezTo>
                <a:cubicBezTo>
                  <a:pt x="15780" y="5732"/>
                  <a:pt x="15780" y="5854"/>
                  <a:pt x="15805" y="6000"/>
                </a:cubicBezTo>
                <a:cubicBezTo>
                  <a:pt x="15780" y="5757"/>
                  <a:pt x="15805" y="5513"/>
                  <a:pt x="15731" y="5415"/>
                </a:cubicBezTo>
                <a:cubicBezTo>
                  <a:pt x="15707" y="5220"/>
                  <a:pt x="15780" y="5415"/>
                  <a:pt x="15756" y="5171"/>
                </a:cubicBezTo>
                <a:cubicBezTo>
                  <a:pt x="15683" y="4976"/>
                  <a:pt x="15634" y="4781"/>
                  <a:pt x="15585" y="4561"/>
                </a:cubicBezTo>
                <a:cubicBezTo>
                  <a:pt x="15561" y="4366"/>
                  <a:pt x="15512" y="4147"/>
                  <a:pt x="15439" y="3952"/>
                </a:cubicBezTo>
                <a:cubicBezTo>
                  <a:pt x="15341" y="3781"/>
                  <a:pt x="15292" y="3610"/>
                  <a:pt x="15244" y="3415"/>
                </a:cubicBezTo>
                <a:lnTo>
                  <a:pt x="15244" y="3415"/>
                </a:lnTo>
                <a:lnTo>
                  <a:pt x="15292" y="3464"/>
                </a:lnTo>
                <a:cubicBezTo>
                  <a:pt x="15268" y="3366"/>
                  <a:pt x="15244" y="3244"/>
                  <a:pt x="15195" y="3147"/>
                </a:cubicBezTo>
                <a:cubicBezTo>
                  <a:pt x="15170" y="3074"/>
                  <a:pt x="15146" y="3001"/>
                  <a:pt x="15122" y="2927"/>
                </a:cubicBezTo>
                <a:cubicBezTo>
                  <a:pt x="15073" y="2805"/>
                  <a:pt x="15049" y="2659"/>
                  <a:pt x="15000" y="2537"/>
                </a:cubicBezTo>
                <a:lnTo>
                  <a:pt x="15000" y="2537"/>
                </a:lnTo>
                <a:cubicBezTo>
                  <a:pt x="15028" y="2622"/>
                  <a:pt x="15040" y="2706"/>
                  <a:pt x="15026" y="2706"/>
                </a:cubicBezTo>
                <a:cubicBezTo>
                  <a:pt x="15016" y="2706"/>
                  <a:pt x="14992" y="2661"/>
                  <a:pt x="14951" y="2537"/>
                </a:cubicBezTo>
                <a:cubicBezTo>
                  <a:pt x="14780" y="1952"/>
                  <a:pt x="14658" y="1562"/>
                  <a:pt x="14561" y="1074"/>
                </a:cubicBezTo>
                <a:lnTo>
                  <a:pt x="14390" y="708"/>
                </a:lnTo>
                <a:cubicBezTo>
                  <a:pt x="14390" y="684"/>
                  <a:pt x="14390" y="659"/>
                  <a:pt x="14366" y="635"/>
                </a:cubicBezTo>
                <a:lnTo>
                  <a:pt x="13951" y="464"/>
                </a:lnTo>
                <a:lnTo>
                  <a:pt x="13658" y="342"/>
                </a:lnTo>
                <a:lnTo>
                  <a:pt x="13463" y="269"/>
                </a:lnTo>
                <a:lnTo>
                  <a:pt x="13366" y="220"/>
                </a:lnTo>
                <a:cubicBezTo>
                  <a:pt x="13292" y="196"/>
                  <a:pt x="13219" y="171"/>
                  <a:pt x="13122" y="147"/>
                </a:cubicBezTo>
                <a:lnTo>
                  <a:pt x="12610" y="1"/>
                </a:lnTo>
                <a:close/>
              </a:path>
            </a:pathLst>
          </a:custGeom>
          <a:solidFill>
            <a:srgbClr val="E765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6" name="Google Shape;766;p22"/>
          <p:cNvSpPr/>
          <p:nvPr/>
        </p:nvSpPr>
        <p:spPr>
          <a:xfrm rot="8386467" flipH="1">
            <a:off x="11222200" y="1608585"/>
            <a:ext cx="620136" cy="439328"/>
          </a:xfrm>
          <a:custGeom>
            <a:avLst/>
            <a:gdLst/>
            <a:ahLst/>
            <a:cxnLst/>
            <a:rect l="l" t="t" r="r" b="b"/>
            <a:pathLst>
              <a:path w="14220" h="10074" extrusionOk="0">
                <a:moveTo>
                  <a:pt x="7706" y="4422"/>
                </a:moveTo>
                <a:lnTo>
                  <a:pt x="7683" y="4512"/>
                </a:lnTo>
                <a:lnTo>
                  <a:pt x="7708" y="4439"/>
                </a:lnTo>
                <a:cubicBezTo>
                  <a:pt x="7708" y="4431"/>
                  <a:pt x="7707" y="4426"/>
                  <a:pt x="7706" y="4422"/>
                </a:cubicBezTo>
                <a:close/>
                <a:moveTo>
                  <a:pt x="1891" y="4477"/>
                </a:moveTo>
                <a:cubicBezTo>
                  <a:pt x="1895" y="4477"/>
                  <a:pt x="1899" y="4480"/>
                  <a:pt x="1903" y="4488"/>
                </a:cubicBezTo>
                <a:lnTo>
                  <a:pt x="1746" y="4711"/>
                </a:lnTo>
                <a:lnTo>
                  <a:pt x="1746" y="4711"/>
                </a:lnTo>
                <a:cubicBezTo>
                  <a:pt x="1839" y="4577"/>
                  <a:pt x="1870" y="4477"/>
                  <a:pt x="1891" y="4477"/>
                </a:cubicBezTo>
                <a:close/>
                <a:moveTo>
                  <a:pt x="14195" y="6854"/>
                </a:moveTo>
                <a:cubicBezTo>
                  <a:pt x="14194" y="6863"/>
                  <a:pt x="14194" y="6872"/>
                  <a:pt x="14193" y="6882"/>
                </a:cubicBezTo>
                <a:lnTo>
                  <a:pt x="14193" y="6882"/>
                </a:lnTo>
                <a:cubicBezTo>
                  <a:pt x="14194" y="6873"/>
                  <a:pt x="14195" y="6863"/>
                  <a:pt x="14195" y="6854"/>
                </a:cubicBezTo>
                <a:close/>
                <a:moveTo>
                  <a:pt x="10125" y="7143"/>
                </a:moveTo>
                <a:cubicBezTo>
                  <a:pt x="10124" y="7144"/>
                  <a:pt x="10123" y="7145"/>
                  <a:pt x="10122" y="7146"/>
                </a:cubicBezTo>
                <a:cubicBezTo>
                  <a:pt x="10123" y="7145"/>
                  <a:pt x="10124" y="7144"/>
                  <a:pt x="10125" y="7143"/>
                </a:cubicBezTo>
                <a:close/>
                <a:moveTo>
                  <a:pt x="4317" y="0"/>
                </a:moveTo>
                <a:cubicBezTo>
                  <a:pt x="4220" y="25"/>
                  <a:pt x="4122" y="49"/>
                  <a:pt x="4000" y="49"/>
                </a:cubicBezTo>
                <a:lnTo>
                  <a:pt x="3903" y="73"/>
                </a:lnTo>
                <a:lnTo>
                  <a:pt x="3708" y="98"/>
                </a:lnTo>
                <a:cubicBezTo>
                  <a:pt x="3561" y="98"/>
                  <a:pt x="3439" y="146"/>
                  <a:pt x="3269" y="146"/>
                </a:cubicBezTo>
                <a:lnTo>
                  <a:pt x="3171" y="268"/>
                </a:lnTo>
                <a:lnTo>
                  <a:pt x="3195" y="195"/>
                </a:lnTo>
                <a:lnTo>
                  <a:pt x="3195" y="195"/>
                </a:lnTo>
                <a:cubicBezTo>
                  <a:pt x="3025" y="415"/>
                  <a:pt x="2781" y="659"/>
                  <a:pt x="2537" y="903"/>
                </a:cubicBezTo>
                <a:lnTo>
                  <a:pt x="1976" y="1585"/>
                </a:lnTo>
                <a:lnTo>
                  <a:pt x="1732" y="1854"/>
                </a:lnTo>
                <a:lnTo>
                  <a:pt x="1488" y="2146"/>
                </a:lnTo>
                <a:lnTo>
                  <a:pt x="1049" y="2683"/>
                </a:lnTo>
                <a:cubicBezTo>
                  <a:pt x="805" y="2976"/>
                  <a:pt x="586" y="3293"/>
                  <a:pt x="391" y="3634"/>
                </a:cubicBezTo>
                <a:lnTo>
                  <a:pt x="195" y="3805"/>
                </a:lnTo>
                <a:lnTo>
                  <a:pt x="25" y="3976"/>
                </a:lnTo>
                <a:lnTo>
                  <a:pt x="0" y="4049"/>
                </a:lnTo>
                <a:cubicBezTo>
                  <a:pt x="122" y="4268"/>
                  <a:pt x="293" y="4488"/>
                  <a:pt x="488" y="4683"/>
                </a:cubicBezTo>
                <a:cubicBezTo>
                  <a:pt x="693" y="4857"/>
                  <a:pt x="939" y="4999"/>
                  <a:pt x="1193" y="4999"/>
                </a:cubicBezTo>
                <a:cubicBezTo>
                  <a:pt x="1332" y="4999"/>
                  <a:pt x="1472" y="4957"/>
                  <a:pt x="1610" y="4854"/>
                </a:cubicBezTo>
                <a:lnTo>
                  <a:pt x="1634" y="4878"/>
                </a:lnTo>
                <a:lnTo>
                  <a:pt x="1683" y="4805"/>
                </a:lnTo>
                <a:lnTo>
                  <a:pt x="1732" y="4732"/>
                </a:lnTo>
                <a:cubicBezTo>
                  <a:pt x="1785" y="4670"/>
                  <a:pt x="1809" y="4646"/>
                  <a:pt x="1817" y="4646"/>
                </a:cubicBezTo>
                <a:cubicBezTo>
                  <a:pt x="1832" y="4646"/>
                  <a:pt x="1796" y="4718"/>
                  <a:pt x="1781" y="4780"/>
                </a:cubicBezTo>
                <a:cubicBezTo>
                  <a:pt x="1830" y="4707"/>
                  <a:pt x="1878" y="4634"/>
                  <a:pt x="1927" y="4585"/>
                </a:cubicBezTo>
                <a:cubicBezTo>
                  <a:pt x="1927" y="4570"/>
                  <a:pt x="1925" y="4564"/>
                  <a:pt x="1921" y="4564"/>
                </a:cubicBezTo>
                <a:cubicBezTo>
                  <a:pt x="1912" y="4564"/>
                  <a:pt x="1895" y="4593"/>
                  <a:pt x="1878" y="4610"/>
                </a:cubicBezTo>
                <a:cubicBezTo>
                  <a:pt x="1927" y="4488"/>
                  <a:pt x="2000" y="4366"/>
                  <a:pt x="2073" y="4244"/>
                </a:cubicBezTo>
                <a:cubicBezTo>
                  <a:pt x="2138" y="4169"/>
                  <a:pt x="2160" y="4165"/>
                  <a:pt x="2178" y="4165"/>
                </a:cubicBezTo>
                <a:cubicBezTo>
                  <a:pt x="2181" y="4165"/>
                  <a:pt x="2184" y="4165"/>
                  <a:pt x="2186" y="4165"/>
                </a:cubicBezTo>
                <a:cubicBezTo>
                  <a:pt x="2208" y="4165"/>
                  <a:pt x="2232" y="4159"/>
                  <a:pt x="2317" y="4049"/>
                </a:cubicBezTo>
                <a:lnTo>
                  <a:pt x="2488" y="3805"/>
                </a:lnTo>
                <a:lnTo>
                  <a:pt x="2586" y="3683"/>
                </a:lnTo>
                <a:lnTo>
                  <a:pt x="2634" y="3610"/>
                </a:lnTo>
                <a:lnTo>
                  <a:pt x="2683" y="3585"/>
                </a:lnTo>
                <a:lnTo>
                  <a:pt x="2756" y="3561"/>
                </a:lnTo>
                <a:cubicBezTo>
                  <a:pt x="2781" y="3537"/>
                  <a:pt x="2781" y="3537"/>
                  <a:pt x="2805" y="3537"/>
                </a:cubicBezTo>
                <a:lnTo>
                  <a:pt x="2805" y="3561"/>
                </a:lnTo>
                <a:lnTo>
                  <a:pt x="2781" y="3585"/>
                </a:lnTo>
                <a:cubicBezTo>
                  <a:pt x="2789" y="3577"/>
                  <a:pt x="2792" y="3575"/>
                  <a:pt x="2793" y="3575"/>
                </a:cubicBezTo>
                <a:cubicBezTo>
                  <a:pt x="2794" y="3575"/>
                  <a:pt x="2789" y="3585"/>
                  <a:pt x="2805" y="3585"/>
                </a:cubicBezTo>
                <a:cubicBezTo>
                  <a:pt x="2805" y="3634"/>
                  <a:pt x="2756" y="3683"/>
                  <a:pt x="2756" y="3707"/>
                </a:cubicBezTo>
                <a:lnTo>
                  <a:pt x="2756" y="3707"/>
                </a:lnTo>
                <a:cubicBezTo>
                  <a:pt x="2756" y="3707"/>
                  <a:pt x="2756" y="3683"/>
                  <a:pt x="2781" y="3683"/>
                </a:cubicBezTo>
                <a:lnTo>
                  <a:pt x="2781" y="3707"/>
                </a:lnTo>
                <a:cubicBezTo>
                  <a:pt x="2756" y="3927"/>
                  <a:pt x="2756" y="4098"/>
                  <a:pt x="2756" y="4098"/>
                </a:cubicBezTo>
                <a:lnTo>
                  <a:pt x="2830" y="4146"/>
                </a:lnTo>
                <a:cubicBezTo>
                  <a:pt x="2781" y="5024"/>
                  <a:pt x="2732" y="4439"/>
                  <a:pt x="2708" y="5244"/>
                </a:cubicBezTo>
                <a:cubicBezTo>
                  <a:pt x="2732" y="5341"/>
                  <a:pt x="2732" y="5439"/>
                  <a:pt x="2732" y="5537"/>
                </a:cubicBezTo>
                <a:cubicBezTo>
                  <a:pt x="2732" y="5659"/>
                  <a:pt x="2732" y="5805"/>
                  <a:pt x="2708" y="5951"/>
                </a:cubicBezTo>
                <a:cubicBezTo>
                  <a:pt x="2805" y="6049"/>
                  <a:pt x="2927" y="6146"/>
                  <a:pt x="3000" y="6171"/>
                </a:cubicBezTo>
                <a:cubicBezTo>
                  <a:pt x="3000" y="6171"/>
                  <a:pt x="3098" y="6293"/>
                  <a:pt x="3073" y="6293"/>
                </a:cubicBezTo>
                <a:cubicBezTo>
                  <a:pt x="3147" y="6293"/>
                  <a:pt x="3220" y="6390"/>
                  <a:pt x="3317" y="6463"/>
                </a:cubicBezTo>
                <a:cubicBezTo>
                  <a:pt x="3342" y="6463"/>
                  <a:pt x="3317" y="6415"/>
                  <a:pt x="3293" y="6390"/>
                </a:cubicBezTo>
                <a:lnTo>
                  <a:pt x="3293" y="6390"/>
                </a:lnTo>
                <a:lnTo>
                  <a:pt x="3366" y="6463"/>
                </a:lnTo>
                <a:lnTo>
                  <a:pt x="3464" y="6537"/>
                </a:lnTo>
                <a:cubicBezTo>
                  <a:pt x="3511" y="6584"/>
                  <a:pt x="3528" y="6611"/>
                  <a:pt x="3514" y="6611"/>
                </a:cubicBezTo>
                <a:cubicBezTo>
                  <a:pt x="3506" y="6611"/>
                  <a:pt x="3490" y="6603"/>
                  <a:pt x="3464" y="6585"/>
                </a:cubicBezTo>
                <a:lnTo>
                  <a:pt x="3464" y="6585"/>
                </a:lnTo>
                <a:cubicBezTo>
                  <a:pt x="3537" y="6634"/>
                  <a:pt x="3634" y="6683"/>
                  <a:pt x="3756" y="6756"/>
                </a:cubicBezTo>
                <a:lnTo>
                  <a:pt x="4269" y="7122"/>
                </a:lnTo>
                <a:cubicBezTo>
                  <a:pt x="4488" y="7024"/>
                  <a:pt x="4732" y="6878"/>
                  <a:pt x="5000" y="6732"/>
                </a:cubicBezTo>
                <a:cubicBezTo>
                  <a:pt x="5293" y="6537"/>
                  <a:pt x="5586" y="6317"/>
                  <a:pt x="5854" y="6098"/>
                </a:cubicBezTo>
                <a:cubicBezTo>
                  <a:pt x="6000" y="5976"/>
                  <a:pt x="6171" y="5854"/>
                  <a:pt x="6293" y="5732"/>
                </a:cubicBezTo>
                <a:lnTo>
                  <a:pt x="6708" y="5341"/>
                </a:lnTo>
                <a:lnTo>
                  <a:pt x="7147" y="4951"/>
                </a:lnTo>
                <a:cubicBezTo>
                  <a:pt x="7268" y="4829"/>
                  <a:pt x="7390" y="4732"/>
                  <a:pt x="7512" y="4634"/>
                </a:cubicBezTo>
                <a:lnTo>
                  <a:pt x="7683" y="4488"/>
                </a:lnTo>
                <a:cubicBezTo>
                  <a:pt x="7683" y="4439"/>
                  <a:pt x="7683" y="4463"/>
                  <a:pt x="7659" y="4390"/>
                </a:cubicBezTo>
                <a:cubicBezTo>
                  <a:pt x="7647" y="4366"/>
                  <a:pt x="7653" y="4366"/>
                  <a:pt x="7662" y="4366"/>
                </a:cubicBezTo>
                <a:cubicBezTo>
                  <a:pt x="7671" y="4366"/>
                  <a:pt x="7683" y="4366"/>
                  <a:pt x="7683" y="4341"/>
                </a:cubicBezTo>
                <a:cubicBezTo>
                  <a:pt x="7683" y="4423"/>
                  <a:pt x="7700" y="4402"/>
                  <a:pt x="7706" y="4422"/>
                </a:cubicBezTo>
                <a:lnTo>
                  <a:pt x="7706" y="4422"/>
                </a:lnTo>
                <a:lnTo>
                  <a:pt x="7708" y="4415"/>
                </a:lnTo>
                <a:lnTo>
                  <a:pt x="7708" y="4463"/>
                </a:lnTo>
                <a:cubicBezTo>
                  <a:pt x="7732" y="4463"/>
                  <a:pt x="7732" y="4439"/>
                  <a:pt x="7756" y="4415"/>
                </a:cubicBezTo>
                <a:cubicBezTo>
                  <a:pt x="7781" y="4415"/>
                  <a:pt x="7756" y="4415"/>
                  <a:pt x="7756" y="4463"/>
                </a:cubicBezTo>
                <a:lnTo>
                  <a:pt x="7805" y="4463"/>
                </a:lnTo>
                <a:cubicBezTo>
                  <a:pt x="7800" y="4469"/>
                  <a:pt x="7799" y="4470"/>
                  <a:pt x="7801" y="4470"/>
                </a:cubicBezTo>
                <a:cubicBezTo>
                  <a:pt x="7807" y="4470"/>
                  <a:pt x="7835" y="4456"/>
                  <a:pt x="7858" y="4456"/>
                </a:cubicBezTo>
                <a:cubicBezTo>
                  <a:pt x="7866" y="4456"/>
                  <a:pt x="7873" y="4458"/>
                  <a:pt x="7878" y="4463"/>
                </a:cubicBezTo>
                <a:cubicBezTo>
                  <a:pt x="7878" y="4476"/>
                  <a:pt x="7872" y="4476"/>
                  <a:pt x="7869" y="4476"/>
                </a:cubicBezTo>
                <a:cubicBezTo>
                  <a:pt x="7866" y="4476"/>
                  <a:pt x="7866" y="4476"/>
                  <a:pt x="7878" y="4488"/>
                </a:cubicBezTo>
                <a:cubicBezTo>
                  <a:pt x="7878" y="4512"/>
                  <a:pt x="7878" y="4537"/>
                  <a:pt x="7878" y="4537"/>
                </a:cubicBezTo>
                <a:cubicBezTo>
                  <a:pt x="7878" y="4537"/>
                  <a:pt x="7878" y="4561"/>
                  <a:pt x="7878" y="4561"/>
                </a:cubicBezTo>
                <a:lnTo>
                  <a:pt x="7878" y="4707"/>
                </a:lnTo>
                <a:cubicBezTo>
                  <a:pt x="7878" y="4747"/>
                  <a:pt x="7878" y="4818"/>
                  <a:pt x="7904" y="4818"/>
                </a:cubicBezTo>
                <a:cubicBezTo>
                  <a:pt x="7910" y="4818"/>
                  <a:pt x="7918" y="4814"/>
                  <a:pt x="7927" y="4805"/>
                </a:cubicBezTo>
                <a:lnTo>
                  <a:pt x="7927" y="4805"/>
                </a:lnTo>
                <a:cubicBezTo>
                  <a:pt x="7890" y="4842"/>
                  <a:pt x="7838" y="5038"/>
                  <a:pt x="7816" y="5038"/>
                </a:cubicBezTo>
                <a:cubicBezTo>
                  <a:pt x="7809" y="5038"/>
                  <a:pt x="7805" y="5021"/>
                  <a:pt x="7805" y="4976"/>
                </a:cubicBezTo>
                <a:cubicBezTo>
                  <a:pt x="7781" y="5073"/>
                  <a:pt x="7781" y="5171"/>
                  <a:pt x="7756" y="5293"/>
                </a:cubicBezTo>
                <a:lnTo>
                  <a:pt x="7805" y="5146"/>
                </a:lnTo>
                <a:lnTo>
                  <a:pt x="7805" y="5146"/>
                </a:lnTo>
                <a:cubicBezTo>
                  <a:pt x="7732" y="5415"/>
                  <a:pt x="7708" y="5683"/>
                  <a:pt x="7683" y="5976"/>
                </a:cubicBezTo>
                <a:lnTo>
                  <a:pt x="7732" y="5829"/>
                </a:lnTo>
                <a:lnTo>
                  <a:pt x="7732" y="5829"/>
                </a:lnTo>
                <a:cubicBezTo>
                  <a:pt x="7732" y="6024"/>
                  <a:pt x="7683" y="6195"/>
                  <a:pt x="7586" y="6341"/>
                </a:cubicBezTo>
                <a:lnTo>
                  <a:pt x="7610" y="6098"/>
                </a:lnTo>
                <a:lnTo>
                  <a:pt x="7610" y="6098"/>
                </a:lnTo>
                <a:cubicBezTo>
                  <a:pt x="7537" y="6415"/>
                  <a:pt x="7488" y="6732"/>
                  <a:pt x="7464" y="7049"/>
                </a:cubicBezTo>
                <a:lnTo>
                  <a:pt x="7488" y="6951"/>
                </a:lnTo>
                <a:lnTo>
                  <a:pt x="7488" y="6951"/>
                </a:lnTo>
                <a:cubicBezTo>
                  <a:pt x="7488" y="7040"/>
                  <a:pt x="7470" y="7237"/>
                  <a:pt x="7445" y="7493"/>
                </a:cubicBezTo>
                <a:lnTo>
                  <a:pt x="7445" y="7493"/>
                </a:lnTo>
                <a:cubicBezTo>
                  <a:pt x="7435" y="7507"/>
                  <a:pt x="7425" y="7522"/>
                  <a:pt x="7415" y="7537"/>
                </a:cubicBezTo>
                <a:lnTo>
                  <a:pt x="7440" y="7546"/>
                </a:lnTo>
                <a:lnTo>
                  <a:pt x="7440" y="7546"/>
                </a:lnTo>
                <a:cubicBezTo>
                  <a:pt x="7425" y="7698"/>
                  <a:pt x="7408" y="7869"/>
                  <a:pt x="7390" y="8049"/>
                </a:cubicBezTo>
                <a:lnTo>
                  <a:pt x="9073" y="8683"/>
                </a:lnTo>
                <a:cubicBezTo>
                  <a:pt x="9488" y="8024"/>
                  <a:pt x="9976" y="7268"/>
                  <a:pt x="10098" y="7073"/>
                </a:cubicBezTo>
                <a:lnTo>
                  <a:pt x="10098" y="7073"/>
                </a:lnTo>
                <a:lnTo>
                  <a:pt x="9951" y="7171"/>
                </a:lnTo>
                <a:lnTo>
                  <a:pt x="9951" y="7171"/>
                </a:lnTo>
                <a:lnTo>
                  <a:pt x="10119" y="6907"/>
                </a:lnTo>
                <a:lnTo>
                  <a:pt x="10119" y="6907"/>
                </a:lnTo>
                <a:cubicBezTo>
                  <a:pt x="10103" y="6944"/>
                  <a:pt x="10142" y="7109"/>
                  <a:pt x="10125" y="7143"/>
                </a:cubicBezTo>
                <a:lnTo>
                  <a:pt x="10125" y="7143"/>
                </a:lnTo>
                <a:cubicBezTo>
                  <a:pt x="10417" y="6730"/>
                  <a:pt x="10757" y="6365"/>
                  <a:pt x="11098" y="6000"/>
                </a:cubicBezTo>
                <a:cubicBezTo>
                  <a:pt x="11220" y="5878"/>
                  <a:pt x="11342" y="5756"/>
                  <a:pt x="11464" y="5659"/>
                </a:cubicBezTo>
                <a:lnTo>
                  <a:pt x="11659" y="5488"/>
                </a:lnTo>
                <a:cubicBezTo>
                  <a:pt x="11707" y="5463"/>
                  <a:pt x="11732" y="5439"/>
                  <a:pt x="11781" y="5415"/>
                </a:cubicBezTo>
                <a:lnTo>
                  <a:pt x="11829" y="5366"/>
                </a:lnTo>
                <a:cubicBezTo>
                  <a:pt x="11903" y="5293"/>
                  <a:pt x="12000" y="5244"/>
                  <a:pt x="12098" y="5195"/>
                </a:cubicBezTo>
                <a:cubicBezTo>
                  <a:pt x="12122" y="5195"/>
                  <a:pt x="12171" y="5171"/>
                  <a:pt x="12195" y="5171"/>
                </a:cubicBezTo>
                <a:lnTo>
                  <a:pt x="12268" y="5171"/>
                </a:lnTo>
                <a:lnTo>
                  <a:pt x="12268" y="5293"/>
                </a:lnTo>
                <a:cubicBezTo>
                  <a:pt x="12244" y="5415"/>
                  <a:pt x="12195" y="5415"/>
                  <a:pt x="12195" y="5415"/>
                </a:cubicBezTo>
                <a:cubicBezTo>
                  <a:pt x="12195" y="5427"/>
                  <a:pt x="12201" y="5433"/>
                  <a:pt x="12207" y="5433"/>
                </a:cubicBezTo>
                <a:cubicBezTo>
                  <a:pt x="12214" y="5433"/>
                  <a:pt x="12220" y="5427"/>
                  <a:pt x="12220" y="5415"/>
                </a:cubicBezTo>
                <a:cubicBezTo>
                  <a:pt x="12244" y="5415"/>
                  <a:pt x="12244" y="5415"/>
                  <a:pt x="12244" y="5439"/>
                </a:cubicBezTo>
                <a:cubicBezTo>
                  <a:pt x="12244" y="5488"/>
                  <a:pt x="12195" y="5488"/>
                  <a:pt x="12195" y="5488"/>
                </a:cubicBezTo>
                <a:cubicBezTo>
                  <a:pt x="12195" y="5488"/>
                  <a:pt x="12195" y="5519"/>
                  <a:pt x="12208" y="5519"/>
                </a:cubicBezTo>
                <a:cubicBezTo>
                  <a:pt x="12211" y="5519"/>
                  <a:pt x="12215" y="5517"/>
                  <a:pt x="12220" y="5512"/>
                </a:cubicBezTo>
                <a:cubicBezTo>
                  <a:pt x="12244" y="5512"/>
                  <a:pt x="12293" y="5439"/>
                  <a:pt x="12342" y="5390"/>
                </a:cubicBezTo>
                <a:lnTo>
                  <a:pt x="12342" y="5512"/>
                </a:lnTo>
                <a:lnTo>
                  <a:pt x="12293" y="5512"/>
                </a:lnTo>
                <a:cubicBezTo>
                  <a:pt x="12293" y="5512"/>
                  <a:pt x="12317" y="5512"/>
                  <a:pt x="12366" y="5537"/>
                </a:cubicBezTo>
                <a:cubicBezTo>
                  <a:pt x="12366" y="5561"/>
                  <a:pt x="12390" y="5561"/>
                  <a:pt x="12390" y="5585"/>
                </a:cubicBezTo>
                <a:cubicBezTo>
                  <a:pt x="12390" y="5610"/>
                  <a:pt x="12390" y="5610"/>
                  <a:pt x="12390" y="5634"/>
                </a:cubicBezTo>
                <a:lnTo>
                  <a:pt x="12390" y="5707"/>
                </a:lnTo>
                <a:cubicBezTo>
                  <a:pt x="12390" y="5976"/>
                  <a:pt x="12390" y="6268"/>
                  <a:pt x="12366" y="6561"/>
                </a:cubicBezTo>
                <a:cubicBezTo>
                  <a:pt x="12366" y="6707"/>
                  <a:pt x="12342" y="6854"/>
                  <a:pt x="12342" y="7000"/>
                </a:cubicBezTo>
                <a:lnTo>
                  <a:pt x="12293" y="7439"/>
                </a:lnTo>
                <a:cubicBezTo>
                  <a:pt x="12268" y="7439"/>
                  <a:pt x="12244" y="7293"/>
                  <a:pt x="12244" y="7171"/>
                </a:cubicBezTo>
                <a:cubicBezTo>
                  <a:pt x="12244" y="7268"/>
                  <a:pt x="12244" y="7341"/>
                  <a:pt x="12220" y="7439"/>
                </a:cubicBezTo>
                <a:cubicBezTo>
                  <a:pt x="12227" y="7415"/>
                  <a:pt x="12233" y="7406"/>
                  <a:pt x="12236" y="7406"/>
                </a:cubicBezTo>
                <a:cubicBezTo>
                  <a:pt x="12252" y="7406"/>
                  <a:pt x="12231" y="7601"/>
                  <a:pt x="12238" y="7601"/>
                </a:cubicBezTo>
                <a:cubicBezTo>
                  <a:pt x="12239" y="7601"/>
                  <a:pt x="12241" y="7596"/>
                  <a:pt x="12244" y="7585"/>
                </a:cubicBezTo>
                <a:lnTo>
                  <a:pt x="12244" y="7585"/>
                </a:lnTo>
                <a:cubicBezTo>
                  <a:pt x="12317" y="8000"/>
                  <a:pt x="12171" y="8561"/>
                  <a:pt x="12220" y="8951"/>
                </a:cubicBezTo>
                <a:lnTo>
                  <a:pt x="13073" y="9415"/>
                </a:lnTo>
                <a:cubicBezTo>
                  <a:pt x="13342" y="9585"/>
                  <a:pt x="13634" y="9707"/>
                  <a:pt x="13927" y="9829"/>
                </a:cubicBezTo>
                <a:cubicBezTo>
                  <a:pt x="13927" y="9902"/>
                  <a:pt x="13927" y="10000"/>
                  <a:pt x="13902" y="10073"/>
                </a:cubicBezTo>
                <a:cubicBezTo>
                  <a:pt x="13951" y="9951"/>
                  <a:pt x="13951" y="9829"/>
                  <a:pt x="13951" y="9732"/>
                </a:cubicBezTo>
                <a:lnTo>
                  <a:pt x="13878" y="9707"/>
                </a:lnTo>
                <a:cubicBezTo>
                  <a:pt x="13878" y="9439"/>
                  <a:pt x="13927" y="9634"/>
                  <a:pt x="13927" y="9390"/>
                </a:cubicBezTo>
                <a:cubicBezTo>
                  <a:pt x="13976" y="9390"/>
                  <a:pt x="13976" y="9610"/>
                  <a:pt x="13976" y="9829"/>
                </a:cubicBezTo>
                <a:cubicBezTo>
                  <a:pt x="14000" y="9683"/>
                  <a:pt x="14000" y="9512"/>
                  <a:pt x="13976" y="9366"/>
                </a:cubicBezTo>
                <a:cubicBezTo>
                  <a:pt x="13985" y="9299"/>
                  <a:pt x="13995" y="9288"/>
                  <a:pt x="14006" y="9288"/>
                </a:cubicBezTo>
                <a:cubicBezTo>
                  <a:pt x="14011" y="9288"/>
                  <a:pt x="14016" y="9290"/>
                  <a:pt x="14022" y="9290"/>
                </a:cubicBezTo>
                <a:cubicBezTo>
                  <a:pt x="14036" y="9290"/>
                  <a:pt x="14052" y="9278"/>
                  <a:pt x="14073" y="9195"/>
                </a:cubicBezTo>
                <a:cubicBezTo>
                  <a:pt x="14049" y="9000"/>
                  <a:pt x="14049" y="8829"/>
                  <a:pt x="14073" y="8634"/>
                </a:cubicBezTo>
                <a:cubicBezTo>
                  <a:pt x="14146" y="8195"/>
                  <a:pt x="14049" y="7951"/>
                  <a:pt x="14122" y="7537"/>
                </a:cubicBezTo>
                <a:lnTo>
                  <a:pt x="14122" y="7537"/>
                </a:lnTo>
                <a:lnTo>
                  <a:pt x="14122" y="7585"/>
                </a:lnTo>
                <a:cubicBezTo>
                  <a:pt x="14169" y="7444"/>
                  <a:pt x="14171" y="7165"/>
                  <a:pt x="14193" y="6882"/>
                </a:cubicBezTo>
                <a:lnTo>
                  <a:pt x="14193" y="6882"/>
                </a:lnTo>
                <a:cubicBezTo>
                  <a:pt x="14188" y="6910"/>
                  <a:pt x="14177" y="6934"/>
                  <a:pt x="14167" y="6934"/>
                </a:cubicBezTo>
                <a:cubicBezTo>
                  <a:pt x="14156" y="6934"/>
                  <a:pt x="14146" y="6906"/>
                  <a:pt x="14146" y="6829"/>
                </a:cubicBezTo>
                <a:cubicBezTo>
                  <a:pt x="14195" y="6537"/>
                  <a:pt x="14171" y="6293"/>
                  <a:pt x="14220" y="6073"/>
                </a:cubicBezTo>
                <a:lnTo>
                  <a:pt x="14171" y="5829"/>
                </a:lnTo>
                <a:lnTo>
                  <a:pt x="14171" y="5561"/>
                </a:lnTo>
                <a:cubicBezTo>
                  <a:pt x="14171" y="5366"/>
                  <a:pt x="14171" y="5195"/>
                  <a:pt x="14146" y="5024"/>
                </a:cubicBezTo>
                <a:cubicBezTo>
                  <a:pt x="14098" y="4634"/>
                  <a:pt x="14049" y="4171"/>
                  <a:pt x="13976" y="3659"/>
                </a:cubicBezTo>
                <a:lnTo>
                  <a:pt x="13317" y="3244"/>
                </a:lnTo>
                <a:cubicBezTo>
                  <a:pt x="13220" y="3171"/>
                  <a:pt x="13098" y="3122"/>
                  <a:pt x="12976" y="3049"/>
                </a:cubicBezTo>
                <a:lnTo>
                  <a:pt x="12537" y="2829"/>
                </a:lnTo>
                <a:cubicBezTo>
                  <a:pt x="12244" y="2927"/>
                  <a:pt x="11976" y="3073"/>
                  <a:pt x="11683" y="3195"/>
                </a:cubicBezTo>
                <a:cubicBezTo>
                  <a:pt x="11537" y="3268"/>
                  <a:pt x="11390" y="3341"/>
                  <a:pt x="11268" y="3439"/>
                </a:cubicBezTo>
                <a:lnTo>
                  <a:pt x="11049" y="3561"/>
                </a:lnTo>
                <a:cubicBezTo>
                  <a:pt x="10976" y="3585"/>
                  <a:pt x="10903" y="3659"/>
                  <a:pt x="10829" y="3683"/>
                </a:cubicBezTo>
                <a:lnTo>
                  <a:pt x="10610" y="3829"/>
                </a:lnTo>
                <a:lnTo>
                  <a:pt x="10488" y="3951"/>
                </a:lnTo>
                <a:lnTo>
                  <a:pt x="10244" y="4122"/>
                </a:lnTo>
                <a:cubicBezTo>
                  <a:pt x="10098" y="4268"/>
                  <a:pt x="9951" y="4390"/>
                  <a:pt x="9829" y="4512"/>
                </a:cubicBezTo>
                <a:cubicBezTo>
                  <a:pt x="9812" y="4530"/>
                  <a:pt x="9794" y="4548"/>
                  <a:pt x="9776" y="4565"/>
                </a:cubicBezTo>
                <a:lnTo>
                  <a:pt x="9776" y="4565"/>
                </a:lnTo>
                <a:cubicBezTo>
                  <a:pt x="9804" y="4117"/>
                  <a:pt x="9797" y="3672"/>
                  <a:pt x="9756" y="3244"/>
                </a:cubicBezTo>
                <a:cubicBezTo>
                  <a:pt x="9781" y="3122"/>
                  <a:pt x="9781" y="3000"/>
                  <a:pt x="9756" y="2878"/>
                </a:cubicBezTo>
                <a:cubicBezTo>
                  <a:pt x="9756" y="2756"/>
                  <a:pt x="9732" y="2634"/>
                  <a:pt x="9707" y="2512"/>
                </a:cubicBezTo>
                <a:lnTo>
                  <a:pt x="9317" y="2171"/>
                </a:lnTo>
                <a:lnTo>
                  <a:pt x="9317" y="2171"/>
                </a:lnTo>
                <a:cubicBezTo>
                  <a:pt x="9366" y="2244"/>
                  <a:pt x="9390" y="2268"/>
                  <a:pt x="9366" y="2268"/>
                </a:cubicBezTo>
                <a:cubicBezTo>
                  <a:pt x="9342" y="2268"/>
                  <a:pt x="9317" y="2244"/>
                  <a:pt x="9268" y="2220"/>
                </a:cubicBezTo>
                <a:lnTo>
                  <a:pt x="9098" y="2049"/>
                </a:lnTo>
                <a:cubicBezTo>
                  <a:pt x="8927" y="1976"/>
                  <a:pt x="8927" y="2000"/>
                  <a:pt x="8903" y="1976"/>
                </a:cubicBezTo>
                <a:cubicBezTo>
                  <a:pt x="8878" y="1976"/>
                  <a:pt x="8854" y="1976"/>
                  <a:pt x="8805" y="1951"/>
                </a:cubicBezTo>
                <a:lnTo>
                  <a:pt x="8683" y="1927"/>
                </a:lnTo>
                <a:lnTo>
                  <a:pt x="8464" y="1829"/>
                </a:lnTo>
                <a:lnTo>
                  <a:pt x="8366" y="1805"/>
                </a:lnTo>
                <a:cubicBezTo>
                  <a:pt x="8220" y="1854"/>
                  <a:pt x="8049" y="1927"/>
                  <a:pt x="7829" y="2000"/>
                </a:cubicBezTo>
                <a:lnTo>
                  <a:pt x="7683" y="2073"/>
                </a:lnTo>
                <a:lnTo>
                  <a:pt x="7488" y="2171"/>
                </a:lnTo>
                <a:lnTo>
                  <a:pt x="7122" y="2366"/>
                </a:lnTo>
                <a:cubicBezTo>
                  <a:pt x="6878" y="2537"/>
                  <a:pt x="6586" y="2707"/>
                  <a:pt x="6342" y="2927"/>
                </a:cubicBezTo>
                <a:cubicBezTo>
                  <a:pt x="6171" y="3073"/>
                  <a:pt x="6000" y="3220"/>
                  <a:pt x="5829" y="3366"/>
                </a:cubicBezTo>
                <a:lnTo>
                  <a:pt x="5342" y="3805"/>
                </a:lnTo>
                <a:cubicBezTo>
                  <a:pt x="5220" y="3902"/>
                  <a:pt x="5244" y="3902"/>
                  <a:pt x="5195" y="3927"/>
                </a:cubicBezTo>
                <a:lnTo>
                  <a:pt x="5147" y="3976"/>
                </a:lnTo>
                <a:cubicBezTo>
                  <a:pt x="5073" y="4049"/>
                  <a:pt x="5000" y="4098"/>
                  <a:pt x="4927" y="4122"/>
                </a:cubicBezTo>
                <a:cubicBezTo>
                  <a:pt x="4903" y="4146"/>
                  <a:pt x="4854" y="4171"/>
                  <a:pt x="4805" y="4171"/>
                </a:cubicBezTo>
                <a:lnTo>
                  <a:pt x="4781" y="4195"/>
                </a:lnTo>
                <a:cubicBezTo>
                  <a:pt x="4781" y="4171"/>
                  <a:pt x="4781" y="4146"/>
                  <a:pt x="4781" y="4122"/>
                </a:cubicBezTo>
                <a:cubicBezTo>
                  <a:pt x="4781" y="4098"/>
                  <a:pt x="4781" y="4049"/>
                  <a:pt x="4781" y="4000"/>
                </a:cubicBezTo>
                <a:lnTo>
                  <a:pt x="4781" y="3976"/>
                </a:lnTo>
                <a:cubicBezTo>
                  <a:pt x="4781" y="3951"/>
                  <a:pt x="4781" y="3927"/>
                  <a:pt x="4781" y="3902"/>
                </a:cubicBezTo>
                <a:lnTo>
                  <a:pt x="4781" y="3756"/>
                </a:lnTo>
                <a:cubicBezTo>
                  <a:pt x="4781" y="3512"/>
                  <a:pt x="4830" y="3293"/>
                  <a:pt x="4830" y="3049"/>
                </a:cubicBezTo>
                <a:cubicBezTo>
                  <a:pt x="4854" y="2805"/>
                  <a:pt x="4878" y="2537"/>
                  <a:pt x="4903" y="2293"/>
                </a:cubicBezTo>
                <a:cubicBezTo>
                  <a:pt x="4951" y="1781"/>
                  <a:pt x="4976" y="1293"/>
                  <a:pt x="5025" y="829"/>
                </a:cubicBezTo>
                <a:lnTo>
                  <a:pt x="4781" y="610"/>
                </a:lnTo>
                <a:lnTo>
                  <a:pt x="4756" y="585"/>
                </a:lnTo>
                <a:lnTo>
                  <a:pt x="4756" y="561"/>
                </a:lnTo>
                <a:lnTo>
                  <a:pt x="4732" y="537"/>
                </a:lnTo>
                <a:lnTo>
                  <a:pt x="4683" y="464"/>
                </a:lnTo>
                <a:lnTo>
                  <a:pt x="4561" y="342"/>
                </a:lnTo>
                <a:lnTo>
                  <a:pt x="4561" y="342"/>
                </a:lnTo>
                <a:cubicBezTo>
                  <a:pt x="4391" y="195"/>
                  <a:pt x="4439" y="146"/>
                  <a:pt x="4342" y="49"/>
                </a:cubicBezTo>
                <a:lnTo>
                  <a:pt x="431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7" name="Google Shape;767;p22"/>
          <p:cNvSpPr/>
          <p:nvPr/>
        </p:nvSpPr>
        <p:spPr>
          <a:xfrm rot="8386467" flipH="1">
            <a:off x="11951845" y="1711598"/>
            <a:ext cx="715860" cy="483985"/>
          </a:xfrm>
          <a:custGeom>
            <a:avLst/>
            <a:gdLst/>
            <a:ahLst/>
            <a:cxnLst/>
            <a:rect l="l" t="t" r="r" b="b"/>
            <a:pathLst>
              <a:path w="16415" h="11098" extrusionOk="0">
                <a:moveTo>
                  <a:pt x="14537" y="2268"/>
                </a:moveTo>
                <a:cubicBezTo>
                  <a:pt x="14546" y="2287"/>
                  <a:pt x="14555" y="2306"/>
                  <a:pt x="14564" y="2325"/>
                </a:cubicBezTo>
                <a:lnTo>
                  <a:pt x="14564" y="2325"/>
                </a:lnTo>
                <a:cubicBezTo>
                  <a:pt x="14559" y="2307"/>
                  <a:pt x="14549" y="2287"/>
                  <a:pt x="14537" y="2268"/>
                </a:cubicBezTo>
                <a:close/>
                <a:moveTo>
                  <a:pt x="11890" y="6000"/>
                </a:moveTo>
                <a:lnTo>
                  <a:pt x="11890" y="6000"/>
                </a:lnTo>
                <a:cubicBezTo>
                  <a:pt x="11886" y="6017"/>
                  <a:pt x="11882" y="6034"/>
                  <a:pt x="11878" y="6049"/>
                </a:cubicBezTo>
                <a:cubicBezTo>
                  <a:pt x="11887" y="6040"/>
                  <a:pt x="11891" y="6022"/>
                  <a:pt x="11890" y="6000"/>
                </a:cubicBezTo>
                <a:close/>
                <a:moveTo>
                  <a:pt x="6388" y="9388"/>
                </a:moveTo>
                <a:lnTo>
                  <a:pt x="6388" y="9388"/>
                </a:lnTo>
                <a:cubicBezTo>
                  <a:pt x="6383" y="9395"/>
                  <a:pt x="6380" y="9400"/>
                  <a:pt x="6381" y="9400"/>
                </a:cubicBezTo>
                <a:cubicBezTo>
                  <a:pt x="6381" y="9400"/>
                  <a:pt x="6384" y="9397"/>
                  <a:pt x="6391" y="9390"/>
                </a:cubicBezTo>
                <a:cubicBezTo>
                  <a:pt x="6391" y="9390"/>
                  <a:pt x="6390" y="9389"/>
                  <a:pt x="6388" y="9388"/>
                </a:cubicBezTo>
                <a:close/>
                <a:moveTo>
                  <a:pt x="13000" y="0"/>
                </a:moveTo>
                <a:lnTo>
                  <a:pt x="12171" y="49"/>
                </a:lnTo>
                <a:cubicBezTo>
                  <a:pt x="12074" y="49"/>
                  <a:pt x="12000" y="73"/>
                  <a:pt x="11903" y="73"/>
                </a:cubicBezTo>
                <a:lnTo>
                  <a:pt x="11659" y="146"/>
                </a:lnTo>
                <a:lnTo>
                  <a:pt x="11391" y="220"/>
                </a:lnTo>
                <a:lnTo>
                  <a:pt x="11000" y="293"/>
                </a:lnTo>
                <a:cubicBezTo>
                  <a:pt x="10952" y="439"/>
                  <a:pt x="10903" y="610"/>
                  <a:pt x="10878" y="756"/>
                </a:cubicBezTo>
                <a:cubicBezTo>
                  <a:pt x="10830" y="902"/>
                  <a:pt x="10781" y="1073"/>
                  <a:pt x="10757" y="1219"/>
                </a:cubicBezTo>
                <a:cubicBezTo>
                  <a:pt x="10708" y="1561"/>
                  <a:pt x="10635" y="1878"/>
                  <a:pt x="10586" y="2219"/>
                </a:cubicBezTo>
                <a:cubicBezTo>
                  <a:pt x="10561" y="2366"/>
                  <a:pt x="10513" y="2537"/>
                  <a:pt x="10488" y="2707"/>
                </a:cubicBezTo>
                <a:cubicBezTo>
                  <a:pt x="10464" y="2854"/>
                  <a:pt x="10439" y="3024"/>
                  <a:pt x="10439" y="3195"/>
                </a:cubicBezTo>
                <a:cubicBezTo>
                  <a:pt x="10415" y="3341"/>
                  <a:pt x="10391" y="3561"/>
                  <a:pt x="10366" y="3732"/>
                </a:cubicBezTo>
                <a:cubicBezTo>
                  <a:pt x="10318" y="4024"/>
                  <a:pt x="10293" y="4341"/>
                  <a:pt x="10269" y="4585"/>
                </a:cubicBezTo>
                <a:cubicBezTo>
                  <a:pt x="10269" y="4707"/>
                  <a:pt x="10220" y="4829"/>
                  <a:pt x="10220" y="4927"/>
                </a:cubicBezTo>
                <a:cubicBezTo>
                  <a:pt x="10220" y="4975"/>
                  <a:pt x="10220" y="5000"/>
                  <a:pt x="10196" y="5049"/>
                </a:cubicBezTo>
                <a:cubicBezTo>
                  <a:pt x="10196" y="5097"/>
                  <a:pt x="10171" y="5146"/>
                  <a:pt x="10171" y="5195"/>
                </a:cubicBezTo>
                <a:cubicBezTo>
                  <a:pt x="10171" y="5244"/>
                  <a:pt x="10147" y="5293"/>
                  <a:pt x="10147" y="5317"/>
                </a:cubicBezTo>
                <a:cubicBezTo>
                  <a:pt x="10122" y="5293"/>
                  <a:pt x="10074" y="5268"/>
                  <a:pt x="10049" y="5244"/>
                </a:cubicBezTo>
                <a:lnTo>
                  <a:pt x="9927" y="5146"/>
                </a:lnTo>
                <a:lnTo>
                  <a:pt x="9171" y="4366"/>
                </a:lnTo>
                <a:cubicBezTo>
                  <a:pt x="8927" y="4097"/>
                  <a:pt x="8683" y="3854"/>
                  <a:pt x="8440" y="3634"/>
                </a:cubicBezTo>
                <a:lnTo>
                  <a:pt x="8074" y="3268"/>
                </a:lnTo>
                <a:cubicBezTo>
                  <a:pt x="7879" y="3097"/>
                  <a:pt x="7683" y="2902"/>
                  <a:pt x="7513" y="2780"/>
                </a:cubicBezTo>
                <a:cubicBezTo>
                  <a:pt x="7269" y="2537"/>
                  <a:pt x="6952" y="2268"/>
                  <a:pt x="6635" y="2024"/>
                </a:cubicBezTo>
                <a:cubicBezTo>
                  <a:pt x="6562" y="2024"/>
                  <a:pt x="6513" y="2024"/>
                  <a:pt x="6464" y="2049"/>
                </a:cubicBezTo>
                <a:lnTo>
                  <a:pt x="6318" y="2049"/>
                </a:lnTo>
                <a:cubicBezTo>
                  <a:pt x="6488" y="2049"/>
                  <a:pt x="6440" y="2098"/>
                  <a:pt x="6318" y="2122"/>
                </a:cubicBezTo>
                <a:cubicBezTo>
                  <a:pt x="5708" y="2195"/>
                  <a:pt x="5927" y="2171"/>
                  <a:pt x="5805" y="2195"/>
                </a:cubicBezTo>
                <a:cubicBezTo>
                  <a:pt x="5805" y="2195"/>
                  <a:pt x="5757" y="2219"/>
                  <a:pt x="5708" y="2268"/>
                </a:cubicBezTo>
                <a:lnTo>
                  <a:pt x="5488" y="2390"/>
                </a:lnTo>
                <a:cubicBezTo>
                  <a:pt x="5366" y="2439"/>
                  <a:pt x="5269" y="2512"/>
                  <a:pt x="5074" y="2610"/>
                </a:cubicBezTo>
                <a:cubicBezTo>
                  <a:pt x="5025" y="2805"/>
                  <a:pt x="4952" y="2976"/>
                  <a:pt x="4903" y="3219"/>
                </a:cubicBezTo>
                <a:cubicBezTo>
                  <a:pt x="4879" y="3341"/>
                  <a:pt x="4830" y="3463"/>
                  <a:pt x="4805" y="3585"/>
                </a:cubicBezTo>
                <a:cubicBezTo>
                  <a:pt x="4757" y="3707"/>
                  <a:pt x="4732" y="3829"/>
                  <a:pt x="4708" y="3976"/>
                </a:cubicBezTo>
                <a:cubicBezTo>
                  <a:pt x="4683" y="4097"/>
                  <a:pt x="4659" y="4244"/>
                  <a:pt x="4635" y="4390"/>
                </a:cubicBezTo>
                <a:cubicBezTo>
                  <a:pt x="4635" y="4463"/>
                  <a:pt x="4610" y="4536"/>
                  <a:pt x="4610" y="4610"/>
                </a:cubicBezTo>
                <a:cubicBezTo>
                  <a:pt x="4610" y="4658"/>
                  <a:pt x="4610" y="4707"/>
                  <a:pt x="4586" y="4756"/>
                </a:cubicBezTo>
                <a:cubicBezTo>
                  <a:pt x="4562" y="4951"/>
                  <a:pt x="4562" y="5146"/>
                  <a:pt x="4537" y="5341"/>
                </a:cubicBezTo>
                <a:cubicBezTo>
                  <a:pt x="4513" y="5732"/>
                  <a:pt x="4513" y="6146"/>
                  <a:pt x="4537" y="6536"/>
                </a:cubicBezTo>
                <a:lnTo>
                  <a:pt x="4537" y="6683"/>
                </a:lnTo>
                <a:lnTo>
                  <a:pt x="4537" y="6805"/>
                </a:lnTo>
                <a:cubicBezTo>
                  <a:pt x="4537" y="6829"/>
                  <a:pt x="4537" y="6878"/>
                  <a:pt x="4537" y="6902"/>
                </a:cubicBezTo>
                <a:cubicBezTo>
                  <a:pt x="4562" y="6975"/>
                  <a:pt x="4562" y="7049"/>
                  <a:pt x="4586" y="7122"/>
                </a:cubicBezTo>
                <a:lnTo>
                  <a:pt x="4635" y="7195"/>
                </a:lnTo>
                <a:lnTo>
                  <a:pt x="4659" y="7219"/>
                </a:lnTo>
                <a:cubicBezTo>
                  <a:pt x="4647" y="7232"/>
                  <a:pt x="4635" y="7238"/>
                  <a:pt x="4623" y="7238"/>
                </a:cubicBezTo>
                <a:cubicBezTo>
                  <a:pt x="4610" y="7238"/>
                  <a:pt x="4598" y="7232"/>
                  <a:pt x="4586" y="7219"/>
                </a:cubicBezTo>
                <a:cubicBezTo>
                  <a:pt x="4537" y="7219"/>
                  <a:pt x="4488" y="7195"/>
                  <a:pt x="4440" y="7171"/>
                </a:cubicBezTo>
                <a:lnTo>
                  <a:pt x="4415" y="7171"/>
                </a:lnTo>
                <a:lnTo>
                  <a:pt x="4415" y="7146"/>
                </a:lnTo>
                <a:cubicBezTo>
                  <a:pt x="4366" y="7146"/>
                  <a:pt x="4318" y="7097"/>
                  <a:pt x="4269" y="7073"/>
                </a:cubicBezTo>
                <a:cubicBezTo>
                  <a:pt x="4244" y="7049"/>
                  <a:pt x="4196" y="7024"/>
                  <a:pt x="4171" y="7000"/>
                </a:cubicBezTo>
                <a:lnTo>
                  <a:pt x="4098" y="6951"/>
                </a:lnTo>
                <a:lnTo>
                  <a:pt x="4049" y="6902"/>
                </a:lnTo>
                <a:lnTo>
                  <a:pt x="3927" y="6805"/>
                </a:lnTo>
                <a:cubicBezTo>
                  <a:pt x="3757" y="6683"/>
                  <a:pt x="3610" y="6536"/>
                  <a:pt x="3440" y="6414"/>
                </a:cubicBezTo>
                <a:lnTo>
                  <a:pt x="2684" y="5805"/>
                </a:lnTo>
                <a:lnTo>
                  <a:pt x="2025" y="5244"/>
                </a:lnTo>
                <a:cubicBezTo>
                  <a:pt x="1830" y="5097"/>
                  <a:pt x="1684" y="5000"/>
                  <a:pt x="1586" y="4902"/>
                </a:cubicBezTo>
                <a:lnTo>
                  <a:pt x="1586" y="4902"/>
                </a:lnTo>
                <a:lnTo>
                  <a:pt x="1684" y="5000"/>
                </a:lnTo>
                <a:lnTo>
                  <a:pt x="1684" y="5000"/>
                </a:lnTo>
                <a:lnTo>
                  <a:pt x="1586" y="4927"/>
                </a:lnTo>
                <a:cubicBezTo>
                  <a:pt x="1366" y="5000"/>
                  <a:pt x="1147" y="5000"/>
                  <a:pt x="927" y="5000"/>
                </a:cubicBezTo>
                <a:cubicBezTo>
                  <a:pt x="976" y="5049"/>
                  <a:pt x="806" y="5097"/>
                  <a:pt x="659" y="5097"/>
                </a:cubicBezTo>
                <a:lnTo>
                  <a:pt x="635" y="5097"/>
                </a:lnTo>
                <a:lnTo>
                  <a:pt x="586" y="5122"/>
                </a:lnTo>
                <a:cubicBezTo>
                  <a:pt x="537" y="5195"/>
                  <a:pt x="464" y="5268"/>
                  <a:pt x="367" y="5390"/>
                </a:cubicBezTo>
                <a:lnTo>
                  <a:pt x="318" y="5463"/>
                </a:lnTo>
                <a:cubicBezTo>
                  <a:pt x="269" y="5512"/>
                  <a:pt x="245" y="5536"/>
                  <a:pt x="220" y="5585"/>
                </a:cubicBezTo>
                <a:lnTo>
                  <a:pt x="49" y="5780"/>
                </a:lnTo>
                <a:lnTo>
                  <a:pt x="49" y="6073"/>
                </a:lnTo>
                <a:lnTo>
                  <a:pt x="1" y="6024"/>
                </a:lnTo>
                <a:lnTo>
                  <a:pt x="1" y="6024"/>
                </a:lnTo>
                <a:cubicBezTo>
                  <a:pt x="25" y="6317"/>
                  <a:pt x="74" y="6707"/>
                  <a:pt x="74" y="7073"/>
                </a:cubicBezTo>
                <a:cubicBezTo>
                  <a:pt x="74" y="7244"/>
                  <a:pt x="98" y="7414"/>
                  <a:pt x="123" y="7610"/>
                </a:cubicBezTo>
                <a:cubicBezTo>
                  <a:pt x="147" y="7756"/>
                  <a:pt x="171" y="7902"/>
                  <a:pt x="196" y="8000"/>
                </a:cubicBezTo>
                <a:cubicBezTo>
                  <a:pt x="196" y="8122"/>
                  <a:pt x="220" y="8244"/>
                  <a:pt x="245" y="8390"/>
                </a:cubicBezTo>
                <a:cubicBezTo>
                  <a:pt x="245" y="8439"/>
                  <a:pt x="245" y="8488"/>
                  <a:pt x="269" y="8536"/>
                </a:cubicBezTo>
                <a:cubicBezTo>
                  <a:pt x="269" y="8585"/>
                  <a:pt x="269" y="8610"/>
                  <a:pt x="293" y="8658"/>
                </a:cubicBezTo>
                <a:cubicBezTo>
                  <a:pt x="318" y="8853"/>
                  <a:pt x="367" y="9049"/>
                  <a:pt x="391" y="9268"/>
                </a:cubicBezTo>
                <a:cubicBezTo>
                  <a:pt x="440" y="9463"/>
                  <a:pt x="513" y="9683"/>
                  <a:pt x="562" y="9878"/>
                </a:cubicBezTo>
                <a:cubicBezTo>
                  <a:pt x="635" y="10073"/>
                  <a:pt x="708" y="10268"/>
                  <a:pt x="806" y="10488"/>
                </a:cubicBezTo>
                <a:lnTo>
                  <a:pt x="806" y="10561"/>
                </a:lnTo>
                <a:cubicBezTo>
                  <a:pt x="806" y="10609"/>
                  <a:pt x="806" y="10683"/>
                  <a:pt x="830" y="10756"/>
                </a:cubicBezTo>
                <a:lnTo>
                  <a:pt x="903" y="11024"/>
                </a:lnTo>
                <a:lnTo>
                  <a:pt x="952" y="11097"/>
                </a:lnTo>
                <a:lnTo>
                  <a:pt x="1220" y="11097"/>
                </a:lnTo>
                <a:cubicBezTo>
                  <a:pt x="1391" y="11097"/>
                  <a:pt x="1586" y="11073"/>
                  <a:pt x="1781" y="11024"/>
                </a:cubicBezTo>
                <a:cubicBezTo>
                  <a:pt x="2171" y="10902"/>
                  <a:pt x="2537" y="10609"/>
                  <a:pt x="2488" y="10146"/>
                </a:cubicBezTo>
                <a:lnTo>
                  <a:pt x="2537" y="10146"/>
                </a:lnTo>
                <a:cubicBezTo>
                  <a:pt x="2537" y="10146"/>
                  <a:pt x="2464" y="10000"/>
                  <a:pt x="2464" y="10000"/>
                </a:cubicBezTo>
                <a:cubicBezTo>
                  <a:pt x="2415" y="9780"/>
                  <a:pt x="2318" y="9683"/>
                  <a:pt x="2366" y="9683"/>
                </a:cubicBezTo>
                <a:lnTo>
                  <a:pt x="2464" y="9975"/>
                </a:lnTo>
                <a:cubicBezTo>
                  <a:pt x="2445" y="9889"/>
                  <a:pt x="2441" y="9859"/>
                  <a:pt x="2447" y="9859"/>
                </a:cubicBezTo>
                <a:cubicBezTo>
                  <a:pt x="2457" y="9859"/>
                  <a:pt x="2493" y="9931"/>
                  <a:pt x="2537" y="9975"/>
                </a:cubicBezTo>
                <a:cubicBezTo>
                  <a:pt x="2488" y="9878"/>
                  <a:pt x="2488" y="9805"/>
                  <a:pt x="2464" y="9731"/>
                </a:cubicBezTo>
                <a:cubicBezTo>
                  <a:pt x="2458" y="9720"/>
                  <a:pt x="2455" y="9715"/>
                  <a:pt x="2454" y="9715"/>
                </a:cubicBezTo>
                <a:cubicBezTo>
                  <a:pt x="2450" y="9715"/>
                  <a:pt x="2464" y="9767"/>
                  <a:pt x="2464" y="9805"/>
                </a:cubicBezTo>
                <a:cubicBezTo>
                  <a:pt x="2391" y="9683"/>
                  <a:pt x="2318" y="9536"/>
                  <a:pt x="2269" y="9414"/>
                </a:cubicBezTo>
                <a:cubicBezTo>
                  <a:pt x="2220" y="9195"/>
                  <a:pt x="2342" y="9366"/>
                  <a:pt x="2269" y="9097"/>
                </a:cubicBezTo>
                <a:cubicBezTo>
                  <a:pt x="2220" y="8878"/>
                  <a:pt x="2171" y="8683"/>
                  <a:pt x="2123" y="8463"/>
                </a:cubicBezTo>
                <a:lnTo>
                  <a:pt x="2049" y="8122"/>
                </a:lnTo>
                <a:lnTo>
                  <a:pt x="2049" y="8049"/>
                </a:lnTo>
                <a:lnTo>
                  <a:pt x="2049" y="8024"/>
                </a:lnTo>
                <a:cubicBezTo>
                  <a:pt x="2049" y="7975"/>
                  <a:pt x="2049" y="7951"/>
                  <a:pt x="2074" y="7927"/>
                </a:cubicBezTo>
                <a:lnTo>
                  <a:pt x="2074" y="7878"/>
                </a:lnTo>
                <a:lnTo>
                  <a:pt x="2098" y="7878"/>
                </a:lnTo>
                <a:cubicBezTo>
                  <a:pt x="2123" y="7902"/>
                  <a:pt x="2098" y="7902"/>
                  <a:pt x="2123" y="7927"/>
                </a:cubicBezTo>
                <a:lnTo>
                  <a:pt x="2147" y="7927"/>
                </a:lnTo>
                <a:cubicBezTo>
                  <a:pt x="2147" y="7943"/>
                  <a:pt x="2147" y="7959"/>
                  <a:pt x="2147" y="7975"/>
                </a:cubicBezTo>
                <a:lnTo>
                  <a:pt x="2220" y="8049"/>
                </a:lnTo>
                <a:lnTo>
                  <a:pt x="2586" y="8317"/>
                </a:lnTo>
                <a:cubicBezTo>
                  <a:pt x="2635" y="8366"/>
                  <a:pt x="2708" y="8414"/>
                  <a:pt x="2781" y="8463"/>
                </a:cubicBezTo>
                <a:cubicBezTo>
                  <a:pt x="2830" y="8512"/>
                  <a:pt x="2879" y="8536"/>
                  <a:pt x="3001" y="8634"/>
                </a:cubicBezTo>
                <a:lnTo>
                  <a:pt x="3635" y="9073"/>
                </a:lnTo>
                <a:cubicBezTo>
                  <a:pt x="4025" y="9317"/>
                  <a:pt x="4293" y="9463"/>
                  <a:pt x="4293" y="9463"/>
                </a:cubicBezTo>
                <a:lnTo>
                  <a:pt x="4342" y="9390"/>
                </a:lnTo>
                <a:cubicBezTo>
                  <a:pt x="4513" y="9463"/>
                  <a:pt x="4659" y="9561"/>
                  <a:pt x="4805" y="9683"/>
                </a:cubicBezTo>
                <a:cubicBezTo>
                  <a:pt x="4830" y="9731"/>
                  <a:pt x="4879" y="9756"/>
                  <a:pt x="4903" y="9780"/>
                </a:cubicBezTo>
                <a:lnTo>
                  <a:pt x="5025" y="9853"/>
                </a:lnTo>
                <a:lnTo>
                  <a:pt x="5220" y="9927"/>
                </a:lnTo>
                <a:cubicBezTo>
                  <a:pt x="5391" y="9951"/>
                  <a:pt x="5562" y="10000"/>
                  <a:pt x="5732" y="10097"/>
                </a:cubicBezTo>
                <a:cubicBezTo>
                  <a:pt x="5805" y="10024"/>
                  <a:pt x="5879" y="9951"/>
                  <a:pt x="5952" y="9878"/>
                </a:cubicBezTo>
                <a:lnTo>
                  <a:pt x="6025" y="9805"/>
                </a:lnTo>
                <a:cubicBezTo>
                  <a:pt x="6025" y="9780"/>
                  <a:pt x="6049" y="9756"/>
                  <a:pt x="6049" y="9731"/>
                </a:cubicBezTo>
                <a:cubicBezTo>
                  <a:pt x="6049" y="9731"/>
                  <a:pt x="6146" y="9654"/>
                  <a:pt x="6167" y="9654"/>
                </a:cubicBezTo>
                <a:cubicBezTo>
                  <a:pt x="6170" y="9654"/>
                  <a:pt x="6171" y="9656"/>
                  <a:pt x="6171" y="9658"/>
                </a:cubicBezTo>
                <a:cubicBezTo>
                  <a:pt x="6171" y="9585"/>
                  <a:pt x="6269" y="9536"/>
                  <a:pt x="6342" y="9463"/>
                </a:cubicBezTo>
                <a:cubicBezTo>
                  <a:pt x="6357" y="9440"/>
                  <a:pt x="6361" y="9431"/>
                  <a:pt x="6357" y="9431"/>
                </a:cubicBezTo>
                <a:cubicBezTo>
                  <a:pt x="6349" y="9431"/>
                  <a:pt x="6310" y="9471"/>
                  <a:pt x="6293" y="9488"/>
                </a:cubicBezTo>
                <a:lnTo>
                  <a:pt x="6366" y="9390"/>
                </a:lnTo>
                <a:cubicBezTo>
                  <a:pt x="6366" y="9382"/>
                  <a:pt x="6369" y="9379"/>
                  <a:pt x="6373" y="9379"/>
                </a:cubicBezTo>
                <a:cubicBezTo>
                  <a:pt x="6378" y="9379"/>
                  <a:pt x="6385" y="9384"/>
                  <a:pt x="6388" y="9388"/>
                </a:cubicBezTo>
                <a:lnTo>
                  <a:pt x="6388" y="9388"/>
                </a:lnTo>
                <a:cubicBezTo>
                  <a:pt x="6395" y="9378"/>
                  <a:pt x="6405" y="9361"/>
                  <a:pt x="6415" y="9341"/>
                </a:cubicBezTo>
                <a:cubicBezTo>
                  <a:pt x="6464" y="9244"/>
                  <a:pt x="6586" y="9097"/>
                  <a:pt x="7074" y="8488"/>
                </a:cubicBezTo>
                <a:cubicBezTo>
                  <a:pt x="7025" y="8366"/>
                  <a:pt x="6976" y="8268"/>
                  <a:pt x="6927" y="8146"/>
                </a:cubicBezTo>
                <a:lnTo>
                  <a:pt x="6854" y="8000"/>
                </a:lnTo>
                <a:cubicBezTo>
                  <a:pt x="6830" y="7951"/>
                  <a:pt x="6805" y="7878"/>
                  <a:pt x="6805" y="7829"/>
                </a:cubicBezTo>
                <a:cubicBezTo>
                  <a:pt x="6757" y="7658"/>
                  <a:pt x="6708" y="7463"/>
                  <a:pt x="6683" y="7268"/>
                </a:cubicBezTo>
                <a:cubicBezTo>
                  <a:pt x="6659" y="7171"/>
                  <a:pt x="6635" y="7073"/>
                  <a:pt x="6610" y="6975"/>
                </a:cubicBezTo>
                <a:lnTo>
                  <a:pt x="6586" y="6683"/>
                </a:lnTo>
                <a:lnTo>
                  <a:pt x="6562" y="6561"/>
                </a:lnTo>
                <a:lnTo>
                  <a:pt x="6562" y="6488"/>
                </a:lnTo>
                <a:lnTo>
                  <a:pt x="6562" y="6366"/>
                </a:lnTo>
                <a:cubicBezTo>
                  <a:pt x="6562" y="6024"/>
                  <a:pt x="6562" y="5707"/>
                  <a:pt x="6586" y="5366"/>
                </a:cubicBezTo>
                <a:cubicBezTo>
                  <a:pt x="6586" y="5219"/>
                  <a:pt x="6610" y="5073"/>
                  <a:pt x="6610" y="4927"/>
                </a:cubicBezTo>
                <a:lnTo>
                  <a:pt x="6610" y="4878"/>
                </a:lnTo>
                <a:cubicBezTo>
                  <a:pt x="6598" y="4854"/>
                  <a:pt x="6598" y="4854"/>
                  <a:pt x="6592" y="4854"/>
                </a:cubicBezTo>
                <a:cubicBezTo>
                  <a:pt x="6586" y="4854"/>
                  <a:pt x="6574" y="4854"/>
                  <a:pt x="6537" y="4829"/>
                </a:cubicBezTo>
                <a:cubicBezTo>
                  <a:pt x="6464" y="4780"/>
                  <a:pt x="6561" y="4805"/>
                  <a:pt x="6537" y="4756"/>
                </a:cubicBezTo>
                <a:lnTo>
                  <a:pt x="6537" y="4756"/>
                </a:lnTo>
                <a:cubicBezTo>
                  <a:pt x="6562" y="4805"/>
                  <a:pt x="6586" y="4805"/>
                  <a:pt x="6586" y="4805"/>
                </a:cubicBezTo>
                <a:cubicBezTo>
                  <a:pt x="6586" y="4805"/>
                  <a:pt x="6586" y="4805"/>
                  <a:pt x="6635" y="4902"/>
                </a:cubicBezTo>
                <a:lnTo>
                  <a:pt x="6610" y="4805"/>
                </a:lnTo>
                <a:lnTo>
                  <a:pt x="6635" y="4854"/>
                </a:lnTo>
                <a:cubicBezTo>
                  <a:pt x="6635" y="4854"/>
                  <a:pt x="6635" y="4829"/>
                  <a:pt x="6635" y="4829"/>
                </a:cubicBezTo>
                <a:cubicBezTo>
                  <a:pt x="6635" y="4800"/>
                  <a:pt x="6635" y="4790"/>
                  <a:pt x="6636" y="4790"/>
                </a:cubicBezTo>
                <a:cubicBezTo>
                  <a:pt x="6638" y="4790"/>
                  <a:pt x="6644" y="4814"/>
                  <a:pt x="6659" y="4829"/>
                </a:cubicBezTo>
                <a:cubicBezTo>
                  <a:pt x="6659" y="4829"/>
                  <a:pt x="6659" y="4805"/>
                  <a:pt x="6683" y="4780"/>
                </a:cubicBezTo>
                <a:lnTo>
                  <a:pt x="6708" y="4780"/>
                </a:lnTo>
                <a:cubicBezTo>
                  <a:pt x="6708" y="4780"/>
                  <a:pt x="6708" y="4756"/>
                  <a:pt x="6757" y="4756"/>
                </a:cubicBezTo>
                <a:cubicBezTo>
                  <a:pt x="6781" y="4756"/>
                  <a:pt x="6757" y="4756"/>
                  <a:pt x="6757" y="4780"/>
                </a:cubicBezTo>
                <a:lnTo>
                  <a:pt x="6830" y="4854"/>
                </a:lnTo>
                <a:cubicBezTo>
                  <a:pt x="6903" y="4902"/>
                  <a:pt x="6976" y="4951"/>
                  <a:pt x="6976" y="5000"/>
                </a:cubicBezTo>
                <a:cubicBezTo>
                  <a:pt x="7053" y="5058"/>
                  <a:pt x="7238" y="5269"/>
                  <a:pt x="7299" y="5269"/>
                </a:cubicBezTo>
                <a:cubicBezTo>
                  <a:pt x="7315" y="5269"/>
                  <a:pt x="7323" y="5255"/>
                  <a:pt x="7318" y="5219"/>
                </a:cubicBezTo>
                <a:lnTo>
                  <a:pt x="7318" y="5219"/>
                </a:lnTo>
                <a:cubicBezTo>
                  <a:pt x="7337" y="5278"/>
                  <a:pt x="7483" y="5479"/>
                  <a:pt x="7450" y="5479"/>
                </a:cubicBezTo>
                <a:cubicBezTo>
                  <a:pt x="7443" y="5479"/>
                  <a:pt x="7424" y="5467"/>
                  <a:pt x="7391" y="5439"/>
                </a:cubicBezTo>
                <a:lnTo>
                  <a:pt x="7391" y="5439"/>
                </a:lnTo>
                <a:cubicBezTo>
                  <a:pt x="7464" y="5512"/>
                  <a:pt x="7537" y="5610"/>
                  <a:pt x="7635" y="5683"/>
                </a:cubicBezTo>
                <a:lnTo>
                  <a:pt x="7537" y="5536"/>
                </a:lnTo>
                <a:lnTo>
                  <a:pt x="7537" y="5536"/>
                </a:lnTo>
                <a:cubicBezTo>
                  <a:pt x="7732" y="5780"/>
                  <a:pt x="7952" y="6000"/>
                  <a:pt x="8196" y="6195"/>
                </a:cubicBezTo>
                <a:lnTo>
                  <a:pt x="8098" y="6073"/>
                </a:lnTo>
                <a:lnTo>
                  <a:pt x="8098" y="6073"/>
                </a:lnTo>
                <a:cubicBezTo>
                  <a:pt x="8269" y="6244"/>
                  <a:pt x="8440" y="6414"/>
                  <a:pt x="8440" y="6536"/>
                </a:cubicBezTo>
                <a:lnTo>
                  <a:pt x="8464" y="6561"/>
                </a:lnTo>
                <a:lnTo>
                  <a:pt x="8805" y="6902"/>
                </a:lnTo>
                <a:cubicBezTo>
                  <a:pt x="9000" y="7097"/>
                  <a:pt x="9220" y="7292"/>
                  <a:pt x="9439" y="7488"/>
                </a:cubicBezTo>
                <a:lnTo>
                  <a:pt x="9293" y="7317"/>
                </a:lnTo>
                <a:lnTo>
                  <a:pt x="9293" y="7317"/>
                </a:lnTo>
                <a:cubicBezTo>
                  <a:pt x="9415" y="7414"/>
                  <a:pt x="9659" y="7634"/>
                  <a:pt x="9952" y="7878"/>
                </a:cubicBezTo>
                <a:cubicBezTo>
                  <a:pt x="10122" y="7853"/>
                  <a:pt x="10269" y="7829"/>
                  <a:pt x="10391" y="7805"/>
                </a:cubicBezTo>
                <a:cubicBezTo>
                  <a:pt x="10513" y="7805"/>
                  <a:pt x="10683" y="7780"/>
                  <a:pt x="10830" y="7756"/>
                </a:cubicBezTo>
                <a:cubicBezTo>
                  <a:pt x="10952" y="7707"/>
                  <a:pt x="11074" y="7634"/>
                  <a:pt x="11196" y="7561"/>
                </a:cubicBezTo>
                <a:lnTo>
                  <a:pt x="11391" y="7463"/>
                </a:lnTo>
                <a:cubicBezTo>
                  <a:pt x="11439" y="7414"/>
                  <a:pt x="11488" y="7390"/>
                  <a:pt x="11586" y="7341"/>
                </a:cubicBezTo>
                <a:cubicBezTo>
                  <a:pt x="11683" y="6878"/>
                  <a:pt x="11781" y="6414"/>
                  <a:pt x="11854" y="5951"/>
                </a:cubicBezTo>
                <a:lnTo>
                  <a:pt x="11854" y="5951"/>
                </a:lnTo>
                <a:cubicBezTo>
                  <a:pt x="11854" y="5951"/>
                  <a:pt x="11830" y="6024"/>
                  <a:pt x="11805" y="6097"/>
                </a:cubicBezTo>
                <a:lnTo>
                  <a:pt x="11757" y="6219"/>
                </a:lnTo>
                <a:lnTo>
                  <a:pt x="11757" y="6146"/>
                </a:lnTo>
                <a:cubicBezTo>
                  <a:pt x="11757" y="6073"/>
                  <a:pt x="11757" y="6000"/>
                  <a:pt x="11781" y="5951"/>
                </a:cubicBezTo>
                <a:cubicBezTo>
                  <a:pt x="11781" y="5805"/>
                  <a:pt x="11805" y="5658"/>
                  <a:pt x="11805" y="5658"/>
                </a:cubicBezTo>
                <a:cubicBezTo>
                  <a:pt x="11805" y="5698"/>
                  <a:pt x="11886" y="5900"/>
                  <a:pt x="11890" y="6000"/>
                </a:cubicBezTo>
                <a:lnTo>
                  <a:pt x="11890" y="6000"/>
                </a:lnTo>
                <a:cubicBezTo>
                  <a:pt x="11911" y="5905"/>
                  <a:pt x="11935" y="5778"/>
                  <a:pt x="11976" y="5634"/>
                </a:cubicBezTo>
                <a:cubicBezTo>
                  <a:pt x="11976" y="5536"/>
                  <a:pt x="12000" y="5439"/>
                  <a:pt x="12025" y="5341"/>
                </a:cubicBezTo>
                <a:cubicBezTo>
                  <a:pt x="12025" y="5244"/>
                  <a:pt x="12049" y="5195"/>
                  <a:pt x="12049" y="5122"/>
                </a:cubicBezTo>
                <a:cubicBezTo>
                  <a:pt x="12098" y="4854"/>
                  <a:pt x="12147" y="4512"/>
                  <a:pt x="12196" y="4122"/>
                </a:cubicBezTo>
                <a:cubicBezTo>
                  <a:pt x="12220" y="3878"/>
                  <a:pt x="12244" y="3610"/>
                  <a:pt x="12293" y="3341"/>
                </a:cubicBezTo>
                <a:cubicBezTo>
                  <a:pt x="12293" y="3219"/>
                  <a:pt x="12317" y="3122"/>
                  <a:pt x="12342" y="3000"/>
                </a:cubicBezTo>
                <a:cubicBezTo>
                  <a:pt x="12342" y="2927"/>
                  <a:pt x="12366" y="2829"/>
                  <a:pt x="12391" y="2756"/>
                </a:cubicBezTo>
                <a:cubicBezTo>
                  <a:pt x="12391" y="2707"/>
                  <a:pt x="12415" y="2683"/>
                  <a:pt x="12439" y="2658"/>
                </a:cubicBezTo>
                <a:cubicBezTo>
                  <a:pt x="12439" y="2683"/>
                  <a:pt x="12464" y="2707"/>
                  <a:pt x="12464" y="2732"/>
                </a:cubicBezTo>
                <a:cubicBezTo>
                  <a:pt x="12488" y="2805"/>
                  <a:pt x="12513" y="2902"/>
                  <a:pt x="12513" y="2976"/>
                </a:cubicBezTo>
                <a:cubicBezTo>
                  <a:pt x="12531" y="2976"/>
                  <a:pt x="12521" y="2903"/>
                  <a:pt x="12538" y="2903"/>
                </a:cubicBezTo>
                <a:cubicBezTo>
                  <a:pt x="12543" y="2903"/>
                  <a:pt x="12550" y="2910"/>
                  <a:pt x="12561" y="2927"/>
                </a:cubicBezTo>
                <a:cubicBezTo>
                  <a:pt x="12561" y="2976"/>
                  <a:pt x="12561" y="3000"/>
                  <a:pt x="12561" y="3024"/>
                </a:cubicBezTo>
                <a:cubicBezTo>
                  <a:pt x="12561" y="3024"/>
                  <a:pt x="12575" y="3065"/>
                  <a:pt x="12582" y="3065"/>
                </a:cubicBezTo>
                <a:cubicBezTo>
                  <a:pt x="12584" y="3065"/>
                  <a:pt x="12586" y="3061"/>
                  <a:pt x="12586" y="3049"/>
                </a:cubicBezTo>
                <a:cubicBezTo>
                  <a:pt x="12561" y="2951"/>
                  <a:pt x="12561" y="2854"/>
                  <a:pt x="12537" y="2732"/>
                </a:cubicBezTo>
                <a:lnTo>
                  <a:pt x="12537" y="2732"/>
                </a:lnTo>
                <a:lnTo>
                  <a:pt x="12610" y="2854"/>
                </a:lnTo>
                <a:lnTo>
                  <a:pt x="12610" y="2927"/>
                </a:lnTo>
                <a:cubicBezTo>
                  <a:pt x="12610" y="2927"/>
                  <a:pt x="12628" y="2873"/>
                  <a:pt x="12664" y="2873"/>
                </a:cubicBezTo>
                <a:cubicBezTo>
                  <a:pt x="12670" y="2873"/>
                  <a:pt x="12676" y="2874"/>
                  <a:pt x="12683" y="2878"/>
                </a:cubicBezTo>
                <a:cubicBezTo>
                  <a:pt x="12708" y="2878"/>
                  <a:pt x="12708" y="2902"/>
                  <a:pt x="12732" y="2927"/>
                </a:cubicBezTo>
                <a:cubicBezTo>
                  <a:pt x="12781" y="3049"/>
                  <a:pt x="12854" y="3146"/>
                  <a:pt x="12927" y="3244"/>
                </a:cubicBezTo>
                <a:cubicBezTo>
                  <a:pt x="13074" y="3488"/>
                  <a:pt x="13220" y="3707"/>
                  <a:pt x="13366" y="3951"/>
                </a:cubicBezTo>
                <a:cubicBezTo>
                  <a:pt x="13342" y="3951"/>
                  <a:pt x="13269" y="3854"/>
                  <a:pt x="13171" y="3756"/>
                </a:cubicBezTo>
                <a:lnTo>
                  <a:pt x="13171" y="3756"/>
                </a:lnTo>
                <a:cubicBezTo>
                  <a:pt x="13220" y="3829"/>
                  <a:pt x="13269" y="3902"/>
                  <a:pt x="13317" y="4000"/>
                </a:cubicBezTo>
                <a:cubicBezTo>
                  <a:pt x="13309" y="3973"/>
                  <a:pt x="13309" y="3963"/>
                  <a:pt x="13314" y="3963"/>
                </a:cubicBezTo>
                <a:cubicBezTo>
                  <a:pt x="13335" y="3963"/>
                  <a:pt x="13438" y="4115"/>
                  <a:pt x="13446" y="4115"/>
                </a:cubicBezTo>
                <a:cubicBezTo>
                  <a:pt x="13448" y="4115"/>
                  <a:pt x="13446" y="4110"/>
                  <a:pt x="13439" y="4097"/>
                </a:cubicBezTo>
                <a:lnTo>
                  <a:pt x="13439" y="4097"/>
                </a:lnTo>
                <a:cubicBezTo>
                  <a:pt x="13781" y="4415"/>
                  <a:pt x="14025" y="4951"/>
                  <a:pt x="14317" y="5268"/>
                </a:cubicBezTo>
                <a:cubicBezTo>
                  <a:pt x="14415" y="5244"/>
                  <a:pt x="16171" y="5097"/>
                  <a:pt x="16244" y="5049"/>
                </a:cubicBezTo>
                <a:cubicBezTo>
                  <a:pt x="16317" y="5146"/>
                  <a:pt x="16391" y="5268"/>
                  <a:pt x="16415" y="5293"/>
                </a:cubicBezTo>
                <a:cubicBezTo>
                  <a:pt x="16366" y="5171"/>
                  <a:pt x="16293" y="5049"/>
                  <a:pt x="16195" y="4927"/>
                </a:cubicBezTo>
                <a:lnTo>
                  <a:pt x="16122" y="4951"/>
                </a:lnTo>
                <a:cubicBezTo>
                  <a:pt x="15952" y="4707"/>
                  <a:pt x="16122" y="4878"/>
                  <a:pt x="15952" y="4634"/>
                </a:cubicBezTo>
                <a:cubicBezTo>
                  <a:pt x="15956" y="4629"/>
                  <a:pt x="15962" y="4627"/>
                  <a:pt x="15968" y="4627"/>
                </a:cubicBezTo>
                <a:cubicBezTo>
                  <a:pt x="16028" y="4627"/>
                  <a:pt x="16161" y="4823"/>
                  <a:pt x="16293" y="5000"/>
                </a:cubicBezTo>
                <a:cubicBezTo>
                  <a:pt x="16171" y="4829"/>
                  <a:pt x="16073" y="4634"/>
                  <a:pt x="15976" y="4585"/>
                </a:cubicBezTo>
                <a:cubicBezTo>
                  <a:pt x="15878" y="4390"/>
                  <a:pt x="16049" y="4585"/>
                  <a:pt x="15927" y="4341"/>
                </a:cubicBezTo>
                <a:cubicBezTo>
                  <a:pt x="15781" y="4195"/>
                  <a:pt x="15659" y="4049"/>
                  <a:pt x="15561" y="3878"/>
                </a:cubicBezTo>
                <a:cubicBezTo>
                  <a:pt x="15342" y="3439"/>
                  <a:pt x="15098" y="3293"/>
                  <a:pt x="14903" y="2878"/>
                </a:cubicBezTo>
                <a:lnTo>
                  <a:pt x="14903" y="2878"/>
                </a:lnTo>
                <a:lnTo>
                  <a:pt x="14927" y="2927"/>
                </a:lnTo>
                <a:cubicBezTo>
                  <a:pt x="14882" y="2791"/>
                  <a:pt x="14689" y="2570"/>
                  <a:pt x="14564" y="2325"/>
                </a:cubicBezTo>
                <a:lnTo>
                  <a:pt x="14564" y="2325"/>
                </a:lnTo>
                <a:cubicBezTo>
                  <a:pt x="14571" y="2347"/>
                  <a:pt x="14571" y="2363"/>
                  <a:pt x="14562" y="2363"/>
                </a:cubicBezTo>
                <a:cubicBezTo>
                  <a:pt x="14552" y="2363"/>
                  <a:pt x="14528" y="2338"/>
                  <a:pt x="14488" y="2268"/>
                </a:cubicBezTo>
                <a:cubicBezTo>
                  <a:pt x="14147" y="1732"/>
                  <a:pt x="13903" y="1390"/>
                  <a:pt x="13659" y="951"/>
                </a:cubicBezTo>
                <a:lnTo>
                  <a:pt x="13391" y="659"/>
                </a:lnTo>
                <a:lnTo>
                  <a:pt x="13000" y="0"/>
                </a:lnTo>
                <a:close/>
              </a:path>
            </a:pathLst>
          </a:custGeom>
          <a:solidFill>
            <a:srgbClr val="9244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8" name="Google Shape;768;p22"/>
          <p:cNvSpPr/>
          <p:nvPr/>
        </p:nvSpPr>
        <p:spPr>
          <a:xfrm rot="8386467" flipH="1">
            <a:off x="11461249" y="596560"/>
            <a:ext cx="695668" cy="579709"/>
          </a:xfrm>
          <a:custGeom>
            <a:avLst/>
            <a:gdLst/>
            <a:ahLst/>
            <a:cxnLst/>
            <a:rect l="l" t="t" r="r" b="b"/>
            <a:pathLst>
              <a:path w="15952" h="13293" extrusionOk="0">
                <a:moveTo>
                  <a:pt x="1965" y="4136"/>
                </a:moveTo>
                <a:cubicBezTo>
                  <a:pt x="1969" y="4136"/>
                  <a:pt x="1973" y="4139"/>
                  <a:pt x="1976" y="4147"/>
                </a:cubicBezTo>
                <a:lnTo>
                  <a:pt x="1853" y="4285"/>
                </a:lnTo>
                <a:lnTo>
                  <a:pt x="1853" y="4285"/>
                </a:lnTo>
                <a:cubicBezTo>
                  <a:pt x="1921" y="4199"/>
                  <a:pt x="1947" y="4136"/>
                  <a:pt x="1965" y="4136"/>
                </a:cubicBezTo>
                <a:close/>
                <a:moveTo>
                  <a:pt x="4077" y="7219"/>
                </a:moveTo>
                <a:lnTo>
                  <a:pt x="4077" y="7219"/>
                </a:lnTo>
                <a:cubicBezTo>
                  <a:pt x="4076" y="7219"/>
                  <a:pt x="4075" y="7219"/>
                  <a:pt x="4074" y="7220"/>
                </a:cubicBezTo>
                <a:cubicBezTo>
                  <a:pt x="4076" y="7220"/>
                  <a:pt x="4077" y="7219"/>
                  <a:pt x="4077" y="7219"/>
                </a:cubicBezTo>
                <a:close/>
                <a:moveTo>
                  <a:pt x="10333" y="9981"/>
                </a:moveTo>
                <a:lnTo>
                  <a:pt x="10293" y="10000"/>
                </a:lnTo>
                <a:cubicBezTo>
                  <a:pt x="10305" y="10000"/>
                  <a:pt x="10318" y="9993"/>
                  <a:pt x="10333" y="9981"/>
                </a:cubicBezTo>
                <a:close/>
                <a:moveTo>
                  <a:pt x="3928" y="0"/>
                </a:moveTo>
                <a:lnTo>
                  <a:pt x="3684" y="195"/>
                </a:lnTo>
                <a:lnTo>
                  <a:pt x="3708" y="122"/>
                </a:lnTo>
                <a:lnTo>
                  <a:pt x="3708" y="122"/>
                </a:lnTo>
                <a:cubicBezTo>
                  <a:pt x="3464" y="293"/>
                  <a:pt x="3171" y="537"/>
                  <a:pt x="2879" y="756"/>
                </a:cubicBezTo>
                <a:cubicBezTo>
                  <a:pt x="2732" y="854"/>
                  <a:pt x="2586" y="976"/>
                  <a:pt x="2464" y="1098"/>
                </a:cubicBezTo>
                <a:lnTo>
                  <a:pt x="2147" y="1366"/>
                </a:lnTo>
                <a:cubicBezTo>
                  <a:pt x="2074" y="1464"/>
                  <a:pt x="1976" y="1537"/>
                  <a:pt x="1879" y="1610"/>
                </a:cubicBezTo>
                <a:cubicBezTo>
                  <a:pt x="1757" y="1708"/>
                  <a:pt x="1806" y="1683"/>
                  <a:pt x="1757" y="1732"/>
                </a:cubicBezTo>
                <a:lnTo>
                  <a:pt x="1659" y="1830"/>
                </a:lnTo>
                <a:cubicBezTo>
                  <a:pt x="1513" y="1951"/>
                  <a:pt x="1367" y="2098"/>
                  <a:pt x="1220" y="2244"/>
                </a:cubicBezTo>
                <a:cubicBezTo>
                  <a:pt x="1074" y="2390"/>
                  <a:pt x="952" y="2561"/>
                  <a:pt x="806" y="2732"/>
                </a:cubicBezTo>
                <a:cubicBezTo>
                  <a:pt x="684" y="2903"/>
                  <a:pt x="562" y="3073"/>
                  <a:pt x="440" y="3269"/>
                </a:cubicBezTo>
                <a:lnTo>
                  <a:pt x="391" y="3317"/>
                </a:lnTo>
                <a:cubicBezTo>
                  <a:pt x="342" y="3366"/>
                  <a:pt x="293" y="3415"/>
                  <a:pt x="245" y="3464"/>
                </a:cubicBezTo>
                <a:lnTo>
                  <a:pt x="50" y="3659"/>
                </a:lnTo>
                <a:lnTo>
                  <a:pt x="1" y="3732"/>
                </a:lnTo>
                <a:cubicBezTo>
                  <a:pt x="50" y="3829"/>
                  <a:pt x="98" y="3903"/>
                  <a:pt x="147" y="3976"/>
                </a:cubicBezTo>
                <a:cubicBezTo>
                  <a:pt x="269" y="4122"/>
                  <a:pt x="391" y="4268"/>
                  <a:pt x="537" y="4390"/>
                </a:cubicBezTo>
                <a:cubicBezTo>
                  <a:pt x="731" y="4539"/>
                  <a:pt x="970" y="4661"/>
                  <a:pt x="1210" y="4661"/>
                </a:cubicBezTo>
                <a:cubicBezTo>
                  <a:pt x="1363" y="4661"/>
                  <a:pt x="1517" y="4611"/>
                  <a:pt x="1659" y="4488"/>
                </a:cubicBezTo>
                <a:lnTo>
                  <a:pt x="1684" y="4537"/>
                </a:lnTo>
                <a:cubicBezTo>
                  <a:pt x="1684" y="4537"/>
                  <a:pt x="1781" y="4366"/>
                  <a:pt x="1781" y="4366"/>
                </a:cubicBezTo>
                <a:cubicBezTo>
                  <a:pt x="1794" y="4351"/>
                  <a:pt x="1806" y="4338"/>
                  <a:pt x="1816" y="4327"/>
                </a:cubicBezTo>
                <a:lnTo>
                  <a:pt x="1816" y="4327"/>
                </a:lnTo>
                <a:lnTo>
                  <a:pt x="1781" y="4366"/>
                </a:lnTo>
                <a:cubicBezTo>
                  <a:pt x="1801" y="4346"/>
                  <a:pt x="1819" y="4327"/>
                  <a:pt x="1835" y="4308"/>
                </a:cubicBezTo>
                <a:lnTo>
                  <a:pt x="1835" y="4308"/>
                </a:lnTo>
                <a:cubicBezTo>
                  <a:pt x="1850" y="4293"/>
                  <a:pt x="1860" y="4287"/>
                  <a:pt x="1865" y="4287"/>
                </a:cubicBezTo>
                <a:cubicBezTo>
                  <a:pt x="1883" y="4287"/>
                  <a:pt x="1846" y="4367"/>
                  <a:pt x="1830" y="4415"/>
                </a:cubicBezTo>
                <a:cubicBezTo>
                  <a:pt x="1879" y="4366"/>
                  <a:pt x="1928" y="4293"/>
                  <a:pt x="2001" y="4244"/>
                </a:cubicBezTo>
                <a:cubicBezTo>
                  <a:pt x="2001" y="4229"/>
                  <a:pt x="1996" y="4223"/>
                  <a:pt x="1989" y="4223"/>
                </a:cubicBezTo>
                <a:cubicBezTo>
                  <a:pt x="1973" y="4223"/>
                  <a:pt x="1944" y="4252"/>
                  <a:pt x="1928" y="4268"/>
                </a:cubicBezTo>
                <a:cubicBezTo>
                  <a:pt x="2001" y="4147"/>
                  <a:pt x="2074" y="4025"/>
                  <a:pt x="2147" y="3903"/>
                </a:cubicBezTo>
                <a:cubicBezTo>
                  <a:pt x="2205" y="3836"/>
                  <a:pt x="2228" y="3825"/>
                  <a:pt x="2246" y="3825"/>
                </a:cubicBezTo>
                <a:cubicBezTo>
                  <a:pt x="2254" y="3825"/>
                  <a:pt x="2261" y="3827"/>
                  <a:pt x="2270" y="3827"/>
                </a:cubicBezTo>
                <a:cubicBezTo>
                  <a:pt x="2290" y="3827"/>
                  <a:pt x="2318" y="3815"/>
                  <a:pt x="2391" y="3732"/>
                </a:cubicBezTo>
                <a:cubicBezTo>
                  <a:pt x="2562" y="3537"/>
                  <a:pt x="2684" y="3390"/>
                  <a:pt x="2830" y="3244"/>
                </a:cubicBezTo>
                <a:lnTo>
                  <a:pt x="3074" y="3000"/>
                </a:lnTo>
                <a:lnTo>
                  <a:pt x="3123" y="2951"/>
                </a:lnTo>
                <a:lnTo>
                  <a:pt x="3147" y="2951"/>
                </a:lnTo>
                <a:cubicBezTo>
                  <a:pt x="3171" y="2927"/>
                  <a:pt x="3196" y="2903"/>
                  <a:pt x="3245" y="2903"/>
                </a:cubicBezTo>
                <a:lnTo>
                  <a:pt x="3293" y="2903"/>
                </a:lnTo>
                <a:cubicBezTo>
                  <a:pt x="3293" y="2903"/>
                  <a:pt x="3293" y="2927"/>
                  <a:pt x="3293" y="2927"/>
                </a:cubicBezTo>
                <a:cubicBezTo>
                  <a:pt x="3269" y="2951"/>
                  <a:pt x="3269" y="2951"/>
                  <a:pt x="3269" y="2976"/>
                </a:cubicBezTo>
                <a:cubicBezTo>
                  <a:pt x="3245" y="3000"/>
                  <a:pt x="3220" y="3025"/>
                  <a:pt x="3196" y="3025"/>
                </a:cubicBezTo>
                <a:lnTo>
                  <a:pt x="3220" y="3025"/>
                </a:lnTo>
                <a:lnTo>
                  <a:pt x="3220" y="3122"/>
                </a:lnTo>
                <a:cubicBezTo>
                  <a:pt x="3220" y="3269"/>
                  <a:pt x="3196" y="3439"/>
                  <a:pt x="3196" y="3586"/>
                </a:cubicBezTo>
                <a:lnTo>
                  <a:pt x="3196" y="3829"/>
                </a:lnTo>
                <a:lnTo>
                  <a:pt x="3196" y="4122"/>
                </a:lnTo>
                <a:lnTo>
                  <a:pt x="3196" y="4903"/>
                </a:lnTo>
                <a:cubicBezTo>
                  <a:pt x="3171" y="5268"/>
                  <a:pt x="3220" y="5561"/>
                  <a:pt x="3196" y="5586"/>
                </a:cubicBezTo>
                <a:lnTo>
                  <a:pt x="3293" y="5586"/>
                </a:lnTo>
                <a:cubicBezTo>
                  <a:pt x="3318" y="5756"/>
                  <a:pt x="3318" y="5951"/>
                  <a:pt x="3293" y="6122"/>
                </a:cubicBezTo>
                <a:cubicBezTo>
                  <a:pt x="3269" y="6171"/>
                  <a:pt x="3269" y="6220"/>
                  <a:pt x="3293" y="6268"/>
                </a:cubicBezTo>
                <a:lnTo>
                  <a:pt x="3293" y="6415"/>
                </a:lnTo>
                <a:cubicBezTo>
                  <a:pt x="3293" y="6464"/>
                  <a:pt x="3318" y="6537"/>
                  <a:pt x="3318" y="6610"/>
                </a:cubicBezTo>
                <a:cubicBezTo>
                  <a:pt x="3415" y="6756"/>
                  <a:pt x="3464" y="6927"/>
                  <a:pt x="3489" y="7122"/>
                </a:cubicBezTo>
                <a:lnTo>
                  <a:pt x="3781" y="7171"/>
                </a:lnTo>
                <a:lnTo>
                  <a:pt x="3952" y="7171"/>
                </a:lnTo>
                <a:cubicBezTo>
                  <a:pt x="3952" y="7171"/>
                  <a:pt x="4076" y="7212"/>
                  <a:pt x="4077" y="7219"/>
                </a:cubicBezTo>
                <a:lnTo>
                  <a:pt x="4077" y="7219"/>
                </a:lnTo>
                <a:cubicBezTo>
                  <a:pt x="4097" y="7212"/>
                  <a:pt x="4120" y="7210"/>
                  <a:pt x="4144" y="7210"/>
                </a:cubicBezTo>
                <a:cubicBezTo>
                  <a:pt x="4204" y="7210"/>
                  <a:pt x="4273" y="7227"/>
                  <a:pt x="4342" y="7244"/>
                </a:cubicBezTo>
                <a:cubicBezTo>
                  <a:pt x="4391" y="7244"/>
                  <a:pt x="4318" y="7244"/>
                  <a:pt x="4293" y="7220"/>
                </a:cubicBezTo>
                <a:lnTo>
                  <a:pt x="4293" y="7220"/>
                </a:lnTo>
                <a:lnTo>
                  <a:pt x="4415" y="7244"/>
                </a:lnTo>
                <a:lnTo>
                  <a:pt x="4464" y="7244"/>
                </a:lnTo>
                <a:cubicBezTo>
                  <a:pt x="4489" y="7244"/>
                  <a:pt x="4489" y="7268"/>
                  <a:pt x="4464" y="7268"/>
                </a:cubicBezTo>
                <a:lnTo>
                  <a:pt x="4513" y="7268"/>
                </a:lnTo>
                <a:cubicBezTo>
                  <a:pt x="4635" y="7268"/>
                  <a:pt x="4830" y="7268"/>
                  <a:pt x="5610" y="7342"/>
                </a:cubicBezTo>
                <a:lnTo>
                  <a:pt x="5806" y="7025"/>
                </a:lnTo>
                <a:lnTo>
                  <a:pt x="5903" y="6878"/>
                </a:lnTo>
                <a:cubicBezTo>
                  <a:pt x="5928" y="6829"/>
                  <a:pt x="5952" y="6781"/>
                  <a:pt x="6001" y="6732"/>
                </a:cubicBezTo>
                <a:lnTo>
                  <a:pt x="6391" y="6317"/>
                </a:lnTo>
                <a:cubicBezTo>
                  <a:pt x="6464" y="6244"/>
                  <a:pt x="6537" y="6171"/>
                  <a:pt x="6586" y="6098"/>
                </a:cubicBezTo>
                <a:lnTo>
                  <a:pt x="6806" y="5927"/>
                </a:lnTo>
                <a:lnTo>
                  <a:pt x="6927" y="5829"/>
                </a:lnTo>
                <a:lnTo>
                  <a:pt x="6976" y="5805"/>
                </a:lnTo>
                <a:lnTo>
                  <a:pt x="7074" y="5732"/>
                </a:lnTo>
                <a:cubicBezTo>
                  <a:pt x="7342" y="5537"/>
                  <a:pt x="7610" y="5342"/>
                  <a:pt x="7903" y="5195"/>
                </a:cubicBezTo>
                <a:cubicBezTo>
                  <a:pt x="8025" y="5098"/>
                  <a:pt x="8171" y="5025"/>
                  <a:pt x="8293" y="4951"/>
                </a:cubicBezTo>
                <a:lnTo>
                  <a:pt x="8342" y="4951"/>
                </a:lnTo>
                <a:lnTo>
                  <a:pt x="8342" y="4854"/>
                </a:lnTo>
                <a:cubicBezTo>
                  <a:pt x="8342" y="4825"/>
                  <a:pt x="8346" y="4819"/>
                  <a:pt x="8352" y="4819"/>
                </a:cubicBezTo>
                <a:cubicBezTo>
                  <a:pt x="8356" y="4819"/>
                  <a:pt x="8363" y="4823"/>
                  <a:pt x="8370" y="4823"/>
                </a:cubicBezTo>
                <a:cubicBezTo>
                  <a:pt x="8376" y="4823"/>
                  <a:pt x="8384" y="4820"/>
                  <a:pt x="8391" y="4805"/>
                </a:cubicBezTo>
                <a:lnTo>
                  <a:pt x="8391" y="4878"/>
                </a:lnTo>
                <a:cubicBezTo>
                  <a:pt x="8391" y="4878"/>
                  <a:pt x="8391" y="4878"/>
                  <a:pt x="8366" y="4927"/>
                </a:cubicBezTo>
                <a:lnTo>
                  <a:pt x="8366" y="4927"/>
                </a:lnTo>
                <a:lnTo>
                  <a:pt x="8391" y="4903"/>
                </a:lnTo>
                <a:cubicBezTo>
                  <a:pt x="8405" y="4895"/>
                  <a:pt x="8413" y="4893"/>
                  <a:pt x="8417" y="4893"/>
                </a:cubicBezTo>
                <a:cubicBezTo>
                  <a:pt x="8425" y="4893"/>
                  <a:pt x="8408" y="4910"/>
                  <a:pt x="8391" y="4927"/>
                </a:cubicBezTo>
                <a:lnTo>
                  <a:pt x="8440" y="4927"/>
                </a:lnTo>
                <a:cubicBezTo>
                  <a:pt x="8464" y="4927"/>
                  <a:pt x="8464" y="4951"/>
                  <a:pt x="8440" y="4976"/>
                </a:cubicBezTo>
                <a:lnTo>
                  <a:pt x="8464" y="4976"/>
                </a:lnTo>
                <a:cubicBezTo>
                  <a:pt x="8464" y="5000"/>
                  <a:pt x="8464" y="5049"/>
                  <a:pt x="8464" y="5098"/>
                </a:cubicBezTo>
                <a:cubicBezTo>
                  <a:pt x="8464" y="5171"/>
                  <a:pt x="8464" y="5244"/>
                  <a:pt x="8415" y="5293"/>
                </a:cubicBezTo>
                <a:cubicBezTo>
                  <a:pt x="8415" y="5399"/>
                  <a:pt x="8342" y="5706"/>
                  <a:pt x="8386" y="5706"/>
                </a:cubicBezTo>
                <a:cubicBezTo>
                  <a:pt x="8393" y="5706"/>
                  <a:pt x="8402" y="5699"/>
                  <a:pt x="8415" y="5683"/>
                </a:cubicBezTo>
                <a:lnTo>
                  <a:pt x="8415" y="5683"/>
                </a:lnTo>
                <a:cubicBezTo>
                  <a:pt x="8378" y="5739"/>
                  <a:pt x="8327" y="5951"/>
                  <a:pt x="8304" y="5951"/>
                </a:cubicBezTo>
                <a:cubicBezTo>
                  <a:pt x="8297" y="5951"/>
                  <a:pt x="8293" y="5930"/>
                  <a:pt x="8293" y="5878"/>
                </a:cubicBezTo>
                <a:cubicBezTo>
                  <a:pt x="8269" y="5976"/>
                  <a:pt x="8245" y="6098"/>
                  <a:pt x="8245" y="6195"/>
                </a:cubicBezTo>
                <a:lnTo>
                  <a:pt x="8293" y="6049"/>
                </a:lnTo>
                <a:lnTo>
                  <a:pt x="8293" y="6049"/>
                </a:lnTo>
                <a:cubicBezTo>
                  <a:pt x="8196" y="6342"/>
                  <a:pt x="8147" y="6659"/>
                  <a:pt x="8098" y="6951"/>
                </a:cubicBezTo>
                <a:lnTo>
                  <a:pt x="8171" y="6805"/>
                </a:lnTo>
                <a:lnTo>
                  <a:pt x="8171" y="6805"/>
                </a:lnTo>
                <a:cubicBezTo>
                  <a:pt x="8147" y="7000"/>
                  <a:pt x="8074" y="7195"/>
                  <a:pt x="7976" y="7366"/>
                </a:cubicBezTo>
                <a:lnTo>
                  <a:pt x="8025" y="7098"/>
                </a:lnTo>
                <a:lnTo>
                  <a:pt x="8025" y="7098"/>
                </a:lnTo>
                <a:cubicBezTo>
                  <a:pt x="8001" y="7195"/>
                  <a:pt x="7976" y="7293"/>
                  <a:pt x="7952" y="7390"/>
                </a:cubicBezTo>
                <a:cubicBezTo>
                  <a:pt x="7927" y="7561"/>
                  <a:pt x="7903" y="7707"/>
                  <a:pt x="7879" y="7854"/>
                </a:cubicBezTo>
                <a:cubicBezTo>
                  <a:pt x="7806" y="8146"/>
                  <a:pt x="7781" y="8439"/>
                  <a:pt x="7757" y="8732"/>
                </a:cubicBezTo>
                <a:lnTo>
                  <a:pt x="7781" y="8512"/>
                </a:lnTo>
                <a:lnTo>
                  <a:pt x="7781" y="8512"/>
                </a:lnTo>
                <a:cubicBezTo>
                  <a:pt x="7781" y="8683"/>
                  <a:pt x="7732" y="8976"/>
                  <a:pt x="7684" y="9366"/>
                </a:cubicBezTo>
                <a:cubicBezTo>
                  <a:pt x="7830" y="9512"/>
                  <a:pt x="7903" y="9585"/>
                  <a:pt x="8001" y="9707"/>
                </a:cubicBezTo>
                <a:cubicBezTo>
                  <a:pt x="8098" y="9805"/>
                  <a:pt x="8196" y="9927"/>
                  <a:pt x="8269" y="10049"/>
                </a:cubicBezTo>
                <a:cubicBezTo>
                  <a:pt x="8391" y="10122"/>
                  <a:pt x="8537" y="10171"/>
                  <a:pt x="8659" y="10244"/>
                </a:cubicBezTo>
                <a:lnTo>
                  <a:pt x="8854" y="10342"/>
                </a:lnTo>
                <a:lnTo>
                  <a:pt x="9049" y="10415"/>
                </a:lnTo>
                <a:cubicBezTo>
                  <a:pt x="9488" y="10268"/>
                  <a:pt x="9927" y="10098"/>
                  <a:pt x="10366" y="9902"/>
                </a:cubicBezTo>
                <a:lnTo>
                  <a:pt x="10366" y="9902"/>
                </a:lnTo>
                <a:lnTo>
                  <a:pt x="10220" y="9927"/>
                </a:lnTo>
                <a:lnTo>
                  <a:pt x="10074" y="9951"/>
                </a:lnTo>
                <a:lnTo>
                  <a:pt x="10074" y="9951"/>
                </a:lnTo>
                <a:lnTo>
                  <a:pt x="10147" y="9902"/>
                </a:lnTo>
                <a:cubicBezTo>
                  <a:pt x="10220" y="9878"/>
                  <a:pt x="10269" y="9854"/>
                  <a:pt x="10342" y="9829"/>
                </a:cubicBezTo>
                <a:lnTo>
                  <a:pt x="10582" y="9685"/>
                </a:lnTo>
                <a:lnTo>
                  <a:pt x="10582" y="9685"/>
                </a:lnTo>
                <a:cubicBezTo>
                  <a:pt x="10537" y="9716"/>
                  <a:pt x="10414" y="9918"/>
                  <a:pt x="10333" y="9981"/>
                </a:cubicBezTo>
                <a:lnTo>
                  <a:pt x="10333" y="9981"/>
                </a:lnTo>
                <a:lnTo>
                  <a:pt x="10708" y="9805"/>
                </a:lnTo>
                <a:lnTo>
                  <a:pt x="10976" y="9707"/>
                </a:lnTo>
                <a:lnTo>
                  <a:pt x="11147" y="9610"/>
                </a:lnTo>
                <a:cubicBezTo>
                  <a:pt x="11415" y="9488"/>
                  <a:pt x="11732" y="9317"/>
                  <a:pt x="12074" y="9171"/>
                </a:cubicBezTo>
                <a:lnTo>
                  <a:pt x="12781" y="8805"/>
                </a:lnTo>
                <a:cubicBezTo>
                  <a:pt x="12879" y="8756"/>
                  <a:pt x="13001" y="8707"/>
                  <a:pt x="13074" y="8659"/>
                </a:cubicBezTo>
                <a:cubicBezTo>
                  <a:pt x="13171" y="8610"/>
                  <a:pt x="13244" y="8585"/>
                  <a:pt x="13342" y="8561"/>
                </a:cubicBezTo>
                <a:lnTo>
                  <a:pt x="13415" y="8537"/>
                </a:lnTo>
                <a:lnTo>
                  <a:pt x="13415" y="8537"/>
                </a:lnTo>
                <a:cubicBezTo>
                  <a:pt x="13415" y="8561"/>
                  <a:pt x="13391" y="8585"/>
                  <a:pt x="13391" y="8610"/>
                </a:cubicBezTo>
                <a:cubicBezTo>
                  <a:pt x="13342" y="8683"/>
                  <a:pt x="13269" y="8732"/>
                  <a:pt x="13220" y="8781"/>
                </a:cubicBezTo>
                <a:cubicBezTo>
                  <a:pt x="13220" y="8791"/>
                  <a:pt x="13223" y="8795"/>
                  <a:pt x="13228" y="8795"/>
                </a:cubicBezTo>
                <a:cubicBezTo>
                  <a:pt x="13242" y="8795"/>
                  <a:pt x="13267" y="8766"/>
                  <a:pt x="13273" y="8766"/>
                </a:cubicBezTo>
                <a:cubicBezTo>
                  <a:pt x="13275" y="8766"/>
                  <a:pt x="13274" y="8770"/>
                  <a:pt x="13269" y="8781"/>
                </a:cubicBezTo>
                <a:cubicBezTo>
                  <a:pt x="13244" y="8805"/>
                  <a:pt x="13220" y="8829"/>
                  <a:pt x="13196" y="8829"/>
                </a:cubicBezTo>
                <a:cubicBezTo>
                  <a:pt x="13196" y="8829"/>
                  <a:pt x="13160" y="8883"/>
                  <a:pt x="13180" y="8883"/>
                </a:cubicBezTo>
                <a:cubicBezTo>
                  <a:pt x="13184" y="8883"/>
                  <a:pt x="13189" y="8882"/>
                  <a:pt x="13196" y="8878"/>
                </a:cubicBezTo>
                <a:cubicBezTo>
                  <a:pt x="13220" y="8854"/>
                  <a:pt x="13342" y="8756"/>
                  <a:pt x="13415" y="8683"/>
                </a:cubicBezTo>
                <a:lnTo>
                  <a:pt x="13415" y="8683"/>
                </a:lnTo>
                <a:lnTo>
                  <a:pt x="13366" y="8781"/>
                </a:lnTo>
                <a:lnTo>
                  <a:pt x="13293" y="8829"/>
                </a:lnTo>
                <a:cubicBezTo>
                  <a:pt x="13293" y="8829"/>
                  <a:pt x="13311" y="8823"/>
                  <a:pt x="13333" y="8823"/>
                </a:cubicBezTo>
                <a:cubicBezTo>
                  <a:pt x="13354" y="8823"/>
                  <a:pt x="13379" y="8829"/>
                  <a:pt x="13391" y="8854"/>
                </a:cubicBezTo>
                <a:cubicBezTo>
                  <a:pt x="13391" y="8878"/>
                  <a:pt x="13366" y="8903"/>
                  <a:pt x="13342" y="8927"/>
                </a:cubicBezTo>
                <a:cubicBezTo>
                  <a:pt x="13293" y="9049"/>
                  <a:pt x="13244" y="9146"/>
                  <a:pt x="13220" y="9244"/>
                </a:cubicBezTo>
                <a:lnTo>
                  <a:pt x="12879" y="10024"/>
                </a:lnTo>
                <a:cubicBezTo>
                  <a:pt x="12879" y="9927"/>
                  <a:pt x="12903" y="9829"/>
                  <a:pt x="12927" y="9756"/>
                </a:cubicBezTo>
                <a:lnTo>
                  <a:pt x="12927" y="9756"/>
                </a:lnTo>
                <a:cubicBezTo>
                  <a:pt x="12903" y="9829"/>
                  <a:pt x="12854" y="9927"/>
                  <a:pt x="12805" y="10000"/>
                </a:cubicBezTo>
                <a:cubicBezTo>
                  <a:pt x="12819" y="9983"/>
                  <a:pt x="12827" y="9976"/>
                  <a:pt x="12832" y="9976"/>
                </a:cubicBezTo>
                <a:cubicBezTo>
                  <a:pt x="12857" y="9976"/>
                  <a:pt x="12771" y="10187"/>
                  <a:pt x="12789" y="10187"/>
                </a:cubicBezTo>
                <a:cubicBezTo>
                  <a:pt x="12792" y="10187"/>
                  <a:pt x="12797" y="10182"/>
                  <a:pt x="12805" y="10171"/>
                </a:cubicBezTo>
                <a:lnTo>
                  <a:pt x="12805" y="10171"/>
                </a:lnTo>
                <a:cubicBezTo>
                  <a:pt x="12732" y="10634"/>
                  <a:pt x="12415" y="11122"/>
                  <a:pt x="12318" y="11537"/>
                </a:cubicBezTo>
                <a:cubicBezTo>
                  <a:pt x="12391" y="11610"/>
                  <a:pt x="13488" y="12976"/>
                  <a:pt x="13586" y="13024"/>
                </a:cubicBezTo>
                <a:cubicBezTo>
                  <a:pt x="13570" y="13088"/>
                  <a:pt x="13543" y="13152"/>
                  <a:pt x="13513" y="13209"/>
                </a:cubicBezTo>
                <a:lnTo>
                  <a:pt x="13513" y="13209"/>
                </a:lnTo>
                <a:cubicBezTo>
                  <a:pt x="13568" y="13115"/>
                  <a:pt x="13616" y="13021"/>
                  <a:pt x="13635" y="12927"/>
                </a:cubicBezTo>
                <a:lnTo>
                  <a:pt x="13586" y="12878"/>
                </a:lnTo>
                <a:cubicBezTo>
                  <a:pt x="13683" y="12585"/>
                  <a:pt x="13659" y="12829"/>
                  <a:pt x="13757" y="12561"/>
                </a:cubicBezTo>
                <a:cubicBezTo>
                  <a:pt x="13805" y="12561"/>
                  <a:pt x="13732" y="12805"/>
                  <a:pt x="13635" y="13024"/>
                </a:cubicBezTo>
                <a:cubicBezTo>
                  <a:pt x="13732" y="12878"/>
                  <a:pt x="13781" y="12732"/>
                  <a:pt x="13830" y="12561"/>
                </a:cubicBezTo>
                <a:cubicBezTo>
                  <a:pt x="13869" y="12483"/>
                  <a:pt x="13884" y="12471"/>
                  <a:pt x="13895" y="12471"/>
                </a:cubicBezTo>
                <a:cubicBezTo>
                  <a:pt x="13900" y="12471"/>
                  <a:pt x="13904" y="12473"/>
                  <a:pt x="13908" y="12473"/>
                </a:cubicBezTo>
                <a:cubicBezTo>
                  <a:pt x="13919" y="12473"/>
                  <a:pt x="13934" y="12460"/>
                  <a:pt x="13976" y="12366"/>
                </a:cubicBezTo>
                <a:cubicBezTo>
                  <a:pt x="14025" y="12171"/>
                  <a:pt x="14098" y="12000"/>
                  <a:pt x="14196" y="11805"/>
                </a:cubicBezTo>
                <a:cubicBezTo>
                  <a:pt x="14415" y="11366"/>
                  <a:pt x="14415" y="11098"/>
                  <a:pt x="14635" y="10707"/>
                </a:cubicBezTo>
                <a:lnTo>
                  <a:pt x="14635" y="10756"/>
                </a:lnTo>
                <a:cubicBezTo>
                  <a:pt x="14708" y="10610"/>
                  <a:pt x="14805" y="10317"/>
                  <a:pt x="14927" y="10073"/>
                </a:cubicBezTo>
                <a:lnTo>
                  <a:pt x="14927" y="10073"/>
                </a:lnTo>
                <a:cubicBezTo>
                  <a:pt x="14903" y="10110"/>
                  <a:pt x="14879" y="10140"/>
                  <a:pt x="14866" y="10140"/>
                </a:cubicBezTo>
                <a:cubicBezTo>
                  <a:pt x="14854" y="10140"/>
                  <a:pt x="14854" y="10110"/>
                  <a:pt x="14879" y="10024"/>
                </a:cubicBezTo>
                <a:cubicBezTo>
                  <a:pt x="15171" y="9439"/>
                  <a:pt x="15293" y="9049"/>
                  <a:pt x="15537" y="8610"/>
                </a:cubicBezTo>
                <a:lnTo>
                  <a:pt x="15635" y="8220"/>
                </a:lnTo>
                <a:lnTo>
                  <a:pt x="15952" y="7488"/>
                </a:lnTo>
                <a:lnTo>
                  <a:pt x="15439" y="6829"/>
                </a:lnTo>
                <a:cubicBezTo>
                  <a:pt x="15391" y="6756"/>
                  <a:pt x="15342" y="6683"/>
                  <a:pt x="15269" y="6634"/>
                </a:cubicBezTo>
                <a:lnTo>
                  <a:pt x="15074" y="6439"/>
                </a:lnTo>
                <a:lnTo>
                  <a:pt x="14879" y="6268"/>
                </a:lnTo>
                <a:lnTo>
                  <a:pt x="14561" y="6000"/>
                </a:lnTo>
                <a:lnTo>
                  <a:pt x="14122" y="6146"/>
                </a:lnTo>
                <a:cubicBezTo>
                  <a:pt x="13976" y="6195"/>
                  <a:pt x="13830" y="6244"/>
                  <a:pt x="13683" y="6317"/>
                </a:cubicBezTo>
                <a:lnTo>
                  <a:pt x="12757" y="6707"/>
                </a:lnTo>
                <a:cubicBezTo>
                  <a:pt x="12610" y="6781"/>
                  <a:pt x="12464" y="6854"/>
                  <a:pt x="12318" y="6927"/>
                </a:cubicBezTo>
                <a:lnTo>
                  <a:pt x="11854" y="7146"/>
                </a:lnTo>
                <a:lnTo>
                  <a:pt x="11366" y="7390"/>
                </a:lnTo>
                <a:lnTo>
                  <a:pt x="10610" y="7781"/>
                </a:lnTo>
                <a:cubicBezTo>
                  <a:pt x="10488" y="7829"/>
                  <a:pt x="10391" y="7878"/>
                  <a:pt x="10293" y="7927"/>
                </a:cubicBezTo>
                <a:lnTo>
                  <a:pt x="10196" y="7976"/>
                </a:lnTo>
                <a:cubicBezTo>
                  <a:pt x="10147" y="8000"/>
                  <a:pt x="10098" y="8024"/>
                  <a:pt x="10049" y="8049"/>
                </a:cubicBezTo>
                <a:cubicBezTo>
                  <a:pt x="10025" y="8049"/>
                  <a:pt x="9976" y="8073"/>
                  <a:pt x="9952" y="8073"/>
                </a:cubicBezTo>
                <a:lnTo>
                  <a:pt x="9952" y="7951"/>
                </a:lnTo>
                <a:cubicBezTo>
                  <a:pt x="9952" y="7927"/>
                  <a:pt x="9952" y="7854"/>
                  <a:pt x="9976" y="7805"/>
                </a:cubicBezTo>
                <a:cubicBezTo>
                  <a:pt x="10049" y="7439"/>
                  <a:pt x="10123" y="7098"/>
                  <a:pt x="10196" y="6732"/>
                </a:cubicBezTo>
                <a:cubicBezTo>
                  <a:pt x="10269" y="6390"/>
                  <a:pt x="10342" y="6049"/>
                  <a:pt x="10391" y="5732"/>
                </a:cubicBezTo>
                <a:cubicBezTo>
                  <a:pt x="10415" y="5537"/>
                  <a:pt x="10440" y="5366"/>
                  <a:pt x="10488" y="5195"/>
                </a:cubicBezTo>
                <a:cubicBezTo>
                  <a:pt x="10513" y="4951"/>
                  <a:pt x="10562" y="4708"/>
                  <a:pt x="10562" y="4488"/>
                </a:cubicBezTo>
                <a:cubicBezTo>
                  <a:pt x="10635" y="4147"/>
                  <a:pt x="10684" y="3732"/>
                  <a:pt x="10708" y="3317"/>
                </a:cubicBezTo>
                <a:lnTo>
                  <a:pt x="10610" y="3195"/>
                </a:lnTo>
                <a:lnTo>
                  <a:pt x="10513" y="3098"/>
                </a:lnTo>
                <a:lnTo>
                  <a:pt x="10513" y="3098"/>
                </a:lnTo>
                <a:cubicBezTo>
                  <a:pt x="10564" y="3162"/>
                  <a:pt x="10568" y="3193"/>
                  <a:pt x="10546" y="3193"/>
                </a:cubicBezTo>
                <a:cubicBezTo>
                  <a:pt x="10526" y="3193"/>
                  <a:pt x="10486" y="3168"/>
                  <a:pt x="10440" y="3122"/>
                </a:cubicBezTo>
                <a:cubicBezTo>
                  <a:pt x="10049" y="2659"/>
                  <a:pt x="10171" y="2830"/>
                  <a:pt x="10098" y="2756"/>
                </a:cubicBezTo>
                <a:cubicBezTo>
                  <a:pt x="10098" y="2756"/>
                  <a:pt x="10049" y="2732"/>
                  <a:pt x="10001" y="2683"/>
                </a:cubicBezTo>
                <a:cubicBezTo>
                  <a:pt x="9952" y="2659"/>
                  <a:pt x="9879" y="2634"/>
                  <a:pt x="9757" y="2586"/>
                </a:cubicBezTo>
                <a:cubicBezTo>
                  <a:pt x="9635" y="2512"/>
                  <a:pt x="9537" y="2464"/>
                  <a:pt x="9366" y="2366"/>
                </a:cubicBezTo>
                <a:cubicBezTo>
                  <a:pt x="9171" y="2439"/>
                  <a:pt x="8976" y="2488"/>
                  <a:pt x="8757" y="2561"/>
                </a:cubicBezTo>
                <a:lnTo>
                  <a:pt x="8391" y="2683"/>
                </a:lnTo>
                <a:cubicBezTo>
                  <a:pt x="8269" y="2732"/>
                  <a:pt x="8147" y="2781"/>
                  <a:pt x="8025" y="2830"/>
                </a:cubicBezTo>
                <a:lnTo>
                  <a:pt x="7635" y="3025"/>
                </a:lnTo>
                <a:cubicBezTo>
                  <a:pt x="7562" y="3049"/>
                  <a:pt x="7513" y="3073"/>
                  <a:pt x="7440" y="3098"/>
                </a:cubicBezTo>
                <a:lnTo>
                  <a:pt x="7318" y="3195"/>
                </a:lnTo>
                <a:cubicBezTo>
                  <a:pt x="7147" y="3269"/>
                  <a:pt x="6976" y="3366"/>
                  <a:pt x="6806" y="3464"/>
                </a:cubicBezTo>
                <a:cubicBezTo>
                  <a:pt x="6440" y="3683"/>
                  <a:pt x="6123" y="3903"/>
                  <a:pt x="5806" y="4147"/>
                </a:cubicBezTo>
                <a:lnTo>
                  <a:pt x="5684" y="4220"/>
                </a:lnTo>
                <a:lnTo>
                  <a:pt x="5635" y="4244"/>
                </a:lnTo>
                <a:lnTo>
                  <a:pt x="5586" y="4293"/>
                </a:lnTo>
                <a:cubicBezTo>
                  <a:pt x="5562" y="4317"/>
                  <a:pt x="5537" y="4342"/>
                  <a:pt x="5513" y="4366"/>
                </a:cubicBezTo>
                <a:cubicBezTo>
                  <a:pt x="5440" y="4415"/>
                  <a:pt x="5391" y="4464"/>
                  <a:pt x="5342" y="4512"/>
                </a:cubicBezTo>
                <a:lnTo>
                  <a:pt x="5318" y="4610"/>
                </a:lnTo>
                <a:lnTo>
                  <a:pt x="5318" y="4634"/>
                </a:lnTo>
                <a:cubicBezTo>
                  <a:pt x="5293" y="4610"/>
                  <a:pt x="5293" y="4586"/>
                  <a:pt x="5293" y="4561"/>
                </a:cubicBezTo>
                <a:cubicBezTo>
                  <a:pt x="5269" y="4512"/>
                  <a:pt x="5269" y="4464"/>
                  <a:pt x="5245" y="4415"/>
                </a:cubicBezTo>
                <a:lnTo>
                  <a:pt x="5269" y="4415"/>
                </a:lnTo>
                <a:cubicBezTo>
                  <a:pt x="5245" y="4366"/>
                  <a:pt x="5245" y="4317"/>
                  <a:pt x="5245" y="4244"/>
                </a:cubicBezTo>
                <a:lnTo>
                  <a:pt x="5245" y="4122"/>
                </a:lnTo>
                <a:cubicBezTo>
                  <a:pt x="5245" y="4098"/>
                  <a:pt x="5245" y="4049"/>
                  <a:pt x="5245" y="4049"/>
                </a:cubicBezTo>
                <a:lnTo>
                  <a:pt x="5245" y="4025"/>
                </a:lnTo>
                <a:lnTo>
                  <a:pt x="5245" y="3951"/>
                </a:lnTo>
                <a:lnTo>
                  <a:pt x="5245" y="3805"/>
                </a:lnTo>
                <a:cubicBezTo>
                  <a:pt x="5245" y="3586"/>
                  <a:pt x="5293" y="3390"/>
                  <a:pt x="5293" y="3195"/>
                </a:cubicBezTo>
                <a:cubicBezTo>
                  <a:pt x="5342" y="2830"/>
                  <a:pt x="5367" y="2488"/>
                  <a:pt x="5391" y="2171"/>
                </a:cubicBezTo>
                <a:cubicBezTo>
                  <a:pt x="5440" y="1854"/>
                  <a:pt x="5464" y="1561"/>
                  <a:pt x="5488" y="1317"/>
                </a:cubicBezTo>
                <a:cubicBezTo>
                  <a:pt x="5513" y="1073"/>
                  <a:pt x="5513" y="903"/>
                  <a:pt x="5513" y="756"/>
                </a:cubicBezTo>
                <a:lnTo>
                  <a:pt x="5513" y="756"/>
                </a:lnTo>
                <a:lnTo>
                  <a:pt x="5488" y="903"/>
                </a:lnTo>
                <a:lnTo>
                  <a:pt x="5488" y="781"/>
                </a:lnTo>
                <a:cubicBezTo>
                  <a:pt x="5196" y="537"/>
                  <a:pt x="5220" y="464"/>
                  <a:pt x="5074" y="269"/>
                </a:cubicBezTo>
                <a:cubicBezTo>
                  <a:pt x="5069" y="278"/>
                  <a:pt x="5062" y="282"/>
                  <a:pt x="5051" y="282"/>
                </a:cubicBezTo>
                <a:cubicBezTo>
                  <a:pt x="5006" y="282"/>
                  <a:pt x="4914" y="202"/>
                  <a:pt x="4854" y="122"/>
                </a:cubicBezTo>
                <a:lnTo>
                  <a:pt x="4830" y="73"/>
                </a:lnTo>
                <a:lnTo>
                  <a:pt x="4781" y="73"/>
                </a:lnTo>
                <a:cubicBezTo>
                  <a:pt x="4659" y="49"/>
                  <a:pt x="4562" y="49"/>
                  <a:pt x="4440" y="49"/>
                </a:cubicBezTo>
                <a:lnTo>
                  <a:pt x="4196" y="49"/>
                </a:lnTo>
                <a:lnTo>
                  <a:pt x="3928" y="0"/>
                </a:lnTo>
                <a:close/>
                <a:moveTo>
                  <a:pt x="13513" y="13209"/>
                </a:moveTo>
                <a:cubicBezTo>
                  <a:pt x="13497" y="13237"/>
                  <a:pt x="13481" y="13265"/>
                  <a:pt x="13464" y="13293"/>
                </a:cubicBezTo>
                <a:cubicBezTo>
                  <a:pt x="13481" y="13267"/>
                  <a:pt x="13498" y="13239"/>
                  <a:pt x="13513" y="13209"/>
                </a:cubicBezTo>
                <a:close/>
              </a:path>
            </a:pathLst>
          </a:custGeom>
          <a:solidFill>
            <a:srgbClr val="F8AC5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69" name="Google Shape;769;p22"/>
          <p:cNvGrpSpPr/>
          <p:nvPr/>
        </p:nvGrpSpPr>
        <p:grpSpPr>
          <a:xfrm>
            <a:off x="6717830" y="-595371"/>
            <a:ext cx="1289932" cy="1622405"/>
            <a:chOff x="632000" y="3011150"/>
            <a:chExt cx="212225" cy="266925"/>
          </a:xfrm>
        </p:grpSpPr>
        <p:sp>
          <p:nvSpPr>
            <p:cNvPr id="770" name="Google Shape;770;p22"/>
            <p:cNvSpPr/>
            <p:nvPr/>
          </p:nvSpPr>
          <p:spPr>
            <a:xfrm>
              <a:off x="767375" y="3031875"/>
              <a:ext cx="25" cy="3675"/>
            </a:xfrm>
            <a:custGeom>
              <a:avLst/>
              <a:gdLst/>
              <a:ahLst/>
              <a:cxnLst/>
              <a:rect l="l" t="t" r="r" b="b"/>
              <a:pathLst>
                <a:path w="1" h="147" extrusionOk="0">
                  <a:moveTo>
                    <a:pt x="0" y="147"/>
                  </a:moveTo>
                  <a:lnTo>
                    <a:pt x="0" y="0"/>
                  </a:lnTo>
                  <a:cubicBezTo>
                    <a:pt x="0" y="49"/>
                    <a:pt x="0" y="98"/>
                    <a:pt x="0" y="14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22"/>
            <p:cNvSpPr/>
            <p:nvPr/>
          </p:nvSpPr>
          <p:spPr>
            <a:xfrm>
              <a:off x="701525" y="3033700"/>
              <a:ext cx="25" cy="3075"/>
            </a:xfrm>
            <a:custGeom>
              <a:avLst/>
              <a:gdLst/>
              <a:ahLst/>
              <a:cxnLst/>
              <a:rect l="l" t="t" r="r" b="b"/>
              <a:pathLst>
                <a:path w="1" h="123" extrusionOk="0">
                  <a:moveTo>
                    <a:pt x="0" y="123"/>
                  </a:moveTo>
                  <a:lnTo>
                    <a:pt x="0" y="1"/>
                  </a:lnTo>
                  <a:cubicBezTo>
                    <a:pt x="0" y="49"/>
                    <a:pt x="0" y="74"/>
                    <a:pt x="0" y="12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22"/>
            <p:cNvSpPr/>
            <p:nvPr/>
          </p:nvSpPr>
          <p:spPr>
            <a:xfrm>
              <a:off x="632000" y="3030050"/>
              <a:ext cx="25" cy="1850"/>
            </a:xfrm>
            <a:custGeom>
              <a:avLst/>
              <a:gdLst/>
              <a:ahLst/>
              <a:cxnLst/>
              <a:rect l="l" t="t" r="r" b="b"/>
              <a:pathLst>
                <a:path w="1" h="74" extrusionOk="0">
                  <a:moveTo>
                    <a:pt x="1" y="73"/>
                  </a:moveTo>
                  <a:lnTo>
                    <a:pt x="1" y="0"/>
                  </a:lnTo>
                  <a:cubicBezTo>
                    <a:pt x="1" y="25"/>
                    <a:pt x="1" y="49"/>
                    <a:pt x="1" y="7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22"/>
            <p:cNvSpPr/>
            <p:nvPr/>
          </p:nvSpPr>
          <p:spPr>
            <a:xfrm>
              <a:off x="649075" y="3150175"/>
              <a:ext cx="650" cy="1850"/>
            </a:xfrm>
            <a:custGeom>
              <a:avLst/>
              <a:gdLst/>
              <a:ahLst/>
              <a:cxnLst/>
              <a:rect l="l" t="t" r="r" b="b"/>
              <a:pathLst>
                <a:path w="26" h="74" extrusionOk="0">
                  <a:moveTo>
                    <a:pt x="25" y="0"/>
                  </a:moveTo>
                  <a:cubicBezTo>
                    <a:pt x="1" y="0"/>
                    <a:pt x="1" y="49"/>
                    <a:pt x="1" y="73"/>
                  </a:cubicBezTo>
                  <a:cubicBezTo>
                    <a:pt x="1" y="49"/>
                    <a:pt x="25" y="24"/>
                    <a:pt x="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22"/>
            <p:cNvSpPr/>
            <p:nvPr/>
          </p:nvSpPr>
          <p:spPr>
            <a:xfrm>
              <a:off x="649075" y="3152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22"/>
            <p:cNvSpPr/>
            <p:nvPr/>
          </p:nvSpPr>
          <p:spPr>
            <a:xfrm>
              <a:off x="646025" y="3144675"/>
              <a:ext cx="48800" cy="52925"/>
            </a:xfrm>
            <a:custGeom>
              <a:avLst/>
              <a:gdLst/>
              <a:ahLst/>
              <a:cxnLst/>
              <a:rect l="l" t="t" r="r" b="b"/>
              <a:pathLst>
                <a:path w="1952" h="2117" extrusionOk="0">
                  <a:moveTo>
                    <a:pt x="1049" y="0"/>
                  </a:moveTo>
                  <a:lnTo>
                    <a:pt x="635" y="98"/>
                  </a:lnTo>
                  <a:cubicBezTo>
                    <a:pt x="586" y="147"/>
                    <a:pt x="562" y="220"/>
                    <a:pt x="537" y="293"/>
                  </a:cubicBezTo>
                  <a:cubicBezTo>
                    <a:pt x="537" y="293"/>
                    <a:pt x="537" y="293"/>
                    <a:pt x="537" y="318"/>
                  </a:cubicBezTo>
                  <a:cubicBezTo>
                    <a:pt x="447" y="287"/>
                    <a:pt x="347" y="267"/>
                    <a:pt x="267" y="267"/>
                  </a:cubicBezTo>
                  <a:cubicBezTo>
                    <a:pt x="217" y="267"/>
                    <a:pt x="175" y="275"/>
                    <a:pt x="147" y="293"/>
                  </a:cubicBezTo>
                  <a:lnTo>
                    <a:pt x="147" y="318"/>
                  </a:lnTo>
                  <a:cubicBezTo>
                    <a:pt x="123" y="342"/>
                    <a:pt x="147" y="366"/>
                    <a:pt x="123" y="366"/>
                  </a:cubicBezTo>
                  <a:cubicBezTo>
                    <a:pt x="123" y="391"/>
                    <a:pt x="123" y="391"/>
                    <a:pt x="123" y="415"/>
                  </a:cubicBezTo>
                  <a:cubicBezTo>
                    <a:pt x="123" y="440"/>
                    <a:pt x="110" y="440"/>
                    <a:pt x="98" y="440"/>
                  </a:cubicBezTo>
                  <a:cubicBezTo>
                    <a:pt x="86" y="440"/>
                    <a:pt x="74" y="440"/>
                    <a:pt x="74" y="464"/>
                  </a:cubicBezTo>
                  <a:cubicBezTo>
                    <a:pt x="25" y="683"/>
                    <a:pt x="1" y="927"/>
                    <a:pt x="1" y="1147"/>
                  </a:cubicBezTo>
                  <a:cubicBezTo>
                    <a:pt x="25" y="1220"/>
                    <a:pt x="25" y="1293"/>
                    <a:pt x="50" y="1366"/>
                  </a:cubicBezTo>
                  <a:cubicBezTo>
                    <a:pt x="50" y="1391"/>
                    <a:pt x="50" y="1391"/>
                    <a:pt x="50" y="1415"/>
                  </a:cubicBezTo>
                  <a:cubicBezTo>
                    <a:pt x="50" y="1415"/>
                    <a:pt x="98" y="1513"/>
                    <a:pt x="147" y="1635"/>
                  </a:cubicBezTo>
                  <a:cubicBezTo>
                    <a:pt x="196" y="1708"/>
                    <a:pt x="245" y="1781"/>
                    <a:pt x="293" y="1854"/>
                  </a:cubicBezTo>
                  <a:lnTo>
                    <a:pt x="318" y="1854"/>
                  </a:lnTo>
                  <a:cubicBezTo>
                    <a:pt x="415" y="1927"/>
                    <a:pt x="318" y="1903"/>
                    <a:pt x="415" y="1976"/>
                  </a:cubicBezTo>
                  <a:cubicBezTo>
                    <a:pt x="440" y="1976"/>
                    <a:pt x="489" y="2000"/>
                    <a:pt x="513" y="2025"/>
                  </a:cubicBezTo>
                  <a:cubicBezTo>
                    <a:pt x="537" y="2049"/>
                    <a:pt x="562" y="2049"/>
                    <a:pt x="610" y="2074"/>
                  </a:cubicBezTo>
                  <a:cubicBezTo>
                    <a:pt x="610" y="2074"/>
                    <a:pt x="659" y="2098"/>
                    <a:pt x="635" y="2098"/>
                  </a:cubicBezTo>
                  <a:cubicBezTo>
                    <a:pt x="635" y="2106"/>
                    <a:pt x="640" y="2109"/>
                    <a:pt x="649" y="2109"/>
                  </a:cubicBezTo>
                  <a:cubicBezTo>
                    <a:pt x="667" y="2109"/>
                    <a:pt x="700" y="2098"/>
                    <a:pt x="732" y="2098"/>
                  </a:cubicBezTo>
                  <a:cubicBezTo>
                    <a:pt x="757" y="2098"/>
                    <a:pt x="732" y="2098"/>
                    <a:pt x="732" y="2074"/>
                  </a:cubicBezTo>
                  <a:lnTo>
                    <a:pt x="806" y="2074"/>
                  </a:lnTo>
                  <a:cubicBezTo>
                    <a:pt x="822" y="2074"/>
                    <a:pt x="827" y="2096"/>
                    <a:pt x="822" y="2103"/>
                  </a:cubicBezTo>
                  <a:lnTo>
                    <a:pt x="822" y="2103"/>
                  </a:lnTo>
                  <a:cubicBezTo>
                    <a:pt x="816" y="2101"/>
                    <a:pt x="811" y="2100"/>
                    <a:pt x="806" y="2098"/>
                  </a:cubicBezTo>
                  <a:lnTo>
                    <a:pt x="806" y="2098"/>
                  </a:lnTo>
                  <a:cubicBezTo>
                    <a:pt x="810" y="2103"/>
                    <a:pt x="814" y="2105"/>
                    <a:pt x="817" y="2105"/>
                  </a:cubicBezTo>
                  <a:cubicBezTo>
                    <a:pt x="819" y="2105"/>
                    <a:pt x="821" y="2104"/>
                    <a:pt x="822" y="2103"/>
                  </a:cubicBezTo>
                  <a:lnTo>
                    <a:pt x="822" y="2103"/>
                  </a:lnTo>
                  <a:cubicBezTo>
                    <a:pt x="854" y="2112"/>
                    <a:pt x="891" y="2116"/>
                    <a:pt x="928" y="2116"/>
                  </a:cubicBezTo>
                  <a:cubicBezTo>
                    <a:pt x="970" y="2116"/>
                    <a:pt x="1013" y="2110"/>
                    <a:pt x="1049" y="2098"/>
                  </a:cubicBezTo>
                  <a:cubicBezTo>
                    <a:pt x="1171" y="2074"/>
                    <a:pt x="1269" y="2049"/>
                    <a:pt x="1367" y="2000"/>
                  </a:cubicBezTo>
                  <a:cubicBezTo>
                    <a:pt x="1537" y="1903"/>
                    <a:pt x="1684" y="1781"/>
                    <a:pt x="1781" y="1610"/>
                  </a:cubicBezTo>
                  <a:cubicBezTo>
                    <a:pt x="1757" y="1610"/>
                    <a:pt x="1732" y="1683"/>
                    <a:pt x="1708" y="1683"/>
                  </a:cubicBezTo>
                  <a:cubicBezTo>
                    <a:pt x="1708" y="1635"/>
                    <a:pt x="1757" y="1635"/>
                    <a:pt x="1757" y="1586"/>
                  </a:cubicBezTo>
                  <a:cubicBezTo>
                    <a:pt x="1757" y="1561"/>
                    <a:pt x="1806" y="1513"/>
                    <a:pt x="1854" y="1513"/>
                  </a:cubicBezTo>
                  <a:lnTo>
                    <a:pt x="1854" y="1488"/>
                  </a:lnTo>
                  <a:lnTo>
                    <a:pt x="1879" y="1464"/>
                  </a:lnTo>
                  <a:cubicBezTo>
                    <a:pt x="1903" y="1366"/>
                    <a:pt x="1903" y="1342"/>
                    <a:pt x="1928" y="1342"/>
                  </a:cubicBezTo>
                  <a:cubicBezTo>
                    <a:pt x="1928" y="1293"/>
                    <a:pt x="1952" y="1269"/>
                    <a:pt x="1952" y="1220"/>
                  </a:cubicBezTo>
                  <a:cubicBezTo>
                    <a:pt x="1952" y="1147"/>
                    <a:pt x="1952" y="1074"/>
                    <a:pt x="1952" y="1000"/>
                  </a:cubicBezTo>
                  <a:cubicBezTo>
                    <a:pt x="1952" y="1000"/>
                    <a:pt x="1952" y="1011"/>
                    <a:pt x="1945" y="1011"/>
                  </a:cubicBezTo>
                  <a:cubicBezTo>
                    <a:pt x="1941" y="1011"/>
                    <a:pt x="1936" y="1009"/>
                    <a:pt x="1928" y="1000"/>
                  </a:cubicBezTo>
                  <a:cubicBezTo>
                    <a:pt x="1903" y="976"/>
                    <a:pt x="1903" y="927"/>
                    <a:pt x="1928" y="903"/>
                  </a:cubicBezTo>
                  <a:cubicBezTo>
                    <a:pt x="1949" y="903"/>
                    <a:pt x="1913" y="826"/>
                    <a:pt x="1888" y="826"/>
                  </a:cubicBezTo>
                  <a:cubicBezTo>
                    <a:pt x="1884" y="826"/>
                    <a:pt x="1881" y="827"/>
                    <a:pt x="1879" y="830"/>
                  </a:cubicBezTo>
                  <a:cubicBezTo>
                    <a:pt x="1879" y="830"/>
                    <a:pt x="1879" y="767"/>
                    <a:pt x="1891" y="767"/>
                  </a:cubicBezTo>
                  <a:cubicBezTo>
                    <a:pt x="1894" y="767"/>
                    <a:pt x="1898" y="771"/>
                    <a:pt x="1903" y="781"/>
                  </a:cubicBezTo>
                  <a:cubicBezTo>
                    <a:pt x="1903" y="757"/>
                    <a:pt x="1879" y="732"/>
                    <a:pt x="1879" y="732"/>
                  </a:cubicBezTo>
                  <a:lnTo>
                    <a:pt x="1879" y="781"/>
                  </a:lnTo>
                  <a:cubicBezTo>
                    <a:pt x="1830" y="683"/>
                    <a:pt x="1830" y="635"/>
                    <a:pt x="1806" y="610"/>
                  </a:cubicBezTo>
                  <a:lnTo>
                    <a:pt x="1806" y="635"/>
                  </a:lnTo>
                  <a:cubicBezTo>
                    <a:pt x="1781" y="586"/>
                    <a:pt x="1757" y="561"/>
                    <a:pt x="1757" y="537"/>
                  </a:cubicBezTo>
                  <a:lnTo>
                    <a:pt x="1757" y="537"/>
                  </a:lnTo>
                  <a:lnTo>
                    <a:pt x="1806" y="561"/>
                  </a:lnTo>
                  <a:cubicBezTo>
                    <a:pt x="1757" y="513"/>
                    <a:pt x="1732" y="464"/>
                    <a:pt x="1684" y="415"/>
                  </a:cubicBezTo>
                  <a:lnTo>
                    <a:pt x="1684" y="440"/>
                  </a:lnTo>
                  <a:cubicBezTo>
                    <a:pt x="1635" y="415"/>
                    <a:pt x="1562" y="318"/>
                    <a:pt x="1464" y="269"/>
                  </a:cubicBezTo>
                  <a:cubicBezTo>
                    <a:pt x="1391" y="196"/>
                    <a:pt x="1318" y="171"/>
                    <a:pt x="1245" y="147"/>
                  </a:cubicBezTo>
                  <a:lnTo>
                    <a:pt x="1245" y="171"/>
                  </a:lnTo>
                  <a:lnTo>
                    <a:pt x="1196" y="147"/>
                  </a:lnTo>
                  <a:cubicBezTo>
                    <a:pt x="1196" y="147"/>
                    <a:pt x="1245" y="122"/>
                    <a:pt x="1245" y="122"/>
                  </a:cubicBezTo>
                  <a:cubicBezTo>
                    <a:pt x="1245" y="122"/>
                    <a:pt x="1147" y="49"/>
                    <a:pt x="10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22"/>
            <p:cNvSpPr/>
            <p:nvPr/>
          </p:nvSpPr>
          <p:spPr>
            <a:xfrm>
              <a:off x="798475" y="3083700"/>
              <a:ext cx="45750" cy="48200"/>
            </a:xfrm>
            <a:custGeom>
              <a:avLst/>
              <a:gdLst/>
              <a:ahLst/>
              <a:cxnLst/>
              <a:rect l="l" t="t" r="r" b="b"/>
              <a:pathLst>
                <a:path w="1830" h="1928" extrusionOk="0">
                  <a:moveTo>
                    <a:pt x="927" y="1"/>
                  </a:moveTo>
                  <a:lnTo>
                    <a:pt x="512" y="25"/>
                  </a:lnTo>
                  <a:lnTo>
                    <a:pt x="439" y="98"/>
                  </a:lnTo>
                  <a:lnTo>
                    <a:pt x="390" y="98"/>
                  </a:lnTo>
                  <a:cubicBezTo>
                    <a:pt x="366" y="98"/>
                    <a:pt x="342" y="122"/>
                    <a:pt x="317" y="122"/>
                  </a:cubicBezTo>
                  <a:lnTo>
                    <a:pt x="244" y="171"/>
                  </a:lnTo>
                  <a:cubicBezTo>
                    <a:pt x="206" y="190"/>
                    <a:pt x="182" y="210"/>
                    <a:pt x="162" y="229"/>
                  </a:cubicBezTo>
                  <a:lnTo>
                    <a:pt x="162" y="229"/>
                  </a:lnTo>
                  <a:cubicBezTo>
                    <a:pt x="165" y="226"/>
                    <a:pt x="168" y="223"/>
                    <a:pt x="171" y="220"/>
                  </a:cubicBezTo>
                  <a:lnTo>
                    <a:pt x="171" y="220"/>
                  </a:lnTo>
                  <a:lnTo>
                    <a:pt x="146" y="244"/>
                  </a:lnTo>
                  <a:cubicBezTo>
                    <a:pt x="152" y="239"/>
                    <a:pt x="157" y="234"/>
                    <a:pt x="162" y="229"/>
                  </a:cubicBezTo>
                  <a:lnTo>
                    <a:pt x="162" y="229"/>
                  </a:lnTo>
                  <a:cubicBezTo>
                    <a:pt x="96" y="299"/>
                    <a:pt x="72" y="369"/>
                    <a:pt x="49" y="440"/>
                  </a:cubicBezTo>
                  <a:cubicBezTo>
                    <a:pt x="49" y="464"/>
                    <a:pt x="25" y="488"/>
                    <a:pt x="0" y="513"/>
                  </a:cubicBezTo>
                  <a:lnTo>
                    <a:pt x="0" y="561"/>
                  </a:lnTo>
                  <a:lnTo>
                    <a:pt x="0" y="610"/>
                  </a:lnTo>
                  <a:cubicBezTo>
                    <a:pt x="0" y="610"/>
                    <a:pt x="49" y="635"/>
                    <a:pt x="49" y="683"/>
                  </a:cubicBezTo>
                  <a:cubicBezTo>
                    <a:pt x="73" y="708"/>
                    <a:pt x="73" y="732"/>
                    <a:pt x="98" y="757"/>
                  </a:cubicBezTo>
                  <a:cubicBezTo>
                    <a:pt x="73" y="903"/>
                    <a:pt x="98" y="1049"/>
                    <a:pt x="146" y="1196"/>
                  </a:cubicBezTo>
                  <a:cubicBezTo>
                    <a:pt x="171" y="1342"/>
                    <a:pt x="244" y="1464"/>
                    <a:pt x="317" y="1561"/>
                  </a:cubicBezTo>
                  <a:cubicBezTo>
                    <a:pt x="415" y="1708"/>
                    <a:pt x="561" y="1830"/>
                    <a:pt x="707" y="1927"/>
                  </a:cubicBezTo>
                  <a:lnTo>
                    <a:pt x="1146" y="1927"/>
                  </a:lnTo>
                  <a:cubicBezTo>
                    <a:pt x="1244" y="1854"/>
                    <a:pt x="1317" y="1781"/>
                    <a:pt x="1390" y="1732"/>
                  </a:cubicBezTo>
                  <a:cubicBezTo>
                    <a:pt x="1464" y="1708"/>
                    <a:pt x="1512" y="1659"/>
                    <a:pt x="1561" y="1586"/>
                  </a:cubicBezTo>
                  <a:lnTo>
                    <a:pt x="1561" y="1586"/>
                  </a:lnTo>
                  <a:cubicBezTo>
                    <a:pt x="1553" y="1594"/>
                    <a:pt x="1548" y="1597"/>
                    <a:pt x="1545" y="1597"/>
                  </a:cubicBezTo>
                  <a:cubicBezTo>
                    <a:pt x="1539" y="1597"/>
                    <a:pt x="1545" y="1586"/>
                    <a:pt x="1561" y="1586"/>
                  </a:cubicBezTo>
                  <a:cubicBezTo>
                    <a:pt x="1585" y="1561"/>
                    <a:pt x="1634" y="1513"/>
                    <a:pt x="1634" y="1513"/>
                  </a:cubicBezTo>
                  <a:cubicBezTo>
                    <a:pt x="1634" y="1513"/>
                    <a:pt x="1634" y="1513"/>
                    <a:pt x="1683" y="1415"/>
                  </a:cubicBezTo>
                  <a:cubicBezTo>
                    <a:pt x="1707" y="1391"/>
                    <a:pt x="1707" y="1342"/>
                    <a:pt x="1732" y="1318"/>
                  </a:cubicBezTo>
                  <a:cubicBezTo>
                    <a:pt x="1756" y="1269"/>
                    <a:pt x="1781" y="1196"/>
                    <a:pt x="1805" y="1147"/>
                  </a:cubicBezTo>
                  <a:cubicBezTo>
                    <a:pt x="1829" y="1001"/>
                    <a:pt x="1829" y="854"/>
                    <a:pt x="1781" y="708"/>
                  </a:cubicBezTo>
                  <a:cubicBezTo>
                    <a:pt x="1707" y="586"/>
                    <a:pt x="1634" y="464"/>
                    <a:pt x="1512" y="366"/>
                  </a:cubicBezTo>
                  <a:cubicBezTo>
                    <a:pt x="1464" y="342"/>
                    <a:pt x="1415" y="318"/>
                    <a:pt x="1390" y="269"/>
                  </a:cubicBezTo>
                  <a:lnTo>
                    <a:pt x="1317" y="220"/>
                  </a:lnTo>
                  <a:lnTo>
                    <a:pt x="1244" y="220"/>
                  </a:lnTo>
                  <a:cubicBezTo>
                    <a:pt x="1220" y="171"/>
                    <a:pt x="1195" y="147"/>
                    <a:pt x="1171" y="122"/>
                  </a:cubicBezTo>
                  <a:lnTo>
                    <a:pt x="1122" y="98"/>
                  </a:lnTo>
                  <a:cubicBezTo>
                    <a:pt x="1049" y="49"/>
                    <a:pt x="1000" y="25"/>
                    <a:pt x="9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22"/>
            <p:cNvSpPr/>
            <p:nvPr/>
          </p:nvSpPr>
          <p:spPr>
            <a:xfrm>
              <a:off x="802125" y="3090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22"/>
            <p:cNvSpPr/>
            <p:nvPr/>
          </p:nvSpPr>
          <p:spPr>
            <a:xfrm>
              <a:off x="713700" y="3105650"/>
              <a:ext cx="50025" cy="51850"/>
            </a:xfrm>
            <a:custGeom>
              <a:avLst/>
              <a:gdLst/>
              <a:ahLst/>
              <a:cxnLst/>
              <a:rect l="l" t="t" r="r" b="b"/>
              <a:pathLst>
                <a:path w="2001" h="2074" extrusionOk="0">
                  <a:moveTo>
                    <a:pt x="1001" y="1"/>
                  </a:moveTo>
                  <a:cubicBezTo>
                    <a:pt x="928" y="25"/>
                    <a:pt x="879" y="25"/>
                    <a:pt x="830" y="49"/>
                  </a:cubicBezTo>
                  <a:lnTo>
                    <a:pt x="684" y="123"/>
                  </a:lnTo>
                  <a:lnTo>
                    <a:pt x="660" y="123"/>
                  </a:lnTo>
                  <a:cubicBezTo>
                    <a:pt x="538" y="123"/>
                    <a:pt x="416" y="147"/>
                    <a:pt x="318" y="220"/>
                  </a:cubicBezTo>
                  <a:cubicBezTo>
                    <a:pt x="220" y="269"/>
                    <a:pt x="147" y="366"/>
                    <a:pt x="99" y="464"/>
                  </a:cubicBezTo>
                  <a:cubicBezTo>
                    <a:pt x="50" y="537"/>
                    <a:pt x="50" y="610"/>
                    <a:pt x="25" y="683"/>
                  </a:cubicBezTo>
                  <a:lnTo>
                    <a:pt x="25" y="659"/>
                  </a:lnTo>
                  <a:cubicBezTo>
                    <a:pt x="25" y="805"/>
                    <a:pt x="1" y="781"/>
                    <a:pt x="25" y="903"/>
                  </a:cubicBezTo>
                  <a:cubicBezTo>
                    <a:pt x="50" y="903"/>
                    <a:pt x="99" y="1025"/>
                    <a:pt x="123" y="1049"/>
                  </a:cubicBezTo>
                  <a:lnTo>
                    <a:pt x="196" y="1196"/>
                  </a:lnTo>
                  <a:cubicBezTo>
                    <a:pt x="220" y="1244"/>
                    <a:pt x="245" y="1293"/>
                    <a:pt x="245" y="1318"/>
                  </a:cubicBezTo>
                  <a:cubicBezTo>
                    <a:pt x="294" y="1391"/>
                    <a:pt x="367" y="1488"/>
                    <a:pt x="391" y="1537"/>
                  </a:cubicBezTo>
                  <a:cubicBezTo>
                    <a:pt x="440" y="1659"/>
                    <a:pt x="513" y="1781"/>
                    <a:pt x="586" y="1879"/>
                  </a:cubicBezTo>
                  <a:lnTo>
                    <a:pt x="586" y="2001"/>
                  </a:lnTo>
                  <a:cubicBezTo>
                    <a:pt x="660" y="1976"/>
                    <a:pt x="708" y="1927"/>
                    <a:pt x="757" y="1903"/>
                  </a:cubicBezTo>
                  <a:cubicBezTo>
                    <a:pt x="903" y="2025"/>
                    <a:pt x="1099" y="2074"/>
                    <a:pt x="1294" y="2074"/>
                  </a:cubicBezTo>
                  <a:cubicBezTo>
                    <a:pt x="1440" y="2049"/>
                    <a:pt x="1611" y="1976"/>
                    <a:pt x="1708" y="1854"/>
                  </a:cubicBezTo>
                  <a:lnTo>
                    <a:pt x="1830" y="1757"/>
                  </a:lnTo>
                  <a:lnTo>
                    <a:pt x="1928" y="1635"/>
                  </a:lnTo>
                  <a:lnTo>
                    <a:pt x="1928" y="1635"/>
                  </a:lnTo>
                  <a:cubicBezTo>
                    <a:pt x="1909" y="1653"/>
                    <a:pt x="1898" y="1661"/>
                    <a:pt x="1893" y="1661"/>
                  </a:cubicBezTo>
                  <a:cubicBezTo>
                    <a:pt x="1886" y="1661"/>
                    <a:pt x="1898" y="1640"/>
                    <a:pt x="1928" y="1610"/>
                  </a:cubicBezTo>
                  <a:cubicBezTo>
                    <a:pt x="1977" y="1513"/>
                    <a:pt x="1977" y="1488"/>
                    <a:pt x="1977" y="1488"/>
                  </a:cubicBezTo>
                  <a:lnTo>
                    <a:pt x="1977" y="1488"/>
                  </a:lnTo>
                  <a:cubicBezTo>
                    <a:pt x="1977" y="1488"/>
                    <a:pt x="1975" y="1490"/>
                    <a:pt x="1973" y="1490"/>
                  </a:cubicBezTo>
                  <a:cubicBezTo>
                    <a:pt x="1967" y="1490"/>
                    <a:pt x="1958" y="1476"/>
                    <a:pt x="1977" y="1366"/>
                  </a:cubicBezTo>
                  <a:cubicBezTo>
                    <a:pt x="2001" y="1244"/>
                    <a:pt x="2001" y="1122"/>
                    <a:pt x="1977" y="1001"/>
                  </a:cubicBezTo>
                  <a:cubicBezTo>
                    <a:pt x="1928" y="854"/>
                    <a:pt x="1855" y="732"/>
                    <a:pt x="1757" y="610"/>
                  </a:cubicBezTo>
                  <a:cubicBezTo>
                    <a:pt x="1757" y="562"/>
                    <a:pt x="1733" y="513"/>
                    <a:pt x="1708" y="464"/>
                  </a:cubicBezTo>
                  <a:lnTo>
                    <a:pt x="1659" y="391"/>
                  </a:lnTo>
                  <a:cubicBezTo>
                    <a:pt x="1659" y="391"/>
                    <a:pt x="1659" y="366"/>
                    <a:pt x="1635" y="342"/>
                  </a:cubicBezTo>
                  <a:cubicBezTo>
                    <a:pt x="1635" y="318"/>
                    <a:pt x="1611" y="293"/>
                    <a:pt x="1586" y="269"/>
                  </a:cubicBezTo>
                  <a:cubicBezTo>
                    <a:pt x="1586" y="244"/>
                    <a:pt x="1562" y="220"/>
                    <a:pt x="1562" y="220"/>
                  </a:cubicBezTo>
                  <a:cubicBezTo>
                    <a:pt x="1538" y="196"/>
                    <a:pt x="1513" y="171"/>
                    <a:pt x="1513" y="171"/>
                  </a:cubicBezTo>
                  <a:cubicBezTo>
                    <a:pt x="1464" y="123"/>
                    <a:pt x="1416" y="98"/>
                    <a:pt x="1367" y="74"/>
                  </a:cubicBezTo>
                  <a:cubicBezTo>
                    <a:pt x="1318" y="49"/>
                    <a:pt x="1245" y="25"/>
                    <a:pt x="11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22"/>
            <p:cNvSpPr/>
            <p:nvPr/>
          </p:nvSpPr>
          <p:spPr>
            <a:xfrm>
              <a:off x="790550" y="3185225"/>
              <a:ext cx="48175" cy="56225"/>
            </a:xfrm>
            <a:custGeom>
              <a:avLst/>
              <a:gdLst/>
              <a:ahLst/>
              <a:cxnLst/>
              <a:rect l="l" t="t" r="r" b="b"/>
              <a:pathLst>
                <a:path w="1927" h="2249" extrusionOk="0">
                  <a:moveTo>
                    <a:pt x="829" y="988"/>
                  </a:moveTo>
                  <a:cubicBezTo>
                    <a:pt x="829" y="988"/>
                    <a:pt x="829" y="1013"/>
                    <a:pt x="854" y="1013"/>
                  </a:cubicBezTo>
                  <a:cubicBezTo>
                    <a:pt x="854" y="1037"/>
                    <a:pt x="854" y="1037"/>
                    <a:pt x="829" y="1037"/>
                  </a:cubicBezTo>
                  <a:cubicBezTo>
                    <a:pt x="805" y="1037"/>
                    <a:pt x="829" y="1013"/>
                    <a:pt x="829" y="988"/>
                  </a:cubicBezTo>
                  <a:close/>
                  <a:moveTo>
                    <a:pt x="735" y="0"/>
                  </a:moveTo>
                  <a:cubicBezTo>
                    <a:pt x="665" y="0"/>
                    <a:pt x="598" y="13"/>
                    <a:pt x="537" y="37"/>
                  </a:cubicBezTo>
                  <a:cubicBezTo>
                    <a:pt x="366" y="135"/>
                    <a:pt x="220" y="281"/>
                    <a:pt x="171" y="452"/>
                  </a:cubicBezTo>
                  <a:lnTo>
                    <a:pt x="171" y="427"/>
                  </a:lnTo>
                  <a:cubicBezTo>
                    <a:pt x="122" y="500"/>
                    <a:pt x="98" y="598"/>
                    <a:pt x="73" y="671"/>
                  </a:cubicBezTo>
                  <a:cubicBezTo>
                    <a:pt x="73" y="720"/>
                    <a:pt x="49" y="769"/>
                    <a:pt x="49" y="817"/>
                  </a:cubicBezTo>
                  <a:cubicBezTo>
                    <a:pt x="49" y="866"/>
                    <a:pt x="49" y="939"/>
                    <a:pt x="24" y="988"/>
                  </a:cubicBezTo>
                  <a:cubicBezTo>
                    <a:pt x="0" y="1159"/>
                    <a:pt x="24" y="1354"/>
                    <a:pt x="73" y="1525"/>
                  </a:cubicBezTo>
                  <a:lnTo>
                    <a:pt x="73" y="1500"/>
                  </a:lnTo>
                  <a:cubicBezTo>
                    <a:pt x="98" y="1574"/>
                    <a:pt x="122" y="1671"/>
                    <a:pt x="122" y="1744"/>
                  </a:cubicBezTo>
                  <a:cubicBezTo>
                    <a:pt x="124" y="1742"/>
                    <a:pt x="127" y="1741"/>
                    <a:pt x="130" y="1741"/>
                  </a:cubicBezTo>
                  <a:cubicBezTo>
                    <a:pt x="159" y="1741"/>
                    <a:pt x="222" y="1844"/>
                    <a:pt x="244" y="1866"/>
                  </a:cubicBezTo>
                  <a:cubicBezTo>
                    <a:pt x="293" y="1915"/>
                    <a:pt x="342" y="1964"/>
                    <a:pt x="390" y="1988"/>
                  </a:cubicBezTo>
                  <a:cubicBezTo>
                    <a:pt x="439" y="2037"/>
                    <a:pt x="488" y="2086"/>
                    <a:pt x="561" y="2110"/>
                  </a:cubicBezTo>
                  <a:cubicBezTo>
                    <a:pt x="634" y="2159"/>
                    <a:pt x="683" y="2183"/>
                    <a:pt x="756" y="2208"/>
                  </a:cubicBezTo>
                  <a:lnTo>
                    <a:pt x="854" y="2232"/>
                  </a:lnTo>
                  <a:lnTo>
                    <a:pt x="927" y="2232"/>
                  </a:lnTo>
                  <a:cubicBezTo>
                    <a:pt x="1008" y="2242"/>
                    <a:pt x="1089" y="2248"/>
                    <a:pt x="1169" y="2248"/>
                  </a:cubicBezTo>
                  <a:cubicBezTo>
                    <a:pt x="1284" y="2248"/>
                    <a:pt x="1398" y="2236"/>
                    <a:pt x="1512" y="2208"/>
                  </a:cubicBezTo>
                  <a:lnTo>
                    <a:pt x="1659" y="2208"/>
                  </a:lnTo>
                  <a:cubicBezTo>
                    <a:pt x="1659" y="2086"/>
                    <a:pt x="1659" y="1988"/>
                    <a:pt x="1634" y="1891"/>
                  </a:cubicBezTo>
                  <a:lnTo>
                    <a:pt x="1634" y="1842"/>
                  </a:lnTo>
                  <a:cubicBezTo>
                    <a:pt x="1707" y="1793"/>
                    <a:pt x="1756" y="1720"/>
                    <a:pt x="1805" y="1622"/>
                  </a:cubicBezTo>
                  <a:cubicBezTo>
                    <a:pt x="1854" y="1549"/>
                    <a:pt x="1902" y="1427"/>
                    <a:pt x="1927" y="1330"/>
                  </a:cubicBezTo>
                  <a:lnTo>
                    <a:pt x="1927" y="1330"/>
                  </a:lnTo>
                  <a:cubicBezTo>
                    <a:pt x="1917" y="1350"/>
                    <a:pt x="1911" y="1358"/>
                    <a:pt x="1907" y="1358"/>
                  </a:cubicBezTo>
                  <a:cubicBezTo>
                    <a:pt x="1902" y="1358"/>
                    <a:pt x="1902" y="1344"/>
                    <a:pt x="1902" y="1330"/>
                  </a:cubicBezTo>
                  <a:cubicBezTo>
                    <a:pt x="1927" y="1183"/>
                    <a:pt x="1902" y="1183"/>
                    <a:pt x="1902" y="1183"/>
                  </a:cubicBezTo>
                  <a:cubicBezTo>
                    <a:pt x="1902" y="1159"/>
                    <a:pt x="1902" y="1183"/>
                    <a:pt x="1878" y="1013"/>
                  </a:cubicBezTo>
                  <a:cubicBezTo>
                    <a:pt x="1805" y="744"/>
                    <a:pt x="1659" y="500"/>
                    <a:pt x="1439" y="305"/>
                  </a:cubicBezTo>
                  <a:lnTo>
                    <a:pt x="1342" y="232"/>
                  </a:lnTo>
                  <a:lnTo>
                    <a:pt x="1220" y="159"/>
                  </a:lnTo>
                  <a:cubicBezTo>
                    <a:pt x="1171" y="135"/>
                    <a:pt x="1146" y="110"/>
                    <a:pt x="1098" y="86"/>
                  </a:cubicBezTo>
                  <a:cubicBezTo>
                    <a:pt x="1049" y="61"/>
                    <a:pt x="1000" y="37"/>
                    <a:pt x="951" y="37"/>
                  </a:cubicBezTo>
                  <a:cubicBezTo>
                    <a:pt x="878" y="13"/>
                    <a:pt x="805" y="0"/>
                    <a:pt x="7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22"/>
            <p:cNvSpPr/>
            <p:nvPr/>
          </p:nvSpPr>
          <p:spPr>
            <a:xfrm>
              <a:off x="716750" y="3227600"/>
              <a:ext cx="47600" cy="50475"/>
            </a:xfrm>
            <a:custGeom>
              <a:avLst/>
              <a:gdLst/>
              <a:ahLst/>
              <a:cxnLst/>
              <a:rect l="l" t="t" r="r" b="b"/>
              <a:pathLst>
                <a:path w="1904" h="2019" extrusionOk="0">
                  <a:moveTo>
                    <a:pt x="611" y="0"/>
                  </a:moveTo>
                  <a:cubicBezTo>
                    <a:pt x="613" y="3"/>
                    <a:pt x="616" y="6"/>
                    <a:pt x="619" y="9"/>
                  </a:cubicBezTo>
                  <a:lnTo>
                    <a:pt x="619" y="9"/>
                  </a:lnTo>
                  <a:lnTo>
                    <a:pt x="635" y="0"/>
                  </a:lnTo>
                  <a:close/>
                  <a:moveTo>
                    <a:pt x="619" y="9"/>
                  </a:moveTo>
                  <a:lnTo>
                    <a:pt x="123" y="269"/>
                  </a:lnTo>
                  <a:cubicBezTo>
                    <a:pt x="123" y="318"/>
                    <a:pt x="123" y="366"/>
                    <a:pt x="123" y="415"/>
                  </a:cubicBezTo>
                  <a:lnTo>
                    <a:pt x="123" y="683"/>
                  </a:lnTo>
                  <a:cubicBezTo>
                    <a:pt x="123" y="708"/>
                    <a:pt x="123" y="708"/>
                    <a:pt x="123" y="732"/>
                  </a:cubicBezTo>
                  <a:cubicBezTo>
                    <a:pt x="123" y="732"/>
                    <a:pt x="98" y="732"/>
                    <a:pt x="98" y="757"/>
                  </a:cubicBezTo>
                  <a:cubicBezTo>
                    <a:pt x="74" y="830"/>
                    <a:pt x="50" y="879"/>
                    <a:pt x="25" y="952"/>
                  </a:cubicBezTo>
                  <a:cubicBezTo>
                    <a:pt x="25" y="1000"/>
                    <a:pt x="1" y="1049"/>
                    <a:pt x="1" y="1074"/>
                  </a:cubicBezTo>
                  <a:cubicBezTo>
                    <a:pt x="1" y="1147"/>
                    <a:pt x="1" y="1196"/>
                    <a:pt x="1" y="1244"/>
                  </a:cubicBezTo>
                  <a:cubicBezTo>
                    <a:pt x="1" y="1464"/>
                    <a:pt x="98" y="1659"/>
                    <a:pt x="245" y="1805"/>
                  </a:cubicBezTo>
                  <a:cubicBezTo>
                    <a:pt x="318" y="1878"/>
                    <a:pt x="416" y="1952"/>
                    <a:pt x="538" y="1976"/>
                  </a:cubicBezTo>
                  <a:cubicBezTo>
                    <a:pt x="562" y="1976"/>
                    <a:pt x="562" y="2000"/>
                    <a:pt x="586" y="2000"/>
                  </a:cubicBezTo>
                  <a:cubicBezTo>
                    <a:pt x="635" y="2013"/>
                    <a:pt x="690" y="2019"/>
                    <a:pt x="745" y="2019"/>
                  </a:cubicBezTo>
                  <a:cubicBezTo>
                    <a:pt x="800" y="2019"/>
                    <a:pt x="855" y="2013"/>
                    <a:pt x="903" y="2000"/>
                  </a:cubicBezTo>
                  <a:cubicBezTo>
                    <a:pt x="1001" y="2000"/>
                    <a:pt x="1123" y="1976"/>
                    <a:pt x="1220" y="1952"/>
                  </a:cubicBezTo>
                  <a:lnTo>
                    <a:pt x="1220" y="1927"/>
                  </a:lnTo>
                  <a:cubicBezTo>
                    <a:pt x="1256" y="1909"/>
                    <a:pt x="1269" y="1905"/>
                    <a:pt x="1276" y="1905"/>
                  </a:cubicBezTo>
                  <a:cubicBezTo>
                    <a:pt x="1283" y="1905"/>
                    <a:pt x="1283" y="1910"/>
                    <a:pt x="1298" y="1910"/>
                  </a:cubicBezTo>
                  <a:cubicBezTo>
                    <a:pt x="1307" y="1910"/>
                    <a:pt x="1320" y="1908"/>
                    <a:pt x="1342" y="1903"/>
                  </a:cubicBezTo>
                  <a:cubicBezTo>
                    <a:pt x="1342" y="1830"/>
                    <a:pt x="1489" y="1830"/>
                    <a:pt x="1489" y="1781"/>
                  </a:cubicBezTo>
                  <a:cubicBezTo>
                    <a:pt x="1489" y="1781"/>
                    <a:pt x="1537" y="1757"/>
                    <a:pt x="1537" y="1757"/>
                  </a:cubicBezTo>
                  <a:cubicBezTo>
                    <a:pt x="1537" y="1760"/>
                    <a:pt x="1538" y="1761"/>
                    <a:pt x="1540" y="1761"/>
                  </a:cubicBezTo>
                  <a:cubicBezTo>
                    <a:pt x="1551" y="1761"/>
                    <a:pt x="1590" y="1704"/>
                    <a:pt x="1611" y="1683"/>
                  </a:cubicBezTo>
                  <a:cubicBezTo>
                    <a:pt x="1619" y="1675"/>
                    <a:pt x="1621" y="1673"/>
                    <a:pt x="1621" y="1673"/>
                  </a:cubicBezTo>
                  <a:cubicBezTo>
                    <a:pt x="1619" y="1673"/>
                    <a:pt x="1603" y="1683"/>
                    <a:pt x="1586" y="1683"/>
                  </a:cubicBezTo>
                  <a:lnTo>
                    <a:pt x="1635" y="1635"/>
                  </a:lnTo>
                  <a:cubicBezTo>
                    <a:pt x="1647" y="1622"/>
                    <a:pt x="1659" y="1616"/>
                    <a:pt x="1666" y="1616"/>
                  </a:cubicBezTo>
                  <a:cubicBezTo>
                    <a:pt x="1672" y="1616"/>
                    <a:pt x="1672" y="1622"/>
                    <a:pt x="1659" y="1635"/>
                  </a:cubicBezTo>
                  <a:cubicBezTo>
                    <a:pt x="1733" y="1561"/>
                    <a:pt x="1781" y="1464"/>
                    <a:pt x="1830" y="1366"/>
                  </a:cubicBezTo>
                  <a:cubicBezTo>
                    <a:pt x="1879" y="1244"/>
                    <a:pt x="1903" y="1074"/>
                    <a:pt x="1879" y="927"/>
                  </a:cubicBezTo>
                  <a:cubicBezTo>
                    <a:pt x="1855" y="781"/>
                    <a:pt x="1781" y="635"/>
                    <a:pt x="1684" y="513"/>
                  </a:cubicBezTo>
                  <a:cubicBezTo>
                    <a:pt x="1611" y="464"/>
                    <a:pt x="1537" y="415"/>
                    <a:pt x="1464" y="366"/>
                  </a:cubicBezTo>
                  <a:lnTo>
                    <a:pt x="1464" y="366"/>
                  </a:lnTo>
                  <a:cubicBezTo>
                    <a:pt x="1464" y="415"/>
                    <a:pt x="1513" y="439"/>
                    <a:pt x="1513" y="464"/>
                  </a:cubicBezTo>
                  <a:cubicBezTo>
                    <a:pt x="1489" y="439"/>
                    <a:pt x="1464" y="415"/>
                    <a:pt x="1440" y="415"/>
                  </a:cubicBezTo>
                  <a:cubicBezTo>
                    <a:pt x="1416" y="415"/>
                    <a:pt x="1367" y="342"/>
                    <a:pt x="1367" y="293"/>
                  </a:cubicBezTo>
                  <a:lnTo>
                    <a:pt x="1342" y="293"/>
                  </a:lnTo>
                  <a:lnTo>
                    <a:pt x="1342" y="269"/>
                  </a:lnTo>
                  <a:cubicBezTo>
                    <a:pt x="1294" y="244"/>
                    <a:pt x="1220" y="220"/>
                    <a:pt x="1172" y="171"/>
                  </a:cubicBezTo>
                  <a:cubicBezTo>
                    <a:pt x="1098" y="147"/>
                    <a:pt x="1050" y="147"/>
                    <a:pt x="1001" y="122"/>
                  </a:cubicBezTo>
                  <a:cubicBezTo>
                    <a:pt x="996" y="118"/>
                    <a:pt x="994" y="116"/>
                    <a:pt x="994" y="116"/>
                  </a:cubicBezTo>
                  <a:lnTo>
                    <a:pt x="994" y="116"/>
                  </a:lnTo>
                  <a:cubicBezTo>
                    <a:pt x="993" y="116"/>
                    <a:pt x="1020" y="147"/>
                    <a:pt x="1001" y="147"/>
                  </a:cubicBezTo>
                  <a:cubicBezTo>
                    <a:pt x="977" y="147"/>
                    <a:pt x="952" y="147"/>
                    <a:pt x="952" y="122"/>
                  </a:cubicBezTo>
                  <a:cubicBezTo>
                    <a:pt x="952" y="98"/>
                    <a:pt x="928" y="86"/>
                    <a:pt x="906" y="86"/>
                  </a:cubicBezTo>
                  <a:cubicBezTo>
                    <a:pt x="888" y="86"/>
                    <a:pt x="872" y="95"/>
                    <a:pt x="876" y="113"/>
                  </a:cubicBezTo>
                  <a:lnTo>
                    <a:pt x="876" y="113"/>
                  </a:lnTo>
                  <a:cubicBezTo>
                    <a:pt x="862" y="92"/>
                    <a:pt x="812" y="74"/>
                    <a:pt x="855" y="74"/>
                  </a:cubicBezTo>
                  <a:cubicBezTo>
                    <a:pt x="830" y="74"/>
                    <a:pt x="806" y="49"/>
                    <a:pt x="806" y="49"/>
                  </a:cubicBezTo>
                  <a:lnTo>
                    <a:pt x="806" y="49"/>
                  </a:lnTo>
                  <a:lnTo>
                    <a:pt x="830" y="74"/>
                  </a:lnTo>
                  <a:cubicBezTo>
                    <a:pt x="757" y="49"/>
                    <a:pt x="733" y="25"/>
                    <a:pt x="684" y="25"/>
                  </a:cubicBezTo>
                  <a:lnTo>
                    <a:pt x="708" y="49"/>
                  </a:lnTo>
                  <a:cubicBezTo>
                    <a:pt x="665" y="49"/>
                    <a:pt x="641" y="30"/>
                    <a:pt x="619" y="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22"/>
            <p:cNvSpPr/>
            <p:nvPr/>
          </p:nvSpPr>
          <p:spPr>
            <a:xfrm>
              <a:off x="646025" y="3015400"/>
              <a:ext cx="40875" cy="49050"/>
            </a:xfrm>
            <a:custGeom>
              <a:avLst/>
              <a:gdLst/>
              <a:ahLst/>
              <a:cxnLst/>
              <a:rect l="l" t="t" r="r" b="b"/>
              <a:pathLst>
                <a:path w="1635" h="1962" extrusionOk="0">
                  <a:moveTo>
                    <a:pt x="659" y="1"/>
                  </a:moveTo>
                  <a:cubicBezTo>
                    <a:pt x="513" y="25"/>
                    <a:pt x="367" y="123"/>
                    <a:pt x="269" y="220"/>
                  </a:cubicBezTo>
                  <a:cubicBezTo>
                    <a:pt x="196" y="294"/>
                    <a:pt x="147" y="367"/>
                    <a:pt x="98" y="464"/>
                  </a:cubicBezTo>
                  <a:cubicBezTo>
                    <a:pt x="50" y="586"/>
                    <a:pt x="25" y="684"/>
                    <a:pt x="25" y="806"/>
                  </a:cubicBezTo>
                  <a:cubicBezTo>
                    <a:pt x="1" y="879"/>
                    <a:pt x="1" y="952"/>
                    <a:pt x="25" y="1001"/>
                  </a:cubicBezTo>
                  <a:cubicBezTo>
                    <a:pt x="25" y="1147"/>
                    <a:pt x="74" y="1294"/>
                    <a:pt x="147" y="1415"/>
                  </a:cubicBezTo>
                  <a:cubicBezTo>
                    <a:pt x="220" y="1562"/>
                    <a:pt x="318" y="1684"/>
                    <a:pt x="464" y="1781"/>
                  </a:cubicBezTo>
                  <a:cubicBezTo>
                    <a:pt x="562" y="1879"/>
                    <a:pt x="708" y="1952"/>
                    <a:pt x="830" y="1952"/>
                  </a:cubicBezTo>
                  <a:cubicBezTo>
                    <a:pt x="860" y="1958"/>
                    <a:pt x="891" y="1961"/>
                    <a:pt x="921" y="1961"/>
                  </a:cubicBezTo>
                  <a:cubicBezTo>
                    <a:pt x="1011" y="1961"/>
                    <a:pt x="1098" y="1934"/>
                    <a:pt x="1171" y="1879"/>
                  </a:cubicBezTo>
                  <a:cubicBezTo>
                    <a:pt x="1245" y="1879"/>
                    <a:pt x="1293" y="1830"/>
                    <a:pt x="1342" y="1781"/>
                  </a:cubicBezTo>
                  <a:cubicBezTo>
                    <a:pt x="1318" y="1781"/>
                    <a:pt x="1318" y="1781"/>
                    <a:pt x="1342" y="1757"/>
                  </a:cubicBezTo>
                  <a:cubicBezTo>
                    <a:pt x="1415" y="1684"/>
                    <a:pt x="1415" y="1684"/>
                    <a:pt x="1415" y="1684"/>
                  </a:cubicBezTo>
                  <a:cubicBezTo>
                    <a:pt x="1415" y="1659"/>
                    <a:pt x="1415" y="1684"/>
                    <a:pt x="1440" y="1586"/>
                  </a:cubicBezTo>
                  <a:cubicBezTo>
                    <a:pt x="1488" y="1464"/>
                    <a:pt x="1513" y="1415"/>
                    <a:pt x="1537" y="1294"/>
                  </a:cubicBezTo>
                  <a:cubicBezTo>
                    <a:pt x="1562" y="1220"/>
                    <a:pt x="1586" y="1172"/>
                    <a:pt x="1586" y="1098"/>
                  </a:cubicBezTo>
                  <a:cubicBezTo>
                    <a:pt x="1610" y="1050"/>
                    <a:pt x="1610" y="976"/>
                    <a:pt x="1635" y="903"/>
                  </a:cubicBezTo>
                  <a:cubicBezTo>
                    <a:pt x="1635" y="830"/>
                    <a:pt x="1635" y="781"/>
                    <a:pt x="1635" y="708"/>
                  </a:cubicBezTo>
                  <a:lnTo>
                    <a:pt x="1635" y="586"/>
                  </a:lnTo>
                  <a:lnTo>
                    <a:pt x="1610" y="489"/>
                  </a:lnTo>
                  <a:cubicBezTo>
                    <a:pt x="1586" y="416"/>
                    <a:pt x="1562" y="318"/>
                    <a:pt x="1513" y="245"/>
                  </a:cubicBezTo>
                  <a:cubicBezTo>
                    <a:pt x="1440" y="147"/>
                    <a:pt x="1318" y="98"/>
                    <a:pt x="1196" y="74"/>
                  </a:cubicBezTo>
                  <a:lnTo>
                    <a:pt x="1025" y="74"/>
                  </a:lnTo>
                  <a:cubicBezTo>
                    <a:pt x="903" y="25"/>
                    <a:pt x="781" y="1"/>
                    <a:pt x="6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22"/>
            <p:cNvSpPr/>
            <p:nvPr/>
          </p:nvSpPr>
          <p:spPr>
            <a:xfrm>
              <a:off x="734450" y="3011150"/>
              <a:ext cx="40250" cy="58550"/>
            </a:xfrm>
            <a:custGeom>
              <a:avLst/>
              <a:gdLst/>
              <a:ahLst/>
              <a:cxnLst/>
              <a:rect l="l" t="t" r="r" b="b"/>
              <a:pathLst>
                <a:path w="1610" h="2342" extrusionOk="0">
                  <a:moveTo>
                    <a:pt x="708" y="0"/>
                  </a:moveTo>
                  <a:lnTo>
                    <a:pt x="98" y="171"/>
                  </a:lnTo>
                  <a:cubicBezTo>
                    <a:pt x="49" y="342"/>
                    <a:pt x="0" y="512"/>
                    <a:pt x="25" y="707"/>
                  </a:cubicBezTo>
                  <a:cubicBezTo>
                    <a:pt x="25" y="829"/>
                    <a:pt x="25" y="976"/>
                    <a:pt x="73" y="1098"/>
                  </a:cubicBezTo>
                  <a:cubicBezTo>
                    <a:pt x="122" y="1293"/>
                    <a:pt x="195" y="1488"/>
                    <a:pt x="293" y="1659"/>
                  </a:cubicBezTo>
                  <a:cubicBezTo>
                    <a:pt x="390" y="1854"/>
                    <a:pt x="537" y="2000"/>
                    <a:pt x="732" y="2122"/>
                  </a:cubicBezTo>
                  <a:cubicBezTo>
                    <a:pt x="756" y="2171"/>
                    <a:pt x="805" y="2220"/>
                    <a:pt x="854" y="2244"/>
                  </a:cubicBezTo>
                  <a:cubicBezTo>
                    <a:pt x="842" y="2232"/>
                    <a:pt x="842" y="2226"/>
                    <a:pt x="845" y="2226"/>
                  </a:cubicBezTo>
                  <a:cubicBezTo>
                    <a:pt x="848" y="2226"/>
                    <a:pt x="854" y="2232"/>
                    <a:pt x="854" y="2244"/>
                  </a:cubicBezTo>
                  <a:cubicBezTo>
                    <a:pt x="911" y="2272"/>
                    <a:pt x="923" y="2279"/>
                    <a:pt x="928" y="2279"/>
                  </a:cubicBezTo>
                  <a:cubicBezTo>
                    <a:pt x="931" y="2279"/>
                    <a:pt x="929" y="2275"/>
                    <a:pt x="940" y="2275"/>
                  </a:cubicBezTo>
                  <a:cubicBezTo>
                    <a:pt x="951" y="2275"/>
                    <a:pt x="974" y="2278"/>
                    <a:pt x="1025" y="2293"/>
                  </a:cubicBezTo>
                  <a:lnTo>
                    <a:pt x="1147" y="2342"/>
                  </a:lnTo>
                  <a:lnTo>
                    <a:pt x="1537" y="2122"/>
                  </a:lnTo>
                  <a:cubicBezTo>
                    <a:pt x="1586" y="1951"/>
                    <a:pt x="1610" y="1756"/>
                    <a:pt x="1610" y="1585"/>
                  </a:cubicBezTo>
                  <a:cubicBezTo>
                    <a:pt x="1586" y="1439"/>
                    <a:pt x="1537" y="1293"/>
                    <a:pt x="1512" y="1171"/>
                  </a:cubicBezTo>
                  <a:cubicBezTo>
                    <a:pt x="1464" y="1073"/>
                    <a:pt x="1415" y="1000"/>
                    <a:pt x="1366" y="927"/>
                  </a:cubicBezTo>
                  <a:cubicBezTo>
                    <a:pt x="1342" y="903"/>
                    <a:pt x="1293" y="854"/>
                    <a:pt x="1220" y="781"/>
                  </a:cubicBezTo>
                  <a:cubicBezTo>
                    <a:pt x="1220" y="781"/>
                    <a:pt x="1220" y="756"/>
                    <a:pt x="1220" y="756"/>
                  </a:cubicBezTo>
                  <a:cubicBezTo>
                    <a:pt x="1220" y="659"/>
                    <a:pt x="1171" y="610"/>
                    <a:pt x="1147" y="537"/>
                  </a:cubicBezTo>
                  <a:cubicBezTo>
                    <a:pt x="1122" y="464"/>
                    <a:pt x="1098" y="415"/>
                    <a:pt x="1073" y="390"/>
                  </a:cubicBezTo>
                  <a:cubicBezTo>
                    <a:pt x="1049" y="342"/>
                    <a:pt x="1000" y="293"/>
                    <a:pt x="976" y="220"/>
                  </a:cubicBezTo>
                  <a:cubicBezTo>
                    <a:pt x="976" y="220"/>
                    <a:pt x="951" y="195"/>
                    <a:pt x="951" y="195"/>
                  </a:cubicBezTo>
                  <a:cubicBezTo>
                    <a:pt x="878" y="122"/>
                    <a:pt x="805" y="49"/>
                    <a:pt x="7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89544371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" name="Google Shape;784;p23"/>
          <p:cNvSpPr txBox="1">
            <a:spLocks noGrp="1"/>
          </p:cNvSpPr>
          <p:nvPr>
            <p:ph type="title"/>
          </p:nvPr>
        </p:nvSpPr>
        <p:spPr>
          <a:xfrm>
            <a:off x="415600" y="3901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000">
                <a:solidFill>
                  <a:schemeClr val="accent1"/>
                </a:solidFill>
                <a:latin typeface="Lemonada Regular"/>
                <a:ea typeface="Lemonada Regular"/>
                <a:cs typeface="Lemonada Regular"/>
                <a:sym typeface="Lemonada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85" name="Google Shape;785;p23"/>
          <p:cNvSpPr/>
          <p:nvPr/>
        </p:nvSpPr>
        <p:spPr>
          <a:xfrm>
            <a:off x="12601082" y="964681"/>
            <a:ext cx="52" cy="10113"/>
          </a:xfrm>
          <a:custGeom>
            <a:avLst/>
            <a:gdLst/>
            <a:ahLst/>
            <a:cxnLst/>
            <a:rect l="l" t="t" r="r" b="b"/>
            <a:pathLst>
              <a:path w="1" h="196" extrusionOk="0">
                <a:moveTo>
                  <a:pt x="1" y="195"/>
                </a:moveTo>
                <a:cubicBezTo>
                  <a:pt x="1" y="122"/>
                  <a:pt x="1" y="73"/>
                  <a:pt x="1" y="0"/>
                </a:cubicBezTo>
                <a:cubicBezTo>
                  <a:pt x="1" y="73"/>
                  <a:pt x="1" y="122"/>
                  <a:pt x="1" y="195"/>
                </a:cubicBezTo>
                <a:close/>
              </a:path>
            </a:pathLst>
          </a:custGeom>
          <a:solidFill>
            <a:srgbClr val="E765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6" name="Google Shape;786;p23"/>
          <p:cNvSpPr/>
          <p:nvPr/>
        </p:nvSpPr>
        <p:spPr>
          <a:xfrm>
            <a:off x="-387593" y="905804"/>
            <a:ext cx="1214879" cy="781355"/>
          </a:xfrm>
          <a:custGeom>
            <a:avLst/>
            <a:gdLst/>
            <a:ahLst/>
            <a:cxnLst/>
            <a:rect l="l" t="t" r="r" b="b"/>
            <a:pathLst>
              <a:path w="16559" h="10650" extrusionOk="0">
                <a:moveTo>
                  <a:pt x="12940" y="0"/>
                </a:moveTo>
                <a:cubicBezTo>
                  <a:pt x="8651" y="0"/>
                  <a:pt x="1" y="2276"/>
                  <a:pt x="3657" y="8447"/>
                </a:cubicBezTo>
                <a:cubicBezTo>
                  <a:pt x="3657" y="8447"/>
                  <a:pt x="7028" y="10650"/>
                  <a:pt x="10057" y="10650"/>
                </a:cubicBezTo>
                <a:cubicBezTo>
                  <a:pt x="11292" y="10650"/>
                  <a:pt x="12470" y="10283"/>
                  <a:pt x="13339" y="9252"/>
                </a:cubicBezTo>
                <a:cubicBezTo>
                  <a:pt x="16339" y="5691"/>
                  <a:pt x="16559" y="1594"/>
                  <a:pt x="15047" y="374"/>
                </a:cubicBezTo>
                <a:cubicBezTo>
                  <a:pt x="14753" y="133"/>
                  <a:pt x="13973" y="0"/>
                  <a:pt x="1294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7" name="Google Shape;787;p23"/>
          <p:cNvSpPr/>
          <p:nvPr/>
        </p:nvSpPr>
        <p:spPr>
          <a:xfrm rot="-8386458">
            <a:off x="11240935" y="5661211"/>
            <a:ext cx="498607" cy="341407"/>
          </a:xfrm>
          <a:custGeom>
            <a:avLst/>
            <a:gdLst/>
            <a:ahLst/>
            <a:cxnLst/>
            <a:rect l="l" t="t" r="r" b="b"/>
            <a:pathLst>
              <a:path w="15805" h="10822" extrusionOk="0">
                <a:moveTo>
                  <a:pt x="7854" y="2001"/>
                </a:moveTo>
                <a:cubicBezTo>
                  <a:pt x="7869" y="2001"/>
                  <a:pt x="7884" y="2001"/>
                  <a:pt x="7900" y="2002"/>
                </a:cubicBezTo>
                <a:lnTo>
                  <a:pt x="7900" y="2002"/>
                </a:lnTo>
                <a:cubicBezTo>
                  <a:pt x="7889" y="2001"/>
                  <a:pt x="7873" y="2001"/>
                  <a:pt x="7854" y="2001"/>
                </a:cubicBezTo>
                <a:close/>
                <a:moveTo>
                  <a:pt x="13171" y="2903"/>
                </a:moveTo>
                <a:lnTo>
                  <a:pt x="13171" y="2952"/>
                </a:lnTo>
                <a:lnTo>
                  <a:pt x="13171" y="3025"/>
                </a:lnTo>
                <a:lnTo>
                  <a:pt x="13154" y="3074"/>
                </a:lnTo>
                <a:lnTo>
                  <a:pt x="13154" y="3074"/>
                </a:lnTo>
                <a:cubicBezTo>
                  <a:pt x="13164" y="3017"/>
                  <a:pt x="13171" y="2954"/>
                  <a:pt x="13171" y="2903"/>
                </a:cubicBezTo>
                <a:close/>
                <a:moveTo>
                  <a:pt x="8153" y="5196"/>
                </a:moveTo>
                <a:lnTo>
                  <a:pt x="8153" y="5196"/>
                </a:lnTo>
                <a:cubicBezTo>
                  <a:pt x="8149" y="5204"/>
                  <a:pt x="8146" y="5212"/>
                  <a:pt x="8146" y="5220"/>
                </a:cubicBezTo>
                <a:lnTo>
                  <a:pt x="8146" y="5220"/>
                </a:lnTo>
                <a:cubicBezTo>
                  <a:pt x="8146" y="5198"/>
                  <a:pt x="8166" y="5196"/>
                  <a:pt x="8153" y="5196"/>
                </a:cubicBezTo>
                <a:close/>
                <a:moveTo>
                  <a:pt x="8121" y="5341"/>
                </a:moveTo>
                <a:cubicBezTo>
                  <a:pt x="8121" y="5342"/>
                  <a:pt x="8121" y="5343"/>
                  <a:pt x="8121" y="5344"/>
                </a:cubicBezTo>
                <a:lnTo>
                  <a:pt x="8121" y="5344"/>
                </a:lnTo>
                <a:lnTo>
                  <a:pt x="8122" y="5342"/>
                </a:lnTo>
                <a:cubicBezTo>
                  <a:pt x="8122" y="5342"/>
                  <a:pt x="8121" y="5341"/>
                  <a:pt x="8121" y="5341"/>
                </a:cubicBezTo>
                <a:close/>
                <a:moveTo>
                  <a:pt x="8121" y="5344"/>
                </a:moveTo>
                <a:lnTo>
                  <a:pt x="8118" y="5352"/>
                </a:lnTo>
                <a:lnTo>
                  <a:pt x="8122" y="5366"/>
                </a:lnTo>
                <a:cubicBezTo>
                  <a:pt x="8122" y="5359"/>
                  <a:pt x="8122" y="5351"/>
                  <a:pt x="8121" y="5344"/>
                </a:cubicBezTo>
                <a:close/>
                <a:moveTo>
                  <a:pt x="15778" y="6025"/>
                </a:moveTo>
                <a:cubicBezTo>
                  <a:pt x="15779" y="6032"/>
                  <a:pt x="15779" y="6039"/>
                  <a:pt x="15780" y="6047"/>
                </a:cubicBezTo>
                <a:lnTo>
                  <a:pt x="15780" y="6047"/>
                </a:lnTo>
                <a:cubicBezTo>
                  <a:pt x="15780" y="6039"/>
                  <a:pt x="15780" y="6032"/>
                  <a:pt x="15780" y="6025"/>
                </a:cubicBezTo>
                <a:cubicBezTo>
                  <a:pt x="15779" y="6025"/>
                  <a:pt x="15779" y="6025"/>
                  <a:pt x="15778" y="6025"/>
                </a:cubicBezTo>
                <a:close/>
                <a:moveTo>
                  <a:pt x="11988" y="6067"/>
                </a:moveTo>
                <a:cubicBezTo>
                  <a:pt x="11983" y="6078"/>
                  <a:pt x="11979" y="6088"/>
                  <a:pt x="11975" y="6098"/>
                </a:cubicBezTo>
                <a:cubicBezTo>
                  <a:pt x="11982" y="6092"/>
                  <a:pt x="11985" y="6081"/>
                  <a:pt x="11988" y="6067"/>
                </a:cubicBezTo>
                <a:close/>
                <a:moveTo>
                  <a:pt x="15780" y="6047"/>
                </a:moveTo>
                <a:cubicBezTo>
                  <a:pt x="15780" y="6137"/>
                  <a:pt x="15780" y="6229"/>
                  <a:pt x="15780" y="6342"/>
                </a:cubicBezTo>
                <a:cubicBezTo>
                  <a:pt x="15796" y="6249"/>
                  <a:pt x="15792" y="6147"/>
                  <a:pt x="15780" y="6047"/>
                </a:cubicBezTo>
                <a:close/>
                <a:moveTo>
                  <a:pt x="1965" y="9973"/>
                </a:moveTo>
                <a:cubicBezTo>
                  <a:pt x="1968" y="9973"/>
                  <a:pt x="1972" y="9974"/>
                  <a:pt x="1976" y="9976"/>
                </a:cubicBezTo>
                <a:cubicBezTo>
                  <a:pt x="2021" y="9998"/>
                  <a:pt x="1962" y="10063"/>
                  <a:pt x="1933" y="10130"/>
                </a:cubicBezTo>
                <a:lnTo>
                  <a:pt x="1933" y="10130"/>
                </a:lnTo>
                <a:cubicBezTo>
                  <a:pt x="1952" y="10027"/>
                  <a:pt x="1944" y="9973"/>
                  <a:pt x="1965" y="9973"/>
                </a:cubicBezTo>
                <a:close/>
                <a:moveTo>
                  <a:pt x="1925" y="10167"/>
                </a:moveTo>
                <a:cubicBezTo>
                  <a:pt x="1923" y="10190"/>
                  <a:pt x="1915" y="10213"/>
                  <a:pt x="1906" y="10239"/>
                </a:cubicBezTo>
                <a:lnTo>
                  <a:pt x="1906" y="10239"/>
                </a:lnTo>
                <a:cubicBezTo>
                  <a:pt x="1914" y="10214"/>
                  <a:pt x="1920" y="10190"/>
                  <a:pt x="1925" y="10167"/>
                </a:cubicBezTo>
                <a:close/>
                <a:moveTo>
                  <a:pt x="12610" y="1"/>
                </a:moveTo>
                <a:cubicBezTo>
                  <a:pt x="12414" y="171"/>
                  <a:pt x="12244" y="366"/>
                  <a:pt x="12097" y="562"/>
                </a:cubicBezTo>
                <a:lnTo>
                  <a:pt x="11951" y="732"/>
                </a:lnTo>
                <a:lnTo>
                  <a:pt x="11902" y="830"/>
                </a:lnTo>
                <a:cubicBezTo>
                  <a:pt x="11878" y="854"/>
                  <a:pt x="11853" y="879"/>
                  <a:pt x="11829" y="927"/>
                </a:cubicBezTo>
                <a:lnTo>
                  <a:pt x="11585" y="1342"/>
                </a:lnTo>
                <a:cubicBezTo>
                  <a:pt x="11488" y="1488"/>
                  <a:pt x="11414" y="1659"/>
                  <a:pt x="11366" y="1830"/>
                </a:cubicBezTo>
                <a:cubicBezTo>
                  <a:pt x="11293" y="1976"/>
                  <a:pt x="11195" y="2123"/>
                  <a:pt x="11146" y="2318"/>
                </a:cubicBezTo>
                <a:cubicBezTo>
                  <a:pt x="11097" y="2488"/>
                  <a:pt x="11024" y="2659"/>
                  <a:pt x="10975" y="2830"/>
                </a:cubicBezTo>
                <a:lnTo>
                  <a:pt x="10927" y="2952"/>
                </a:lnTo>
                <a:cubicBezTo>
                  <a:pt x="10927" y="3001"/>
                  <a:pt x="10902" y="3049"/>
                  <a:pt x="10878" y="3074"/>
                </a:cubicBezTo>
                <a:cubicBezTo>
                  <a:pt x="10878" y="3074"/>
                  <a:pt x="10853" y="3171"/>
                  <a:pt x="10853" y="3220"/>
                </a:cubicBezTo>
                <a:cubicBezTo>
                  <a:pt x="10732" y="3586"/>
                  <a:pt x="10658" y="3927"/>
                  <a:pt x="10561" y="4220"/>
                </a:cubicBezTo>
                <a:cubicBezTo>
                  <a:pt x="10536" y="4342"/>
                  <a:pt x="10512" y="4464"/>
                  <a:pt x="10488" y="4586"/>
                </a:cubicBezTo>
                <a:lnTo>
                  <a:pt x="10488" y="4610"/>
                </a:lnTo>
                <a:cubicBezTo>
                  <a:pt x="10463" y="4659"/>
                  <a:pt x="10463" y="4708"/>
                  <a:pt x="10439" y="4757"/>
                </a:cubicBezTo>
                <a:cubicBezTo>
                  <a:pt x="10414" y="4805"/>
                  <a:pt x="10414" y="4854"/>
                  <a:pt x="10390" y="4903"/>
                </a:cubicBezTo>
                <a:cubicBezTo>
                  <a:pt x="10366" y="4854"/>
                  <a:pt x="10341" y="4830"/>
                  <a:pt x="10317" y="4805"/>
                </a:cubicBezTo>
                <a:cubicBezTo>
                  <a:pt x="10293" y="4757"/>
                  <a:pt x="10268" y="4732"/>
                  <a:pt x="10244" y="4708"/>
                </a:cubicBezTo>
                <a:lnTo>
                  <a:pt x="10219" y="4635"/>
                </a:lnTo>
                <a:lnTo>
                  <a:pt x="10171" y="4561"/>
                </a:lnTo>
                <a:cubicBezTo>
                  <a:pt x="10122" y="4464"/>
                  <a:pt x="10097" y="4391"/>
                  <a:pt x="10049" y="4293"/>
                </a:cubicBezTo>
                <a:cubicBezTo>
                  <a:pt x="9927" y="4074"/>
                  <a:pt x="9829" y="3830"/>
                  <a:pt x="9707" y="3610"/>
                </a:cubicBezTo>
                <a:cubicBezTo>
                  <a:pt x="9658" y="3513"/>
                  <a:pt x="9610" y="3415"/>
                  <a:pt x="9536" y="3318"/>
                </a:cubicBezTo>
                <a:lnTo>
                  <a:pt x="9366" y="3025"/>
                </a:lnTo>
                <a:cubicBezTo>
                  <a:pt x="9268" y="2854"/>
                  <a:pt x="9146" y="2683"/>
                  <a:pt x="9049" y="2513"/>
                </a:cubicBezTo>
                <a:cubicBezTo>
                  <a:pt x="8951" y="2342"/>
                  <a:pt x="8829" y="2220"/>
                  <a:pt x="8732" y="2074"/>
                </a:cubicBezTo>
                <a:lnTo>
                  <a:pt x="8585" y="2074"/>
                </a:lnTo>
                <a:cubicBezTo>
                  <a:pt x="8512" y="2074"/>
                  <a:pt x="8439" y="2049"/>
                  <a:pt x="8366" y="2049"/>
                </a:cubicBezTo>
                <a:cubicBezTo>
                  <a:pt x="8317" y="2025"/>
                  <a:pt x="8244" y="2025"/>
                  <a:pt x="8195" y="2025"/>
                </a:cubicBezTo>
                <a:cubicBezTo>
                  <a:pt x="8092" y="2025"/>
                  <a:pt x="7989" y="2008"/>
                  <a:pt x="7900" y="2002"/>
                </a:cubicBezTo>
                <a:lnTo>
                  <a:pt x="7900" y="2002"/>
                </a:lnTo>
                <a:cubicBezTo>
                  <a:pt x="7918" y="2004"/>
                  <a:pt x="7927" y="2010"/>
                  <a:pt x="7927" y="2025"/>
                </a:cubicBezTo>
                <a:lnTo>
                  <a:pt x="7829" y="2025"/>
                </a:lnTo>
                <a:cubicBezTo>
                  <a:pt x="7561" y="2123"/>
                  <a:pt x="7536" y="2147"/>
                  <a:pt x="7536" y="2147"/>
                </a:cubicBezTo>
                <a:cubicBezTo>
                  <a:pt x="7536" y="2171"/>
                  <a:pt x="7536" y="2147"/>
                  <a:pt x="7488" y="2196"/>
                </a:cubicBezTo>
                <a:lnTo>
                  <a:pt x="7390" y="2244"/>
                </a:lnTo>
                <a:cubicBezTo>
                  <a:pt x="7341" y="2269"/>
                  <a:pt x="7268" y="2293"/>
                  <a:pt x="7195" y="2318"/>
                </a:cubicBezTo>
                <a:lnTo>
                  <a:pt x="7000" y="2415"/>
                </a:lnTo>
                <a:cubicBezTo>
                  <a:pt x="6927" y="2610"/>
                  <a:pt x="6829" y="2830"/>
                  <a:pt x="6732" y="3098"/>
                </a:cubicBezTo>
                <a:cubicBezTo>
                  <a:pt x="6683" y="3244"/>
                  <a:pt x="6634" y="3391"/>
                  <a:pt x="6585" y="3537"/>
                </a:cubicBezTo>
                <a:lnTo>
                  <a:pt x="6415" y="4025"/>
                </a:lnTo>
                <a:cubicBezTo>
                  <a:pt x="6366" y="4171"/>
                  <a:pt x="6317" y="4366"/>
                  <a:pt x="6244" y="4537"/>
                </a:cubicBezTo>
                <a:lnTo>
                  <a:pt x="6219" y="4659"/>
                </a:lnTo>
                <a:lnTo>
                  <a:pt x="6171" y="4781"/>
                </a:lnTo>
                <a:lnTo>
                  <a:pt x="6122" y="4927"/>
                </a:lnTo>
                <a:lnTo>
                  <a:pt x="5927" y="5610"/>
                </a:lnTo>
                <a:lnTo>
                  <a:pt x="5732" y="6244"/>
                </a:lnTo>
                <a:cubicBezTo>
                  <a:pt x="5707" y="6366"/>
                  <a:pt x="5658" y="6464"/>
                  <a:pt x="5634" y="6561"/>
                </a:cubicBezTo>
                <a:cubicBezTo>
                  <a:pt x="5585" y="6659"/>
                  <a:pt x="5561" y="6732"/>
                  <a:pt x="5537" y="6830"/>
                </a:cubicBezTo>
                <a:cubicBezTo>
                  <a:pt x="5512" y="6903"/>
                  <a:pt x="5463" y="6976"/>
                  <a:pt x="5439" y="7049"/>
                </a:cubicBezTo>
                <a:cubicBezTo>
                  <a:pt x="5415" y="7074"/>
                  <a:pt x="5390" y="7098"/>
                  <a:pt x="5390" y="7122"/>
                </a:cubicBezTo>
                <a:cubicBezTo>
                  <a:pt x="5390" y="7147"/>
                  <a:pt x="5366" y="7196"/>
                  <a:pt x="5341" y="7244"/>
                </a:cubicBezTo>
                <a:cubicBezTo>
                  <a:pt x="5317" y="7220"/>
                  <a:pt x="5268" y="7147"/>
                  <a:pt x="5219" y="7122"/>
                </a:cubicBezTo>
                <a:cubicBezTo>
                  <a:pt x="5219" y="7098"/>
                  <a:pt x="5195" y="7098"/>
                  <a:pt x="5195" y="7098"/>
                </a:cubicBezTo>
                <a:cubicBezTo>
                  <a:pt x="5146" y="7074"/>
                  <a:pt x="5122" y="7025"/>
                  <a:pt x="5098" y="7000"/>
                </a:cubicBezTo>
                <a:cubicBezTo>
                  <a:pt x="5000" y="6854"/>
                  <a:pt x="4878" y="6683"/>
                  <a:pt x="4756" y="6488"/>
                </a:cubicBezTo>
                <a:cubicBezTo>
                  <a:pt x="4659" y="6342"/>
                  <a:pt x="4537" y="6220"/>
                  <a:pt x="4439" y="6074"/>
                </a:cubicBezTo>
                <a:lnTo>
                  <a:pt x="4195" y="5708"/>
                </a:lnTo>
                <a:cubicBezTo>
                  <a:pt x="4098" y="5586"/>
                  <a:pt x="4000" y="5488"/>
                  <a:pt x="3902" y="5366"/>
                </a:cubicBezTo>
                <a:lnTo>
                  <a:pt x="3390" y="4757"/>
                </a:lnTo>
                <a:cubicBezTo>
                  <a:pt x="3220" y="4561"/>
                  <a:pt x="3049" y="4415"/>
                  <a:pt x="2927" y="4269"/>
                </a:cubicBezTo>
                <a:lnTo>
                  <a:pt x="2488" y="4293"/>
                </a:lnTo>
                <a:lnTo>
                  <a:pt x="2024" y="4293"/>
                </a:lnTo>
                <a:lnTo>
                  <a:pt x="1902" y="4342"/>
                </a:lnTo>
                <a:cubicBezTo>
                  <a:pt x="1951" y="4366"/>
                  <a:pt x="1683" y="4586"/>
                  <a:pt x="1561" y="4635"/>
                </a:cubicBezTo>
                <a:lnTo>
                  <a:pt x="1293" y="4805"/>
                </a:lnTo>
                <a:cubicBezTo>
                  <a:pt x="1244" y="5025"/>
                  <a:pt x="1195" y="5269"/>
                  <a:pt x="1146" y="5513"/>
                </a:cubicBezTo>
                <a:cubicBezTo>
                  <a:pt x="1073" y="5781"/>
                  <a:pt x="1049" y="6025"/>
                  <a:pt x="1000" y="6269"/>
                </a:cubicBezTo>
                <a:lnTo>
                  <a:pt x="951" y="6220"/>
                </a:lnTo>
                <a:cubicBezTo>
                  <a:pt x="829" y="6903"/>
                  <a:pt x="756" y="7391"/>
                  <a:pt x="707" y="7659"/>
                </a:cubicBezTo>
                <a:cubicBezTo>
                  <a:pt x="585" y="8196"/>
                  <a:pt x="366" y="9000"/>
                  <a:pt x="244" y="9708"/>
                </a:cubicBezTo>
                <a:lnTo>
                  <a:pt x="220" y="9781"/>
                </a:lnTo>
                <a:cubicBezTo>
                  <a:pt x="195" y="9805"/>
                  <a:pt x="146" y="9854"/>
                  <a:pt x="122" y="9903"/>
                </a:cubicBezTo>
                <a:lnTo>
                  <a:pt x="0" y="10098"/>
                </a:lnTo>
                <a:lnTo>
                  <a:pt x="0" y="10171"/>
                </a:lnTo>
                <a:cubicBezTo>
                  <a:pt x="220" y="10366"/>
                  <a:pt x="439" y="10513"/>
                  <a:pt x="683" y="10659"/>
                </a:cubicBezTo>
                <a:cubicBezTo>
                  <a:pt x="856" y="10751"/>
                  <a:pt x="1050" y="10821"/>
                  <a:pt x="1235" y="10821"/>
                </a:cubicBezTo>
                <a:cubicBezTo>
                  <a:pt x="1443" y="10821"/>
                  <a:pt x="1639" y="10733"/>
                  <a:pt x="1781" y="10488"/>
                </a:cubicBezTo>
                <a:lnTo>
                  <a:pt x="1829" y="10513"/>
                </a:lnTo>
                <a:lnTo>
                  <a:pt x="1878" y="10317"/>
                </a:lnTo>
                <a:cubicBezTo>
                  <a:pt x="1915" y="10225"/>
                  <a:pt x="1934" y="10192"/>
                  <a:pt x="1944" y="10192"/>
                </a:cubicBezTo>
                <a:cubicBezTo>
                  <a:pt x="1961" y="10192"/>
                  <a:pt x="1951" y="10281"/>
                  <a:pt x="1951" y="10342"/>
                </a:cubicBezTo>
                <a:cubicBezTo>
                  <a:pt x="1976" y="10244"/>
                  <a:pt x="2000" y="10147"/>
                  <a:pt x="2024" y="10074"/>
                </a:cubicBezTo>
                <a:cubicBezTo>
                  <a:pt x="2031" y="10055"/>
                  <a:pt x="2032" y="10047"/>
                  <a:pt x="2031" y="10047"/>
                </a:cubicBezTo>
                <a:lnTo>
                  <a:pt x="2031" y="10047"/>
                </a:lnTo>
                <a:cubicBezTo>
                  <a:pt x="2027" y="10047"/>
                  <a:pt x="2000" y="10110"/>
                  <a:pt x="2000" y="10147"/>
                </a:cubicBezTo>
                <a:cubicBezTo>
                  <a:pt x="2000" y="9976"/>
                  <a:pt x="2024" y="9830"/>
                  <a:pt x="2073" y="9659"/>
                </a:cubicBezTo>
                <a:cubicBezTo>
                  <a:pt x="2122" y="9415"/>
                  <a:pt x="2146" y="9659"/>
                  <a:pt x="2195" y="9391"/>
                </a:cubicBezTo>
                <a:cubicBezTo>
                  <a:pt x="2341" y="8805"/>
                  <a:pt x="2463" y="8220"/>
                  <a:pt x="2561" y="7683"/>
                </a:cubicBezTo>
                <a:lnTo>
                  <a:pt x="2659" y="7269"/>
                </a:lnTo>
                <a:lnTo>
                  <a:pt x="2659" y="7244"/>
                </a:lnTo>
                <a:lnTo>
                  <a:pt x="2683" y="7196"/>
                </a:lnTo>
                <a:lnTo>
                  <a:pt x="2707" y="7196"/>
                </a:lnTo>
                <a:cubicBezTo>
                  <a:pt x="2707" y="7244"/>
                  <a:pt x="2707" y="7269"/>
                  <a:pt x="2707" y="7293"/>
                </a:cubicBezTo>
                <a:cubicBezTo>
                  <a:pt x="2707" y="7281"/>
                  <a:pt x="2707" y="7275"/>
                  <a:pt x="2710" y="7275"/>
                </a:cubicBezTo>
                <a:cubicBezTo>
                  <a:pt x="2713" y="7275"/>
                  <a:pt x="2720" y="7281"/>
                  <a:pt x="2732" y="7293"/>
                </a:cubicBezTo>
                <a:cubicBezTo>
                  <a:pt x="2902" y="7513"/>
                  <a:pt x="3073" y="7757"/>
                  <a:pt x="3195" y="7927"/>
                </a:cubicBezTo>
                <a:lnTo>
                  <a:pt x="3293" y="8074"/>
                </a:lnTo>
                <a:lnTo>
                  <a:pt x="3341" y="8122"/>
                </a:lnTo>
                <a:lnTo>
                  <a:pt x="3366" y="8171"/>
                </a:lnTo>
                <a:lnTo>
                  <a:pt x="3537" y="8293"/>
                </a:lnTo>
                <a:lnTo>
                  <a:pt x="3634" y="8293"/>
                </a:lnTo>
                <a:cubicBezTo>
                  <a:pt x="4122" y="8952"/>
                  <a:pt x="3732" y="8561"/>
                  <a:pt x="4219" y="9171"/>
                </a:cubicBezTo>
                <a:cubicBezTo>
                  <a:pt x="4415" y="9317"/>
                  <a:pt x="4610" y="9513"/>
                  <a:pt x="4756" y="9708"/>
                </a:cubicBezTo>
                <a:lnTo>
                  <a:pt x="5049" y="9708"/>
                </a:lnTo>
                <a:cubicBezTo>
                  <a:pt x="5098" y="9708"/>
                  <a:pt x="5146" y="9708"/>
                  <a:pt x="5195" y="9683"/>
                </a:cubicBezTo>
                <a:cubicBezTo>
                  <a:pt x="5195" y="9683"/>
                  <a:pt x="5366" y="9683"/>
                  <a:pt x="5366" y="9708"/>
                </a:cubicBezTo>
                <a:cubicBezTo>
                  <a:pt x="5415" y="9659"/>
                  <a:pt x="5537" y="9683"/>
                  <a:pt x="5658" y="9659"/>
                </a:cubicBezTo>
                <a:lnTo>
                  <a:pt x="5878" y="9610"/>
                </a:lnTo>
                <a:cubicBezTo>
                  <a:pt x="5976" y="9610"/>
                  <a:pt x="6024" y="9610"/>
                  <a:pt x="5902" y="9635"/>
                </a:cubicBezTo>
                <a:lnTo>
                  <a:pt x="6561" y="9537"/>
                </a:lnTo>
                <a:cubicBezTo>
                  <a:pt x="6683" y="9269"/>
                  <a:pt x="6829" y="8976"/>
                  <a:pt x="6976" y="8635"/>
                </a:cubicBezTo>
                <a:cubicBezTo>
                  <a:pt x="7049" y="8488"/>
                  <a:pt x="7122" y="8317"/>
                  <a:pt x="7219" y="8147"/>
                </a:cubicBezTo>
                <a:cubicBezTo>
                  <a:pt x="7293" y="7952"/>
                  <a:pt x="7341" y="7757"/>
                  <a:pt x="7415" y="7561"/>
                </a:cubicBezTo>
                <a:lnTo>
                  <a:pt x="7536" y="7220"/>
                </a:lnTo>
                <a:cubicBezTo>
                  <a:pt x="7585" y="7098"/>
                  <a:pt x="7610" y="7000"/>
                  <a:pt x="7658" y="6878"/>
                </a:cubicBezTo>
                <a:cubicBezTo>
                  <a:pt x="7707" y="6659"/>
                  <a:pt x="7780" y="6439"/>
                  <a:pt x="7854" y="6220"/>
                </a:cubicBezTo>
                <a:cubicBezTo>
                  <a:pt x="7927" y="6000"/>
                  <a:pt x="7976" y="5805"/>
                  <a:pt x="8024" y="5610"/>
                </a:cubicBezTo>
                <a:lnTo>
                  <a:pt x="8118" y="5352"/>
                </a:lnTo>
                <a:lnTo>
                  <a:pt x="8114" y="5334"/>
                </a:lnTo>
                <a:lnTo>
                  <a:pt x="8114" y="5334"/>
                </a:lnTo>
                <a:cubicBezTo>
                  <a:pt x="8116" y="5336"/>
                  <a:pt x="8118" y="5338"/>
                  <a:pt x="8121" y="5341"/>
                </a:cubicBezTo>
                <a:lnTo>
                  <a:pt x="8121" y="5341"/>
                </a:lnTo>
                <a:cubicBezTo>
                  <a:pt x="8119" y="5328"/>
                  <a:pt x="8115" y="5316"/>
                  <a:pt x="8106" y="5303"/>
                </a:cubicBezTo>
                <a:lnTo>
                  <a:pt x="8106" y="5303"/>
                </a:lnTo>
                <a:lnTo>
                  <a:pt x="8114" y="5334"/>
                </a:lnTo>
                <a:lnTo>
                  <a:pt x="8114" y="5334"/>
                </a:lnTo>
                <a:cubicBezTo>
                  <a:pt x="8097" y="5318"/>
                  <a:pt x="8097" y="5318"/>
                  <a:pt x="8094" y="5318"/>
                </a:cubicBezTo>
                <a:cubicBezTo>
                  <a:pt x="8091" y="5318"/>
                  <a:pt x="8085" y="5318"/>
                  <a:pt x="8049" y="5293"/>
                </a:cubicBezTo>
                <a:cubicBezTo>
                  <a:pt x="8012" y="5257"/>
                  <a:pt x="8012" y="5257"/>
                  <a:pt x="8021" y="5257"/>
                </a:cubicBezTo>
                <a:cubicBezTo>
                  <a:pt x="8030" y="5257"/>
                  <a:pt x="8049" y="5257"/>
                  <a:pt x="8049" y="5220"/>
                </a:cubicBezTo>
                <a:cubicBezTo>
                  <a:pt x="8097" y="5293"/>
                  <a:pt x="8097" y="5269"/>
                  <a:pt x="8097" y="5293"/>
                </a:cubicBezTo>
                <a:cubicBezTo>
                  <a:pt x="8101" y="5296"/>
                  <a:pt x="8104" y="5300"/>
                  <a:pt x="8106" y="5303"/>
                </a:cubicBezTo>
                <a:lnTo>
                  <a:pt x="8106" y="5303"/>
                </a:lnTo>
                <a:lnTo>
                  <a:pt x="8097" y="5269"/>
                </a:lnTo>
                <a:lnTo>
                  <a:pt x="8122" y="5318"/>
                </a:lnTo>
                <a:lnTo>
                  <a:pt x="8122" y="5293"/>
                </a:lnTo>
                <a:cubicBezTo>
                  <a:pt x="8122" y="5296"/>
                  <a:pt x="8122" y="5297"/>
                  <a:pt x="8123" y="5297"/>
                </a:cubicBezTo>
                <a:cubicBezTo>
                  <a:pt x="8127" y="5297"/>
                  <a:pt x="8146" y="5217"/>
                  <a:pt x="8146" y="5196"/>
                </a:cubicBezTo>
                <a:cubicBezTo>
                  <a:pt x="8149" y="5196"/>
                  <a:pt x="8151" y="5196"/>
                  <a:pt x="8153" y="5196"/>
                </a:cubicBezTo>
                <a:lnTo>
                  <a:pt x="8153" y="5196"/>
                </a:lnTo>
                <a:cubicBezTo>
                  <a:pt x="8157" y="5186"/>
                  <a:pt x="8162" y="5177"/>
                  <a:pt x="8166" y="5168"/>
                </a:cubicBezTo>
                <a:lnTo>
                  <a:pt x="8166" y="5168"/>
                </a:lnTo>
                <a:cubicBezTo>
                  <a:pt x="8165" y="5179"/>
                  <a:pt x="8169" y="5182"/>
                  <a:pt x="8173" y="5182"/>
                </a:cubicBezTo>
                <a:cubicBezTo>
                  <a:pt x="8179" y="5182"/>
                  <a:pt x="8186" y="5177"/>
                  <a:pt x="8188" y="5177"/>
                </a:cubicBezTo>
                <a:cubicBezTo>
                  <a:pt x="8189" y="5177"/>
                  <a:pt x="8185" y="5181"/>
                  <a:pt x="8171" y="5196"/>
                </a:cubicBezTo>
                <a:cubicBezTo>
                  <a:pt x="8171" y="5196"/>
                  <a:pt x="8181" y="5228"/>
                  <a:pt x="8203" y="5228"/>
                </a:cubicBezTo>
                <a:cubicBezTo>
                  <a:pt x="8214" y="5228"/>
                  <a:pt x="8228" y="5220"/>
                  <a:pt x="8244" y="5196"/>
                </a:cubicBezTo>
                <a:lnTo>
                  <a:pt x="8244" y="5196"/>
                </a:lnTo>
                <a:cubicBezTo>
                  <a:pt x="8219" y="5244"/>
                  <a:pt x="8244" y="5293"/>
                  <a:pt x="8195" y="5293"/>
                </a:cubicBezTo>
                <a:cubicBezTo>
                  <a:pt x="8185" y="5288"/>
                  <a:pt x="8179" y="5286"/>
                  <a:pt x="8176" y="5286"/>
                </a:cubicBezTo>
                <a:cubicBezTo>
                  <a:pt x="8165" y="5286"/>
                  <a:pt x="8200" y="5318"/>
                  <a:pt x="8219" y="5318"/>
                </a:cubicBezTo>
                <a:cubicBezTo>
                  <a:pt x="8244" y="5366"/>
                  <a:pt x="8244" y="5391"/>
                  <a:pt x="8268" y="5440"/>
                </a:cubicBezTo>
                <a:lnTo>
                  <a:pt x="8293" y="5488"/>
                </a:lnTo>
                <a:lnTo>
                  <a:pt x="8293" y="5513"/>
                </a:lnTo>
                <a:lnTo>
                  <a:pt x="8317" y="5561"/>
                </a:lnTo>
                <a:cubicBezTo>
                  <a:pt x="8439" y="5757"/>
                  <a:pt x="8561" y="5952"/>
                  <a:pt x="8707" y="6122"/>
                </a:cubicBezTo>
                <a:lnTo>
                  <a:pt x="8610" y="5879"/>
                </a:lnTo>
                <a:lnTo>
                  <a:pt x="8756" y="6147"/>
                </a:lnTo>
                <a:cubicBezTo>
                  <a:pt x="8805" y="6244"/>
                  <a:pt x="8829" y="6318"/>
                  <a:pt x="8878" y="6391"/>
                </a:cubicBezTo>
                <a:cubicBezTo>
                  <a:pt x="8949" y="6486"/>
                  <a:pt x="8997" y="6604"/>
                  <a:pt x="9022" y="6746"/>
                </a:cubicBezTo>
                <a:lnTo>
                  <a:pt x="9022" y="6746"/>
                </a:lnTo>
                <a:lnTo>
                  <a:pt x="8805" y="6391"/>
                </a:lnTo>
                <a:lnTo>
                  <a:pt x="9024" y="6757"/>
                </a:lnTo>
                <a:cubicBezTo>
                  <a:pt x="9024" y="6753"/>
                  <a:pt x="9023" y="6749"/>
                  <a:pt x="9022" y="6746"/>
                </a:cubicBezTo>
                <a:lnTo>
                  <a:pt x="9022" y="6746"/>
                </a:lnTo>
                <a:lnTo>
                  <a:pt x="9268" y="7147"/>
                </a:lnTo>
                <a:cubicBezTo>
                  <a:pt x="9317" y="7269"/>
                  <a:pt x="9390" y="7366"/>
                  <a:pt x="9488" y="7464"/>
                </a:cubicBezTo>
                <a:lnTo>
                  <a:pt x="9707" y="7732"/>
                </a:lnTo>
                <a:lnTo>
                  <a:pt x="9634" y="7586"/>
                </a:lnTo>
                <a:lnTo>
                  <a:pt x="9634" y="7586"/>
                </a:lnTo>
                <a:cubicBezTo>
                  <a:pt x="9658" y="7610"/>
                  <a:pt x="9683" y="7659"/>
                  <a:pt x="9732" y="7708"/>
                </a:cubicBezTo>
                <a:lnTo>
                  <a:pt x="10146" y="7708"/>
                </a:lnTo>
                <a:cubicBezTo>
                  <a:pt x="10293" y="7708"/>
                  <a:pt x="10463" y="7708"/>
                  <a:pt x="10610" y="7732"/>
                </a:cubicBezTo>
                <a:cubicBezTo>
                  <a:pt x="10853" y="7659"/>
                  <a:pt x="11122" y="7537"/>
                  <a:pt x="11414" y="7439"/>
                </a:cubicBezTo>
                <a:cubicBezTo>
                  <a:pt x="11488" y="7269"/>
                  <a:pt x="11561" y="7122"/>
                  <a:pt x="11634" y="7000"/>
                </a:cubicBezTo>
                <a:cubicBezTo>
                  <a:pt x="11683" y="6854"/>
                  <a:pt x="11732" y="6683"/>
                  <a:pt x="11780" y="6561"/>
                </a:cubicBezTo>
                <a:cubicBezTo>
                  <a:pt x="11853" y="6391"/>
                  <a:pt x="11902" y="6196"/>
                  <a:pt x="11951" y="6000"/>
                </a:cubicBezTo>
                <a:lnTo>
                  <a:pt x="11951" y="6000"/>
                </a:lnTo>
                <a:lnTo>
                  <a:pt x="11829" y="6220"/>
                </a:lnTo>
                <a:lnTo>
                  <a:pt x="11829" y="6220"/>
                </a:lnTo>
                <a:lnTo>
                  <a:pt x="11947" y="5699"/>
                </a:lnTo>
                <a:lnTo>
                  <a:pt x="11947" y="5699"/>
                </a:lnTo>
                <a:cubicBezTo>
                  <a:pt x="11942" y="5768"/>
                  <a:pt x="12000" y="5981"/>
                  <a:pt x="11988" y="6067"/>
                </a:cubicBezTo>
                <a:lnTo>
                  <a:pt x="11988" y="6067"/>
                </a:lnTo>
                <a:cubicBezTo>
                  <a:pt x="12032" y="5952"/>
                  <a:pt x="12079" y="5814"/>
                  <a:pt x="12146" y="5635"/>
                </a:cubicBezTo>
                <a:lnTo>
                  <a:pt x="12317" y="5001"/>
                </a:lnTo>
                <a:cubicBezTo>
                  <a:pt x="12414" y="4683"/>
                  <a:pt x="12512" y="4293"/>
                  <a:pt x="12634" y="3903"/>
                </a:cubicBezTo>
                <a:cubicBezTo>
                  <a:pt x="12658" y="3781"/>
                  <a:pt x="12707" y="3659"/>
                  <a:pt x="12732" y="3513"/>
                </a:cubicBezTo>
                <a:cubicBezTo>
                  <a:pt x="12756" y="3464"/>
                  <a:pt x="12780" y="3391"/>
                  <a:pt x="12805" y="3342"/>
                </a:cubicBezTo>
                <a:cubicBezTo>
                  <a:pt x="12853" y="3244"/>
                  <a:pt x="12902" y="3123"/>
                  <a:pt x="12975" y="3049"/>
                </a:cubicBezTo>
                <a:cubicBezTo>
                  <a:pt x="13000" y="2976"/>
                  <a:pt x="13049" y="2927"/>
                  <a:pt x="13122" y="2879"/>
                </a:cubicBezTo>
                <a:lnTo>
                  <a:pt x="13122" y="2952"/>
                </a:lnTo>
                <a:lnTo>
                  <a:pt x="13122" y="3025"/>
                </a:lnTo>
                <a:cubicBezTo>
                  <a:pt x="13122" y="3049"/>
                  <a:pt x="13097" y="3123"/>
                  <a:pt x="13097" y="3123"/>
                </a:cubicBezTo>
                <a:cubicBezTo>
                  <a:pt x="13097" y="3123"/>
                  <a:pt x="13122" y="3074"/>
                  <a:pt x="13146" y="3049"/>
                </a:cubicBezTo>
                <a:cubicBezTo>
                  <a:pt x="13146" y="3049"/>
                  <a:pt x="13146" y="3049"/>
                  <a:pt x="13146" y="3074"/>
                </a:cubicBezTo>
                <a:cubicBezTo>
                  <a:pt x="13122" y="3123"/>
                  <a:pt x="13122" y="3147"/>
                  <a:pt x="13122" y="3196"/>
                </a:cubicBezTo>
                <a:cubicBezTo>
                  <a:pt x="13132" y="3176"/>
                  <a:pt x="13141" y="3141"/>
                  <a:pt x="13150" y="3099"/>
                </a:cubicBezTo>
                <a:lnTo>
                  <a:pt x="13150" y="3099"/>
                </a:lnTo>
                <a:cubicBezTo>
                  <a:pt x="13159" y="3090"/>
                  <a:pt x="13184" y="3046"/>
                  <a:pt x="13206" y="3046"/>
                </a:cubicBezTo>
                <a:cubicBezTo>
                  <a:pt x="13221" y="3046"/>
                  <a:pt x="13235" y="3064"/>
                  <a:pt x="13244" y="3123"/>
                </a:cubicBezTo>
                <a:lnTo>
                  <a:pt x="13244" y="3147"/>
                </a:lnTo>
                <a:cubicBezTo>
                  <a:pt x="13292" y="3269"/>
                  <a:pt x="13317" y="3366"/>
                  <a:pt x="13341" y="3464"/>
                </a:cubicBezTo>
                <a:lnTo>
                  <a:pt x="13390" y="3635"/>
                </a:lnTo>
                <a:cubicBezTo>
                  <a:pt x="13439" y="3757"/>
                  <a:pt x="13488" y="3903"/>
                  <a:pt x="13512" y="4025"/>
                </a:cubicBezTo>
                <a:cubicBezTo>
                  <a:pt x="13488" y="4025"/>
                  <a:pt x="13439" y="3903"/>
                  <a:pt x="13390" y="3805"/>
                </a:cubicBezTo>
                <a:lnTo>
                  <a:pt x="13390" y="3805"/>
                </a:lnTo>
                <a:cubicBezTo>
                  <a:pt x="13414" y="3879"/>
                  <a:pt x="13439" y="3976"/>
                  <a:pt x="13463" y="4074"/>
                </a:cubicBezTo>
                <a:cubicBezTo>
                  <a:pt x="13463" y="4049"/>
                  <a:pt x="13466" y="4039"/>
                  <a:pt x="13471" y="4039"/>
                </a:cubicBezTo>
                <a:cubicBezTo>
                  <a:pt x="13489" y="4039"/>
                  <a:pt x="13535" y="4197"/>
                  <a:pt x="13540" y="4197"/>
                </a:cubicBezTo>
                <a:cubicBezTo>
                  <a:pt x="13541" y="4197"/>
                  <a:pt x="13540" y="4189"/>
                  <a:pt x="13536" y="4171"/>
                </a:cubicBezTo>
                <a:lnTo>
                  <a:pt x="13536" y="4171"/>
                </a:lnTo>
                <a:cubicBezTo>
                  <a:pt x="13610" y="4269"/>
                  <a:pt x="13634" y="4366"/>
                  <a:pt x="13683" y="4488"/>
                </a:cubicBezTo>
                <a:cubicBezTo>
                  <a:pt x="13731" y="4586"/>
                  <a:pt x="13756" y="4708"/>
                  <a:pt x="13780" y="4805"/>
                </a:cubicBezTo>
                <a:cubicBezTo>
                  <a:pt x="13805" y="4927"/>
                  <a:pt x="13829" y="5025"/>
                  <a:pt x="13853" y="5147"/>
                </a:cubicBezTo>
                <a:cubicBezTo>
                  <a:pt x="13878" y="5244"/>
                  <a:pt x="13902" y="5342"/>
                  <a:pt x="13951" y="5415"/>
                </a:cubicBezTo>
                <a:cubicBezTo>
                  <a:pt x="14000" y="5415"/>
                  <a:pt x="14439" y="5537"/>
                  <a:pt x="14853" y="5683"/>
                </a:cubicBezTo>
                <a:cubicBezTo>
                  <a:pt x="15286" y="5827"/>
                  <a:pt x="15718" y="6019"/>
                  <a:pt x="15778" y="6025"/>
                </a:cubicBezTo>
                <a:lnTo>
                  <a:pt x="15778" y="6025"/>
                </a:lnTo>
                <a:cubicBezTo>
                  <a:pt x="15771" y="5975"/>
                  <a:pt x="15764" y="5925"/>
                  <a:pt x="15756" y="5879"/>
                </a:cubicBezTo>
                <a:lnTo>
                  <a:pt x="15683" y="5854"/>
                </a:lnTo>
                <a:cubicBezTo>
                  <a:pt x="15634" y="5537"/>
                  <a:pt x="15731" y="5781"/>
                  <a:pt x="15683" y="5464"/>
                </a:cubicBezTo>
                <a:cubicBezTo>
                  <a:pt x="15707" y="5464"/>
                  <a:pt x="15731" y="5513"/>
                  <a:pt x="15756" y="5610"/>
                </a:cubicBezTo>
                <a:cubicBezTo>
                  <a:pt x="15780" y="5732"/>
                  <a:pt x="15780" y="5854"/>
                  <a:pt x="15805" y="6000"/>
                </a:cubicBezTo>
                <a:cubicBezTo>
                  <a:pt x="15780" y="5757"/>
                  <a:pt x="15805" y="5513"/>
                  <a:pt x="15731" y="5415"/>
                </a:cubicBezTo>
                <a:cubicBezTo>
                  <a:pt x="15707" y="5220"/>
                  <a:pt x="15780" y="5415"/>
                  <a:pt x="15756" y="5171"/>
                </a:cubicBezTo>
                <a:cubicBezTo>
                  <a:pt x="15683" y="4976"/>
                  <a:pt x="15634" y="4781"/>
                  <a:pt x="15585" y="4561"/>
                </a:cubicBezTo>
                <a:cubicBezTo>
                  <a:pt x="15561" y="4366"/>
                  <a:pt x="15512" y="4147"/>
                  <a:pt x="15439" y="3952"/>
                </a:cubicBezTo>
                <a:cubicBezTo>
                  <a:pt x="15341" y="3781"/>
                  <a:pt x="15292" y="3610"/>
                  <a:pt x="15244" y="3415"/>
                </a:cubicBezTo>
                <a:lnTo>
                  <a:pt x="15244" y="3415"/>
                </a:lnTo>
                <a:lnTo>
                  <a:pt x="15292" y="3464"/>
                </a:lnTo>
                <a:cubicBezTo>
                  <a:pt x="15268" y="3366"/>
                  <a:pt x="15244" y="3244"/>
                  <a:pt x="15195" y="3147"/>
                </a:cubicBezTo>
                <a:cubicBezTo>
                  <a:pt x="15170" y="3074"/>
                  <a:pt x="15146" y="3001"/>
                  <a:pt x="15122" y="2927"/>
                </a:cubicBezTo>
                <a:cubicBezTo>
                  <a:pt x="15073" y="2805"/>
                  <a:pt x="15049" y="2659"/>
                  <a:pt x="15000" y="2537"/>
                </a:cubicBezTo>
                <a:lnTo>
                  <a:pt x="15000" y="2537"/>
                </a:lnTo>
                <a:cubicBezTo>
                  <a:pt x="15028" y="2622"/>
                  <a:pt x="15040" y="2706"/>
                  <a:pt x="15026" y="2706"/>
                </a:cubicBezTo>
                <a:cubicBezTo>
                  <a:pt x="15016" y="2706"/>
                  <a:pt x="14992" y="2661"/>
                  <a:pt x="14951" y="2537"/>
                </a:cubicBezTo>
                <a:cubicBezTo>
                  <a:pt x="14780" y="1952"/>
                  <a:pt x="14658" y="1562"/>
                  <a:pt x="14561" y="1074"/>
                </a:cubicBezTo>
                <a:lnTo>
                  <a:pt x="14390" y="708"/>
                </a:lnTo>
                <a:cubicBezTo>
                  <a:pt x="14390" y="684"/>
                  <a:pt x="14390" y="659"/>
                  <a:pt x="14366" y="635"/>
                </a:cubicBezTo>
                <a:lnTo>
                  <a:pt x="13951" y="464"/>
                </a:lnTo>
                <a:lnTo>
                  <a:pt x="13658" y="342"/>
                </a:lnTo>
                <a:lnTo>
                  <a:pt x="13463" y="269"/>
                </a:lnTo>
                <a:lnTo>
                  <a:pt x="13366" y="220"/>
                </a:lnTo>
                <a:cubicBezTo>
                  <a:pt x="13292" y="196"/>
                  <a:pt x="13219" y="171"/>
                  <a:pt x="13122" y="147"/>
                </a:cubicBezTo>
                <a:lnTo>
                  <a:pt x="12610" y="1"/>
                </a:lnTo>
                <a:close/>
              </a:path>
            </a:pathLst>
          </a:custGeom>
          <a:solidFill>
            <a:srgbClr val="E765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8" name="Google Shape;788;p23"/>
          <p:cNvSpPr/>
          <p:nvPr/>
        </p:nvSpPr>
        <p:spPr>
          <a:xfrm rot="-8386458">
            <a:off x="11891795" y="6071660"/>
            <a:ext cx="448604" cy="317809"/>
          </a:xfrm>
          <a:custGeom>
            <a:avLst/>
            <a:gdLst/>
            <a:ahLst/>
            <a:cxnLst/>
            <a:rect l="l" t="t" r="r" b="b"/>
            <a:pathLst>
              <a:path w="14220" h="10074" extrusionOk="0">
                <a:moveTo>
                  <a:pt x="7706" y="4422"/>
                </a:moveTo>
                <a:lnTo>
                  <a:pt x="7683" y="4512"/>
                </a:lnTo>
                <a:lnTo>
                  <a:pt x="7708" y="4439"/>
                </a:lnTo>
                <a:cubicBezTo>
                  <a:pt x="7708" y="4431"/>
                  <a:pt x="7707" y="4426"/>
                  <a:pt x="7706" y="4422"/>
                </a:cubicBezTo>
                <a:close/>
                <a:moveTo>
                  <a:pt x="1891" y="4477"/>
                </a:moveTo>
                <a:cubicBezTo>
                  <a:pt x="1895" y="4477"/>
                  <a:pt x="1899" y="4480"/>
                  <a:pt x="1903" y="4488"/>
                </a:cubicBezTo>
                <a:lnTo>
                  <a:pt x="1746" y="4711"/>
                </a:lnTo>
                <a:lnTo>
                  <a:pt x="1746" y="4711"/>
                </a:lnTo>
                <a:cubicBezTo>
                  <a:pt x="1839" y="4577"/>
                  <a:pt x="1870" y="4477"/>
                  <a:pt x="1891" y="4477"/>
                </a:cubicBezTo>
                <a:close/>
                <a:moveTo>
                  <a:pt x="14195" y="6854"/>
                </a:moveTo>
                <a:cubicBezTo>
                  <a:pt x="14194" y="6863"/>
                  <a:pt x="14194" y="6872"/>
                  <a:pt x="14193" y="6882"/>
                </a:cubicBezTo>
                <a:lnTo>
                  <a:pt x="14193" y="6882"/>
                </a:lnTo>
                <a:cubicBezTo>
                  <a:pt x="14194" y="6873"/>
                  <a:pt x="14195" y="6863"/>
                  <a:pt x="14195" y="6854"/>
                </a:cubicBezTo>
                <a:close/>
                <a:moveTo>
                  <a:pt x="10125" y="7143"/>
                </a:moveTo>
                <a:cubicBezTo>
                  <a:pt x="10124" y="7144"/>
                  <a:pt x="10123" y="7145"/>
                  <a:pt x="10122" y="7146"/>
                </a:cubicBezTo>
                <a:cubicBezTo>
                  <a:pt x="10123" y="7145"/>
                  <a:pt x="10124" y="7144"/>
                  <a:pt x="10125" y="7143"/>
                </a:cubicBezTo>
                <a:close/>
                <a:moveTo>
                  <a:pt x="4317" y="0"/>
                </a:moveTo>
                <a:cubicBezTo>
                  <a:pt x="4220" y="25"/>
                  <a:pt x="4122" y="49"/>
                  <a:pt x="4000" y="49"/>
                </a:cubicBezTo>
                <a:lnTo>
                  <a:pt x="3903" y="73"/>
                </a:lnTo>
                <a:lnTo>
                  <a:pt x="3708" y="98"/>
                </a:lnTo>
                <a:cubicBezTo>
                  <a:pt x="3561" y="98"/>
                  <a:pt x="3439" y="146"/>
                  <a:pt x="3269" y="146"/>
                </a:cubicBezTo>
                <a:lnTo>
                  <a:pt x="3171" y="268"/>
                </a:lnTo>
                <a:lnTo>
                  <a:pt x="3195" y="195"/>
                </a:lnTo>
                <a:lnTo>
                  <a:pt x="3195" y="195"/>
                </a:lnTo>
                <a:cubicBezTo>
                  <a:pt x="3025" y="415"/>
                  <a:pt x="2781" y="659"/>
                  <a:pt x="2537" y="903"/>
                </a:cubicBezTo>
                <a:lnTo>
                  <a:pt x="1976" y="1585"/>
                </a:lnTo>
                <a:lnTo>
                  <a:pt x="1732" y="1854"/>
                </a:lnTo>
                <a:lnTo>
                  <a:pt x="1488" y="2146"/>
                </a:lnTo>
                <a:lnTo>
                  <a:pt x="1049" y="2683"/>
                </a:lnTo>
                <a:cubicBezTo>
                  <a:pt x="805" y="2976"/>
                  <a:pt x="586" y="3293"/>
                  <a:pt x="391" y="3634"/>
                </a:cubicBezTo>
                <a:lnTo>
                  <a:pt x="195" y="3805"/>
                </a:lnTo>
                <a:lnTo>
                  <a:pt x="25" y="3976"/>
                </a:lnTo>
                <a:lnTo>
                  <a:pt x="0" y="4049"/>
                </a:lnTo>
                <a:cubicBezTo>
                  <a:pt x="122" y="4268"/>
                  <a:pt x="293" y="4488"/>
                  <a:pt x="488" y="4683"/>
                </a:cubicBezTo>
                <a:cubicBezTo>
                  <a:pt x="693" y="4857"/>
                  <a:pt x="939" y="4999"/>
                  <a:pt x="1193" y="4999"/>
                </a:cubicBezTo>
                <a:cubicBezTo>
                  <a:pt x="1332" y="4999"/>
                  <a:pt x="1472" y="4957"/>
                  <a:pt x="1610" y="4854"/>
                </a:cubicBezTo>
                <a:lnTo>
                  <a:pt x="1634" y="4878"/>
                </a:lnTo>
                <a:lnTo>
                  <a:pt x="1683" y="4805"/>
                </a:lnTo>
                <a:lnTo>
                  <a:pt x="1732" y="4732"/>
                </a:lnTo>
                <a:cubicBezTo>
                  <a:pt x="1785" y="4670"/>
                  <a:pt x="1809" y="4646"/>
                  <a:pt x="1817" y="4646"/>
                </a:cubicBezTo>
                <a:cubicBezTo>
                  <a:pt x="1832" y="4646"/>
                  <a:pt x="1796" y="4718"/>
                  <a:pt x="1781" y="4780"/>
                </a:cubicBezTo>
                <a:cubicBezTo>
                  <a:pt x="1830" y="4707"/>
                  <a:pt x="1878" y="4634"/>
                  <a:pt x="1927" y="4585"/>
                </a:cubicBezTo>
                <a:cubicBezTo>
                  <a:pt x="1927" y="4570"/>
                  <a:pt x="1925" y="4564"/>
                  <a:pt x="1921" y="4564"/>
                </a:cubicBezTo>
                <a:cubicBezTo>
                  <a:pt x="1912" y="4564"/>
                  <a:pt x="1895" y="4593"/>
                  <a:pt x="1878" y="4610"/>
                </a:cubicBezTo>
                <a:cubicBezTo>
                  <a:pt x="1927" y="4488"/>
                  <a:pt x="2000" y="4366"/>
                  <a:pt x="2073" y="4244"/>
                </a:cubicBezTo>
                <a:cubicBezTo>
                  <a:pt x="2138" y="4169"/>
                  <a:pt x="2160" y="4165"/>
                  <a:pt x="2178" y="4165"/>
                </a:cubicBezTo>
                <a:cubicBezTo>
                  <a:pt x="2181" y="4165"/>
                  <a:pt x="2184" y="4165"/>
                  <a:pt x="2186" y="4165"/>
                </a:cubicBezTo>
                <a:cubicBezTo>
                  <a:pt x="2208" y="4165"/>
                  <a:pt x="2232" y="4159"/>
                  <a:pt x="2317" y="4049"/>
                </a:cubicBezTo>
                <a:lnTo>
                  <a:pt x="2488" y="3805"/>
                </a:lnTo>
                <a:lnTo>
                  <a:pt x="2586" y="3683"/>
                </a:lnTo>
                <a:lnTo>
                  <a:pt x="2634" y="3610"/>
                </a:lnTo>
                <a:lnTo>
                  <a:pt x="2683" y="3585"/>
                </a:lnTo>
                <a:lnTo>
                  <a:pt x="2756" y="3561"/>
                </a:lnTo>
                <a:cubicBezTo>
                  <a:pt x="2781" y="3537"/>
                  <a:pt x="2781" y="3537"/>
                  <a:pt x="2805" y="3537"/>
                </a:cubicBezTo>
                <a:lnTo>
                  <a:pt x="2805" y="3561"/>
                </a:lnTo>
                <a:lnTo>
                  <a:pt x="2781" y="3585"/>
                </a:lnTo>
                <a:cubicBezTo>
                  <a:pt x="2789" y="3577"/>
                  <a:pt x="2792" y="3575"/>
                  <a:pt x="2793" y="3575"/>
                </a:cubicBezTo>
                <a:cubicBezTo>
                  <a:pt x="2794" y="3575"/>
                  <a:pt x="2789" y="3585"/>
                  <a:pt x="2805" y="3585"/>
                </a:cubicBezTo>
                <a:cubicBezTo>
                  <a:pt x="2805" y="3634"/>
                  <a:pt x="2756" y="3683"/>
                  <a:pt x="2756" y="3707"/>
                </a:cubicBezTo>
                <a:lnTo>
                  <a:pt x="2756" y="3707"/>
                </a:lnTo>
                <a:cubicBezTo>
                  <a:pt x="2756" y="3707"/>
                  <a:pt x="2756" y="3683"/>
                  <a:pt x="2781" y="3683"/>
                </a:cubicBezTo>
                <a:lnTo>
                  <a:pt x="2781" y="3707"/>
                </a:lnTo>
                <a:cubicBezTo>
                  <a:pt x="2756" y="3927"/>
                  <a:pt x="2756" y="4098"/>
                  <a:pt x="2756" y="4098"/>
                </a:cubicBezTo>
                <a:lnTo>
                  <a:pt x="2830" y="4146"/>
                </a:lnTo>
                <a:cubicBezTo>
                  <a:pt x="2781" y="5024"/>
                  <a:pt x="2732" y="4439"/>
                  <a:pt x="2708" y="5244"/>
                </a:cubicBezTo>
                <a:cubicBezTo>
                  <a:pt x="2732" y="5341"/>
                  <a:pt x="2732" y="5439"/>
                  <a:pt x="2732" y="5537"/>
                </a:cubicBezTo>
                <a:cubicBezTo>
                  <a:pt x="2732" y="5659"/>
                  <a:pt x="2732" y="5805"/>
                  <a:pt x="2708" y="5951"/>
                </a:cubicBezTo>
                <a:cubicBezTo>
                  <a:pt x="2805" y="6049"/>
                  <a:pt x="2927" y="6146"/>
                  <a:pt x="3000" y="6171"/>
                </a:cubicBezTo>
                <a:cubicBezTo>
                  <a:pt x="3000" y="6171"/>
                  <a:pt x="3098" y="6293"/>
                  <a:pt x="3073" y="6293"/>
                </a:cubicBezTo>
                <a:cubicBezTo>
                  <a:pt x="3147" y="6293"/>
                  <a:pt x="3220" y="6390"/>
                  <a:pt x="3317" y="6463"/>
                </a:cubicBezTo>
                <a:cubicBezTo>
                  <a:pt x="3342" y="6463"/>
                  <a:pt x="3317" y="6415"/>
                  <a:pt x="3293" y="6390"/>
                </a:cubicBezTo>
                <a:lnTo>
                  <a:pt x="3293" y="6390"/>
                </a:lnTo>
                <a:lnTo>
                  <a:pt x="3366" y="6463"/>
                </a:lnTo>
                <a:lnTo>
                  <a:pt x="3464" y="6537"/>
                </a:lnTo>
                <a:cubicBezTo>
                  <a:pt x="3511" y="6584"/>
                  <a:pt x="3528" y="6611"/>
                  <a:pt x="3514" y="6611"/>
                </a:cubicBezTo>
                <a:cubicBezTo>
                  <a:pt x="3506" y="6611"/>
                  <a:pt x="3490" y="6603"/>
                  <a:pt x="3464" y="6585"/>
                </a:cubicBezTo>
                <a:lnTo>
                  <a:pt x="3464" y="6585"/>
                </a:lnTo>
                <a:cubicBezTo>
                  <a:pt x="3537" y="6634"/>
                  <a:pt x="3634" y="6683"/>
                  <a:pt x="3756" y="6756"/>
                </a:cubicBezTo>
                <a:lnTo>
                  <a:pt x="4269" y="7122"/>
                </a:lnTo>
                <a:cubicBezTo>
                  <a:pt x="4488" y="7024"/>
                  <a:pt x="4732" y="6878"/>
                  <a:pt x="5000" y="6732"/>
                </a:cubicBezTo>
                <a:cubicBezTo>
                  <a:pt x="5293" y="6537"/>
                  <a:pt x="5586" y="6317"/>
                  <a:pt x="5854" y="6098"/>
                </a:cubicBezTo>
                <a:cubicBezTo>
                  <a:pt x="6000" y="5976"/>
                  <a:pt x="6171" y="5854"/>
                  <a:pt x="6293" y="5732"/>
                </a:cubicBezTo>
                <a:lnTo>
                  <a:pt x="6708" y="5341"/>
                </a:lnTo>
                <a:lnTo>
                  <a:pt x="7147" y="4951"/>
                </a:lnTo>
                <a:cubicBezTo>
                  <a:pt x="7268" y="4829"/>
                  <a:pt x="7390" y="4732"/>
                  <a:pt x="7512" y="4634"/>
                </a:cubicBezTo>
                <a:lnTo>
                  <a:pt x="7683" y="4488"/>
                </a:lnTo>
                <a:cubicBezTo>
                  <a:pt x="7683" y="4439"/>
                  <a:pt x="7683" y="4463"/>
                  <a:pt x="7659" y="4390"/>
                </a:cubicBezTo>
                <a:cubicBezTo>
                  <a:pt x="7647" y="4366"/>
                  <a:pt x="7653" y="4366"/>
                  <a:pt x="7662" y="4366"/>
                </a:cubicBezTo>
                <a:cubicBezTo>
                  <a:pt x="7671" y="4366"/>
                  <a:pt x="7683" y="4366"/>
                  <a:pt x="7683" y="4341"/>
                </a:cubicBezTo>
                <a:cubicBezTo>
                  <a:pt x="7683" y="4423"/>
                  <a:pt x="7700" y="4402"/>
                  <a:pt x="7706" y="4422"/>
                </a:cubicBezTo>
                <a:lnTo>
                  <a:pt x="7706" y="4422"/>
                </a:lnTo>
                <a:lnTo>
                  <a:pt x="7708" y="4415"/>
                </a:lnTo>
                <a:lnTo>
                  <a:pt x="7708" y="4463"/>
                </a:lnTo>
                <a:cubicBezTo>
                  <a:pt x="7732" y="4463"/>
                  <a:pt x="7732" y="4439"/>
                  <a:pt x="7756" y="4415"/>
                </a:cubicBezTo>
                <a:cubicBezTo>
                  <a:pt x="7781" y="4415"/>
                  <a:pt x="7756" y="4415"/>
                  <a:pt x="7756" y="4463"/>
                </a:cubicBezTo>
                <a:lnTo>
                  <a:pt x="7805" y="4463"/>
                </a:lnTo>
                <a:cubicBezTo>
                  <a:pt x="7800" y="4469"/>
                  <a:pt x="7799" y="4470"/>
                  <a:pt x="7801" y="4470"/>
                </a:cubicBezTo>
                <a:cubicBezTo>
                  <a:pt x="7807" y="4470"/>
                  <a:pt x="7835" y="4456"/>
                  <a:pt x="7858" y="4456"/>
                </a:cubicBezTo>
                <a:cubicBezTo>
                  <a:pt x="7866" y="4456"/>
                  <a:pt x="7873" y="4458"/>
                  <a:pt x="7878" y="4463"/>
                </a:cubicBezTo>
                <a:cubicBezTo>
                  <a:pt x="7878" y="4476"/>
                  <a:pt x="7872" y="4476"/>
                  <a:pt x="7869" y="4476"/>
                </a:cubicBezTo>
                <a:cubicBezTo>
                  <a:pt x="7866" y="4476"/>
                  <a:pt x="7866" y="4476"/>
                  <a:pt x="7878" y="4488"/>
                </a:cubicBezTo>
                <a:cubicBezTo>
                  <a:pt x="7878" y="4512"/>
                  <a:pt x="7878" y="4537"/>
                  <a:pt x="7878" y="4537"/>
                </a:cubicBezTo>
                <a:cubicBezTo>
                  <a:pt x="7878" y="4537"/>
                  <a:pt x="7878" y="4561"/>
                  <a:pt x="7878" y="4561"/>
                </a:cubicBezTo>
                <a:lnTo>
                  <a:pt x="7878" y="4707"/>
                </a:lnTo>
                <a:cubicBezTo>
                  <a:pt x="7878" y="4747"/>
                  <a:pt x="7878" y="4818"/>
                  <a:pt x="7904" y="4818"/>
                </a:cubicBezTo>
                <a:cubicBezTo>
                  <a:pt x="7910" y="4818"/>
                  <a:pt x="7918" y="4814"/>
                  <a:pt x="7927" y="4805"/>
                </a:cubicBezTo>
                <a:lnTo>
                  <a:pt x="7927" y="4805"/>
                </a:lnTo>
                <a:cubicBezTo>
                  <a:pt x="7890" y="4842"/>
                  <a:pt x="7838" y="5038"/>
                  <a:pt x="7816" y="5038"/>
                </a:cubicBezTo>
                <a:cubicBezTo>
                  <a:pt x="7809" y="5038"/>
                  <a:pt x="7805" y="5021"/>
                  <a:pt x="7805" y="4976"/>
                </a:cubicBezTo>
                <a:cubicBezTo>
                  <a:pt x="7781" y="5073"/>
                  <a:pt x="7781" y="5171"/>
                  <a:pt x="7756" y="5293"/>
                </a:cubicBezTo>
                <a:lnTo>
                  <a:pt x="7805" y="5146"/>
                </a:lnTo>
                <a:lnTo>
                  <a:pt x="7805" y="5146"/>
                </a:lnTo>
                <a:cubicBezTo>
                  <a:pt x="7732" y="5415"/>
                  <a:pt x="7708" y="5683"/>
                  <a:pt x="7683" y="5976"/>
                </a:cubicBezTo>
                <a:lnTo>
                  <a:pt x="7732" y="5829"/>
                </a:lnTo>
                <a:lnTo>
                  <a:pt x="7732" y="5829"/>
                </a:lnTo>
                <a:cubicBezTo>
                  <a:pt x="7732" y="6024"/>
                  <a:pt x="7683" y="6195"/>
                  <a:pt x="7586" y="6341"/>
                </a:cubicBezTo>
                <a:lnTo>
                  <a:pt x="7610" y="6098"/>
                </a:lnTo>
                <a:lnTo>
                  <a:pt x="7610" y="6098"/>
                </a:lnTo>
                <a:cubicBezTo>
                  <a:pt x="7537" y="6415"/>
                  <a:pt x="7488" y="6732"/>
                  <a:pt x="7464" y="7049"/>
                </a:cubicBezTo>
                <a:lnTo>
                  <a:pt x="7488" y="6951"/>
                </a:lnTo>
                <a:lnTo>
                  <a:pt x="7488" y="6951"/>
                </a:lnTo>
                <a:cubicBezTo>
                  <a:pt x="7488" y="7040"/>
                  <a:pt x="7470" y="7237"/>
                  <a:pt x="7445" y="7493"/>
                </a:cubicBezTo>
                <a:lnTo>
                  <a:pt x="7445" y="7493"/>
                </a:lnTo>
                <a:cubicBezTo>
                  <a:pt x="7435" y="7507"/>
                  <a:pt x="7425" y="7522"/>
                  <a:pt x="7415" y="7537"/>
                </a:cubicBezTo>
                <a:lnTo>
                  <a:pt x="7440" y="7546"/>
                </a:lnTo>
                <a:lnTo>
                  <a:pt x="7440" y="7546"/>
                </a:lnTo>
                <a:cubicBezTo>
                  <a:pt x="7425" y="7698"/>
                  <a:pt x="7408" y="7869"/>
                  <a:pt x="7390" y="8049"/>
                </a:cubicBezTo>
                <a:lnTo>
                  <a:pt x="9073" y="8683"/>
                </a:lnTo>
                <a:cubicBezTo>
                  <a:pt x="9488" y="8024"/>
                  <a:pt x="9976" y="7268"/>
                  <a:pt x="10098" y="7073"/>
                </a:cubicBezTo>
                <a:lnTo>
                  <a:pt x="10098" y="7073"/>
                </a:lnTo>
                <a:lnTo>
                  <a:pt x="9951" y="7171"/>
                </a:lnTo>
                <a:lnTo>
                  <a:pt x="9951" y="7171"/>
                </a:lnTo>
                <a:lnTo>
                  <a:pt x="10119" y="6907"/>
                </a:lnTo>
                <a:lnTo>
                  <a:pt x="10119" y="6907"/>
                </a:lnTo>
                <a:cubicBezTo>
                  <a:pt x="10103" y="6944"/>
                  <a:pt x="10142" y="7109"/>
                  <a:pt x="10125" y="7143"/>
                </a:cubicBezTo>
                <a:lnTo>
                  <a:pt x="10125" y="7143"/>
                </a:lnTo>
                <a:cubicBezTo>
                  <a:pt x="10417" y="6730"/>
                  <a:pt x="10757" y="6365"/>
                  <a:pt x="11098" y="6000"/>
                </a:cubicBezTo>
                <a:cubicBezTo>
                  <a:pt x="11220" y="5878"/>
                  <a:pt x="11342" y="5756"/>
                  <a:pt x="11464" y="5659"/>
                </a:cubicBezTo>
                <a:lnTo>
                  <a:pt x="11659" y="5488"/>
                </a:lnTo>
                <a:cubicBezTo>
                  <a:pt x="11707" y="5463"/>
                  <a:pt x="11732" y="5439"/>
                  <a:pt x="11781" y="5415"/>
                </a:cubicBezTo>
                <a:lnTo>
                  <a:pt x="11829" y="5366"/>
                </a:lnTo>
                <a:cubicBezTo>
                  <a:pt x="11903" y="5293"/>
                  <a:pt x="12000" y="5244"/>
                  <a:pt x="12098" y="5195"/>
                </a:cubicBezTo>
                <a:cubicBezTo>
                  <a:pt x="12122" y="5195"/>
                  <a:pt x="12171" y="5171"/>
                  <a:pt x="12195" y="5171"/>
                </a:cubicBezTo>
                <a:lnTo>
                  <a:pt x="12268" y="5171"/>
                </a:lnTo>
                <a:lnTo>
                  <a:pt x="12268" y="5293"/>
                </a:lnTo>
                <a:cubicBezTo>
                  <a:pt x="12244" y="5415"/>
                  <a:pt x="12195" y="5415"/>
                  <a:pt x="12195" y="5415"/>
                </a:cubicBezTo>
                <a:cubicBezTo>
                  <a:pt x="12195" y="5427"/>
                  <a:pt x="12201" y="5433"/>
                  <a:pt x="12207" y="5433"/>
                </a:cubicBezTo>
                <a:cubicBezTo>
                  <a:pt x="12214" y="5433"/>
                  <a:pt x="12220" y="5427"/>
                  <a:pt x="12220" y="5415"/>
                </a:cubicBezTo>
                <a:cubicBezTo>
                  <a:pt x="12244" y="5415"/>
                  <a:pt x="12244" y="5415"/>
                  <a:pt x="12244" y="5439"/>
                </a:cubicBezTo>
                <a:cubicBezTo>
                  <a:pt x="12244" y="5488"/>
                  <a:pt x="12195" y="5488"/>
                  <a:pt x="12195" y="5488"/>
                </a:cubicBezTo>
                <a:cubicBezTo>
                  <a:pt x="12195" y="5488"/>
                  <a:pt x="12195" y="5519"/>
                  <a:pt x="12208" y="5519"/>
                </a:cubicBezTo>
                <a:cubicBezTo>
                  <a:pt x="12211" y="5519"/>
                  <a:pt x="12215" y="5517"/>
                  <a:pt x="12220" y="5512"/>
                </a:cubicBezTo>
                <a:cubicBezTo>
                  <a:pt x="12244" y="5512"/>
                  <a:pt x="12293" y="5439"/>
                  <a:pt x="12342" y="5390"/>
                </a:cubicBezTo>
                <a:lnTo>
                  <a:pt x="12342" y="5512"/>
                </a:lnTo>
                <a:lnTo>
                  <a:pt x="12293" y="5512"/>
                </a:lnTo>
                <a:cubicBezTo>
                  <a:pt x="12293" y="5512"/>
                  <a:pt x="12317" y="5512"/>
                  <a:pt x="12366" y="5537"/>
                </a:cubicBezTo>
                <a:cubicBezTo>
                  <a:pt x="12366" y="5561"/>
                  <a:pt x="12390" y="5561"/>
                  <a:pt x="12390" y="5585"/>
                </a:cubicBezTo>
                <a:cubicBezTo>
                  <a:pt x="12390" y="5610"/>
                  <a:pt x="12390" y="5610"/>
                  <a:pt x="12390" y="5634"/>
                </a:cubicBezTo>
                <a:lnTo>
                  <a:pt x="12390" y="5707"/>
                </a:lnTo>
                <a:cubicBezTo>
                  <a:pt x="12390" y="5976"/>
                  <a:pt x="12390" y="6268"/>
                  <a:pt x="12366" y="6561"/>
                </a:cubicBezTo>
                <a:cubicBezTo>
                  <a:pt x="12366" y="6707"/>
                  <a:pt x="12342" y="6854"/>
                  <a:pt x="12342" y="7000"/>
                </a:cubicBezTo>
                <a:lnTo>
                  <a:pt x="12293" y="7439"/>
                </a:lnTo>
                <a:cubicBezTo>
                  <a:pt x="12268" y="7439"/>
                  <a:pt x="12244" y="7293"/>
                  <a:pt x="12244" y="7171"/>
                </a:cubicBezTo>
                <a:cubicBezTo>
                  <a:pt x="12244" y="7268"/>
                  <a:pt x="12244" y="7341"/>
                  <a:pt x="12220" y="7439"/>
                </a:cubicBezTo>
                <a:cubicBezTo>
                  <a:pt x="12227" y="7415"/>
                  <a:pt x="12233" y="7406"/>
                  <a:pt x="12236" y="7406"/>
                </a:cubicBezTo>
                <a:cubicBezTo>
                  <a:pt x="12252" y="7406"/>
                  <a:pt x="12231" y="7601"/>
                  <a:pt x="12238" y="7601"/>
                </a:cubicBezTo>
                <a:cubicBezTo>
                  <a:pt x="12239" y="7601"/>
                  <a:pt x="12241" y="7596"/>
                  <a:pt x="12244" y="7585"/>
                </a:cubicBezTo>
                <a:lnTo>
                  <a:pt x="12244" y="7585"/>
                </a:lnTo>
                <a:cubicBezTo>
                  <a:pt x="12317" y="8000"/>
                  <a:pt x="12171" y="8561"/>
                  <a:pt x="12220" y="8951"/>
                </a:cubicBezTo>
                <a:lnTo>
                  <a:pt x="13073" y="9415"/>
                </a:lnTo>
                <a:cubicBezTo>
                  <a:pt x="13342" y="9585"/>
                  <a:pt x="13634" y="9707"/>
                  <a:pt x="13927" y="9829"/>
                </a:cubicBezTo>
                <a:cubicBezTo>
                  <a:pt x="13927" y="9902"/>
                  <a:pt x="13927" y="10000"/>
                  <a:pt x="13902" y="10073"/>
                </a:cubicBezTo>
                <a:cubicBezTo>
                  <a:pt x="13951" y="9951"/>
                  <a:pt x="13951" y="9829"/>
                  <a:pt x="13951" y="9732"/>
                </a:cubicBezTo>
                <a:lnTo>
                  <a:pt x="13878" y="9707"/>
                </a:lnTo>
                <a:cubicBezTo>
                  <a:pt x="13878" y="9439"/>
                  <a:pt x="13927" y="9634"/>
                  <a:pt x="13927" y="9390"/>
                </a:cubicBezTo>
                <a:cubicBezTo>
                  <a:pt x="13976" y="9390"/>
                  <a:pt x="13976" y="9610"/>
                  <a:pt x="13976" y="9829"/>
                </a:cubicBezTo>
                <a:cubicBezTo>
                  <a:pt x="14000" y="9683"/>
                  <a:pt x="14000" y="9512"/>
                  <a:pt x="13976" y="9366"/>
                </a:cubicBezTo>
                <a:cubicBezTo>
                  <a:pt x="13985" y="9299"/>
                  <a:pt x="13995" y="9288"/>
                  <a:pt x="14006" y="9288"/>
                </a:cubicBezTo>
                <a:cubicBezTo>
                  <a:pt x="14011" y="9288"/>
                  <a:pt x="14016" y="9290"/>
                  <a:pt x="14022" y="9290"/>
                </a:cubicBezTo>
                <a:cubicBezTo>
                  <a:pt x="14036" y="9290"/>
                  <a:pt x="14052" y="9278"/>
                  <a:pt x="14073" y="9195"/>
                </a:cubicBezTo>
                <a:cubicBezTo>
                  <a:pt x="14049" y="9000"/>
                  <a:pt x="14049" y="8829"/>
                  <a:pt x="14073" y="8634"/>
                </a:cubicBezTo>
                <a:cubicBezTo>
                  <a:pt x="14146" y="8195"/>
                  <a:pt x="14049" y="7951"/>
                  <a:pt x="14122" y="7537"/>
                </a:cubicBezTo>
                <a:lnTo>
                  <a:pt x="14122" y="7537"/>
                </a:lnTo>
                <a:lnTo>
                  <a:pt x="14122" y="7585"/>
                </a:lnTo>
                <a:cubicBezTo>
                  <a:pt x="14169" y="7444"/>
                  <a:pt x="14171" y="7165"/>
                  <a:pt x="14193" y="6882"/>
                </a:cubicBezTo>
                <a:lnTo>
                  <a:pt x="14193" y="6882"/>
                </a:lnTo>
                <a:cubicBezTo>
                  <a:pt x="14188" y="6910"/>
                  <a:pt x="14177" y="6934"/>
                  <a:pt x="14167" y="6934"/>
                </a:cubicBezTo>
                <a:cubicBezTo>
                  <a:pt x="14156" y="6934"/>
                  <a:pt x="14146" y="6906"/>
                  <a:pt x="14146" y="6829"/>
                </a:cubicBezTo>
                <a:cubicBezTo>
                  <a:pt x="14195" y="6537"/>
                  <a:pt x="14171" y="6293"/>
                  <a:pt x="14220" y="6073"/>
                </a:cubicBezTo>
                <a:lnTo>
                  <a:pt x="14171" y="5829"/>
                </a:lnTo>
                <a:lnTo>
                  <a:pt x="14171" y="5561"/>
                </a:lnTo>
                <a:cubicBezTo>
                  <a:pt x="14171" y="5366"/>
                  <a:pt x="14171" y="5195"/>
                  <a:pt x="14146" y="5024"/>
                </a:cubicBezTo>
                <a:cubicBezTo>
                  <a:pt x="14098" y="4634"/>
                  <a:pt x="14049" y="4171"/>
                  <a:pt x="13976" y="3659"/>
                </a:cubicBezTo>
                <a:lnTo>
                  <a:pt x="13317" y="3244"/>
                </a:lnTo>
                <a:cubicBezTo>
                  <a:pt x="13220" y="3171"/>
                  <a:pt x="13098" y="3122"/>
                  <a:pt x="12976" y="3049"/>
                </a:cubicBezTo>
                <a:lnTo>
                  <a:pt x="12537" y="2829"/>
                </a:lnTo>
                <a:cubicBezTo>
                  <a:pt x="12244" y="2927"/>
                  <a:pt x="11976" y="3073"/>
                  <a:pt x="11683" y="3195"/>
                </a:cubicBezTo>
                <a:cubicBezTo>
                  <a:pt x="11537" y="3268"/>
                  <a:pt x="11390" y="3341"/>
                  <a:pt x="11268" y="3439"/>
                </a:cubicBezTo>
                <a:lnTo>
                  <a:pt x="11049" y="3561"/>
                </a:lnTo>
                <a:cubicBezTo>
                  <a:pt x="10976" y="3585"/>
                  <a:pt x="10903" y="3659"/>
                  <a:pt x="10829" y="3683"/>
                </a:cubicBezTo>
                <a:lnTo>
                  <a:pt x="10610" y="3829"/>
                </a:lnTo>
                <a:lnTo>
                  <a:pt x="10488" y="3951"/>
                </a:lnTo>
                <a:lnTo>
                  <a:pt x="10244" y="4122"/>
                </a:lnTo>
                <a:cubicBezTo>
                  <a:pt x="10098" y="4268"/>
                  <a:pt x="9951" y="4390"/>
                  <a:pt x="9829" y="4512"/>
                </a:cubicBezTo>
                <a:cubicBezTo>
                  <a:pt x="9812" y="4530"/>
                  <a:pt x="9794" y="4548"/>
                  <a:pt x="9776" y="4565"/>
                </a:cubicBezTo>
                <a:lnTo>
                  <a:pt x="9776" y="4565"/>
                </a:lnTo>
                <a:cubicBezTo>
                  <a:pt x="9804" y="4117"/>
                  <a:pt x="9797" y="3672"/>
                  <a:pt x="9756" y="3244"/>
                </a:cubicBezTo>
                <a:cubicBezTo>
                  <a:pt x="9781" y="3122"/>
                  <a:pt x="9781" y="3000"/>
                  <a:pt x="9756" y="2878"/>
                </a:cubicBezTo>
                <a:cubicBezTo>
                  <a:pt x="9756" y="2756"/>
                  <a:pt x="9732" y="2634"/>
                  <a:pt x="9707" y="2512"/>
                </a:cubicBezTo>
                <a:lnTo>
                  <a:pt x="9317" y="2171"/>
                </a:lnTo>
                <a:lnTo>
                  <a:pt x="9317" y="2171"/>
                </a:lnTo>
                <a:cubicBezTo>
                  <a:pt x="9366" y="2244"/>
                  <a:pt x="9390" y="2268"/>
                  <a:pt x="9366" y="2268"/>
                </a:cubicBezTo>
                <a:cubicBezTo>
                  <a:pt x="9342" y="2268"/>
                  <a:pt x="9317" y="2244"/>
                  <a:pt x="9268" y="2220"/>
                </a:cubicBezTo>
                <a:lnTo>
                  <a:pt x="9098" y="2049"/>
                </a:lnTo>
                <a:cubicBezTo>
                  <a:pt x="8927" y="1976"/>
                  <a:pt x="8927" y="2000"/>
                  <a:pt x="8903" y="1976"/>
                </a:cubicBezTo>
                <a:cubicBezTo>
                  <a:pt x="8878" y="1976"/>
                  <a:pt x="8854" y="1976"/>
                  <a:pt x="8805" y="1951"/>
                </a:cubicBezTo>
                <a:lnTo>
                  <a:pt x="8683" y="1927"/>
                </a:lnTo>
                <a:lnTo>
                  <a:pt x="8464" y="1829"/>
                </a:lnTo>
                <a:lnTo>
                  <a:pt x="8366" y="1805"/>
                </a:lnTo>
                <a:cubicBezTo>
                  <a:pt x="8220" y="1854"/>
                  <a:pt x="8049" y="1927"/>
                  <a:pt x="7829" y="2000"/>
                </a:cubicBezTo>
                <a:lnTo>
                  <a:pt x="7683" y="2073"/>
                </a:lnTo>
                <a:lnTo>
                  <a:pt x="7488" y="2171"/>
                </a:lnTo>
                <a:lnTo>
                  <a:pt x="7122" y="2366"/>
                </a:lnTo>
                <a:cubicBezTo>
                  <a:pt x="6878" y="2537"/>
                  <a:pt x="6586" y="2707"/>
                  <a:pt x="6342" y="2927"/>
                </a:cubicBezTo>
                <a:cubicBezTo>
                  <a:pt x="6171" y="3073"/>
                  <a:pt x="6000" y="3220"/>
                  <a:pt x="5829" y="3366"/>
                </a:cubicBezTo>
                <a:lnTo>
                  <a:pt x="5342" y="3805"/>
                </a:lnTo>
                <a:cubicBezTo>
                  <a:pt x="5220" y="3902"/>
                  <a:pt x="5244" y="3902"/>
                  <a:pt x="5195" y="3927"/>
                </a:cubicBezTo>
                <a:lnTo>
                  <a:pt x="5147" y="3976"/>
                </a:lnTo>
                <a:cubicBezTo>
                  <a:pt x="5073" y="4049"/>
                  <a:pt x="5000" y="4098"/>
                  <a:pt x="4927" y="4122"/>
                </a:cubicBezTo>
                <a:cubicBezTo>
                  <a:pt x="4903" y="4146"/>
                  <a:pt x="4854" y="4171"/>
                  <a:pt x="4805" y="4171"/>
                </a:cubicBezTo>
                <a:lnTo>
                  <a:pt x="4781" y="4195"/>
                </a:lnTo>
                <a:cubicBezTo>
                  <a:pt x="4781" y="4171"/>
                  <a:pt x="4781" y="4146"/>
                  <a:pt x="4781" y="4122"/>
                </a:cubicBezTo>
                <a:cubicBezTo>
                  <a:pt x="4781" y="4098"/>
                  <a:pt x="4781" y="4049"/>
                  <a:pt x="4781" y="4000"/>
                </a:cubicBezTo>
                <a:lnTo>
                  <a:pt x="4781" y="3976"/>
                </a:lnTo>
                <a:cubicBezTo>
                  <a:pt x="4781" y="3951"/>
                  <a:pt x="4781" y="3927"/>
                  <a:pt x="4781" y="3902"/>
                </a:cubicBezTo>
                <a:lnTo>
                  <a:pt x="4781" y="3756"/>
                </a:lnTo>
                <a:cubicBezTo>
                  <a:pt x="4781" y="3512"/>
                  <a:pt x="4830" y="3293"/>
                  <a:pt x="4830" y="3049"/>
                </a:cubicBezTo>
                <a:cubicBezTo>
                  <a:pt x="4854" y="2805"/>
                  <a:pt x="4878" y="2537"/>
                  <a:pt x="4903" y="2293"/>
                </a:cubicBezTo>
                <a:cubicBezTo>
                  <a:pt x="4951" y="1781"/>
                  <a:pt x="4976" y="1293"/>
                  <a:pt x="5025" y="829"/>
                </a:cubicBezTo>
                <a:lnTo>
                  <a:pt x="4781" y="610"/>
                </a:lnTo>
                <a:lnTo>
                  <a:pt x="4756" y="585"/>
                </a:lnTo>
                <a:lnTo>
                  <a:pt x="4756" y="561"/>
                </a:lnTo>
                <a:lnTo>
                  <a:pt x="4732" y="537"/>
                </a:lnTo>
                <a:lnTo>
                  <a:pt x="4683" y="464"/>
                </a:lnTo>
                <a:lnTo>
                  <a:pt x="4561" y="342"/>
                </a:lnTo>
                <a:lnTo>
                  <a:pt x="4561" y="342"/>
                </a:lnTo>
                <a:cubicBezTo>
                  <a:pt x="4391" y="195"/>
                  <a:pt x="4439" y="146"/>
                  <a:pt x="4342" y="49"/>
                </a:cubicBezTo>
                <a:lnTo>
                  <a:pt x="431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9" name="Google Shape;789;p23"/>
          <p:cNvSpPr/>
          <p:nvPr/>
        </p:nvSpPr>
        <p:spPr>
          <a:xfrm rot="-8386458">
            <a:off x="11294689" y="6146186"/>
            <a:ext cx="517851" cy="350113"/>
          </a:xfrm>
          <a:custGeom>
            <a:avLst/>
            <a:gdLst/>
            <a:ahLst/>
            <a:cxnLst/>
            <a:rect l="l" t="t" r="r" b="b"/>
            <a:pathLst>
              <a:path w="16415" h="11098" extrusionOk="0">
                <a:moveTo>
                  <a:pt x="14537" y="2268"/>
                </a:moveTo>
                <a:cubicBezTo>
                  <a:pt x="14546" y="2287"/>
                  <a:pt x="14555" y="2306"/>
                  <a:pt x="14564" y="2325"/>
                </a:cubicBezTo>
                <a:lnTo>
                  <a:pt x="14564" y="2325"/>
                </a:lnTo>
                <a:cubicBezTo>
                  <a:pt x="14559" y="2307"/>
                  <a:pt x="14549" y="2287"/>
                  <a:pt x="14537" y="2268"/>
                </a:cubicBezTo>
                <a:close/>
                <a:moveTo>
                  <a:pt x="11890" y="6000"/>
                </a:moveTo>
                <a:lnTo>
                  <a:pt x="11890" y="6000"/>
                </a:lnTo>
                <a:cubicBezTo>
                  <a:pt x="11886" y="6017"/>
                  <a:pt x="11882" y="6034"/>
                  <a:pt x="11878" y="6049"/>
                </a:cubicBezTo>
                <a:cubicBezTo>
                  <a:pt x="11887" y="6040"/>
                  <a:pt x="11891" y="6022"/>
                  <a:pt x="11890" y="6000"/>
                </a:cubicBezTo>
                <a:close/>
                <a:moveTo>
                  <a:pt x="6388" y="9388"/>
                </a:moveTo>
                <a:lnTo>
                  <a:pt x="6388" y="9388"/>
                </a:lnTo>
                <a:cubicBezTo>
                  <a:pt x="6383" y="9395"/>
                  <a:pt x="6380" y="9400"/>
                  <a:pt x="6381" y="9400"/>
                </a:cubicBezTo>
                <a:cubicBezTo>
                  <a:pt x="6381" y="9400"/>
                  <a:pt x="6384" y="9397"/>
                  <a:pt x="6391" y="9390"/>
                </a:cubicBezTo>
                <a:cubicBezTo>
                  <a:pt x="6391" y="9390"/>
                  <a:pt x="6390" y="9389"/>
                  <a:pt x="6388" y="9388"/>
                </a:cubicBezTo>
                <a:close/>
                <a:moveTo>
                  <a:pt x="13000" y="0"/>
                </a:moveTo>
                <a:lnTo>
                  <a:pt x="12171" y="49"/>
                </a:lnTo>
                <a:cubicBezTo>
                  <a:pt x="12074" y="49"/>
                  <a:pt x="12000" y="73"/>
                  <a:pt x="11903" y="73"/>
                </a:cubicBezTo>
                <a:lnTo>
                  <a:pt x="11659" y="146"/>
                </a:lnTo>
                <a:lnTo>
                  <a:pt x="11391" y="220"/>
                </a:lnTo>
                <a:lnTo>
                  <a:pt x="11000" y="293"/>
                </a:lnTo>
                <a:cubicBezTo>
                  <a:pt x="10952" y="439"/>
                  <a:pt x="10903" y="610"/>
                  <a:pt x="10878" y="756"/>
                </a:cubicBezTo>
                <a:cubicBezTo>
                  <a:pt x="10830" y="902"/>
                  <a:pt x="10781" y="1073"/>
                  <a:pt x="10757" y="1219"/>
                </a:cubicBezTo>
                <a:cubicBezTo>
                  <a:pt x="10708" y="1561"/>
                  <a:pt x="10635" y="1878"/>
                  <a:pt x="10586" y="2219"/>
                </a:cubicBezTo>
                <a:cubicBezTo>
                  <a:pt x="10561" y="2366"/>
                  <a:pt x="10513" y="2537"/>
                  <a:pt x="10488" y="2707"/>
                </a:cubicBezTo>
                <a:cubicBezTo>
                  <a:pt x="10464" y="2854"/>
                  <a:pt x="10439" y="3024"/>
                  <a:pt x="10439" y="3195"/>
                </a:cubicBezTo>
                <a:cubicBezTo>
                  <a:pt x="10415" y="3341"/>
                  <a:pt x="10391" y="3561"/>
                  <a:pt x="10366" y="3732"/>
                </a:cubicBezTo>
                <a:cubicBezTo>
                  <a:pt x="10318" y="4024"/>
                  <a:pt x="10293" y="4341"/>
                  <a:pt x="10269" y="4585"/>
                </a:cubicBezTo>
                <a:cubicBezTo>
                  <a:pt x="10269" y="4707"/>
                  <a:pt x="10220" y="4829"/>
                  <a:pt x="10220" y="4927"/>
                </a:cubicBezTo>
                <a:cubicBezTo>
                  <a:pt x="10220" y="4975"/>
                  <a:pt x="10220" y="5000"/>
                  <a:pt x="10196" y="5049"/>
                </a:cubicBezTo>
                <a:cubicBezTo>
                  <a:pt x="10196" y="5097"/>
                  <a:pt x="10171" y="5146"/>
                  <a:pt x="10171" y="5195"/>
                </a:cubicBezTo>
                <a:cubicBezTo>
                  <a:pt x="10171" y="5244"/>
                  <a:pt x="10147" y="5293"/>
                  <a:pt x="10147" y="5317"/>
                </a:cubicBezTo>
                <a:cubicBezTo>
                  <a:pt x="10122" y="5293"/>
                  <a:pt x="10074" y="5268"/>
                  <a:pt x="10049" y="5244"/>
                </a:cubicBezTo>
                <a:lnTo>
                  <a:pt x="9927" y="5146"/>
                </a:lnTo>
                <a:lnTo>
                  <a:pt x="9171" y="4366"/>
                </a:lnTo>
                <a:cubicBezTo>
                  <a:pt x="8927" y="4097"/>
                  <a:pt x="8683" y="3854"/>
                  <a:pt x="8440" y="3634"/>
                </a:cubicBezTo>
                <a:lnTo>
                  <a:pt x="8074" y="3268"/>
                </a:lnTo>
                <a:cubicBezTo>
                  <a:pt x="7879" y="3097"/>
                  <a:pt x="7683" y="2902"/>
                  <a:pt x="7513" y="2780"/>
                </a:cubicBezTo>
                <a:cubicBezTo>
                  <a:pt x="7269" y="2537"/>
                  <a:pt x="6952" y="2268"/>
                  <a:pt x="6635" y="2024"/>
                </a:cubicBezTo>
                <a:cubicBezTo>
                  <a:pt x="6562" y="2024"/>
                  <a:pt x="6513" y="2024"/>
                  <a:pt x="6464" y="2049"/>
                </a:cubicBezTo>
                <a:lnTo>
                  <a:pt x="6318" y="2049"/>
                </a:lnTo>
                <a:cubicBezTo>
                  <a:pt x="6488" y="2049"/>
                  <a:pt x="6440" y="2098"/>
                  <a:pt x="6318" y="2122"/>
                </a:cubicBezTo>
                <a:cubicBezTo>
                  <a:pt x="5708" y="2195"/>
                  <a:pt x="5927" y="2171"/>
                  <a:pt x="5805" y="2195"/>
                </a:cubicBezTo>
                <a:cubicBezTo>
                  <a:pt x="5805" y="2195"/>
                  <a:pt x="5757" y="2219"/>
                  <a:pt x="5708" y="2268"/>
                </a:cubicBezTo>
                <a:lnTo>
                  <a:pt x="5488" y="2390"/>
                </a:lnTo>
                <a:cubicBezTo>
                  <a:pt x="5366" y="2439"/>
                  <a:pt x="5269" y="2512"/>
                  <a:pt x="5074" y="2610"/>
                </a:cubicBezTo>
                <a:cubicBezTo>
                  <a:pt x="5025" y="2805"/>
                  <a:pt x="4952" y="2976"/>
                  <a:pt x="4903" y="3219"/>
                </a:cubicBezTo>
                <a:cubicBezTo>
                  <a:pt x="4879" y="3341"/>
                  <a:pt x="4830" y="3463"/>
                  <a:pt x="4805" y="3585"/>
                </a:cubicBezTo>
                <a:cubicBezTo>
                  <a:pt x="4757" y="3707"/>
                  <a:pt x="4732" y="3829"/>
                  <a:pt x="4708" y="3976"/>
                </a:cubicBezTo>
                <a:cubicBezTo>
                  <a:pt x="4683" y="4097"/>
                  <a:pt x="4659" y="4244"/>
                  <a:pt x="4635" y="4390"/>
                </a:cubicBezTo>
                <a:cubicBezTo>
                  <a:pt x="4635" y="4463"/>
                  <a:pt x="4610" y="4536"/>
                  <a:pt x="4610" y="4610"/>
                </a:cubicBezTo>
                <a:cubicBezTo>
                  <a:pt x="4610" y="4658"/>
                  <a:pt x="4610" y="4707"/>
                  <a:pt x="4586" y="4756"/>
                </a:cubicBezTo>
                <a:cubicBezTo>
                  <a:pt x="4562" y="4951"/>
                  <a:pt x="4562" y="5146"/>
                  <a:pt x="4537" y="5341"/>
                </a:cubicBezTo>
                <a:cubicBezTo>
                  <a:pt x="4513" y="5732"/>
                  <a:pt x="4513" y="6146"/>
                  <a:pt x="4537" y="6536"/>
                </a:cubicBezTo>
                <a:lnTo>
                  <a:pt x="4537" y="6683"/>
                </a:lnTo>
                <a:lnTo>
                  <a:pt x="4537" y="6805"/>
                </a:lnTo>
                <a:cubicBezTo>
                  <a:pt x="4537" y="6829"/>
                  <a:pt x="4537" y="6878"/>
                  <a:pt x="4537" y="6902"/>
                </a:cubicBezTo>
                <a:cubicBezTo>
                  <a:pt x="4562" y="6975"/>
                  <a:pt x="4562" y="7049"/>
                  <a:pt x="4586" y="7122"/>
                </a:cubicBezTo>
                <a:lnTo>
                  <a:pt x="4635" y="7195"/>
                </a:lnTo>
                <a:lnTo>
                  <a:pt x="4659" y="7219"/>
                </a:lnTo>
                <a:cubicBezTo>
                  <a:pt x="4647" y="7232"/>
                  <a:pt x="4635" y="7238"/>
                  <a:pt x="4623" y="7238"/>
                </a:cubicBezTo>
                <a:cubicBezTo>
                  <a:pt x="4610" y="7238"/>
                  <a:pt x="4598" y="7232"/>
                  <a:pt x="4586" y="7219"/>
                </a:cubicBezTo>
                <a:cubicBezTo>
                  <a:pt x="4537" y="7219"/>
                  <a:pt x="4488" y="7195"/>
                  <a:pt x="4440" y="7171"/>
                </a:cubicBezTo>
                <a:lnTo>
                  <a:pt x="4415" y="7171"/>
                </a:lnTo>
                <a:lnTo>
                  <a:pt x="4415" y="7146"/>
                </a:lnTo>
                <a:cubicBezTo>
                  <a:pt x="4366" y="7146"/>
                  <a:pt x="4318" y="7097"/>
                  <a:pt x="4269" y="7073"/>
                </a:cubicBezTo>
                <a:cubicBezTo>
                  <a:pt x="4244" y="7049"/>
                  <a:pt x="4196" y="7024"/>
                  <a:pt x="4171" y="7000"/>
                </a:cubicBezTo>
                <a:lnTo>
                  <a:pt x="4098" y="6951"/>
                </a:lnTo>
                <a:lnTo>
                  <a:pt x="4049" y="6902"/>
                </a:lnTo>
                <a:lnTo>
                  <a:pt x="3927" y="6805"/>
                </a:lnTo>
                <a:cubicBezTo>
                  <a:pt x="3757" y="6683"/>
                  <a:pt x="3610" y="6536"/>
                  <a:pt x="3440" y="6414"/>
                </a:cubicBezTo>
                <a:lnTo>
                  <a:pt x="2684" y="5805"/>
                </a:lnTo>
                <a:lnTo>
                  <a:pt x="2025" y="5244"/>
                </a:lnTo>
                <a:cubicBezTo>
                  <a:pt x="1830" y="5097"/>
                  <a:pt x="1684" y="5000"/>
                  <a:pt x="1586" y="4902"/>
                </a:cubicBezTo>
                <a:lnTo>
                  <a:pt x="1586" y="4902"/>
                </a:lnTo>
                <a:lnTo>
                  <a:pt x="1684" y="5000"/>
                </a:lnTo>
                <a:lnTo>
                  <a:pt x="1684" y="5000"/>
                </a:lnTo>
                <a:lnTo>
                  <a:pt x="1586" y="4927"/>
                </a:lnTo>
                <a:cubicBezTo>
                  <a:pt x="1366" y="5000"/>
                  <a:pt x="1147" y="5000"/>
                  <a:pt x="927" y="5000"/>
                </a:cubicBezTo>
                <a:cubicBezTo>
                  <a:pt x="976" y="5049"/>
                  <a:pt x="806" y="5097"/>
                  <a:pt x="659" y="5097"/>
                </a:cubicBezTo>
                <a:lnTo>
                  <a:pt x="635" y="5097"/>
                </a:lnTo>
                <a:lnTo>
                  <a:pt x="586" y="5122"/>
                </a:lnTo>
                <a:cubicBezTo>
                  <a:pt x="537" y="5195"/>
                  <a:pt x="464" y="5268"/>
                  <a:pt x="367" y="5390"/>
                </a:cubicBezTo>
                <a:lnTo>
                  <a:pt x="318" y="5463"/>
                </a:lnTo>
                <a:cubicBezTo>
                  <a:pt x="269" y="5512"/>
                  <a:pt x="245" y="5536"/>
                  <a:pt x="220" y="5585"/>
                </a:cubicBezTo>
                <a:lnTo>
                  <a:pt x="49" y="5780"/>
                </a:lnTo>
                <a:lnTo>
                  <a:pt x="49" y="6073"/>
                </a:lnTo>
                <a:lnTo>
                  <a:pt x="1" y="6024"/>
                </a:lnTo>
                <a:lnTo>
                  <a:pt x="1" y="6024"/>
                </a:lnTo>
                <a:cubicBezTo>
                  <a:pt x="25" y="6317"/>
                  <a:pt x="74" y="6707"/>
                  <a:pt x="74" y="7073"/>
                </a:cubicBezTo>
                <a:cubicBezTo>
                  <a:pt x="74" y="7244"/>
                  <a:pt x="98" y="7414"/>
                  <a:pt x="123" y="7610"/>
                </a:cubicBezTo>
                <a:cubicBezTo>
                  <a:pt x="147" y="7756"/>
                  <a:pt x="171" y="7902"/>
                  <a:pt x="196" y="8000"/>
                </a:cubicBezTo>
                <a:cubicBezTo>
                  <a:pt x="196" y="8122"/>
                  <a:pt x="220" y="8244"/>
                  <a:pt x="245" y="8390"/>
                </a:cubicBezTo>
                <a:cubicBezTo>
                  <a:pt x="245" y="8439"/>
                  <a:pt x="245" y="8488"/>
                  <a:pt x="269" y="8536"/>
                </a:cubicBezTo>
                <a:cubicBezTo>
                  <a:pt x="269" y="8585"/>
                  <a:pt x="269" y="8610"/>
                  <a:pt x="293" y="8658"/>
                </a:cubicBezTo>
                <a:cubicBezTo>
                  <a:pt x="318" y="8853"/>
                  <a:pt x="367" y="9049"/>
                  <a:pt x="391" y="9268"/>
                </a:cubicBezTo>
                <a:cubicBezTo>
                  <a:pt x="440" y="9463"/>
                  <a:pt x="513" y="9683"/>
                  <a:pt x="562" y="9878"/>
                </a:cubicBezTo>
                <a:cubicBezTo>
                  <a:pt x="635" y="10073"/>
                  <a:pt x="708" y="10268"/>
                  <a:pt x="806" y="10488"/>
                </a:cubicBezTo>
                <a:lnTo>
                  <a:pt x="806" y="10561"/>
                </a:lnTo>
                <a:cubicBezTo>
                  <a:pt x="806" y="10609"/>
                  <a:pt x="806" y="10683"/>
                  <a:pt x="830" y="10756"/>
                </a:cubicBezTo>
                <a:lnTo>
                  <a:pt x="903" y="11024"/>
                </a:lnTo>
                <a:lnTo>
                  <a:pt x="952" y="11097"/>
                </a:lnTo>
                <a:lnTo>
                  <a:pt x="1220" y="11097"/>
                </a:lnTo>
                <a:cubicBezTo>
                  <a:pt x="1391" y="11097"/>
                  <a:pt x="1586" y="11073"/>
                  <a:pt x="1781" y="11024"/>
                </a:cubicBezTo>
                <a:cubicBezTo>
                  <a:pt x="2171" y="10902"/>
                  <a:pt x="2537" y="10609"/>
                  <a:pt x="2488" y="10146"/>
                </a:cubicBezTo>
                <a:lnTo>
                  <a:pt x="2537" y="10146"/>
                </a:lnTo>
                <a:cubicBezTo>
                  <a:pt x="2537" y="10146"/>
                  <a:pt x="2464" y="10000"/>
                  <a:pt x="2464" y="10000"/>
                </a:cubicBezTo>
                <a:cubicBezTo>
                  <a:pt x="2415" y="9780"/>
                  <a:pt x="2318" y="9683"/>
                  <a:pt x="2366" y="9683"/>
                </a:cubicBezTo>
                <a:lnTo>
                  <a:pt x="2464" y="9975"/>
                </a:lnTo>
                <a:cubicBezTo>
                  <a:pt x="2445" y="9889"/>
                  <a:pt x="2441" y="9859"/>
                  <a:pt x="2447" y="9859"/>
                </a:cubicBezTo>
                <a:cubicBezTo>
                  <a:pt x="2457" y="9859"/>
                  <a:pt x="2493" y="9931"/>
                  <a:pt x="2537" y="9975"/>
                </a:cubicBezTo>
                <a:cubicBezTo>
                  <a:pt x="2488" y="9878"/>
                  <a:pt x="2488" y="9805"/>
                  <a:pt x="2464" y="9731"/>
                </a:cubicBezTo>
                <a:cubicBezTo>
                  <a:pt x="2458" y="9720"/>
                  <a:pt x="2455" y="9715"/>
                  <a:pt x="2454" y="9715"/>
                </a:cubicBezTo>
                <a:cubicBezTo>
                  <a:pt x="2450" y="9715"/>
                  <a:pt x="2464" y="9767"/>
                  <a:pt x="2464" y="9805"/>
                </a:cubicBezTo>
                <a:cubicBezTo>
                  <a:pt x="2391" y="9683"/>
                  <a:pt x="2318" y="9536"/>
                  <a:pt x="2269" y="9414"/>
                </a:cubicBezTo>
                <a:cubicBezTo>
                  <a:pt x="2220" y="9195"/>
                  <a:pt x="2342" y="9366"/>
                  <a:pt x="2269" y="9097"/>
                </a:cubicBezTo>
                <a:cubicBezTo>
                  <a:pt x="2220" y="8878"/>
                  <a:pt x="2171" y="8683"/>
                  <a:pt x="2123" y="8463"/>
                </a:cubicBezTo>
                <a:lnTo>
                  <a:pt x="2049" y="8122"/>
                </a:lnTo>
                <a:lnTo>
                  <a:pt x="2049" y="8049"/>
                </a:lnTo>
                <a:lnTo>
                  <a:pt x="2049" y="8024"/>
                </a:lnTo>
                <a:cubicBezTo>
                  <a:pt x="2049" y="7975"/>
                  <a:pt x="2049" y="7951"/>
                  <a:pt x="2074" y="7927"/>
                </a:cubicBezTo>
                <a:lnTo>
                  <a:pt x="2074" y="7878"/>
                </a:lnTo>
                <a:lnTo>
                  <a:pt x="2098" y="7878"/>
                </a:lnTo>
                <a:cubicBezTo>
                  <a:pt x="2123" y="7902"/>
                  <a:pt x="2098" y="7902"/>
                  <a:pt x="2123" y="7927"/>
                </a:cubicBezTo>
                <a:lnTo>
                  <a:pt x="2147" y="7927"/>
                </a:lnTo>
                <a:cubicBezTo>
                  <a:pt x="2147" y="7943"/>
                  <a:pt x="2147" y="7959"/>
                  <a:pt x="2147" y="7975"/>
                </a:cubicBezTo>
                <a:lnTo>
                  <a:pt x="2220" y="8049"/>
                </a:lnTo>
                <a:lnTo>
                  <a:pt x="2586" y="8317"/>
                </a:lnTo>
                <a:cubicBezTo>
                  <a:pt x="2635" y="8366"/>
                  <a:pt x="2708" y="8414"/>
                  <a:pt x="2781" y="8463"/>
                </a:cubicBezTo>
                <a:cubicBezTo>
                  <a:pt x="2830" y="8512"/>
                  <a:pt x="2879" y="8536"/>
                  <a:pt x="3001" y="8634"/>
                </a:cubicBezTo>
                <a:lnTo>
                  <a:pt x="3635" y="9073"/>
                </a:lnTo>
                <a:cubicBezTo>
                  <a:pt x="4025" y="9317"/>
                  <a:pt x="4293" y="9463"/>
                  <a:pt x="4293" y="9463"/>
                </a:cubicBezTo>
                <a:lnTo>
                  <a:pt x="4342" y="9390"/>
                </a:lnTo>
                <a:cubicBezTo>
                  <a:pt x="4513" y="9463"/>
                  <a:pt x="4659" y="9561"/>
                  <a:pt x="4805" y="9683"/>
                </a:cubicBezTo>
                <a:cubicBezTo>
                  <a:pt x="4830" y="9731"/>
                  <a:pt x="4879" y="9756"/>
                  <a:pt x="4903" y="9780"/>
                </a:cubicBezTo>
                <a:lnTo>
                  <a:pt x="5025" y="9853"/>
                </a:lnTo>
                <a:lnTo>
                  <a:pt x="5220" y="9927"/>
                </a:lnTo>
                <a:cubicBezTo>
                  <a:pt x="5391" y="9951"/>
                  <a:pt x="5562" y="10000"/>
                  <a:pt x="5732" y="10097"/>
                </a:cubicBezTo>
                <a:cubicBezTo>
                  <a:pt x="5805" y="10024"/>
                  <a:pt x="5879" y="9951"/>
                  <a:pt x="5952" y="9878"/>
                </a:cubicBezTo>
                <a:lnTo>
                  <a:pt x="6025" y="9805"/>
                </a:lnTo>
                <a:cubicBezTo>
                  <a:pt x="6025" y="9780"/>
                  <a:pt x="6049" y="9756"/>
                  <a:pt x="6049" y="9731"/>
                </a:cubicBezTo>
                <a:cubicBezTo>
                  <a:pt x="6049" y="9731"/>
                  <a:pt x="6146" y="9654"/>
                  <a:pt x="6167" y="9654"/>
                </a:cubicBezTo>
                <a:cubicBezTo>
                  <a:pt x="6170" y="9654"/>
                  <a:pt x="6171" y="9656"/>
                  <a:pt x="6171" y="9658"/>
                </a:cubicBezTo>
                <a:cubicBezTo>
                  <a:pt x="6171" y="9585"/>
                  <a:pt x="6269" y="9536"/>
                  <a:pt x="6342" y="9463"/>
                </a:cubicBezTo>
                <a:cubicBezTo>
                  <a:pt x="6357" y="9440"/>
                  <a:pt x="6361" y="9431"/>
                  <a:pt x="6357" y="9431"/>
                </a:cubicBezTo>
                <a:cubicBezTo>
                  <a:pt x="6349" y="9431"/>
                  <a:pt x="6310" y="9471"/>
                  <a:pt x="6293" y="9488"/>
                </a:cubicBezTo>
                <a:lnTo>
                  <a:pt x="6366" y="9390"/>
                </a:lnTo>
                <a:cubicBezTo>
                  <a:pt x="6366" y="9382"/>
                  <a:pt x="6369" y="9379"/>
                  <a:pt x="6373" y="9379"/>
                </a:cubicBezTo>
                <a:cubicBezTo>
                  <a:pt x="6378" y="9379"/>
                  <a:pt x="6385" y="9384"/>
                  <a:pt x="6388" y="9388"/>
                </a:cubicBezTo>
                <a:lnTo>
                  <a:pt x="6388" y="9388"/>
                </a:lnTo>
                <a:cubicBezTo>
                  <a:pt x="6395" y="9378"/>
                  <a:pt x="6405" y="9361"/>
                  <a:pt x="6415" y="9341"/>
                </a:cubicBezTo>
                <a:cubicBezTo>
                  <a:pt x="6464" y="9244"/>
                  <a:pt x="6586" y="9097"/>
                  <a:pt x="7074" y="8488"/>
                </a:cubicBezTo>
                <a:cubicBezTo>
                  <a:pt x="7025" y="8366"/>
                  <a:pt x="6976" y="8268"/>
                  <a:pt x="6927" y="8146"/>
                </a:cubicBezTo>
                <a:lnTo>
                  <a:pt x="6854" y="8000"/>
                </a:lnTo>
                <a:cubicBezTo>
                  <a:pt x="6830" y="7951"/>
                  <a:pt x="6805" y="7878"/>
                  <a:pt x="6805" y="7829"/>
                </a:cubicBezTo>
                <a:cubicBezTo>
                  <a:pt x="6757" y="7658"/>
                  <a:pt x="6708" y="7463"/>
                  <a:pt x="6683" y="7268"/>
                </a:cubicBezTo>
                <a:cubicBezTo>
                  <a:pt x="6659" y="7171"/>
                  <a:pt x="6635" y="7073"/>
                  <a:pt x="6610" y="6975"/>
                </a:cubicBezTo>
                <a:lnTo>
                  <a:pt x="6586" y="6683"/>
                </a:lnTo>
                <a:lnTo>
                  <a:pt x="6562" y="6561"/>
                </a:lnTo>
                <a:lnTo>
                  <a:pt x="6562" y="6488"/>
                </a:lnTo>
                <a:lnTo>
                  <a:pt x="6562" y="6366"/>
                </a:lnTo>
                <a:cubicBezTo>
                  <a:pt x="6562" y="6024"/>
                  <a:pt x="6562" y="5707"/>
                  <a:pt x="6586" y="5366"/>
                </a:cubicBezTo>
                <a:cubicBezTo>
                  <a:pt x="6586" y="5219"/>
                  <a:pt x="6610" y="5073"/>
                  <a:pt x="6610" y="4927"/>
                </a:cubicBezTo>
                <a:lnTo>
                  <a:pt x="6610" y="4878"/>
                </a:lnTo>
                <a:cubicBezTo>
                  <a:pt x="6598" y="4854"/>
                  <a:pt x="6598" y="4854"/>
                  <a:pt x="6592" y="4854"/>
                </a:cubicBezTo>
                <a:cubicBezTo>
                  <a:pt x="6586" y="4854"/>
                  <a:pt x="6574" y="4854"/>
                  <a:pt x="6537" y="4829"/>
                </a:cubicBezTo>
                <a:cubicBezTo>
                  <a:pt x="6464" y="4780"/>
                  <a:pt x="6561" y="4805"/>
                  <a:pt x="6537" y="4756"/>
                </a:cubicBezTo>
                <a:lnTo>
                  <a:pt x="6537" y="4756"/>
                </a:lnTo>
                <a:cubicBezTo>
                  <a:pt x="6562" y="4805"/>
                  <a:pt x="6586" y="4805"/>
                  <a:pt x="6586" y="4805"/>
                </a:cubicBezTo>
                <a:cubicBezTo>
                  <a:pt x="6586" y="4805"/>
                  <a:pt x="6586" y="4805"/>
                  <a:pt x="6635" y="4902"/>
                </a:cubicBezTo>
                <a:lnTo>
                  <a:pt x="6610" y="4805"/>
                </a:lnTo>
                <a:lnTo>
                  <a:pt x="6635" y="4854"/>
                </a:lnTo>
                <a:cubicBezTo>
                  <a:pt x="6635" y="4854"/>
                  <a:pt x="6635" y="4829"/>
                  <a:pt x="6635" y="4829"/>
                </a:cubicBezTo>
                <a:cubicBezTo>
                  <a:pt x="6635" y="4800"/>
                  <a:pt x="6635" y="4790"/>
                  <a:pt x="6636" y="4790"/>
                </a:cubicBezTo>
                <a:cubicBezTo>
                  <a:pt x="6638" y="4790"/>
                  <a:pt x="6644" y="4814"/>
                  <a:pt x="6659" y="4829"/>
                </a:cubicBezTo>
                <a:cubicBezTo>
                  <a:pt x="6659" y="4829"/>
                  <a:pt x="6659" y="4805"/>
                  <a:pt x="6683" y="4780"/>
                </a:cubicBezTo>
                <a:lnTo>
                  <a:pt x="6708" y="4780"/>
                </a:lnTo>
                <a:cubicBezTo>
                  <a:pt x="6708" y="4780"/>
                  <a:pt x="6708" y="4756"/>
                  <a:pt x="6757" y="4756"/>
                </a:cubicBezTo>
                <a:cubicBezTo>
                  <a:pt x="6781" y="4756"/>
                  <a:pt x="6757" y="4756"/>
                  <a:pt x="6757" y="4780"/>
                </a:cubicBezTo>
                <a:lnTo>
                  <a:pt x="6830" y="4854"/>
                </a:lnTo>
                <a:cubicBezTo>
                  <a:pt x="6903" y="4902"/>
                  <a:pt x="6976" y="4951"/>
                  <a:pt x="6976" y="5000"/>
                </a:cubicBezTo>
                <a:cubicBezTo>
                  <a:pt x="7053" y="5058"/>
                  <a:pt x="7238" y="5269"/>
                  <a:pt x="7299" y="5269"/>
                </a:cubicBezTo>
                <a:cubicBezTo>
                  <a:pt x="7315" y="5269"/>
                  <a:pt x="7323" y="5255"/>
                  <a:pt x="7318" y="5219"/>
                </a:cubicBezTo>
                <a:lnTo>
                  <a:pt x="7318" y="5219"/>
                </a:lnTo>
                <a:cubicBezTo>
                  <a:pt x="7337" y="5278"/>
                  <a:pt x="7483" y="5479"/>
                  <a:pt x="7450" y="5479"/>
                </a:cubicBezTo>
                <a:cubicBezTo>
                  <a:pt x="7443" y="5479"/>
                  <a:pt x="7424" y="5467"/>
                  <a:pt x="7391" y="5439"/>
                </a:cubicBezTo>
                <a:lnTo>
                  <a:pt x="7391" y="5439"/>
                </a:lnTo>
                <a:cubicBezTo>
                  <a:pt x="7464" y="5512"/>
                  <a:pt x="7537" y="5610"/>
                  <a:pt x="7635" y="5683"/>
                </a:cubicBezTo>
                <a:lnTo>
                  <a:pt x="7537" y="5536"/>
                </a:lnTo>
                <a:lnTo>
                  <a:pt x="7537" y="5536"/>
                </a:lnTo>
                <a:cubicBezTo>
                  <a:pt x="7732" y="5780"/>
                  <a:pt x="7952" y="6000"/>
                  <a:pt x="8196" y="6195"/>
                </a:cubicBezTo>
                <a:lnTo>
                  <a:pt x="8098" y="6073"/>
                </a:lnTo>
                <a:lnTo>
                  <a:pt x="8098" y="6073"/>
                </a:lnTo>
                <a:cubicBezTo>
                  <a:pt x="8269" y="6244"/>
                  <a:pt x="8440" y="6414"/>
                  <a:pt x="8440" y="6536"/>
                </a:cubicBezTo>
                <a:lnTo>
                  <a:pt x="8464" y="6561"/>
                </a:lnTo>
                <a:lnTo>
                  <a:pt x="8805" y="6902"/>
                </a:lnTo>
                <a:cubicBezTo>
                  <a:pt x="9000" y="7097"/>
                  <a:pt x="9220" y="7292"/>
                  <a:pt x="9439" y="7488"/>
                </a:cubicBezTo>
                <a:lnTo>
                  <a:pt x="9293" y="7317"/>
                </a:lnTo>
                <a:lnTo>
                  <a:pt x="9293" y="7317"/>
                </a:lnTo>
                <a:cubicBezTo>
                  <a:pt x="9415" y="7414"/>
                  <a:pt x="9659" y="7634"/>
                  <a:pt x="9952" y="7878"/>
                </a:cubicBezTo>
                <a:cubicBezTo>
                  <a:pt x="10122" y="7853"/>
                  <a:pt x="10269" y="7829"/>
                  <a:pt x="10391" y="7805"/>
                </a:cubicBezTo>
                <a:cubicBezTo>
                  <a:pt x="10513" y="7805"/>
                  <a:pt x="10683" y="7780"/>
                  <a:pt x="10830" y="7756"/>
                </a:cubicBezTo>
                <a:cubicBezTo>
                  <a:pt x="10952" y="7707"/>
                  <a:pt x="11074" y="7634"/>
                  <a:pt x="11196" y="7561"/>
                </a:cubicBezTo>
                <a:lnTo>
                  <a:pt x="11391" y="7463"/>
                </a:lnTo>
                <a:cubicBezTo>
                  <a:pt x="11439" y="7414"/>
                  <a:pt x="11488" y="7390"/>
                  <a:pt x="11586" y="7341"/>
                </a:cubicBezTo>
                <a:cubicBezTo>
                  <a:pt x="11683" y="6878"/>
                  <a:pt x="11781" y="6414"/>
                  <a:pt x="11854" y="5951"/>
                </a:cubicBezTo>
                <a:lnTo>
                  <a:pt x="11854" y="5951"/>
                </a:lnTo>
                <a:cubicBezTo>
                  <a:pt x="11854" y="5951"/>
                  <a:pt x="11830" y="6024"/>
                  <a:pt x="11805" y="6097"/>
                </a:cubicBezTo>
                <a:lnTo>
                  <a:pt x="11757" y="6219"/>
                </a:lnTo>
                <a:lnTo>
                  <a:pt x="11757" y="6146"/>
                </a:lnTo>
                <a:cubicBezTo>
                  <a:pt x="11757" y="6073"/>
                  <a:pt x="11757" y="6000"/>
                  <a:pt x="11781" y="5951"/>
                </a:cubicBezTo>
                <a:cubicBezTo>
                  <a:pt x="11781" y="5805"/>
                  <a:pt x="11805" y="5658"/>
                  <a:pt x="11805" y="5658"/>
                </a:cubicBezTo>
                <a:cubicBezTo>
                  <a:pt x="11805" y="5698"/>
                  <a:pt x="11886" y="5900"/>
                  <a:pt x="11890" y="6000"/>
                </a:cubicBezTo>
                <a:lnTo>
                  <a:pt x="11890" y="6000"/>
                </a:lnTo>
                <a:cubicBezTo>
                  <a:pt x="11911" y="5905"/>
                  <a:pt x="11935" y="5778"/>
                  <a:pt x="11976" y="5634"/>
                </a:cubicBezTo>
                <a:cubicBezTo>
                  <a:pt x="11976" y="5536"/>
                  <a:pt x="12000" y="5439"/>
                  <a:pt x="12025" y="5341"/>
                </a:cubicBezTo>
                <a:cubicBezTo>
                  <a:pt x="12025" y="5244"/>
                  <a:pt x="12049" y="5195"/>
                  <a:pt x="12049" y="5122"/>
                </a:cubicBezTo>
                <a:cubicBezTo>
                  <a:pt x="12098" y="4854"/>
                  <a:pt x="12147" y="4512"/>
                  <a:pt x="12196" y="4122"/>
                </a:cubicBezTo>
                <a:cubicBezTo>
                  <a:pt x="12220" y="3878"/>
                  <a:pt x="12244" y="3610"/>
                  <a:pt x="12293" y="3341"/>
                </a:cubicBezTo>
                <a:cubicBezTo>
                  <a:pt x="12293" y="3219"/>
                  <a:pt x="12317" y="3122"/>
                  <a:pt x="12342" y="3000"/>
                </a:cubicBezTo>
                <a:cubicBezTo>
                  <a:pt x="12342" y="2927"/>
                  <a:pt x="12366" y="2829"/>
                  <a:pt x="12391" y="2756"/>
                </a:cubicBezTo>
                <a:cubicBezTo>
                  <a:pt x="12391" y="2707"/>
                  <a:pt x="12415" y="2683"/>
                  <a:pt x="12439" y="2658"/>
                </a:cubicBezTo>
                <a:cubicBezTo>
                  <a:pt x="12439" y="2683"/>
                  <a:pt x="12464" y="2707"/>
                  <a:pt x="12464" y="2732"/>
                </a:cubicBezTo>
                <a:cubicBezTo>
                  <a:pt x="12488" y="2805"/>
                  <a:pt x="12513" y="2902"/>
                  <a:pt x="12513" y="2976"/>
                </a:cubicBezTo>
                <a:cubicBezTo>
                  <a:pt x="12531" y="2976"/>
                  <a:pt x="12521" y="2903"/>
                  <a:pt x="12538" y="2903"/>
                </a:cubicBezTo>
                <a:cubicBezTo>
                  <a:pt x="12543" y="2903"/>
                  <a:pt x="12550" y="2910"/>
                  <a:pt x="12561" y="2927"/>
                </a:cubicBezTo>
                <a:cubicBezTo>
                  <a:pt x="12561" y="2976"/>
                  <a:pt x="12561" y="3000"/>
                  <a:pt x="12561" y="3024"/>
                </a:cubicBezTo>
                <a:cubicBezTo>
                  <a:pt x="12561" y="3024"/>
                  <a:pt x="12575" y="3065"/>
                  <a:pt x="12582" y="3065"/>
                </a:cubicBezTo>
                <a:cubicBezTo>
                  <a:pt x="12584" y="3065"/>
                  <a:pt x="12586" y="3061"/>
                  <a:pt x="12586" y="3049"/>
                </a:cubicBezTo>
                <a:cubicBezTo>
                  <a:pt x="12561" y="2951"/>
                  <a:pt x="12561" y="2854"/>
                  <a:pt x="12537" y="2732"/>
                </a:cubicBezTo>
                <a:lnTo>
                  <a:pt x="12537" y="2732"/>
                </a:lnTo>
                <a:lnTo>
                  <a:pt x="12610" y="2854"/>
                </a:lnTo>
                <a:lnTo>
                  <a:pt x="12610" y="2927"/>
                </a:lnTo>
                <a:cubicBezTo>
                  <a:pt x="12610" y="2927"/>
                  <a:pt x="12628" y="2873"/>
                  <a:pt x="12664" y="2873"/>
                </a:cubicBezTo>
                <a:cubicBezTo>
                  <a:pt x="12670" y="2873"/>
                  <a:pt x="12676" y="2874"/>
                  <a:pt x="12683" y="2878"/>
                </a:cubicBezTo>
                <a:cubicBezTo>
                  <a:pt x="12708" y="2878"/>
                  <a:pt x="12708" y="2902"/>
                  <a:pt x="12732" y="2927"/>
                </a:cubicBezTo>
                <a:cubicBezTo>
                  <a:pt x="12781" y="3049"/>
                  <a:pt x="12854" y="3146"/>
                  <a:pt x="12927" y="3244"/>
                </a:cubicBezTo>
                <a:cubicBezTo>
                  <a:pt x="13074" y="3488"/>
                  <a:pt x="13220" y="3707"/>
                  <a:pt x="13366" y="3951"/>
                </a:cubicBezTo>
                <a:cubicBezTo>
                  <a:pt x="13342" y="3951"/>
                  <a:pt x="13269" y="3854"/>
                  <a:pt x="13171" y="3756"/>
                </a:cubicBezTo>
                <a:lnTo>
                  <a:pt x="13171" y="3756"/>
                </a:lnTo>
                <a:cubicBezTo>
                  <a:pt x="13220" y="3829"/>
                  <a:pt x="13269" y="3902"/>
                  <a:pt x="13317" y="4000"/>
                </a:cubicBezTo>
                <a:cubicBezTo>
                  <a:pt x="13309" y="3973"/>
                  <a:pt x="13309" y="3963"/>
                  <a:pt x="13314" y="3963"/>
                </a:cubicBezTo>
                <a:cubicBezTo>
                  <a:pt x="13335" y="3963"/>
                  <a:pt x="13438" y="4115"/>
                  <a:pt x="13446" y="4115"/>
                </a:cubicBezTo>
                <a:cubicBezTo>
                  <a:pt x="13448" y="4115"/>
                  <a:pt x="13446" y="4110"/>
                  <a:pt x="13439" y="4097"/>
                </a:cubicBezTo>
                <a:lnTo>
                  <a:pt x="13439" y="4097"/>
                </a:lnTo>
                <a:cubicBezTo>
                  <a:pt x="13781" y="4415"/>
                  <a:pt x="14025" y="4951"/>
                  <a:pt x="14317" y="5268"/>
                </a:cubicBezTo>
                <a:cubicBezTo>
                  <a:pt x="14415" y="5244"/>
                  <a:pt x="16171" y="5097"/>
                  <a:pt x="16244" y="5049"/>
                </a:cubicBezTo>
                <a:cubicBezTo>
                  <a:pt x="16317" y="5146"/>
                  <a:pt x="16391" y="5268"/>
                  <a:pt x="16415" y="5293"/>
                </a:cubicBezTo>
                <a:cubicBezTo>
                  <a:pt x="16366" y="5171"/>
                  <a:pt x="16293" y="5049"/>
                  <a:pt x="16195" y="4927"/>
                </a:cubicBezTo>
                <a:lnTo>
                  <a:pt x="16122" y="4951"/>
                </a:lnTo>
                <a:cubicBezTo>
                  <a:pt x="15952" y="4707"/>
                  <a:pt x="16122" y="4878"/>
                  <a:pt x="15952" y="4634"/>
                </a:cubicBezTo>
                <a:cubicBezTo>
                  <a:pt x="15956" y="4629"/>
                  <a:pt x="15962" y="4627"/>
                  <a:pt x="15968" y="4627"/>
                </a:cubicBezTo>
                <a:cubicBezTo>
                  <a:pt x="16028" y="4627"/>
                  <a:pt x="16161" y="4823"/>
                  <a:pt x="16293" y="5000"/>
                </a:cubicBezTo>
                <a:cubicBezTo>
                  <a:pt x="16171" y="4829"/>
                  <a:pt x="16073" y="4634"/>
                  <a:pt x="15976" y="4585"/>
                </a:cubicBezTo>
                <a:cubicBezTo>
                  <a:pt x="15878" y="4390"/>
                  <a:pt x="16049" y="4585"/>
                  <a:pt x="15927" y="4341"/>
                </a:cubicBezTo>
                <a:cubicBezTo>
                  <a:pt x="15781" y="4195"/>
                  <a:pt x="15659" y="4049"/>
                  <a:pt x="15561" y="3878"/>
                </a:cubicBezTo>
                <a:cubicBezTo>
                  <a:pt x="15342" y="3439"/>
                  <a:pt x="15098" y="3293"/>
                  <a:pt x="14903" y="2878"/>
                </a:cubicBezTo>
                <a:lnTo>
                  <a:pt x="14903" y="2878"/>
                </a:lnTo>
                <a:lnTo>
                  <a:pt x="14927" y="2927"/>
                </a:lnTo>
                <a:cubicBezTo>
                  <a:pt x="14882" y="2791"/>
                  <a:pt x="14689" y="2570"/>
                  <a:pt x="14564" y="2325"/>
                </a:cubicBezTo>
                <a:lnTo>
                  <a:pt x="14564" y="2325"/>
                </a:lnTo>
                <a:cubicBezTo>
                  <a:pt x="14571" y="2347"/>
                  <a:pt x="14571" y="2363"/>
                  <a:pt x="14562" y="2363"/>
                </a:cubicBezTo>
                <a:cubicBezTo>
                  <a:pt x="14552" y="2363"/>
                  <a:pt x="14528" y="2338"/>
                  <a:pt x="14488" y="2268"/>
                </a:cubicBezTo>
                <a:cubicBezTo>
                  <a:pt x="14147" y="1732"/>
                  <a:pt x="13903" y="1390"/>
                  <a:pt x="13659" y="951"/>
                </a:cubicBezTo>
                <a:lnTo>
                  <a:pt x="13391" y="659"/>
                </a:lnTo>
                <a:lnTo>
                  <a:pt x="13000" y="0"/>
                </a:lnTo>
                <a:close/>
              </a:path>
            </a:pathLst>
          </a:custGeom>
          <a:solidFill>
            <a:srgbClr val="9244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0" name="Google Shape;790;p23"/>
          <p:cNvSpPr/>
          <p:nvPr/>
        </p:nvSpPr>
        <p:spPr>
          <a:xfrm rot="-8386458">
            <a:off x="11664215" y="5339523"/>
            <a:ext cx="503244" cy="419360"/>
          </a:xfrm>
          <a:custGeom>
            <a:avLst/>
            <a:gdLst/>
            <a:ahLst/>
            <a:cxnLst/>
            <a:rect l="l" t="t" r="r" b="b"/>
            <a:pathLst>
              <a:path w="15952" h="13293" extrusionOk="0">
                <a:moveTo>
                  <a:pt x="1965" y="4136"/>
                </a:moveTo>
                <a:cubicBezTo>
                  <a:pt x="1969" y="4136"/>
                  <a:pt x="1973" y="4139"/>
                  <a:pt x="1976" y="4147"/>
                </a:cubicBezTo>
                <a:lnTo>
                  <a:pt x="1853" y="4285"/>
                </a:lnTo>
                <a:lnTo>
                  <a:pt x="1853" y="4285"/>
                </a:lnTo>
                <a:cubicBezTo>
                  <a:pt x="1921" y="4199"/>
                  <a:pt x="1947" y="4136"/>
                  <a:pt x="1965" y="4136"/>
                </a:cubicBezTo>
                <a:close/>
                <a:moveTo>
                  <a:pt x="4077" y="7219"/>
                </a:moveTo>
                <a:lnTo>
                  <a:pt x="4077" y="7219"/>
                </a:lnTo>
                <a:cubicBezTo>
                  <a:pt x="4076" y="7219"/>
                  <a:pt x="4075" y="7219"/>
                  <a:pt x="4074" y="7220"/>
                </a:cubicBezTo>
                <a:cubicBezTo>
                  <a:pt x="4076" y="7220"/>
                  <a:pt x="4077" y="7219"/>
                  <a:pt x="4077" y="7219"/>
                </a:cubicBezTo>
                <a:close/>
                <a:moveTo>
                  <a:pt x="10333" y="9981"/>
                </a:moveTo>
                <a:lnTo>
                  <a:pt x="10293" y="10000"/>
                </a:lnTo>
                <a:cubicBezTo>
                  <a:pt x="10305" y="10000"/>
                  <a:pt x="10318" y="9993"/>
                  <a:pt x="10333" y="9981"/>
                </a:cubicBezTo>
                <a:close/>
                <a:moveTo>
                  <a:pt x="3928" y="0"/>
                </a:moveTo>
                <a:lnTo>
                  <a:pt x="3684" y="195"/>
                </a:lnTo>
                <a:lnTo>
                  <a:pt x="3708" y="122"/>
                </a:lnTo>
                <a:lnTo>
                  <a:pt x="3708" y="122"/>
                </a:lnTo>
                <a:cubicBezTo>
                  <a:pt x="3464" y="293"/>
                  <a:pt x="3171" y="537"/>
                  <a:pt x="2879" y="756"/>
                </a:cubicBezTo>
                <a:cubicBezTo>
                  <a:pt x="2732" y="854"/>
                  <a:pt x="2586" y="976"/>
                  <a:pt x="2464" y="1098"/>
                </a:cubicBezTo>
                <a:lnTo>
                  <a:pt x="2147" y="1366"/>
                </a:lnTo>
                <a:cubicBezTo>
                  <a:pt x="2074" y="1464"/>
                  <a:pt x="1976" y="1537"/>
                  <a:pt x="1879" y="1610"/>
                </a:cubicBezTo>
                <a:cubicBezTo>
                  <a:pt x="1757" y="1708"/>
                  <a:pt x="1806" y="1683"/>
                  <a:pt x="1757" y="1732"/>
                </a:cubicBezTo>
                <a:lnTo>
                  <a:pt x="1659" y="1830"/>
                </a:lnTo>
                <a:cubicBezTo>
                  <a:pt x="1513" y="1951"/>
                  <a:pt x="1367" y="2098"/>
                  <a:pt x="1220" y="2244"/>
                </a:cubicBezTo>
                <a:cubicBezTo>
                  <a:pt x="1074" y="2390"/>
                  <a:pt x="952" y="2561"/>
                  <a:pt x="806" y="2732"/>
                </a:cubicBezTo>
                <a:cubicBezTo>
                  <a:pt x="684" y="2903"/>
                  <a:pt x="562" y="3073"/>
                  <a:pt x="440" y="3269"/>
                </a:cubicBezTo>
                <a:lnTo>
                  <a:pt x="391" y="3317"/>
                </a:lnTo>
                <a:cubicBezTo>
                  <a:pt x="342" y="3366"/>
                  <a:pt x="293" y="3415"/>
                  <a:pt x="245" y="3464"/>
                </a:cubicBezTo>
                <a:lnTo>
                  <a:pt x="50" y="3659"/>
                </a:lnTo>
                <a:lnTo>
                  <a:pt x="1" y="3732"/>
                </a:lnTo>
                <a:cubicBezTo>
                  <a:pt x="50" y="3829"/>
                  <a:pt x="98" y="3903"/>
                  <a:pt x="147" y="3976"/>
                </a:cubicBezTo>
                <a:cubicBezTo>
                  <a:pt x="269" y="4122"/>
                  <a:pt x="391" y="4268"/>
                  <a:pt x="537" y="4390"/>
                </a:cubicBezTo>
                <a:cubicBezTo>
                  <a:pt x="731" y="4539"/>
                  <a:pt x="970" y="4661"/>
                  <a:pt x="1210" y="4661"/>
                </a:cubicBezTo>
                <a:cubicBezTo>
                  <a:pt x="1363" y="4661"/>
                  <a:pt x="1517" y="4611"/>
                  <a:pt x="1659" y="4488"/>
                </a:cubicBezTo>
                <a:lnTo>
                  <a:pt x="1684" y="4537"/>
                </a:lnTo>
                <a:cubicBezTo>
                  <a:pt x="1684" y="4537"/>
                  <a:pt x="1781" y="4366"/>
                  <a:pt x="1781" y="4366"/>
                </a:cubicBezTo>
                <a:cubicBezTo>
                  <a:pt x="1794" y="4351"/>
                  <a:pt x="1806" y="4338"/>
                  <a:pt x="1816" y="4327"/>
                </a:cubicBezTo>
                <a:lnTo>
                  <a:pt x="1816" y="4327"/>
                </a:lnTo>
                <a:lnTo>
                  <a:pt x="1781" y="4366"/>
                </a:lnTo>
                <a:cubicBezTo>
                  <a:pt x="1801" y="4346"/>
                  <a:pt x="1819" y="4327"/>
                  <a:pt x="1835" y="4308"/>
                </a:cubicBezTo>
                <a:lnTo>
                  <a:pt x="1835" y="4308"/>
                </a:lnTo>
                <a:cubicBezTo>
                  <a:pt x="1850" y="4293"/>
                  <a:pt x="1860" y="4287"/>
                  <a:pt x="1865" y="4287"/>
                </a:cubicBezTo>
                <a:cubicBezTo>
                  <a:pt x="1883" y="4287"/>
                  <a:pt x="1846" y="4367"/>
                  <a:pt x="1830" y="4415"/>
                </a:cubicBezTo>
                <a:cubicBezTo>
                  <a:pt x="1879" y="4366"/>
                  <a:pt x="1928" y="4293"/>
                  <a:pt x="2001" y="4244"/>
                </a:cubicBezTo>
                <a:cubicBezTo>
                  <a:pt x="2001" y="4229"/>
                  <a:pt x="1996" y="4223"/>
                  <a:pt x="1989" y="4223"/>
                </a:cubicBezTo>
                <a:cubicBezTo>
                  <a:pt x="1973" y="4223"/>
                  <a:pt x="1944" y="4252"/>
                  <a:pt x="1928" y="4268"/>
                </a:cubicBezTo>
                <a:cubicBezTo>
                  <a:pt x="2001" y="4147"/>
                  <a:pt x="2074" y="4025"/>
                  <a:pt x="2147" y="3903"/>
                </a:cubicBezTo>
                <a:cubicBezTo>
                  <a:pt x="2205" y="3836"/>
                  <a:pt x="2228" y="3825"/>
                  <a:pt x="2246" y="3825"/>
                </a:cubicBezTo>
                <a:cubicBezTo>
                  <a:pt x="2254" y="3825"/>
                  <a:pt x="2261" y="3827"/>
                  <a:pt x="2270" y="3827"/>
                </a:cubicBezTo>
                <a:cubicBezTo>
                  <a:pt x="2290" y="3827"/>
                  <a:pt x="2318" y="3815"/>
                  <a:pt x="2391" y="3732"/>
                </a:cubicBezTo>
                <a:cubicBezTo>
                  <a:pt x="2562" y="3537"/>
                  <a:pt x="2684" y="3390"/>
                  <a:pt x="2830" y="3244"/>
                </a:cubicBezTo>
                <a:lnTo>
                  <a:pt x="3074" y="3000"/>
                </a:lnTo>
                <a:lnTo>
                  <a:pt x="3123" y="2951"/>
                </a:lnTo>
                <a:lnTo>
                  <a:pt x="3147" y="2951"/>
                </a:lnTo>
                <a:cubicBezTo>
                  <a:pt x="3171" y="2927"/>
                  <a:pt x="3196" y="2903"/>
                  <a:pt x="3245" y="2903"/>
                </a:cubicBezTo>
                <a:lnTo>
                  <a:pt x="3293" y="2903"/>
                </a:lnTo>
                <a:cubicBezTo>
                  <a:pt x="3293" y="2903"/>
                  <a:pt x="3293" y="2927"/>
                  <a:pt x="3293" y="2927"/>
                </a:cubicBezTo>
                <a:cubicBezTo>
                  <a:pt x="3269" y="2951"/>
                  <a:pt x="3269" y="2951"/>
                  <a:pt x="3269" y="2976"/>
                </a:cubicBezTo>
                <a:cubicBezTo>
                  <a:pt x="3245" y="3000"/>
                  <a:pt x="3220" y="3025"/>
                  <a:pt x="3196" y="3025"/>
                </a:cubicBezTo>
                <a:lnTo>
                  <a:pt x="3220" y="3025"/>
                </a:lnTo>
                <a:lnTo>
                  <a:pt x="3220" y="3122"/>
                </a:lnTo>
                <a:cubicBezTo>
                  <a:pt x="3220" y="3269"/>
                  <a:pt x="3196" y="3439"/>
                  <a:pt x="3196" y="3586"/>
                </a:cubicBezTo>
                <a:lnTo>
                  <a:pt x="3196" y="3829"/>
                </a:lnTo>
                <a:lnTo>
                  <a:pt x="3196" y="4122"/>
                </a:lnTo>
                <a:lnTo>
                  <a:pt x="3196" y="4903"/>
                </a:lnTo>
                <a:cubicBezTo>
                  <a:pt x="3171" y="5268"/>
                  <a:pt x="3220" y="5561"/>
                  <a:pt x="3196" y="5586"/>
                </a:cubicBezTo>
                <a:lnTo>
                  <a:pt x="3293" y="5586"/>
                </a:lnTo>
                <a:cubicBezTo>
                  <a:pt x="3318" y="5756"/>
                  <a:pt x="3318" y="5951"/>
                  <a:pt x="3293" y="6122"/>
                </a:cubicBezTo>
                <a:cubicBezTo>
                  <a:pt x="3269" y="6171"/>
                  <a:pt x="3269" y="6220"/>
                  <a:pt x="3293" y="6268"/>
                </a:cubicBezTo>
                <a:lnTo>
                  <a:pt x="3293" y="6415"/>
                </a:lnTo>
                <a:cubicBezTo>
                  <a:pt x="3293" y="6464"/>
                  <a:pt x="3318" y="6537"/>
                  <a:pt x="3318" y="6610"/>
                </a:cubicBezTo>
                <a:cubicBezTo>
                  <a:pt x="3415" y="6756"/>
                  <a:pt x="3464" y="6927"/>
                  <a:pt x="3489" y="7122"/>
                </a:cubicBezTo>
                <a:lnTo>
                  <a:pt x="3781" y="7171"/>
                </a:lnTo>
                <a:lnTo>
                  <a:pt x="3952" y="7171"/>
                </a:lnTo>
                <a:cubicBezTo>
                  <a:pt x="3952" y="7171"/>
                  <a:pt x="4076" y="7212"/>
                  <a:pt x="4077" y="7219"/>
                </a:cubicBezTo>
                <a:lnTo>
                  <a:pt x="4077" y="7219"/>
                </a:lnTo>
                <a:cubicBezTo>
                  <a:pt x="4097" y="7212"/>
                  <a:pt x="4120" y="7210"/>
                  <a:pt x="4144" y="7210"/>
                </a:cubicBezTo>
                <a:cubicBezTo>
                  <a:pt x="4204" y="7210"/>
                  <a:pt x="4273" y="7227"/>
                  <a:pt x="4342" y="7244"/>
                </a:cubicBezTo>
                <a:cubicBezTo>
                  <a:pt x="4391" y="7244"/>
                  <a:pt x="4318" y="7244"/>
                  <a:pt x="4293" y="7220"/>
                </a:cubicBezTo>
                <a:lnTo>
                  <a:pt x="4293" y="7220"/>
                </a:lnTo>
                <a:lnTo>
                  <a:pt x="4415" y="7244"/>
                </a:lnTo>
                <a:lnTo>
                  <a:pt x="4464" y="7244"/>
                </a:lnTo>
                <a:cubicBezTo>
                  <a:pt x="4489" y="7244"/>
                  <a:pt x="4489" y="7268"/>
                  <a:pt x="4464" y="7268"/>
                </a:cubicBezTo>
                <a:lnTo>
                  <a:pt x="4513" y="7268"/>
                </a:lnTo>
                <a:cubicBezTo>
                  <a:pt x="4635" y="7268"/>
                  <a:pt x="4830" y="7268"/>
                  <a:pt x="5610" y="7342"/>
                </a:cubicBezTo>
                <a:lnTo>
                  <a:pt x="5806" y="7025"/>
                </a:lnTo>
                <a:lnTo>
                  <a:pt x="5903" y="6878"/>
                </a:lnTo>
                <a:cubicBezTo>
                  <a:pt x="5928" y="6829"/>
                  <a:pt x="5952" y="6781"/>
                  <a:pt x="6001" y="6732"/>
                </a:cubicBezTo>
                <a:lnTo>
                  <a:pt x="6391" y="6317"/>
                </a:lnTo>
                <a:cubicBezTo>
                  <a:pt x="6464" y="6244"/>
                  <a:pt x="6537" y="6171"/>
                  <a:pt x="6586" y="6098"/>
                </a:cubicBezTo>
                <a:lnTo>
                  <a:pt x="6806" y="5927"/>
                </a:lnTo>
                <a:lnTo>
                  <a:pt x="6927" y="5829"/>
                </a:lnTo>
                <a:lnTo>
                  <a:pt x="6976" y="5805"/>
                </a:lnTo>
                <a:lnTo>
                  <a:pt x="7074" y="5732"/>
                </a:lnTo>
                <a:cubicBezTo>
                  <a:pt x="7342" y="5537"/>
                  <a:pt x="7610" y="5342"/>
                  <a:pt x="7903" y="5195"/>
                </a:cubicBezTo>
                <a:cubicBezTo>
                  <a:pt x="8025" y="5098"/>
                  <a:pt x="8171" y="5025"/>
                  <a:pt x="8293" y="4951"/>
                </a:cubicBezTo>
                <a:lnTo>
                  <a:pt x="8342" y="4951"/>
                </a:lnTo>
                <a:lnTo>
                  <a:pt x="8342" y="4854"/>
                </a:lnTo>
                <a:cubicBezTo>
                  <a:pt x="8342" y="4825"/>
                  <a:pt x="8346" y="4819"/>
                  <a:pt x="8352" y="4819"/>
                </a:cubicBezTo>
                <a:cubicBezTo>
                  <a:pt x="8356" y="4819"/>
                  <a:pt x="8363" y="4823"/>
                  <a:pt x="8370" y="4823"/>
                </a:cubicBezTo>
                <a:cubicBezTo>
                  <a:pt x="8376" y="4823"/>
                  <a:pt x="8384" y="4820"/>
                  <a:pt x="8391" y="4805"/>
                </a:cubicBezTo>
                <a:lnTo>
                  <a:pt x="8391" y="4878"/>
                </a:lnTo>
                <a:cubicBezTo>
                  <a:pt x="8391" y="4878"/>
                  <a:pt x="8391" y="4878"/>
                  <a:pt x="8366" y="4927"/>
                </a:cubicBezTo>
                <a:lnTo>
                  <a:pt x="8366" y="4927"/>
                </a:lnTo>
                <a:lnTo>
                  <a:pt x="8391" y="4903"/>
                </a:lnTo>
                <a:cubicBezTo>
                  <a:pt x="8405" y="4895"/>
                  <a:pt x="8413" y="4893"/>
                  <a:pt x="8417" y="4893"/>
                </a:cubicBezTo>
                <a:cubicBezTo>
                  <a:pt x="8425" y="4893"/>
                  <a:pt x="8408" y="4910"/>
                  <a:pt x="8391" y="4927"/>
                </a:cubicBezTo>
                <a:lnTo>
                  <a:pt x="8440" y="4927"/>
                </a:lnTo>
                <a:cubicBezTo>
                  <a:pt x="8464" y="4927"/>
                  <a:pt x="8464" y="4951"/>
                  <a:pt x="8440" y="4976"/>
                </a:cubicBezTo>
                <a:lnTo>
                  <a:pt x="8464" y="4976"/>
                </a:lnTo>
                <a:cubicBezTo>
                  <a:pt x="8464" y="5000"/>
                  <a:pt x="8464" y="5049"/>
                  <a:pt x="8464" y="5098"/>
                </a:cubicBezTo>
                <a:cubicBezTo>
                  <a:pt x="8464" y="5171"/>
                  <a:pt x="8464" y="5244"/>
                  <a:pt x="8415" y="5293"/>
                </a:cubicBezTo>
                <a:cubicBezTo>
                  <a:pt x="8415" y="5399"/>
                  <a:pt x="8342" y="5706"/>
                  <a:pt x="8386" y="5706"/>
                </a:cubicBezTo>
                <a:cubicBezTo>
                  <a:pt x="8393" y="5706"/>
                  <a:pt x="8402" y="5699"/>
                  <a:pt x="8415" y="5683"/>
                </a:cubicBezTo>
                <a:lnTo>
                  <a:pt x="8415" y="5683"/>
                </a:lnTo>
                <a:cubicBezTo>
                  <a:pt x="8378" y="5739"/>
                  <a:pt x="8327" y="5951"/>
                  <a:pt x="8304" y="5951"/>
                </a:cubicBezTo>
                <a:cubicBezTo>
                  <a:pt x="8297" y="5951"/>
                  <a:pt x="8293" y="5930"/>
                  <a:pt x="8293" y="5878"/>
                </a:cubicBezTo>
                <a:cubicBezTo>
                  <a:pt x="8269" y="5976"/>
                  <a:pt x="8245" y="6098"/>
                  <a:pt x="8245" y="6195"/>
                </a:cubicBezTo>
                <a:lnTo>
                  <a:pt x="8293" y="6049"/>
                </a:lnTo>
                <a:lnTo>
                  <a:pt x="8293" y="6049"/>
                </a:lnTo>
                <a:cubicBezTo>
                  <a:pt x="8196" y="6342"/>
                  <a:pt x="8147" y="6659"/>
                  <a:pt x="8098" y="6951"/>
                </a:cubicBezTo>
                <a:lnTo>
                  <a:pt x="8171" y="6805"/>
                </a:lnTo>
                <a:lnTo>
                  <a:pt x="8171" y="6805"/>
                </a:lnTo>
                <a:cubicBezTo>
                  <a:pt x="8147" y="7000"/>
                  <a:pt x="8074" y="7195"/>
                  <a:pt x="7976" y="7366"/>
                </a:cubicBezTo>
                <a:lnTo>
                  <a:pt x="8025" y="7098"/>
                </a:lnTo>
                <a:lnTo>
                  <a:pt x="8025" y="7098"/>
                </a:lnTo>
                <a:cubicBezTo>
                  <a:pt x="8001" y="7195"/>
                  <a:pt x="7976" y="7293"/>
                  <a:pt x="7952" y="7390"/>
                </a:cubicBezTo>
                <a:cubicBezTo>
                  <a:pt x="7927" y="7561"/>
                  <a:pt x="7903" y="7707"/>
                  <a:pt x="7879" y="7854"/>
                </a:cubicBezTo>
                <a:cubicBezTo>
                  <a:pt x="7806" y="8146"/>
                  <a:pt x="7781" y="8439"/>
                  <a:pt x="7757" y="8732"/>
                </a:cubicBezTo>
                <a:lnTo>
                  <a:pt x="7781" y="8512"/>
                </a:lnTo>
                <a:lnTo>
                  <a:pt x="7781" y="8512"/>
                </a:lnTo>
                <a:cubicBezTo>
                  <a:pt x="7781" y="8683"/>
                  <a:pt x="7732" y="8976"/>
                  <a:pt x="7684" y="9366"/>
                </a:cubicBezTo>
                <a:cubicBezTo>
                  <a:pt x="7830" y="9512"/>
                  <a:pt x="7903" y="9585"/>
                  <a:pt x="8001" y="9707"/>
                </a:cubicBezTo>
                <a:cubicBezTo>
                  <a:pt x="8098" y="9805"/>
                  <a:pt x="8196" y="9927"/>
                  <a:pt x="8269" y="10049"/>
                </a:cubicBezTo>
                <a:cubicBezTo>
                  <a:pt x="8391" y="10122"/>
                  <a:pt x="8537" y="10171"/>
                  <a:pt x="8659" y="10244"/>
                </a:cubicBezTo>
                <a:lnTo>
                  <a:pt x="8854" y="10342"/>
                </a:lnTo>
                <a:lnTo>
                  <a:pt x="9049" y="10415"/>
                </a:lnTo>
                <a:cubicBezTo>
                  <a:pt x="9488" y="10268"/>
                  <a:pt x="9927" y="10098"/>
                  <a:pt x="10366" y="9902"/>
                </a:cubicBezTo>
                <a:lnTo>
                  <a:pt x="10366" y="9902"/>
                </a:lnTo>
                <a:lnTo>
                  <a:pt x="10220" y="9927"/>
                </a:lnTo>
                <a:lnTo>
                  <a:pt x="10074" y="9951"/>
                </a:lnTo>
                <a:lnTo>
                  <a:pt x="10074" y="9951"/>
                </a:lnTo>
                <a:lnTo>
                  <a:pt x="10147" y="9902"/>
                </a:lnTo>
                <a:cubicBezTo>
                  <a:pt x="10220" y="9878"/>
                  <a:pt x="10269" y="9854"/>
                  <a:pt x="10342" y="9829"/>
                </a:cubicBezTo>
                <a:lnTo>
                  <a:pt x="10582" y="9685"/>
                </a:lnTo>
                <a:lnTo>
                  <a:pt x="10582" y="9685"/>
                </a:lnTo>
                <a:cubicBezTo>
                  <a:pt x="10537" y="9716"/>
                  <a:pt x="10414" y="9918"/>
                  <a:pt x="10333" y="9981"/>
                </a:cubicBezTo>
                <a:lnTo>
                  <a:pt x="10333" y="9981"/>
                </a:lnTo>
                <a:lnTo>
                  <a:pt x="10708" y="9805"/>
                </a:lnTo>
                <a:lnTo>
                  <a:pt x="10976" y="9707"/>
                </a:lnTo>
                <a:lnTo>
                  <a:pt x="11147" y="9610"/>
                </a:lnTo>
                <a:cubicBezTo>
                  <a:pt x="11415" y="9488"/>
                  <a:pt x="11732" y="9317"/>
                  <a:pt x="12074" y="9171"/>
                </a:cubicBezTo>
                <a:lnTo>
                  <a:pt x="12781" y="8805"/>
                </a:lnTo>
                <a:cubicBezTo>
                  <a:pt x="12879" y="8756"/>
                  <a:pt x="13001" y="8707"/>
                  <a:pt x="13074" y="8659"/>
                </a:cubicBezTo>
                <a:cubicBezTo>
                  <a:pt x="13171" y="8610"/>
                  <a:pt x="13244" y="8585"/>
                  <a:pt x="13342" y="8561"/>
                </a:cubicBezTo>
                <a:lnTo>
                  <a:pt x="13415" y="8537"/>
                </a:lnTo>
                <a:lnTo>
                  <a:pt x="13415" y="8537"/>
                </a:lnTo>
                <a:cubicBezTo>
                  <a:pt x="13415" y="8561"/>
                  <a:pt x="13391" y="8585"/>
                  <a:pt x="13391" y="8610"/>
                </a:cubicBezTo>
                <a:cubicBezTo>
                  <a:pt x="13342" y="8683"/>
                  <a:pt x="13269" y="8732"/>
                  <a:pt x="13220" y="8781"/>
                </a:cubicBezTo>
                <a:cubicBezTo>
                  <a:pt x="13220" y="8791"/>
                  <a:pt x="13223" y="8795"/>
                  <a:pt x="13228" y="8795"/>
                </a:cubicBezTo>
                <a:cubicBezTo>
                  <a:pt x="13242" y="8795"/>
                  <a:pt x="13267" y="8766"/>
                  <a:pt x="13273" y="8766"/>
                </a:cubicBezTo>
                <a:cubicBezTo>
                  <a:pt x="13275" y="8766"/>
                  <a:pt x="13274" y="8770"/>
                  <a:pt x="13269" y="8781"/>
                </a:cubicBezTo>
                <a:cubicBezTo>
                  <a:pt x="13244" y="8805"/>
                  <a:pt x="13220" y="8829"/>
                  <a:pt x="13196" y="8829"/>
                </a:cubicBezTo>
                <a:cubicBezTo>
                  <a:pt x="13196" y="8829"/>
                  <a:pt x="13160" y="8883"/>
                  <a:pt x="13180" y="8883"/>
                </a:cubicBezTo>
                <a:cubicBezTo>
                  <a:pt x="13184" y="8883"/>
                  <a:pt x="13189" y="8882"/>
                  <a:pt x="13196" y="8878"/>
                </a:cubicBezTo>
                <a:cubicBezTo>
                  <a:pt x="13220" y="8854"/>
                  <a:pt x="13342" y="8756"/>
                  <a:pt x="13415" y="8683"/>
                </a:cubicBezTo>
                <a:lnTo>
                  <a:pt x="13415" y="8683"/>
                </a:lnTo>
                <a:lnTo>
                  <a:pt x="13366" y="8781"/>
                </a:lnTo>
                <a:lnTo>
                  <a:pt x="13293" y="8829"/>
                </a:lnTo>
                <a:cubicBezTo>
                  <a:pt x="13293" y="8829"/>
                  <a:pt x="13311" y="8823"/>
                  <a:pt x="13333" y="8823"/>
                </a:cubicBezTo>
                <a:cubicBezTo>
                  <a:pt x="13354" y="8823"/>
                  <a:pt x="13379" y="8829"/>
                  <a:pt x="13391" y="8854"/>
                </a:cubicBezTo>
                <a:cubicBezTo>
                  <a:pt x="13391" y="8878"/>
                  <a:pt x="13366" y="8903"/>
                  <a:pt x="13342" y="8927"/>
                </a:cubicBezTo>
                <a:cubicBezTo>
                  <a:pt x="13293" y="9049"/>
                  <a:pt x="13244" y="9146"/>
                  <a:pt x="13220" y="9244"/>
                </a:cubicBezTo>
                <a:lnTo>
                  <a:pt x="12879" y="10024"/>
                </a:lnTo>
                <a:cubicBezTo>
                  <a:pt x="12879" y="9927"/>
                  <a:pt x="12903" y="9829"/>
                  <a:pt x="12927" y="9756"/>
                </a:cubicBezTo>
                <a:lnTo>
                  <a:pt x="12927" y="9756"/>
                </a:lnTo>
                <a:cubicBezTo>
                  <a:pt x="12903" y="9829"/>
                  <a:pt x="12854" y="9927"/>
                  <a:pt x="12805" y="10000"/>
                </a:cubicBezTo>
                <a:cubicBezTo>
                  <a:pt x="12819" y="9983"/>
                  <a:pt x="12827" y="9976"/>
                  <a:pt x="12832" y="9976"/>
                </a:cubicBezTo>
                <a:cubicBezTo>
                  <a:pt x="12857" y="9976"/>
                  <a:pt x="12771" y="10187"/>
                  <a:pt x="12789" y="10187"/>
                </a:cubicBezTo>
                <a:cubicBezTo>
                  <a:pt x="12792" y="10187"/>
                  <a:pt x="12797" y="10182"/>
                  <a:pt x="12805" y="10171"/>
                </a:cubicBezTo>
                <a:lnTo>
                  <a:pt x="12805" y="10171"/>
                </a:lnTo>
                <a:cubicBezTo>
                  <a:pt x="12732" y="10634"/>
                  <a:pt x="12415" y="11122"/>
                  <a:pt x="12318" y="11537"/>
                </a:cubicBezTo>
                <a:cubicBezTo>
                  <a:pt x="12391" y="11610"/>
                  <a:pt x="13488" y="12976"/>
                  <a:pt x="13586" y="13024"/>
                </a:cubicBezTo>
                <a:cubicBezTo>
                  <a:pt x="13570" y="13088"/>
                  <a:pt x="13543" y="13152"/>
                  <a:pt x="13513" y="13209"/>
                </a:cubicBezTo>
                <a:lnTo>
                  <a:pt x="13513" y="13209"/>
                </a:lnTo>
                <a:cubicBezTo>
                  <a:pt x="13568" y="13115"/>
                  <a:pt x="13616" y="13021"/>
                  <a:pt x="13635" y="12927"/>
                </a:cubicBezTo>
                <a:lnTo>
                  <a:pt x="13586" y="12878"/>
                </a:lnTo>
                <a:cubicBezTo>
                  <a:pt x="13683" y="12585"/>
                  <a:pt x="13659" y="12829"/>
                  <a:pt x="13757" y="12561"/>
                </a:cubicBezTo>
                <a:cubicBezTo>
                  <a:pt x="13805" y="12561"/>
                  <a:pt x="13732" y="12805"/>
                  <a:pt x="13635" y="13024"/>
                </a:cubicBezTo>
                <a:cubicBezTo>
                  <a:pt x="13732" y="12878"/>
                  <a:pt x="13781" y="12732"/>
                  <a:pt x="13830" y="12561"/>
                </a:cubicBezTo>
                <a:cubicBezTo>
                  <a:pt x="13869" y="12483"/>
                  <a:pt x="13884" y="12471"/>
                  <a:pt x="13895" y="12471"/>
                </a:cubicBezTo>
                <a:cubicBezTo>
                  <a:pt x="13900" y="12471"/>
                  <a:pt x="13904" y="12473"/>
                  <a:pt x="13908" y="12473"/>
                </a:cubicBezTo>
                <a:cubicBezTo>
                  <a:pt x="13919" y="12473"/>
                  <a:pt x="13934" y="12460"/>
                  <a:pt x="13976" y="12366"/>
                </a:cubicBezTo>
                <a:cubicBezTo>
                  <a:pt x="14025" y="12171"/>
                  <a:pt x="14098" y="12000"/>
                  <a:pt x="14196" y="11805"/>
                </a:cubicBezTo>
                <a:cubicBezTo>
                  <a:pt x="14415" y="11366"/>
                  <a:pt x="14415" y="11098"/>
                  <a:pt x="14635" y="10707"/>
                </a:cubicBezTo>
                <a:lnTo>
                  <a:pt x="14635" y="10756"/>
                </a:lnTo>
                <a:cubicBezTo>
                  <a:pt x="14708" y="10610"/>
                  <a:pt x="14805" y="10317"/>
                  <a:pt x="14927" y="10073"/>
                </a:cubicBezTo>
                <a:lnTo>
                  <a:pt x="14927" y="10073"/>
                </a:lnTo>
                <a:cubicBezTo>
                  <a:pt x="14903" y="10110"/>
                  <a:pt x="14879" y="10140"/>
                  <a:pt x="14866" y="10140"/>
                </a:cubicBezTo>
                <a:cubicBezTo>
                  <a:pt x="14854" y="10140"/>
                  <a:pt x="14854" y="10110"/>
                  <a:pt x="14879" y="10024"/>
                </a:cubicBezTo>
                <a:cubicBezTo>
                  <a:pt x="15171" y="9439"/>
                  <a:pt x="15293" y="9049"/>
                  <a:pt x="15537" y="8610"/>
                </a:cubicBezTo>
                <a:lnTo>
                  <a:pt x="15635" y="8220"/>
                </a:lnTo>
                <a:lnTo>
                  <a:pt x="15952" y="7488"/>
                </a:lnTo>
                <a:lnTo>
                  <a:pt x="15439" y="6829"/>
                </a:lnTo>
                <a:cubicBezTo>
                  <a:pt x="15391" y="6756"/>
                  <a:pt x="15342" y="6683"/>
                  <a:pt x="15269" y="6634"/>
                </a:cubicBezTo>
                <a:lnTo>
                  <a:pt x="15074" y="6439"/>
                </a:lnTo>
                <a:lnTo>
                  <a:pt x="14879" y="6268"/>
                </a:lnTo>
                <a:lnTo>
                  <a:pt x="14561" y="6000"/>
                </a:lnTo>
                <a:lnTo>
                  <a:pt x="14122" y="6146"/>
                </a:lnTo>
                <a:cubicBezTo>
                  <a:pt x="13976" y="6195"/>
                  <a:pt x="13830" y="6244"/>
                  <a:pt x="13683" y="6317"/>
                </a:cubicBezTo>
                <a:lnTo>
                  <a:pt x="12757" y="6707"/>
                </a:lnTo>
                <a:cubicBezTo>
                  <a:pt x="12610" y="6781"/>
                  <a:pt x="12464" y="6854"/>
                  <a:pt x="12318" y="6927"/>
                </a:cubicBezTo>
                <a:lnTo>
                  <a:pt x="11854" y="7146"/>
                </a:lnTo>
                <a:lnTo>
                  <a:pt x="11366" y="7390"/>
                </a:lnTo>
                <a:lnTo>
                  <a:pt x="10610" y="7781"/>
                </a:lnTo>
                <a:cubicBezTo>
                  <a:pt x="10488" y="7829"/>
                  <a:pt x="10391" y="7878"/>
                  <a:pt x="10293" y="7927"/>
                </a:cubicBezTo>
                <a:lnTo>
                  <a:pt x="10196" y="7976"/>
                </a:lnTo>
                <a:cubicBezTo>
                  <a:pt x="10147" y="8000"/>
                  <a:pt x="10098" y="8024"/>
                  <a:pt x="10049" y="8049"/>
                </a:cubicBezTo>
                <a:cubicBezTo>
                  <a:pt x="10025" y="8049"/>
                  <a:pt x="9976" y="8073"/>
                  <a:pt x="9952" y="8073"/>
                </a:cubicBezTo>
                <a:lnTo>
                  <a:pt x="9952" y="7951"/>
                </a:lnTo>
                <a:cubicBezTo>
                  <a:pt x="9952" y="7927"/>
                  <a:pt x="9952" y="7854"/>
                  <a:pt x="9976" y="7805"/>
                </a:cubicBezTo>
                <a:cubicBezTo>
                  <a:pt x="10049" y="7439"/>
                  <a:pt x="10123" y="7098"/>
                  <a:pt x="10196" y="6732"/>
                </a:cubicBezTo>
                <a:cubicBezTo>
                  <a:pt x="10269" y="6390"/>
                  <a:pt x="10342" y="6049"/>
                  <a:pt x="10391" y="5732"/>
                </a:cubicBezTo>
                <a:cubicBezTo>
                  <a:pt x="10415" y="5537"/>
                  <a:pt x="10440" y="5366"/>
                  <a:pt x="10488" y="5195"/>
                </a:cubicBezTo>
                <a:cubicBezTo>
                  <a:pt x="10513" y="4951"/>
                  <a:pt x="10562" y="4708"/>
                  <a:pt x="10562" y="4488"/>
                </a:cubicBezTo>
                <a:cubicBezTo>
                  <a:pt x="10635" y="4147"/>
                  <a:pt x="10684" y="3732"/>
                  <a:pt x="10708" y="3317"/>
                </a:cubicBezTo>
                <a:lnTo>
                  <a:pt x="10610" y="3195"/>
                </a:lnTo>
                <a:lnTo>
                  <a:pt x="10513" y="3098"/>
                </a:lnTo>
                <a:lnTo>
                  <a:pt x="10513" y="3098"/>
                </a:lnTo>
                <a:cubicBezTo>
                  <a:pt x="10564" y="3162"/>
                  <a:pt x="10568" y="3193"/>
                  <a:pt x="10546" y="3193"/>
                </a:cubicBezTo>
                <a:cubicBezTo>
                  <a:pt x="10526" y="3193"/>
                  <a:pt x="10486" y="3168"/>
                  <a:pt x="10440" y="3122"/>
                </a:cubicBezTo>
                <a:cubicBezTo>
                  <a:pt x="10049" y="2659"/>
                  <a:pt x="10171" y="2830"/>
                  <a:pt x="10098" y="2756"/>
                </a:cubicBezTo>
                <a:cubicBezTo>
                  <a:pt x="10098" y="2756"/>
                  <a:pt x="10049" y="2732"/>
                  <a:pt x="10001" y="2683"/>
                </a:cubicBezTo>
                <a:cubicBezTo>
                  <a:pt x="9952" y="2659"/>
                  <a:pt x="9879" y="2634"/>
                  <a:pt x="9757" y="2586"/>
                </a:cubicBezTo>
                <a:cubicBezTo>
                  <a:pt x="9635" y="2512"/>
                  <a:pt x="9537" y="2464"/>
                  <a:pt x="9366" y="2366"/>
                </a:cubicBezTo>
                <a:cubicBezTo>
                  <a:pt x="9171" y="2439"/>
                  <a:pt x="8976" y="2488"/>
                  <a:pt x="8757" y="2561"/>
                </a:cubicBezTo>
                <a:lnTo>
                  <a:pt x="8391" y="2683"/>
                </a:lnTo>
                <a:cubicBezTo>
                  <a:pt x="8269" y="2732"/>
                  <a:pt x="8147" y="2781"/>
                  <a:pt x="8025" y="2830"/>
                </a:cubicBezTo>
                <a:lnTo>
                  <a:pt x="7635" y="3025"/>
                </a:lnTo>
                <a:cubicBezTo>
                  <a:pt x="7562" y="3049"/>
                  <a:pt x="7513" y="3073"/>
                  <a:pt x="7440" y="3098"/>
                </a:cubicBezTo>
                <a:lnTo>
                  <a:pt x="7318" y="3195"/>
                </a:lnTo>
                <a:cubicBezTo>
                  <a:pt x="7147" y="3269"/>
                  <a:pt x="6976" y="3366"/>
                  <a:pt x="6806" y="3464"/>
                </a:cubicBezTo>
                <a:cubicBezTo>
                  <a:pt x="6440" y="3683"/>
                  <a:pt x="6123" y="3903"/>
                  <a:pt x="5806" y="4147"/>
                </a:cubicBezTo>
                <a:lnTo>
                  <a:pt x="5684" y="4220"/>
                </a:lnTo>
                <a:lnTo>
                  <a:pt x="5635" y="4244"/>
                </a:lnTo>
                <a:lnTo>
                  <a:pt x="5586" y="4293"/>
                </a:lnTo>
                <a:cubicBezTo>
                  <a:pt x="5562" y="4317"/>
                  <a:pt x="5537" y="4342"/>
                  <a:pt x="5513" y="4366"/>
                </a:cubicBezTo>
                <a:cubicBezTo>
                  <a:pt x="5440" y="4415"/>
                  <a:pt x="5391" y="4464"/>
                  <a:pt x="5342" y="4512"/>
                </a:cubicBezTo>
                <a:lnTo>
                  <a:pt x="5318" y="4610"/>
                </a:lnTo>
                <a:lnTo>
                  <a:pt x="5318" y="4634"/>
                </a:lnTo>
                <a:cubicBezTo>
                  <a:pt x="5293" y="4610"/>
                  <a:pt x="5293" y="4586"/>
                  <a:pt x="5293" y="4561"/>
                </a:cubicBezTo>
                <a:cubicBezTo>
                  <a:pt x="5269" y="4512"/>
                  <a:pt x="5269" y="4464"/>
                  <a:pt x="5245" y="4415"/>
                </a:cubicBezTo>
                <a:lnTo>
                  <a:pt x="5269" y="4415"/>
                </a:lnTo>
                <a:cubicBezTo>
                  <a:pt x="5245" y="4366"/>
                  <a:pt x="5245" y="4317"/>
                  <a:pt x="5245" y="4244"/>
                </a:cubicBezTo>
                <a:lnTo>
                  <a:pt x="5245" y="4122"/>
                </a:lnTo>
                <a:cubicBezTo>
                  <a:pt x="5245" y="4098"/>
                  <a:pt x="5245" y="4049"/>
                  <a:pt x="5245" y="4049"/>
                </a:cubicBezTo>
                <a:lnTo>
                  <a:pt x="5245" y="4025"/>
                </a:lnTo>
                <a:lnTo>
                  <a:pt x="5245" y="3951"/>
                </a:lnTo>
                <a:lnTo>
                  <a:pt x="5245" y="3805"/>
                </a:lnTo>
                <a:cubicBezTo>
                  <a:pt x="5245" y="3586"/>
                  <a:pt x="5293" y="3390"/>
                  <a:pt x="5293" y="3195"/>
                </a:cubicBezTo>
                <a:cubicBezTo>
                  <a:pt x="5342" y="2830"/>
                  <a:pt x="5367" y="2488"/>
                  <a:pt x="5391" y="2171"/>
                </a:cubicBezTo>
                <a:cubicBezTo>
                  <a:pt x="5440" y="1854"/>
                  <a:pt x="5464" y="1561"/>
                  <a:pt x="5488" y="1317"/>
                </a:cubicBezTo>
                <a:cubicBezTo>
                  <a:pt x="5513" y="1073"/>
                  <a:pt x="5513" y="903"/>
                  <a:pt x="5513" y="756"/>
                </a:cubicBezTo>
                <a:lnTo>
                  <a:pt x="5513" y="756"/>
                </a:lnTo>
                <a:lnTo>
                  <a:pt x="5488" y="903"/>
                </a:lnTo>
                <a:lnTo>
                  <a:pt x="5488" y="781"/>
                </a:lnTo>
                <a:cubicBezTo>
                  <a:pt x="5196" y="537"/>
                  <a:pt x="5220" y="464"/>
                  <a:pt x="5074" y="269"/>
                </a:cubicBezTo>
                <a:cubicBezTo>
                  <a:pt x="5069" y="278"/>
                  <a:pt x="5062" y="282"/>
                  <a:pt x="5051" y="282"/>
                </a:cubicBezTo>
                <a:cubicBezTo>
                  <a:pt x="5006" y="282"/>
                  <a:pt x="4914" y="202"/>
                  <a:pt x="4854" y="122"/>
                </a:cubicBezTo>
                <a:lnTo>
                  <a:pt x="4830" y="73"/>
                </a:lnTo>
                <a:lnTo>
                  <a:pt x="4781" y="73"/>
                </a:lnTo>
                <a:cubicBezTo>
                  <a:pt x="4659" y="49"/>
                  <a:pt x="4562" y="49"/>
                  <a:pt x="4440" y="49"/>
                </a:cubicBezTo>
                <a:lnTo>
                  <a:pt x="4196" y="49"/>
                </a:lnTo>
                <a:lnTo>
                  <a:pt x="3928" y="0"/>
                </a:lnTo>
                <a:close/>
                <a:moveTo>
                  <a:pt x="13513" y="13209"/>
                </a:moveTo>
                <a:cubicBezTo>
                  <a:pt x="13497" y="13237"/>
                  <a:pt x="13481" y="13265"/>
                  <a:pt x="13464" y="13293"/>
                </a:cubicBezTo>
                <a:cubicBezTo>
                  <a:pt x="13481" y="13267"/>
                  <a:pt x="13498" y="13239"/>
                  <a:pt x="13513" y="13209"/>
                </a:cubicBezTo>
                <a:close/>
              </a:path>
            </a:pathLst>
          </a:custGeom>
          <a:solidFill>
            <a:srgbClr val="F8AC5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91" name="Google Shape;791;p23"/>
          <p:cNvGrpSpPr/>
          <p:nvPr/>
        </p:nvGrpSpPr>
        <p:grpSpPr>
          <a:xfrm>
            <a:off x="-296477" y="1356394"/>
            <a:ext cx="763897" cy="960788"/>
            <a:chOff x="632000" y="3011150"/>
            <a:chExt cx="212225" cy="266925"/>
          </a:xfrm>
        </p:grpSpPr>
        <p:sp>
          <p:nvSpPr>
            <p:cNvPr id="792" name="Google Shape;792;p23"/>
            <p:cNvSpPr/>
            <p:nvPr/>
          </p:nvSpPr>
          <p:spPr>
            <a:xfrm>
              <a:off x="767375" y="3031875"/>
              <a:ext cx="25" cy="3675"/>
            </a:xfrm>
            <a:custGeom>
              <a:avLst/>
              <a:gdLst/>
              <a:ahLst/>
              <a:cxnLst/>
              <a:rect l="l" t="t" r="r" b="b"/>
              <a:pathLst>
                <a:path w="1" h="147" extrusionOk="0">
                  <a:moveTo>
                    <a:pt x="0" y="147"/>
                  </a:moveTo>
                  <a:lnTo>
                    <a:pt x="0" y="0"/>
                  </a:lnTo>
                  <a:cubicBezTo>
                    <a:pt x="0" y="49"/>
                    <a:pt x="0" y="98"/>
                    <a:pt x="0" y="1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3"/>
            <p:cNvSpPr/>
            <p:nvPr/>
          </p:nvSpPr>
          <p:spPr>
            <a:xfrm>
              <a:off x="701525" y="3033700"/>
              <a:ext cx="25" cy="3075"/>
            </a:xfrm>
            <a:custGeom>
              <a:avLst/>
              <a:gdLst/>
              <a:ahLst/>
              <a:cxnLst/>
              <a:rect l="l" t="t" r="r" b="b"/>
              <a:pathLst>
                <a:path w="1" h="123" extrusionOk="0">
                  <a:moveTo>
                    <a:pt x="0" y="123"/>
                  </a:moveTo>
                  <a:lnTo>
                    <a:pt x="0" y="1"/>
                  </a:lnTo>
                  <a:cubicBezTo>
                    <a:pt x="0" y="49"/>
                    <a:pt x="0" y="74"/>
                    <a:pt x="0" y="12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3"/>
            <p:cNvSpPr/>
            <p:nvPr/>
          </p:nvSpPr>
          <p:spPr>
            <a:xfrm>
              <a:off x="632000" y="3030050"/>
              <a:ext cx="25" cy="1850"/>
            </a:xfrm>
            <a:custGeom>
              <a:avLst/>
              <a:gdLst/>
              <a:ahLst/>
              <a:cxnLst/>
              <a:rect l="l" t="t" r="r" b="b"/>
              <a:pathLst>
                <a:path w="1" h="74" extrusionOk="0">
                  <a:moveTo>
                    <a:pt x="1" y="73"/>
                  </a:moveTo>
                  <a:lnTo>
                    <a:pt x="1" y="0"/>
                  </a:lnTo>
                  <a:cubicBezTo>
                    <a:pt x="1" y="25"/>
                    <a:pt x="1" y="49"/>
                    <a:pt x="1" y="7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23"/>
            <p:cNvSpPr/>
            <p:nvPr/>
          </p:nvSpPr>
          <p:spPr>
            <a:xfrm>
              <a:off x="649075" y="3150175"/>
              <a:ext cx="650" cy="1850"/>
            </a:xfrm>
            <a:custGeom>
              <a:avLst/>
              <a:gdLst/>
              <a:ahLst/>
              <a:cxnLst/>
              <a:rect l="l" t="t" r="r" b="b"/>
              <a:pathLst>
                <a:path w="26" h="74" extrusionOk="0">
                  <a:moveTo>
                    <a:pt x="25" y="0"/>
                  </a:moveTo>
                  <a:cubicBezTo>
                    <a:pt x="1" y="0"/>
                    <a:pt x="1" y="49"/>
                    <a:pt x="1" y="73"/>
                  </a:cubicBezTo>
                  <a:cubicBezTo>
                    <a:pt x="1" y="49"/>
                    <a:pt x="25" y="24"/>
                    <a:pt x="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23"/>
            <p:cNvSpPr/>
            <p:nvPr/>
          </p:nvSpPr>
          <p:spPr>
            <a:xfrm>
              <a:off x="649075" y="3152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23"/>
            <p:cNvSpPr/>
            <p:nvPr/>
          </p:nvSpPr>
          <p:spPr>
            <a:xfrm>
              <a:off x="646025" y="3144675"/>
              <a:ext cx="48800" cy="52925"/>
            </a:xfrm>
            <a:custGeom>
              <a:avLst/>
              <a:gdLst/>
              <a:ahLst/>
              <a:cxnLst/>
              <a:rect l="l" t="t" r="r" b="b"/>
              <a:pathLst>
                <a:path w="1952" h="2117" extrusionOk="0">
                  <a:moveTo>
                    <a:pt x="1049" y="0"/>
                  </a:moveTo>
                  <a:lnTo>
                    <a:pt x="635" y="98"/>
                  </a:lnTo>
                  <a:cubicBezTo>
                    <a:pt x="586" y="147"/>
                    <a:pt x="562" y="220"/>
                    <a:pt x="537" y="293"/>
                  </a:cubicBezTo>
                  <a:cubicBezTo>
                    <a:pt x="537" y="293"/>
                    <a:pt x="537" y="293"/>
                    <a:pt x="537" y="318"/>
                  </a:cubicBezTo>
                  <a:cubicBezTo>
                    <a:pt x="447" y="287"/>
                    <a:pt x="347" y="267"/>
                    <a:pt x="267" y="267"/>
                  </a:cubicBezTo>
                  <a:cubicBezTo>
                    <a:pt x="217" y="267"/>
                    <a:pt x="175" y="275"/>
                    <a:pt x="147" y="293"/>
                  </a:cubicBezTo>
                  <a:lnTo>
                    <a:pt x="147" y="318"/>
                  </a:lnTo>
                  <a:cubicBezTo>
                    <a:pt x="123" y="342"/>
                    <a:pt x="147" y="366"/>
                    <a:pt x="123" y="366"/>
                  </a:cubicBezTo>
                  <a:cubicBezTo>
                    <a:pt x="123" y="391"/>
                    <a:pt x="123" y="391"/>
                    <a:pt x="123" y="415"/>
                  </a:cubicBezTo>
                  <a:cubicBezTo>
                    <a:pt x="123" y="440"/>
                    <a:pt x="110" y="440"/>
                    <a:pt x="98" y="440"/>
                  </a:cubicBezTo>
                  <a:cubicBezTo>
                    <a:pt x="86" y="440"/>
                    <a:pt x="74" y="440"/>
                    <a:pt x="74" y="464"/>
                  </a:cubicBezTo>
                  <a:cubicBezTo>
                    <a:pt x="25" y="683"/>
                    <a:pt x="1" y="927"/>
                    <a:pt x="1" y="1147"/>
                  </a:cubicBezTo>
                  <a:cubicBezTo>
                    <a:pt x="25" y="1220"/>
                    <a:pt x="25" y="1293"/>
                    <a:pt x="50" y="1366"/>
                  </a:cubicBezTo>
                  <a:cubicBezTo>
                    <a:pt x="50" y="1391"/>
                    <a:pt x="50" y="1391"/>
                    <a:pt x="50" y="1415"/>
                  </a:cubicBezTo>
                  <a:cubicBezTo>
                    <a:pt x="50" y="1415"/>
                    <a:pt x="98" y="1513"/>
                    <a:pt x="147" y="1635"/>
                  </a:cubicBezTo>
                  <a:cubicBezTo>
                    <a:pt x="196" y="1708"/>
                    <a:pt x="245" y="1781"/>
                    <a:pt x="293" y="1854"/>
                  </a:cubicBezTo>
                  <a:lnTo>
                    <a:pt x="318" y="1854"/>
                  </a:lnTo>
                  <a:cubicBezTo>
                    <a:pt x="415" y="1927"/>
                    <a:pt x="318" y="1903"/>
                    <a:pt x="415" y="1976"/>
                  </a:cubicBezTo>
                  <a:cubicBezTo>
                    <a:pt x="440" y="1976"/>
                    <a:pt x="489" y="2000"/>
                    <a:pt x="513" y="2025"/>
                  </a:cubicBezTo>
                  <a:cubicBezTo>
                    <a:pt x="537" y="2049"/>
                    <a:pt x="562" y="2049"/>
                    <a:pt x="610" y="2074"/>
                  </a:cubicBezTo>
                  <a:cubicBezTo>
                    <a:pt x="610" y="2074"/>
                    <a:pt x="659" y="2098"/>
                    <a:pt x="635" y="2098"/>
                  </a:cubicBezTo>
                  <a:cubicBezTo>
                    <a:pt x="635" y="2106"/>
                    <a:pt x="640" y="2109"/>
                    <a:pt x="649" y="2109"/>
                  </a:cubicBezTo>
                  <a:cubicBezTo>
                    <a:pt x="667" y="2109"/>
                    <a:pt x="700" y="2098"/>
                    <a:pt x="732" y="2098"/>
                  </a:cubicBezTo>
                  <a:cubicBezTo>
                    <a:pt x="757" y="2098"/>
                    <a:pt x="732" y="2098"/>
                    <a:pt x="732" y="2074"/>
                  </a:cubicBezTo>
                  <a:lnTo>
                    <a:pt x="806" y="2074"/>
                  </a:lnTo>
                  <a:cubicBezTo>
                    <a:pt x="822" y="2074"/>
                    <a:pt x="827" y="2096"/>
                    <a:pt x="822" y="2103"/>
                  </a:cubicBezTo>
                  <a:lnTo>
                    <a:pt x="822" y="2103"/>
                  </a:lnTo>
                  <a:cubicBezTo>
                    <a:pt x="816" y="2101"/>
                    <a:pt x="811" y="2100"/>
                    <a:pt x="806" y="2098"/>
                  </a:cubicBezTo>
                  <a:lnTo>
                    <a:pt x="806" y="2098"/>
                  </a:lnTo>
                  <a:cubicBezTo>
                    <a:pt x="810" y="2103"/>
                    <a:pt x="814" y="2105"/>
                    <a:pt x="817" y="2105"/>
                  </a:cubicBezTo>
                  <a:cubicBezTo>
                    <a:pt x="819" y="2105"/>
                    <a:pt x="821" y="2104"/>
                    <a:pt x="822" y="2103"/>
                  </a:cubicBezTo>
                  <a:lnTo>
                    <a:pt x="822" y="2103"/>
                  </a:lnTo>
                  <a:cubicBezTo>
                    <a:pt x="854" y="2112"/>
                    <a:pt x="891" y="2116"/>
                    <a:pt x="928" y="2116"/>
                  </a:cubicBezTo>
                  <a:cubicBezTo>
                    <a:pt x="970" y="2116"/>
                    <a:pt x="1013" y="2110"/>
                    <a:pt x="1049" y="2098"/>
                  </a:cubicBezTo>
                  <a:cubicBezTo>
                    <a:pt x="1171" y="2074"/>
                    <a:pt x="1269" y="2049"/>
                    <a:pt x="1367" y="2000"/>
                  </a:cubicBezTo>
                  <a:cubicBezTo>
                    <a:pt x="1537" y="1903"/>
                    <a:pt x="1684" y="1781"/>
                    <a:pt x="1781" y="1610"/>
                  </a:cubicBezTo>
                  <a:cubicBezTo>
                    <a:pt x="1757" y="1610"/>
                    <a:pt x="1732" y="1683"/>
                    <a:pt x="1708" y="1683"/>
                  </a:cubicBezTo>
                  <a:cubicBezTo>
                    <a:pt x="1708" y="1635"/>
                    <a:pt x="1757" y="1635"/>
                    <a:pt x="1757" y="1586"/>
                  </a:cubicBezTo>
                  <a:cubicBezTo>
                    <a:pt x="1757" y="1561"/>
                    <a:pt x="1806" y="1513"/>
                    <a:pt x="1854" y="1513"/>
                  </a:cubicBezTo>
                  <a:lnTo>
                    <a:pt x="1854" y="1488"/>
                  </a:lnTo>
                  <a:lnTo>
                    <a:pt x="1879" y="1464"/>
                  </a:lnTo>
                  <a:cubicBezTo>
                    <a:pt x="1903" y="1366"/>
                    <a:pt x="1903" y="1342"/>
                    <a:pt x="1928" y="1342"/>
                  </a:cubicBezTo>
                  <a:cubicBezTo>
                    <a:pt x="1928" y="1293"/>
                    <a:pt x="1952" y="1269"/>
                    <a:pt x="1952" y="1220"/>
                  </a:cubicBezTo>
                  <a:cubicBezTo>
                    <a:pt x="1952" y="1147"/>
                    <a:pt x="1952" y="1074"/>
                    <a:pt x="1952" y="1000"/>
                  </a:cubicBezTo>
                  <a:cubicBezTo>
                    <a:pt x="1952" y="1000"/>
                    <a:pt x="1952" y="1011"/>
                    <a:pt x="1945" y="1011"/>
                  </a:cubicBezTo>
                  <a:cubicBezTo>
                    <a:pt x="1941" y="1011"/>
                    <a:pt x="1936" y="1009"/>
                    <a:pt x="1928" y="1000"/>
                  </a:cubicBezTo>
                  <a:cubicBezTo>
                    <a:pt x="1903" y="976"/>
                    <a:pt x="1903" y="927"/>
                    <a:pt x="1928" y="903"/>
                  </a:cubicBezTo>
                  <a:cubicBezTo>
                    <a:pt x="1949" y="903"/>
                    <a:pt x="1913" y="826"/>
                    <a:pt x="1888" y="826"/>
                  </a:cubicBezTo>
                  <a:cubicBezTo>
                    <a:pt x="1884" y="826"/>
                    <a:pt x="1881" y="827"/>
                    <a:pt x="1879" y="830"/>
                  </a:cubicBezTo>
                  <a:cubicBezTo>
                    <a:pt x="1879" y="830"/>
                    <a:pt x="1879" y="767"/>
                    <a:pt x="1891" y="767"/>
                  </a:cubicBezTo>
                  <a:cubicBezTo>
                    <a:pt x="1894" y="767"/>
                    <a:pt x="1898" y="771"/>
                    <a:pt x="1903" y="781"/>
                  </a:cubicBezTo>
                  <a:cubicBezTo>
                    <a:pt x="1903" y="757"/>
                    <a:pt x="1879" y="732"/>
                    <a:pt x="1879" y="732"/>
                  </a:cubicBezTo>
                  <a:lnTo>
                    <a:pt x="1879" y="781"/>
                  </a:lnTo>
                  <a:cubicBezTo>
                    <a:pt x="1830" y="683"/>
                    <a:pt x="1830" y="635"/>
                    <a:pt x="1806" y="610"/>
                  </a:cubicBezTo>
                  <a:lnTo>
                    <a:pt x="1806" y="635"/>
                  </a:lnTo>
                  <a:cubicBezTo>
                    <a:pt x="1781" y="586"/>
                    <a:pt x="1757" y="561"/>
                    <a:pt x="1757" y="537"/>
                  </a:cubicBezTo>
                  <a:lnTo>
                    <a:pt x="1757" y="537"/>
                  </a:lnTo>
                  <a:lnTo>
                    <a:pt x="1806" y="561"/>
                  </a:lnTo>
                  <a:cubicBezTo>
                    <a:pt x="1757" y="513"/>
                    <a:pt x="1732" y="464"/>
                    <a:pt x="1684" y="415"/>
                  </a:cubicBezTo>
                  <a:lnTo>
                    <a:pt x="1684" y="440"/>
                  </a:lnTo>
                  <a:cubicBezTo>
                    <a:pt x="1635" y="415"/>
                    <a:pt x="1562" y="318"/>
                    <a:pt x="1464" y="269"/>
                  </a:cubicBezTo>
                  <a:cubicBezTo>
                    <a:pt x="1391" y="196"/>
                    <a:pt x="1318" y="171"/>
                    <a:pt x="1245" y="147"/>
                  </a:cubicBezTo>
                  <a:lnTo>
                    <a:pt x="1245" y="171"/>
                  </a:lnTo>
                  <a:lnTo>
                    <a:pt x="1196" y="147"/>
                  </a:lnTo>
                  <a:cubicBezTo>
                    <a:pt x="1196" y="147"/>
                    <a:pt x="1245" y="122"/>
                    <a:pt x="1245" y="122"/>
                  </a:cubicBezTo>
                  <a:cubicBezTo>
                    <a:pt x="1245" y="122"/>
                    <a:pt x="1147" y="49"/>
                    <a:pt x="10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23"/>
            <p:cNvSpPr/>
            <p:nvPr/>
          </p:nvSpPr>
          <p:spPr>
            <a:xfrm>
              <a:off x="798475" y="3083700"/>
              <a:ext cx="45750" cy="48200"/>
            </a:xfrm>
            <a:custGeom>
              <a:avLst/>
              <a:gdLst/>
              <a:ahLst/>
              <a:cxnLst/>
              <a:rect l="l" t="t" r="r" b="b"/>
              <a:pathLst>
                <a:path w="1830" h="1928" extrusionOk="0">
                  <a:moveTo>
                    <a:pt x="927" y="1"/>
                  </a:moveTo>
                  <a:lnTo>
                    <a:pt x="512" y="25"/>
                  </a:lnTo>
                  <a:lnTo>
                    <a:pt x="439" y="98"/>
                  </a:lnTo>
                  <a:lnTo>
                    <a:pt x="390" y="98"/>
                  </a:lnTo>
                  <a:cubicBezTo>
                    <a:pt x="366" y="98"/>
                    <a:pt x="342" y="122"/>
                    <a:pt x="317" y="122"/>
                  </a:cubicBezTo>
                  <a:lnTo>
                    <a:pt x="244" y="171"/>
                  </a:lnTo>
                  <a:cubicBezTo>
                    <a:pt x="206" y="190"/>
                    <a:pt x="182" y="210"/>
                    <a:pt x="162" y="229"/>
                  </a:cubicBezTo>
                  <a:lnTo>
                    <a:pt x="162" y="229"/>
                  </a:lnTo>
                  <a:cubicBezTo>
                    <a:pt x="165" y="226"/>
                    <a:pt x="168" y="223"/>
                    <a:pt x="171" y="220"/>
                  </a:cubicBezTo>
                  <a:lnTo>
                    <a:pt x="171" y="220"/>
                  </a:lnTo>
                  <a:lnTo>
                    <a:pt x="146" y="244"/>
                  </a:lnTo>
                  <a:cubicBezTo>
                    <a:pt x="152" y="239"/>
                    <a:pt x="157" y="234"/>
                    <a:pt x="162" y="229"/>
                  </a:cubicBezTo>
                  <a:lnTo>
                    <a:pt x="162" y="229"/>
                  </a:lnTo>
                  <a:cubicBezTo>
                    <a:pt x="96" y="299"/>
                    <a:pt x="72" y="369"/>
                    <a:pt x="49" y="440"/>
                  </a:cubicBezTo>
                  <a:cubicBezTo>
                    <a:pt x="49" y="464"/>
                    <a:pt x="25" y="488"/>
                    <a:pt x="0" y="513"/>
                  </a:cubicBezTo>
                  <a:lnTo>
                    <a:pt x="0" y="561"/>
                  </a:lnTo>
                  <a:lnTo>
                    <a:pt x="0" y="610"/>
                  </a:lnTo>
                  <a:cubicBezTo>
                    <a:pt x="0" y="610"/>
                    <a:pt x="49" y="635"/>
                    <a:pt x="49" y="683"/>
                  </a:cubicBezTo>
                  <a:cubicBezTo>
                    <a:pt x="73" y="708"/>
                    <a:pt x="73" y="732"/>
                    <a:pt x="98" y="757"/>
                  </a:cubicBezTo>
                  <a:cubicBezTo>
                    <a:pt x="73" y="903"/>
                    <a:pt x="98" y="1049"/>
                    <a:pt x="146" y="1196"/>
                  </a:cubicBezTo>
                  <a:cubicBezTo>
                    <a:pt x="171" y="1342"/>
                    <a:pt x="244" y="1464"/>
                    <a:pt x="317" y="1561"/>
                  </a:cubicBezTo>
                  <a:cubicBezTo>
                    <a:pt x="415" y="1708"/>
                    <a:pt x="561" y="1830"/>
                    <a:pt x="707" y="1927"/>
                  </a:cubicBezTo>
                  <a:lnTo>
                    <a:pt x="1146" y="1927"/>
                  </a:lnTo>
                  <a:cubicBezTo>
                    <a:pt x="1244" y="1854"/>
                    <a:pt x="1317" y="1781"/>
                    <a:pt x="1390" y="1732"/>
                  </a:cubicBezTo>
                  <a:cubicBezTo>
                    <a:pt x="1464" y="1708"/>
                    <a:pt x="1512" y="1659"/>
                    <a:pt x="1561" y="1586"/>
                  </a:cubicBezTo>
                  <a:lnTo>
                    <a:pt x="1561" y="1586"/>
                  </a:lnTo>
                  <a:cubicBezTo>
                    <a:pt x="1553" y="1594"/>
                    <a:pt x="1548" y="1597"/>
                    <a:pt x="1545" y="1597"/>
                  </a:cubicBezTo>
                  <a:cubicBezTo>
                    <a:pt x="1539" y="1597"/>
                    <a:pt x="1545" y="1586"/>
                    <a:pt x="1561" y="1586"/>
                  </a:cubicBezTo>
                  <a:cubicBezTo>
                    <a:pt x="1585" y="1561"/>
                    <a:pt x="1634" y="1513"/>
                    <a:pt x="1634" y="1513"/>
                  </a:cubicBezTo>
                  <a:cubicBezTo>
                    <a:pt x="1634" y="1513"/>
                    <a:pt x="1634" y="1513"/>
                    <a:pt x="1683" y="1415"/>
                  </a:cubicBezTo>
                  <a:cubicBezTo>
                    <a:pt x="1707" y="1391"/>
                    <a:pt x="1707" y="1342"/>
                    <a:pt x="1732" y="1318"/>
                  </a:cubicBezTo>
                  <a:cubicBezTo>
                    <a:pt x="1756" y="1269"/>
                    <a:pt x="1781" y="1196"/>
                    <a:pt x="1805" y="1147"/>
                  </a:cubicBezTo>
                  <a:cubicBezTo>
                    <a:pt x="1829" y="1001"/>
                    <a:pt x="1829" y="854"/>
                    <a:pt x="1781" y="708"/>
                  </a:cubicBezTo>
                  <a:cubicBezTo>
                    <a:pt x="1707" y="586"/>
                    <a:pt x="1634" y="464"/>
                    <a:pt x="1512" y="366"/>
                  </a:cubicBezTo>
                  <a:cubicBezTo>
                    <a:pt x="1464" y="342"/>
                    <a:pt x="1415" y="318"/>
                    <a:pt x="1390" y="269"/>
                  </a:cubicBezTo>
                  <a:lnTo>
                    <a:pt x="1317" y="220"/>
                  </a:lnTo>
                  <a:lnTo>
                    <a:pt x="1244" y="220"/>
                  </a:lnTo>
                  <a:cubicBezTo>
                    <a:pt x="1220" y="171"/>
                    <a:pt x="1195" y="147"/>
                    <a:pt x="1171" y="122"/>
                  </a:cubicBezTo>
                  <a:lnTo>
                    <a:pt x="1122" y="98"/>
                  </a:lnTo>
                  <a:cubicBezTo>
                    <a:pt x="1049" y="49"/>
                    <a:pt x="1000" y="25"/>
                    <a:pt x="9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23"/>
            <p:cNvSpPr/>
            <p:nvPr/>
          </p:nvSpPr>
          <p:spPr>
            <a:xfrm>
              <a:off x="802125" y="3090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23"/>
            <p:cNvSpPr/>
            <p:nvPr/>
          </p:nvSpPr>
          <p:spPr>
            <a:xfrm>
              <a:off x="713700" y="3105650"/>
              <a:ext cx="50025" cy="51850"/>
            </a:xfrm>
            <a:custGeom>
              <a:avLst/>
              <a:gdLst/>
              <a:ahLst/>
              <a:cxnLst/>
              <a:rect l="l" t="t" r="r" b="b"/>
              <a:pathLst>
                <a:path w="2001" h="2074" extrusionOk="0">
                  <a:moveTo>
                    <a:pt x="1001" y="1"/>
                  </a:moveTo>
                  <a:cubicBezTo>
                    <a:pt x="928" y="25"/>
                    <a:pt x="879" y="25"/>
                    <a:pt x="830" y="49"/>
                  </a:cubicBezTo>
                  <a:lnTo>
                    <a:pt x="684" y="123"/>
                  </a:lnTo>
                  <a:lnTo>
                    <a:pt x="660" y="123"/>
                  </a:lnTo>
                  <a:cubicBezTo>
                    <a:pt x="538" y="123"/>
                    <a:pt x="416" y="147"/>
                    <a:pt x="318" y="220"/>
                  </a:cubicBezTo>
                  <a:cubicBezTo>
                    <a:pt x="220" y="269"/>
                    <a:pt x="147" y="366"/>
                    <a:pt x="99" y="464"/>
                  </a:cubicBezTo>
                  <a:cubicBezTo>
                    <a:pt x="50" y="537"/>
                    <a:pt x="50" y="610"/>
                    <a:pt x="25" y="683"/>
                  </a:cubicBezTo>
                  <a:lnTo>
                    <a:pt x="25" y="659"/>
                  </a:lnTo>
                  <a:cubicBezTo>
                    <a:pt x="25" y="805"/>
                    <a:pt x="1" y="781"/>
                    <a:pt x="25" y="903"/>
                  </a:cubicBezTo>
                  <a:cubicBezTo>
                    <a:pt x="50" y="903"/>
                    <a:pt x="99" y="1025"/>
                    <a:pt x="123" y="1049"/>
                  </a:cubicBezTo>
                  <a:lnTo>
                    <a:pt x="196" y="1196"/>
                  </a:lnTo>
                  <a:cubicBezTo>
                    <a:pt x="220" y="1244"/>
                    <a:pt x="245" y="1293"/>
                    <a:pt x="245" y="1318"/>
                  </a:cubicBezTo>
                  <a:cubicBezTo>
                    <a:pt x="294" y="1391"/>
                    <a:pt x="367" y="1488"/>
                    <a:pt x="391" y="1537"/>
                  </a:cubicBezTo>
                  <a:cubicBezTo>
                    <a:pt x="440" y="1659"/>
                    <a:pt x="513" y="1781"/>
                    <a:pt x="586" y="1879"/>
                  </a:cubicBezTo>
                  <a:lnTo>
                    <a:pt x="586" y="2001"/>
                  </a:lnTo>
                  <a:cubicBezTo>
                    <a:pt x="660" y="1976"/>
                    <a:pt x="708" y="1927"/>
                    <a:pt x="757" y="1903"/>
                  </a:cubicBezTo>
                  <a:cubicBezTo>
                    <a:pt x="903" y="2025"/>
                    <a:pt x="1099" y="2074"/>
                    <a:pt x="1294" y="2074"/>
                  </a:cubicBezTo>
                  <a:cubicBezTo>
                    <a:pt x="1440" y="2049"/>
                    <a:pt x="1611" y="1976"/>
                    <a:pt x="1708" y="1854"/>
                  </a:cubicBezTo>
                  <a:lnTo>
                    <a:pt x="1830" y="1757"/>
                  </a:lnTo>
                  <a:lnTo>
                    <a:pt x="1928" y="1635"/>
                  </a:lnTo>
                  <a:lnTo>
                    <a:pt x="1928" y="1635"/>
                  </a:lnTo>
                  <a:cubicBezTo>
                    <a:pt x="1909" y="1653"/>
                    <a:pt x="1898" y="1661"/>
                    <a:pt x="1893" y="1661"/>
                  </a:cubicBezTo>
                  <a:cubicBezTo>
                    <a:pt x="1886" y="1661"/>
                    <a:pt x="1898" y="1640"/>
                    <a:pt x="1928" y="1610"/>
                  </a:cubicBezTo>
                  <a:cubicBezTo>
                    <a:pt x="1977" y="1513"/>
                    <a:pt x="1977" y="1488"/>
                    <a:pt x="1977" y="1488"/>
                  </a:cubicBezTo>
                  <a:lnTo>
                    <a:pt x="1977" y="1488"/>
                  </a:lnTo>
                  <a:cubicBezTo>
                    <a:pt x="1977" y="1488"/>
                    <a:pt x="1975" y="1490"/>
                    <a:pt x="1973" y="1490"/>
                  </a:cubicBezTo>
                  <a:cubicBezTo>
                    <a:pt x="1967" y="1490"/>
                    <a:pt x="1958" y="1476"/>
                    <a:pt x="1977" y="1366"/>
                  </a:cubicBezTo>
                  <a:cubicBezTo>
                    <a:pt x="2001" y="1244"/>
                    <a:pt x="2001" y="1122"/>
                    <a:pt x="1977" y="1001"/>
                  </a:cubicBezTo>
                  <a:cubicBezTo>
                    <a:pt x="1928" y="854"/>
                    <a:pt x="1855" y="732"/>
                    <a:pt x="1757" y="610"/>
                  </a:cubicBezTo>
                  <a:cubicBezTo>
                    <a:pt x="1757" y="562"/>
                    <a:pt x="1733" y="513"/>
                    <a:pt x="1708" y="464"/>
                  </a:cubicBezTo>
                  <a:lnTo>
                    <a:pt x="1659" y="391"/>
                  </a:lnTo>
                  <a:cubicBezTo>
                    <a:pt x="1659" y="391"/>
                    <a:pt x="1659" y="366"/>
                    <a:pt x="1635" y="342"/>
                  </a:cubicBezTo>
                  <a:cubicBezTo>
                    <a:pt x="1635" y="318"/>
                    <a:pt x="1611" y="293"/>
                    <a:pt x="1586" y="269"/>
                  </a:cubicBezTo>
                  <a:cubicBezTo>
                    <a:pt x="1586" y="244"/>
                    <a:pt x="1562" y="220"/>
                    <a:pt x="1562" y="220"/>
                  </a:cubicBezTo>
                  <a:cubicBezTo>
                    <a:pt x="1538" y="196"/>
                    <a:pt x="1513" y="171"/>
                    <a:pt x="1513" y="171"/>
                  </a:cubicBezTo>
                  <a:cubicBezTo>
                    <a:pt x="1464" y="123"/>
                    <a:pt x="1416" y="98"/>
                    <a:pt x="1367" y="74"/>
                  </a:cubicBezTo>
                  <a:cubicBezTo>
                    <a:pt x="1318" y="49"/>
                    <a:pt x="1245" y="25"/>
                    <a:pt x="119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3"/>
            <p:cNvSpPr/>
            <p:nvPr/>
          </p:nvSpPr>
          <p:spPr>
            <a:xfrm>
              <a:off x="790550" y="3185225"/>
              <a:ext cx="48175" cy="56225"/>
            </a:xfrm>
            <a:custGeom>
              <a:avLst/>
              <a:gdLst/>
              <a:ahLst/>
              <a:cxnLst/>
              <a:rect l="l" t="t" r="r" b="b"/>
              <a:pathLst>
                <a:path w="1927" h="2249" extrusionOk="0">
                  <a:moveTo>
                    <a:pt x="829" y="988"/>
                  </a:moveTo>
                  <a:cubicBezTo>
                    <a:pt x="829" y="988"/>
                    <a:pt x="829" y="1013"/>
                    <a:pt x="854" y="1013"/>
                  </a:cubicBezTo>
                  <a:cubicBezTo>
                    <a:pt x="854" y="1037"/>
                    <a:pt x="854" y="1037"/>
                    <a:pt x="829" y="1037"/>
                  </a:cubicBezTo>
                  <a:cubicBezTo>
                    <a:pt x="805" y="1037"/>
                    <a:pt x="829" y="1013"/>
                    <a:pt x="829" y="988"/>
                  </a:cubicBezTo>
                  <a:close/>
                  <a:moveTo>
                    <a:pt x="735" y="0"/>
                  </a:moveTo>
                  <a:cubicBezTo>
                    <a:pt x="665" y="0"/>
                    <a:pt x="598" y="13"/>
                    <a:pt x="537" y="37"/>
                  </a:cubicBezTo>
                  <a:cubicBezTo>
                    <a:pt x="366" y="135"/>
                    <a:pt x="220" y="281"/>
                    <a:pt x="171" y="452"/>
                  </a:cubicBezTo>
                  <a:lnTo>
                    <a:pt x="171" y="427"/>
                  </a:lnTo>
                  <a:cubicBezTo>
                    <a:pt x="122" y="500"/>
                    <a:pt x="98" y="598"/>
                    <a:pt x="73" y="671"/>
                  </a:cubicBezTo>
                  <a:cubicBezTo>
                    <a:pt x="73" y="720"/>
                    <a:pt x="49" y="769"/>
                    <a:pt x="49" y="817"/>
                  </a:cubicBezTo>
                  <a:cubicBezTo>
                    <a:pt x="49" y="866"/>
                    <a:pt x="49" y="939"/>
                    <a:pt x="24" y="988"/>
                  </a:cubicBezTo>
                  <a:cubicBezTo>
                    <a:pt x="0" y="1159"/>
                    <a:pt x="24" y="1354"/>
                    <a:pt x="73" y="1525"/>
                  </a:cubicBezTo>
                  <a:lnTo>
                    <a:pt x="73" y="1500"/>
                  </a:lnTo>
                  <a:cubicBezTo>
                    <a:pt x="98" y="1574"/>
                    <a:pt x="122" y="1671"/>
                    <a:pt x="122" y="1744"/>
                  </a:cubicBezTo>
                  <a:cubicBezTo>
                    <a:pt x="124" y="1742"/>
                    <a:pt x="127" y="1741"/>
                    <a:pt x="130" y="1741"/>
                  </a:cubicBezTo>
                  <a:cubicBezTo>
                    <a:pt x="159" y="1741"/>
                    <a:pt x="222" y="1844"/>
                    <a:pt x="244" y="1866"/>
                  </a:cubicBezTo>
                  <a:cubicBezTo>
                    <a:pt x="293" y="1915"/>
                    <a:pt x="342" y="1964"/>
                    <a:pt x="390" y="1988"/>
                  </a:cubicBezTo>
                  <a:cubicBezTo>
                    <a:pt x="439" y="2037"/>
                    <a:pt x="488" y="2086"/>
                    <a:pt x="561" y="2110"/>
                  </a:cubicBezTo>
                  <a:cubicBezTo>
                    <a:pt x="634" y="2159"/>
                    <a:pt x="683" y="2183"/>
                    <a:pt x="756" y="2208"/>
                  </a:cubicBezTo>
                  <a:lnTo>
                    <a:pt x="854" y="2232"/>
                  </a:lnTo>
                  <a:lnTo>
                    <a:pt x="927" y="2232"/>
                  </a:lnTo>
                  <a:cubicBezTo>
                    <a:pt x="1008" y="2242"/>
                    <a:pt x="1089" y="2248"/>
                    <a:pt x="1169" y="2248"/>
                  </a:cubicBezTo>
                  <a:cubicBezTo>
                    <a:pt x="1284" y="2248"/>
                    <a:pt x="1398" y="2236"/>
                    <a:pt x="1512" y="2208"/>
                  </a:cubicBezTo>
                  <a:lnTo>
                    <a:pt x="1659" y="2208"/>
                  </a:lnTo>
                  <a:cubicBezTo>
                    <a:pt x="1659" y="2086"/>
                    <a:pt x="1659" y="1988"/>
                    <a:pt x="1634" y="1891"/>
                  </a:cubicBezTo>
                  <a:lnTo>
                    <a:pt x="1634" y="1842"/>
                  </a:lnTo>
                  <a:cubicBezTo>
                    <a:pt x="1707" y="1793"/>
                    <a:pt x="1756" y="1720"/>
                    <a:pt x="1805" y="1622"/>
                  </a:cubicBezTo>
                  <a:cubicBezTo>
                    <a:pt x="1854" y="1549"/>
                    <a:pt x="1902" y="1427"/>
                    <a:pt x="1927" y="1330"/>
                  </a:cubicBezTo>
                  <a:lnTo>
                    <a:pt x="1927" y="1330"/>
                  </a:lnTo>
                  <a:cubicBezTo>
                    <a:pt x="1917" y="1350"/>
                    <a:pt x="1911" y="1358"/>
                    <a:pt x="1907" y="1358"/>
                  </a:cubicBezTo>
                  <a:cubicBezTo>
                    <a:pt x="1902" y="1358"/>
                    <a:pt x="1902" y="1344"/>
                    <a:pt x="1902" y="1330"/>
                  </a:cubicBezTo>
                  <a:cubicBezTo>
                    <a:pt x="1927" y="1183"/>
                    <a:pt x="1902" y="1183"/>
                    <a:pt x="1902" y="1183"/>
                  </a:cubicBezTo>
                  <a:cubicBezTo>
                    <a:pt x="1902" y="1159"/>
                    <a:pt x="1902" y="1183"/>
                    <a:pt x="1878" y="1013"/>
                  </a:cubicBezTo>
                  <a:cubicBezTo>
                    <a:pt x="1805" y="744"/>
                    <a:pt x="1659" y="500"/>
                    <a:pt x="1439" y="305"/>
                  </a:cubicBezTo>
                  <a:lnTo>
                    <a:pt x="1342" y="232"/>
                  </a:lnTo>
                  <a:lnTo>
                    <a:pt x="1220" y="159"/>
                  </a:lnTo>
                  <a:cubicBezTo>
                    <a:pt x="1171" y="135"/>
                    <a:pt x="1146" y="110"/>
                    <a:pt x="1098" y="86"/>
                  </a:cubicBezTo>
                  <a:cubicBezTo>
                    <a:pt x="1049" y="61"/>
                    <a:pt x="1000" y="37"/>
                    <a:pt x="951" y="37"/>
                  </a:cubicBezTo>
                  <a:cubicBezTo>
                    <a:pt x="878" y="13"/>
                    <a:pt x="805" y="0"/>
                    <a:pt x="7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3"/>
            <p:cNvSpPr/>
            <p:nvPr/>
          </p:nvSpPr>
          <p:spPr>
            <a:xfrm>
              <a:off x="716750" y="3227600"/>
              <a:ext cx="47600" cy="50475"/>
            </a:xfrm>
            <a:custGeom>
              <a:avLst/>
              <a:gdLst/>
              <a:ahLst/>
              <a:cxnLst/>
              <a:rect l="l" t="t" r="r" b="b"/>
              <a:pathLst>
                <a:path w="1904" h="2019" extrusionOk="0">
                  <a:moveTo>
                    <a:pt x="611" y="0"/>
                  </a:moveTo>
                  <a:cubicBezTo>
                    <a:pt x="613" y="3"/>
                    <a:pt x="616" y="6"/>
                    <a:pt x="619" y="9"/>
                  </a:cubicBezTo>
                  <a:lnTo>
                    <a:pt x="619" y="9"/>
                  </a:lnTo>
                  <a:lnTo>
                    <a:pt x="635" y="0"/>
                  </a:lnTo>
                  <a:close/>
                  <a:moveTo>
                    <a:pt x="619" y="9"/>
                  </a:moveTo>
                  <a:lnTo>
                    <a:pt x="123" y="269"/>
                  </a:lnTo>
                  <a:cubicBezTo>
                    <a:pt x="123" y="318"/>
                    <a:pt x="123" y="366"/>
                    <a:pt x="123" y="415"/>
                  </a:cubicBezTo>
                  <a:lnTo>
                    <a:pt x="123" y="683"/>
                  </a:lnTo>
                  <a:cubicBezTo>
                    <a:pt x="123" y="708"/>
                    <a:pt x="123" y="708"/>
                    <a:pt x="123" y="732"/>
                  </a:cubicBezTo>
                  <a:cubicBezTo>
                    <a:pt x="123" y="732"/>
                    <a:pt x="98" y="732"/>
                    <a:pt x="98" y="757"/>
                  </a:cubicBezTo>
                  <a:cubicBezTo>
                    <a:pt x="74" y="830"/>
                    <a:pt x="50" y="879"/>
                    <a:pt x="25" y="952"/>
                  </a:cubicBezTo>
                  <a:cubicBezTo>
                    <a:pt x="25" y="1000"/>
                    <a:pt x="1" y="1049"/>
                    <a:pt x="1" y="1074"/>
                  </a:cubicBezTo>
                  <a:cubicBezTo>
                    <a:pt x="1" y="1147"/>
                    <a:pt x="1" y="1196"/>
                    <a:pt x="1" y="1244"/>
                  </a:cubicBezTo>
                  <a:cubicBezTo>
                    <a:pt x="1" y="1464"/>
                    <a:pt x="98" y="1659"/>
                    <a:pt x="245" y="1805"/>
                  </a:cubicBezTo>
                  <a:cubicBezTo>
                    <a:pt x="318" y="1878"/>
                    <a:pt x="416" y="1952"/>
                    <a:pt x="538" y="1976"/>
                  </a:cubicBezTo>
                  <a:cubicBezTo>
                    <a:pt x="562" y="1976"/>
                    <a:pt x="562" y="2000"/>
                    <a:pt x="586" y="2000"/>
                  </a:cubicBezTo>
                  <a:cubicBezTo>
                    <a:pt x="635" y="2013"/>
                    <a:pt x="690" y="2019"/>
                    <a:pt x="745" y="2019"/>
                  </a:cubicBezTo>
                  <a:cubicBezTo>
                    <a:pt x="800" y="2019"/>
                    <a:pt x="855" y="2013"/>
                    <a:pt x="903" y="2000"/>
                  </a:cubicBezTo>
                  <a:cubicBezTo>
                    <a:pt x="1001" y="2000"/>
                    <a:pt x="1123" y="1976"/>
                    <a:pt x="1220" y="1952"/>
                  </a:cubicBezTo>
                  <a:lnTo>
                    <a:pt x="1220" y="1927"/>
                  </a:lnTo>
                  <a:cubicBezTo>
                    <a:pt x="1256" y="1909"/>
                    <a:pt x="1269" y="1905"/>
                    <a:pt x="1276" y="1905"/>
                  </a:cubicBezTo>
                  <a:cubicBezTo>
                    <a:pt x="1283" y="1905"/>
                    <a:pt x="1283" y="1910"/>
                    <a:pt x="1298" y="1910"/>
                  </a:cubicBezTo>
                  <a:cubicBezTo>
                    <a:pt x="1307" y="1910"/>
                    <a:pt x="1320" y="1908"/>
                    <a:pt x="1342" y="1903"/>
                  </a:cubicBezTo>
                  <a:cubicBezTo>
                    <a:pt x="1342" y="1830"/>
                    <a:pt x="1489" y="1830"/>
                    <a:pt x="1489" y="1781"/>
                  </a:cubicBezTo>
                  <a:cubicBezTo>
                    <a:pt x="1489" y="1781"/>
                    <a:pt x="1537" y="1757"/>
                    <a:pt x="1537" y="1757"/>
                  </a:cubicBezTo>
                  <a:cubicBezTo>
                    <a:pt x="1537" y="1760"/>
                    <a:pt x="1538" y="1761"/>
                    <a:pt x="1540" y="1761"/>
                  </a:cubicBezTo>
                  <a:cubicBezTo>
                    <a:pt x="1551" y="1761"/>
                    <a:pt x="1590" y="1704"/>
                    <a:pt x="1611" y="1683"/>
                  </a:cubicBezTo>
                  <a:cubicBezTo>
                    <a:pt x="1619" y="1675"/>
                    <a:pt x="1621" y="1673"/>
                    <a:pt x="1621" y="1673"/>
                  </a:cubicBezTo>
                  <a:cubicBezTo>
                    <a:pt x="1619" y="1673"/>
                    <a:pt x="1603" y="1683"/>
                    <a:pt x="1586" y="1683"/>
                  </a:cubicBezTo>
                  <a:lnTo>
                    <a:pt x="1635" y="1635"/>
                  </a:lnTo>
                  <a:cubicBezTo>
                    <a:pt x="1647" y="1622"/>
                    <a:pt x="1659" y="1616"/>
                    <a:pt x="1666" y="1616"/>
                  </a:cubicBezTo>
                  <a:cubicBezTo>
                    <a:pt x="1672" y="1616"/>
                    <a:pt x="1672" y="1622"/>
                    <a:pt x="1659" y="1635"/>
                  </a:cubicBezTo>
                  <a:cubicBezTo>
                    <a:pt x="1733" y="1561"/>
                    <a:pt x="1781" y="1464"/>
                    <a:pt x="1830" y="1366"/>
                  </a:cubicBezTo>
                  <a:cubicBezTo>
                    <a:pt x="1879" y="1244"/>
                    <a:pt x="1903" y="1074"/>
                    <a:pt x="1879" y="927"/>
                  </a:cubicBezTo>
                  <a:cubicBezTo>
                    <a:pt x="1855" y="781"/>
                    <a:pt x="1781" y="635"/>
                    <a:pt x="1684" y="513"/>
                  </a:cubicBezTo>
                  <a:cubicBezTo>
                    <a:pt x="1611" y="464"/>
                    <a:pt x="1537" y="415"/>
                    <a:pt x="1464" y="366"/>
                  </a:cubicBezTo>
                  <a:lnTo>
                    <a:pt x="1464" y="366"/>
                  </a:lnTo>
                  <a:cubicBezTo>
                    <a:pt x="1464" y="415"/>
                    <a:pt x="1513" y="439"/>
                    <a:pt x="1513" y="464"/>
                  </a:cubicBezTo>
                  <a:cubicBezTo>
                    <a:pt x="1489" y="439"/>
                    <a:pt x="1464" y="415"/>
                    <a:pt x="1440" y="415"/>
                  </a:cubicBezTo>
                  <a:cubicBezTo>
                    <a:pt x="1416" y="415"/>
                    <a:pt x="1367" y="342"/>
                    <a:pt x="1367" y="293"/>
                  </a:cubicBezTo>
                  <a:lnTo>
                    <a:pt x="1342" y="293"/>
                  </a:lnTo>
                  <a:lnTo>
                    <a:pt x="1342" y="269"/>
                  </a:lnTo>
                  <a:cubicBezTo>
                    <a:pt x="1294" y="244"/>
                    <a:pt x="1220" y="220"/>
                    <a:pt x="1172" y="171"/>
                  </a:cubicBezTo>
                  <a:cubicBezTo>
                    <a:pt x="1098" y="147"/>
                    <a:pt x="1050" y="147"/>
                    <a:pt x="1001" y="122"/>
                  </a:cubicBezTo>
                  <a:cubicBezTo>
                    <a:pt x="996" y="118"/>
                    <a:pt x="994" y="116"/>
                    <a:pt x="994" y="116"/>
                  </a:cubicBezTo>
                  <a:lnTo>
                    <a:pt x="994" y="116"/>
                  </a:lnTo>
                  <a:cubicBezTo>
                    <a:pt x="993" y="116"/>
                    <a:pt x="1020" y="147"/>
                    <a:pt x="1001" y="147"/>
                  </a:cubicBezTo>
                  <a:cubicBezTo>
                    <a:pt x="977" y="147"/>
                    <a:pt x="952" y="147"/>
                    <a:pt x="952" y="122"/>
                  </a:cubicBezTo>
                  <a:cubicBezTo>
                    <a:pt x="952" y="98"/>
                    <a:pt x="928" y="86"/>
                    <a:pt x="906" y="86"/>
                  </a:cubicBezTo>
                  <a:cubicBezTo>
                    <a:pt x="888" y="86"/>
                    <a:pt x="872" y="95"/>
                    <a:pt x="876" y="113"/>
                  </a:cubicBezTo>
                  <a:lnTo>
                    <a:pt x="876" y="113"/>
                  </a:lnTo>
                  <a:cubicBezTo>
                    <a:pt x="862" y="92"/>
                    <a:pt x="812" y="74"/>
                    <a:pt x="855" y="74"/>
                  </a:cubicBezTo>
                  <a:cubicBezTo>
                    <a:pt x="830" y="74"/>
                    <a:pt x="806" y="49"/>
                    <a:pt x="806" y="49"/>
                  </a:cubicBezTo>
                  <a:lnTo>
                    <a:pt x="806" y="49"/>
                  </a:lnTo>
                  <a:lnTo>
                    <a:pt x="830" y="74"/>
                  </a:lnTo>
                  <a:cubicBezTo>
                    <a:pt x="757" y="49"/>
                    <a:pt x="733" y="25"/>
                    <a:pt x="684" y="25"/>
                  </a:cubicBezTo>
                  <a:lnTo>
                    <a:pt x="708" y="49"/>
                  </a:lnTo>
                  <a:cubicBezTo>
                    <a:pt x="665" y="49"/>
                    <a:pt x="641" y="30"/>
                    <a:pt x="619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23"/>
            <p:cNvSpPr/>
            <p:nvPr/>
          </p:nvSpPr>
          <p:spPr>
            <a:xfrm>
              <a:off x="646025" y="3015400"/>
              <a:ext cx="40875" cy="49050"/>
            </a:xfrm>
            <a:custGeom>
              <a:avLst/>
              <a:gdLst/>
              <a:ahLst/>
              <a:cxnLst/>
              <a:rect l="l" t="t" r="r" b="b"/>
              <a:pathLst>
                <a:path w="1635" h="1962" extrusionOk="0">
                  <a:moveTo>
                    <a:pt x="659" y="1"/>
                  </a:moveTo>
                  <a:cubicBezTo>
                    <a:pt x="513" y="25"/>
                    <a:pt x="367" y="123"/>
                    <a:pt x="269" y="220"/>
                  </a:cubicBezTo>
                  <a:cubicBezTo>
                    <a:pt x="196" y="294"/>
                    <a:pt x="147" y="367"/>
                    <a:pt x="98" y="464"/>
                  </a:cubicBezTo>
                  <a:cubicBezTo>
                    <a:pt x="50" y="586"/>
                    <a:pt x="25" y="684"/>
                    <a:pt x="25" y="806"/>
                  </a:cubicBezTo>
                  <a:cubicBezTo>
                    <a:pt x="1" y="879"/>
                    <a:pt x="1" y="952"/>
                    <a:pt x="25" y="1001"/>
                  </a:cubicBezTo>
                  <a:cubicBezTo>
                    <a:pt x="25" y="1147"/>
                    <a:pt x="74" y="1294"/>
                    <a:pt x="147" y="1415"/>
                  </a:cubicBezTo>
                  <a:cubicBezTo>
                    <a:pt x="220" y="1562"/>
                    <a:pt x="318" y="1684"/>
                    <a:pt x="464" y="1781"/>
                  </a:cubicBezTo>
                  <a:cubicBezTo>
                    <a:pt x="562" y="1879"/>
                    <a:pt x="708" y="1952"/>
                    <a:pt x="830" y="1952"/>
                  </a:cubicBezTo>
                  <a:cubicBezTo>
                    <a:pt x="860" y="1958"/>
                    <a:pt x="891" y="1961"/>
                    <a:pt x="921" y="1961"/>
                  </a:cubicBezTo>
                  <a:cubicBezTo>
                    <a:pt x="1011" y="1961"/>
                    <a:pt x="1098" y="1934"/>
                    <a:pt x="1171" y="1879"/>
                  </a:cubicBezTo>
                  <a:cubicBezTo>
                    <a:pt x="1245" y="1879"/>
                    <a:pt x="1293" y="1830"/>
                    <a:pt x="1342" y="1781"/>
                  </a:cubicBezTo>
                  <a:cubicBezTo>
                    <a:pt x="1318" y="1781"/>
                    <a:pt x="1318" y="1781"/>
                    <a:pt x="1342" y="1757"/>
                  </a:cubicBezTo>
                  <a:cubicBezTo>
                    <a:pt x="1415" y="1684"/>
                    <a:pt x="1415" y="1684"/>
                    <a:pt x="1415" y="1684"/>
                  </a:cubicBezTo>
                  <a:cubicBezTo>
                    <a:pt x="1415" y="1659"/>
                    <a:pt x="1415" y="1684"/>
                    <a:pt x="1440" y="1586"/>
                  </a:cubicBezTo>
                  <a:cubicBezTo>
                    <a:pt x="1488" y="1464"/>
                    <a:pt x="1513" y="1415"/>
                    <a:pt x="1537" y="1294"/>
                  </a:cubicBezTo>
                  <a:cubicBezTo>
                    <a:pt x="1562" y="1220"/>
                    <a:pt x="1586" y="1172"/>
                    <a:pt x="1586" y="1098"/>
                  </a:cubicBezTo>
                  <a:cubicBezTo>
                    <a:pt x="1610" y="1050"/>
                    <a:pt x="1610" y="976"/>
                    <a:pt x="1635" y="903"/>
                  </a:cubicBezTo>
                  <a:cubicBezTo>
                    <a:pt x="1635" y="830"/>
                    <a:pt x="1635" y="781"/>
                    <a:pt x="1635" y="708"/>
                  </a:cubicBezTo>
                  <a:lnTo>
                    <a:pt x="1635" y="586"/>
                  </a:lnTo>
                  <a:lnTo>
                    <a:pt x="1610" y="489"/>
                  </a:lnTo>
                  <a:cubicBezTo>
                    <a:pt x="1586" y="416"/>
                    <a:pt x="1562" y="318"/>
                    <a:pt x="1513" y="245"/>
                  </a:cubicBezTo>
                  <a:cubicBezTo>
                    <a:pt x="1440" y="147"/>
                    <a:pt x="1318" y="98"/>
                    <a:pt x="1196" y="74"/>
                  </a:cubicBezTo>
                  <a:lnTo>
                    <a:pt x="1025" y="74"/>
                  </a:lnTo>
                  <a:cubicBezTo>
                    <a:pt x="903" y="25"/>
                    <a:pt x="781" y="1"/>
                    <a:pt x="65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23"/>
            <p:cNvSpPr/>
            <p:nvPr/>
          </p:nvSpPr>
          <p:spPr>
            <a:xfrm>
              <a:off x="734450" y="3011150"/>
              <a:ext cx="40250" cy="58550"/>
            </a:xfrm>
            <a:custGeom>
              <a:avLst/>
              <a:gdLst/>
              <a:ahLst/>
              <a:cxnLst/>
              <a:rect l="l" t="t" r="r" b="b"/>
              <a:pathLst>
                <a:path w="1610" h="2342" extrusionOk="0">
                  <a:moveTo>
                    <a:pt x="708" y="0"/>
                  </a:moveTo>
                  <a:lnTo>
                    <a:pt x="98" y="171"/>
                  </a:lnTo>
                  <a:cubicBezTo>
                    <a:pt x="49" y="342"/>
                    <a:pt x="0" y="512"/>
                    <a:pt x="25" y="707"/>
                  </a:cubicBezTo>
                  <a:cubicBezTo>
                    <a:pt x="25" y="829"/>
                    <a:pt x="25" y="976"/>
                    <a:pt x="73" y="1098"/>
                  </a:cubicBezTo>
                  <a:cubicBezTo>
                    <a:pt x="122" y="1293"/>
                    <a:pt x="195" y="1488"/>
                    <a:pt x="293" y="1659"/>
                  </a:cubicBezTo>
                  <a:cubicBezTo>
                    <a:pt x="390" y="1854"/>
                    <a:pt x="537" y="2000"/>
                    <a:pt x="732" y="2122"/>
                  </a:cubicBezTo>
                  <a:cubicBezTo>
                    <a:pt x="756" y="2171"/>
                    <a:pt x="805" y="2220"/>
                    <a:pt x="854" y="2244"/>
                  </a:cubicBezTo>
                  <a:cubicBezTo>
                    <a:pt x="842" y="2232"/>
                    <a:pt x="842" y="2226"/>
                    <a:pt x="845" y="2226"/>
                  </a:cubicBezTo>
                  <a:cubicBezTo>
                    <a:pt x="848" y="2226"/>
                    <a:pt x="854" y="2232"/>
                    <a:pt x="854" y="2244"/>
                  </a:cubicBezTo>
                  <a:cubicBezTo>
                    <a:pt x="911" y="2272"/>
                    <a:pt x="923" y="2279"/>
                    <a:pt x="928" y="2279"/>
                  </a:cubicBezTo>
                  <a:cubicBezTo>
                    <a:pt x="931" y="2279"/>
                    <a:pt x="929" y="2275"/>
                    <a:pt x="940" y="2275"/>
                  </a:cubicBezTo>
                  <a:cubicBezTo>
                    <a:pt x="951" y="2275"/>
                    <a:pt x="974" y="2278"/>
                    <a:pt x="1025" y="2293"/>
                  </a:cubicBezTo>
                  <a:lnTo>
                    <a:pt x="1147" y="2342"/>
                  </a:lnTo>
                  <a:lnTo>
                    <a:pt x="1537" y="2122"/>
                  </a:lnTo>
                  <a:cubicBezTo>
                    <a:pt x="1586" y="1951"/>
                    <a:pt x="1610" y="1756"/>
                    <a:pt x="1610" y="1585"/>
                  </a:cubicBezTo>
                  <a:cubicBezTo>
                    <a:pt x="1586" y="1439"/>
                    <a:pt x="1537" y="1293"/>
                    <a:pt x="1512" y="1171"/>
                  </a:cubicBezTo>
                  <a:cubicBezTo>
                    <a:pt x="1464" y="1073"/>
                    <a:pt x="1415" y="1000"/>
                    <a:pt x="1366" y="927"/>
                  </a:cubicBezTo>
                  <a:cubicBezTo>
                    <a:pt x="1342" y="903"/>
                    <a:pt x="1293" y="854"/>
                    <a:pt x="1220" y="781"/>
                  </a:cubicBezTo>
                  <a:cubicBezTo>
                    <a:pt x="1220" y="781"/>
                    <a:pt x="1220" y="756"/>
                    <a:pt x="1220" y="756"/>
                  </a:cubicBezTo>
                  <a:cubicBezTo>
                    <a:pt x="1220" y="659"/>
                    <a:pt x="1171" y="610"/>
                    <a:pt x="1147" y="537"/>
                  </a:cubicBezTo>
                  <a:cubicBezTo>
                    <a:pt x="1122" y="464"/>
                    <a:pt x="1098" y="415"/>
                    <a:pt x="1073" y="390"/>
                  </a:cubicBezTo>
                  <a:cubicBezTo>
                    <a:pt x="1049" y="342"/>
                    <a:pt x="1000" y="293"/>
                    <a:pt x="976" y="220"/>
                  </a:cubicBezTo>
                  <a:cubicBezTo>
                    <a:pt x="976" y="220"/>
                    <a:pt x="951" y="195"/>
                    <a:pt x="951" y="195"/>
                  </a:cubicBezTo>
                  <a:cubicBezTo>
                    <a:pt x="878" y="122"/>
                    <a:pt x="805" y="49"/>
                    <a:pt x="70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05" name="Google Shape;805;p23"/>
          <p:cNvGrpSpPr/>
          <p:nvPr/>
        </p:nvGrpSpPr>
        <p:grpSpPr>
          <a:xfrm>
            <a:off x="-255452" y="443417"/>
            <a:ext cx="1472608" cy="781361"/>
            <a:chOff x="238125" y="2760550"/>
            <a:chExt cx="528650" cy="280500"/>
          </a:xfrm>
        </p:grpSpPr>
        <p:sp>
          <p:nvSpPr>
            <p:cNvPr id="806" name="Google Shape;806;p23"/>
            <p:cNvSpPr/>
            <p:nvPr/>
          </p:nvSpPr>
          <p:spPr>
            <a:xfrm>
              <a:off x="274700" y="3020300"/>
              <a:ext cx="1850" cy="9150"/>
            </a:xfrm>
            <a:custGeom>
              <a:avLst/>
              <a:gdLst/>
              <a:ahLst/>
              <a:cxnLst/>
              <a:rect l="l" t="t" r="r" b="b"/>
              <a:pathLst>
                <a:path w="74" h="366" extrusionOk="0">
                  <a:moveTo>
                    <a:pt x="74" y="0"/>
                  </a:moveTo>
                  <a:cubicBezTo>
                    <a:pt x="25" y="122"/>
                    <a:pt x="0" y="244"/>
                    <a:pt x="0" y="366"/>
                  </a:cubicBezTo>
                  <a:cubicBezTo>
                    <a:pt x="49" y="244"/>
                    <a:pt x="74" y="122"/>
                    <a:pt x="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23"/>
            <p:cNvSpPr/>
            <p:nvPr/>
          </p:nvSpPr>
          <p:spPr>
            <a:xfrm>
              <a:off x="277125" y="3020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08" name="Google Shape;808;p23"/>
            <p:cNvGrpSpPr/>
            <p:nvPr/>
          </p:nvGrpSpPr>
          <p:grpSpPr>
            <a:xfrm>
              <a:off x="238125" y="2760550"/>
              <a:ext cx="528650" cy="279275"/>
              <a:chOff x="238125" y="2760550"/>
              <a:chExt cx="528650" cy="279275"/>
            </a:xfrm>
          </p:grpSpPr>
          <p:sp>
            <p:nvSpPr>
              <p:cNvPr id="809" name="Google Shape;809;p23"/>
              <p:cNvSpPr/>
              <p:nvPr/>
            </p:nvSpPr>
            <p:spPr>
              <a:xfrm>
                <a:off x="238125" y="2760550"/>
                <a:ext cx="528650" cy="278050"/>
              </a:xfrm>
              <a:custGeom>
                <a:avLst/>
                <a:gdLst/>
                <a:ahLst/>
                <a:cxnLst/>
                <a:rect l="l" t="t" r="r" b="b"/>
                <a:pathLst>
                  <a:path w="21146" h="11122" extrusionOk="0">
                    <a:moveTo>
                      <a:pt x="11622" y="1778"/>
                    </a:moveTo>
                    <a:lnTo>
                      <a:pt x="11622" y="1778"/>
                    </a:lnTo>
                    <a:cubicBezTo>
                      <a:pt x="11627" y="1780"/>
                      <a:pt x="11631" y="1781"/>
                      <a:pt x="11634" y="1781"/>
                    </a:cubicBezTo>
                    <a:cubicBezTo>
                      <a:pt x="11630" y="1780"/>
                      <a:pt x="11626" y="1779"/>
                      <a:pt x="11622" y="1778"/>
                    </a:cubicBezTo>
                    <a:close/>
                    <a:moveTo>
                      <a:pt x="15975" y="3512"/>
                    </a:moveTo>
                    <a:cubicBezTo>
                      <a:pt x="15975" y="3515"/>
                      <a:pt x="15978" y="3517"/>
                      <a:pt x="15983" y="3518"/>
                    </a:cubicBezTo>
                    <a:lnTo>
                      <a:pt x="15983" y="3518"/>
                    </a:lnTo>
                    <a:cubicBezTo>
                      <a:pt x="15980" y="3516"/>
                      <a:pt x="15978" y="3514"/>
                      <a:pt x="15975" y="3512"/>
                    </a:cubicBezTo>
                    <a:close/>
                    <a:moveTo>
                      <a:pt x="1524" y="10118"/>
                    </a:moveTo>
                    <a:cubicBezTo>
                      <a:pt x="1528" y="10118"/>
                      <a:pt x="1532" y="10119"/>
                      <a:pt x="1537" y="10122"/>
                    </a:cubicBezTo>
                    <a:lnTo>
                      <a:pt x="1508" y="10266"/>
                    </a:lnTo>
                    <a:lnTo>
                      <a:pt x="1508" y="10266"/>
                    </a:lnTo>
                    <a:cubicBezTo>
                      <a:pt x="1519" y="10173"/>
                      <a:pt x="1503" y="10118"/>
                      <a:pt x="1524" y="10118"/>
                    </a:cubicBezTo>
                    <a:close/>
                    <a:moveTo>
                      <a:pt x="10756" y="0"/>
                    </a:moveTo>
                    <a:lnTo>
                      <a:pt x="10756" y="0"/>
                    </a:lnTo>
                    <a:cubicBezTo>
                      <a:pt x="10902" y="24"/>
                      <a:pt x="10853" y="49"/>
                      <a:pt x="10731" y="49"/>
                    </a:cubicBezTo>
                    <a:cubicBezTo>
                      <a:pt x="10549" y="24"/>
                      <a:pt x="10451" y="18"/>
                      <a:pt x="10399" y="18"/>
                    </a:cubicBezTo>
                    <a:cubicBezTo>
                      <a:pt x="10347" y="18"/>
                      <a:pt x="10341" y="24"/>
                      <a:pt x="10341" y="24"/>
                    </a:cubicBezTo>
                    <a:lnTo>
                      <a:pt x="9927" y="24"/>
                    </a:lnTo>
                    <a:cubicBezTo>
                      <a:pt x="9024" y="24"/>
                      <a:pt x="8146" y="171"/>
                      <a:pt x="7317" y="463"/>
                    </a:cubicBezTo>
                    <a:cubicBezTo>
                      <a:pt x="6512" y="756"/>
                      <a:pt x="5756" y="1146"/>
                      <a:pt x="5073" y="1634"/>
                    </a:cubicBezTo>
                    <a:cubicBezTo>
                      <a:pt x="4757" y="1926"/>
                      <a:pt x="4319" y="2243"/>
                      <a:pt x="4050" y="2535"/>
                    </a:cubicBezTo>
                    <a:lnTo>
                      <a:pt x="4050" y="2535"/>
                    </a:lnTo>
                    <a:cubicBezTo>
                      <a:pt x="3877" y="2706"/>
                      <a:pt x="3369" y="3198"/>
                      <a:pt x="2927" y="3756"/>
                    </a:cubicBezTo>
                    <a:cubicBezTo>
                      <a:pt x="2537" y="4195"/>
                      <a:pt x="2195" y="4658"/>
                      <a:pt x="1902" y="5171"/>
                    </a:cubicBezTo>
                    <a:lnTo>
                      <a:pt x="1951" y="5097"/>
                    </a:lnTo>
                    <a:lnTo>
                      <a:pt x="1951" y="5097"/>
                    </a:lnTo>
                    <a:cubicBezTo>
                      <a:pt x="1829" y="5317"/>
                      <a:pt x="1683" y="5536"/>
                      <a:pt x="1512" y="5707"/>
                    </a:cubicBezTo>
                    <a:cubicBezTo>
                      <a:pt x="1610" y="5707"/>
                      <a:pt x="1463" y="6049"/>
                      <a:pt x="1390" y="6171"/>
                    </a:cubicBezTo>
                    <a:cubicBezTo>
                      <a:pt x="1341" y="6268"/>
                      <a:pt x="1268" y="6439"/>
                      <a:pt x="1219" y="6634"/>
                    </a:cubicBezTo>
                    <a:cubicBezTo>
                      <a:pt x="1146" y="6805"/>
                      <a:pt x="1073" y="7024"/>
                      <a:pt x="1000" y="7171"/>
                    </a:cubicBezTo>
                    <a:lnTo>
                      <a:pt x="976" y="7146"/>
                    </a:lnTo>
                    <a:cubicBezTo>
                      <a:pt x="902" y="7439"/>
                      <a:pt x="683" y="7975"/>
                      <a:pt x="634" y="8171"/>
                    </a:cubicBezTo>
                    <a:cubicBezTo>
                      <a:pt x="390" y="8780"/>
                      <a:pt x="220" y="9390"/>
                      <a:pt x="146" y="10049"/>
                    </a:cubicBezTo>
                    <a:cubicBezTo>
                      <a:pt x="146" y="10049"/>
                      <a:pt x="98" y="10146"/>
                      <a:pt x="73" y="10244"/>
                    </a:cubicBezTo>
                    <a:lnTo>
                      <a:pt x="24" y="10390"/>
                    </a:lnTo>
                    <a:lnTo>
                      <a:pt x="0" y="10463"/>
                    </a:lnTo>
                    <a:lnTo>
                      <a:pt x="0" y="10536"/>
                    </a:lnTo>
                    <a:cubicBezTo>
                      <a:pt x="195" y="10658"/>
                      <a:pt x="390" y="10756"/>
                      <a:pt x="610" y="10805"/>
                    </a:cubicBezTo>
                    <a:cubicBezTo>
                      <a:pt x="691" y="10836"/>
                      <a:pt x="776" y="10851"/>
                      <a:pt x="859" y="10851"/>
                    </a:cubicBezTo>
                    <a:cubicBezTo>
                      <a:pt x="1102" y="10851"/>
                      <a:pt x="1336" y="10723"/>
                      <a:pt x="1463" y="10488"/>
                    </a:cubicBezTo>
                    <a:lnTo>
                      <a:pt x="1488" y="10512"/>
                    </a:lnTo>
                    <a:cubicBezTo>
                      <a:pt x="1488" y="10488"/>
                      <a:pt x="1488" y="10463"/>
                      <a:pt x="1488" y="10439"/>
                    </a:cubicBezTo>
                    <a:lnTo>
                      <a:pt x="1488" y="10366"/>
                    </a:lnTo>
                    <a:cubicBezTo>
                      <a:pt x="1491" y="10356"/>
                      <a:pt x="1493" y="10346"/>
                      <a:pt x="1495" y="10337"/>
                    </a:cubicBezTo>
                    <a:lnTo>
                      <a:pt x="1495" y="10337"/>
                    </a:lnTo>
                    <a:cubicBezTo>
                      <a:pt x="1509" y="10287"/>
                      <a:pt x="1518" y="10268"/>
                      <a:pt x="1524" y="10268"/>
                    </a:cubicBezTo>
                    <a:cubicBezTo>
                      <a:pt x="1537" y="10268"/>
                      <a:pt x="1537" y="10344"/>
                      <a:pt x="1537" y="10390"/>
                    </a:cubicBezTo>
                    <a:cubicBezTo>
                      <a:pt x="1561" y="10317"/>
                      <a:pt x="1561" y="10244"/>
                      <a:pt x="1585" y="10171"/>
                    </a:cubicBezTo>
                    <a:cubicBezTo>
                      <a:pt x="1585" y="10166"/>
                      <a:pt x="1584" y="10164"/>
                      <a:pt x="1583" y="10164"/>
                    </a:cubicBezTo>
                    <a:cubicBezTo>
                      <a:pt x="1577" y="10164"/>
                      <a:pt x="1561" y="10200"/>
                      <a:pt x="1561" y="10219"/>
                    </a:cubicBezTo>
                    <a:cubicBezTo>
                      <a:pt x="1537" y="10097"/>
                      <a:pt x="1561" y="10000"/>
                      <a:pt x="1585" y="9878"/>
                    </a:cubicBezTo>
                    <a:cubicBezTo>
                      <a:pt x="1634" y="9683"/>
                      <a:pt x="1634" y="9878"/>
                      <a:pt x="1683" y="9658"/>
                    </a:cubicBezTo>
                    <a:cubicBezTo>
                      <a:pt x="1976" y="8536"/>
                      <a:pt x="2415" y="7463"/>
                      <a:pt x="3000" y="6488"/>
                    </a:cubicBezTo>
                    <a:cubicBezTo>
                      <a:pt x="3024" y="6488"/>
                      <a:pt x="3000" y="6488"/>
                      <a:pt x="3000" y="6512"/>
                    </a:cubicBezTo>
                    <a:cubicBezTo>
                      <a:pt x="3073" y="6366"/>
                      <a:pt x="3146" y="6219"/>
                      <a:pt x="3244" y="6073"/>
                    </a:cubicBezTo>
                    <a:cubicBezTo>
                      <a:pt x="3317" y="5927"/>
                      <a:pt x="3415" y="5805"/>
                      <a:pt x="3488" y="5658"/>
                    </a:cubicBezTo>
                    <a:cubicBezTo>
                      <a:pt x="3512" y="5610"/>
                      <a:pt x="3561" y="5585"/>
                      <a:pt x="3610" y="5561"/>
                    </a:cubicBezTo>
                    <a:cubicBezTo>
                      <a:pt x="3585" y="5561"/>
                      <a:pt x="3658" y="5488"/>
                      <a:pt x="3732" y="5341"/>
                    </a:cubicBezTo>
                    <a:cubicBezTo>
                      <a:pt x="3829" y="5219"/>
                      <a:pt x="3951" y="5024"/>
                      <a:pt x="4097" y="4854"/>
                    </a:cubicBezTo>
                    <a:cubicBezTo>
                      <a:pt x="4244" y="4683"/>
                      <a:pt x="4390" y="4512"/>
                      <a:pt x="4512" y="4366"/>
                    </a:cubicBezTo>
                    <a:cubicBezTo>
                      <a:pt x="4610" y="4244"/>
                      <a:pt x="4707" y="4171"/>
                      <a:pt x="4707" y="4146"/>
                    </a:cubicBezTo>
                    <a:lnTo>
                      <a:pt x="4683" y="4098"/>
                    </a:lnTo>
                    <a:cubicBezTo>
                      <a:pt x="4927" y="3854"/>
                      <a:pt x="4805" y="4073"/>
                      <a:pt x="5000" y="3829"/>
                    </a:cubicBezTo>
                    <a:cubicBezTo>
                      <a:pt x="5049" y="3732"/>
                      <a:pt x="5122" y="3658"/>
                      <a:pt x="5219" y="3585"/>
                    </a:cubicBezTo>
                    <a:cubicBezTo>
                      <a:pt x="5317" y="3537"/>
                      <a:pt x="5390" y="3463"/>
                      <a:pt x="5463" y="3366"/>
                    </a:cubicBezTo>
                    <a:cubicBezTo>
                      <a:pt x="5463" y="3366"/>
                      <a:pt x="5553" y="3312"/>
                      <a:pt x="5578" y="3312"/>
                    </a:cubicBezTo>
                    <a:cubicBezTo>
                      <a:pt x="5583" y="3312"/>
                      <a:pt x="5585" y="3314"/>
                      <a:pt x="5585" y="3317"/>
                    </a:cubicBezTo>
                    <a:cubicBezTo>
                      <a:pt x="5585" y="3244"/>
                      <a:pt x="5707" y="3195"/>
                      <a:pt x="5780" y="3122"/>
                    </a:cubicBezTo>
                    <a:cubicBezTo>
                      <a:pt x="5780" y="3114"/>
                      <a:pt x="5775" y="3111"/>
                      <a:pt x="5767" y="3111"/>
                    </a:cubicBezTo>
                    <a:cubicBezTo>
                      <a:pt x="5751" y="3111"/>
                      <a:pt x="5723" y="3122"/>
                      <a:pt x="5707" y="3122"/>
                    </a:cubicBezTo>
                    <a:lnTo>
                      <a:pt x="5780" y="3049"/>
                    </a:lnTo>
                    <a:lnTo>
                      <a:pt x="5878" y="2976"/>
                    </a:lnTo>
                    <a:cubicBezTo>
                      <a:pt x="5905" y="2967"/>
                      <a:pt x="5925" y="2961"/>
                      <a:pt x="5937" y="2961"/>
                    </a:cubicBezTo>
                    <a:cubicBezTo>
                      <a:pt x="5959" y="2961"/>
                      <a:pt x="5958" y="2978"/>
                      <a:pt x="5927" y="3024"/>
                    </a:cubicBezTo>
                    <a:lnTo>
                      <a:pt x="6171" y="2829"/>
                    </a:lnTo>
                    <a:lnTo>
                      <a:pt x="6561" y="2585"/>
                    </a:lnTo>
                    <a:cubicBezTo>
                      <a:pt x="6902" y="2390"/>
                      <a:pt x="7268" y="2220"/>
                      <a:pt x="7634" y="2073"/>
                    </a:cubicBezTo>
                    <a:cubicBezTo>
                      <a:pt x="7975" y="1927"/>
                      <a:pt x="8341" y="1829"/>
                      <a:pt x="8732" y="1756"/>
                    </a:cubicBezTo>
                    <a:cubicBezTo>
                      <a:pt x="8878" y="1707"/>
                      <a:pt x="9024" y="1707"/>
                      <a:pt x="9171" y="1683"/>
                    </a:cubicBezTo>
                    <a:lnTo>
                      <a:pt x="9463" y="1659"/>
                    </a:lnTo>
                    <a:cubicBezTo>
                      <a:pt x="9390" y="1634"/>
                      <a:pt x="9219" y="1659"/>
                      <a:pt x="9146" y="1610"/>
                    </a:cubicBezTo>
                    <a:cubicBezTo>
                      <a:pt x="9219" y="1585"/>
                      <a:pt x="9274" y="1585"/>
                      <a:pt x="9320" y="1585"/>
                    </a:cubicBezTo>
                    <a:cubicBezTo>
                      <a:pt x="9366" y="1585"/>
                      <a:pt x="9402" y="1585"/>
                      <a:pt x="9439" y="1561"/>
                    </a:cubicBezTo>
                    <a:cubicBezTo>
                      <a:pt x="9488" y="1610"/>
                      <a:pt x="9561" y="1610"/>
                      <a:pt x="9658" y="1610"/>
                    </a:cubicBezTo>
                    <a:cubicBezTo>
                      <a:pt x="9732" y="1610"/>
                      <a:pt x="9829" y="1634"/>
                      <a:pt x="9902" y="1659"/>
                    </a:cubicBezTo>
                    <a:lnTo>
                      <a:pt x="9951" y="1610"/>
                    </a:lnTo>
                    <a:lnTo>
                      <a:pt x="10024" y="1659"/>
                    </a:lnTo>
                    <a:lnTo>
                      <a:pt x="10488" y="1659"/>
                    </a:lnTo>
                    <a:lnTo>
                      <a:pt x="10853" y="1707"/>
                    </a:lnTo>
                    <a:cubicBezTo>
                      <a:pt x="11117" y="1707"/>
                      <a:pt x="11381" y="1731"/>
                      <a:pt x="11622" y="1778"/>
                    </a:cubicBezTo>
                    <a:lnTo>
                      <a:pt x="11622" y="1778"/>
                    </a:lnTo>
                    <a:cubicBezTo>
                      <a:pt x="11593" y="1769"/>
                      <a:pt x="11549" y="1732"/>
                      <a:pt x="11634" y="1732"/>
                    </a:cubicBezTo>
                    <a:cubicBezTo>
                      <a:pt x="11634" y="1781"/>
                      <a:pt x="11902" y="1732"/>
                      <a:pt x="11951" y="1805"/>
                    </a:cubicBezTo>
                    <a:cubicBezTo>
                      <a:pt x="12016" y="1805"/>
                      <a:pt x="12168" y="1848"/>
                      <a:pt x="12233" y="1848"/>
                    </a:cubicBezTo>
                    <a:cubicBezTo>
                      <a:pt x="12265" y="1848"/>
                      <a:pt x="12276" y="1837"/>
                      <a:pt x="12244" y="1805"/>
                    </a:cubicBezTo>
                    <a:lnTo>
                      <a:pt x="12244" y="1805"/>
                    </a:lnTo>
                    <a:cubicBezTo>
                      <a:pt x="12292" y="1829"/>
                      <a:pt x="12366" y="1854"/>
                      <a:pt x="12414" y="1878"/>
                    </a:cubicBezTo>
                    <a:cubicBezTo>
                      <a:pt x="12463" y="1902"/>
                      <a:pt x="12488" y="1902"/>
                      <a:pt x="12414" y="1902"/>
                    </a:cubicBezTo>
                    <a:cubicBezTo>
                      <a:pt x="12488" y="1927"/>
                      <a:pt x="12561" y="1951"/>
                      <a:pt x="12658" y="1976"/>
                    </a:cubicBezTo>
                    <a:lnTo>
                      <a:pt x="12536" y="1927"/>
                    </a:lnTo>
                    <a:lnTo>
                      <a:pt x="12536" y="1927"/>
                    </a:lnTo>
                    <a:cubicBezTo>
                      <a:pt x="12683" y="1951"/>
                      <a:pt x="12805" y="2000"/>
                      <a:pt x="12902" y="2024"/>
                    </a:cubicBezTo>
                    <a:cubicBezTo>
                      <a:pt x="13024" y="2073"/>
                      <a:pt x="13122" y="2098"/>
                      <a:pt x="13219" y="2098"/>
                    </a:cubicBezTo>
                    <a:lnTo>
                      <a:pt x="13122" y="2049"/>
                    </a:lnTo>
                    <a:lnTo>
                      <a:pt x="13122" y="2049"/>
                    </a:lnTo>
                    <a:cubicBezTo>
                      <a:pt x="13292" y="2098"/>
                      <a:pt x="13439" y="2146"/>
                      <a:pt x="13488" y="2220"/>
                    </a:cubicBezTo>
                    <a:lnTo>
                      <a:pt x="13414" y="2195"/>
                    </a:lnTo>
                    <a:lnTo>
                      <a:pt x="13317" y="2195"/>
                    </a:lnTo>
                    <a:cubicBezTo>
                      <a:pt x="13463" y="2220"/>
                      <a:pt x="13561" y="2268"/>
                      <a:pt x="13683" y="2317"/>
                    </a:cubicBezTo>
                    <a:cubicBezTo>
                      <a:pt x="13805" y="2366"/>
                      <a:pt x="13902" y="2390"/>
                      <a:pt x="14024" y="2439"/>
                    </a:cubicBezTo>
                    <a:lnTo>
                      <a:pt x="13902" y="2415"/>
                    </a:lnTo>
                    <a:lnTo>
                      <a:pt x="13902" y="2415"/>
                    </a:lnTo>
                    <a:cubicBezTo>
                      <a:pt x="13975" y="2439"/>
                      <a:pt x="14146" y="2488"/>
                      <a:pt x="14341" y="2585"/>
                    </a:cubicBezTo>
                    <a:cubicBezTo>
                      <a:pt x="14439" y="2610"/>
                      <a:pt x="14561" y="2683"/>
                      <a:pt x="14658" y="2732"/>
                    </a:cubicBezTo>
                    <a:cubicBezTo>
                      <a:pt x="14780" y="2780"/>
                      <a:pt x="14878" y="2829"/>
                      <a:pt x="15000" y="2902"/>
                    </a:cubicBezTo>
                    <a:cubicBezTo>
                      <a:pt x="15219" y="3024"/>
                      <a:pt x="15439" y="3146"/>
                      <a:pt x="15634" y="3268"/>
                    </a:cubicBezTo>
                    <a:cubicBezTo>
                      <a:pt x="15805" y="3366"/>
                      <a:pt x="15926" y="3463"/>
                      <a:pt x="16024" y="3512"/>
                    </a:cubicBezTo>
                    <a:lnTo>
                      <a:pt x="15926" y="3390"/>
                    </a:lnTo>
                    <a:lnTo>
                      <a:pt x="16048" y="3439"/>
                    </a:lnTo>
                    <a:cubicBezTo>
                      <a:pt x="16094" y="3462"/>
                      <a:pt x="16118" y="3485"/>
                      <a:pt x="16161" y="3507"/>
                    </a:cubicBezTo>
                    <a:lnTo>
                      <a:pt x="16161" y="3507"/>
                    </a:lnTo>
                    <a:cubicBezTo>
                      <a:pt x="16155" y="3506"/>
                      <a:pt x="16147" y="3505"/>
                      <a:pt x="16138" y="3505"/>
                    </a:cubicBezTo>
                    <a:cubicBezTo>
                      <a:pt x="16097" y="3505"/>
                      <a:pt x="16029" y="3519"/>
                      <a:pt x="15995" y="3519"/>
                    </a:cubicBezTo>
                    <a:cubicBezTo>
                      <a:pt x="15990" y="3519"/>
                      <a:pt x="15986" y="3519"/>
                      <a:pt x="15983" y="3518"/>
                    </a:cubicBezTo>
                    <a:lnTo>
                      <a:pt x="15983" y="3518"/>
                    </a:lnTo>
                    <a:cubicBezTo>
                      <a:pt x="16516" y="3956"/>
                      <a:pt x="16977" y="4441"/>
                      <a:pt x="17390" y="4976"/>
                    </a:cubicBezTo>
                    <a:cubicBezTo>
                      <a:pt x="17804" y="5488"/>
                      <a:pt x="18170" y="6073"/>
                      <a:pt x="18439" y="6683"/>
                    </a:cubicBezTo>
                    <a:cubicBezTo>
                      <a:pt x="18471" y="6770"/>
                      <a:pt x="18470" y="6794"/>
                      <a:pt x="18456" y="6794"/>
                    </a:cubicBezTo>
                    <a:cubicBezTo>
                      <a:pt x="18440" y="6794"/>
                      <a:pt x="18403" y="6756"/>
                      <a:pt x="18390" y="6756"/>
                    </a:cubicBezTo>
                    <a:cubicBezTo>
                      <a:pt x="18512" y="6975"/>
                      <a:pt x="18487" y="6829"/>
                      <a:pt x="18561" y="7024"/>
                    </a:cubicBezTo>
                    <a:cubicBezTo>
                      <a:pt x="18568" y="7047"/>
                      <a:pt x="18569" y="7056"/>
                      <a:pt x="18565" y="7056"/>
                    </a:cubicBezTo>
                    <a:cubicBezTo>
                      <a:pt x="18556" y="7056"/>
                      <a:pt x="18528" y="7017"/>
                      <a:pt x="18512" y="7000"/>
                    </a:cubicBezTo>
                    <a:lnTo>
                      <a:pt x="18512" y="7000"/>
                    </a:lnTo>
                    <a:cubicBezTo>
                      <a:pt x="18561" y="7097"/>
                      <a:pt x="18585" y="7171"/>
                      <a:pt x="18609" y="7171"/>
                    </a:cubicBezTo>
                    <a:cubicBezTo>
                      <a:pt x="18561" y="7049"/>
                      <a:pt x="18634" y="7097"/>
                      <a:pt x="18658" y="7024"/>
                    </a:cubicBezTo>
                    <a:lnTo>
                      <a:pt x="18707" y="7171"/>
                    </a:lnTo>
                    <a:cubicBezTo>
                      <a:pt x="18731" y="7219"/>
                      <a:pt x="18756" y="7293"/>
                      <a:pt x="18756" y="7293"/>
                    </a:cubicBezTo>
                    <a:lnTo>
                      <a:pt x="18731" y="7293"/>
                    </a:lnTo>
                    <a:cubicBezTo>
                      <a:pt x="18829" y="7414"/>
                      <a:pt x="18902" y="7536"/>
                      <a:pt x="18951" y="7683"/>
                    </a:cubicBezTo>
                    <a:cubicBezTo>
                      <a:pt x="19122" y="8146"/>
                      <a:pt x="19243" y="8634"/>
                      <a:pt x="19365" y="9122"/>
                    </a:cubicBezTo>
                    <a:cubicBezTo>
                      <a:pt x="19341" y="9122"/>
                      <a:pt x="19317" y="9024"/>
                      <a:pt x="19268" y="8927"/>
                    </a:cubicBezTo>
                    <a:lnTo>
                      <a:pt x="19268" y="8927"/>
                    </a:lnTo>
                    <a:cubicBezTo>
                      <a:pt x="19292" y="9000"/>
                      <a:pt x="19317" y="9073"/>
                      <a:pt x="19317" y="9146"/>
                    </a:cubicBezTo>
                    <a:cubicBezTo>
                      <a:pt x="19317" y="9126"/>
                      <a:pt x="19319" y="9118"/>
                      <a:pt x="19322" y="9118"/>
                    </a:cubicBezTo>
                    <a:cubicBezTo>
                      <a:pt x="19336" y="9118"/>
                      <a:pt x="19374" y="9263"/>
                      <a:pt x="19386" y="9263"/>
                    </a:cubicBezTo>
                    <a:cubicBezTo>
                      <a:pt x="19388" y="9263"/>
                      <a:pt x="19390" y="9257"/>
                      <a:pt x="19390" y="9244"/>
                    </a:cubicBezTo>
                    <a:cubicBezTo>
                      <a:pt x="19536" y="9585"/>
                      <a:pt x="19536" y="10049"/>
                      <a:pt x="19658" y="10341"/>
                    </a:cubicBezTo>
                    <a:cubicBezTo>
                      <a:pt x="19683" y="10341"/>
                      <a:pt x="20024" y="10488"/>
                      <a:pt x="20390" y="10610"/>
                    </a:cubicBezTo>
                    <a:cubicBezTo>
                      <a:pt x="20715" y="10749"/>
                      <a:pt x="21039" y="10866"/>
                      <a:pt x="21112" y="10877"/>
                    </a:cubicBezTo>
                    <a:lnTo>
                      <a:pt x="21112" y="10877"/>
                    </a:lnTo>
                    <a:cubicBezTo>
                      <a:pt x="21109" y="10846"/>
                      <a:pt x="21104" y="10814"/>
                      <a:pt x="21097" y="10780"/>
                    </a:cubicBezTo>
                    <a:lnTo>
                      <a:pt x="21048" y="10780"/>
                    </a:lnTo>
                    <a:cubicBezTo>
                      <a:pt x="21000" y="10536"/>
                      <a:pt x="21073" y="10707"/>
                      <a:pt x="21048" y="10463"/>
                    </a:cubicBezTo>
                    <a:cubicBezTo>
                      <a:pt x="21097" y="10463"/>
                      <a:pt x="21122" y="10683"/>
                      <a:pt x="21146" y="10878"/>
                    </a:cubicBezTo>
                    <a:cubicBezTo>
                      <a:pt x="21146" y="10731"/>
                      <a:pt x="21146" y="10585"/>
                      <a:pt x="21097" y="10439"/>
                    </a:cubicBezTo>
                    <a:cubicBezTo>
                      <a:pt x="21097" y="10268"/>
                      <a:pt x="21146" y="10439"/>
                      <a:pt x="21122" y="10244"/>
                    </a:cubicBezTo>
                    <a:cubicBezTo>
                      <a:pt x="21073" y="10073"/>
                      <a:pt x="21048" y="9902"/>
                      <a:pt x="21048" y="9732"/>
                    </a:cubicBezTo>
                    <a:cubicBezTo>
                      <a:pt x="21000" y="9317"/>
                      <a:pt x="20853" y="9122"/>
                      <a:pt x="20804" y="8732"/>
                    </a:cubicBezTo>
                    <a:lnTo>
                      <a:pt x="20804" y="8732"/>
                    </a:lnTo>
                    <a:lnTo>
                      <a:pt x="20829" y="8780"/>
                    </a:lnTo>
                    <a:cubicBezTo>
                      <a:pt x="20829" y="8634"/>
                      <a:pt x="20731" y="8390"/>
                      <a:pt x="20682" y="8146"/>
                    </a:cubicBezTo>
                    <a:cubicBezTo>
                      <a:pt x="20682" y="8188"/>
                      <a:pt x="20682" y="8231"/>
                      <a:pt x="20673" y="8231"/>
                    </a:cubicBezTo>
                    <a:cubicBezTo>
                      <a:pt x="20666" y="8231"/>
                      <a:pt x="20654" y="8208"/>
                      <a:pt x="20634" y="8146"/>
                    </a:cubicBezTo>
                    <a:cubicBezTo>
                      <a:pt x="20585" y="7878"/>
                      <a:pt x="20512" y="7707"/>
                      <a:pt x="20463" y="7488"/>
                    </a:cubicBezTo>
                    <a:lnTo>
                      <a:pt x="20414" y="7414"/>
                    </a:lnTo>
                    <a:cubicBezTo>
                      <a:pt x="20390" y="7366"/>
                      <a:pt x="20365" y="7317"/>
                      <a:pt x="20365" y="7317"/>
                    </a:cubicBezTo>
                    <a:cubicBezTo>
                      <a:pt x="20048" y="6390"/>
                      <a:pt x="19609" y="5512"/>
                      <a:pt x="19073" y="4707"/>
                    </a:cubicBezTo>
                    <a:cubicBezTo>
                      <a:pt x="18756" y="4219"/>
                      <a:pt x="18390" y="3756"/>
                      <a:pt x="18000" y="3341"/>
                    </a:cubicBezTo>
                    <a:cubicBezTo>
                      <a:pt x="17707" y="3024"/>
                      <a:pt x="17414" y="2756"/>
                      <a:pt x="17122" y="2512"/>
                    </a:cubicBezTo>
                    <a:lnTo>
                      <a:pt x="17146" y="2512"/>
                    </a:lnTo>
                    <a:cubicBezTo>
                      <a:pt x="16780" y="2220"/>
                      <a:pt x="16414" y="1951"/>
                      <a:pt x="16024" y="1707"/>
                    </a:cubicBezTo>
                    <a:cubicBezTo>
                      <a:pt x="15536" y="1390"/>
                      <a:pt x="15048" y="1146"/>
                      <a:pt x="14512" y="927"/>
                    </a:cubicBezTo>
                    <a:cubicBezTo>
                      <a:pt x="13561" y="512"/>
                      <a:pt x="12561" y="268"/>
                      <a:pt x="11561" y="146"/>
                    </a:cubicBezTo>
                    <a:cubicBezTo>
                      <a:pt x="11292" y="73"/>
                      <a:pt x="11024" y="24"/>
                      <a:pt x="10756" y="0"/>
                    </a:cubicBezTo>
                    <a:close/>
                    <a:moveTo>
                      <a:pt x="21112" y="10877"/>
                    </a:moveTo>
                    <a:cubicBezTo>
                      <a:pt x="21122" y="10958"/>
                      <a:pt x="21122" y="11034"/>
                      <a:pt x="21122" y="11122"/>
                    </a:cubicBezTo>
                    <a:cubicBezTo>
                      <a:pt x="21122" y="11049"/>
                      <a:pt x="21122" y="10951"/>
                      <a:pt x="21122" y="10878"/>
                    </a:cubicBezTo>
                    <a:cubicBezTo>
                      <a:pt x="21119" y="10878"/>
                      <a:pt x="21116" y="10878"/>
                      <a:pt x="21112" y="1087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0" name="Google Shape;810;p23"/>
              <p:cNvSpPr/>
              <p:nvPr/>
            </p:nvSpPr>
            <p:spPr>
              <a:xfrm>
                <a:off x="338100" y="3028825"/>
                <a:ext cx="2475" cy="6725"/>
              </a:xfrm>
              <a:custGeom>
                <a:avLst/>
                <a:gdLst/>
                <a:ahLst/>
                <a:cxnLst/>
                <a:rect l="l" t="t" r="r" b="b"/>
                <a:pathLst>
                  <a:path w="99" h="269" extrusionOk="0">
                    <a:moveTo>
                      <a:pt x="98" y="0"/>
                    </a:moveTo>
                    <a:cubicBezTo>
                      <a:pt x="50" y="74"/>
                      <a:pt x="1" y="171"/>
                      <a:pt x="1" y="269"/>
                    </a:cubicBezTo>
                    <a:cubicBezTo>
                      <a:pt x="50" y="196"/>
                      <a:pt x="74" y="98"/>
                      <a:pt x="9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1" name="Google Shape;811;p23"/>
              <p:cNvSpPr/>
              <p:nvPr/>
            </p:nvSpPr>
            <p:spPr>
              <a:xfrm>
                <a:off x="340550" y="30288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2" name="Google Shape;812;p23"/>
              <p:cNvSpPr/>
              <p:nvPr/>
            </p:nvSpPr>
            <p:spPr>
              <a:xfrm>
                <a:off x="302750" y="2832500"/>
                <a:ext cx="398800" cy="207325"/>
              </a:xfrm>
              <a:custGeom>
                <a:avLst/>
                <a:gdLst/>
                <a:ahLst/>
                <a:cxnLst/>
                <a:rect l="l" t="t" r="r" b="b"/>
                <a:pathLst>
                  <a:path w="15952" h="8293" extrusionOk="0">
                    <a:moveTo>
                      <a:pt x="8594" y="1702"/>
                    </a:moveTo>
                    <a:cubicBezTo>
                      <a:pt x="8599" y="1705"/>
                      <a:pt x="8605" y="1707"/>
                      <a:pt x="8610" y="1707"/>
                    </a:cubicBezTo>
                    <a:cubicBezTo>
                      <a:pt x="8604" y="1705"/>
                      <a:pt x="8599" y="1704"/>
                      <a:pt x="8594" y="1702"/>
                    </a:cubicBezTo>
                    <a:close/>
                    <a:moveTo>
                      <a:pt x="4624" y="2600"/>
                    </a:moveTo>
                    <a:cubicBezTo>
                      <a:pt x="4619" y="2604"/>
                      <a:pt x="4614" y="2607"/>
                      <a:pt x="4610" y="2610"/>
                    </a:cubicBezTo>
                    <a:cubicBezTo>
                      <a:pt x="4616" y="2607"/>
                      <a:pt x="4621" y="2603"/>
                      <a:pt x="4624" y="2600"/>
                    </a:cubicBezTo>
                    <a:close/>
                    <a:moveTo>
                      <a:pt x="11683" y="2951"/>
                    </a:moveTo>
                    <a:cubicBezTo>
                      <a:pt x="11683" y="2954"/>
                      <a:pt x="11685" y="2956"/>
                      <a:pt x="11690" y="2956"/>
                    </a:cubicBezTo>
                    <a:lnTo>
                      <a:pt x="11690" y="2956"/>
                    </a:lnTo>
                    <a:cubicBezTo>
                      <a:pt x="11687" y="2954"/>
                      <a:pt x="11685" y="2953"/>
                      <a:pt x="11683" y="2951"/>
                    </a:cubicBezTo>
                    <a:close/>
                    <a:moveTo>
                      <a:pt x="1415" y="3829"/>
                    </a:moveTo>
                    <a:lnTo>
                      <a:pt x="1391" y="3878"/>
                    </a:lnTo>
                    <a:lnTo>
                      <a:pt x="1391" y="3878"/>
                    </a:lnTo>
                    <a:cubicBezTo>
                      <a:pt x="1398" y="3862"/>
                      <a:pt x="1406" y="3847"/>
                      <a:pt x="1414" y="3831"/>
                    </a:cubicBezTo>
                    <a:lnTo>
                      <a:pt x="1414" y="3831"/>
                    </a:lnTo>
                    <a:cubicBezTo>
                      <a:pt x="1414" y="3830"/>
                      <a:pt x="1415" y="3830"/>
                      <a:pt x="1415" y="3829"/>
                    </a:cubicBezTo>
                    <a:close/>
                    <a:moveTo>
                      <a:pt x="2596" y="5025"/>
                    </a:moveTo>
                    <a:cubicBezTo>
                      <a:pt x="2595" y="5026"/>
                      <a:pt x="2595" y="5027"/>
                      <a:pt x="2594" y="5028"/>
                    </a:cubicBezTo>
                    <a:lnTo>
                      <a:pt x="2594" y="5028"/>
                    </a:lnTo>
                    <a:cubicBezTo>
                      <a:pt x="2596" y="5026"/>
                      <a:pt x="2597" y="5025"/>
                      <a:pt x="2596" y="5025"/>
                    </a:cubicBezTo>
                    <a:close/>
                    <a:moveTo>
                      <a:pt x="2594" y="5028"/>
                    </a:moveTo>
                    <a:cubicBezTo>
                      <a:pt x="2591" y="5031"/>
                      <a:pt x="2586" y="5037"/>
                      <a:pt x="2586" y="5049"/>
                    </a:cubicBezTo>
                    <a:cubicBezTo>
                      <a:pt x="2588" y="5042"/>
                      <a:pt x="2591" y="5035"/>
                      <a:pt x="2594" y="5028"/>
                    </a:cubicBezTo>
                    <a:close/>
                    <a:moveTo>
                      <a:pt x="1505" y="7629"/>
                    </a:moveTo>
                    <a:cubicBezTo>
                      <a:pt x="1507" y="7629"/>
                      <a:pt x="1509" y="7631"/>
                      <a:pt x="1512" y="7634"/>
                    </a:cubicBezTo>
                    <a:lnTo>
                      <a:pt x="1499" y="7728"/>
                    </a:lnTo>
                    <a:lnTo>
                      <a:pt x="1499" y="7728"/>
                    </a:lnTo>
                    <a:cubicBezTo>
                      <a:pt x="1502" y="7664"/>
                      <a:pt x="1497" y="7629"/>
                      <a:pt x="1505" y="7629"/>
                    </a:cubicBezTo>
                    <a:close/>
                    <a:moveTo>
                      <a:pt x="8000" y="0"/>
                    </a:moveTo>
                    <a:cubicBezTo>
                      <a:pt x="8098" y="0"/>
                      <a:pt x="8049" y="24"/>
                      <a:pt x="7976" y="24"/>
                    </a:cubicBezTo>
                    <a:cubicBezTo>
                      <a:pt x="7878" y="16"/>
                      <a:pt x="7813" y="14"/>
                      <a:pt x="7770" y="14"/>
                    </a:cubicBezTo>
                    <a:cubicBezTo>
                      <a:pt x="7683" y="14"/>
                      <a:pt x="7683" y="24"/>
                      <a:pt x="7683" y="24"/>
                    </a:cubicBezTo>
                    <a:cubicBezTo>
                      <a:pt x="7683" y="24"/>
                      <a:pt x="7659" y="49"/>
                      <a:pt x="7366" y="73"/>
                    </a:cubicBezTo>
                    <a:cubicBezTo>
                      <a:pt x="7195" y="73"/>
                      <a:pt x="6927" y="98"/>
                      <a:pt x="6586" y="146"/>
                    </a:cubicBezTo>
                    <a:cubicBezTo>
                      <a:pt x="6415" y="171"/>
                      <a:pt x="6220" y="220"/>
                      <a:pt x="6025" y="244"/>
                    </a:cubicBezTo>
                    <a:lnTo>
                      <a:pt x="5439" y="415"/>
                    </a:lnTo>
                    <a:lnTo>
                      <a:pt x="4903" y="634"/>
                    </a:lnTo>
                    <a:cubicBezTo>
                      <a:pt x="4708" y="707"/>
                      <a:pt x="4561" y="780"/>
                      <a:pt x="4415" y="854"/>
                    </a:cubicBezTo>
                    <a:cubicBezTo>
                      <a:pt x="4269" y="927"/>
                      <a:pt x="4147" y="1000"/>
                      <a:pt x="4025" y="1073"/>
                    </a:cubicBezTo>
                    <a:lnTo>
                      <a:pt x="3756" y="1244"/>
                    </a:lnTo>
                    <a:cubicBezTo>
                      <a:pt x="3515" y="1485"/>
                      <a:pt x="3178" y="1679"/>
                      <a:pt x="2982" y="1920"/>
                    </a:cubicBezTo>
                    <a:lnTo>
                      <a:pt x="2982" y="1920"/>
                    </a:lnTo>
                    <a:cubicBezTo>
                      <a:pt x="2672" y="2207"/>
                      <a:pt x="2385" y="2494"/>
                      <a:pt x="2122" y="2805"/>
                    </a:cubicBezTo>
                    <a:cubicBezTo>
                      <a:pt x="2049" y="2927"/>
                      <a:pt x="1951" y="3024"/>
                      <a:pt x="1878" y="3122"/>
                    </a:cubicBezTo>
                    <a:cubicBezTo>
                      <a:pt x="1781" y="3244"/>
                      <a:pt x="1708" y="3341"/>
                      <a:pt x="1659" y="3439"/>
                    </a:cubicBezTo>
                    <a:cubicBezTo>
                      <a:pt x="1550" y="3570"/>
                      <a:pt x="1480" y="3700"/>
                      <a:pt x="1414" y="3831"/>
                    </a:cubicBezTo>
                    <a:lnTo>
                      <a:pt x="1414" y="3831"/>
                    </a:lnTo>
                    <a:cubicBezTo>
                      <a:pt x="1268" y="4146"/>
                      <a:pt x="1244" y="4073"/>
                      <a:pt x="1098" y="4293"/>
                    </a:cubicBezTo>
                    <a:cubicBezTo>
                      <a:pt x="1171" y="4293"/>
                      <a:pt x="1073" y="4561"/>
                      <a:pt x="1049" y="4658"/>
                    </a:cubicBezTo>
                    <a:cubicBezTo>
                      <a:pt x="976" y="4805"/>
                      <a:pt x="878" y="5146"/>
                      <a:pt x="781" y="5390"/>
                    </a:cubicBezTo>
                    <a:lnTo>
                      <a:pt x="756" y="5390"/>
                    </a:lnTo>
                    <a:cubicBezTo>
                      <a:pt x="708" y="5585"/>
                      <a:pt x="561" y="6000"/>
                      <a:pt x="512" y="6122"/>
                    </a:cubicBezTo>
                    <a:cubicBezTo>
                      <a:pt x="464" y="6268"/>
                      <a:pt x="366" y="6512"/>
                      <a:pt x="293" y="6732"/>
                    </a:cubicBezTo>
                    <a:cubicBezTo>
                      <a:pt x="220" y="6975"/>
                      <a:pt x="171" y="7219"/>
                      <a:pt x="147" y="7463"/>
                    </a:cubicBezTo>
                    <a:lnTo>
                      <a:pt x="0" y="7780"/>
                    </a:lnTo>
                    <a:lnTo>
                      <a:pt x="0" y="7829"/>
                    </a:lnTo>
                    <a:cubicBezTo>
                      <a:pt x="171" y="7951"/>
                      <a:pt x="366" y="8024"/>
                      <a:pt x="586" y="8073"/>
                    </a:cubicBezTo>
                    <a:cubicBezTo>
                      <a:pt x="706" y="8113"/>
                      <a:pt x="843" y="8141"/>
                      <a:pt x="975" y="8141"/>
                    </a:cubicBezTo>
                    <a:cubicBezTo>
                      <a:pt x="1163" y="8141"/>
                      <a:pt x="1339" y="8084"/>
                      <a:pt x="1439" y="7927"/>
                    </a:cubicBezTo>
                    <a:lnTo>
                      <a:pt x="1464" y="7927"/>
                    </a:lnTo>
                    <a:lnTo>
                      <a:pt x="1488" y="7829"/>
                    </a:lnTo>
                    <a:cubicBezTo>
                      <a:pt x="1492" y="7808"/>
                      <a:pt x="1494" y="7788"/>
                      <a:pt x="1496" y="7770"/>
                    </a:cubicBezTo>
                    <a:lnTo>
                      <a:pt x="1496" y="7770"/>
                    </a:lnTo>
                    <a:cubicBezTo>
                      <a:pt x="1500" y="7753"/>
                      <a:pt x="1504" y="7746"/>
                      <a:pt x="1507" y="7746"/>
                    </a:cubicBezTo>
                    <a:cubicBezTo>
                      <a:pt x="1516" y="7746"/>
                      <a:pt x="1521" y="7798"/>
                      <a:pt x="1537" y="7829"/>
                    </a:cubicBezTo>
                    <a:cubicBezTo>
                      <a:pt x="1537" y="7780"/>
                      <a:pt x="1561" y="7732"/>
                      <a:pt x="1586" y="7683"/>
                    </a:cubicBezTo>
                    <a:cubicBezTo>
                      <a:pt x="1586" y="7678"/>
                      <a:pt x="1585" y="7676"/>
                      <a:pt x="1583" y="7676"/>
                    </a:cubicBezTo>
                    <a:cubicBezTo>
                      <a:pt x="1576" y="7676"/>
                      <a:pt x="1557" y="7712"/>
                      <a:pt x="1537" y="7732"/>
                    </a:cubicBezTo>
                    <a:cubicBezTo>
                      <a:pt x="1537" y="7634"/>
                      <a:pt x="1537" y="7536"/>
                      <a:pt x="1561" y="7463"/>
                    </a:cubicBezTo>
                    <a:cubicBezTo>
                      <a:pt x="1610" y="7341"/>
                      <a:pt x="1634" y="7463"/>
                      <a:pt x="1659" y="7317"/>
                    </a:cubicBezTo>
                    <a:cubicBezTo>
                      <a:pt x="1878" y="6512"/>
                      <a:pt x="2195" y="5756"/>
                      <a:pt x="2586" y="5024"/>
                    </a:cubicBezTo>
                    <a:cubicBezTo>
                      <a:pt x="2591" y="5024"/>
                      <a:pt x="2594" y="5024"/>
                      <a:pt x="2596" y="5025"/>
                    </a:cubicBezTo>
                    <a:lnTo>
                      <a:pt x="2596" y="5025"/>
                    </a:lnTo>
                    <a:cubicBezTo>
                      <a:pt x="2644" y="4914"/>
                      <a:pt x="2711" y="4824"/>
                      <a:pt x="2756" y="4756"/>
                    </a:cubicBezTo>
                    <a:cubicBezTo>
                      <a:pt x="2805" y="4658"/>
                      <a:pt x="2854" y="4536"/>
                      <a:pt x="2927" y="4439"/>
                    </a:cubicBezTo>
                    <a:cubicBezTo>
                      <a:pt x="2951" y="4415"/>
                      <a:pt x="2976" y="4390"/>
                      <a:pt x="3025" y="4390"/>
                    </a:cubicBezTo>
                    <a:cubicBezTo>
                      <a:pt x="3025" y="4341"/>
                      <a:pt x="3073" y="4268"/>
                      <a:pt x="3098" y="4219"/>
                    </a:cubicBezTo>
                    <a:lnTo>
                      <a:pt x="3220" y="4073"/>
                    </a:lnTo>
                    <a:cubicBezTo>
                      <a:pt x="3244" y="4000"/>
                      <a:pt x="3293" y="3951"/>
                      <a:pt x="3342" y="3878"/>
                    </a:cubicBezTo>
                    <a:cubicBezTo>
                      <a:pt x="3439" y="3756"/>
                      <a:pt x="3537" y="3658"/>
                      <a:pt x="3634" y="3537"/>
                    </a:cubicBezTo>
                    <a:cubicBezTo>
                      <a:pt x="3683" y="3463"/>
                      <a:pt x="3756" y="3415"/>
                      <a:pt x="3756" y="3390"/>
                    </a:cubicBezTo>
                    <a:lnTo>
                      <a:pt x="3732" y="3341"/>
                    </a:lnTo>
                    <a:cubicBezTo>
                      <a:pt x="3805" y="3256"/>
                      <a:pt x="3823" y="3256"/>
                      <a:pt x="3845" y="3256"/>
                    </a:cubicBezTo>
                    <a:cubicBezTo>
                      <a:pt x="3866" y="3256"/>
                      <a:pt x="3890" y="3256"/>
                      <a:pt x="3976" y="3171"/>
                    </a:cubicBezTo>
                    <a:cubicBezTo>
                      <a:pt x="3976" y="3049"/>
                      <a:pt x="4244" y="2927"/>
                      <a:pt x="4269" y="2854"/>
                    </a:cubicBezTo>
                    <a:cubicBezTo>
                      <a:pt x="4269" y="2854"/>
                      <a:pt x="4331" y="2822"/>
                      <a:pt x="4356" y="2822"/>
                    </a:cubicBezTo>
                    <a:cubicBezTo>
                      <a:pt x="4362" y="2822"/>
                      <a:pt x="4366" y="2824"/>
                      <a:pt x="4366" y="2829"/>
                    </a:cubicBezTo>
                    <a:cubicBezTo>
                      <a:pt x="4366" y="2756"/>
                      <a:pt x="4464" y="2732"/>
                      <a:pt x="4488" y="2683"/>
                    </a:cubicBezTo>
                    <a:cubicBezTo>
                      <a:pt x="4504" y="2667"/>
                      <a:pt x="4507" y="2661"/>
                      <a:pt x="4503" y="2661"/>
                    </a:cubicBezTo>
                    <a:cubicBezTo>
                      <a:pt x="4496" y="2661"/>
                      <a:pt x="4464" y="2683"/>
                      <a:pt x="4464" y="2683"/>
                    </a:cubicBezTo>
                    <a:lnTo>
                      <a:pt x="4561" y="2585"/>
                    </a:lnTo>
                    <a:cubicBezTo>
                      <a:pt x="4575" y="2578"/>
                      <a:pt x="4590" y="2575"/>
                      <a:pt x="4602" y="2575"/>
                    </a:cubicBezTo>
                    <a:cubicBezTo>
                      <a:pt x="4625" y="2575"/>
                      <a:pt x="4639" y="2587"/>
                      <a:pt x="4624" y="2600"/>
                    </a:cubicBezTo>
                    <a:lnTo>
                      <a:pt x="4624" y="2600"/>
                    </a:lnTo>
                    <a:cubicBezTo>
                      <a:pt x="4704" y="2549"/>
                      <a:pt x="4866" y="2456"/>
                      <a:pt x="5049" y="2341"/>
                    </a:cubicBezTo>
                    <a:cubicBezTo>
                      <a:pt x="5293" y="2219"/>
                      <a:pt x="5537" y="2098"/>
                      <a:pt x="5805" y="2000"/>
                    </a:cubicBezTo>
                    <a:cubicBezTo>
                      <a:pt x="5878" y="1976"/>
                      <a:pt x="5927" y="1951"/>
                      <a:pt x="6000" y="1927"/>
                    </a:cubicBezTo>
                    <a:lnTo>
                      <a:pt x="6195" y="1878"/>
                    </a:lnTo>
                    <a:cubicBezTo>
                      <a:pt x="6317" y="1829"/>
                      <a:pt x="6464" y="1805"/>
                      <a:pt x="6586" y="1780"/>
                    </a:cubicBezTo>
                    <a:lnTo>
                      <a:pt x="6756" y="1756"/>
                    </a:lnTo>
                    <a:lnTo>
                      <a:pt x="6903" y="1732"/>
                    </a:lnTo>
                    <a:cubicBezTo>
                      <a:pt x="7000" y="1732"/>
                      <a:pt x="7073" y="1707"/>
                      <a:pt x="7122" y="1707"/>
                    </a:cubicBezTo>
                    <a:cubicBezTo>
                      <a:pt x="7098" y="1683"/>
                      <a:pt x="7049" y="1683"/>
                      <a:pt x="7000" y="1683"/>
                    </a:cubicBezTo>
                    <a:cubicBezTo>
                      <a:pt x="6951" y="1683"/>
                      <a:pt x="6903" y="1683"/>
                      <a:pt x="6878" y="1659"/>
                    </a:cubicBezTo>
                    <a:cubicBezTo>
                      <a:pt x="6939" y="1634"/>
                      <a:pt x="6982" y="1634"/>
                      <a:pt x="7015" y="1634"/>
                    </a:cubicBezTo>
                    <a:cubicBezTo>
                      <a:pt x="7049" y="1634"/>
                      <a:pt x="7073" y="1634"/>
                      <a:pt x="7098" y="1610"/>
                    </a:cubicBezTo>
                    <a:cubicBezTo>
                      <a:pt x="7122" y="1646"/>
                      <a:pt x="7183" y="1646"/>
                      <a:pt x="7250" y="1646"/>
                    </a:cubicBezTo>
                    <a:cubicBezTo>
                      <a:pt x="7317" y="1646"/>
                      <a:pt x="7390" y="1646"/>
                      <a:pt x="7439" y="1683"/>
                    </a:cubicBezTo>
                    <a:lnTo>
                      <a:pt x="7464" y="1659"/>
                    </a:lnTo>
                    <a:lnTo>
                      <a:pt x="7537" y="1683"/>
                    </a:lnTo>
                    <a:cubicBezTo>
                      <a:pt x="7634" y="1659"/>
                      <a:pt x="7732" y="1659"/>
                      <a:pt x="7829" y="1659"/>
                    </a:cubicBezTo>
                    <a:cubicBezTo>
                      <a:pt x="7903" y="1659"/>
                      <a:pt x="8000" y="1683"/>
                      <a:pt x="8098" y="1683"/>
                    </a:cubicBezTo>
                    <a:lnTo>
                      <a:pt x="8390" y="1683"/>
                    </a:lnTo>
                    <a:cubicBezTo>
                      <a:pt x="8458" y="1683"/>
                      <a:pt x="8526" y="1683"/>
                      <a:pt x="8594" y="1702"/>
                    </a:cubicBezTo>
                    <a:lnTo>
                      <a:pt x="8594" y="1702"/>
                    </a:lnTo>
                    <a:cubicBezTo>
                      <a:pt x="8571" y="1690"/>
                      <a:pt x="8551" y="1659"/>
                      <a:pt x="8610" y="1659"/>
                    </a:cubicBezTo>
                    <a:cubicBezTo>
                      <a:pt x="8610" y="1683"/>
                      <a:pt x="8659" y="1683"/>
                      <a:pt x="8707" y="1683"/>
                    </a:cubicBezTo>
                    <a:cubicBezTo>
                      <a:pt x="8756" y="1683"/>
                      <a:pt x="8805" y="1683"/>
                      <a:pt x="8829" y="1707"/>
                    </a:cubicBezTo>
                    <a:cubicBezTo>
                      <a:pt x="8878" y="1707"/>
                      <a:pt x="8981" y="1740"/>
                      <a:pt x="9030" y="1740"/>
                    </a:cubicBezTo>
                    <a:cubicBezTo>
                      <a:pt x="9053" y="1740"/>
                      <a:pt x="9064" y="1733"/>
                      <a:pt x="9052" y="1712"/>
                    </a:cubicBezTo>
                    <a:lnTo>
                      <a:pt x="9052" y="1712"/>
                    </a:lnTo>
                    <a:cubicBezTo>
                      <a:pt x="9086" y="1759"/>
                      <a:pt x="9264" y="1805"/>
                      <a:pt x="9146" y="1805"/>
                    </a:cubicBezTo>
                    <a:cubicBezTo>
                      <a:pt x="9195" y="1829"/>
                      <a:pt x="9244" y="1854"/>
                      <a:pt x="9317" y="1854"/>
                    </a:cubicBezTo>
                    <a:lnTo>
                      <a:pt x="9244" y="1805"/>
                    </a:lnTo>
                    <a:lnTo>
                      <a:pt x="9244" y="1805"/>
                    </a:lnTo>
                    <a:cubicBezTo>
                      <a:pt x="9439" y="1854"/>
                      <a:pt x="9537" y="1951"/>
                      <a:pt x="9707" y="1951"/>
                    </a:cubicBezTo>
                    <a:lnTo>
                      <a:pt x="9634" y="1902"/>
                    </a:lnTo>
                    <a:lnTo>
                      <a:pt x="9634" y="1902"/>
                    </a:lnTo>
                    <a:cubicBezTo>
                      <a:pt x="9756" y="1927"/>
                      <a:pt x="9854" y="1976"/>
                      <a:pt x="9903" y="2049"/>
                    </a:cubicBezTo>
                    <a:lnTo>
                      <a:pt x="9756" y="2024"/>
                    </a:lnTo>
                    <a:lnTo>
                      <a:pt x="9756" y="2024"/>
                    </a:lnTo>
                    <a:lnTo>
                      <a:pt x="10024" y="2122"/>
                    </a:lnTo>
                    <a:cubicBezTo>
                      <a:pt x="10098" y="2146"/>
                      <a:pt x="10171" y="2171"/>
                      <a:pt x="10268" y="2195"/>
                    </a:cubicBezTo>
                    <a:lnTo>
                      <a:pt x="10195" y="2171"/>
                    </a:lnTo>
                    <a:lnTo>
                      <a:pt x="10195" y="2171"/>
                    </a:lnTo>
                    <a:cubicBezTo>
                      <a:pt x="10488" y="2244"/>
                      <a:pt x="10732" y="2366"/>
                      <a:pt x="11000" y="2488"/>
                    </a:cubicBezTo>
                    <a:cubicBezTo>
                      <a:pt x="11317" y="2683"/>
                      <a:pt x="11634" y="2878"/>
                      <a:pt x="11732" y="2927"/>
                    </a:cubicBezTo>
                    <a:lnTo>
                      <a:pt x="11683" y="2829"/>
                    </a:lnTo>
                    <a:lnTo>
                      <a:pt x="11854" y="2902"/>
                    </a:lnTo>
                    <a:cubicBezTo>
                      <a:pt x="11833" y="2902"/>
                      <a:pt x="11722" y="2956"/>
                      <a:pt x="11691" y="2956"/>
                    </a:cubicBezTo>
                    <a:cubicBezTo>
                      <a:pt x="11691" y="2956"/>
                      <a:pt x="11690" y="2956"/>
                      <a:pt x="11690" y="2956"/>
                    </a:cubicBezTo>
                    <a:lnTo>
                      <a:pt x="11690" y="2956"/>
                    </a:lnTo>
                    <a:cubicBezTo>
                      <a:pt x="12077" y="3248"/>
                      <a:pt x="12416" y="3587"/>
                      <a:pt x="12732" y="3951"/>
                    </a:cubicBezTo>
                    <a:cubicBezTo>
                      <a:pt x="13049" y="4341"/>
                      <a:pt x="13317" y="4756"/>
                      <a:pt x="13537" y="5171"/>
                    </a:cubicBezTo>
                    <a:cubicBezTo>
                      <a:pt x="13561" y="5244"/>
                      <a:pt x="13549" y="5262"/>
                      <a:pt x="13531" y="5262"/>
                    </a:cubicBezTo>
                    <a:cubicBezTo>
                      <a:pt x="13512" y="5262"/>
                      <a:pt x="13488" y="5244"/>
                      <a:pt x="13488" y="5244"/>
                    </a:cubicBezTo>
                    <a:lnTo>
                      <a:pt x="13488" y="5244"/>
                    </a:lnTo>
                    <a:cubicBezTo>
                      <a:pt x="13561" y="5390"/>
                      <a:pt x="13561" y="5293"/>
                      <a:pt x="13610" y="5439"/>
                    </a:cubicBezTo>
                    <a:cubicBezTo>
                      <a:pt x="13610" y="5447"/>
                      <a:pt x="13607" y="5450"/>
                      <a:pt x="13603" y="5450"/>
                    </a:cubicBezTo>
                    <a:cubicBezTo>
                      <a:pt x="13594" y="5450"/>
                      <a:pt x="13577" y="5439"/>
                      <a:pt x="13561" y="5439"/>
                    </a:cubicBezTo>
                    <a:cubicBezTo>
                      <a:pt x="13610" y="5488"/>
                      <a:pt x="13610" y="5561"/>
                      <a:pt x="13634" y="5561"/>
                    </a:cubicBezTo>
                    <a:cubicBezTo>
                      <a:pt x="13610" y="5463"/>
                      <a:pt x="13683" y="5488"/>
                      <a:pt x="13707" y="5439"/>
                    </a:cubicBezTo>
                    <a:lnTo>
                      <a:pt x="13732" y="5512"/>
                    </a:lnTo>
                    <a:cubicBezTo>
                      <a:pt x="13756" y="5561"/>
                      <a:pt x="13781" y="5610"/>
                      <a:pt x="13781" y="5610"/>
                    </a:cubicBezTo>
                    <a:lnTo>
                      <a:pt x="13732" y="5610"/>
                    </a:lnTo>
                    <a:cubicBezTo>
                      <a:pt x="13756" y="5658"/>
                      <a:pt x="13878" y="5683"/>
                      <a:pt x="13927" y="5878"/>
                    </a:cubicBezTo>
                    <a:cubicBezTo>
                      <a:pt x="14049" y="6195"/>
                      <a:pt x="14146" y="6536"/>
                      <a:pt x="14244" y="6878"/>
                    </a:cubicBezTo>
                    <a:cubicBezTo>
                      <a:pt x="14220" y="6878"/>
                      <a:pt x="14195" y="6805"/>
                      <a:pt x="14171" y="6756"/>
                    </a:cubicBezTo>
                    <a:lnTo>
                      <a:pt x="14171" y="6756"/>
                    </a:lnTo>
                    <a:cubicBezTo>
                      <a:pt x="14171" y="6805"/>
                      <a:pt x="14195" y="6854"/>
                      <a:pt x="14195" y="6902"/>
                    </a:cubicBezTo>
                    <a:cubicBezTo>
                      <a:pt x="14195" y="6886"/>
                      <a:pt x="14197" y="6879"/>
                      <a:pt x="14199" y="6879"/>
                    </a:cubicBezTo>
                    <a:cubicBezTo>
                      <a:pt x="14209" y="6879"/>
                      <a:pt x="14234" y="6989"/>
                      <a:pt x="14242" y="6989"/>
                    </a:cubicBezTo>
                    <a:cubicBezTo>
                      <a:pt x="14243" y="6989"/>
                      <a:pt x="14244" y="6985"/>
                      <a:pt x="14244" y="6975"/>
                    </a:cubicBezTo>
                    <a:cubicBezTo>
                      <a:pt x="14341" y="7219"/>
                      <a:pt x="14415" y="7488"/>
                      <a:pt x="14463" y="7756"/>
                    </a:cubicBezTo>
                    <a:cubicBezTo>
                      <a:pt x="14488" y="7756"/>
                      <a:pt x="14854" y="7829"/>
                      <a:pt x="15171" y="7902"/>
                    </a:cubicBezTo>
                    <a:cubicBezTo>
                      <a:pt x="15512" y="8000"/>
                      <a:pt x="15854" y="8097"/>
                      <a:pt x="15902" y="8097"/>
                    </a:cubicBezTo>
                    <a:cubicBezTo>
                      <a:pt x="15902" y="8171"/>
                      <a:pt x="15902" y="8219"/>
                      <a:pt x="15902" y="8292"/>
                    </a:cubicBezTo>
                    <a:cubicBezTo>
                      <a:pt x="15927" y="8195"/>
                      <a:pt x="15927" y="8122"/>
                      <a:pt x="15902" y="8024"/>
                    </a:cubicBezTo>
                    <a:lnTo>
                      <a:pt x="15854" y="8024"/>
                    </a:lnTo>
                    <a:cubicBezTo>
                      <a:pt x="15805" y="7829"/>
                      <a:pt x="15878" y="7975"/>
                      <a:pt x="15854" y="7780"/>
                    </a:cubicBezTo>
                    <a:cubicBezTo>
                      <a:pt x="15878" y="7780"/>
                      <a:pt x="15902" y="7951"/>
                      <a:pt x="15927" y="8097"/>
                    </a:cubicBezTo>
                    <a:cubicBezTo>
                      <a:pt x="15927" y="7951"/>
                      <a:pt x="15927" y="7805"/>
                      <a:pt x="15902" y="7756"/>
                    </a:cubicBezTo>
                    <a:cubicBezTo>
                      <a:pt x="15902" y="7634"/>
                      <a:pt x="15951" y="7756"/>
                      <a:pt x="15927" y="7610"/>
                    </a:cubicBezTo>
                    <a:cubicBezTo>
                      <a:pt x="15878" y="7488"/>
                      <a:pt x="15854" y="7366"/>
                      <a:pt x="15854" y="7219"/>
                    </a:cubicBezTo>
                    <a:cubicBezTo>
                      <a:pt x="15829" y="6927"/>
                      <a:pt x="15707" y="6780"/>
                      <a:pt x="15659" y="6488"/>
                    </a:cubicBezTo>
                    <a:lnTo>
                      <a:pt x="15659" y="6488"/>
                    </a:lnTo>
                    <a:lnTo>
                      <a:pt x="15683" y="6512"/>
                    </a:lnTo>
                    <a:cubicBezTo>
                      <a:pt x="15683" y="6414"/>
                      <a:pt x="15610" y="6195"/>
                      <a:pt x="15561" y="6049"/>
                    </a:cubicBezTo>
                    <a:cubicBezTo>
                      <a:pt x="15561" y="6077"/>
                      <a:pt x="15561" y="6105"/>
                      <a:pt x="15556" y="6105"/>
                    </a:cubicBezTo>
                    <a:cubicBezTo>
                      <a:pt x="15553" y="6105"/>
                      <a:pt x="15547" y="6090"/>
                      <a:pt x="15537" y="6049"/>
                    </a:cubicBezTo>
                    <a:cubicBezTo>
                      <a:pt x="15512" y="5951"/>
                      <a:pt x="15488" y="5854"/>
                      <a:pt x="15463" y="5780"/>
                    </a:cubicBezTo>
                    <a:cubicBezTo>
                      <a:pt x="15439" y="5707"/>
                      <a:pt x="15415" y="5634"/>
                      <a:pt x="15390" y="5536"/>
                    </a:cubicBezTo>
                    <a:lnTo>
                      <a:pt x="15317" y="5415"/>
                    </a:lnTo>
                    <a:cubicBezTo>
                      <a:pt x="15024" y="4732"/>
                      <a:pt x="14683" y="4097"/>
                      <a:pt x="14244" y="3512"/>
                    </a:cubicBezTo>
                    <a:cubicBezTo>
                      <a:pt x="13805" y="2927"/>
                      <a:pt x="13317" y="2390"/>
                      <a:pt x="12756" y="1927"/>
                    </a:cubicBezTo>
                    <a:lnTo>
                      <a:pt x="12781" y="1927"/>
                    </a:lnTo>
                    <a:cubicBezTo>
                      <a:pt x="12195" y="1415"/>
                      <a:pt x="11537" y="1024"/>
                      <a:pt x="10829" y="707"/>
                    </a:cubicBezTo>
                    <a:cubicBezTo>
                      <a:pt x="10122" y="366"/>
                      <a:pt x="9366" y="171"/>
                      <a:pt x="8610" y="98"/>
                    </a:cubicBezTo>
                    <a:cubicBezTo>
                      <a:pt x="8415" y="24"/>
                      <a:pt x="8195" y="0"/>
                      <a:pt x="80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13" name="Google Shape;813;p23"/>
            <p:cNvSpPr/>
            <p:nvPr/>
          </p:nvSpPr>
          <p:spPr>
            <a:xfrm>
              <a:off x="400925" y="3037350"/>
              <a:ext cx="2450" cy="3700"/>
            </a:xfrm>
            <a:custGeom>
              <a:avLst/>
              <a:gdLst/>
              <a:ahLst/>
              <a:cxnLst/>
              <a:rect l="l" t="t" r="r" b="b"/>
              <a:pathLst>
                <a:path w="98" h="148" extrusionOk="0">
                  <a:moveTo>
                    <a:pt x="98" y="1"/>
                  </a:moveTo>
                  <a:lnTo>
                    <a:pt x="98" y="1"/>
                  </a:lnTo>
                  <a:cubicBezTo>
                    <a:pt x="49" y="25"/>
                    <a:pt x="0" y="74"/>
                    <a:pt x="0" y="147"/>
                  </a:cubicBezTo>
                  <a:cubicBezTo>
                    <a:pt x="49" y="98"/>
                    <a:pt x="73" y="50"/>
                    <a:pt x="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23"/>
            <p:cNvSpPr/>
            <p:nvPr/>
          </p:nvSpPr>
          <p:spPr>
            <a:xfrm>
              <a:off x="403350" y="3037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14862311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16002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ADCC5-13B5-42A8-AB65-6B8365FEBA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743E9E-411F-4742-BF19-AB59BFEEE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2EE05-AB21-4023-AB2D-9260D9402326}" type="datetimeFigureOut">
              <a:rPr lang="en-US" smtClean="0"/>
              <a:t>2/1/2022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822848-ECB5-4543-80A6-A55738DD6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AD2190-254A-4545-AC7C-3D659D725A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29911-70A5-4F83-AFEC-2085B33F6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0880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31017201"/>
      </p:ext>
    </p:extLst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D6BE9-560E-469B-BADD-3EC29939DF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ACEC8B-6A97-4015-8D7D-00F0652F50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B64D17-5BBB-4447-9414-69ED67F10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AEE7D-A372-4130-8813-A95A2722269D}" type="datetimeFigureOut">
              <a:rPr lang="en-AE" smtClean="0"/>
              <a:t>01/02/2022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DA365D-EFB5-45B5-A710-8D4E3B0E6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28260E-73C0-4D64-89D3-AC5A540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23839-946B-48AB-B83B-014EF7110468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17335081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5CF1D0-A120-4CDE-8F6B-6D7EB32474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2EE05-AB21-4023-AB2D-9260D9402326}" type="datetimeFigureOut">
              <a:rPr lang="en-US" smtClean="0"/>
              <a:t>2/1/2022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2E5E10B-D78B-4F6F-B3DF-71AF5BE0A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93DA8C-C1DA-46BA-B6A6-131D41E67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29911-70A5-4F83-AFEC-2085B33F6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9005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990012-7784-47B7-B1B1-B4C957220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666B8C-B54E-4714-B21C-89BBB0847A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20B012-7A43-4DAA-9905-F6B33530C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C3C1F3-58BD-4120-8758-9BD077C954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2EE05-AB21-4023-AB2D-9260D9402326}" type="datetimeFigureOut">
              <a:rPr lang="en-US" smtClean="0"/>
              <a:t>2/1/2022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68749E-373C-46D0-AAAD-9908E7264A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B0730F-4D6F-493E-B2A0-9D06A0C9D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29911-70A5-4F83-AFEC-2085B33F6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5371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42BEC8-4B03-419F-B07F-ABCD1E98DC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8FBB913-465A-45F8-BB1F-A6ACA09C40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991D9E-9F2B-40D0-BF79-E8EF33D495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36F086-929E-43B4-8976-F5D538A4EE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2EE05-AB21-4023-AB2D-9260D9402326}" type="datetimeFigureOut">
              <a:rPr lang="en-US" smtClean="0"/>
              <a:t>2/1/2022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CF4FB6-1A4E-42E8-A2C4-E542018BC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35B85B-F436-4EBB-B51C-C4EEAFA85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29911-70A5-4F83-AFEC-2085B33F6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4461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4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1603855-9A9F-402B-BD13-E664EBA88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1AA48C-6556-4C54-A427-CA0D15E62A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640C31-C552-46AB-9D01-A827AE4020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22EE05-AB21-4023-AB2D-9260D9402326}" type="datetimeFigureOut">
              <a:rPr lang="en-US" smtClean="0"/>
              <a:t>2/1/2022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2174B8-08C6-4F31-A0ED-526863AE60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AA9617-59B3-4F37-835B-F02F93DDE5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429911-70A5-4F83-AFEC-2085B33F6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577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424133" y="1244600"/>
            <a:ext cx="9396400" cy="6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Montserrat"/>
              <a:buNone/>
              <a:defRPr sz="2400" b="1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vo"/>
              <a:buNone/>
              <a:defRPr sz="2400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vo"/>
              <a:buNone/>
              <a:defRPr sz="2400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vo"/>
              <a:buNone/>
              <a:defRPr sz="2400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vo"/>
              <a:buNone/>
              <a:defRPr sz="2400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vo"/>
              <a:buNone/>
              <a:defRPr sz="2400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vo"/>
              <a:buNone/>
              <a:defRPr sz="2400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vo"/>
              <a:buNone/>
              <a:defRPr sz="2400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vo"/>
              <a:buNone/>
              <a:defRPr sz="2400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424133" y="2260600"/>
            <a:ext cx="9396400" cy="33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600"/>
              <a:buFont typeface="Montserrat"/>
              <a:buChar char="●"/>
              <a:defRPr sz="16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600"/>
              <a:buFont typeface="Montserrat"/>
              <a:buChar char="○"/>
              <a:defRPr sz="16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238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500"/>
              <a:buFont typeface="Montserrat"/>
              <a:buChar char="■"/>
              <a:defRPr sz="15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238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500"/>
              <a:buFont typeface="Montserrat"/>
              <a:buChar char="●"/>
              <a:defRPr sz="15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Montserrat"/>
              <a:buChar char="○"/>
              <a:defRPr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Montserrat"/>
              <a:buChar char="■"/>
              <a:defRPr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11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Montserrat"/>
              <a:buChar char="●"/>
              <a:defRPr sz="13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11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Montserrat"/>
              <a:buChar char="○"/>
              <a:defRPr sz="13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ontserrat"/>
              <a:buChar char="■"/>
              <a:defRPr sz="12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9536656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6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bril Fatface"/>
              <a:buNone/>
              <a:defRPr sz="28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xygen Light"/>
              <a:buChar char="●"/>
              <a:defRPr sz="1800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 Light"/>
              <a:buChar char="○"/>
              <a:defRPr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 Light"/>
              <a:buChar char="■"/>
              <a:defRPr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 Light"/>
              <a:buChar char="●"/>
              <a:defRPr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 Light"/>
              <a:buChar char="○"/>
              <a:defRPr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 Light"/>
              <a:buChar char="■"/>
              <a:defRPr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 Light"/>
              <a:buChar char="●"/>
              <a:defRPr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 Light"/>
              <a:buChar char="○"/>
              <a:defRPr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xygen Light"/>
              <a:buChar char="■"/>
              <a:defRPr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3641786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84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عنصر نائب للعنوان 1">
            <a:extLst>
              <a:ext uri="{FF2B5EF4-FFF2-40B4-BE49-F238E27FC236}">
                <a16:creationId xmlns:a16="http://schemas.microsoft.com/office/drawing/2014/main" id="{94982744-D416-4C04-B7FF-BBF6FEFF8D3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ar-SA" altLang="en-US"/>
              <a:t>انقر لتحرير نمط العنوان الرئيسي</a:t>
            </a:r>
            <a:endParaRPr lang="ar-AE" altLang="en-US"/>
          </a:p>
        </p:txBody>
      </p:sp>
      <p:sp>
        <p:nvSpPr>
          <p:cNvPr id="1027" name="عنصر نائب للنص 2">
            <a:extLst>
              <a:ext uri="{FF2B5EF4-FFF2-40B4-BE49-F238E27FC236}">
                <a16:creationId xmlns:a16="http://schemas.microsoft.com/office/drawing/2014/main" id="{8B50103C-ACB8-4CA4-B2D6-4A66622D624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ar-SA" altLang="en-US"/>
              <a:t>انقر لتحرير أنماط النص الرئيسي</a:t>
            </a:r>
          </a:p>
          <a:p>
            <a:pPr lvl="1"/>
            <a:r>
              <a:rPr lang="ar-SA" altLang="en-US"/>
              <a:t>المستوى الثاني</a:t>
            </a:r>
          </a:p>
          <a:p>
            <a:pPr lvl="2"/>
            <a:r>
              <a:rPr lang="ar-SA" altLang="en-US"/>
              <a:t>المستوى الثالث</a:t>
            </a:r>
          </a:p>
          <a:p>
            <a:pPr lvl="3"/>
            <a:r>
              <a:rPr lang="ar-SA" altLang="en-US"/>
              <a:t>المستوى الرابع</a:t>
            </a:r>
          </a:p>
          <a:p>
            <a:pPr lvl="4"/>
            <a:r>
              <a:rPr lang="ar-SA" altLang="en-US"/>
              <a:t>المستوى الخامس</a:t>
            </a:r>
            <a:endParaRPr lang="ar-AE" altLang="en-US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0F92BDE-88F2-4065-9627-066639026F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7FE74FA-798E-4083-9A16-8BC0A8027B02}" type="datetimeFigureOut">
              <a:rPr lang="ar-AE"/>
              <a:pPr>
                <a:defRPr/>
              </a:pPr>
              <a:t>29/06/1443</a:t>
            </a:fld>
            <a:endParaRPr lang="ar-AE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88245B8-23A9-468D-96BF-C5BF96126F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ar-AE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51BBC39-8BA9-4853-8B39-DF54AC0412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rgbClr val="898989"/>
                </a:solidFill>
              </a:defRPr>
            </a:lvl1pPr>
          </a:lstStyle>
          <a:p>
            <a:fld id="{2EFAD971-9811-44A9-A06B-E06EC2D68E5E}" type="slidenum">
              <a:rPr lang="ar-AE" altLang="en-US"/>
              <a:pPr/>
              <a:t>‹#›</a:t>
            </a:fld>
            <a:endParaRPr lang="ar-AE" altLang="en-US"/>
          </a:p>
        </p:txBody>
      </p:sp>
    </p:spTree>
    <p:extLst>
      <p:ext uri="{BB962C8B-B14F-4D97-AF65-F5344CB8AC3E}">
        <p14:creationId xmlns:p14="http://schemas.microsoft.com/office/powerpoint/2010/main" val="2439483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ctr" rtl="1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AE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383AFB-9E8B-477C-875C-CAF9D8EEEBB0}" type="datetimeFigureOut">
              <a:rPr lang="en-US" smtClean="0"/>
              <a:pPr/>
              <a:t>2/1/2022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223F46EF-0FAD-4720-93F9-8376D8A7E7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634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monada"/>
              <a:buNone/>
              <a:defRPr sz="2800">
                <a:solidFill>
                  <a:schemeClr val="dk1"/>
                </a:solidFill>
                <a:latin typeface="Lemonada"/>
                <a:ea typeface="Lemonada"/>
                <a:cs typeface="Lemonada"/>
                <a:sym typeface="Lemonad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leo Script"/>
              <a:buNone/>
              <a:defRPr sz="2800">
                <a:solidFill>
                  <a:schemeClr val="dk1"/>
                </a:solidFill>
                <a:latin typeface="Oleo Script"/>
                <a:ea typeface="Oleo Script"/>
                <a:cs typeface="Oleo Script"/>
                <a:sym typeface="Oleo Scrip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leo Script"/>
              <a:buNone/>
              <a:defRPr sz="2800">
                <a:solidFill>
                  <a:schemeClr val="dk1"/>
                </a:solidFill>
                <a:latin typeface="Oleo Script"/>
                <a:ea typeface="Oleo Script"/>
                <a:cs typeface="Oleo Script"/>
                <a:sym typeface="Oleo Scrip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leo Script"/>
              <a:buNone/>
              <a:defRPr sz="2800">
                <a:solidFill>
                  <a:schemeClr val="dk1"/>
                </a:solidFill>
                <a:latin typeface="Oleo Script"/>
                <a:ea typeface="Oleo Script"/>
                <a:cs typeface="Oleo Script"/>
                <a:sym typeface="Oleo Scrip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leo Script"/>
              <a:buNone/>
              <a:defRPr sz="2800">
                <a:solidFill>
                  <a:schemeClr val="dk1"/>
                </a:solidFill>
                <a:latin typeface="Oleo Script"/>
                <a:ea typeface="Oleo Script"/>
                <a:cs typeface="Oleo Script"/>
                <a:sym typeface="Oleo Scrip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leo Script"/>
              <a:buNone/>
              <a:defRPr sz="2800">
                <a:solidFill>
                  <a:schemeClr val="dk1"/>
                </a:solidFill>
                <a:latin typeface="Oleo Script"/>
                <a:ea typeface="Oleo Script"/>
                <a:cs typeface="Oleo Script"/>
                <a:sym typeface="Oleo Scrip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leo Script"/>
              <a:buNone/>
              <a:defRPr sz="2800">
                <a:solidFill>
                  <a:schemeClr val="dk1"/>
                </a:solidFill>
                <a:latin typeface="Oleo Script"/>
                <a:ea typeface="Oleo Script"/>
                <a:cs typeface="Oleo Script"/>
                <a:sym typeface="Oleo Scrip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leo Script"/>
              <a:buNone/>
              <a:defRPr sz="2800">
                <a:solidFill>
                  <a:schemeClr val="dk1"/>
                </a:solidFill>
                <a:latin typeface="Oleo Script"/>
                <a:ea typeface="Oleo Script"/>
                <a:cs typeface="Oleo Script"/>
                <a:sym typeface="Oleo Scrip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leo Script"/>
              <a:buNone/>
              <a:defRPr sz="2800">
                <a:solidFill>
                  <a:schemeClr val="dk1"/>
                </a:solidFill>
                <a:latin typeface="Oleo Script"/>
                <a:ea typeface="Oleo Script"/>
                <a:cs typeface="Oleo Script"/>
                <a:sym typeface="Oleo Scrip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Karla"/>
              <a:buChar char="●"/>
              <a:defRPr sz="18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Char char="○"/>
              <a:def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Char char="■"/>
              <a:def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Char char="●"/>
              <a:def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Char char="○"/>
              <a:def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Char char="■"/>
              <a:def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Char char="●"/>
              <a:def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Char char="○"/>
              <a:def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Karla"/>
              <a:buChar char="■"/>
              <a:def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5858854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rgbClr val="EA4335"/>
          </p15:clr>
        </p15:guide>
        <p15:guide id="2">
          <p15:clr>
            <a:srgbClr val="EA4335"/>
          </p15:clr>
        </p15:guide>
        <p15:guide id="3" pos="5760">
          <p15:clr>
            <a:srgbClr val="EA4335"/>
          </p15:clr>
        </p15:guide>
        <p15:guide id="4" pos="449">
          <p15:clr>
            <a:srgbClr val="EA4335"/>
          </p15:clr>
        </p15:guide>
        <p15:guide id="5" pos="5311">
          <p15:clr>
            <a:srgbClr val="EA4335"/>
          </p15:clr>
        </p15:guide>
        <p15:guide id="6" orient="horz" pos="1620">
          <p15:clr>
            <a:srgbClr val="EA4335"/>
          </p15:clr>
        </p15:guide>
        <p15:guide id="7" orient="horz" pos="340">
          <p15:clr>
            <a:srgbClr val="EA4335"/>
          </p15:clr>
        </p15:guide>
        <p15:guide id="8" orient="horz">
          <p15:clr>
            <a:srgbClr val="EA4335"/>
          </p15:clr>
        </p15:guide>
        <p15:guide id="9" orient="horz" pos="2897">
          <p15:clr>
            <a:srgbClr val="EA4335"/>
          </p15:clr>
        </p15:guide>
        <p15:guide id="10" orient="horz" pos="3237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microsoft.com/office/2007/relationships/hdphoto" Target="../media/hdphoto1.wdp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5.jpg"/><Relationship Id="rId4" Type="http://schemas.openxmlformats.org/officeDocument/2006/relationships/slide" Target="slide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5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8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22.xml"/><Relationship Id="rId4" Type="http://schemas.microsoft.com/office/2007/relationships/hdphoto" Target="../media/hdphoto6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30.xml"/><Relationship Id="rId5" Type="http://schemas.microsoft.com/office/2007/relationships/hdphoto" Target="../media/hdphoto6.wdp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Relationship Id="rId5" Type="http://schemas.microsoft.com/office/2007/relationships/hdphoto" Target="../media/hdphoto6.wdp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2.xml"/><Relationship Id="rId5" Type="http://schemas.microsoft.com/office/2007/relationships/hdphoto" Target="../media/hdphoto6.wdp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audio" Target="../media/audio3.wav"/><Relationship Id="rId7" Type="http://schemas.openxmlformats.org/officeDocument/2006/relationships/slide" Target="slide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slide" Target="slide4.xml"/><Relationship Id="rId4" Type="http://schemas.openxmlformats.org/officeDocument/2006/relationships/image" Target="../media/image48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audio" Target="../media/audio3.wav"/><Relationship Id="rId7" Type="http://schemas.openxmlformats.org/officeDocument/2006/relationships/slide" Target="slide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slide" Target="slide4.xml"/><Relationship Id="rId4" Type="http://schemas.openxmlformats.org/officeDocument/2006/relationships/image" Target="../media/image48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1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audio" Target="../media/audio3.wav"/><Relationship Id="rId7" Type="http://schemas.openxmlformats.org/officeDocument/2006/relationships/slide" Target="slide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slide" Target="slide4.xml"/><Relationship Id="rId4" Type="http://schemas.openxmlformats.org/officeDocument/2006/relationships/image" Target="../media/image48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2.png"/><Relationship Id="rId4" Type="http://schemas.openxmlformats.org/officeDocument/2006/relationships/image" Target="../media/image51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hyperlink" Target="https://www.google.ae/url?sa=i&amp;rct=j&amp;q=&amp;esrc=s&amp;source=images&amp;cd=&amp;cad=rja&amp;uact=8&amp;ved=2ahUKEwjkq-LsvYDgAhXBz4UKHSurBacQjRx6BAgBEAU&amp;url=https://yr3ghajnsielem.wordpress.com/2012/01/11/the-rainbow-fish/&amp;psig=AOvVaw37MhU22REClDhW8_ymAC_8&amp;ust=1548215147229026" TargetMode="External"/><Relationship Id="rId7" Type="http://schemas.openxmlformats.org/officeDocument/2006/relationships/hyperlink" Target="http://www.google.ae/url?sa=i&amp;rct=j&amp;q=&amp;esrc=s&amp;source=images&amp;cd=&amp;cad=rja&amp;uact=8&amp;ved=2ahUKEwjot4mAvoDgAhXxyYUKHSt4DLYQjRx6BAgBEAU&amp;url=http://diysolarpanelsv.com/cute-blue-fish-clipart.html&amp;psig=AOvVaw37MhU22REClDhW8_ymAC_8&amp;ust=1548215147229026" TargetMode="Externa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55.png"/><Relationship Id="rId5" Type="http://schemas.openxmlformats.org/officeDocument/2006/relationships/hyperlink" Target="http://www.google.ae/url?sa=i&amp;rct=j&amp;q=&amp;esrc=s&amp;source=images&amp;cd=&amp;cad=rja&amp;uact=8&amp;ved=2ahUKEwjQ79yuvYDgAhUPyIUKHStRCuoQjRx6BAgBEAU&amp;url=http://clipart-library.com/images-fish.html&amp;psig=AOvVaw37MhU22REClDhW8_ymAC_8&amp;ust=1548215147229026" TargetMode="External"/><Relationship Id="rId4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hyperlink" Target="http://www.google.ae/url?sa=i&amp;rct=j&amp;q=&amp;esrc=s&amp;source=images&amp;cd=&amp;cad=rja&amp;uact=8&amp;ved=2ahUKEwidqNyPkJ3gAhVJxYUKHWogBd0QjRx6BAgBEAU&amp;url=http://www.alwasatnews.com/news/920350.html&amp;psig=AOvVaw1Bzr-EPTfDhl_wQsl87kvJ&amp;ust=1549199238389935" TargetMode="External"/><Relationship Id="rId1" Type="http://schemas.openxmlformats.org/officeDocument/2006/relationships/slideLayout" Target="../slideLayouts/slideLayout30.xml"/><Relationship Id="rId5" Type="http://schemas.microsoft.com/office/2007/relationships/hdphoto" Target="../media/hdphoto6.wdp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ae/url?sa=i&amp;rct=j&amp;q=&amp;esrc=s&amp;source=images&amp;cd=&amp;cad=rja&amp;uact=8&amp;ved=2ahUKEwjZirLqk53gAhXmzIUKHZfxA_0QjRx6BAgBEAU&amp;url=https://sites.google.com/site/hurasun/345&amp;psig=AOvVaw0fdtNYu3L1cp9hiG8e60SZ&amp;ust=1549199928527806" TargetMode="External"/><Relationship Id="rId3" Type="http://schemas.openxmlformats.org/officeDocument/2006/relationships/image" Target="../media/image60.jpeg"/><Relationship Id="rId7" Type="http://schemas.openxmlformats.org/officeDocument/2006/relationships/image" Target="../media/image62.jpeg"/><Relationship Id="rId12" Type="http://schemas.openxmlformats.org/officeDocument/2006/relationships/image" Target="../media/image64.jpg"/><Relationship Id="rId2" Type="http://schemas.openxmlformats.org/officeDocument/2006/relationships/hyperlink" Target="https://www.google.ae/url?sa=i&amp;rct=j&amp;q=&amp;esrc=s&amp;source=images&amp;cd=&amp;cad=rja&amp;uact=8&amp;ved=2ahUKEwjy27yxq5vgAhVS1hoKHfFQBx8QjRx6BAgBEAU&amp;url=https://www.alittihad.ae/article/57772/2018/%D8%A7%D9%84%D8%B5%D9%8A%D8%AF-%D8%A8%D8%A7%D9%84%D8%B4%D8%A8%D8%A7%D9%83-%D8%A8%D8%AF%D8%A3-%D9%85%D9%86%D8%B0-29-%D8%A3%D9%84%D9%81-%D8%B9%D8%A7%D9%85&amp;psig=AOvVaw3HhFV0j9XdvBq9s_ggclnZ&amp;ust=1549138093935834" TargetMode="External"/><Relationship Id="rId1" Type="http://schemas.openxmlformats.org/officeDocument/2006/relationships/slideLayout" Target="../slideLayouts/slideLayout30.xml"/><Relationship Id="rId6" Type="http://schemas.openxmlformats.org/officeDocument/2006/relationships/hyperlink" Target="https://www.google.ae/url?sa=i&amp;rct=j&amp;q=&amp;esrc=s&amp;source=images&amp;cd=&amp;cad=rja&amp;uact=8&amp;ved=2ahUKEwiaw93fkZ3gAhVI3RoKHSPTCqEQjRx6BAgBEAU&amp;url=https://emarat-news.ae/1494874191248-15-05-2017?p_auth%3DPenNldg6%26p_p_id%3D110_INSTANCE_YfUGNRj7od4l%26p_p_lifecycle%3D1%26p_p_state%3Dnormal%26p_p_mode%3Dview%26p_p_col_id%3Dcolumn-1%26p_p_col_pos%3D2%26p_p_col_count%3D3%26_110_INSTANCE_YfUGNRj7od4l_struts_action%3D/document_library_display/edit_entry&amp;psig=AOvVaw0fdtNYu3L1cp9hiG8e60SZ&amp;ust=1549199928527806" TargetMode="External"/><Relationship Id="rId11" Type="http://schemas.microsoft.com/office/2007/relationships/hdphoto" Target="../media/hdphoto6.wdp"/><Relationship Id="rId5" Type="http://schemas.openxmlformats.org/officeDocument/2006/relationships/image" Target="../media/image61.jpeg"/><Relationship Id="rId10" Type="http://schemas.openxmlformats.org/officeDocument/2006/relationships/image" Target="../media/image40.png"/><Relationship Id="rId4" Type="http://schemas.openxmlformats.org/officeDocument/2006/relationships/hyperlink" Target="https://abunawaf.com/%D8%A7%D9%84%D8%B5%D9%88%D8%B1-%D8%AA%D8%AA%D9%83%D9%84%D9%85-5-%D8%B1%D9%88%D8%B9%D8%A9-%D8%A7%D9%84%D8%B4%D8%B7%D8%A2%D9%86-%D9%80-%D9%88%D9%84%D8%A7%D9%8A%D8%A9-%D8%A7%D9%84%D8%AF%D9%82%D9%85/" TargetMode="External"/><Relationship Id="rId9" Type="http://schemas.openxmlformats.org/officeDocument/2006/relationships/image" Target="../media/image6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0.xml"/><Relationship Id="rId4" Type="http://schemas.microsoft.com/office/2007/relationships/hdphoto" Target="../media/hdphoto6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gif"/><Relationship Id="rId2" Type="http://schemas.openxmlformats.org/officeDocument/2006/relationships/image" Target="../media/image66.gif"/><Relationship Id="rId1" Type="http://schemas.openxmlformats.org/officeDocument/2006/relationships/slideLayout" Target="../slideLayouts/slideLayout2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hyperlink" Target="http://www.google.ae/url?sa=i&amp;rct=j&amp;q=&amp;esrc=s&amp;source=images&amp;cd=&amp;cad=rja&amp;uact=8&amp;ved=2ahUKEwjNiYrOxYDgAhUDExoKHcA0BOEQjRx6BAgBEAU&amp;url=http://www.alsh3er.com/vb/threads/20664/&amp;psig=AOvVaw0xzfQn5E64_WnoSWm9X_wm&amp;ust=1548217449500292" TargetMode="Externa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69.jpeg"/><Relationship Id="rId4" Type="http://schemas.openxmlformats.org/officeDocument/2006/relationships/hyperlink" Target="http://www.google.ae/url?sa=i&amp;rct=j&amp;q=&amp;esrc=s&amp;source=images&amp;cd=&amp;cad=rja&amp;uact=8&amp;ved=2ahUKEwjIteqWxoDgAhVO2xoKHXDuBqYQjRx6BAgBEAU&amp;url=http://www.gafrd.org/posts/114588&amp;psig=AOvVaw0Ae43rnVQ4aCDA_DwW39T8&amp;ust=1548217601302187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hyperlink" Target="https://www.google.ae/url?sa=i&amp;rct=j&amp;q=&amp;esrc=s&amp;source=images&amp;cd=&amp;cad=rja&amp;uact=8&amp;ved=2ahUKEwiC9cGko53gAhVEWBoKHZOiCgkQjRx6BAgBEAU&amp;url=https://www.universemagic.com/article/6504%2B%D9%85%D8%B9%D9%84%D9%88%D9%85%D8%A7%D8%AA%2B%D8%B9%D9%86%2B%D8%B3%D9%85%D9%83%2B%D8%A7%D9%84%D9%87%D8%A7%D9%85%D9%88%D8%B1%2B%D8%A8%D8%A7%D9%84%D8%B5%D9%88%D8%B1&amp;psig=AOvVaw3juBLGoj_BUtWcfTCa-65v&amp;ust=1549204670804533" TargetMode="Externa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71.jpeg"/><Relationship Id="rId4" Type="http://schemas.openxmlformats.org/officeDocument/2006/relationships/hyperlink" Target="http://www.google.ae/url?sa=i&amp;rct=j&amp;q=&amp;esrc=s&amp;source=images&amp;cd=&amp;cad=rja&amp;uact=8&amp;ved=2ahUKEwjXr5_qo53gAhUPxIUKHYPACR8QjRx6BAgBEAU&amp;url=http://samakexpresskw.com/fish/01/&amp;psig=AOvVaw3taU4GCDxWPiMzUgIYiABO&amp;ust=1549204740711932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hyperlink" Target="https://www.google.ae/url?sa=i&amp;url=https://twitter.com/amna_alhammadii/status/1239501656942927872/photo/1&amp;psig=AOvVaw1y7esiPMP7hX6_9DBJffcI&amp;ust=1584950067104000&amp;source=images&amp;cd=vfe&amp;ved=0CAIQjRxqFwoTCPjJ0aPNregCFQAAAAAdAAAAABAD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ae/url?sa=i&amp;rct=j&amp;q=&amp;esrc=s&amp;source=images&amp;cd=&amp;cad=rja&amp;uact=8&amp;ved=2ahUKEwjkq-LsvYDgAhXBz4UKHSurBacQjRx6BAgBEAU&amp;url=https://yr3ghajnsielem.wordpress.com/2012/01/11/the-rainbow-fish/&amp;psig=AOvVaw37MhU22REClDhW8_ymAC_8&amp;ust=1548215147229026" TargetMode="External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hyperlink" Target="https://www.google.ae/url?sa=i&amp;rct=j&amp;q=&amp;esrc=s&amp;source=images&amp;cd=&amp;cad=rja&amp;uact=8&amp;ved=2ahUKEwiXkpmklp3gAhUNy4UKHfoHDX8QjRx6BAgBEAU&amp;url=https://ar.pngtree.com/freepng/a-child-eating-fish_3429846.html&amp;psig=AOvVaw2GBEzuIzDmwZ7UQFWIgdAn&amp;ust=1549201146573891" TargetMode="Externa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73.jpeg"/><Relationship Id="rId4" Type="http://schemas.openxmlformats.org/officeDocument/2006/relationships/hyperlink" Target="http://www.google.ae/url?sa=i&amp;rct=j&amp;q=&amp;esrc=s&amp;source=images&amp;cd=&amp;cad=rja&amp;uact=8&amp;ved=2ahUKEwiD86v_lZ3gAhVKyxoKHfbWBY8QjRx6BAgBEAU&amp;url=http://paltimes.net/post/154547/%D9%87%D9%84-%D9%85%D9%86-%D8%A7%D9%84%D8%B5%D8%AD%D9%8A-%D8%A3%D9%83%D9%84-%D8%A7%D9%84%D8%B3%D9%85%D9%83-%D9%83%D9%84-%D9%8A%D9%88%D9%85%D8%9F&amp;psig=AOvVaw0XlvdQJ-J1IjrIZsTdrzoP&amp;ust=1549201092757331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7" Type="http://schemas.openxmlformats.org/officeDocument/2006/relationships/image" Target="../media/image76.gif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0.xml"/><Relationship Id="rId6" Type="http://schemas.microsoft.com/office/2007/relationships/hdphoto" Target="../media/hdphoto6.wdp"/><Relationship Id="rId5" Type="http://schemas.openxmlformats.org/officeDocument/2006/relationships/image" Target="../media/image40.png"/><Relationship Id="rId4" Type="http://schemas.openxmlformats.org/officeDocument/2006/relationships/image" Target="../media/image7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hyperlink" Target="https://www.google.ae/url?sa=i&amp;rct=j&amp;q=&amp;esrc=s&amp;source=images&amp;cd=&amp;cad=rja&amp;uact=8&amp;ved=2ahUKEwj50-G3lZ3gAhVPyoUKHaovB18QjRx6BAgBEAU&amp;url=https://www.tripadvisor.com.eg/ShowUserReviews-g294003-d3172479-r424058728-The_Fish_Market-Kuwait_City.html&amp;psig=AOvVaw1NRbZ9y2T3vUj-ZJH1qemM&amp;ust=1549200951316230" TargetMode="Externa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78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81.jpeg"/><Relationship Id="rId2" Type="http://schemas.openxmlformats.org/officeDocument/2006/relationships/hyperlink" Target="https://www.google.ae/url?sa=i&amp;rct=j&amp;q=&amp;esrc=s&amp;source=images&amp;cd=&amp;cad=rja&amp;uact=8&amp;ved=2ahUKEwjtqrvklZ3gAhWGx4UKHcRHBQsQjRx6BAgBEAU&amp;url=https://www.218tv.net/%D8%B2%D9%8A%D8%AA-%D8%A7%D9%84%D8%B3%D9%85%D9%83-%D9%8A%D9%8F%D8%B9%D8%A7%D9%84%D8%AC-%D9%85%D8%B1%D8%B6%D8%A7-%D8%B9%D8%AC%D8%B2-%D8%B9%D9%86%D9%87-%D8%A7%D9%84%D8%A3%D8%B7%D8%A8%D8%A7%D8%A1/&amp;psig=AOvVaw2XCkeBy_48WF_vbs0chFrz&amp;ust=1549201017487131" TargetMode="External"/><Relationship Id="rId1" Type="http://schemas.openxmlformats.org/officeDocument/2006/relationships/slideLayout" Target="../slideLayouts/slideLayout30.xml"/><Relationship Id="rId6" Type="http://schemas.openxmlformats.org/officeDocument/2006/relationships/hyperlink" Target="https://www.google.ae/url?sa=i&amp;rct=j&amp;q=&amp;esrc=s&amp;source=images&amp;cd=&amp;cad=rja&amp;uact=8&amp;ved=2ahUKEwisqaeD86fgAhVKxhoKHUqDBPMQjRx6BAgBEAU&amp;url=https://bestonebest.com/top-canned-sardines&amp;psig=AOvVaw0nDa1Fkbsmgm317jgrZjmW&amp;ust=1549569634931542" TargetMode="External"/><Relationship Id="rId5" Type="http://schemas.openxmlformats.org/officeDocument/2006/relationships/image" Target="../media/image80.jpeg"/><Relationship Id="rId4" Type="http://schemas.openxmlformats.org/officeDocument/2006/relationships/hyperlink" Target="https://www.google.ae/url?sa=i&amp;rct=j&amp;q=&amp;esrc=s&amp;source=images&amp;cd=&amp;cad=rja&amp;uact=8&amp;ved=2ahUKEwj9ivbmqKbgAhUD1xoKHVlmBzcQjRx6BAgBEAU&amp;url=https://saudi.souq.com/sa-ar/%D8%B9%D9%84%D8%A8%D8%A9-%D8%AA%D9%88%D9%86%D8%A9-%D9%82%D8%B7%D8%B9-%D8%B3%D9%87%D9%84%D8%A9-%D8%A7%D9%84%D9%81%D8%AA%D8%AD-%D9%85%D9%86-%D8%AF%D9%88%D9%84%D9%81%D9%8A%D9%86-140-%D8%AC%D9%85-30286966/i/&amp;psig=AOvVaw39B-nnDkGA6t8DvI0IRC0K&amp;ust=1549515392612606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url=http://clipart-library.com/uae-cliparts.html&amp;psig=AOvVaw1UasZ-xgT6AoiEHzYwPMkv&amp;ust=1612209201691000&amp;source=images&amp;cd=vfe&amp;ved=0CAIQjRxqFwoTCJiqysP5xu4CFQAAAAAdAAAAABAD" TargetMode="External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Relationship Id="rId5" Type="http://schemas.microsoft.com/office/2007/relationships/hdphoto" Target="../media/hdphoto8.wdp"/><Relationship Id="rId4" Type="http://schemas.openxmlformats.org/officeDocument/2006/relationships/image" Target="../media/image8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3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hyperlink" Target="http://www.google.ae/url?sa=i&amp;rct=j&amp;q=&amp;esrc=s&amp;source=images&amp;cd=&amp;cad=rja&amp;uact=8&amp;ved=2ahUKEwjdsP2GkJ3gAhVFxIUKHQIYDr4QjRx6BAgBEAU&amp;url=http://wam.ae/ar/details/1395241318394&amp;psig=AOvVaw1Bzr-EPTfDhl_wQsl87kvJ&amp;ust=1549199238389935" TargetMode="Externa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87.png"/><Relationship Id="rId4" Type="http://schemas.openxmlformats.org/officeDocument/2006/relationships/image" Target="../media/image8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hyperlink" Target="http://www.google.ae/url?sa=i&amp;rct=j&amp;q=&amp;esrc=s&amp;source=images&amp;cd=&amp;cad=rja&amp;uact=8&amp;ved=2ahUKEwiq2MSTqZvgAhWizIUKHUsrAewQjRx6BAgBEAU&amp;url=http://www.dubaiweek.ae/going-out/28379/you-need-to-check-out-the-brand-new-waterfront-market-in-old-dubai/&amp;psig=AOvVaw1FKuQbNvYAeJ_8cqNH-hv_&amp;ust=1549137473191277" TargetMode="Externa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89.jpeg"/><Relationship Id="rId4" Type="http://schemas.openxmlformats.org/officeDocument/2006/relationships/hyperlink" Target="https://www.google.ae/url?sa=i&amp;rct=j&amp;q=&amp;esrc=s&amp;source=images&amp;cd=&amp;cad=rja&amp;uact=8&amp;ved=2ahUKEwj1vpmUzIDgAhURzIUKHeSWCKoQjRx6BAgBEAU&amp;url=https://www.alittihad.ae/article/56415/2018/%D8%B3%D9%88%D9%82-%D8%AC%D8%AF%D9%8A%D8%AF-%D9%84%D9%84%D8%A3%D8%B3%D9%85%D8%A7%D9%83-%D9%81%D9%8A-%D8%A3%D8%A8%D9%88%D8%B8%D8%A8%D9%8A&amp;psig=AOvVaw0qA4XxZppVNbwT85spAMRw&amp;ust=1548219201299687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hyperlink" Target="https://www.google.ae/url?sa=i&amp;rct=j&amp;q=&amp;esrc=s&amp;source=images&amp;cd=&amp;cad=rja&amp;uact=8&amp;ved=2ahUKEwjQity5qpvgAhVJWxoKHR8hBUsQjRx6BAgBEAU&amp;url=https://www.emaratalyoum.com/local-section/other/2014-03-08-1.655875&amp;psig=AOvVaw23__xIqY7EUdXsd-OPUvf8&amp;ust=1549137875322019" TargetMode="Externa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9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microsoft.com/office/2007/relationships/hdphoto" Target="../media/hdphoto5.wdp"/><Relationship Id="rId3" Type="http://schemas.openxmlformats.org/officeDocument/2006/relationships/image" Target="../media/image18.png"/><Relationship Id="rId7" Type="http://schemas.openxmlformats.org/officeDocument/2006/relationships/image" Target="../media/image20.jpe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9.xml"/><Relationship Id="rId6" Type="http://schemas.microsoft.com/office/2007/relationships/hdphoto" Target="../media/hdphoto4.wdp"/><Relationship Id="rId11" Type="http://schemas.openxmlformats.org/officeDocument/2006/relationships/image" Target="../media/image24.jpeg"/><Relationship Id="rId5" Type="http://schemas.openxmlformats.org/officeDocument/2006/relationships/image" Target="../media/image19.png"/><Relationship Id="rId10" Type="http://schemas.openxmlformats.org/officeDocument/2006/relationships/image" Target="../media/image23.jpeg"/><Relationship Id="rId4" Type="http://schemas.microsoft.com/office/2007/relationships/hdphoto" Target="../media/hdphoto3.wdp"/><Relationship Id="rId9" Type="http://schemas.openxmlformats.org/officeDocument/2006/relationships/image" Target="../media/image2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hyperlink" Target="https://www.google.ae/url?sa=i&amp;rct=j&amp;q=&amp;esrc=s&amp;source=images&amp;cd=&amp;cad=rja&amp;uact=8&amp;ved=2ahUKEwjqgNfsi5LgAhUC6OAKHfPPD6wQjRx6BAgBEAU&amp;url=https://www.storiesrealistic.com/%D9%82%D8%B5%D8%A9-%D8%B9%D9%86-%D8%A7%D9%84%D8%A8%D8%AD%D8%B1-%D9%84%D9%84%D8%A7%D8%B7%D9%81%D8%A7%D9%84-%D8%AC%D9%85%D9%8A%D9%84%D8%A9-%D8%AC%D8%AF%D8%A7%D9%8B-%D9%88%D9%85%D9%81%D9%8A%D8%AF%D8%A9/&amp;psig=AOvVaw201cZaxin0jPMyXDe7-RsG&amp;ust=1548820289559485" TargetMode="Externa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93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3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30.xml"/><Relationship Id="rId6" Type="http://schemas.microsoft.com/office/2007/relationships/hdphoto" Target="../media/hdphoto10.wdp"/><Relationship Id="rId5" Type="http://schemas.openxmlformats.org/officeDocument/2006/relationships/image" Target="../media/image97.png"/><Relationship Id="rId4" Type="http://schemas.microsoft.com/office/2007/relationships/hdphoto" Target="../media/hdphoto9.wdp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30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30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1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9.png"/><Relationship Id="rId4" Type="http://schemas.openxmlformats.org/officeDocument/2006/relationships/hyperlink" Target="https://www.google.com/url?sa=i&amp;url=http://www.mahragan-shamamsa.com/&amp;psig=AOvVaw2PwUXPYOqOkd-XBrTRQ6Xf&amp;ust=1611691252390000&amp;source=images&amp;cd=vfe&amp;ved=0CAIQjRxqFwoTCODKt_nvt-4CFQAAAAAdAAAAABBJ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slide" Target="slide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3.PNG"/><Relationship Id="rId5" Type="http://schemas.openxmlformats.org/officeDocument/2006/relationships/image" Target="../media/image32.jpg"/><Relationship Id="rId4" Type="http://schemas.openxmlformats.org/officeDocument/2006/relationships/slide" Target="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766B19-0F97-4B5F-92B9-26807EC5AC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7577A74-4D4A-4DB1-9C52-57949CA8C7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67" b="98864" l="2167" r="96167">
                        <a14:foregroundMark x1="42667" y1="97727" x2="45667" y2="79924"/>
                        <a14:foregroundMark x1="51500" y1="77462" x2="52833" y2="98864"/>
                        <a14:foregroundMark x1="54500" y1="59280" x2="57000" y2="59848"/>
                        <a14:foregroundMark x1="57000" y1="59848" x2="78833" y2="9280"/>
                        <a14:foregroundMark x1="98000" y1="3409" x2="96000" y2="45644"/>
                        <a14:foregroundMark x1="96000" y1="45644" x2="93000" y2="56439"/>
                        <a14:foregroundMark x1="93000" y1="56439" x2="81667" y2="56250"/>
                        <a14:foregroundMark x1="81667" y1="56250" x2="69500" y2="44697"/>
                        <a14:foregroundMark x1="69500" y1="44697" x2="44667" y2="36932"/>
                        <a14:foregroundMark x1="95667" y1="4545" x2="79667" y2="44697"/>
                        <a14:foregroundMark x1="79667" y1="44697" x2="70833" y2="47348"/>
                        <a14:foregroundMark x1="70833" y1="47348" x2="35500" y2="38636"/>
                        <a14:foregroundMark x1="35500" y1="38636" x2="42500" y2="26326"/>
                        <a14:foregroundMark x1="42500" y1="26326" x2="55167" y2="18561"/>
                        <a14:foregroundMark x1="55167" y1="18561" x2="71833" y2="18561"/>
                        <a14:foregroundMark x1="71833" y1="18561" x2="85167" y2="23864"/>
                        <a14:foregroundMark x1="85167" y1="23864" x2="91333" y2="32955"/>
                        <a14:foregroundMark x1="91333" y1="32955" x2="83333" y2="38447"/>
                        <a14:foregroundMark x1="83333" y1="38447" x2="35000" y2="43182"/>
                        <a14:foregroundMark x1="35000" y1="43182" x2="35667" y2="25758"/>
                        <a14:foregroundMark x1="35667" y1="25758" x2="51333" y2="20455"/>
                        <a14:foregroundMark x1="51333" y1="20455" x2="66833" y2="21402"/>
                        <a14:foregroundMark x1="66833" y1="21402" x2="76333" y2="26326"/>
                        <a14:foregroundMark x1="76333" y1="26326" x2="80000" y2="38258"/>
                        <a14:foregroundMark x1="80000" y1="38258" x2="75333" y2="47538"/>
                        <a14:foregroundMark x1="75333" y1="47538" x2="62333" y2="55871"/>
                        <a14:foregroundMark x1="62333" y1="55871" x2="48500" y2="57386"/>
                        <a14:foregroundMark x1="48500" y1="57386" x2="38000" y2="54735"/>
                        <a14:foregroundMark x1="38000" y1="54735" x2="30333" y2="39015"/>
                        <a14:foregroundMark x1="30333" y1="39015" x2="31167" y2="26705"/>
                        <a14:foregroundMark x1="31167" y1="26705" x2="40667" y2="20455"/>
                        <a14:foregroundMark x1="40667" y1="20455" x2="55333" y2="20833"/>
                        <a14:foregroundMark x1="55333" y1="20833" x2="69333" y2="26705"/>
                        <a14:foregroundMark x1="69333" y1="26705" x2="77667" y2="34470"/>
                        <a14:foregroundMark x1="77667" y1="34470" x2="62333" y2="47159"/>
                        <a14:foregroundMark x1="62333" y1="47159" x2="46833" y2="50000"/>
                        <a14:foregroundMark x1="46833" y1="50000" x2="37500" y2="48106"/>
                        <a14:foregroundMark x1="37500" y1="48106" x2="33000" y2="37689"/>
                        <a14:foregroundMark x1="33000" y1="37689" x2="35833" y2="28409"/>
                        <a14:foregroundMark x1="35833" y1="28409" x2="53667" y2="23106"/>
                        <a14:foregroundMark x1="53667" y1="23106" x2="67167" y2="26326"/>
                        <a14:foregroundMark x1="67167" y1="26326" x2="74833" y2="38826"/>
                        <a14:foregroundMark x1="74833" y1="38826" x2="67000" y2="43182"/>
                        <a14:foregroundMark x1="67000" y1="43182" x2="51667" y2="44508"/>
                        <a14:foregroundMark x1="51667" y1="44508" x2="43833" y2="38447"/>
                        <a14:foregroundMark x1="43833" y1="38447" x2="45667" y2="32765"/>
                        <a14:foregroundMark x1="69000" y1="61364" x2="20000" y2="57008"/>
                        <a14:foregroundMark x1="20000" y1="57008" x2="14000" y2="46212"/>
                        <a14:foregroundMark x1="14000" y1="46212" x2="12167" y2="32576"/>
                        <a14:foregroundMark x1="12167" y1="32576" x2="15333" y2="15530"/>
                        <a14:foregroundMark x1="15333" y1="15530" x2="8833" y2="59280"/>
                        <a14:foregroundMark x1="2333" y1="68182" x2="4333" y2="15720"/>
                        <a14:foregroundMark x1="3500" y1="20644" x2="5500" y2="11364"/>
                        <a14:foregroundMark x1="5500" y1="11364" x2="11667" y2="4735"/>
                        <a14:foregroundMark x1="11667" y1="4735" x2="61833" y2="22348"/>
                        <a14:foregroundMark x1="98667" y1="72159" x2="96167" y2="28220"/>
                        <a14:foregroundMark x1="96167" y1="28220" x2="96167" y2="28220"/>
                        <a14:foregroundMark x1="56833" y1="88068" x2="45333" y2="8825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8782" y="1046922"/>
            <a:ext cx="9223513" cy="5811078"/>
          </a:xfrm>
          <a:prstGeom prst="rect">
            <a:avLst/>
          </a:prstGeom>
        </p:spPr>
      </p:pic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812ACFE0-3925-40F0-B0F5-36C10479BD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4914" y="1457342"/>
            <a:ext cx="5087815" cy="5400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764302A-79D4-42F0-A28A-4D603CB2F64B}"/>
              </a:ext>
            </a:extLst>
          </p:cNvPr>
          <p:cNvSpPr txBox="1"/>
          <p:nvPr/>
        </p:nvSpPr>
        <p:spPr>
          <a:xfrm>
            <a:off x="463825" y="1348318"/>
            <a:ext cx="7553739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400" b="1" i="0" u="none" strike="noStrike" kern="1200" cap="none" spc="0" normalizeH="0" baseline="0" noProof="0" dirty="0">
                <a:ln>
                  <a:noFill/>
                </a:ln>
                <a:solidFill>
                  <a:srgbClr val="F7DF94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اليوم </a:t>
            </a:r>
            <a:r>
              <a:rPr kumimoji="0" lang="ar-AE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7DF94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:الثل</a:t>
            </a:r>
            <a:r>
              <a:rPr kumimoji="0" lang="ar-AE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اثاء الجميل</a:t>
            </a:r>
            <a:endParaRPr kumimoji="0" lang="ar-AE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400" b="1" i="0" u="none" strike="noStrike" kern="1200" cap="none" spc="0" normalizeH="0" baseline="0" noProof="0" dirty="0">
                <a:ln>
                  <a:noFill/>
                </a:ln>
                <a:solidFill>
                  <a:srgbClr val="F7DF94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التاريخ</a:t>
            </a:r>
            <a:r>
              <a:rPr kumimoji="0" lang="ar-AE" sz="4400" b="1" i="0" u="none" strike="noStrike" kern="1200" cap="none" spc="0" normalizeH="0" baseline="0" noProof="0">
                <a:ln>
                  <a:noFill/>
                </a:ln>
                <a:solidFill>
                  <a:srgbClr val="F7DF94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: </a:t>
            </a:r>
            <a:r>
              <a:rPr lang="ar-AE" sz="4400" b="1" smtClean="0">
                <a:solidFill>
                  <a:prstClr val="white"/>
                </a:solidFill>
                <a:latin typeface="Calibri" panose="020F0502020204030204"/>
                <a:cs typeface="Calibri" panose="020F0502020204030204" pitchFamily="34" charset="0"/>
              </a:rPr>
              <a:t>1/2/2022</a:t>
            </a:r>
            <a:endParaRPr kumimoji="0" lang="ar-AE" sz="44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7DF94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الحصة </a:t>
            </a:r>
            <a:r>
              <a:rPr kumimoji="0" lang="ar-AE" sz="4400" b="1" i="0" u="none" strike="noStrike" kern="1200" cap="none" spc="0" normalizeH="0" baseline="0" noProof="0" dirty="0">
                <a:ln>
                  <a:noFill/>
                </a:ln>
                <a:solidFill>
                  <a:srgbClr val="F7DF94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: </a:t>
            </a:r>
            <a:r>
              <a:rPr kumimoji="0" lang="ar-AE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الأولى</a:t>
            </a:r>
            <a:endParaRPr kumimoji="0" lang="ar-AE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400" b="1" i="0" u="none" strike="noStrike" kern="1200" cap="none" spc="0" normalizeH="0" baseline="0" noProof="0" dirty="0">
                <a:ln>
                  <a:noFill/>
                </a:ln>
                <a:solidFill>
                  <a:srgbClr val="F7DF94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صفي الرائع: </a:t>
            </a:r>
            <a:r>
              <a:rPr kumimoji="0" lang="ar-AE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الثاني الأساسي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800" b="1" i="0" u="none" strike="noStrike" kern="1200" cap="none" spc="0" normalizeH="0" baseline="0" noProof="0" dirty="0">
                <a:ln>
                  <a:noFill/>
                </a:ln>
                <a:solidFill>
                  <a:srgbClr val="F7DF94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المادة : </a:t>
            </a:r>
            <a:r>
              <a:rPr kumimoji="0" lang="ar-AE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الدراسات الإجتماعية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9" name="Picture 8" descr="A close up of a flag&#10;&#10;Description automatically generated">
            <a:extLst>
              <a:ext uri="{FF2B5EF4-FFF2-40B4-BE49-F238E27FC236}">
                <a16:creationId xmlns:a16="http://schemas.microsoft.com/office/drawing/2014/main" id="{CC4FB345-B755-46A6-B111-E59C308EEF2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706" b="91765" l="10000" r="96400">
                        <a14:foregroundMark x1="13600" y1="8941" x2="13600" y2="8941"/>
                        <a14:foregroundMark x1="13467" y1="91765" x2="21867" y2="84706"/>
                        <a14:foregroundMark x1="22000" y1="84235" x2="24800" y2="77882"/>
                        <a14:foregroundMark x1="27733" y1="75059" x2="27733" y2="75059"/>
                        <a14:foregroundMark x1="22133" y1="67529" x2="22133" y2="67529"/>
                        <a14:foregroundMark x1="32800" y1="88941" x2="32800" y2="88941"/>
                        <a14:foregroundMark x1="36267" y1="83765" x2="36267" y2="83765"/>
                        <a14:foregroundMark x1="35733" y1="78353" x2="35733" y2="78353"/>
                        <a14:foregroundMark x1="35333" y1="81176" x2="35333" y2="81176"/>
                        <a14:foregroundMark x1="43467" y1="71294" x2="43467" y2="71294"/>
                        <a14:foregroundMark x1="43200" y1="81412" x2="43200" y2="81412"/>
                        <a14:foregroundMark x1="45333" y1="82118" x2="45333" y2="82118"/>
                        <a14:foregroundMark x1="46133" y1="89412" x2="46133" y2="89412"/>
                        <a14:foregroundMark x1="56533" y1="88941" x2="56533" y2="88941"/>
                        <a14:foregroundMark x1="58533" y1="85412" x2="58533" y2="85412"/>
                        <a14:foregroundMark x1="65600" y1="85882" x2="65600" y2="85882"/>
                        <a14:foregroundMark x1="70000" y1="80235" x2="70000" y2="80235"/>
                        <a14:foregroundMark x1="70400" y1="80235" x2="71333" y2="76941"/>
                        <a14:foregroundMark x1="66533" y1="84235" x2="66267" y2="81176"/>
                        <a14:foregroundMark x1="63600" y1="88471" x2="60533" y2="88471"/>
                        <a14:foregroundMark x1="77467" y1="87294" x2="77467" y2="87294"/>
                        <a14:foregroundMark x1="81333" y1="83529" x2="81333" y2="83529"/>
                        <a14:foregroundMark x1="81333" y1="83529" x2="81333" y2="83529"/>
                        <a14:foregroundMark x1="94400" y1="73882" x2="93733" y2="61882"/>
                        <a14:foregroundMark x1="93733" y1="61882" x2="92267" y2="55765"/>
                        <a14:foregroundMark x1="92133" y1="56706" x2="88267" y2="68471"/>
                        <a14:foregroundMark x1="87600" y1="75059" x2="85067" y2="82588"/>
                        <a14:foregroundMark x1="85067" y1="82588" x2="91200" y2="81412"/>
                        <a14:foregroundMark x1="96000" y1="78588" x2="96400" y2="78588"/>
                        <a14:foregroundMark x1="95067" y1="79294" x2="95067" y2="79294"/>
                        <a14:foregroundMark x1="93600" y1="59529" x2="93600" y2="59529"/>
                        <a14:foregroundMark x1="88933" y1="51059" x2="81867" y2="45412"/>
                        <a14:foregroundMark x1="81867" y1="45412" x2="88267" y2="51765"/>
                        <a14:foregroundMark x1="88267" y1="51765" x2="92133" y2="59529"/>
                        <a14:foregroundMark x1="88933" y1="39294" x2="82667" y2="33412"/>
                        <a14:foregroundMark x1="82667" y1="33412" x2="81200" y2="32706"/>
                        <a14:foregroundMark x1="81200" y1="36706" x2="72400" y2="42118"/>
                        <a14:foregroundMark x1="72400" y1="42118" x2="53333" y2="44941"/>
                        <a14:foregroundMark x1="53333" y1="44941" x2="39067" y2="45882"/>
                        <a14:foregroundMark x1="84267" y1="71765" x2="84267" y2="71765"/>
                        <a14:backgroundMark x1="30933" y1="84235" x2="30933" y2="842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269" y="-24854"/>
            <a:ext cx="1935230" cy="109663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3221294-BEFB-4257-B91C-38CC592F82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4437" y="69994"/>
            <a:ext cx="1610383" cy="1027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C0FAF02-F15C-4113-8DE7-DBA0B05E56A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15" t="27779" r="29864" b="27179"/>
          <a:stretch/>
        </p:blipFill>
        <p:spPr>
          <a:xfrm>
            <a:off x="8017564" y="69994"/>
            <a:ext cx="1325929" cy="9483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008637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DA4A7C94-187E-254D-A3FB-54CFC5859816}"/>
              </a:ext>
            </a:extLst>
          </p:cNvPr>
          <p:cNvGrpSpPr/>
          <p:nvPr/>
        </p:nvGrpSpPr>
        <p:grpSpPr>
          <a:xfrm>
            <a:off x="288991" y="212031"/>
            <a:ext cx="3169920" cy="6035040"/>
            <a:chOff x="604979" y="615696"/>
            <a:chExt cx="3169920" cy="6035040"/>
          </a:xfrm>
        </p:grpSpPr>
        <p:sp>
          <p:nvSpPr>
            <p:cNvPr id="3" name="مستطيل 2">
              <a:extLst>
                <a:ext uri="{FF2B5EF4-FFF2-40B4-BE49-F238E27FC236}">
                  <a16:creationId xmlns:a16="http://schemas.microsoft.com/office/drawing/2014/main" id="{B8CA6BF9-797C-7046-9FF6-3B9D39886D6C}"/>
                </a:ext>
              </a:extLst>
            </p:cNvPr>
            <p:cNvSpPr/>
            <p:nvPr/>
          </p:nvSpPr>
          <p:spPr>
            <a:xfrm>
              <a:off x="604979" y="615696"/>
              <a:ext cx="3169920" cy="603504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377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4" name="مستطيل مستدير الزوايا 3">
              <a:extLst>
                <a:ext uri="{FF2B5EF4-FFF2-40B4-BE49-F238E27FC236}">
                  <a16:creationId xmlns:a16="http://schemas.microsoft.com/office/drawing/2014/main" id="{72536517-8101-D542-80DB-E8DC2275E445}"/>
                </a:ext>
              </a:extLst>
            </p:cNvPr>
            <p:cNvSpPr/>
            <p:nvPr/>
          </p:nvSpPr>
          <p:spPr>
            <a:xfrm>
              <a:off x="846247" y="1243584"/>
              <a:ext cx="2706624" cy="4998720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377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5" name="شكل بيضاوي 4">
              <a:extLst>
                <a:ext uri="{FF2B5EF4-FFF2-40B4-BE49-F238E27FC236}">
                  <a16:creationId xmlns:a16="http://schemas.microsoft.com/office/drawing/2014/main" id="{605E3F3B-F4EE-EA4D-A648-DAAA13094B1B}"/>
                </a:ext>
              </a:extLst>
            </p:cNvPr>
            <p:cNvSpPr/>
            <p:nvPr/>
          </p:nvSpPr>
          <p:spPr>
            <a:xfrm rot="2986448">
              <a:off x="1110947" y="2216488"/>
              <a:ext cx="2182368" cy="2833457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1" anchor="b" anchorCtr="1"/>
            <a:lstStyle/>
            <a:p>
              <a:pPr marL="0" marR="0" lvl="0" indent="0" algn="ctr" defTabSz="914377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6" name="مربع نص 5">
              <a:hlinkClick r:id="rId4" action="ppaction://hlinksldjump"/>
              <a:extLst>
                <a:ext uri="{FF2B5EF4-FFF2-40B4-BE49-F238E27FC236}">
                  <a16:creationId xmlns:a16="http://schemas.microsoft.com/office/drawing/2014/main" id="{E5EC724F-0ECB-5547-BBD2-871F897473EB}"/>
                </a:ext>
              </a:extLst>
            </p:cNvPr>
            <p:cNvSpPr txBox="1"/>
            <p:nvPr/>
          </p:nvSpPr>
          <p:spPr>
            <a:xfrm>
              <a:off x="1463754" y="3005900"/>
              <a:ext cx="1471613" cy="1323439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377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  <a:sym typeface="Arial"/>
                </a:rPr>
                <a:t>3</a:t>
              </a:r>
              <a:endParaRPr kumimoji="0" lang="ar-KW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11" name="مربع نص 36">
            <a:hlinkClick r:id="" action="ppaction://noaction"/>
            <a:extLst>
              <a:ext uri="{FF2B5EF4-FFF2-40B4-BE49-F238E27FC236}">
                <a16:creationId xmlns:a16="http://schemas.microsoft.com/office/drawing/2014/main" id="{671B88E7-7286-4476-8E90-4FC51C9019FC}"/>
              </a:ext>
            </a:extLst>
          </p:cNvPr>
          <p:cNvSpPr txBox="1"/>
          <p:nvPr/>
        </p:nvSpPr>
        <p:spPr>
          <a:xfrm>
            <a:off x="8521149" y="5034969"/>
            <a:ext cx="3543544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ar-AE" sz="4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akkal Majalla" pitchFamily="2" charset="-78"/>
                <a:ea typeface="+mn-ea"/>
                <a:cs typeface="Sakkal Majalla" pitchFamily="2" charset="-78"/>
                <a:sym typeface="Arial"/>
              </a:rPr>
              <a:t>المزرعة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Sakkal Majalla" pitchFamily="2" charset="-78"/>
              <a:ea typeface="+mn-ea"/>
              <a:cs typeface="Sakkal Majalla" pitchFamily="2" charset="-78"/>
              <a:sym typeface="Arial"/>
            </a:endParaRPr>
          </a:p>
        </p:txBody>
      </p:sp>
      <p:sp>
        <p:nvSpPr>
          <p:cNvPr id="12" name="مربع نص 37">
            <a:hlinkClick r:id="" action="ppaction://noaction"/>
            <a:extLst>
              <a:ext uri="{FF2B5EF4-FFF2-40B4-BE49-F238E27FC236}">
                <a16:creationId xmlns:a16="http://schemas.microsoft.com/office/drawing/2014/main" id="{B5293BAD-E8D1-4BC9-A8D2-B09B0AD41F5B}"/>
              </a:ext>
            </a:extLst>
          </p:cNvPr>
          <p:cNvSpPr txBox="1"/>
          <p:nvPr/>
        </p:nvSpPr>
        <p:spPr>
          <a:xfrm>
            <a:off x="3874749" y="5049286"/>
            <a:ext cx="3420533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ar-AE" sz="4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akkal Majalla" pitchFamily="2" charset="-78"/>
                <a:ea typeface="+mn-ea"/>
                <a:cs typeface="Sakkal Majalla" pitchFamily="2" charset="-78"/>
                <a:sym typeface="Arial"/>
              </a:rPr>
              <a:t>الحديقة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Sakkal Majalla" pitchFamily="2" charset="-78"/>
              <a:ea typeface="+mn-ea"/>
              <a:cs typeface="Sakkal Majalla" pitchFamily="2" charset="-78"/>
              <a:sym typeface="Arial"/>
            </a:endParaRPr>
          </a:p>
        </p:txBody>
      </p:sp>
      <p:sp>
        <p:nvSpPr>
          <p:cNvPr id="13" name="Snip Diagonal Corner Rectangle 3">
            <a:extLst>
              <a:ext uri="{FF2B5EF4-FFF2-40B4-BE49-F238E27FC236}">
                <a16:creationId xmlns:a16="http://schemas.microsoft.com/office/drawing/2014/main" id="{3FB858DA-A61B-4303-828C-9AE916147C6A}"/>
              </a:ext>
            </a:extLst>
          </p:cNvPr>
          <p:cNvSpPr/>
          <p:nvPr/>
        </p:nvSpPr>
        <p:spPr>
          <a:xfrm>
            <a:off x="4110221" y="212031"/>
            <a:ext cx="7541980" cy="861775"/>
          </a:xfrm>
          <a:prstGeom prst="snip2DiagRect">
            <a:avLst/>
          </a:prstGeom>
          <a:solidFill>
            <a:schemeClr val="accent3">
              <a:lumMod val="20000"/>
              <a:lumOff val="80000"/>
            </a:schemeClr>
          </a:solidFill>
          <a:ln w="31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ar-AE" sz="3733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akkal Majalla" pitchFamily="2" charset="-78"/>
                <a:ea typeface="+mn-ea"/>
                <a:cs typeface="Sakkal Majalla" pitchFamily="2" charset="-78"/>
                <a:sym typeface="Arial"/>
              </a:rPr>
              <a:t>يسمى المكان الذي تربّى فيه الحيوانات :</a:t>
            </a:r>
          </a:p>
        </p:txBody>
      </p:sp>
      <p:pic>
        <p:nvPicPr>
          <p:cNvPr id="9" name="Picture 8" descr="Map&#10;&#10;Description automatically generated with low confidence">
            <a:extLst>
              <a:ext uri="{FF2B5EF4-FFF2-40B4-BE49-F238E27FC236}">
                <a16:creationId xmlns:a16="http://schemas.microsoft.com/office/drawing/2014/main" id="{7622621B-F692-47CD-88C1-5A76A28D6D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791" y="1210426"/>
            <a:ext cx="5796423" cy="3702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3212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64B9302-40E5-4327-8A6C-68AF4B599801}"/>
              </a:ext>
            </a:extLst>
          </p:cNvPr>
          <p:cNvGrpSpPr/>
          <p:nvPr/>
        </p:nvGrpSpPr>
        <p:grpSpPr>
          <a:xfrm>
            <a:off x="10062" y="1588929"/>
            <a:ext cx="12494777" cy="5284897"/>
            <a:chOff x="0" y="1851013"/>
            <a:chExt cx="12532104" cy="4995827"/>
          </a:xfrm>
        </p:grpSpPr>
        <p:grpSp>
          <p:nvGrpSpPr>
            <p:cNvPr id="3" name="Google Shape;1399;p36">
              <a:extLst>
                <a:ext uri="{FF2B5EF4-FFF2-40B4-BE49-F238E27FC236}">
                  <a16:creationId xmlns:a16="http://schemas.microsoft.com/office/drawing/2014/main" id="{3BDE75BC-1E65-4514-A375-9693EDD2D7BF}"/>
                </a:ext>
              </a:extLst>
            </p:cNvPr>
            <p:cNvGrpSpPr/>
            <p:nvPr/>
          </p:nvGrpSpPr>
          <p:grpSpPr>
            <a:xfrm>
              <a:off x="0" y="2345327"/>
              <a:ext cx="12245495" cy="4501513"/>
              <a:chOff x="-19525" y="1919771"/>
              <a:chExt cx="9184121" cy="3376135"/>
            </a:xfrm>
          </p:grpSpPr>
          <p:sp>
            <p:nvSpPr>
              <p:cNvPr id="32" name="Google Shape;1400;p36">
                <a:extLst>
                  <a:ext uri="{FF2B5EF4-FFF2-40B4-BE49-F238E27FC236}">
                    <a16:creationId xmlns:a16="http://schemas.microsoft.com/office/drawing/2014/main" id="{DD085357-61D0-4FD8-A4AB-68A0CBDC3FDA}"/>
                  </a:ext>
                </a:extLst>
              </p:cNvPr>
              <p:cNvSpPr/>
              <p:nvPr/>
            </p:nvSpPr>
            <p:spPr>
              <a:xfrm>
                <a:off x="-7696" y="2175268"/>
                <a:ext cx="9160463" cy="3120638"/>
              </a:xfrm>
              <a:custGeom>
                <a:avLst/>
                <a:gdLst/>
                <a:ahLst/>
                <a:cxnLst/>
                <a:rect l="l" t="t" r="r" b="b"/>
                <a:pathLst>
                  <a:path w="285751" h="97126" extrusionOk="0">
                    <a:moveTo>
                      <a:pt x="168518" y="0"/>
                    </a:moveTo>
                    <a:cubicBezTo>
                      <a:pt x="166008" y="0"/>
                      <a:pt x="163563" y="723"/>
                      <a:pt x="161438" y="2125"/>
                    </a:cubicBezTo>
                    <a:cubicBezTo>
                      <a:pt x="157997" y="4387"/>
                      <a:pt x="155425" y="8352"/>
                      <a:pt x="153996" y="13591"/>
                    </a:cubicBezTo>
                    <a:cubicBezTo>
                      <a:pt x="152937" y="17508"/>
                      <a:pt x="153425" y="21937"/>
                      <a:pt x="153937" y="26628"/>
                    </a:cubicBezTo>
                    <a:cubicBezTo>
                      <a:pt x="154449" y="31260"/>
                      <a:pt x="154973" y="36046"/>
                      <a:pt x="153961" y="40630"/>
                    </a:cubicBezTo>
                    <a:cubicBezTo>
                      <a:pt x="152746" y="46202"/>
                      <a:pt x="149508" y="50429"/>
                      <a:pt x="144078" y="53548"/>
                    </a:cubicBezTo>
                    <a:cubicBezTo>
                      <a:pt x="141165" y="55222"/>
                      <a:pt x="138091" y="56063"/>
                      <a:pt x="135044" y="56063"/>
                    </a:cubicBezTo>
                    <a:cubicBezTo>
                      <a:pt x="132650" y="56063"/>
                      <a:pt x="130274" y="55543"/>
                      <a:pt x="128005" y="54501"/>
                    </a:cubicBezTo>
                    <a:cubicBezTo>
                      <a:pt x="120766" y="51155"/>
                      <a:pt x="115444" y="43047"/>
                      <a:pt x="113396" y="32224"/>
                    </a:cubicBezTo>
                    <a:cubicBezTo>
                      <a:pt x="112289" y="26366"/>
                      <a:pt x="110515" y="22021"/>
                      <a:pt x="107943" y="18949"/>
                    </a:cubicBezTo>
                    <a:cubicBezTo>
                      <a:pt x="104934" y="15347"/>
                      <a:pt x="100831" y="13581"/>
                      <a:pt x="95431" y="13581"/>
                    </a:cubicBezTo>
                    <a:cubicBezTo>
                      <a:pt x="94869" y="13581"/>
                      <a:pt x="94293" y="13600"/>
                      <a:pt x="93703" y="13639"/>
                    </a:cubicBezTo>
                    <a:cubicBezTo>
                      <a:pt x="89607" y="13912"/>
                      <a:pt x="85238" y="16163"/>
                      <a:pt x="82309" y="19520"/>
                    </a:cubicBezTo>
                    <a:cubicBezTo>
                      <a:pt x="80332" y="21794"/>
                      <a:pt x="78046" y="25700"/>
                      <a:pt x="78451" y="31367"/>
                    </a:cubicBezTo>
                    <a:cubicBezTo>
                      <a:pt x="78951" y="38225"/>
                      <a:pt x="82690" y="42880"/>
                      <a:pt x="86297" y="47369"/>
                    </a:cubicBezTo>
                    <a:cubicBezTo>
                      <a:pt x="88893" y="50596"/>
                      <a:pt x="91572" y="53941"/>
                      <a:pt x="92822" y="57930"/>
                    </a:cubicBezTo>
                    <a:cubicBezTo>
                      <a:pt x="94298" y="62645"/>
                      <a:pt x="93560" y="67479"/>
                      <a:pt x="90548" y="72705"/>
                    </a:cubicBezTo>
                    <a:cubicBezTo>
                      <a:pt x="87095" y="78682"/>
                      <a:pt x="79892" y="82516"/>
                      <a:pt x="72784" y="82516"/>
                    </a:cubicBezTo>
                    <a:cubicBezTo>
                      <a:pt x="71569" y="82516"/>
                      <a:pt x="70367" y="82409"/>
                      <a:pt x="69188" y="82183"/>
                    </a:cubicBezTo>
                    <a:cubicBezTo>
                      <a:pt x="64985" y="81361"/>
                      <a:pt x="61270" y="79111"/>
                      <a:pt x="58461" y="75682"/>
                    </a:cubicBezTo>
                    <a:cubicBezTo>
                      <a:pt x="55413" y="71967"/>
                      <a:pt x="53424" y="66955"/>
                      <a:pt x="52555" y="60752"/>
                    </a:cubicBezTo>
                    <a:cubicBezTo>
                      <a:pt x="51960" y="56572"/>
                      <a:pt x="49448" y="52715"/>
                      <a:pt x="46150" y="50917"/>
                    </a:cubicBezTo>
                    <a:cubicBezTo>
                      <a:pt x="44740" y="50156"/>
                      <a:pt x="43258" y="49775"/>
                      <a:pt x="41713" y="49775"/>
                    </a:cubicBezTo>
                    <a:cubicBezTo>
                      <a:pt x="40138" y="49775"/>
                      <a:pt x="38498" y="50171"/>
                      <a:pt x="36803" y="50965"/>
                    </a:cubicBezTo>
                    <a:cubicBezTo>
                      <a:pt x="31755" y="53298"/>
                      <a:pt x="30195" y="58656"/>
                      <a:pt x="28695" y="63823"/>
                    </a:cubicBezTo>
                    <a:cubicBezTo>
                      <a:pt x="28302" y="65181"/>
                      <a:pt x="27933" y="66455"/>
                      <a:pt x="27492" y="67693"/>
                    </a:cubicBezTo>
                    <a:cubicBezTo>
                      <a:pt x="23159" y="80052"/>
                      <a:pt x="14872" y="86648"/>
                      <a:pt x="3894" y="86648"/>
                    </a:cubicBezTo>
                    <a:cubicBezTo>
                      <a:pt x="2430" y="86648"/>
                      <a:pt x="1549" y="86528"/>
                      <a:pt x="1" y="86302"/>
                    </a:cubicBezTo>
                    <a:lnTo>
                      <a:pt x="1" y="97125"/>
                    </a:lnTo>
                    <a:lnTo>
                      <a:pt x="285751" y="97125"/>
                    </a:lnTo>
                    <a:lnTo>
                      <a:pt x="285751" y="47238"/>
                    </a:lnTo>
                    <a:cubicBezTo>
                      <a:pt x="285071" y="47163"/>
                      <a:pt x="284481" y="47131"/>
                      <a:pt x="283969" y="47131"/>
                    </a:cubicBezTo>
                    <a:cubicBezTo>
                      <a:pt x="281893" y="47131"/>
                      <a:pt x="281118" y="47652"/>
                      <a:pt x="280917" y="47881"/>
                    </a:cubicBezTo>
                    <a:cubicBezTo>
                      <a:pt x="279988" y="48893"/>
                      <a:pt x="279238" y="51393"/>
                      <a:pt x="278369" y="54275"/>
                    </a:cubicBezTo>
                    <a:cubicBezTo>
                      <a:pt x="277869" y="55953"/>
                      <a:pt x="277309" y="57834"/>
                      <a:pt x="276571" y="59930"/>
                    </a:cubicBezTo>
                    <a:cubicBezTo>
                      <a:pt x="276214" y="60954"/>
                      <a:pt x="275869" y="62121"/>
                      <a:pt x="275512" y="63359"/>
                    </a:cubicBezTo>
                    <a:cubicBezTo>
                      <a:pt x="273785" y="69312"/>
                      <a:pt x="271416" y="77468"/>
                      <a:pt x="262986" y="81373"/>
                    </a:cubicBezTo>
                    <a:cubicBezTo>
                      <a:pt x="260213" y="82665"/>
                      <a:pt x="257379" y="83309"/>
                      <a:pt x="254608" y="83309"/>
                    </a:cubicBezTo>
                    <a:cubicBezTo>
                      <a:pt x="251633" y="83309"/>
                      <a:pt x="248731" y="82567"/>
                      <a:pt x="246055" y="81087"/>
                    </a:cubicBezTo>
                    <a:cubicBezTo>
                      <a:pt x="240483" y="78004"/>
                      <a:pt x="236507" y="71920"/>
                      <a:pt x="235673" y="65228"/>
                    </a:cubicBezTo>
                    <a:cubicBezTo>
                      <a:pt x="234995" y="59716"/>
                      <a:pt x="233209" y="55120"/>
                      <a:pt x="230518" y="51953"/>
                    </a:cubicBezTo>
                    <a:cubicBezTo>
                      <a:pt x="228375" y="49429"/>
                      <a:pt x="225696" y="47893"/>
                      <a:pt x="223005" y="47655"/>
                    </a:cubicBezTo>
                    <a:cubicBezTo>
                      <a:pt x="222742" y="47630"/>
                      <a:pt x="222481" y="47618"/>
                      <a:pt x="222223" y="47618"/>
                    </a:cubicBezTo>
                    <a:cubicBezTo>
                      <a:pt x="218182" y="47618"/>
                      <a:pt x="214787" y="50564"/>
                      <a:pt x="213254" y="55465"/>
                    </a:cubicBezTo>
                    <a:cubicBezTo>
                      <a:pt x="211099" y="62323"/>
                      <a:pt x="207253" y="67907"/>
                      <a:pt x="202121" y="71646"/>
                    </a:cubicBezTo>
                    <a:cubicBezTo>
                      <a:pt x="197526" y="74991"/>
                      <a:pt x="192025" y="76801"/>
                      <a:pt x="186227" y="76896"/>
                    </a:cubicBezTo>
                    <a:cubicBezTo>
                      <a:pt x="186094" y="76898"/>
                      <a:pt x="185961" y="76899"/>
                      <a:pt x="185828" y="76899"/>
                    </a:cubicBezTo>
                    <a:cubicBezTo>
                      <a:pt x="180925" y="76899"/>
                      <a:pt x="176045" y="75618"/>
                      <a:pt x="172034" y="73265"/>
                    </a:cubicBezTo>
                    <a:cubicBezTo>
                      <a:pt x="167534" y="70634"/>
                      <a:pt x="164343" y="66895"/>
                      <a:pt x="162795" y="62430"/>
                    </a:cubicBezTo>
                    <a:cubicBezTo>
                      <a:pt x="161009" y="57251"/>
                      <a:pt x="161271" y="52370"/>
                      <a:pt x="163593" y="47488"/>
                    </a:cubicBezTo>
                    <a:cubicBezTo>
                      <a:pt x="165510" y="43487"/>
                      <a:pt x="168486" y="40070"/>
                      <a:pt x="171641" y="36463"/>
                    </a:cubicBezTo>
                    <a:cubicBezTo>
                      <a:pt x="176344" y="31069"/>
                      <a:pt x="181214" y="25485"/>
                      <a:pt x="182262" y="17782"/>
                    </a:cubicBezTo>
                    <a:cubicBezTo>
                      <a:pt x="182893" y="13186"/>
                      <a:pt x="182000" y="9055"/>
                      <a:pt x="179678" y="5816"/>
                    </a:cubicBezTo>
                    <a:cubicBezTo>
                      <a:pt x="177618" y="2935"/>
                      <a:pt x="174594" y="970"/>
                      <a:pt x="171165" y="268"/>
                    </a:cubicBezTo>
                    <a:cubicBezTo>
                      <a:pt x="170282" y="89"/>
                      <a:pt x="169396" y="0"/>
                      <a:pt x="16851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33" name="Google Shape;1401;p36">
                <a:extLst>
                  <a:ext uri="{FF2B5EF4-FFF2-40B4-BE49-F238E27FC236}">
                    <a16:creationId xmlns:a16="http://schemas.microsoft.com/office/drawing/2014/main" id="{C3FA2303-13FD-49E0-A94C-C723AF983BF3}"/>
                  </a:ext>
                </a:extLst>
              </p:cNvPr>
              <p:cNvGrpSpPr/>
              <p:nvPr/>
            </p:nvGrpSpPr>
            <p:grpSpPr>
              <a:xfrm>
                <a:off x="-19525" y="1919771"/>
                <a:ext cx="9184121" cy="3040237"/>
                <a:chOff x="-19525" y="1767371"/>
                <a:chExt cx="9184121" cy="3040237"/>
              </a:xfrm>
            </p:grpSpPr>
            <p:sp>
              <p:nvSpPr>
                <p:cNvPr id="34" name="Google Shape;1402;p36">
                  <a:extLst>
                    <a:ext uri="{FF2B5EF4-FFF2-40B4-BE49-F238E27FC236}">
                      <a16:creationId xmlns:a16="http://schemas.microsoft.com/office/drawing/2014/main" id="{3A26302F-7EEA-4F29-93DF-D41AE072BA28}"/>
                    </a:ext>
                  </a:extLst>
                </p:cNvPr>
                <p:cNvSpPr/>
                <p:nvPr/>
              </p:nvSpPr>
              <p:spPr>
                <a:xfrm>
                  <a:off x="-7696" y="1767371"/>
                  <a:ext cx="9160463" cy="30402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751" h="94837" extrusionOk="0">
                      <a:moveTo>
                        <a:pt x="168507" y="0"/>
                      </a:moveTo>
                      <a:cubicBezTo>
                        <a:pt x="164415" y="0"/>
                        <a:pt x="160417" y="1181"/>
                        <a:pt x="156937" y="3468"/>
                      </a:cubicBezTo>
                      <a:cubicBezTo>
                        <a:pt x="151806" y="6850"/>
                        <a:pt x="148055" y="12434"/>
                        <a:pt x="146103" y="19637"/>
                      </a:cubicBezTo>
                      <a:cubicBezTo>
                        <a:pt x="144638" y="25042"/>
                        <a:pt x="145233" y="30472"/>
                        <a:pt x="145805" y="35710"/>
                      </a:cubicBezTo>
                      <a:cubicBezTo>
                        <a:pt x="146829" y="45080"/>
                        <a:pt x="147067" y="50581"/>
                        <a:pt x="140007" y="54641"/>
                      </a:cubicBezTo>
                      <a:cubicBezTo>
                        <a:pt x="138341" y="55596"/>
                        <a:pt x="136691" y="56073"/>
                        <a:pt x="135070" y="56073"/>
                      </a:cubicBezTo>
                      <a:cubicBezTo>
                        <a:pt x="133840" y="56073"/>
                        <a:pt x="132626" y="55798"/>
                        <a:pt x="131434" y="55248"/>
                      </a:cubicBezTo>
                      <a:cubicBezTo>
                        <a:pt x="126695" y="53070"/>
                        <a:pt x="122957" y="46962"/>
                        <a:pt x="121445" y="38901"/>
                      </a:cubicBezTo>
                      <a:cubicBezTo>
                        <a:pt x="120075" y="31626"/>
                        <a:pt x="117718" y="26066"/>
                        <a:pt x="114229" y="21887"/>
                      </a:cubicBezTo>
                      <a:cubicBezTo>
                        <a:pt x="109625" y="16368"/>
                        <a:pt x="103309" y="13586"/>
                        <a:pt x="95436" y="13586"/>
                      </a:cubicBezTo>
                      <a:cubicBezTo>
                        <a:pt x="94698" y="13586"/>
                        <a:pt x="93945" y="13611"/>
                        <a:pt x="93179" y="13660"/>
                      </a:cubicBezTo>
                      <a:cubicBezTo>
                        <a:pt x="86881" y="14077"/>
                        <a:pt x="80523" y="17315"/>
                        <a:pt x="76141" y="22328"/>
                      </a:cubicBezTo>
                      <a:cubicBezTo>
                        <a:pt x="71831" y="27269"/>
                        <a:pt x="69807" y="33424"/>
                        <a:pt x="70283" y="40139"/>
                      </a:cubicBezTo>
                      <a:cubicBezTo>
                        <a:pt x="70974" y="49557"/>
                        <a:pt x="75927" y="55725"/>
                        <a:pt x="79916" y="60690"/>
                      </a:cubicBezTo>
                      <a:cubicBezTo>
                        <a:pt x="85095" y="67131"/>
                        <a:pt x="87226" y="70262"/>
                        <a:pt x="83452" y="76811"/>
                      </a:cubicBezTo>
                      <a:cubicBezTo>
                        <a:pt x="81726" y="79807"/>
                        <a:pt x="77410" y="82534"/>
                        <a:pt x="72845" y="82534"/>
                      </a:cubicBezTo>
                      <a:cubicBezTo>
                        <a:pt x="72149" y="82534"/>
                        <a:pt x="71447" y="82470"/>
                        <a:pt x="70748" y="82335"/>
                      </a:cubicBezTo>
                      <a:cubicBezTo>
                        <a:pt x="68402" y="81871"/>
                        <a:pt x="66402" y="80644"/>
                        <a:pt x="64783" y="78680"/>
                      </a:cubicBezTo>
                      <a:cubicBezTo>
                        <a:pt x="62711" y="76144"/>
                        <a:pt x="61318" y="72489"/>
                        <a:pt x="60663" y="67798"/>
                      </a:cubicBezTo>
                      <a:cubicBezTo>
                        <a:pt x="59699" y="61035"/>
                        <a:pt x="55639" y="54939"/>
                        <a:pt x="50043" y="51915"/>
                      </a:cubicBezTo>
                      <a:cubicBezTo>
                        <a:pt x="47442" y="50501"/>
                        <a:pt x="44620" y="49796"/>
                        <a:pt x="41723" y="49796"/>
                      </a:cubicBezTo>
                      <a:cubicBezTo>
                        <a:pt x="38958" y="49796"/>
                        <a:pt x="36124" y="50439"/>
                        <a:pt x="33350" y="51724"/>
                      </a:cubicBezTo>
                      <a:cubicBezTo>
                        <a:pt x="24933" y="55629"/>
                        <a:pt x="22563" y="63785"/>
                        <a:pt x="20837" y="69738"/>
                      </a:cubicBezTo>
                      <a:cubicBezTo>
                        <a:pt x="20468" y="70976"/>
                        <a:pt x="20134" y="72143"/>
                        <a:pt x="19777" y="73167"/>
                      </a:cubicBezTo>
                      <a:cubicBezTo>
                        <a:pt x="18051" y="78061"/>
                        <a:pt x="15658" y="81668"/>
                        <a:pt x="12657" y="83907"/>
                      </a:cubicBezTo>
                      <a:cubicBezTo>
                        <a:pt x="10175" y="85744"/>
                        <a:pt x="6935" y="86657"/>
                        <a:pt x="3378" y="86657"/>
                      </a:cubicBezTo>
                      <a:cubicBezTo>
                        <a:pt x="2279" y="86657"/>
                        <a:pt x="1148" y="86569"/>
                        <a:pt x="1" y="86395"/>
                      </a:cubicBezTo>
                      <a:lnTo>
                        <a:pt x="1" y="94491"/>
                      </a:lnTo>
                      <a:cubicBezTo>
                        <a:pt x="1549" y="94717"/>
                        <a:pt x="2442" y="94837"/>
                        <a:pt x="3894" y="94837"/>
                      </a:cubicBezTo>
                      <a:cubicBezTo>
                        <a:pt x="14872" y="94837"/>
                        <a:pt x="23159" y="88241"/>
                        <a:pt x="27492" y="75882"/>
                      </a:cubicBezTo>
                      <a:cubicBezTo>
                        <a:pt x="27933" y="74644"/>
                        <a:pt x="28302" y="73370"/>
                        <a:pt x="28695" y="72012"/>
                      </a:cubicBezTo>
                      <a:cubicBezTo>
                        <a:pt x="30195" y="66845"/>
                        <a:pt x="31755" y="61487"/>
                        <a:pt x="36803" y="59154"/>
                      </a:cubicBezTo>
                      <a:cubicBezTo>
                        <a:pt x="38498" y="58360"/>
                        <a:pt x="40138" y="57964"/>
                        <a:pt x="41713" y="57964"/>
                      </a:cubicBezTo>
                      <a:cubicBezTo>
                        <a:pt x="43258" y="57964"/>
                        <a:pt x="44740" y="58345"/>
                        <a:pt x="46150" y="59106"/>
                      </a:cubicBezTo>
                      <a:cubicBezTo>
                        <a:pt x="49448" y="60904"/>
                        <a:pt x="51960" y="64761"/>
                        <a:pt x="52555" y="68941"/>
                      </a:cubicBezTo>
                      <a:cubicBezTo>
                        <a:pt x="53424" y="75144"/>
                        <a:pt x="55413" y="80156"/>
                        <a:pt x="58461" y="83871"/>
                      </a:cubicBezTo>
                      <a:cubicBezTo>
                        <a:pt x="61270" y="87300"/>
                        <a:pt x="64985" y="89550"/>
                        <a:pt x="69188" y="90372"/>
                      </a:cubicBezTo>
                      <a:cubicBezTo>
                        <a:pt x="70367" y="90598"/>
                        <a:pt x="71569" y="90705"/>
                        <a:pt x="72784" y="90705"/>
                      </a:cubicBezTo>
                      <a:cubicBezTo>
                        <a:pt x="79892" y="90705"/>
                        <a:pt x="87095" y="86871"/>
                        <a:pt x="90548" y="80894"/>
                      </a:cubicBezTo>
                      <a:cubicBezTo>
                        <a:pt x="93560" y="75668"/>
                        <a:pt x="94298" y="70834"/>
                        <a:pt x="92822" y="66119"/>
                      </a:cubicBezTo>
                      <a:cubicBezTo>
                        <a:pt x="91572" y="62130"/>
                        <a:pt x="88893" y="58785"/>
                        <a:pt x="86297" y="55558"/>
                      </a:cubicBezTo>
                      <a:cubicBezTo>
                        <a:pt x="82690" y="51069"/>
                        <a:pt x="78951" y="46414"/>
                        <a:pt x="78451" y="39556"/>
                      </a:cubicBezTo>
                      <a:cubicBezTo>
                        <a:pt x="78046" y="33889"/>
                        <a:pt x="80320" y="29983"/>
                        <a:pt x="82309" y="27709"/>
                      </a:cubicBezTo>
                      <a:cubicBezTo>
                        <a:pt x="85238" y="24352"/>
                        <a:pt x="89607" y="22101"/>
                        <a:pt x="93703" y="21828"/>
                      </a:cubicBezTo>
                      <a:cubicBezTo>
                        <a:pt x="94282" y="21791"/>
                        <a:pt x="94847" y="21773"/>
                        <a:pt x="95399" y="21773"/>
                      </a:cubicBezTo>
                      <a:cubicBezTo>
                        <a:pt x="100815" y="21773"/>
                        <a:pt x="104928" y="23529"/>
                        <a:pt x="107943" y="27138"/>
                      </a:cubicBezTo>
                      <a:cubicBezTo>
                        <a:pt x="110503" y="30210"/>
                        <a:pt x="112289" y="34555"/>
                        <a:pt x="113396" y="40413"/>
                      </a:cubicBezTo>
                      <a:cubicBezTo>
                        <a:pt x="115432" y="51236"/>
                        <a:pt x="120766" y="59344"/>
                        <a:pt x="128005" y="62690"/>
                      </a:cubicBezTo>
                      <a:cubicBezTo>
                        <a:pt x="130274" y="63732"/>
                        <a:pt x="132650" y="64252"/>
                        <a:pt x="135044" y="64252"/>
                      </a:cubicBezTo>
                      <a:cubicBezTo>
                        <a:pt x="138091" y="64252"/>
                        <a:pt x="141165" y="63411"/>
                        <a:pt x="144078" y="61737"/>
                      </a:cubicBezTo>
                      <a:cubicBezTo>
                        <a:pt x="149508" y="58618"/>
                        <a:pt x="152746" y="54391"/>
                        <a:pt x="153961" y="48819"/>
                      </a:cubicBezTo>
                      <a:cubicBezTo>
                        <a:pt x="154973" y="44235"/>
                        <a:pt x="154449" y="39449"/>
                        <a:pt x="153937" y="34829"/>
                      </a:cubicBezTo>
                      <a:cubicBezTo>
                        <a:pt x="153425" y="30126"/>
                        <a:pt x="152937" y="25697"/>
                        <a:pt x="153996" y="21780"/>
                      </a:cubicBezTo>
                      <a:cubicBezTo>
                        <a:pt x="155425" y="16541"/>
                        <a:pt x="157997" y="12576"/>
                        <a:pt x="161438" y="10314"/>
                      </a:cubicBezTo>
                      <a:cubicBezTo>
                        <a:pt x="163563" y="8912"/>
                        <a:pt x="166008" y="8189"/>
                        <a:pt x="168513" y="8189"/>
                      </a:cubicBezTo>
                      <a:cubicBezTo>
                        <a:pt x="169389" y="8189"/>
                        <a:pt x="170273" y="8278"/>
                        <a:pt x="171153" y="8457"/>
                      </a:cubicBezTo>
                      <a:cubicBezTo>
                        <a:pt x="174594" y="9159"/>
                        <a:pt x="177618" y="11124"/>
                        <a:pt x="179678" y="14005"/>
                      </a:cubicBezTo>
                      <a:cubicBezTo>
                        <a:pt x="182000" y="17244"/>
                        <a:pt x="182893" y="21375"/>
                        <a:pt x="182262" y="25971"/>
                      </a:cubicBezTo>
                      <a:cubicBezTo>
                        <a:pt x="181214" y="33674"/>
                        <a:pt x="176344" y="39258"/>
                        <a:pt x="171641" y="44652"/>
                      </a:cubicBezTo>
                      <a:cubicBezTo>
                        <a:pt x="168486" y="48259"/>
                        <a:pt x="165510" y="51676"/>
                        <a:pt x="163593" y="55677"/>
                      </a:cubicBezTo>
                      <a:cubicBezTo>
                        <a:pt x="161271" y="60559"/>
                        <a:pt x="161009" y="65440"/>
                        <a:pt x="162795" y="70619"/>
                      </a:cubicBezTo>
                      <a:cubicBezTo>
                        <a:pt x="164343" y="75084"/>
                        <a:pt x="167534" y="78823"/>
                        <a:pt x="172034" y="81454"/>
                      </a:cubicBezTo>
                      <a:cubicBezTo>
                        <a:pt x="176045" y="83807"/>
                        <a:pt x="180925" y="85088"/>
                        <a:pt x="185828" y="85088"/>
                      </a:cubicBezTo>
                      <a:cubicBezTo>
                        <a:pt x="185961" y="85088"/>
                        <a:pt x="186094" y="85087"/>
                        <a:pt x="186227" y="85085"/>
                      </a:cubicBezTo>
                      <a:cubicBezTo>
                        <a:pt x="192025" y="84990"/>
                        <a:pt x="197526" y="83180"/>
                        <a:pt x="202121" y="79835"/>
                      </a:cubicBezTo>
                      <a:cubicBezTo>
                        <a:pt x="207253" y="76108"/>
                        <a:pt x="211099" y="70512"/>
                        <a:pt x="213254" y="63654"/>
                      </a:cubicBezTo>
                      <a:cubicBezTo>
                        <a:pt x="214789" y="58745"/>
                        <a:pt x="218192" y="55809"/>
                        <a:pt x="222240" y="55809"/>
                      </a:cubicBezTo>
                      <a:cubicBezTo>
                        <a:pt x="222493" y="55809"/>
                        <a:pt x="222748" y="55821"/>
                        <a:pt x="223005" y="55844"/>
                      </a:cubicBezTo>
                      <a:cubicBezTo>
                        <a:pt x="225696" y="56082"/>
                        <a:pt x="228375" y="57618"/>
                        <a:pt x="230518" y="60142"/>
                      </a:cubicBezTo>
                      <a:cubicBezTo>
                        <a:pt x="233209" y="63309"/>
                        <a:pt x="234995" y="67905"/>
                        <a:pt x="235673" y="73417"/>
                      </a:cubicBezTo>
                      <a:cubicBezTo>
                        <a:pt x="236495" y="80109"/>
                        <a:pt x="240483" y="86193"/>
                        <a:pt x="246055" y="89276"/>
                      </a:cubicBezTo>
                      <a:cubicBezTo>
                        <a:pt x="248731" y="90756"/>
                        <a:pt x="251633" y="91498"/>
                        <a:pt x="254608" y="91498"/>
                      </a:cubicBezTo>
                      <a:cubicBezTo>
                        <a:pt x="257379" y="91498"/>
                        <a:pt x="260213" y="90854"/>
                        <a:pt x="262986" y="89562"/>
                      </a:cubicBezTo>
                      <a:cubicBezTo>
                        <a:pt x="271416" y="85657"/>
                        <a:pt x="273785" y="77501"/>
                        <a:pt x="275512" y="71560"/>
                      </a:cubicBezTo>
                      <a:cubicBezTo>
                        <a:pt x="275869" y="70310"/>
                        <a:pt x="276214" y="69143"/>
                        <a:pt x="276571" y="68119"/>
                      </a:cubicBezTo>
                      <a:cubicBezTo>
                        <a:pt x="277309" y="66035"/>
                        <a:pt x="277869" y="64142"/>
                        <a:pt x="278369" y="62464"/>
                      </a:cubicBezTo>
                      <a:cubicBezTo>
                        <a:pt x="279238" y="59582"/>
                        <a:pt x="279988" y="57082"/>
                        <a:pt x="280917" y="56070"/>
                      </a:cubicBezTo>
                      <a:cubicBezTo>
                        <a:pt x="281118" y="55841"/>
                        <a:pt x="281893" y="55320"/>
                        <a:pt x="283969" y="55320"/>
                      </a:cubicBezTo>
                      <a:cubicBezTo>
                        <a:pt x="284481" y="55320"/>
                        <a:pt x="285071" y="55352"/>
                        <a:pt x="285751" y="55427"/>
                      </a:cubicBezTo>
                      <a:lnTo>
                        <a:pt x="285751" y="47295"/>
                      </a:lnTo>
                      <a:cubicBezTo>
                        <a:pt x="284936" y="47203"/>
                        <a:pt x="284059" y="47130"/>
                        <a:pt x="283150" y="47130"/>
                      </a:cubicBezTo>
                      <a:cubicBezTo>
                        <a:pt x="280416" y="47130"/>
                        <a:pt x="277388" y="47788"/>
                        <a:pt x="274869" y="50557"/>
                      </a:cubicBezTo>
                      <a:cubicBezTo>
                        <a:pt x="272690" y="52939"/>
                        <a:pt x="271737" y="56106"/>
                        <a:pt x="270535" y="60118"/>
                      </a:cubicBezTo>
                      <a:cubicBezTo>
                        <a:pt x="270058" y="61702"/>
                        <a:pt x="269523" y="63499"/>
                        <a:pt x="268844" y="65404"/>
                      </a:cubicBezTo>
                      <a:cubicBezTo>
                        <a:pt x="268415" y="66643"/>
                        <a:pt x="268046" y="67917"/>
                        <a:pt x="267653" y="69274"/>
                      </a:cubicBezTo>
                      <a:cubicBezTo>
                        <a:pt x="266153" y="74441"/>
                        <a:pt x="264594" y="79799"/>
                        <a:pt x="259545" y="82133"/>
                      </a:cubicBezTo>
                      <a:cubicBezTo>
                        <a:pt x="257858" y="82917"/>
                        <a:pt x="256194" y="83310"/>
                        <a:pt x="254595" y="83310"/>
                      </a:cubicBezTo>
                      <a:cubicBezTo>
                        <a:pt x="252991" y="83310"/>
                        <a:pt x="251452" y="82914"/>
                        <a:pt x="250020" y="82121"/>
                      </a:cubicBezTo>
                      <a:cubicBezTo>
                        <a:pt x="246746" y="80299"/>
                        <a:pt x="244305" y="76489"/>
                        <a:pt x="243793" y="72405"/>
                      </a:cubicBezTo>
                      <a:cubicBezTo>
                        <a:pt x="242924" y="65309"/>
                        <a:pt x="240483" y="59237"/>
                        <a:pt x="236757" y="54844"/>
                      </a:cubicBezTo>
                      <a:cubicBezTo>
                        <a:pt x="233209" y="50664"/>
                        <a:pt x="228589" y="48128"/>
                        <a:pt x="223743" y="47688"/>
                      </a:cubicBezTo>
                      <a:cubicBezTo>
                        <a:pt x="223233" y="47642"/>
                        <a:pt x="222725" y="47620"/>
                        <a:pt x="222220" y="47620"/>
                      </a:cubicBezTo>
                      <a:cubicBezTo>
                        <a:pt x="218771" y="47620"/>
                        <a:pt x="215481" y="48681"/>
                        <a:pt x="212635" y="50748"/>
                      </a:cubicBezTo>
                      <a:cubicBezTo>
                        <a:pt x="209325" y="53141"/>
                        <a:pt x="206836" y="56760"/>
                        <a:pt x="205431" y="61213"/>
                      </a:cubicBezTo>
                      <a:cubicBezTo>
                        <a:pt x="203800" y="66440"/>
                        <a:pt x="201062" y="70488"/>
                        <a:pt x="197311" y="73215"/>
                      </a:cubicBezTo>
                      <a:cubicBezTo>
                        <a:pt x="194085" y="75560"/>
                        <a:pt x="190203" y="76834"/>
                        <a:pt x="186108" y="76894"/>
                      </a:cubicBezTo>
                      <a:cubicBezTo>
                        <a:pt x="185993" y="76896"/>
                        <a:pt x="185879" y="76897"/>
                        <a:pt x="185765" y="76897"/>
                      </a:cubicBezTo>
                      <a:cubicBezTo>
                        <a:pt x="178609" y="76897"/>
                        <a:pt x="172374" y="73237"/>
                        <a:pt x="170534" y="67928"/>
                      </a:cubicBezTo>
                      <a:cubicBezTo>
                        <a:pt x="169451" y="64821"/>
                        <a:pt x="169594" y="62130"/>
                        <a:pt x="170987" y="59201"/>
                      </a:cubicBezTo>
                      <a:cubicBezTo>
                        <a:pt x="172415" y="56213"/>
                        <a:pt x="175035" y="53212"/>
                        <a:pt x="177809" y="50033"/>
                      </a:cubicBezTo>
                      <a:cubicBezTo>
                        <a:pt x="183048" y="44021"/>
                        <a:pt x="188989" y="37210"/>
                        <a:pt x="190370" y="27078"/>
                      </a:cubicBezTo>
                      <a:cubicBezTo>
                        <a:pt x="191287" y="20375"/>
                        <a:pt x="189894" y="14208"/>
                        <a:pt x="186334" y="9243"/>
                      </a:cubicBezTo>
                      <a:cubicBezTo>
                        <a:pt x="183071" y="4671"/>
                        <a:pt x="178261" y="1551"/>
                        <a:pt x="172796" y="432"/>
                      </a:cubicBezTo>
                      <a:cubicBezTo>
                        <a:pt x="171367" y="143"/>
                        <a:pt x="169932" y="0"/>
                        <a:pt x="168507" y="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</p:spPr>
              <p:txBody>
                <a:bodyPr spcFirstLastPara="1" wrap="square" lIns="162533" tIns="162533" rIns="162533" bIns="1625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5" name="Google Shape;1403;p36">
                  <a:extLst>
                    <a:ext uri="{FF2B5EF4-FFF2-40B4-BE49-F238E27FC236}">
                      <a16:creationId xmlns:a16="http://schemas.microsoft.com/office/drawing/2014/main" id="{5DDD7FB3-6419-4FF6-B1D4-8BA5BC8A4551}"/>
                    </a:ext>
                  </a:extLst>
                </p:cNvPr>
                <p:cNvSpPr/>
                <p:nvPr/>
              </p:nvSpPr>
              <p:spPr>
                <a:xfrm>
                  <a:off x="-19525" y="1889189"/>
                  <a:ext cx="9184121" cy="27982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6489" h="87287" extrusionOk="0">
                      <a:moveTo>
                        <a:pt x="167580" y="1"/>
                      </a:moveTo>
                      <a:cubicBezTo>
                        <a:pt x="167572" y="1"/>
                        <a:pt x="167565" y="1"/>
                        <a:pt x="167557" y="2"/>
                      </a:cubicBezTo>
                      <a:cubicBezTo>
                        <a:pt x="166153" y="109"/>
                        <a:pt x="164760" y="383"/>
                        <a:pt x="163438" y="823"/>
                      </a:cubicBezTo>
                      <a:cubicBezTo>
                        <a:pt x="163247" y="895"/>
                        <a:pt x="163152" y="1085"/>
                        <a:pt x="163212" y="1264"/>
                      </a:cubicBezTo>
                      <a:cubicBezTo>
                        <a:pt x="163259" y="1406"/>
                        <a:pt x="163402" y="1502"/>
                        <a:pt x="163545" y="1502"/>
                      </a:cubicBezTo>
                      <a:cubicBezTo>
                        <a:pt x="163581" y="1502"/>
                        <a:pt x="163617" y="1490"/>
                        <a:pt x="163652" y="1478"/>
                      </a:cubicBezTo>
                      <a:cubicBezTo>
                        <a:pt x="164926" y="1061"/>
                        <a:pt x="166260" y="787"/>
                        <a:pt x="167605" y="692"/>
                      </a:cubicBezTo>
                      <a:cubicBezTo>
                        <a:pt x="167796" y="668"/>
                        <a:pt x="167938" y="502"/>
                        <a:pt x="167927" y="323"/>
                      </a:cubicBezTo>
                      <a:cubicBezTo>
                        <a:pt x="167915" y="140"/>
                        <a:pt x="167761" y="1"/>
                        <a:pt x="167580" y="1"/>
                      </a:cubicBezTo>
                      <a:close/>
                      <a:moveTo>
                        <a:pt x="171689" y="186"/>
                      </a:moveTo>
                      <a:cubicBezTo>
                        <a:pt x="171532" y="186"/>
                        <a:pt x="171387" y="307"/>
                        <a:pt x="171356" y="466"/>
                      </a:cubicBezTo>
                      <a:cubicBezTo>
                        <a:pt x="171332" y="656"/>
                        <a:pt x="171451" y="835"/>
                        <a:pt x="171641" y="871"/>
                      </a:cubicBezTo>
                      <a:cubicBezTo>
                        <a:pt x="172963" y="1085"/>
                        <a:pt x="174273" y="1466"/>
                        <a:pt x="175523" y="1978"/>
                      </a:cubicBezTo>
                      <a:cubicBezTo>
                        <a:pt x="175570" y="2002"/>
                        <a:pt x="175618" y="2014"/>
                        <a:pt x="175654" y="2014"/>
                      </a:cubicBezTo>
                      <a:cubicBezTo>
                        <a:pt x="175797" y="2014"/>
                        <a:pt x="175916" y="1930"/>
                        <a:pt x="175975" y="1799"/>
                      </a:cubicBezTo>
                      <a:cubicBezTo>
                        <a:pt x="176047" y="1621"/>
                        <a:pt x="175963" y="1418"/>
                        <a:pt x="175797" y="1347"/>
                      </a:cubicBezTo>
                      <a:cubicBezTo>
                        <a:pt x="174487" y="799"/>
                        <a:pt x="173130" y="418"/>
                        <a:pt x="171748" y="192"/>
                      </a:cubicBezTo>
                      <a:cubicBezTo>
                        <a:pt x="171729" y="188"/>
                        <a:pt x="171709" y="186"/>
                        <a:pt x="171689" y="186"/>
                      </a:cubicBezTo>
                      <a:close/>
                      <a:moveTo>
                        <a:pt x="159823" y="2576"/>
                      </a:moveTo>
                      <a:cubicBezTo>
                        <a:pt x="159759" y="2576"/>
                        <a:pt x="159696" y="2594"/>
                        <a:pt x="159640" y="2633"/>
                      </a:cubicBezTo>
                      <a:cubicBezTo>
                        <a:pt x="158473" y="3371"/>
                        <a:pt x="157366" y="4252"/>
                        <a:pt x="156366" y="5264"/>
                      </a:cubicBezTo>
                      <a:cubicBezTo>
                        <a:pt x="156235" y="5395"/>
                        <a:pt x="156235" y="5621"/>
                        <a:pt x="156366" y="5752"/>
                      </a:cubicBezTo>
                      <a:cubicBezTo>
                        <a:pt x="156437" y="5824"/>
                        <a:pt x="156520" y="5848"/>
                        <a:pt x="156616" y="5848"/>
                      </a:cubicBezTo>
                      <a:cubicBezTo>
                        <a:pt x="156699" y="5848"/>
                        <a:pt x="156782" y="5824"/>
                        <a:pt x="156854" y="5752"/>
                      </a:cubicBezTo>
                      <a:cubicBezTo>
                        <a:pt x="157818" y="4776"/>
                        <a:pt x="158878" y="3919"/>
                        <a:pt x="160009" y="3216"/>
                      </a:cubicBezTo>
                      <a:cubicBezTo>
                        <a:pt x="160164" y="3109"/>
                        <a:pt x="160211" y="2895"/>
                        <a:pt x="160116" y="2740"/>
                      </a:cubicBezTo>
                      <a:cubicBezTo>
                        <a:pt x="160048" y="2634"/>
                        <a:pt x="159935" y="2576"/>
                        <a:pt x="159823" y="2576"/>
                      </a:cubicBezTo>
                      <a:close/>
                      <a:moveTo>
                        <a:pt x="179255" y="3333"/>
                      </a:moveTo>
                      <a:cubicBezTo>
                        <a:pt x="179147" y="3333"/>
                        <a:pt x="179041" y="3383"/>
                        <a:pt x="178976" y="3478"/>
                      </a:cubicBezTo>
                      <a:cubicBezTo>
                        <a:pt x="178868" y="3633"/>
                        <a:pt x="178892" y="3847"/>
                        <a:pt x="179047" y="3954"/>
                      </a:cubicBezTo>
                      <a:cubicBezTo>
                        <a:pt x="180142" y="4752"/>
                        <a:pt x="181154" y="5669"/>
                        <a:pt x="182035" y="6681"/>
                      </a:cubicBezTo>
                      <a:cubicBezTo>
                        <a:pt x="182107" y="6764"/>
                        <a:pt x="182202" y="6800"/>
                        <a:pt x="182297" y="6800"/>
                      </a:cubicBezTo>
                      <a:cubicBezTo>
                        <a:pt x="182381" y="6800"/>
                        <a:pt x="182464" y="6776"/>
                        <a:pt x="182524" y="6717"/>
                      </a:cubicBezTo>
                      <a:cubicBezTo>
                        <a:pt x="182667" y="6586"/>
                        <a:pt x="182678" y="6371"/>
                        <a:pt x="182559" y="6229"/>
                      </a:cubicBezTo>
                      <a:cubicBezTo>
                        <a:pt x="181631" y="5169"/>
                        <a:pt x="180595" y="4216"/>
                        <a:pt x="179452" y="3395"/>
                      </a:cubicBezTo>
                      <a:cubicBezTo>
                        <a:pt x="179392" y="3353"/>
                        <a:pt x="179323" y="3333"/>
                        <a:pt x="179255" y="3333"/>
                      </a:cubicBezTo>
                      <a:close/>
                      <a:moveTo>
                        <a:pt x="154018" y="8367"/>
                      </a:moveTo>
                      <a:cubicBezTo>
                        <a:pt x="153904" y="8367"/>
                        <a:pt x="153795" y="8420"/>
                        <a:pt x="153734" y="8526"/>
                      </a:cubicBezTo>
                      <a:cubicBezTo>
                        <a:pt x="152984" y="9646"/>
                        <a:pt x="152306" y="10884"/>
                        <a:pt x="151722" y="12194"/>
                      </a:cubicBezTo>
                      <a:cubicBezTo>
                        <a:pt x="151651" y="12360"/>
                        <a:pt x="151722" y="12563"/>
                        <a:pt x="151901" y="12646"/>
                      </a:cubicBezTo>
                      <a:cubicBezTo>
                        <a:pt x="151936" y="12670"/>
                        <a:pt x="151984" y="12682"/>
                        <a:pt x="152032" y="12682"/>
                      </a:cubicBezTo>
                      <a:cubicBezTo>
                        <a:pt x="152163" y="12682"/>
                        <a:pt x="152294" y="12598"/>
                        <a:pt x="152353" y="12467"/>
                      </a:cubicBezTo>
                      <a:cubicBezTo>
                        <a:pt x="152925" y="11193"/>
                        <a:pt x="153580" y="9991"/>
                        <a:pt x="154306" y="8907"/>
                      </a:cubicBezTo>
                      <a:cubicBezTo>
                        <a:pt x="154413" y="8741"/>
                        <a:pt x="154365" y="8526"/>
                        <a:pt x="154211" y="8419"/>
                      </a:cubicBezTo>
                      <a:cubicBezTo>
                        <a:pt x="154150" y="8385"/>
                        <a:pt x="154083" y="8367"/>
                        <a:pt x="154018" y="8367"/>
                      </a:cubicBezTo>
                      <a:close/>
                      <a:moveTo>
                        <a:pt x="184642" y="9505"/>
                      </a:moveTo>
                      <a:cubicBezTo>
                        <a:pt x="184586" y="9505"/>
                        <a:pt x="184530" y="9520"/>
                        <a:pt x="184476" y="9550"/>
                      </a:cubicBezTo>
                      <a:cubicBezTo>
                        <a:pt x="184310" y="9634"/>
                        <a:pt x="184238" y="9848"/>
                        <a:pt x="184333" y="10015"/>
                      </a:cubicBezTo>
                      <a:cubicBezTo>
                        <a:pt x="184964" y="11193"/>
                        <a:pt x="185464" y="12455"/>
                        <a:pt x="185834" y="13765"/>
                      </a:cubicBezTo>
                      <a:cubicBezTo>
                        <a:pt x="185869" y="13920"/>
                        <a:pt x="186012" y="14027"/>
                        <a:pt x="186167" y="14027"/>
                      </a:cubicBezTo>
                      <a:cubicBezTo>
                        <a:pt x="186191" y="14027"/>
                        <a:pt x="186226" y="14015"/>
                        <a:pt x="186262" y="14015"/>
                      </a:cubicBezTo>
                      <a:cubicBezTo>
                        <a:pt x="186441" y="13956"/>
                        <a:pt x="186548" y="13765"/>
                        <a:pt x="186500" y="13587"/>
                      </a:cubicBezTo>
                      <a:cubicBezTo>
                        <a:pt x="186119" y="12217"/>
                        <a:pt x="185595" y="10908"/>
                        <a:pt x="184941" y="9693"/>
                      </a:cubicBezTo>
                      <a:cubicBezTo>
                        <a:pt x="184876" y="9572"/>
                        <a:pt x="184761" y="9505"/>
                        <a:pt x="184642" y="9505"/>
                      </a:cubicBezTo>
                      <a:close/>
                      <a:moveTo>
                        <a:pt x="96644" y="13551"/>
                      </a:moveTo>
                      <a:cubicBezTo>
                        <a:pt x="96465" y="13551"/>
                        <a:pt x="96299" y="13694"/>
                        <a:pt x="96299" y="13884"/>
                      </a:cubicBezTo>
                      <a:cubicBezTo>
                        <a:pt x="96287" y="14075"/>
                        <a:pt x="96441" y="14230"/>
                        <a:pt x="96632" y="14241"/>
                      </a:cubicBezTo>
                      <a:cubicBezTo>
                        <a:pt x="98037" y="14277"/>
                        <a:pt x="99394" y="14432"/>
                        <a:pt x="100668" y="14694"/>
                      </a:cubicBezTo>
                      <a:lnTo>
                        <a:pt x="100728" y="14694"/>
                      </a:lnTo>
                      <a:cubicBezTo>
                        <a:pt x="100894" y="14694"/>
                        <a:pt x="101037" y="14587"/>
                        <a:pt x="101073" y="14420"/>
                      </a:cubicBezTo>
                      <a:cubicBezTo>
                        <a:pt x="101109" y="14241"/>
                        <a:pt x="100990" y="14051"/>
                        <a:pt x="100799" y="14015"/>
                      </a:cubicBezTo>
                      <a:cubicBezTo>
                        <a:pt x="99489" y="13753"/>
                        <a:pt x="98096" y="13598"/>
                        <a:pt x="96644" y="13551"/>
                      </a:cubicBezTo>
                      <a:close/>
                      <a:moveTo>
                        <a:pt x="92524" y="13736"/>
                      </a:moveTo>
                      <a:cubicBezTo>
                        <a:pt x="92504" y="13736"/>
                        <a:pt x="92485" y="13738"/>
                        <a:pt x="92465" y="13741"/>
                      </a:cubicBezTo>
                      <a:cubicBezTo>
                        <a:pt x="91119" y="13932"/>
                        <a:pt x="89750" y="14277"/>
                        <a:pt x="88405" y="14777"/>
                      </a:cubicBezTo>
                      <a:cubicBezTo>
                        <a:pt x="88226" y="14837"/>
                        <a:pt x="88131" y="15039"/>
                        <a:pt x="88190" y="15218"/>
                      </a:cubicBezTo>
                      <a:cubicBezTo>
                        <a:pt x="88250" y="15361"/>
                        <a:pt x="88381" y="15444"/>
                        <a:pt x="88524" y="15444"/>
                      </a:cubicBezTo>
                      <a:cubicBezTo>
                        <a:pt x="88559" y="15444"/>
                        <a:pt x="88595" y="15432"/>
                        <a:pt x="88643" y="15420"/>
                      </a:cubicBezTo>
                      <a:cubicBezTo>
                        <a:pt x="89941" y="14944"/>
                        <a:pt x="91262" y="14611"/>
                        <a:pt x="92560" y="14420"/>
                      </a:cubicBezTo>
                      <a:cubicBezTo>
                        <a:pt x="92750" y="14396"/>
                        <a:pt x="92881" y="14218"/>
                        <a:pt x="92858" y="14027"/>
                      </a:cubicBezTo>
                      <a:cubicBezTo>
                        <a:pt x="92836" y="13867"/>
                        <a:pt x="92691" y="13736"/>
                        <a:pt x="92524" y="13736"/>
                      </a:cubicBezTo>
                      <a:close/>
                      <a:moveTo>
                        <a:pt x="104664" y="15238"/>
                      </a:moveTo>
                      <a:cubicBezTo>
                        <a:pt x="104532" y="15238"/>
                        <a:pt x="104400" y="15311"/>
                        <a:pt x="104347" y="15444"/>
                      </a:cubicBezTo>
                      <a:cubicBezTo>
                        <a:pt x="104276" y="15623"/>
                        <a:pt x="104347" y="15825"/>
                        <a:pt x="104526" y="15896"/>
                      </a:cubicBezTo>
                      <a:cubicBezTo>
                        <a:pt x="105764" y="16432"/>
                        <a:pt x="106943" y="17123"/>
                        <a:pt x="108026" y="17920"/>
                      </a:cubicBezTo>
                      <a:cubicBezTo>
                        <a:pt x="108086" y="17968"/>
                        <a:pt x="108157" y="17992"/>
                        <a:pt x="108229" y="17992"/>
                      </a:cubicBezTo>
                      <a:cubicBezTo>
                        <a:pt x="108336" y="17992"/>
                        <a:pt x="108431" y="17944"/>
                        <a:pt x="108502" y="17849"/>
                      </a:cubicBezTo>
                      <a:cubicBezTo>
                        <a:pt x="108622" y="17694"/>
                        <a:pt x="108586" y="17480"/>
                        <a:pt x="108431" y="17373"/>
                      </a:cubicBezTo>
                      <a:cubicBezTo>
                        <a:pt x="107312" y="16539"/>
                        <a:pt x="106097" y="15825"/>
                        <a:pt x="104800" y="15265"/>
                      </a:cubicBezTo>
                      <a:cubicBezTo>
                        <a:pt x="104757" y="15247"/>
                        <a:pt x="104710" y="15238"/>
                        <a:pt x="104664" y="15238"/>
                      </a:cubicBezTo>
                      <a:close/>
                      <a:moveTo>
                        <a:pt x="84800" y="16538"/>
                      </a:moveTo>
                      <a:cubicBezTo>
                        <a:pt x="84739" y="16538"/>
                        <a:pt x="84676" y="16554"/>
                        <a:pt x="84619" y="16587"/>
                      </a:cubicBezTo>
                      <a:cubicBezTo>
                        <a:pt x="83416" y="17313"/>
                        <a:pt x="82285" y="18147"/>
                        <a:pt x="81249" y="19063"/>
                      </a:cubicBezTo>
                      <a:cubicBezTo>
                        <a:pt x="81106" y="19194"/>
                        <a:pt x="81094" y="19409"/>
                        <a:pt x="81213" y="19552"/>
                      </a:cubicBezTo>
                      <a:cubicBezTo>
                        <a:pt x="81285" y="19635"/>
                        <a:pt x="81380" y="19671"/>
                        <a:pt x="81475" y="19671"/>
                      </a:cubicBezTo>
                      <a:cubicBezTo>
                        <a:pt x="81559" y="19671"/>
                        <a:pt x="81642" y="19635"/>
                        <a:pt x="81701" y="19587"/>
                      </a:cubicBezTo>
                      <a:cubicBezTo>
                        <a:pt x="82702" y="18682"/>
                        <a:pt x="83809" y="17873"/>
                        <a:pt x="84976" y="17182"/>
                      </a:cubicBezTo>
                      <a:cubicBezTo>
                        <a:pt x="85142" y="17075"/>
                        <a:pt x="85190" y="16873"/>
                        <a:pt x="85095" y="16706"/>
                      </a:cubicBezTo>
                      <a:cubicBezTo>
                        <a:pt x="85032" y="16597"/>
                        <a:pt x="84918" y="16538"/>
                        <a:pt x="84800" y="16538"/>
                      </a:cubicBezTo>
                      <a:close/>
                      <a:moveTo>
                        <a:pt x="150624" y="15861"/>
                      </a:moveTo>
                      <a:cubicBezTo>
                        <a:pt x="150474" y="15861"/>
                        <a:pt x="150331" y="15961"/>
                        <a:pt x="150282" y="16111"/>
                      </a:cubicBezTo>
                      <a:cubicBezTo>
                        <a:pt x="150222" y="16349"/>
                        <a:pt x="150151" y="16575"/>
                        <a:pt x="150091" y="16813"/>
                      </a:cubicBezTo>
                      <a:cubicBezTo>
                        <a:pt x="149793" y="17897"/>
                        <a:pt x="149591" y="19004"/>
                        <a:pt x="149460" y="20218"/>
                      </a:cubicBezTo>
                      <a:cubicBezTo>
                        <a:pt x="149436" y="20409"/>
                        <a:pt x="149579" y="20576"/>
                        <a:pt x="149770" y="20587"/>
                      </a:cubicBezTo>
                      <a:cubicBezTo>
                        <a:pt x="149781" y="20599"/>
                        <a:pt x="149793" y="20599"/>
                        <a:pt x="149805" y="20599"/>
                      </a:cubicBezTo>
                      <a:cubicBezTo>
                        <a:pt x="149972" y="20599"/>
                        <a:pt x="150127" y="20468"/>
                        <a:pt x="150151" y="20290"/>
                      </a:cubicBezTo>
                      <a:cubicBezTo>
                        <a:pt x="150270" y="19111"/>
                        <a:pt x="150472" y="18039"/>
                        <a:pt x="150746" y="17004"/>
                      </a:cubicBezTo>
                      <a:cubicBezTo>
                        <a:pt x="150817" y="16766"/>
                        <a:pt x="150877" y="16527"/>
                        <a:pt x="150948" y="16301"/>
                      </a:cubicBezTo>
                      <a:cubicBezTo>
                        <a:pt x="150996" y="16123"/>
                        <a:pt x="150901" y="15932"/>
                        <a:pt x="150710" y="15873"/>
                      </a:cubicBezTo>
                      <a:cubicBezTo>
                        <a:pt x="150681" y="15865"/>
                        <a:pt x="150652" y="15861"/>
                        <a:pt x="150624" y="15861"/>
                      </a:cubicBezTo>
                      <a:close/>
                      <a:moveTo>
                        <a:pt x="186856" y="17396"/>
                      </a:moveTo>
                      <a:cubicBezTo>
                        <a:pt x="186849" y="17396"/>
                        <a:pt x="186841" y="17396"/>
                        <a:pt x="186834" y="17397"/>
                      </a:cubicBezTo>
                      <a:cubicBezTo>
                        <a:pt x="186643" y="17408"/>
                        <a:pt x="186500" y="17575"/>
                        <a:pt x="186512" y="17766"/>
                      </a:cubicBezTo>
                      <a:cubicBezTo>
                        <a:pt x="186560" y="18290"/>
                        <a:pt x="186572" y="18825"/>
                        <a:pt x="186572" y="19361"/>
                      </a:cubicBezTo>
                      <a:cubicBezTo>
                        <a:pt x="186572" y="20171"/>
                        <a:pt x="186536" y="21004"/>
                        <a:pt x="186441" y="21826"/>
                      </a:cubicBezTo>
                      <a:cubicBezTo>
                        <a:pt x="186429" y="22016"/>
                        <a:pt x="186560" y="22183"/>
                        <a:pt x="186750" y="22207"/>
                      </a:cubicBezTo>
                      <a:lnTo>
                        <a:pt x="186786" y="22207"/>
                      </a:lnTo>
                      <a:cubicBezTo>
                        <a:pt x="186965" y="22207"/>
                        <a:pt x="187108" y="22076"/>
                        <a:pt x="187131" y="21897"/>
                      </a:cubicBezTo>
                      <a:cubicBezTo>
                        <a:pt x="187215" y="21052"/>
                        <a:pt x="187262" y="20195"/>
                        <a:pt x="187262" y="19361"/>
                      </a:cubicBezTo>
                      <a:cubicBezTo>
                        <a:pt x="187262" y="18813"/>
                        <a:pt x="187239" y="18254"/>
                        <a:pt x="187203" y="17718"/>
                      </a:cubicBezTo>
                      <a:cubicBezTo>
                        <a:pt x="187191" y="17535"/>
                        <a:pt x="187037" y="17396"/>
                        <a:pt x="186856" y="17396"/>
                      </a:cubicBezTo>
                      <a:close/>
                      <a:moveTo>
                        <a:pt x="111239" y="20113"/>
                      </a:moveTo>
                      <a:cubicBezTo>
                        <a:pt x="111159" y="20113"/>
                        <a:pt x="111080" y="20140"/>
                        <a:pt x="111015" y="20195"/>
                      </a:cubicBezTo>
                      <a:cubicBezTo>
                        <a:pt x="110872" y="20325"/>
                        <a:pt x="110848" y="20540"/>
                        <a:pt x="110979" y="20683"/>
                      </a:cubicBezTo>
                      <a:cubicBezTo>
                        <a:pt x="111824" y="21671"/>
                        <a:pt x="112622" y="22778"/>
                        <a:pt x="113324" y="23993"/>
                      </a:cubicBezTo>
                      <a:cubicBezTo>
                        <a:pt x="113396" y="24112"/>
                        <a:pt x="113503" y="24171"/>
                        <a:pt x="113622" y="24171"/>
                      </a:cubicBezTo>
                      <a:cubicBezTo>
                        <a:pt x="113682" y="24171"/>
                        <a:pt x="113741" y="24147"/>
                        <a:pt x="113801" y="24124"/>
                      </a:cubicBezTo>
                      <a:cubicBezTo>
                        <a:pt x="113956" y="24028"/>
                        <a:pt x="114015" y="23814"/>
                        <a:pt x="113920" y="23647"/>
                      </a:cubicBezTo>
                      <a:cubicBezTo>
                        <a:pt x="113194" y="22397"/>
                        <a:pt x="112372" y="21254"/>
                        <a:pt x="111503" y="20230"/>
                      </a:cubicBezTo>
                      <a:cubicBezTo>
                        <a:pt x="111431" y="20152"/>
                        <a:pt x="111335" y="20113"/>
                        <a:pt x="111239" y="20113"/>
                      </a:cubicBezTo>
                      <a:close/>
                      <a:moveTo>
                        <a:pt x="78671" y="22010"/>
                      </a:moveTo>
                      <a:cubicBezTo>
                        <a:pt x="78568" y="22010"/>
                        <a:pt x="78467" y="22056"/>
                        <a:pt x="78403" y="22147"/>
                      </a:cubicBezTo>
                      <a:cubicBezTo>
                        <a:pt x="77546" y="23278"/>
                        <a:pt x="76820" y="24481"/>
                        <a:pt x="76237" y="25743"/>
                      </a:cubicBezTo>
                      <a:cubicBezTo>
                        <a:pt x="76153" y="25910"/>
                        <a:pt x="76225" y="26112"/>
                        <a:pt x="76403" y="26195"/>
                      </a:cubicBezTo>
                      <a:cubicBezTo>
                        <a:pt x="76451" y="26219"/>
                        <a:pt x="76498" y="26231"/>
                        <a:pt x="76546" y="26231"/>
                      </a:cubicBezTo>
                      <a:cubicBezTo>
                        <a:pt x="76677" y="26231"/>
                        <a:pt x="76796" y="26160"/>
                        <a:pt x="76856" y="26029"/>
                      </a:cubicBezTo>
                      <a:cubicBezTo>
                        <a:pt x="77427" y="24814"/>
                        <a:pt x="78130" y="23647"/>
                        <a:pt x="78951" y="22564"/>
                      </a:cubicBezTo>
                      <a:cubicBezTo>
                        <a:pt x="79070" y="22409"/>
                        <a:pt x="79034" y="22195"/>
                        <a:pt x="78880" y="22076"/>
                      </a:cubicBezTo>
                      <a:cubicBezTo>
                        <a:pt x="78816" y="22032"/>
                        <a:pt x="78743" y="22010"/>
                        <a:pt x="78671" y="22010"/>
                      </a:cubicBezTo>
                      <a:close/>
                      <a:moveTo>
                        <a:pt x="149650" y="24028"/>
                      </a:moveTo>
                      <a:cubicBezTo>
                        <a:pt x="149460" y="24040"/>
                        <a:pt x="149317" y="24195"/>
                        <a:pt x="149317" y="24386"/>
                      </a:cubicBezTo>
                      <a:cubicBezTo>
                        <a:pt x="149353" y="25600"/>
                        <a:pt x="149436" y="26922"/>
                        <a:pt x="149591" y="28529"/>
                      </a:cubicBezTo>
                      <a:cubicBezTo>
                        <a:pt x="149603" y="28707"/>
                        <a:pt x="149758" y="28838"/>
                        <a:pt x="149924" y="28838"/>
                      </a:cubicBezTo>
                      <a:lnTo>
                        <a:pt x="149960" y="28838"/>
                      </a:lnTo>
                      <a:cubicBezTo>
                        <a:pt x="150151" y="28827"/>
                        <a:pt x="150293" y="28660"/>
                        <a:pt x="150270" y="28469"/>
                      </a:cubicBezTo>
                      <a:cubicBezTo>
                        <a:pt x="150127" y="26874"/>
                        <a:pt x="150031" y="25564"/>
                        <a:pt x="150008" y="24362"/>
                      </a:cubicBezTo>
                      <a:cubicBezTo>
                        <a:pt x="149996" y="24183"/>
                        <a:pt x="149841" y="24028"/>
                        <a:pt x="149650" y="24028"/>
                      </a:cubicBezTo>
                      <a:close/>
                      <a:moveTo>
                        <a:pt x="186045" y="25577"/>
                      </a:moveTo>
                      <a:cubicBezTo>
                        <a:pt x="185895" y="25577"/>
                        <a:pt x="185755" y="25678"/>
                        <a:pt x="185715" y="25838"/>
                      </a:cubicBezTo>
                      <a:cubicBezTo>
                        <a:pt x="185369" y="27124"/>
                        <a:pt x="184929" y="28422"/>
                        <a:pt x="184381" y="29684"/>
                      </a:cubicBezTo>
                      <a:cubicBezTo>
                        <a:pt x="184310" y="29850"/>
                        <a:pt x="184381" y="30053"/>
                        <a:pt x="184560" y="30136"/>
                      </a:cubicBezTo>
                      <a:cubicBezTo>
                        <a:pt x="184607" y="30148"/>
                        <a:pt x="184655" y="30160"/>
                        <a:pt x="184702" y="30160"/>
                      </a:cubicBezTo>
                      <a:cubicBezTo>
                        <a:pt x="184833" y="30160"/>
                        <a:pt x="184953" y="30089"/>
                        <a:pt x="185012" y="29958"/>
                      </a:cubicBezTo>
                      <a:cubicBezTo>
                        <a:pt x="185572" y="28660"/>
                        <a:pt x="186036" y="27326"/>
                        <a:pt x="186381" y="26005"/>
                      </a:cubicBezTo>
                      <a:cubicBezTo>
                        <a:pt x="186429" y="25826"/>
                        <a:pt x="186322" y="25636"/>
                        <a:pt x="186131" y="25588"/>
                      </a:cubicBezTo>
                      <a:cubicBezTo>
                        <a:pt x="186103" y="25580"/>
                        <a:pt x="186074" y="25577"/>
                        <a:pt x="186045" y="25577"/>
                      </a:cubicBezTo>
                      <a:close/>
                      <a:moveTo>
                        <a:pt x="115433" y="27194"/>
                      </a:moveTo>
                      <a:cubicBezTo>
                        <a:pt x="115389" y="27194"/>
                        <a:pt x="115344" y="27202"/>
                        <a:pt x="115301" y="27219"/>
                      </a:cubicBezTo>
                      <a:cubicBezTo>
                        <a:pt x="115122" y="27291"/>
                        <a:pt x="115039" y="27493"/>
                        <a:pt x="115110" y="27660"/>
                      </a:cubicBezTo>
                      <a:cubicBezTo>
                        <a:pt x="115599" y="28862"/>
                        <a:pt x="116039" y="30172"/>
                        <a:pt x="116432" y="31541"/>
                      </a:cubicBezTo>
                      <a:cubicBezTo>
                        <a:pt x="116468" y="31696"/>
                        <a:pt x="116611" y="31791"/>
                        <a:pt x="116765" y="31791"/>
                      </a:cubicBezTo>
                      <a:cubicBezTo>
                        <a:pt x="116789" y="31791"/>
                        <a:pt x="116825" y="31791"/>
                        <a:pt x="116861" y="31779"/>
                      </a:cubicBezTo>
                      <a:cubicBezTo>
                        <a:pt x="117039" y="31720"/>
                        <a:pt x="117146" y="31529"/>
                        <a:pt x="117099" y="31351"/>
                      </a:cubicBezTo>
                      <a:cubicBezTo>
                        <a:pt x="116694" y="29958"/>
                        <a:pt x="116253" y="28636"/>
                        <a:pt x="115753" y="27410"/>
                      </a:cubicBezTo>
                      <a:cubicBezTo>
                        <a:pt x="115699" y="27274"/>
                        <a:pt x="115570" y="27194"/>
                        <a:pt x="115433" y="27194"/>
                      </a:cubicBezTo>
                      <a:close/>
                      <a:moveTo>
                        <a:pt x="75192" y="29435"/>
                      </a:moveTo>
                      <a:cubicBezTo>
                        <a:pt x="75040" y="29435"/>
                        <a:pt x="74898" y="29546"/>
                        <a:pt x="74867" y="29708"/>
                      </a:cubicBezTo>
                      <a:cubicBezTo>
                        <a:pt x="74558" y="31041"/>
                        <a:pt x="74379" y="32446"/>
                        <a:pt x="74343" y="33863"/>
                      </a:cubicBezTo>
                      <a:cubicBezTo>
                        <a:pt x="74343" y="34053"/>
                        <a:pt x="74486" y="34208"/>
                        <a:pt x="74677" y="34220"/>
                      </a:cubicBezTo>
                      <a:lnTo>
                        <a:pt x="74689" y="34220"/>
                      </a:lnTo>
                      <a:cubicBezTo>
                        <a:pt x="74879" y="34220"/>
                        <a:pt x="75022" y="34065"/>
                        <a:pt x="75034" y="33875"/>
                      </a:cubicBezTo>
                      <a:cubicBezTo>
                        <a:pt x="75070" y="32506"/>
                        <a:pt x="75236" y="31160"/>
                        <a:pt x="75534" y="29862"/>
                      </a:cubicBezTo>
                      <a:cubicBezTo>
                        <a:pt x="75582" y="29672"/>
                        <a:pt x="75463" y="29493"/>
                        <a:pt x="75272" y="29446"/>
                      </a:cubicBezTo>
                      <a:cubicBezTo>
                        <a:pt x="75245" y="29439"/>
                        <a:pt x="75219" y="29435"/>
                        <a:pt x="75192" y="29435"/>
                      </a:cubicBezTo>
                      <a:close/>
                      <a:moveTo>
                        <a:pt x="150371" y="32265"/>
                      </a:moveTo>
                      <a:cubicBezTo>
                        <a:pt x="150357" y="32265"/>
                        <a:pt x="150343" y="32266"/>
                        <a:pt x="150329" y="32267"/>
                      </a:cubicBezTo>
                      <a:cubicBezTo>
                        <a:pt x="150139" y="32291"/>
                        <a:pt x="150008" y="32458"/>
                        <a:pt x="150020" y="32648"/>
                      </a:cubicBezTo>
                      <a:cubicBezTo>
                        <a:pt x="150162" y="33946"/>
                        <a:pt x="150305" y="35351"/>
                        <a:pt x="150389" y="36744"/>
                      </a:cubicBezTo>
                      <a:cubicBezTo>
                        <a:pt x="150401" y="36923"/>
                        <a:pt x="150555" y="37066"/>
                        <a:pt x="150734" y="37066"/>
                      </a:cubicBezTo>
                      <a:lnTo>
                        <a:pt x="150758" y="37066"/>
                      </a:lnTo>
                      <a:cubicBezTo>
                        <a:pt x="150948" y="37054"/>
                        <a:pt x="151091" y="36887"/>
                        <a:pt x="151079" y="36697"/>
                      </a:cubicBezTo>
                      <a:cubicBezTo>
                        <a:pt x="150996" y="35292"/>
                        <a:pt x="150853" y="33887"/>
                        <a:pt x="150710" y="32565"/>
                      </a:cubicBezTo>
                      <a:cubicBezTo>
                        <a:pt x="150688" y="32400"/>
                        <a:pt x="150543" y="32265"/>
                        <a:pt x="150371" y="32265"/>
                      </a:cubicBezTo>
                      <a:close/>
                      <a:moveTo>
                        <a:pt x="182815" y="33148"/>
                      </a:moveTo>
                      <a:cubicBezTo>
                        <a:pt x="182700" y="33148"/>
                        <a:pt x="182586" y="33206"/>
                        <a:pt x="182524" y="33315"/>
                      </a:cubicBezTo>
                      <a:cubicBezTo>
                        <a:pt x="181857" y="34434"/>
                        <a:pt x="181119" y="35554"/>
                        <a:pt x="180250" y="36732"/>
                      </a:cubicBezTo>
                      <a:cubicBezTo>
                        <a:pt x="180142" y="36875"/>
                        <a:pt x="180166" y="37101"/>
                        <a:pt x="180321" y="37209"/>
                      </a:cubicBezTo>
                      <a:cubicBezTo>
                        <a:pt x="180392" y="37256"/>
                        <a:pt x="180452" y="37280"/>
                        <a:pt x="180523" y="37280"/>
                      </a:cubicBezTo>
                      <a:cubicBezTo>
                        <a:pt x="180631" y="37280"/>
                        <a:pt x="180738" y="37232"/>
                        <a:pt x="180809" y="37137"/>
                      </a:cubicBezTo>
                      <a:cubicBezTo>
                        <a:pt x="181678" y="35935"/>
                        <a:pt x="182440" y="34803"/>
                        <a:pt x="183107" y="33660"/>
                      </a:cubicBezTo>
                      <a:cubicBezTo>
                        <a:pt x="183214" y="33506"/>
                        <a:pt x="183155" y="33291"/>
                        <a:pt x="182988" y="33196"/>
                      </a:cubicBezTo>
                      <a:cubicBezTo>
                        <a:pt x="182935" y="33163"/>
                        <a:pt x="182875" y="33148"/>
                        <a:pt x="182815" y="33148"/>
                      </a:cubicBezTo>
                      <a:close/>
                      <a:moveTo>
                        <a:pt x="117710" y="35119"/>
                      </a:moveTo>
                      <a:cubicBezTo>
                        <a:pt x="117689" y="35119"/>
                        <a:pt x="117668" y="35121"/>
                        <a:pt x="117646" y="35125"/>
                      </a:cubicBezTo>
                      <a:cubicBezTo>
                        <a:pt x="117456" y="35161"/>
                        <a:pt x="117337" y="35351"/>
                        <a:pt x="117373" y="35530"/>
                      </a:cubicBezTo>
                      <a:cubicBezTo>
                        <a:pt x="117396" y="35661"/>
                        <a:pt x="117420" y="35792"/>
                        <a:pt x="117444" y="35923"/>
                      </a:cubicBezTo>
                      <a:cubicBezTo>
                        <a:pt x="117682" y="37173"/>
                        <a:pt x="117980" y="38411"/>
                        <a:pt x="118313" y="39590"/>
                      </a:cubicBezTo>
                      <a:cubicBezTo>
                        <a:pt x="118349" y="39733"/>
                        <a:pt x="118492" y="39840"/>
                        <a:pt x="118635" y="39840"/>
                      </a:cubicBezTo>
                      <a:cubicBezTo>
                        <a:pt x="118670" y="39840"/>
                        <a:pt x="118706" y="39828"/>
                        <a:pt x="118730" y="39828"/>
                      </a:cubicBezTo>
                      <a:cubicBezTo>
                        <a:pt x="118920" y="39768"/>
                        <a:pt x="119028" y="39578"/>
                        <a:pt x="118968" y="39399"/>
                      </a:cubicBezTo>
                      <a:cubicBezTo>
                        <a:pt x="118647" y="38244"/>
                        <a:pt x="118361" y="37030"/>
                        <a:pt x="118123" y="35792"/>
                      </a:cubicBezTo>
                      <a:cubicBezTo>
                        <a:pt x="118099" y="35661"/>
                        <a:pt x="118075" y="35530"/>
                        <a:pt x="118051" y="35399"/>
                      </a:cubicBezTo>
                      <a:cubicBezTo>
                        <a:pt x="118020" y="35240"/>
                        <a:pt x="117875" y="35119"/>
                        <a:pt x="117710" y="35119"/>
                      </a:cubicBezTo>
                      <a:close/>
                      <a:moveTo>
                        <a:pt x="74966" y="37643"/>
                      </a:moveTo>
                      <a:cubicBezTo>
                        <a:pt x="74945" y="37643"/>
                        <a:pt x="74924" y="37645"/>
                        <a:pt x="74903" y="37649"/>
                      </a:cubicBezTo>
                      <a:cubicBezTo>
                        <a:pt x="74713" y="37673"/>
                        <a:pt x="74582" y="37851"/>
                        <a:pt x="74617" y="38042"/>
                      </a:cubicBezTo>
                      <a:cubicBezTo>
                        <a:pt x="74820" y="39411"/>
                        <a:pt x="75153" y="40780"/>
                        <a:pt x="75594" y="42102"/>
                      </a:cubicBezTo>
                      <a:cubicBezTo>
                        <a:pt x="75641" y="42245"/>
                        <a:pt x="75772" y="42340"/>
                        <a:pt x="75915" y="42340"/>
                      </a:cubicBezTo>
                      <a:cubicBezTo>
                        <a:pt x="75951" y="42340"/>
                        <a:pt x="75986" y="42328"/>
                        <a:pt x="76022" y="42316"/>
                      </a:cubicBezTo>
                      <a:cubicBezTo>
                        <a:pt x="76213" y="42257"/>
                        <a:pt x="76308" y="42066"/>
                        <a:pt x="76248" y="41888"/>
                      </a:cubicBezTo>
                      <a:cubicBezTo>
                        <a:pt x="75820" y="40602"/>
                        <a:pt x="75498" y="39268"/>
                        <a:pt x="75296" y="37935"/>
                      </a:cubicBezTo>
                      <a:cubicBezTo>
                        <a:pt x="75275" y="37765"/>
                        <a:pt x="75131" y="37643"/>
                        <a:pt x="74966" y="37643"/>
                      </a:cubicBezTo>
                      <a:close/>
                      <a:moveTo>
                        <a:pt x="177980" y="39835"/>
                      </a:moveTo>
                      <a:cubicBezTo>
                        <a:pt x="177879" y="39835"/>
                        <a:pt x="177781" y="39878"/>
                        <a:pt x="177714" y="39959"/>
                      </a:cubicBezTo>
                      <a:cubicBezTo>
                        <a:pt x="176832" y="41007"/>
                        <a:pt x="175939" y="42042"/>
                        <a:pt x="175023" y="43090"/>
                      </a:cubicBezTo>
                      <a:cubicBezTo>
                        <a:pt x="174904" y="43233"/>
                        <a:pt x="174916" y="43447"/>
                        <a:pt x="175058" y="43578"/>
                      </a:cubicBezTo>
                      <a:cubicBezTo>
                        <a:pt x="175118" y="43638"/>
                        <a:pt x="175201" y="43662"/>
                        <a:pt x="175285" y="43662"/>
                      </a:cubicBezTo>
                      <a:cubicBezTo>
                        <a:pt x="175380" y="43662"/>
                        <a:pt x="175475" y="43626"/>
                        <a:pt x="175547" y="43543"/>
                      </a:cubicBezTo>
                      <a:cubicBezTo>
                        <a:pt x="176463" y="42495"/>
                        <a:pt x="177356" y="41459"/>
                        <a:pt x="178237" y="40399"/>
                      </a:cubicBezTo>
                      <a:cubicBezTo>
                        <a:pt x="178356" y="40257"/>
                        <a:pt x="178345" y="40030"/>
                        <a:pt x="178202" y="39911"/>
                      </a:cubicBezTo>
                      <a:cubicBezTo>
                        <a:pt x="178135" y="39860"/>
                        <a:pt x="178057" y="39835"/>
                        <a:pt x="177980" y="39835"/>
                      </a:cubicBezTo>
                      <a:close/>
                      <a:moveTo>
                        <a:pt x="150771" y="40506"/>
                      </a:moveTo>
                      <a:cubicBezTo>
                        <a:pt x="150590" y="40506"/>
                        <a:pt x="150436" y="40645"/>
                        <a:pt x="150424" y="40828"/>
                      </a:cubicBezTo>
                      <a:cubicBezTo>
                        <a:pt x="150341" y="42304"/>
                        <a:pt x="150139" y="43614"/>
                        <a:pt x="149817" y="44840"/>
                      </a:cubicBezTo>
                      <a:cubicBezTo>
                        <a:pt x="149758" y="45019"/>
                        <a:pt x="149865" y="45210"/>
                        <a:pt x="150055" y="45257"/>
                      </a:cubicBezTo>
                      <a:cubicBezTo>
                        <a:pt x="150079" y="45269"/>
                        <a:pt x="150115" y="45269"/>
                        <a:pt x="150139" y="45269"/>
                      </a:cubicBezTo>
                      <a:cubicBezTo>
                        <a:pt x="150293" y="45269"/>
                        <a:pt x="150436" y="45174"/>
                        <a:pt x="150472" y="45019"/>
                      </a:cubicBezTo>
                      <a:cubicBezTo>
                        <a:pt x="150817" y="43745"/>
                        <a:pt x="151032" y="42388"/>
                        <a:pt x="151115" y="40876"/>
                      </a:cubicBezTo>
                      <a:cubicBezTo>
                        <a:pt x="151127" y="40685"/>
                        <a:pt x="150984" y="40518"/>
                        <a:pt x="150793" y="40507"/>
                      </a:cubicBezTo>
                      <a:cubicBezTo>
                        <a:pt x="150786" y="40506"/>
                        <a:pt x="150779" y="40506"/>
                        <a:pt x="150771" y="40506"/>
                      </a:cubicBezTo>
                      <a:close/>
                      <a:moveTo>
                        <a:pt x="119986" y="43053"/>
                      </a:moveTo>
                      <a:cubicBezTo>
                        <a:pt x="119944" y="43053"/>
                        <a:pt x="119901" y="43061"/>
                        <a:pt x="119861" y="43078"/>
                      </a:cubicBezTo>
                      <a:cubicBezTo>
                        <a:pt x="119682" y="43150"/>
                        <a:pt x="119599" y="43352"/>
                        <a:pt x="119671" y="43531"/>
                      </a:cubicBezTo>
                      <a:cubicBezTo>
                        <a:pt x="120218" y="44852"/>
                        <a:pt x="120837" y="46114"/>
                        <a:pt x="121516" y="47269"/>
                      </a:cubicBezTo>
                      <a:cubicBezTo>
                        <a:pt x="121576" y="47376"/>
                        <a:pt x="121695" y="47448"/>
                        <a:pt x="121814" y="47448"/>
                      </a:cubicBezTo>
                      <a:cubicBezTo>
                        <a:pt x="121873" y="47448"/>
                        <a:pt x="121933" y="47424"/>
                        <a:pt x="121980" y="47400"/>
                      </a:cubicBezTo>
                      <a:cubicBezTo>
                        <a:pt x="122147" y="47305"/>
                        <a:pt x="122207" y="47091"/>
                        <a:pt x="122111" y="46924"/>
                      </a:cubicBezTo>
                      <a:cubicBezTo>
                        <a:pt x="121445" y="45793"/>
                        <a:pt x="120837" y="44555"/>
                        <a:pt x="120302" y="43269"/>
                      </a:cubicBezTo>
                      <a:cubicBezTo>
                        <a:pt x="120247" y="43133"/>
                        <a:pt x="120118" y="43053"/>
                        <a:pt x="119986" y="43053"/>
                      </a:cubicBezTo>
                      <a:close/>
                      <a:moveTo>
                        <a:pt x="283973" y="47089"/>
                      </a:moveTo>
                      <a:cubicBezTo>
                        <a:pt x="283898" y="47089"/>
                        <a:pt x="283824" y="47089"/>
                        <a:pt x="283751" y="47091"/>
                      </a:cubicBezTo>
                      <a:cubicBezTo>
                        <a:pt x="283560" y="47091"/>
                        <a:pt x="283405" y="47245"/>
                        <a:pt x="283417" y="47436"/>
                      </a:cubicBezTo>
                      <a:cubicBezTo>
                        <a:pt x="283417" y="47626"/>
                        <a:pt x="283572" y="47769"/>
                        <a:pt x="283751" y="47769"/>
                      </a:cubicBezTo>
                      <a:lnTo>
                        <a:pt x="283762" y="47769"/>
                      </a:lnTo>
                      <a:cubicBezTo>
                        <a:pt x="284453" y="47769"/>
                        <a:pt x="285239" y="47805"/>
                        <a:pt x="286084" y="47900"/>
                      </a:cubicBezTo>
                      <a:cubicBezTo>
                        <a:pt x="286096" y="47912"/>
                        <a:pt x="286108" y="47912"/>
                        <a:pt x="286120" y="47912"/>
                      </a:cubicBezTo>
                      <a:cubicBezTo>
                        <a:pt x="286299" y="47912"/>
                        <a:pt x="286441" y="47781"/>
                        <a:pt x="286465" y="47603"/>
                      </a:cubicBezTo>
                      <a:cubicBezTo>
                        <a:pt x="286489" y="47412"/>
                        <a:pt x="286346" y="47245"/>
                        <a:pt x="286156" y="47222"/>
                      </a:cubicBezTo>
                      <a:cubicBezTo>
                        <a:pt x="285374" y="47136"/>
                        <a:pt x="284641" y="47089"/>
                        <a:pt x="283973" y="47089"/>
                      </a:cubicBezTo>
                      <a:close/>
                      <a:moveTo>
                        <a:pt x="222541" y="47567"/>
                      </a:moveTo>
                      <a:cubicBezTo>
                        <a:pt x="221112" y="47579"/>
                        <a:pt x="219719" y="47817"/>
                        <a:pt x="218385" y="48293"/>
                      </a:cubicBezTo>
                      <a:cubicBezTo>
                        <a:pt x="218207" y="48365"/>
                        <a:pt x="218111" y="48555"/>
                        <a:pt x="218171" y="48734"/>
                      </a:cubicBezTo>
                      <a:cubicBezTo>
                        <a:pt x="218230" y="48877"/>
                        <a:pt x="218361" y="48972"/>
                        <a:pt x="218504" y="48972"/>
                      </a:cubicBezTo>
                      <a:cubicBezTo>
                        <a:pt x="218540" y="48972"/>
                        <a:pt x="218576" y="48960"/>
                        <a:pt x="218611" y="48948"/>
                      </a:cubicBezTo>
                      <a:cubicBezTo>
                        <a:pt x="219874" y="48496"/>
                        <a:pt x="221195" y="48269"/>
                        <a:pt x="222552" y="48257"/>
                      </a:cubicBezTo>
                      <a:cubicBezTo>
                        <a:pt x="222743" y="48257"/>
                        <a:pt x="222898" y="48103"/>
                        <a:pt x="222898" y="47912"/>
                      </a:cubicBezTo>
                      <a:cubicBezTo>
                        <a:pt x="222886" y="47722"/>
                        <a:pt x="222731" y="47567"/>
                        <a:pt x="222552" y="47567"/>
                      </a:cubicBezTo>
                      <a:close/>
                      <a:moveTo>
                        <a:pt x="77538" y="45441"/>
                      </a:moveTo>
                      <a:cubicBezTo>
                        <a:pt x="77485" y="45441"/>
                        <a:pt x="77430" y="45454"/>
                        <a:pt x="77380" y="45483"/>
                      </a:cubicBezTo>
                      <a:cubicBezTo>
                        <a:pt x="77201" y="45567"/>
                        <a:pt x="77141" y="45781"/>
                        <a:pt x="77225" y="45948"/>
                      </a:cubicBezTo>
                      <a:cubicBezTo>
                        <a:pt x="77832" y="47114"/>
                        <a:pt x="78534" y="48281"/>
                        <a:pt x="79380" y="49508"/>
                      </a:cubicBezTo>
                      <a:cubicBezTo>
                        <a:pt x="79451" y="49615"/>
                        <a:pt x="79558" y="49662"/>
                        <a:pt x="79666" y="49662"/>
                      </a:cubicBezTo>
                      <a:cubicBezTo>
                        <a:pt x="79737" y="49662"/>
                        <a:pt x="79808" y="49639"/>
                        <a:pt x="79868" y="49603"/>
                      </a:cubicBezTo>
                      <a:cubicBezTo>
                        <a:pt x="80023" y="49496"/>
                        <a:pt x="80058" y="49281"/>
                        <a:pt x="79951" y="49127"/>
                      </a:cubicBezTo>
                      <a:cubicBezTo>
                        <a:pt x="79130" y="47912"/>
                        <a:pt x="78427" y="46769"/>
                        <a:pt x="77844" y="45626"/>
                      </a:cubicBezTo>
                      <a:cubicBezTo>
                        <a:pt x="77778" y="45510"/>
                        <a:pt x="77660" y="45441"/>
                        <a:pt x="77538" y="45441"/>
                      </a:cubicBezTo>
                      <a:close/>
                      <a:moveTo>
                        <a:pt x="172580" y="46105"/>
                      </a:moveTo>
                      <a:cubicBezTo>
                        <a:pt x="172482" y="46105"/>
                        <a:pt x="172385" y="46144"/>
                        <a:pt x="172320" y="46222"/>
                      </a:cubicBezTo>
                      <a:cubicBezTo>
                        <a:pt x="171284" y="47472"/>
                        <a:pt x="170463" y="48508"/>
                        <a:pt x="169760" y="49496"/>
                      </a:cubicBezTo>
                      <a:cubicBezTo>
                        <a:pt x="169653" y="49651"/>
                        <a:pt x="169677" y="49865"/>
                        <a:pt x="169832" y="49984"/>
                      </a:cubicBezTo>
                      <a:cubicBezTo>
                        <a:pt x="169903" y="50020"/>
                        <a:pt x="169963" y="50043"/>
                        <a:pt x="170034" y="50043"/>
                      </a:cubicBezTo>
                      <a:cubicBezTo>
                        <a:pt x="170141" y="50043"/>
                        <a:pt x="170248" y="49996"/>
                        <a:pt x="170320" y="49901"/>
                      </a:cubicBezTo>
                      <a:cubicBezTo>
                        <a:pt x="171010" y="48924"/>
                        <a:pt x="171820" y="47900"/>
                        <a:pt x="172856" y="46662"/>
                      </a:cubicBezTo>
                      <a:cubicBezTo>
                        <a:pt x="172975" y="46519"/>
                        <a:pt x="172951" y="46305"/>
                        <a:pt x="172808" y="46186"/>
                      </a:cubicBezTo>
                      <a:cubicBezTo>
                        <a:pt x="172743" y="46132"/>
                        <a:pt x="172661" y="46105"/>
                        <a:pt x="172580" y="46105"/>
                      </a:cubicBezTo>
                      <a:close/>
                      <a:moveTo>
                        <a:pt x="226613" y="48205"/>
                      </a:moveTo>
                      <a:cubicBezTo>
                        <a:pt x="226462" y="48205"/>
                        <a:pt x="226327" y="48303"/>
                        <a:pt x="226279" y="48448"/>
                      </a:cubicBezTo>
                      <a:cubicBezTo>
                        <a:pt x="226220" y="48627"/>
                        <a:pt x="226327" y="48829"/>
                        <a:pt x="226505" y="48877"/>
                      </a:cubicBezTo>
                      <a:cubicBezTo>
                        <a:pt x="227755" y="49281"/>
                        <a:pt x="228970" y="49877"/>
                        <a:pt x="230113" y="50651"/>
                      </a:cubicBezTo>
                      <a:cubicBezTo>
                        <a:pt x="230172" y="50686"/>
                        <a:pt x="230244" y="50710"/>
                        <a:pt x="230303" y="50710"/>
                      </a:cubicBezTo>
                      <a:cubicBezTo>
                        <a:pt x="230422" y="50710"/>
                        <a:pt x="230530" y="50651"/>
                        <a:pt x="230589" y="50555"/>
                      </a:cubicBezTo>
                      <a:cubicBezTo>
                        <a:pt x="230696" y="50389"/>
                        <a:pt x="230661" y="50174"/>
                        <a:pt x="230494" y="50079"/>
                      </a:cubicBezTo>
                      <a:cubicBezTo>
                        <a:pt x="229303" y="49270"/>
                        <a:pt x="228029" y="48650"/>
                        <a:pt x="226720" y="48222"/>
                      </a:cubicBezTo>
                      <a:cubicBezTo>
                        <a:pt x="226684" y="48211"/>
                        <a:pt x="226648" y="48205"/>
                        <a:pt x="226613" y="48205"/>
                      </a:cubicBezTo>
                      <a:close/>
                      <a:moveTo>
                        <a:pt x="42060" y="49740"/>
                      </a:moveTo>
                      <a:cubicBezTo>
                        <a:pt x="40905" y="49740"/>
                        <a:pt x="39735" y="49887"/>
                        <a:pt x="38565" y="50174"/>
                      </a:cubicBezTo>
                      <a:cubicBezTo>
                        <a:pt x="38375" y="50210"/>
                        <a:pt x="38267" y="50401"/>
                        <a:pt x="38303" y="50591"/>
                      </a:cubicBezTo>
                      <a:cubicBezTo>
                        <a:pt x="38351" y="50746"/>
                        <a:pt x="38482" y="50853"/>
                        <a:pt x="38648" y="50853"/>
                      </a:cubicBezTo>
                      <a:cubicBezTo>
                        <a:pt x="38672" y="50853"/>
                        <a:pt x="38696" y="50841"/>
                        <a:pt x="38720" y="50841"/>
                      </a:cubicBezTo>
                      <a:cubicBezTo>
                        <a:pt x="39856" y="50560"/>
                        <a:pt x="40992" y="50422"/>
                        <a:pt x="42107" y="50422"/>
                      </a:cubicBezTo>
                      <a:cubicBezTo>
                        <a:pt x="42312" y="50422"/>
                        <a:pt x="42517" y="50427"/>
                        <a:pt x="42720" y="50436"/>
                      </a:cubicBezTo>
                      <a:cubicBezTo>
                        <a:pt x="42728" y="50437"/>
                        <a:pt x="42735" y="50437"/>
                        <a:pt x="42743" y="50437"/>
                      </a:cubicBezTo>
                      <a:cubicBezTo>
                        <a:pt x="42924" y="50437"/>
                        <a:pt x="43078" y="50298"/>
                        <a:pt x="43078" y="50115"/>
                      </a:cubicBezTo>
                      <a:cubicBezTo>
                        <a:pt x="43090" y="49924"/>
                        <a:pt x="42947" y="49758"/>
                        <a:pt x="42756" y="49758"/>
                      </a:cubicBezTo>
                      <a:cubicBezTo>
                        <a:pt x="42525" y="49746"/>
                        <a:pt x="42293" y="49740"/>
                        <a:pt x="42060" y="49740"/>
                      </a:cubicBezTo>
                      <a:close/>
                      <a:moveTo>
                        <a:pt x="279768" y="47965"/>
                      </a:moveTo>
                      <a:cubicBezTo>
                        <a:pt x="279714" y="47965"/>
                        <a:pt x="279658" y="47978"/>
                        <a:pt x="279607" y="48007"/>
                      </a:cubicBezTo>
                      <a:cubicBezTo>
                        <a:pt x="278428" y="48650"/>
                        <a:pt x="277512" y="49651"/>
                        <a:pt x="276726" y="51151"/>
                      </a:cubicBezTo>
                      <a:cubicBezTo>
                        <a:pt x="276643" y="51317"/>
                        <a:pt x="276702" y="51520"/>
                        <a:pt x="276881" y="51615"/>
                      </a:cubicBezTo>
                      <a:cubicBezTo>
                        <a:pt x="276928" y="51639"/>
                        <a:pt x="276976" y="51651"/>
                        <a:pt x="277035" y="51651"/>
                      </a:cubicBezTo>
                      <a:cubicBezTo>
                        <a:pt x="277155" y="51651"/>
                        <a:pt x="277285" y="51579"/>
                        <a:pt x="277345" y="51472"/>
                      </a:cubicBezTo>
                      <a:cubicBezTo>
                        <a:pt x="278059" y="50103"/>
                        <a:pt x="278881" y="49186"/>
                        <a:pt x="279941" y="48615"/>
                      </a:cubicBezTo>
                      <a:cubicBezTo>
                        <a:pt x="280107" y="48519"/>
                        <a:pt x="280167" y="48317"/>
                        <a:pt x="280072" y="48150"/>
                      </a:cubicBezTo>
                      <a:cubicBezTo>
                        <a:pt x="280014" y="48035"/>
                        <a:pt x="279893" y="47965"/>
                        <a:pt x="279768" y="47965"/>
                      </a:cubicBezTo>
                      <a:close/>
                      <a:moveTo>
                        <a:pt x="148531" y="48364"/>
                      </a:moveTo>
                      <a:cubicBezTo>
                        <a:pt x="148415" y="48364"/>
                        <a:pt x="148304" y="48422"/>
                        <a:pt x="148234" y="48531"/>
                      </a:cubicBezTo>
                      <a:cubicBezTo>
                        <a:pt x="147555" y="49651"/>
                        <a:pt x="146686" y="50686"/>
                        <a:pt x="145662" y="51627"/>
                      </a:cubicBezTo>
                      <a:cubicBezTo>
                        <a:pt x="145531" y="51746"/>
                        <a:pt x="145519" y="51972"/>
                        <a:pt x="145650" y="52103"/>
                      </a:cubicBezTo>
                      <a:cubicBezTo>
                        <a:pt x="145710" y="52187"/>
                        <a:pt x="145805" y="52222"/>
                        <a:pt x="145900" y="52222"/>
                      </a:cubicBezTo>
                      <a:cubicBezTo>
                        <a:pt x="145983" y="52222"/>
                        <a:pt x="146067" y="52187"/>
                        <a:pt x="146138" y="52127"/>
                      </a:cubicBezTo>
                      <a:cubicBezTo>
                        <a:pt x="147210" y="51151"/>
                        <a:pt x="148115" y="50055"/>
                        <a:pt x="148829" y="48889"/>
                      </a:cubicBezTo>
                      <a:cubicBezTo>
                        <a:pt x="148924" y="48734"/>
                        <a:pt x="148877" y="48519"/>
                        <a:pt x="148710" y="48412"/>
                      </a:cubicBezTo>
                      <a:cubicBezTo>
                        <a:pt x="148653" y="48380"/>
                        <a:pt x="148591" y="48364"/>
                        <a:pt x="148531" y="48364"/>
                      </a:cubicBezTo>
                      <a:close/>
                      <a:moveTo>
                        <a:pt x="46764" y="50591"/>
                      </a:moveTo>
                      <a:cubicBezTo>
                        <a:pt x="46624" y="50591"/>
                        <a:pt x="46493" y="50679"/>
                        <a:pt x="46447" y="50817"/>
                      </a:cubicBezTo>
                      <a:cubicBezTo>
                        <a:pt x="46376" y="50996"/>
                        <a:pt x="46471" y="51186"/>
                        <a:pt x="46649" y="51258"/>
                      </a:cubicBezTo>
                      <a:cubicBezTo>
                        <a:pt x="47876" y="51722"/>
                        <a:pt x="49055" y="52377"/>
                        <a:pt x="50150" y="53210"/>
                      </a:cubicBezTo>
                      <a:cubicBezTo>
                        <a:pt x="50209" y="53258"/>
                        <a:pt x="50281" y="53282"/>
                        <a:pt x="50364" y="53282"/>
                      </a:cubicBezTo>
                      <a:cubicBezTo>
                        <a:pt x="50459" y="53282"/>
                        <a:pt x="50567" y="53234"/>
                        <a:pt x="50638" y="53151"/>
                      </a:cubicBezTo>
                      <a:cubicBezTo>
                        <a:pt x="50745" y="52996"/>
                        <a:pt x="50721" y="52782"/>
                        <a:pt x="50567" y="52663"/>
                      </a:cubicBezTo>
                      <a:cubicBezTo>
                        <a:pt x="49424" y="51794"/>
                        <a:pt x="48185" y="51103"/>
                        <a:pt x="46888" y="50615"/>
                      </a:cubicBezTo>
                      <a:cubicBezTo>
                        <a:pt x="46847" y="50599"/>
                        <a:pt x="46805" y="50591"/>
                        <a:pt x="46764" y="50591"/>
                      </a:cubicBezTo>
                      <a:close/>
                      <a:moveTo>
                        <a:pt x="124174" y="50136"/>
                      </a:moveTo>
                      <a:cubicBezTo>
                        <a:pt x="124095" y="50136"/>
                        <a:pt x="124014" y="50164"/>
                        <a:pt x="123945" y="50222"/>
                      </a:cubicBezTo>
                      <a:cubicBezTo>
                        <a:pt x="123802" y="50341"/>
                        <a:pt x="123778" y="50555"/>
                        <a:pt x="123909" y="50698"/>
                      </a:cubicBezTo>
                      <a:cubicBezTo>
                        <a:pt x="124838" y="51817"/>
                        <a:pt x="125850" y="52806"/>
                        <a:pt x="126910" y="53627"/>
                      </a:cubicBezTo>
                      <a:cubicBezTo>
                        <a:pt x="126981" y="53675"/>
                        <a:pt x="127052" y="53699"/>
                        <a:pt x="127124" y="53699"/>
                      </a:cubicBezTo>
                      <a:cubicBezTo>
                        <a:pt x="127231" y="53699"/>
                        <a:pt x="127326" y="53651"/>
                        <a:pt x="127398" y="53568"/>
                      </a:cubicBezTo>
                      <a:cubicBezTo>
                        <a:pt x="127517" y="53413"/>
                        <a:pt x="127481" y="53199"/>
                        <a:pt x="127338" y="53080"/>
                      </a:cubicBezTo>
                      <a:cubicBezTo>
                        <a:pt x="126314" y="52294"/>
                        <a:pt x="125338" y="51341"/>
                        <a:pt x="124433" y="50258"/>
                      </a:cubicBezTo>
                      <a:cubicBezTo>
                        <a:pt x="124367" y="50179"/>
                        <a:pt x="124272" y="50136"/>
                        <a:pt x="124174" y="50136"/>
                      </a:cubicBezTo>
                      <a:close/>
                      <a:moveTo>
                        <a:pt x="214916" y="50289"/>
                      </a:moveTo>
                      <a:cubicBezTo>
                        <a:pt x="214839" y="50289"/>
                        <a:pt x="214761" y="50313"/>
                        <a:pt x="214694" y="50365"/>
                      </a:cubicBezTo>
                      <a:cubicBezTo>
                        <a:pt x="213623" y="51222"/>
                        <a:pt x="212658" y="52258"/>
                        <a:pt x="211825" y="53449"/>
                      </a:cubicBezTo>
                      <a:cubicBezTo>
                        <a:pt x="211718" y="53603"/>
                        <a:pt x="211753" y="53818"/>
                        <a:pt x="211908" y="53925"/>
                      </a:cubicBezTo>
                      <a:cubicBezTo>
                        <a:pt x="211968" y="53972"/>
                        <a:pt x="212039" y="53996"/>
                        <a:pt x="212111" y="53996"/>
                      </a:cubicBezTo>
                      <a:cubicBezTo>
                        <a:pt x="212218" y="53996"/>
                        <a:pt x="212325" y="53937"/>
                        <a:pt x="212396" y="53842"/>
                      </a:cubicBezTo>
                      <a:cubicBezTo>
                        <a:pt x="213182" y="52710"/>
                        <a:pt x="214099" y="51710"/>
                        <a:pt x="215123" y="50901"/>
                      </a:cubicBezTo>
                      <a:cubicBezTo>
                        <a:pt x="215278" y="50782"/>
                        <a:pt x="215302" y="50567"/>
                        <a:pt x="215182" y="50413"/>
                      </a:cubicBezTo>
                      <a:cubicBezTo>
                        <a:pt x="215115" y="50331"/>
                        <a:pt x="215017" y="50289"/>
                        <a:pt x="214916" y="50289"/>
                      </a:cubicBezTo>
                      <a:close/>
                      <a:moveTo>
                        <a:pt x="34791" y="51620"/>
                      </a:moveTo>
                      <a:cubicBezTo>
                        <a:pt x="34736" y="51620"/>
                        <a:pt x="34679" y="51634"/>
                        <a:pt x="34624" y="51663"/>
                      </a:cubicBezTo>
                      <a:cubicBezTo>
                        <a:pt x="33374" y="52318"/>
                        <a:pt x="32219" y="53139"/>
                        <a:pt x="31207" y="54103"/>
                      </a:cubicBezTo>
                      <a:cubicBezTo>
                        <a:pt x="31064" y="54234"/>
                        <a:pt x="31064" y="54461"/>
                        <a:pt x="31195" y="54592"/>
                      </a:cubicBezTo>
                      <a:cubicBezTo>
                        <a:pt x="31267" y="54663"/>
                        <a:pt x="31350" y="54699"/>
                        <a:pt x="31445" y="54699"/>
                      </a:cubicBezTo>
                      <a:cubicBezTo>
                        <a:pt x="31529" y="54699"/>
                        <a:pt x="31612" y="54675"/>
                        <a:pt x="31683" y="54604"/>
                      </a:cubicBezTo>
                      <a:cubicBezTo>
                        <a:pt x="32648" y="53687"/>
                        <a:pt x="33743" y="52901"/>
                        <a:pt x="34946" y="52270"/>
                      </a:cubicBezTo>
                      <a:cubicBezTo>
                        <a:pt x="35112" y="52187"/>
                        <a:pt x="35184" y="51972"/>
                        <a:pt x="35089" y="51806"/>
                      </a:cubicBezTo>
                      <a:cubicBezTo>
                        <a:pt x="35031" y="51690"/>
                        <a:pt x="34915" y="51620"/>
                        <a:pt x="34791" y="51620"/>
                      </a:cubicBezTo>
                      <a:close/>
                      <a:moveTo>
                        <a:pt x="82133" y="52290"/>
                      </a:moveTo>
                      <a:cubicBezTo>
                        <a:pt x="82058" y="52290"/>
                        <a:pt x="81981" y="52315"/>
                        <a:pt x="81916" y="52365"/>
                      </a:cubicBezTo>
                      <a:cubicBezTo>
                        <a:pt x="81773" y="52484"/>
                        <a:pt x="81737" y="52699"/>
                        <a:pt x="81856" y="52853"/>
                      </a:cubicBezTo>
                      <a:cubicBezTo>
                        <a:pt x="82309" y="53425"/>
                        <a:pt x="82773" y="53984"/>
                        <a:pt x="83214" y="54544"/>
                      </a:cubicBezTo>
                      <a:cubicBezTo>
                        <a:pt x="83630" y="55056"/>
                        <a:pt x="84035" y="55568"/>
                        <a:pt x="84440" y="56080"/>
                      </a:cubicBezTo>
                      <a:cubicBezTo>
                        <a:pt x="84511" y="56163"/>
                        <a:pt x="84607" y="56211"/>
                        <a:pt x="84714" y="56211"/>
                      </a:cubicBezTo>
                      <a:cubicBezTo>
                        <a:pt x="84785" y="56211"/>
                        <a:pt x="84857" y="56187"/>
                        <a:pt x="84928" y="56139"/>
                      </a:cubicBezTo>
                      <a:cubicBezTo>
                        <a:pt x="85071" y="56020"/>
                        <a:pt x="85095" y="55806"/>
                        <a:pt x="84976" y="55651"/>
                      </a:cubicBezTo>
                      <a:cubicBezTo>
                        <a:pt x="84571" y="55139"/>
                        <a:pt x="84166" y="54627"/>
                        <a:pt x="83749" y="54103"/>
                      </a:cubicBezTo>
                      <a:cubicBezTo>
                        <a:pt x="83309" y="53556"/>
                        <a:pt x="82844" y="52996"/>
                        <a:pt x="82404" y="52425"/>
                      </a:cubicBezTo>
                      <a:cubicBezTo>
                        <a:pt x="82335" y="52336"/>
                        <a:pt x="82235" y="52290"/>
                        <a:pt x="82133" y="52290"/>
                      </a:cubicBezTo>
                      <a:close/>
                      <a:moveTo>
                        <a:pt x="142573" y="53960"/>
                      </a:moveTo>
                      <a:cubicBezTo>
                        <a:pt x="142513" y="53960"/>
                        <a:pt x="142453" y="53976"/>
                        <a:pt x="142400" y="54008"/>
                      </a:cubicBezTo>
                      <a:cubicBezTo>
                        <a:pt x="142340" y="54032"/>
                        <a:pt x="142292" y="54068"/>
                        <a:pt x="142245" y="54092"/>
                      </a:cubicBezTo>
                      <a:cubicBezTo>
                        <a:pt x="141078" y="54758"/>
                        <a:pt x="139887" y="55258"/>
                        <a:pt x="138685" y="55580"/>
                      </a:cubicBezTo>
                      <a:cubicBezTo>
                        <a:pt x="138506" y="55639"/>
                        <a:pt x="138399" y="55818"/>
                        <a:pt x="138447" y="56008"/>
                      </a:cubicBezTo>
                      <a:cubicBezTo>
                        <a:pt x="138494" y="56163"/>
                        <a:pt x="138625" y="56258"/>
                        <a:pt x="138780" y="56258"/>
                      </a:cubicBezTo>
                      <a:cubicBezTo>
                        <a:pt x="138804" y="56258"/>
                        <a:pt x="138840" y="56258"/>
                        <a:pt x="138863" y="56247"/>
                      </a:cubicBezTo>
                      <a:cubicBezTo>
                        <a:pt x="140114" y="55913"/>
                        <a:pt x="141364" y="55389"/>
                        <a:pt x="142578" y="54699"/>
                      </a:cubicBezTo>
                      <a:cubicBezTo>
                        <a:pt x="142638" y="54663"/>
                        <a:pt x="142685" y="54627"/>
                        <a:pt x="142745" y="54604"/>
                      </a:cubicBezTo>
                      <a:cubicBezTo>
                        <a:pt x="142912" y="54508"/>
                        <a:pt x="142959" y="54294"/>
                        <a:pt x="142864" y="54127"/>
                      </a:cubicBezTo>
                      <a:cubicBezTo>
                        <a:pt x="142801" y="54018"/>
                        <a:pt x="142687" y="53960"/>
                        <a:pt x="142573" y="53960"/>
                      </a:cubicBezTo>
                      <a:close/>
                      <a:moveTo>
                        <a:pt x="233428" y="52703"/>
                      </a:moveTo>
                      <a:cubicBezTo>
                        <a:pt x="233346" y="52703"/>
                        <a:pt x="233263" y="52733"/>
                        <a:pt x="233197" y="52794"/>
                      </a:cubicBezTo>
                      <a:cubicBezTo>
                        <a:pt x="233066" y="52925"/>
                        <a:pt x="233054" y="53139"/>
                        <a:pt x="233185" y="53282"/>
                      </a:cubicBezTo>
                      <a:cubicBezTo>
                        <a:pt x="234066" y="54234"/>
                        <a:pt x="234887" y="55330"/>
                        <a:pt x="235626" y="56520"/>
                      </a:cubicBezTo>
                      <a:cubicBezTo>
                        <a:pt x="235697" y="56628"/>
                        <a:pt x="235804" y="56675"/>
                        <a:pt x="235923" y="56675"/>
                      </a:cubicBezTo>
                      <a:cubicBezTo>
                        <a:pt x="235983" y="56675"/>
                        <a:pt x="236042" y="56663"/>
                        <a:pt x="236102" y="56628"/>
                      </a:cubicBezTo>
                      <a:cubicBezTo>
                        <a:pt x="236268" y="56532"/>
                        <a:pt x="236316" y="56318"/>
                        <a:pt x="236209" y="56151"/>
                      </a:cubicBezTo>
                      <a:cubicBezTo>
                        <a:pt x="235459" y="54925"/>
                        <a:pt x="234602" y="53806"/>
                        <a:pt x="233685" y="52818"/>
                      </a:cubicBezTo>
                      <a:cubicBezTo>
                        <a:pt x="233615" y="52741"/>
                        <a:pt x="233522" y="52703"/>
                        <a:pt x="233428" y="52703"/>
                      </a:cubicBezTo>
                      <a:close/>
                      <a:moveTo>
                        <a:pt x="130683" y="55078"/>
                      </a:moveTo>
                      <a:cubicBezTo>
                        <a:pt x="130546" y="55078"/>
                        <a:pt x="130416" y="55159"/>
                        <a:pt x="130362" y="55294"/>
                      </a:cubicBezTo>
                      <a:cubicBezTo>
                        <a:pt x="130291" y="55473"/>
                        <a:pt x="130374" y="55675"/>
                        <a:pt x="130553" y="55747"/>
                      </a:cubicBezTo>
                      <a:cubicBezTo>
                        <a:pt x="131886" y="56282"/>
                        <a:pt x="133279" y="56604"/>
                        <a:pt x="134672" y="56687"/>
                      </a:cubicBezTo>
                      <a:lnTo>
                        <a:pt x="134684" y="56687"/>
                      </a:lnTo>
                      <a:cubicBezTo>
                        <a:pt x="134875" y="56687"/>
                        <a:pt x="135018" y="56544"/>
                        <a:pt x="135030" y="56366"/>
                      </a:cubicBezTo>
                      <a:cubicBezTo>
                        <a:pt x="135041" y="56175"/>
                        <a:pt x="134899" y="56008"/>
                        <a:pt x="134708" y="55997"/>
                      </a:cubicBezTo>
                      <a:cubicBezTo>
                        <a:pt x="133387" y="55925"/>
                        <a:pt x="132077" y="55616"/>
                        <a:pt x="130815" y="55104"/>
                      </a:cubicBezTo>
                      <a:cubicBezTo>
                        <a:pt x="130772" y="55086"/>
                        <a:pt x="130727" y="55078"/>
                        <a:pt x="130683" y="55078"/>
                      </a:cubicBezTo>
                      <a:close/>
                      <a:moveTo>
                        <a:pt x="167879" y="52866"/>
                      </a:moveTo>
                      <a:cubicBezTo>
                        <a:pt x="167749" y="52866"/>
                        <a:pt x="167629" y="52936"/>
                        <a:pt x="167569" y="53056"/>
                      </a:cubicBezTo>
                      <a:cubicBezTo>
                        <a:pt x="166891" y="54401"/>
                        <a:pt x="166414" y="55687"/>
                        <a:pt x="166117" y="56985"/>
                      </a:cubicBezTo>
                      <a:cubicBezTo>
                        <a:pt x="166069" y="57175"/>
                        <a:pt x="166188" y="57366"/>
                        <a:pt x="166367" y="57401"/>
                      </a:cubicBezTo>
                      <a:cubicBezTo>
                        <a:pt x="166403" y="57413"/>
                        <a:pt x="166426" y="57413"/>
                        <a:pt x="166450" y="57413"/>
                      </a:cubicBezTo>
                      <a:cubicBezTo>
                        <a:pt x="166605" y="57413"/>
                        <a:pt x="166748" y="57306"/>
                        <a:pt x="166784" y="57140"/>
                      </a:cubicBezTo>
                      <a:cubicBezTo>
                        <a:pt x="167069" y="55889"/>
                        <a:pt x="167522" y="54651"/>
                        <a:pt x="168177" y="53365"/>
                      </a:cubicBezTo>
                      <a:cubicBezTo>
                        <a:pt x="168272" y="53199"/>
                        <a:pt x="168200" y="52984"/>
                        <a:pt x="168034" y="52901"/>
                      </a:cubicBezTo>
                      <a:cubicBezTo>
                        <a:pt x="167983" y="52877"/>
                        <a:pt x="167930" y="52866"/>
                        <a:pt x="167879" y="52866"/>
                      </a:cubicBezTo>
                      <a:close/>
                      <a:moveTo>
                        <a:pt x="275549" y="54806"/>
                      </a:moveTo>
                      <a:cubicBezTo>
                        <a:pt x="275398" y="54806"/>
                        <a:pt x="275253" y="54896"/>
                        <a:pt x="275214" y="55044"/>
                      </a:cubicBezTo>
                      <a:cubicBezTo>
                        <a:pt x="274976" y="55782"/>
                        <a:pt x="274738" y="56568"/>
                        <a:pt x="274488" y="57390"/>
                      </a:cubicBezTo>
                      <a:cubicBezTo>
                        <a:pt x="274333" y="57913"/>
                        <a:pt x="274178" y="58449"/>
                        <a:pt x="274011" y="58997"/>
                      </a:cubicBezTo>
                      <a:cubicBezTo>
                        <a:pt x="273952" y="59187"/>
                        <a:pt x="274059" y="59378"/>
                        <a:pt x="274237" y="59437"/>
                      </a:cubicBezTo>
                      <a:cubicBezTo>
                        <a:pt x="274273" y="59437"/>
                        <a:pt x="274297" y="59449"/>
                        <a:pt x="274333" y="59449"/>
                      </a:cubicBezTo>
                      <a:cubicBezTo>
                        <a:pt x="274488" y="59449"/>
                        <a:pt x="274618" y="59354"/>
                        <a:pt x="274666" y="59199"/>
                      </a:cubicBezTo>
                      <a:cubicBezTo>
                        <a:pt x="274833" y="58652"/>
                        <a:pt x="274999" y="58116"/>
                        <a:pt x="275154" y="57592"/>
                      </a:cubicBezTo>
                      <a:cubicBezTo>
                        <a:pt x="275404" y="56770"/>
                        <a:pt x="275631" y="55985"/>
                        <a:pt x="275869" y="55258"/>
                      </a:cubicBezTo>
                      <a:cubicBezTo>
                        <a:pt x="275928" y="55068"/>
                        <a:pt x="275821" y="54877"/>
                        <a:pt x="275642" y="54818"/>
                      </a:cubicBezTo>
                      <a:cubicBezTo>
                        <a:pt x="275612" y="54810"/>
                        <a:pt x="275580" y="54806"/>
                        <a:pt x="275549" y="54806"/>
                      </a:cubicBezTo>
                      <a:close/>
                      <a:moveTo>
                        <a:pt x="53280" y="55501"/>
                      </a:moveTo>
                      <a:cubicBezTo>
                        <a:pt x="53206" y="55501"/>
                        <a:pt x="53131" y="55523"/>
                        <a:pt x="53067" y="55568"/>
                      </a:cubicBezTo>
                      <a:cubicBezTo>
                        <a:pt x="52924" y="55687"/>
                        <a:pt x="52888" y="55901"/>
                        <a:pt x="53007" y="56056"/>
                      </a:cubicBezTo>
                      <a:cubicBezTo>
                        <a:pt x="53829" y="57104"/>
                        <a:pt x="54543" y="58271"/>
                        <a:pt x="55115" y="59509"/>
                      </a:cubicBezTo>
                      <a:cubicBezTo>
                        <a:pt x="55174" y="59628"/>
                        <a:pt x="55305" y="59711"/>
                        <a:pt x="55436" y="59711"/>
                      </a:cubicBezTo>
                      <a:cubicBezTo>
                        <a:pt x="55484" y="59711"/>
                        <a:pt x="55532" y="59699"/>
                        <a:pt x="55579" y="59676"/>
                      </a:cubicBezTo>
                      <a:cubicBezTo>
                        <a:pt x="55746" y="59592"/>
                        <a:pt x="55817" y="59390"/>
                        <a:pt x="55746" y="59223"/>
                      </a:cubicBezTo>
                      <a:cubicBezTo>
                        <a:pt x="55139" y="57925"/>
                        <a:pt x="54412" y="56723"/>
                        <a:pt x="53555" y="55627"/>
                      </a:cubicBezTo>
                      <a:cubicBezTo>
                        <a:pt x="53486" y="55544"/>
                        <a:pt x="53384" y="55501"/>
                        <a:pt x="53280" y="55501"/>
                      </a:cubicBezTo>
                      <a:close/>
                      <a:moveTo>
                        <a:pt x="210181" y="56947"/>
                      </a:moveTo>
                      <a:cubicBezTo>
                        <a:pt x="210044" y="56947"/>
                        <a:pt x="209915" y="57028"/>
                        <a:pt x="209860" y="57163"/>
                      </a:cubicBezTo>
                      <a:cubicBezTo>
                        <a:pt x="209694" y="57604"/>
                        <a:pt x="209527" y="58068"/>
                        <a:pt x="209384" y="58533"/>
                      </a:cubicBezTo>
                      <a:cubicBezTo>
                        <a:pt x="209110" y="59390"/>
                        <a:pt x="208813" y="60247"/>
                        <a:pt x="208479" y="61057"/>
                      </a:cubicBezTo>
                      <a:cubicBezTo>
                        <a:pt x="208408" y="61223"/>
                        <a:pt x="208503" y="61426"/>
                        <a:pt x="208670" y="61497"/>
                      </a:cubicBezTo>
                      <a:cubicBezTo>
                        <a:pt x="208717" y="61521"/>
                        <a:pt x="208765" y="61521"/>
                        <a:pt x="208801" y="61521"/>
                      </a:cubicBezTo>
                      <a:cubicBezTo>
                        <a:pt x="208944" y="61521"/>
                        <a:pt x="209075" y="61450"/>
                        <a:pt x="209122" y="61307"/>
                      </a:cubicBezTo>
                      <a:cubicBezTo>
                        <a:pt x="209456" y="60485"/>
                        <a:pt x="209765" y="59616"/>
                        <a:pt x="210039" y="58735"/>
                      </a:cubicBezTo>
                      <a:cubicBezTo>
                        <a:pt x="210182" y="58283"/>
                        <a:pt x="210337" y="57842"/>
                        <a:pt x="210503" y="57413"/>
                      </a:cubicBezTo>
                      <a:cubicBezTo>
                        <a:pt x="210575" y="57235"/>
                        <a:pt x="210491" y="57044"/>
                        <a:pt x="210313" y="56973"/>
                      </a:cubicBezTo>
                      <a:cubicBezTo>
                        <a:pt x="210270" y="56956"/>
                        <a:pt x="210225" y="56947"/>
                        <a:pt x="210181" y="56947"/>
                      </a:cubicBezTo>
                      <a:close/>
                      <a:moveTo>
                        <a:pt x="28861" y="57225"/>
                      </a:moveTo>
                      <a:cubicBezTo>
                        <a:pt x="28746" y="57225"/>
                        <a:pt x="28637" y="57283"/>
                        <a:pt x="28576" y="57390"/>
                      </a:cubicBezTo>
                      <a:cubicBezTo>
                        <a:pt x="27897" y="58497"/>
                        <a:pt x="27290" y="59723"/>
                        <a:pt x="26718" y="61140"/>
                      </a:cubicBezTo>
                      <a:cubicBezTo>
                        <a:pt x="26647" y="61319"/>
                        <a:pt x="26730" y="61521"/>
                        <a:pt x="26909" y="61581"/>
                      </a:cubicBezTo>
                      <a:cubicBezTo>
                        <a:pt x="26945" y="61604"/>
                        <a:pt x="26992" y="61616"/>
                        <a:pt x="27040" y="61616"/>
                      </a:cubicBezTo>
                      <a:cubicBezTo>
                        <a:pt x="27171" y="61616"/>
                        <a:pt x="27302" y="61533"/>
                        <a:pt x="27349" y="61390"/>
                      </a:cubicBezTo>
                      <a:cubicBezTo>
                        <a:pt x="27909" y="60009"/>
                        <a:pt x="28504" y="58818"/>
                        <a:pt x="29159" y="57747"/>
                      </a:cubicBezTo>
                      <a:cubicBezTo>
                        <a:pt x="29266" y="57592"/>
                        <a:pt x="29207" y="57378"/>
                        <a:pt x="29052" y="57282"/>
                      </a:cubicBezTo>
                      <a:cubicBezTo>
                        <a:pt x="28992" y="57244"/>
                        <a:pt x="28925" y="57225"/>
                        <a:pt x="28861" y="57225"/>
                      </a:cubicBezTo>
                      <a:close/>
                      <a:moveTo>
                        <a:pt x="87150" y="58856"/>
                      </a:moveTo>
                      <a:cubicBezTo>
                        <a:pt x="87086" y="58856"/>
                        <a:pt x="87021" y="58874"/>
                        <a:pt x="86964" y="58914"/>
                      </a:cubicBezTo>
                      <a:cubicBezTo>
                        <a:pt x="86797" y="59009"/>
                        <a:pt x="86762" y="59223"/>
                        <a:pt x="86857" y="59390"/>
                      </a:cubicBezTo>
                      <a:cubicBezTo>
                        <a:pt x="87690" y="60664"/>
                        <a:pt x="88309" y="61831"/>
                        <a:pt x="88726" y="62974"/>
                      </a:cubicBezTo>
                      <a:cubicBezTo>
                        <a:pt x="88786" y="63105"/>
                        <a:pt x="88917" y="63200"/>
                        <a:pt x="89048" y="63200"/>
                      </a:cubicBezTo>
                      <a:cubicBezTo>
                        <a:pt x="89095" y="63200"/>
                        <a:pt x="89131" y="63188"/>
                        <a:pt x="89179" y="63176"/>
                      </a:cubicBezTo>
                      <a:cubicBezTo>
                        <a:pt x="89345" y="63105"/>
                        <a:pt x="89441" y="62914"/>
                        <a:pt x="89369" y="62735"/>
                      </a:cubicBezTo>
                      <a:cubicBezTo>
                        <a:pt x="88929" y="61545"/>
                        <a:pt x="88298" y="60330"/>
                        <a:pt x="87440" y="59009"/>
                      </a:cubicBezTo>
                      <a:cubicBezTo>
                        <a:pt x="87372" y="58911"/>
                        <a:pt x="87262" y="58856"/>
                        <a:pt x="87150" y="58856"/>
                      </a:cubicBezTo>
                      <a:close/>
                      <a:moveTo>
                        <a:pt x="237804" y="59667"/>
                      </a:moveTo>
                      <a:cubicBezTo>
                        <a:pt x="237757" y="59667"/>
                        <a:pt x="237709" y="59677"/>
                        <a:pt x="237661" y="59699"/>
                      </a:cubicBezTo>
                      <a:cubicBezTo>
                        <a:pt x="237483" y="59771"/>
                        <a:pt x="237400" y="59973"/>
                        <a:pt x="237471" y="60140"/>
                      </a:cubicBezTo>
                      <a:cubicBezTo>
                        <a:pt x="237971" y="61354"/>
                        <a:pt x="238412" y="62664"/>
                        <a:pt x="238781" y="64009"/>
                      </a:cubicBezTo>
                      <a:cubicBezTo>
                        <a:pt x="238816" y="64164"/>
                        <a:pt x="238959" y="64271"/>
                        <a:pt x="239114" y="64271"/>
                      </a:cubicBezTo>
                      <a:cubicBezTo>
                        <a:pt x="239138" y="64271"/>
                        <a:pt x="239174" y="64259"/>
                        <a:pt x="239197" y="64259"/>
                      </a:cubicBezTo>
                      <a:cubicBezTo>
                        <a:pt x="239376" y="64212"/>
                        <a:pt x="239495" y="64021"/>
                        <a:pt x="239447" y="63831"/>
                      </a:cubicBezTo>
                      <a:cubicBezTo>
                        <a:pt x="239078" y="62450"/>
                        <a:pt x="238626" y="61128"/>
                        <a:pt x="238114" y="59878"/>
                      </a:cubicBezTo>
                      <a:cubicBezTo>
                        <a:pt x="238053" y="59747"/>
                        <a:pt x="237934" y="59667"/>
                        <a:pt x="237804" y="59667"/>
                      </a:cubicBezTo>
                      <a:close/>
                      <a:moveTo>
                        <a:pt x="166127" y="60818"/>
                      </a:moveTo>
                      <a:cubicBezTo>
                        <a:pt x="166120" y="60818"/>
                        <a:pt x="166112" y="60818"/>
                        <a:pt x="166105" y="60819"/>
                      </a:cubicBezTo>
                      <a:cubicBezTo>
                        <a:pt x="165914" y="60830"/>
                        <a:pt x="165772" y="60997"/>
                        <a:pt x="165783" y="61188"/>
                      </a:cubicBezTo>
                      <a:cubicBezTo>
                        <a:pt x="165867" y="62521"/>
                        <a:pt x="166153" y="63914"/>
                        <a:pt x="166617" y="65307"/>
                      </a:cubicBezTo>
                      <a:cubicBezTo>
                        <a:pt x="166665" y="65450"/>
                        <a:pt x="166795" y="65545"/>
                        <a:pt x="166938" y="65545"/>
                      </a:cubicBezTo>
                      <a:cubicBezTo>
                        <a:pt x="166974" y="65545"/>
                        <a:pt x="167010" y="65545"/>
                        <a:pt x="167046" y="65533"/>
                      </a:cubicBezTo>
                      <a:cubicBezTo>
                        <a:pt x="167224" y="65474"/>
                        <a:pt x="167331" y="65271"/>
                        <a:pt x="167272" y="65093"/>
                      </a:cubicBezTo>
                      <a:cubicBezTo>
                        <a:pt x="166819" y="63747"/>
                        <a:pt x="166557" y="62414"/>
                        <a:pt x="166462" y="61140"/>
                      </a:cubicBezTo>
                      <a:cubicBezTo>
                        <a:pt x="166451" y="60957"/>
                        <a:pt x="166307" y="60818"/>
                        <a:pt x="166127" y="60818"/>
                      </a:cubicBezTo>
                      <a:close/>
                      <a:moveTo>
                        <a:pt x="273057" y="62682"/>
                      </a:moveTo>
                      <a:cubicBezTo>
                        <a:pt x="272915" y="62682"/>
                        <a:pt x="272782" y="62771"/>
                        <a:pt x="272725" y="62914"/>
                      </a:cubicBezTo>
                      <a:cubicBezTo>
                        <a:pt x="272344" y="64033"/>
                        <a:pt x="271987" y="65236"/>
                        <a:pt x="271618" y="66510"/>
                      </a:cubicBezTo>
                      <a:lnTo>
                        <a:pt x="271511" y="66879"/>
                      </a:lnTo>
                      <a:cubicBezTo>
                        <a:pt x="271463" y="67069"/>
                        <a:pt x="271559" y="67260"/>
                        <a:pt x="271749" y="67307"/>
                      </a:cubicBezTo>
                      <a:cubicBezTo>
                        <a:pt x="271785" y="67319"/>
                        <a:pt x="271809" y="67319"/>
                        <a:pt x="271844" y="67319"/>
                      </a:cubicBezTo>
                      <a:cubicBezTo>
                        <a:pt x="271987" y="67319"/>
                        <a:pt x="272130" y="67224"/>
                        <a:pt x="272178" y="67081"/>
                      </a:cubicBezTo>
                      <a:lnTo>
                        <a:pt x="272285" y="66712"/>
                      </a:lnTo>
                      <a:cubicBezTo>
                        <a:pt x="272654" y="65438"/>
                        <a:pt x="272999" y="64248"/>
                        <a:pt x="273380" y="63140"/>
                      </a:cubicBezTo>
                      <a:cubicBezTo>
                        <a:pt x="273440" y="62962"/>
                        <a:pt x="273345" y="62771"/>
                        <a:pt x="273166" y="62700"/>
                      </a:cubicBezTo>
                      <a:cubicBezTo>
                        <a:pt x="273130" y="62688"/>
                        <a:pt x="273093" y="62682"/>
                        <a:pt x="273057" y="62682"/>
                      </a:cubicBezTo>
                      <a:close/>
                      <a:moveTo>
                        <a:pt x="56755" y="62927"/>
                      </a:moveTo>
                      <a:cubicBezTo>
                        <a:pt x="56728" y="62927"/>
                        <a:pt x="56701" y="62931"/>
                        <a:pt x="56675" y="62938"/>
                      </a:cubicBezTo>
                      <a:cubicBezTo>
                        <a:pt x="56484" y="62974"/>
                        <a:pt x="56365" y="63164"/>
                        <a:pt x="56413" y="63343"/>
                      </a:cubicBezTo>
                      <a:cubicBezTo>
                        <a:pt x="56496" y="63771"/>
                        <a:pt x="56579" y="64200"/>
                        <a:pt x="56639" y="64617"/>
                      </a:cubicBezTo>
                      <a:cubicBezTo>
                        <a:pt x="56770" y="65581"/>
                        <a:pt x="56936" y="66522"/>
                        <a:pt x="57127" y="67415"/>
                      </a:cubicBezTo>
                      <a:cubicBezTo>
                        <a:pt x="57163" y="67569"/>
                        <a:pt x="57306" y="67677"/>
                        <a:pt x="57472" y="67677"/>
                      </a:cubicBezTo>
                      <a:lnTo>
                        <a:pt x="57544" y="67677"/>
                      </a:lnTo>
                      <a:cubicBezTo>
                        <a:pt x="57722" y="67629"/>
                        <a:pt x="57841" y="67450"/>
                        <a:pt x="57806" y="67260"/>
                      </a:cubicBezTo>
                      <a:cubicBezTo>
                        <a:pt x="57615" y="66391"/>
                        <a:pt x="57448" y="65462"/>
                        <a:pt x="57317" y="64521"/>
                      </a:cubicBezTo>
                      <a:cubicBezTo>
                        <a:pt x="57258" y="64081"/>
                        <a:pt x="57175" y="63640"/>
                        <a:pt x="57079" y="63200"/>
                      </a:cubicBezTo>
                      <a:cubicBezTo>
                        <a:pt x="57049" y="63038"/>
                        <a:pt x="56907" y="62927"/>
                        <a:pt x="56755" y="62927"/>
                      </a:cubicBezTo>
                      <a:close/>
                      <a:moveTo>
                        <a:pt x="207010" y="64547"/>
                      </a:moveTo>
                      <a:cubicBezTo>
                        <a:pt x="206888" y="64547"/>
                        <a:pt x="206770" y="64611"/>
                        <a:pt x="206705" y="64724"/>
                      </a:cubicBezTo>
                      <a:cubicBezTo>
                        <a:pt x="206027" y="65926"/>
                        <a:pt x="205253" y="67057"/>
                        <a:pt x="204419" y="68093"/>
                      </a:cubicBezTo>
                      <a:cubicBezTo>
                        <a:pt x="204300" y="68248"/>
                        <a:pt x="204324" y="68462"/>
                        <a:pt x="204479" y="68581"/>
                      </a:cubicBezTo>
                      <a:cubicBezTo>
                        <a:pt x="204538" y="68629"/>
                        <a:pt x="204622" y="68653"/>
                        <a:pt x="204693" y="68653"/>
                      </a:cubicBezTo>
                      <a:cubicBezTo>
                        <a:pt x="204788" y="68653"/>
                        <a:pt x="204895" y="68605"/>
                        <a:pt x="204955" y="68522"/>
                      </a:cubicBezTo>
                      <a:cubicBezTo>
                        <a:pt x="205812" y="67462"/>
                        <a:pt x="206610" y="66295"/>
                        <a:pt x="207312" y="65069"/>
                      </a:cubicBezTo>
                      <a:cubicBezTo>
                        <a:pt x="207408" y="64902"/>
                        <a:pt x="207348" y="64688"/>
                        <a:pt x="207181" y="64593"/>
                      </a:cubicBezTo>
                      <a:cubicBezTo>
                        <a:pt x="207127" y="64562"/>
                        <a:pt x="207069" y="64547"/>
                        <a:pt x="207010" y="64547"/>
                      </a:cubicBezTo>
                      <a:close/>
                      <a:moveTo>
                        <a:pt x="25697" y="64831"/>
                      </a:moveTo>
                      <a:cubicBezTo>
                        <a:pt x="25549" y="64831"/>
                        <a:pt x="25410" y="64921"/>
                        <a:pt x="25361" y="65069"/>
                      </a:cubicBezTo>
                      <a:cubicBezTo>
                        <a:pt x="25171" y="65724"/>
                        <a:pt x="24980" y="66355"/>
                        <a:pt x="24802" y="66986"/>
                      </a:cubicBezTo>
                      <a:cubicBezTo>
                        <a:pt x="24599" y="67700"/>
                        <a:pt x="24397" y="68379"/>
                        <a:pt x="24194" y="69034"/>
                      </a:cubicBezTo>
                      <a:cubicBezTo>
                        <a:pt x="24135" y="69224"/>
                        <a:pt x="24242" y="69415"/>
                        <a:pt x="24421" y="69462"/>
                      </a:cubicBezTo>
                      <a:cubicBezTo>
                        <a:pt x="24456" y="69474"/>
                        <a:pt x="24492" y="69486"/>
                        <a:pt x="24528" y="69486"/>
                      </a:cubicBezTo>
                      <a:cubicBezTo>
                        <a:pt x="24671" y="69486"/>
                        <a:pt x="24802" y="69391"/>
                        <a:pt x="24849" y="69236"/>
                      </a:cubicBezTo>
                      <a:cubicBezTo>
                        <a:pt x="25052" y="68570"/>
                        <a:pt x="25254" y="67891"/>
                        <a:pt x="25468" y="67176"/>
                      </a:cubicBezTo>
                      <a:cubicBezTo>
                        <a:pt x="25647" y="66557"/>
                        <a:pt x="25825" y="65914"/>
                        <a:pt x="26028" y="65271"/>
                      </a:cubicBezTo>
                      <a:cubicBezTo>
                        <a:pt x="26075" y="65093"/>
                        <a:pt x="25980" y="64902"/>
                        <a:pt x="25790" y="64843"/>
                      </a:cubicBezTo>
                      <a:cubicBezTo>
                        <a:pt x="25759" y="64835"/>
                        <a:pt x="25728" y="64831"/>
                        <a:pt x="25697" y="64831"/>
                      </a:cubicBezTo>
                      <a:close/>
                      <a:moveTo>
                        <a:pt x="89853" y="66533"/>
                      </a:moveTo>
                      <a:cubicBezTo>
                        <a:pt x="89846" y="66533"/>
                        <a:pt x="89840" y="66533"/>
                        <a:pt x="89833" y="66534"/>
                      </a:cubicBezTo>
                      <a:cubicBezTo>
                        <a:pt x="89643" y="66534"/>
                        <a:pt x="89488" y="66688"/>
                        <a:pt x="89488" y="66879"/>
                      </a:cubicBezTo>
                      <a:cubicBezTo>
                        <a:pt x="89488" y="66938"/>
                        <a:pt x="89488" y="66998"/>
                        <a:pt x="89488" y="67057"/>
                      </a:cubicBezTo>
                      <a:cubicBezTo>
                        <a:pt x="89488" y="68296"/>
                        <a:pt x="89298" y="69534"/>
                        <a:pt x="88881" y="70844"/>
                      </a:cubicBezTo>
                      <a:cubicBezTo>
                        <a:pt x="88833" y="71022"/>
                        <a:pt x="88929" y="71213"/>
                        <a:pt x="89119" y="71272"/>
                      </a:cubicBezTo>
                      <a:cubicBezTo>
                        <a:pt x="89143" y="71284"/>
                        <a:pt x="89179" y="71284"/>
                        <a:pt x="89214" y="71284"/>
                      </a:cubicBezTo>
                      <a:cubicBezTo>
                        <a:pt x="89357" y="71284"/>
                        <a:pt x="89500" y="71189"/>
                        <a:pt x="89548" y="71046"/>
                      </a:cubicBezTo>
                      <a:cubicBezTo>
                        <a:pt x="89964" y="69689"/>
                        <a:pt x="90179" y="68343"/>
                        <a:pt x="90179" y="67057"/>
                      </a:cubicBezTo>
                      <a:cubicBezTo>
                        <a:pt x="90179" y="66998"/>
                        <a:pt x="90179" y="66938"/>
                        <a:pt x="90179" y="66867"/>
                      </a:cubicBezTo>
                      <a:cubicBezTo>
                        <a:pt x="90179" y="66683"/>
                        <a:pt x="90024" y="66533"/>
                        <a:pt x="89853" y="66533"/>
                      </a:cubicBezTo>
                      <a:close/>
                      <a:moveTo>
                        <a:pt x="168754" y="68553"/>
                      </a:moveTo>
                      <a:cubicBezTo>
                        <a:pt x="168687" y="68553"/>
                        <a:pt x="168619" y="68570"/>
                        <a:pt x="168558" y="68605"/>
                      </a:cubicBezTo>
                      <a:cubicBezTo>
                        <a:pt x="168403" y="68712"/>
                        <a:pt x="168367" y="68927"/>
                        <a:pt x="168474" y="69093"/>
                      </a:cubicBezTo>
                      <a:cubicBezTo>
                        <a:pt x="169236" y="70224"/>
                        <a:pt x="170177" y="71284"/>
                        <a:pt x="171260" y="72237"/>
                      </a:cubicBezTo>
                      <a:cubicBezTo>
                        <a:pt x="171320" y="72296"/>
                        <a:pt x="171403" y="72320"/>
                        <a:pt x="171487" y="72320"/>
                      </a:cubicBezTo>
                      <a:cubicBezTo>
                        <a:pt x="171582" y="72320"/>
                        <a:pt x="171677" y="72284"/>
                        <a:pt x="171748" y="72201"/>
                      </a:cubicBezTo>
                      <a:cubicBezTo>
                        <a:pt x="171868" y="72070"/>
                        <a:pt x="171856" y="71844"/>
                        <a:pt x="171713" y="71725"/>
                      </a:cubicBezTo>
                      <a:cubicBezTo>
                        <a:pt x="170677" y="70808"/>
                        <a:pt x="169784" y="69796"/>
                        <a:pt x="169046" y="68700"/>
                      </a:cubicBezTo>
                      <a:cubicBezTo>
                        <a:pt x="168978" y="68603"/>
                        <a:pt x="168868" y="68553"/>
                        <a:pt x="168754" y="68553"/>
                      </a:cubicBezTo>
                      <a:close/>
                      <a:moveTo>
                        <a:pt x="239959" y="67623"/>
                      </a:moveTo>
                      <a:cubicBezTo>
                        <a:pt x="239940" y="67623"/>
                        <a:pt x="239920" y="67625"/>
                        <a:pt x="239900" y="67629"/>
                      </a:cubicBezTo>
                      <a:cubicBezTo>
                        <a:pt x="239709" y="67653"/>
                        <a:pt x="239578" y="67831"/>
                        <a:pt x="239602" y="68022"/>
                      </a:cubicBezTo>
                      <a:cubicBezTo>
                        <a:pt x="239662" y="68391"/>
                        <a:pt x="239709" y="68772"/>
                        <a:pt x="239757" y="69153"/>
                      </a:cubicBezTo>
                      <a:cubicBezTo>
                        <a:pt x="239888" y="70153"/>
                        <a:pt x="240090" y="71141"/>
                        <a:pt x="240388" y="72118"/>
                      </a:cubicBezTo>
                      <a:cubicBezTo>
                        <a:pt x="240436" y="72272"/>
                        <a:pt x="240567" y="72368"/>
                        <a:pt x="240721" y="72368"/>
                      </a:cubicBezTo>
                      <a:cubicBezTo>
                        <a:pt x="240745" y="72368"/>
                        <a:pt x="240781" y="72356"/>
                        <a:pt x="240817" y="72344"/>
                      </a:cubicBezTo>
                      <a:cubicBezTo>
                        <a:pt x="240995" y="72296"/>
                        <a:pt x="241102" y="72106"/>
                        <a:pt x="241043" y="71915"/>
                      </a:cubicBezTo>
                      <a:cubicBezTo>
                        <a:pt x="240769" y="70986"/>
                        <a:pt x="240567" y="70022"/>
                        <a:pt x="240448" y="69070"/>
                      </a:cubicBezTo>
                      <a:cubicBezTo>
                        <a:pt x="240400" y="68677"/>
                        <a:pt x="240340" y="68296"/>
                        <a:pt x="240281" y="67915"/>
                      </a:cubicBezTo>
                      <a:cubicBezTo>
                        <a:pt x="240260" y="67745"/>
                        <a:pt x="240116" y="67623"/>
                        <a:pt x="239959" y="67623"/>
                      </a:cubicBezTo>
                      <a:close/>
                      <a:moveTo>
                        <a:pt x="201853" y="70955"/>
                      </a:moveTo>
                      <a:cubicBezTo>
                        <a:pt x="201770" y="70955"/>
                        <a:pt x="201688" y="70985"/>
                        <a:pt x="201621" y="71046"/>
                      </a:cubicBezTo>
                      <a:cubicBezTo>
                        <a:pt x="200609" y="71951"/>
                        <a:pt x="199514" y="72761"/>
                        <a:pt x="198359" y="73463"/>
                      </a:cubicBezTo>
                      <a:cubicBezTo>
                        <a:pt x="198192" y="73558"/>
                        <a:pt x="198145" y="73773"/>
                        <a:pt x="198240" y="73939"/>
                      </a:cubicBezTo>
                      <a:cubicBezTo>
                        <a:pt x="198311" y="74046"/>
                        <a:pt x="198418" y="74094"/>
                        <a:pt x="198538" y="74094"/>
                      </a:cubicBezTo>
                      <a:cubicBezTo>
                        <a:pt x="198597" y="74094"/>
                        <a:pt x="198657" y="74082"/>
                        <a:pt x="198716" y="74046"/>
                      </a:cubicBezTo>
                      <a:cubicBezTo>
                        <a:pt x="199907" y="73320"/>
                        <a:pt x="201038" y="72487"/>
                        <a:pt x="202086" y="71558"/>
                      </a:cubicBezTo>
                      <a:cubicBezTo>
                        <a:pt x="202228" y="71427"/>
                        <a:pt x="202240" y="71213"/>
                        <a:pt x="202109" y="71070"/>
                      </a:cubicBezTo>
                      <a:cubicBezTo>
                        <a:pt x="202040" y="70994"/>
                        <a:pt x="201946" y="70955"/>
                        <a:pt x="201853" y="70955"/>
                      </a:cubicBezTo>
                      <a:close/>
                      <a:moveTo>
                        <a:pt x="270602" y="70582"/>
                      </a:moveTo>
                      <a:cubicBezTo>
                        <a:pt x="270462" y="70582"/>
                        <a:pt x="270331" y="70670"/>
                        <a:pt x="270285" y="70808"/>
                      </a:cubicBezTo>
                      <a:cubicBezTo>
                        <a:pt x="269785" y="72249"/>
                        <a:pt x="269261" y="73475"/>
                        <a:pt x="268689" y="74570"/>
                      </a:cubicBezTo>
                      <a:cubicBezTo>
                        <a:pt x="268606" y="74737"/>
                        <a:pt x="268677" y="74951"/>
                        <a:pt x="268844" y="75035"/>
                      </a:cubicBezTo>
                      <a:cubicBezTo>
                        <a:pt x="268892" y="75058"/>
                        <a:pt x="268951" y="75070"/>
                        <a:pt x="268999" y="75070"/>
                      </a:cubicBezTo>
                      <a:cubicBezTo>
                        <a:pt x="269130" y="75070"/>
                        <a:pt x="269249" y="74999"/>
                        <a:pt x="269308" y="74880"/>
                      </a:cubicBezTo>
                      <a:cubicBezTo>
                        <a:pt x="269892" y="73761"/>
                        <a:pt x="270416" y="72499"/>
                        <a:pt x="270939" y="71034"/>
                      </a:cubicBezTo>
                      <a:cubicBezTo>
                        <a:pt x="270999" y="70856"/>
                        <a:pt x="270904" y="70665"/>
                        <a:pt x="270725" y="70605"/>
                      </a:cubicBezTo>
                      <a:cubicBezTo>
                        <a:pt x="270685" y="70589"/>
                        <a:pt x="270643" y="70582"/>
                        <a:pt x="270602" y="70582"/>
                      </a:cubicBezTo>
                      <a:close/>
                      <a:moveTo>
                        <a:pt x="58596" y="70963"/>
                      </a:moveTo>
                      <a:cubicBezTo>
                        <a:pt x="58555" y="70963"/>
                        <a:pt x="58513" y="70970"/>
                        <a:pt x="58472" y="70986"/>
                      </a:cubicBezTo>
                      <a:cubicBezTo>
                        <a:pt x="58294" y="71046"/>
                        <a:pt x="58210" y="71248"/>
                        <a:pt x="58270" y="71427"/>
                      </a:cubicBezTo>
                      <a:cubicBezTo>
                        <a:pt x="58770" y="72796"/>
                        <a:pt x="59353" y="74070"/>
                        <a:pt x="60020" y="75225"/>
                      </a:cubicBezTo>
                      <a:cubicBezTo>
                        <a:pt x="60092" y="75332"/>
                        <a:pt x="60199" y="75392"/>
                        <a:pt x="60318" y="75392"/>
                      </a:cubicBezTo>
                      <a:cubicBezTo>
                        <a:pt x="60377" y="75392"/>
                        <a:pt x="60437" y="75380"/>
                        <a:pt x="60496" y="75344"/>
                      </a:cubicBezTo>
                      <a:cubicBezTo>
                        <a:pt x="60651" y="75249"/>
                        <a:pt x="60711" y="75047"/>
                        <a:pt x="60616" y="74880"/>
                      </a:cubicBezTo>
                      <a:cubicBezTo>
                        <a:pt x="59973" y="73761"/>
                        <a:pt x="59401" y="72522"/>
                        <a:pt x="58913" y="71189"/>
                      </a:cubicBezTo>
                      <a:cubicBezTo>
                        <a:pt x="58867" y="71051"/>
                        <a:pt x="58736" y="70963"/>
                        <a:pt x="58596" y="70963"/>
                      </a:cubicBezTo>
                      <a:close/>
                      <a:moveTo>
                        <a:pt x="174854" y="74001"/>
                      </a:moveTo>
                      <a:cubicBezTo>
                        <a:pt x="174736" y="74001"/>
                        <a:pt x="174623" y="74065"/>
                        <a:pt x="174558" y="74177"/>
                      </a:cubicBezTo>
                      <a:cubicBezTo>
                        <a:pt x="174463" y="74344"/>
                        <a:pt x="174523" y="74558"/>
                        <a:pt x="174689" y="74654"/>
                      </a:cubicBezTo>
                      <a:cubicBezTo>
                        <a:pt x="175892" y="75320"/>
                        <a:pt x="177190" y="75880"/>
                        <a:pt x="178535" y="76320"/>
                      </a:cubicBezTo>
                      <a:cubicBezTo>
                        <a:pt x="178571" y="76332"/>
                        <a:pt x="178606" y="76344"/>
                        <a:pt x="178642" y="76344"/>
                      </a:cubicBezTo>
                      <a:cubicBezTo>
                        <a:pt x="178785" y="76344"/>
                        <a:pt x="178916" y="76249"/>
                        <a:pt x="178964" y="76106"/>
                      </a:cubicBezTo>
                      <a:cubicBezTo>
                        <a:pt x="179023" y="75928"/>
                        <a:pt x="178928" y="75725"/>
                        <a:pt x="178749" y="75666"/>
                      </a:cubicBezTo>
                      <a:cubicBezTo>
                        <a:pt x="177440" y="75237"/>
                        <a:pt x="176190" y="74689"/>
                        <a:pt x="175023" y="74046"/>
                      </a:cubicBezTo>
                      <a:cubicBezTo>
                        <a:pt x="174969" y="74016"/>
                        <a:pt x="174911" y="74001"/>
                        <a:pt x="174854" y="74001"/>
                      </a:cubicBezTo>
                      <a:close/>
                      <a:moveTo>
                        <a:pt x="23122" y="72675"/>
                      </a:moveTo>
                      <a:cubicBezTo>
                        <a:pt x="22985" y="72675"/>
                        <a:pt x="22855" y="72756"/>
                        <a:pt x="22801" y="72891"/>
                      </a:cubicBezTo>
                      <a:cubicBezTo>
                        <a:pt x="22254" y="74189"/>
                        <a:pt x="21634" y="75416"/>
                        <a:pt x="20980" y="76547"/>
                      </a:cubicBezTo>
                      <a:cubicBezTo>
                        <a:pt x="20884" y="76701"/>
                        <a:pt x="20932" y="76916"/>
                        <a:pt x="21099" y="77011"/>
                      </a:cubicBezTo>
                      <a:cubicBezTo>
                        <a:pt x="21158" y="77047"/>
                        <a:pt x="21218" y="77059"/>
                        <a:pt x="21277" y="77059"/>
                      </a:cubicBezTo>
                      <a:cubicBezTo>
                        <a:pt x="21396" y="77059"/>
                        <a:pt x="21503" y="76999"/>
                        <a:pt x="21575" y="76892"/>
                      </a:cubicBezTo>
                      <a:cubicBezTo>
                        <a:pt x="22242" y="75737"/>
                        <a:pt x="22873" y="74487"/>
                        <a:pt x="23432" y="73153"/>
                      </a:cubicBezTo>
                      <a:cubicBezTo>
                        <a:pt x="23504" y="72987"/>
                        <a:pt x="23420" y="72784"/>
                        <a:pt x="23254" y="72701"/>
                      </a:cubicBezTo>
                      <a:cubicBezTo>
                        <a:pt x="23210" y="72684"/>
                        <a:pt x="23166" y="72675"/>
                        <a:pt x="23122" y="72675"/>
                      </a:cubicBezTo>
                      <a:close/>
                      <a:moveTo>
                        <a:pt x="194839" y="75237"/>
                      </a:moveTo>
                      <a:cubicBezTo>
                        <a:pt x="194798" y="75237"/>
                        <a:pt x="194756" y="75245"/>
                        <a:pt x="194716" y="75261"/>
                      </a:cubicBezTo>
                      <a:cubicBezTo>
                        <a:pt x="193454" y="75749"/>
                        <a:pt x="192144" y="76130"/>
                        <a:pt x="190810" y="76392"/>
                      </a:cubicBezTo>
                      <a:cubicBezTo>
                        <a:pt x="190620" y="76428"/>
                        <a:pt x="190501" y="76606"/>
                        <a:pt x="190537" y="76797"/>
                      </a:cubicBezTo>
                      <a:cubicBezTo>
                        <a:pt x="190572" y="76963"/>
                        <a:pt x="190715" y="77071"/>
                        <a:pt x="190870" y="77071"/>
                      </a:cubicBezTo>
                      <a:lnTo>
                        <a:pt x="190941" y="77071"/>
                      </a:lnTo>
                      <a:cubicBezTo>
                        <a:pt x="192322" y="76797"/>
                        <a:pt x="193668" y="76404"/>
                        <a:pt x="194966" y="75904"/>
                      </a:cubicBezTo>
                      <a:cubicBezTo>
                        <a:pt x="195144" y="75832"/>
                        <a:pt x="195228" y="75630"/>
                        <a:pt x="195156" y="75463"/>
                      </a:cubicBezTo>
                      <a:cubicBezTo>
                        <a:pt x="195110" y="75325"/>
                        <a:pt x="194979" y="75237"/>
                        <a:pt x="194839" y="75237"/>
                      </a:cubicBezTo>
                      <a:close/>
                      <a:moveTo>
                        <a:pt x="182660" y="76592"/>
                      </a:moveTo>
                      <a:cubicBezTo>
                        <a:pt x="182496" y="76592"/>
                        <a:pt x="182343" y="76716"/>
                        <a:pt x="182321" y="76892"/>
                      </a:cubicBezTo>
                      <a:cubicBezTo>
                        <a:pt x="182286" y="77082"/>
                        <a:pt x="182416" y="77249"/>
                        <a:pt x="182607" y="77285"/>
                      </a:cubicBezTo>
                      <a:cubicBezTo>
                        <a:pt x="183774" y="77452"/>
                        <a:pt x="184976" y="77535"/>
                        <a:pt x="186155" y="77535"/>
                      </a:cubicBezTo>
                      <a:cubicBezTo>
                        <a:pt x="186369" y="77535"/>
                        <a:pt x="186572" y="77535"/>
                        <a:pt x="186786" y="77523"/>
                      </a:cubicBezTo>
                      <a:cubicBezTo>
                        <a:pt x="186977" y="77523"/>
                        <a:pt x="187119" y="77368"/>
                        <a:pt x="187119" y="77178"/>
                      </a:cubicBezTo>
                      <a:cubicBezTo>
                        <a:pt x="187119" y="76994"/>
                        <a:pt x="186976" y="76844"/>
                        <a:pt x="186784" y="76844"/>
                      </a:cubicBezTo>
                      <a:cubicBezTo>
                        <a:pt x="186777" y="76844"/>
                        <a:pt x="186770" y="76844"/>
                        <a:pt x="186762" y="76844"/>
                      </a:cubicBezTo>
                      <a:cubicBezTo>
                        <a:pt x="186596" y="76847"/>
                        <a:pt x="186431" y="76849"/>
                        <a:pt x="186265" y="76849"/>
                      </a:cubicBezTo>
                      <a:cubicBezTo>
                        <a:pt x="185073" y="76849"/>
                        <a:pt x="183883" y="76772"/>
                        <a:pt x="182702" y="76594"/>
                      </a:cubicBezTo>
                      <a:cubicBezTo>
                        <a:pt x="182688" y="76592"/>
                        <a:pt x="182674" y="76592"/>
                        <a:pt x="182660" y="76592"/>
                      </a:cubicBezTo>
                      <a:close/>
                      <a:moveTo>
                        <a:pt x="87558" y="74370"/>
                      </a:moveTo>
                      <a:cubicBezTo>
                        <a:pt x="87440" y="74370"/>
                        <a:pt x="87326" y="74434"/>
                        <a:pt x="87262" y="74546"/>
                      </a:cubicBezTo>
                      <a:cubicBezTo>
                        <a:pt x="87202" y="74666"/>
                        <a:pt x="87131" y="74773"/>
                        <a:pt x="87071" y="74880"/>
                      </a:cubicBezTo>
                      <a:cubicBezTo>
                        <a:pt x="86488" y="75892"/>
                        <a:pt x="85726" y="76856"/>
                        <a:pt x="84821" y="77737"/>
                      </a:cubicBezTo>
                      <a:cubicBezTo>
                        <a:pt x="84678" y="77880"/>
                        <a:pt x="84678" y="78094"/>
                        <a:pt x="84809" y="78225"/>
                      </a:cubicBezTo>
                      <a:cubicBezTo>
                        <a:pt x="84880" y="78297"/>
                        <a:pt x="84976" y="78333"/>
                        <a:pt x="85059" y="78333"/>
                      </a:cubicBezTo>
                      <a:cubicBezTo>
                        <a:pt x="85142" y="78333"/>
                        <a:pt x="85238" y="78297"/>
                        <a:pt x="85297" y="78237"/>
                      </a:cubicBezTo>
                      <a:cubicBezTo>
                        <a:pt x="86250" y="77309"/>
                        <a:pt x="87047" y="76297"/>
                        <a:pt x="87667" y="75225"/>
                      </a:cubicBezTo>
                      <a:cubicBezTo>
                        <a:pt x="87738" y="75106"/>
                        <a:pt x="87797" y="74999"/>
                        <a:pt x="87857" y="74892"/>
                      </a:cubicBezTo>
                      <a:cubicBezTo>
                        <a:pt x="87952" y="74725"/>
                        <a:pt x="87893" y="74511"/>
                        <a:pt x="87726" y="74415"/>
                      </a:cubicBezTo>
                      <a:cubicBezTo>
                        <a:pt x="87672" y="74385"/>
                        <a:pt x="87614" y="74370"/>
                        <a:pt x="87558" y="74370"/>
                      </a:cubicBezTo>
                      <a:close/>
                      <a:moveTo>
                        <a:pt x="242348" y="75465"/>
                      </a:moveTo>
                      <a:cubicBezTo>
                        <a:pt x="242289" y="75465"/>
                        <a:pt x="242229" y="75480"/>
                        <a:pt x="242174" y="75511"/>
                      </a:cubicBezTo>
                      <a:cubicBezTo>
                        <a:pt x="242007" y="75606"/>
                        <a:pt x="241960" y="75809"/>
                        <a:pt x="242043" y="75975"/>
                      </a:cubicBezTo>
                      <a:cubicBezTo>
                        <a:pt x="242757" y="77213"/>
                        <a:pt x="243603" y="78345"/>
                        <a:pt x="244567" y="79345"/>
                      </a:cubicBezTo>
                      <a:cubicBezTo>
                        <a:pt x="244627" y="79416"/>
                        <a:pt x="244722" y="79452"/>
                        <a:pt x="244817" y="79452"/>
                      </a:cubicBezTo>
                      <a:cubicBezTo>
                        <a:pt x="244900" y="79452"/>
                        <a:pt x="244984" y="79416"/>
                        <a:pt x="245055" y="79357"/>
                      </a:cubicBezTo>
                      <a:cubicBezTo>
                        <a:pt x="245186" y="79226"/>
                        <a:pt x="245198" y="79011"/>
                        <a:pt x="245067" y="78868"/>
                      </a:cubicBezTo>
                      <a:cubicBezTo>
                        <a:pt x="244138" y="77916"/>
                        <a:pt x="243329" y="76821"/>
                        <a:pt x="242650" y="75630"/>
                      </a:cubicBezTo>
                      <a:cubicBezTo>
                        <a:pt x="242586" y="75526"/>
                        <a:pt x="242469" y="75465"/>
                        <a:pt x="242348" y="75465"/>
                      </a:cubicBezTo>
                      <a:close/>
                      <a:moveTo>
                        <a:pt x="62769" y="78014"/>
                      </a:moveTo>
                      <a:cubicBezTo>
                        <a:pt x="62685" y="78014"/>
                        <a:pt x="62601" y="78044"/>
                        <a:pt x="62532" y="78106"/>
                      </a:cubicBezTo>
                      <a:cubicBezTo>
                        <a:pt x="62401" y="78237"/>
                        <a:pt x="62390" y="78464"/>
                        <a:pt x="62521" y="78595"/>
                      </a:cubicBezTo>
                      <a:cubicBezTo>
                        <a:pt x="63521" y="79642"/>
                        <a:pt x="64628" y="80523"/>
                        <a:pt x="65819" y="81214"/>
                      </a:cubicBezTo>
                      <a:cubicBezTo>
                        <a:pt x="65878" y="81250"/>
                        <a:pt x="65938" y="81262"/>
                        <a:pt x="65997" y="81262"/>
                      </a:cubicBezTo>
                      <a:cubicBezTo>
                        <a:pt x="66116" y="81262"/>
                        <a:pt x="66223" y="81202"/>
                        <a:pt x="66295" y="81095"/>
                      </a:cubicBezTo>
                      <a:cubicBezTo>
                        <a:pt x="66390" y="80928"/>
                        <a:pt x="66331" y="80714"/>
                        <a:pt x="66164" y="80619"/>
                      </a:cubicBezTo>
                      <a:cubicBezTo>
                        <a:pt x="65033" y="79964"/>
                        <a:pt x="63973" y="79118"/>
                        <a:pt x="63021" y="78118"/>
                      </a:cubicBezTo>
                      <a:cubicBezTo>
                        <a:pt x="62952" y="78050"/>
                        <a:pt x="62861" y="78014"/>
                        <a:pt x="62769" y="78014"/>
                      </a:cubicBezTo>
                      <a:close/>
                      <a:moveTo>
                        <a:pt x="266726" y="77823"/>
                      </a:moveTo>
                      <a:cubicBezTo>
                        <a:pt x="266630" y="77823"/>
                        <a:pt x="266534" y="77862"/>
                        <a:pt x="266463" y="77940"/>
                      </a:cubicBezTo>
                      <a:cubicBezTo>
                        <a:pt x="265582" y="78987"/>
                        <a:pt x="264582" y="79892"/>
                        <a:pt x="263474" y="80631"/>
                      </a:cubicBezTo>
                      <a:cubicBezTo>
                        <a:pt x="263319" y="80726"/>
                        <a:pt x="263272" y="80940"/>
                        <a:pt x="263379" y="81107"/>
                      </a:cubicBezTo>
                      <a:cubicBezTo>
                        <a:pt x="263450" y="81202"/>
                        <a:pt x="263558" y="81262"/>
                        <a:pt x="263665" y="81262"/>
                      </a:cubicBezTo>
                      <a:cubicBezTo>
                        <a:pt x="263736" y="81262"/>
                        <a:pt x="263796" y="81238"/>
                        <a:pt x="263855" y="81202"/>
                      </a:cubicBezTo>
                      <a:cubicBezTo>
                        <a:pt x="265010" y="80428"/>
                        <a:pt x="266070" y="79476"/>
                        <a:pt x="266998" y="78392"/>
                      </a:cubicBezTo>
                      <a:cubicBezTo>
                        <a:pt x="267118" y="78249"/>
                        <a:pt x="267094" y="78023"/>
                        <a:pt x="266951" y="77904"/>
                      </a:cubicBezTo>
                      <a:cubicBezTo>
                        <a:pt x="266886" y="77850"/>
                        <a:pt x="266806" y="77823"/>
                        <a:pt x="266726" y="77823"/>
                      </a:cubicBezTo>
                      <a:close/>
                      <a:moveTo>
                        <a:pt x="81763" y="80121"/>
                      </a:moveTo>
                      <a:cubicBezTo>
                        <a:pt x="81706" y="80121"/>
                        <a:pt x="81648" y="80135"/>
                        <a:pt x="81594" y="80166"/>
                      </a:cubicBezTo>
                      <a:cubicBezTo>
                        <a:pt x="80428" y="80845"/>
                        <a:pt x="79177" y="81381"/>
                        <a:pt x="77880" y="81774"/>
                      </a:cubicBezTo>
                      <a:cubicBezTo>
                        <a:pt x="77701" y="81821"/>
                        <a:pt x="77594" y="82012"/>
                        <a:pt x="77653" y="82202"/>
                      </a:cubicBezTo>
                      <a:cubicBezTo>
                        <a:pt x="77701" y="82345"/>
                        <a:pt x="77832" y="82440"/>
                        <a:pt x="77975" y="82440"/>
                      </a:cubicBezTo>
                      <a:cubicBezTo>
                        <a:pt x="78011" y="82440"/>
                        <a:pt x="78046" y="82440"/>
                        <a:pt x="78082" y="82428"/>
                      </a:cubicBezTo>
                      <a:cubicBezTo>
                        <a:pt x="79427" y="82024"/>
                        <a:pt x="80725" y="81464"/>
                        <a:pt x="81940" y="80761"/>
                      </a:cubicBezTo>
                      <a:cubicBezTo>
                        <a:pt x="82106" y="80666"/>
                        <a:pt x="82154" y="80464"/>
                        <a:pt x="82059" y="80297"/>
                      </a:cubicBezTo>
                      <a:cubicBezTo>
                        <a:pt x="81994" y="80184"/>
                        <a:pt x="81881" y="80121"/>
                        <a:pt x="81763" y="80121"/>
                      </a:cubicBezTo>
                      <a:close/>
                      <a:moveTo>
                        <a:pt x="69810" y="82096"/>
                      </a:moveTo>
                      <a:cubicBezTo>
                        <a:pt x="69658" y="82096"/>
                        <a:pt x="69516" y="82205"/>
                        <a:pt x="69486" y="82357"/>
                      </a:cubicBezTo>
                      <a:cubicBezTo>
                        <a:pt x="69438" y="82547"/>
                        <a:pt x="69557" y="82726"/>
                        <a:pt x="69736" y="82774"/>
                      </a:cubicBezTo>
                      <a:cubicBezTo>
                        <a:pt x="70855" y="83036"/>
                        <a:pt x="72010" y="83167"/>
                        <a:pt x="73189" y="83167"/>
                      </a:cubicBezTo>
                      <a:cubicBezTo>
                        <a:pt x="73439" y="83167"/>
                        <a:pt x="73689" y="83155"/>
                        <a:pt x="73939" y="83143"/>
                      </a:cubicBezTo>
                      <a:cubicBezTo>
                        <a:pt x="74129" y="83143"/>
                        <a:pt x="74272" y="82976"/>
                        <a:pt x="74260" y="82786"/>
                      </a:cubicBezTo>
                      <a:cubicBezTo>
                        <a:pt x="74249" y="82602"/>
                        <a:pt x="74105" y="82463"/>
                        <a:pt x="73925" y="82463"/>
                      </a:cubicBezTo>
                      <a:cubicBezTo>
                        <a:pt x="73918" y="82463"/>
                        <a:pt x="73910" y="82464"/>
                        <a:pt x="73903" y="82464"/>
                      </a:cubicBezTo>
                      <a:cubicBezTo>
                        <a:pt x="73675" y="82474"/>
                        <a:pt x="73447" y="82479"/>
                        <a:pt x="73220" y="82479"/>
                      </a:cubicBezTo>
                      <a:cubicBezTo>
                        <a:pt x="72083" y="82479"/>
                        <a:pt x="70962" y="82355"/>
                        <a:pt x="69890" y="82107"/>
                      </a:cubicBezTo>
                      <a:cubicBezTo>
                        <a:pt x="69864" y="82100"/>
                        <a:pt x="69837" y="82096"/>
                        <a:pt x="69810" y="82096"/>
                      </a:cubicBezTo>
                      <a:close/>
                      <a:moveTo>
                        <a:pt x="18918" y="79757"/>
                      </a:moveTo>
                      <a:cubicBezTo>
                        <a:pt x="18816" y="79757"/>
                        <a:pt x="18714" y="79799"/>
                        <a:pt x="18646" y="79880"/>
                      </a:cubicBezTo>
                      <a:cubicBezTo>
                        <a:pt x="17753" y="80952"/>
                        <a:pt x="16789" y="81904"/>
                        <a:pt x="15765" y="82726"/>
                      </a:cubicBezTo>
                      <a:cubicBezTo>
                        <a:pt x="15610" y="82845"/>
                        <a:pt x="15586" y="83059"/>
                        <a:pt x="15705" y="83214"/>
                      </a:cubicBezTo>
                      <a:cubicBezTo>
                        <a:pt x="15777" y="83298"/>
                        <a:pt x="15872" y="83345"/>
                        <a:pt x="15979" y="83345"/>
                      </a:cubicBezTo>
                      <a:cubicBezTo>
                        <a:pt x="16050" y="83345"/>
                        <a:pt x="16134" y="83309"/>
                        <a:pt x="16193" y="83262"/>
                      </a:cubicBezTo>
                      <a:cubicBezTo>
                        <a:pt x="17253" y="82416"/>
                        <a:pt x="18253" y="81428"/>
                        <a:pt x="19182" y="80321"/>
                      </a:cubicBezTo>
                      <a:cubicBezTo>
                        <a:pt x="19301" y="80178"/>
                        <a:pt x="19277" y="79952"/>
                        <a:pt x="19134" y="79833"/>
                      </a:cubicBezTo>
                      <a:cubicBezTo>
                        <a:pt x="19072" y="79781"/>
                        <a:pt x="18995" y="79757"/>
                        <a:pt x="18918" y="79757"/>
                      </a:cubicBezTo>
                      <a:close/>
                      <a:moveTo>
                        <a:pt x="248037" y="81335"/>
                      </a:moveTo>
                      <a:cubicBezTo>
                        <a:pt x="247916" y="81335"/>
                        <a:pt x="247798" y="81396"/>
                        <a:pt x="247734" y="81500"/>
                      </a:cubicBezTo>
                      <a:cubicBezTo>
                        <a:pt x="247639" y="81666"/>
                        <a:pt x="247687" y="81881"/>
                        <a:pt x="247853" y="81976"/>
                      </a:cubicBezTo>
                      <a:cubicBezTo>
                        <a:pt x="249080" y="82714"/>
                        <a:pt x="250401" y="83250"/>
                        <a:pt x="251758" y="83571"/>
                      </a:cubicBezTo>
                      <a:cubicBezTo>
                        <a:pt x="251782" y="83583"/>
                        <a:pt x="251806" y="83583"/>
                        <a:pt x="251842" y="83583"/>
                      </a:cubicBezTo>
                      <a:cubicBezTo>
                        <a:pt x="251997" y="83583"/>
                        <a:pt x="252139" y="83476"/>
                        <a:pt x="252175" y="83321"/>
                      </a:cubicBezTo>
                      <a:cubicBezTo>
                        <a:pt x="252223" y="83131"/>
                        <a:pt x="252104" y="82952"/>
                        <a:pt x="251913" y="82905"/>
                      </a:cubicBezTo>
                      <a:cubicBezTo>
                        <a:pt x="250627" y="82595"/>
                        <a:pt x="249377" y="82083"/>
                        <a:pt x="248210" y="81381"/>
                      </a:cubicBezTo>
                      <a:cubicBezTo>
                        <a:pt x="248156" y="81349"/>
                        <a:pt x="248096" y="81335"/>
                        <a:pt x="248037" y="81335"/>
                      </a:cubicBezTo>
                      <a:close/>
                      <a:moveTo>
                        <a:pt x="259978" y="82381"/>
                      </a:moveTo>
                      <a:cubicBezTo>
                        <a:pt x="259937" y="82381"/>
                        <a:pt x="259895" y="82388"/>
                        <a:pt x="259855" y="82405"/>
                      </a:cubicBezTo>
                      <a:cubicBezTo>
                        <a:pt x="258533" y="82857"/>
                        <a:pt x="257212" y="83143"/>
                        <a:pt x="255914" y="83226"/>
                      </a:cubicBezTo>
                      <a:cubicBezTo>
                        <a:pt x="255723" y="83238"/>
                        <a:pt x="255580" y="83405"/>
                        <a:pt x="255592" y="83595"/>
                      </a:cubicBezTo>
                      <a:cubicBezTo>
                        <a:pt x="255604" y="83774"/>
                        <a:pt x="255759" y="83917"/>
                        <a:pt x="255938" y="83917"/>
                      </a:cubicBezTo>
                      <a:lnTo>
                        <a:pt x="255961" y="83917"/>
                      </a:lnTo>
                      <a:cubicBezTo>
                        <a:pt x="257319" y="83821"/>
                        <a:pt x="258712" y="83536"/>
                        <a:pt x="260081" y="83047"/>
                      </a:cubicBezTo>
                      <a:cubicBezTo>
                        <a:pt x="260260" y="82988"/>
                        <a:pt x="260355" y="82797"/>
                        <a:pt x="260295" y="82607"/>
                      </a:cubicBezTo>
                      <a:cubicBezTo>
                        <a:pt x="260249" y="82469"/>
                        <a:pt x="260118" y="82381"/>
                        <a:pt x="259978" y="82381"/>
                      </a:cubicBezTo>
                      <a:close/>
                      <a:moveTo>
                        <a:pt x="12489" y="84834"/>
                      </a:moveTo>
                      <a:cubicBezTo>
                        <a:pt x="12438" y="84834"/>
                        <a:pt x="12386" y="84846"/>
                        <a:pt x="12336" y="84869"/>
                      </a:cubicBezTo>
                      <a:cubicBezTo>
                        <a:pt x="11133" y="85441"/>
                        <a:pt x="9847" y="85869"/>
                        <a:pt x="8514" y="86167"/>
                      </a:cubicBezTo>
                      <a:cubicBezTo>
                        <a:pt x="8323" y="86203"/>
                        <a:pt x="8204" y="86381"/>
                        <a:pt x="8252" y="86572"/>
                      </a:cubicBezTo>
                      <a:cubicBezTo>
                        <a:pt x="8288" y="86727"/>
                        <a:pt x="8430" y="86846"/>
                        <a:pt x="8585" y="86846"/>
                      </a:cubicBezTo>
                      <a:cubicBezTo>
                        <a:pt x="8609" y="86846"/>
                        <a:pt x="8633" y="86846"/>
                        <a:pt x="8657" y="86834"/>
                      </a:cubicBezTo>
                      <a:cubicBezTo>
                        <a:pt x="10050" y="86536"/>
                        <a:pt x="11383" y="86084"/>
                        <a:pt x="12633" y="85488"/>
                      </a:cubicBezTo>
                      <a:cubicBezTo>
                        <a:pt x="12812" y="85417"/>
                        <a:pt x="12883" y="85203"/>
                        <a:pt x="12800" y="85036"/>
                      </a:cubicBezTo>
                      <a:cubicBezTo>
                        <a:pt x="12740" y="84907"/>
                        <a:pt x="12619" y="84834"/>
                        <a:pt x="12489" y="84834"/>
                      </a:cubicBezTo>
                      <a:close/>
                      <a:moveTo>
                        <a:pt x="375" y="86295"/>
                      </a:moveTo>
                      <a:cubicBezTo>
                        <a:pt x="212" y="86295"/>
                        <a:pt x="58" y="86419"/>
                        <a:pt x="25" y="86584"/>
                      </a:cubicBezTo>
                      <a:cubicBezTo>
                        <a:pt x="1" y="86774"/>
                        <a:pt x="132" y="86953"/>
                        <a:pt x="322" y="86977"/>
                      </a:cubicBezTo>
                      <a:cubicBezTo>
                        <a:pt x="1668" y="87179"/>
                        <a:pt x="2989" y="87286"/>
                        <a:pt x="4239" y="87286"/>
                      </a:cubicBezTo>
                      <a:lnTo>
                        <a:pt x="4489" y="87286"/>
                      </a:lnTo>
                      <a:cubicBezTo>
                        <a:pt x="4680" y="87286"/>
                        <a:pt x="4835" y="87131"/>
                        <a:pt x="4835" y="86941"/>
                      </a:cubicBezTo>
                      <a:cubicBezTo>
                        <a:pt x="4823" y="86750"/>
                        <a:pt x="4680" y="86596"/>
                        <a:pt x="4478" y="86596"/>
                      </a:cubicBezTo>
                      <a:cubicBezTo>
                        <a:pt x="4406" y="86596"/>
                        <a:pt x="4335" y="86597"/>
                        <a:pt x="4263" y="86597"/>
                      </a:cubicBezTo>
                      <a:cubicBezTo>
                        <a:pt x="3040" y="86597"/>
                        <a:pt x="1745" y="86500"/>
                        <a:pt x="418" y="86298"/>
                      </a:cubicBezTo>
                      <a:cubicBezTo>
                        <a:pt x="403" y="86296"/>
                        <a:pt x="389" y="86295"/>
                        <a:pt x="375" y="8629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62533" tIns="162533" rIns="162533" bIns="1625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4" name="Google Shape;1405;p36">
              <a:extLst>
                <a:ext uri="{FF2B5EF4-FFF2-40B4-BE49-F238E27FC236}">
                  <a16:creationId xmlns:a16="http://schemas.microsoft.com/office/drawing/2014/main" id="{E804F001-5125-44F4-B927-5078365FDF66}"/>
                </a:ext>
              </a:extLst>
            </p:cNvPr>
            <p:cNvGrpSpPr/>
            <p:nvPr/>
          </p:nvGrpSpPr>
          <p:grpSpPr>
            <a:xfrm>
              <a:off x="1426971" y="4148529"/>
              <a:ext cx="399009" cy="550149"/>
              <a:chOff x="1156677" y="3103743"/>
              <a:chExt cx="299257" cy="412612"/>
            </a:xfrm>
          </p:grpSpPr>
          <p:sp>
            <p:nvSpPr>
              <p:cNvPr id="30" name="Google Shape;1406;p36">
                <a:extLst>
                  <a:ext uri="{FF2B5EF4-FFF2-40B4-BE49-F238E27FC236}">
                    <a16:creationId xmlns:a16="http://schemas.microsoft.com/office/drawing/2014/main" id="{F125BE60-AFAD-4866-B540-0DB38F586771}"/>
                  </a:ext>
                </a:extLst>
              </p:cNvPr>
              <p:cNvSpPr/>
              <p:nvPr/>
            </p:nvSpPr>
            <p:spPr>
              <a:xfrm>
                <a:off x="1156677" y="3103743"/>
                <a:ext cx="299257" cy="412612"/>
              </a:xfrm>
              <a:custGeom>
                <a:avLst/>
                <a:gdLst/>
                <a:ahLst/>
                <a:cxnLst/>
                <a:rect l="l" t="t" r="r" b="b"/>
                <a:pathLst>
                  <a:path w="9335" h="12871" extrusionOk="0">
                    <a:moveTo>
                      <a:pt x="4679" y="2512"/>
                    </a:moveTo>
                    <a:cubicBezTo>
                      <a:pt x="5941" y="2512"/>
                      <a:pt x="6965" y="3524"/>
                      <a:pt x="6965" y="4798"/>
                    </a:cubicBezTo>
                    <a:cubicBezTo>
                      <a:pt x="6965" y="6060"/>
                      <a:pt x="5941" y="7108"/>
                      <a:pt x="4679" y="7108"/>
                    </a:cubicBezTo>
                    <a:cubicBezTo>
                      <a:pt x="3405" y="7108"/>
                      <a:pt x="2358" y="6060"/>
                      <a:pt x="2358" y="4798"/>
                    </a:cubicBezTo>
                    <a:cubicBezTo>
                      <a:pt x="2358" y="3536"/>
                      <a:pt x="3405" y="2512"/>
                      <a:pt x="4679" y="2512"/>
                    </a:cubicBezTo>
                    <a:close/>
                    <a:moveTo>
                      <a:pt x="4679" y="0"/>
                    </a:moveTo>
                    <a:cubicBezTo>
                      <a:pt x="2084" y="0"/>
                      <a:pt x="0" y="2096"/>
                      <a:pt x="0" y="4691"/>
                    </a:cubicBezTo>
                    <a:cubicBezTo>
                      <a:pt x="0" y="8620"/>
                      <a:pt x="4679" y="12871"/>
                      <a:pt x="4679" y="12871"/>
                    </a:cubicBezTo>
                    <a:cubicBezTo>
                      <a:pt x="4679" y="12871"/>
                      <a:pt x="9335" y="8620"/>
                      <a:pt x="9335" y="4691"/>
                    </a:cubicBezTo>
                    <a:cubicBezTo>
                      <a:pt x="9335" y="2096"/>
                      <a:pt x="7239" y="0"/>
                      <a:pt x="4679" y="0"/>
                    </a:cubicBez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" name="Google Shape;1407;p36">
                <a:extLst>
                  <a:ext uri="{FF2B5EF4-FFF2-40B4-BE49-F238E27FC236}">
                    <a16:creationId xmlns:a16="http://schemas.microsoft.com/office/drawing/2014/main" id="{3D377E21-BF98-44C1-AFD4-0BB2FD478D7C}"/>
                  </a:ext>
                </a:extLst>
              </p:cNvPr>
              <p:cNvSpPr/>
              <p:nvPr/>
            </p:nvSpPr>
            <p:spPr>
              <a:xfrm>
                <a:off x="1272308" y="3223189"/>
                <a:ext cx="67994" cy="66840"/>
              </a:xfrm>
              <a:custGeom>
                <a:avLst/>
                <a:gdLst/>
                <a:ahLst/>
                <a:cxnLst/>
                <a:rect l="l" t="t" r="r" b="b"/>
                <a:pathLst>
                  <a:path w="2121" h="2085" extrusionOk="0">
                    <a:moveTo>
                      <a:pt x="1072" y="1"/>
                    </a:moveTo>
                    <a:cubicBezTo>
                      <a:pt x="489" y="1"/>
                      <a:pt x="1" y="465"/>
                      <a:pt x="1" y="1048"/>
                    </a:cubicBezTo>
                    <a:cubicBezTo>
                      <a:pt x="1" y="1620"/>
                      <a:pt x="489" y="2084"/>
                      <a:pt x="1072" y="2084"/>
                    </a:cubicBezTo>
                    <a:cubicBezTo>
                      <a:pt x="1644" y="2084"/>
                      <a:pt x="2120" y="1620"/>
                      <a:pt x="2120" y="1048"/>
                    </a:cubicBezTo>
                    <a:cubicBezTo>
                      <a:pt x="2120" y="465"/>
                      <a:pt x="1644" y="1"/>
                      <a:pt x="107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5" name="Google Shape;1409;p36">
              <a:extLst>
                <a:ext uri="{FF2B5EF4-FFF2-40B4-BE49-F238E27FC236}">
                  <a16:creationId xmlns:a16="http://schemas.microsoft.com/office/drawing/2014/main" id="{6D5B90F5-A035-41CA-9F53-8D59CC8FE7E3}"/>
                </a:ext>
              </a:extLst>
            </p:cNvPr>
            <p:cNvGrpSpPr/>
            <p:nvPr/>
          </p:nvGrpSpPr>
          <p:grpSpPr>
            <a:xfrm>
              <a:off x="3250553" y="2774415"/>
              <a:ext cx="399009" cy="550149"/>
              <a:chOff x="1156677" y="3103743"/>
              <a:chExt cx="299257" cy="412612"/>
            </a:xfrm>
          </p:grpSpPr>
          <p:sp>
            <p:nvSpPr>
              <p:cNvPr id="28" name="Google Shape;1410;p36">
                <a:extLst>
                  <a:ext uri="{FF2B5EF4-FFF2-40B4-BE49-F238E27FC236}">
                    <a16:creationId xmlns:a16="http://schemas.microsoft.com/office/drawing/2014/main" id="{7E0A976B-B3E3-49F3-A532-EEA62A019E4C}"/>
                  </a:ext>
                </a:extLst>
              </p:cNvPr>
              <p:cNvSpPr/>
              <p:nvPr/>
            </p:nvSpPr>
            <p:spPr>
              <a:xfrm>
                <a:off x="1156677" y="3103743"/>
                <a:ext cx="299257" cy="412612"/>
              </a:xfrm>
              <a:custGeom>
                <a:avLst/>
                <a:gdLst/>
                <a:ahLst/>
                <a:cxnLst/>
                <a:rect l="l" t="t" r="r" b="b"/>
                <a:pathLst>
                  <a:path w="9335" h="12871" extrusionOk="0">
                    <a:moveTo>
                      <a:pt x="4679" y="2512"/>
                    </a:moveTo>
                    <a:cubicBezTo>
                      <a:pt x="5941" y="2512"/>
                      <a:pt x="6965" y="3524"/>
                      <a:pt x="6965" y="4798"/>
                    </a:cubicBezTo>
                    <a:cubicBezTo>
                      <a:pt x="6965" y="6060"/>
                      <a:pt x="5941" y="7108"/>
                      <a:pt x="4679" y="7108"/>
                    </a:cubicBezTo>
                    <a:cubicBezTo>
                      <a:pt x="3405" y="7108"/>
                      <a:pt x="2358" y="6060"/>
                      <a:pt x="2358" y="4798"/>
                    </a:cubicBezTo>
                    <a:cubicBezTo>
                      <a:pt x="2358" y="3536"/>
                      <a:pt x="3405" y="2512"/>
                      <a:pt x="4679" y="2512"/>
                    </a:cubicBezTo>
                    <a:close/>
                    <a:moveTo>
                      <a:pt x="4679" y="0"/>
                    </a:moveTo>
                    <a:cubicBezTo>
                      <a:pt x="2084" y="0"/>
                      <a:pt x="0" y="2096"/>
                      <a:pt x="0" y="4691"/>
                    </a:cubicBezTo>
                    <a:cubicBezTo>
                      <a:pt x="0" y="8620"/>
                      <a:pt x="4679" y="12871"/>
                      <a:pt x="4679" y="12871"/>
                    </a:cubicBezTo>
                    <a:cubicBezTo>
                      <a:pt x="4679" y="12871"/>
                      <a:pt x="9335" y="8620"/>
                      <a:pt x="9335" y="4691"/>
                    </a:cubicBezTo>
                    <a:cubicBezTo>
                      <a:pt x="9335" y="2096"/>
                      <a:pt x="7239" y="0"/>
                      <a:pt x="4679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1411;p36">
                <a:extLst>
                  <a:ext uri="{FF2B5EF4-FFF2-40B4-BE49-F238E27FC236}">
                    <a16:creationId xmlns:a16="http://schemas.microsoft.com/office/drawing/2014/main" id="{9981D6BE-C241-4482-8096-7B0B677B0C87}"/>
                  </a:ext>
                </a:extLst>
              </p:cNvPr>
              <p:cNvSpPr/>
              <p:nvPr/>
            </p:nvSpPr>
            <p:spPr>
              <a:xfrm>
                <a:off x="1272308" y="3223189"/>
                <a:ext cx="67994" cy="66840"/>
              </a:xfrm>
              <a:custGeom>
                <a:avLst/>
                <a:gdLst/>
                <a:ahLst/>
                <a:cxnLst/>
                <a:rect l="l" t="t" r="r" b="b"/>
                <a:pathLst>
                  <a:path w="2121" h="2085" extrusionOk="0">
                    <a:moveTo>
                      <a:pt x="1072" y="1"/>
                    </a:moveTo>
                    <a:cubicBezTo>
                      <a:pt x="489" y="1"/>
                      <a:pt x="1" y="465"/>
                      <a:pt x="1" y="1048"/>
                    </a:cubicBezTo>
                    <a:cubicBezTo>
                      <a:pt x="1" y="1620"/>
                      <a:pt x="489" y="2084"/>
                      <a:pt x="1072" y="2084"/>
                    </a:cubicBezTo>
                    <a:cubicBezTo>
                      <a:pt x="1644" y="2084"/>
                      <a:pt x="2120" y="1620"/>
                      <a:pt x="2120" y="1048"/>
                    </a:cubicBezTo>
                    <a:cubicBezTo>
                      <a:pt x="2120" y="465"/>
                      <a:pt x="1644" y="1"/>
                      <a:pt x="107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6" name="Google Shape;1413;p36">
              <a:extLst>
                <a:ext uri="{FF2B5EF4-FFF2-40B4-BE49-F238E27FC236}">
                  <a16:creationId xmlns:a16="http://schemas.microsoft.com/office/drawing/2014/main" id="{4AAFF2BF-46A1-475E-A9E9-A9CF6B16FE71}"/>
                </a:ext>
              </a:extLst>
            </p:cNvPr>
            <p:cNvGrpSpPr/>
            <p:nvPr/>
          </p:nvGrpSpPr>
          <p:grpSpPr>
            <a:xfrm>
              <a:off x="11654635" y="3958687"/>
              <a:ext cx="399009" cy="550149"/>
              <a:chOff x="1156677" y="3103743"/>
              <a:chExt cx="299257" cy="412612"/>
            </a:xfrm>
          </p:grpSpPr>
          <p:sp>
            <p:nvSpPr>
              <p:cNvPr id="26" name="Google Shape;1414;p36">
                <a:extLst>
                  <a:ext uri="{FF2B5EF4-FFF2-40B4-BE49-F238E27FC236}">
                    <a16:creationId xmlns:a16="http://schemas.microsoft.com/office/drawing/2014/main" id="{F5B035FC-0199-4F3D-883D-1197582514B9}"/>
                  </a:ext>
                </a:extLst>
              </p:cNvPr>
              <p:cNvSpPr/>
              <p:nvPr/>
            </p:nvSpPr>
            <p:spPr>
              <a:xfrm>
                <a:off x="1156677" y="3103743"/>
                <a:ext cx="299257" cy="412612"/>
              </a:xfrm>
              <a:custGeom>
                <a:avLst/>
                <a:gdLst/>
                <a:ahLst/>
                <a:cxnLst/>
                <a:rect l="l" t="t" r="r" b="b"/>
                <a:pathLst>
                  <a:path w="9335" h="12871" extrusionOk="0">
                    <a:moveTo>
                      <a:pt x="4679" y="2512"/>
                    </a:moveTo>
                    <a:cubicBezTo>
                      <a:pt x="5941" y="2512"/>
                      <a:pt x="6965" y="3524"/>
                      <a:pt x="6965" y="4798"/>
                    </a:cubicBezTo>
                    <a:cubicBezTo>
                      <a:pt x="6965" y="6060"/>
                      <a:pt x="5941" y="7108"/>
                      <a:pt x="4679" y="7108"/>
                    </a:cubicBezTo>
                    <a:cubicBezTo>
                      <a:pt x="3405" y="7108"/>
                      <a:pt x="2358" y="6060"/>
                      <a:pt x="2358" y="4798"/>
                    </a:cubicBezTo>
                    <a:cubicBezTo>
                      <a:pt x="2358" y="3536"/>
                      <a:pt x="3405" y="2512"/>
                      <a:pt x="4679" y="2512"/>
                    </a:cubicBezTo>
                    <a:close/>
                    <a:moveTo>
                      <a:pt x="4679" y="0"/>
                    </a:moveTo>
                    <a:cubicBezTo>
                      <a:pt x="2084" y="0"/>
                      <a:pt x="0" y="2096"/>
                      <a:pt x="0" y="4691"/>
                    </a:cubicBezTo>
                    <a:cubicBezTo>
                      <a:pt x="0" y="8620"/>
                      <a:pt x="4679" y="12871"/>
                      <a:pt x="4679" y="12871"/>
                    </a:cubicBezTo>
                    <a:cubicBezTo>
                      <a:pt x="4679" y="12871"/>
                      <a:pt x="9335" y="8620"/>
                      <a:pt x="9335" y="4691"/>
                    </a:cubicBezTo>
                    <a:cubicBezTo>
                      <a:pt x="9335" y="2096"/>
                      <a:pt x="7239" y="0"/>
                      <a:pt x="4679" y="0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415;p36">
                <a:extLst>
                  <a:ext uri="{FF2B5EF4-FFF2-40B4-BE49-F238E27FC236}">
                    <a16:creationId xmlns:a16="http://schemas.microsoft.com/office/drawing/2014/main" id="{52C68D13-3200-4BFD-8D89-4469B336044F}"/>
                  </a:ext>
                </a:extLst>
              </p:cNvPr>
              <p:cNvSpPr/>
              <p:nvPr/>
            </p:nvSpPr>
            <p:spPr>
              <a:xfrm>
                <a:off x="1272308" y="3223189"/>
                <a:ext cx="67994" cy="66840"/>
              </a:xfrm>
              <a:custGeom>
                <a:avLst/>
                <a:gdLst/>
                <a:ahLst/>
                <a:cxnLst/>
                <a:rect l="l" t="t" r="r" b="b"/>
                <a:pathLst>
                  <a:path w="2121" h="2085" extrusionOk="0">
                    <a:moveTo>
                      <a:pt x="1072" y="1"/>
                    </a:moveTo>
                    <a:cubicBezTo>
                      <a:pt x="489" y="1"/>
                      <a:pt x="1" y="465"/>
                      <a:pt x="1" y="1048"/>
                    </a:cubicBezTo>
                    <a:cubicBezTo>
                      <a:pt x="1" y="1620"/>
                      <a:pt x="489" y="2084"/>
                      <a:pt x="1072" y="2084"/>
                    </a:cubicBezTo>
                    <a:cubicBezTo>
                      <a:pt x="1644" y="2084"/>
                      <a:pt x="2120" y="1620"/>
                      <a:pt x="2120" y="1048"/>
                    </a:cubicBezTo>
                    <a:cubicBezTo>
                      <a:pt x="2120" y="465"/>
                      <a:pt x="1644" y="1"/>
                      <a:pt x="107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7" name="Google Shape;1417;p36">
              <a:extLst>
                <a:ext uri="{FF2B5EF4-FFF2-40B4-BE49-F238E27FC236}">
                  <a16:creationId xmlns:a16="http://schemas.microsoft.com/office/drawing/2014/main" id="{EE13CD66-D2D2-4A99-A5FB-13F778AD2CC3}"/>
                </a:ext>
              </a:extLst>
            </p:cNvPr>
            <p:cNvGrpSpPr/>
            <p:nvPr/>
          </p:nvGrpSpPr>
          <p:grpSpPr>
            <a:xfrm>
              <a:off x="5327813" y="5009114"/>
              <a:ext cx="399010" cy="550149"/>
              <a:chOff x="1156677" y="3103742"/>
              <a:chExt cx="299258" cy="412612"/>
            </a:xfrm>
          </p:grpSpPr>
          <p:sp>
            <p:nvSpPr>
              <p:cNvPr id="24" name="Google Shape;1418;p36">
                <a:extLst>
                  <a:ext uri="{FF2B5EF4-FFF2-40B4-BE49-F238E27FC236}">
                    <a16:creationId xmlns:a16="http://schemas.microsoft.com/office/drawing/2014/main" id="{C65CF059-0E50-4460-8797-935B5716BC17}"/>
                  </a:ext>
                </a:extLst>
              </p:cNvPr>
              <p:cNvSpPr/>
              <p:nvPr/>
            </p:nvSpPr>
            <p:spPr>
              <a:xfrm rot="10800000">
                <a:off x="1156677" y="3103742"/>
                <a:ext cx="299258" cy="412612"/>
              </a:xfrm>
              <a:custGeom>
                <a:avLst/>
                <a:gdLst/>
                <a:ahLst/>
                <a:cxnLst/>
                <a:rect l="l" t="t" r="r" b="b"/>
                <a:pathLst>
                  <a:path w="9335" h="12871" extrusionOk="0">
                    <a:moveTo>
                      <a:pt x="4679" y="2512"/>
                    </a:moveTo>
                    <a:cubicBezTo>
                      <a:pt x="5941" y="2512"/>
                      <a:pt x="6965" y="3524"/>
                      <a:pt x="6965" y="4798"/>
                    </a:cubicBezTo>
                    <a:cubicBezTo>
                      <a:pt x="6965" y="6060"/>
                      <a:pt x="5941" y="7108"/>
                      <a:pt x="4679" y="7108"/>
                    </a:cubicBezTo>
                    <a:cubicBezTo>
                      <a:pt x="3405" y="7108"/>
                      <a:pt x="2358" y="6060"/>
                      <a:pt x="2358" y="4798"/>
                    </a:cubicBezTo>
                    <a:cubicBezTo>
                      <a:pt x="2358" y="3536"/>
                      <a:pt x="3405" y="2512"/>
                      <a:pt x="4679" y="2512"/>
                    </a:cubicBezTo>
                    <a:close/>
                    <a:moveTo>
                      <a:pt x="4679" y="0"/>
                    </a:moveTo>
                    <a:cubicBezTo>
                      <a:pt x="2084" y="0"/>
                      <a:pt x="0" y="2096"/>
                      <a:pt x="0" y="4691"/>
                    </a:cubicBezTo>
                    <a:cubicBezTo>
                      <a:pt x="0" y="8620"/>
                      <a:pt x="4679" y="12871"/>
                      <a:pt x="4679" y="12871"/>
                    </a:cubicBezTo>
                    <a:cubicBezTo>
                      <a:pt x="4679" y="12871"/>
                      <a:pt x="9335" y="8620"/>
                      <a:pt x="9335" y="4691"/>
                    </a:cubicBezTo>
                    <a:cubicBezTo>
                      <a:pt x="9335" y="2096"/>
                      <a:pt x="7239" y="0"/>
                      <a:pt x="4679" y="0"/>
                    </a:cubicBez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419;p36">
                <a:extLst>
                  <a:ext uri="{FF2B5EF4-FFF2-40B4-BE49-F238E27FC236}">
                    <a16:creationId xmlns:a16="http://schemas.microsoft.com/office/drawing/2014/main" id="{A841F9E9-DE14-406F-9717-64FF0CA5B52A}"/>
                  </a:ext>
                </a:extLst>
              </p:cNvPr>
              <p:cNvSpPr/>
              <p:nvPr/>
            </p:nvSpPr>
            <p:spPr>
              <a:xfrm rot="10800000">
                <a:off x="1272308" y="3328463"/>
                <a:ext cx="67994" cy="66840"/>
              </a:xfrm>
              <a:custGeom>
                <a:avLst/>
                <a:gdLst/>
                <a:ahLst/>
                <a:cxnLst/>
                <a:rect l="l" t="t" r="r" b="b"/>
                <a:pathLst>
                  <a:path w="2121" h="2085" extrusionOk="0">
                    <a:moveTo>
                      <a:pt x="1072" y="1"/>
                    </a:moveTo>
                    <a:cubicBezTo>
                      <a:pt x="489" y="1"/>
                      <a:pt x="1" y="465"/>
                      <a:pt x="1" y="1048"/>
                    </a:cubicBezTo>
                    <a:cubicBezTo>
                      <a:pt x="1" y="1620"/>
                      <a:pt x="489" y="2084"/>
                      <a:pt x="1072" y="2084"/>
                    </a:cubicBezTo>
                    <a:cubicBezTo>
                      <a:pt x="1644" y="2084"/>
                      <a:pt x="2120" y="1620"/>
                      <a:pt x="2120" y="1048"/>
                    </a:cubicBezTo>
                    <a:cubicBezTo>
                      <a:pt x="2120" y="465"/>
                      <a:pt x="1644" y="1"/>
                      <a:pt x="107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8" name="Google Shape;1421;p36">
              <a:extLst>
                <a:ext uri="{FF2B5EF4-FFF2-40B4-BE49-F238E27FC236}">
                  <a16:creationId xmlns:a16="http://schemas.microsoft.com/office/drawing/2014/main" id="{4BE12C7D-6C6F-49CC-B206-C4CF453B1CFE}"/>
                </a:ext>
              </a:extLst>
            </p:cNvPr>
            <p:cNvGrpSpPr/>
            <p:nvPr/>
          </p:nvGrpSpPr>
          <p:grpSpPr>
            <a:xfrm>
              <a:off x="6241650" y="3188077"/>
              <a:ext cx="399009" cy="550149"/>
              <a:chOff x="1156676" y="3114998"/>
              <a:chExt cx="299257" cy="412612"/>
            </a:xfrm>
          </p:grpSpPr>
          <p:sp>
            <p:nvSpPr>
              <p:cNvPr id="22" name="Google Shape;1422;p36">
                <a:extLst>
                  <a:ext uri="{FF2B5EF4-FFF2-40B4-BE49-F238E27FC236}">
                    <a16:creationId xmlns:a16="http://schemas.microsoft.com/office/drawing/2014/main" id="{85CC2B98-0E78-4211-81F1-A5E8A8850949}"/>
                  </a:ext>
                </a:extLst>
              </p:cNvPr>
              <p:cNvSpPr/>
              <p:nvPr/>
            </p:nvSpPr>
            <p:spPr>
              <a:xfrm rot="10800000">
                <a:off x="1156676" y="3114998"/>
                <a:ext cx="299257" cy="412612"/>
              </a:xfrm>
              <a:custGeom>
                <a:avLst/>
                <a:gdLst/>
                <a:ahLst/>
                <a:cxnLst/>
                <a:rect l="l" t="t" r="r" b="b"/>
                <a:pathLst>
                  <a:path w="9335" h="12871" extrusionOk="0">
                    <a:moveTo>
                      <a:pt x="4679" y="2512"/>
                    </a:moveTo>
                    <a:cubicBezTo>
                      <a:pt x="5941" y="2512"/>
                      <a:pt x="6965" y="3524"/>
                      <a:pt x="6965" y="4798"/>
                    </a:cubicBezTo>
                    <a:cubicBezTo>
                      <a:pt x="6965" y="6060"/>
                      <a:pt x="5941" y="7108"/>
                      <a:pt x="4679" y="7108"/>
                    </a:cubicBezTo>
                    <a:cubicBezTo>
                      <a:pt x="3405" y="7108"/>
                      <a:pt x="2358" y="6060"/>
                      <a:pt x="2358" y="4798"/>
                    </a:cubicBezTo>
                    <a:cubicBezTo>
                      <a:pt x="2358" y="3536"/>
                      <a:pt x="3405" y="2512"/>
                      <a:pt x="4679" y="2512"/>
                    </a:cubicBezTo>
                    <a:close/>
                    <a:moveTo>
                      <a:pt x="4679" y="0"/>
                    </a:moveTo>
                    <a:cubicBezTo>
                      <a:pt x="2084" y="0"/>
                      <a:pt x="0" y="2096"/>
                      <a:pt x="0" y="4691"/>
                    </a:cubicBezTo>
                    <a:cubicBezTo>
                      <a:pt x="0" y="8620"/>
                      <a:pt x="4679" y="12871"/>
                      <a:pt x="4679" y="12871"/>
                    </a:cubicBezTo>
                    <a:cubicBezTo>
                      <a:pt x="4679" y="12871"/>
                      <a:pt x="9335" y="8620"/>
                      <a:pt x="9335" y="4691"/>
                    </a:cubicBezTo>
                    <a:cubicBezTo>
                      <a:pt x="9335" y="2096"/>
                      <a:pt x="7239" y="0"/>
                      <a:pt x="4679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423;p36">
                <a:extLst>
                  <a:ext uri="{FF2B5EF4-FFF2-40B4-BE49-F238E27FC236}">
                    <a16:creationId xmlns:a16="http://schemas.microsoft.com/office/drawing/2014/main" id="{2C270420-D1F2-4B1E-A540-1C385EFDA0BF}"/>
                  </a:ext>
                </a:extLst>
              </p:cNvPr>
              <p:cNvSpPr/>
              <p:nvPr/>
            </p:nvSpPr>
            <p:spPr>
              <a:xfrm rot="10800000">
                <a:off x="1272308" y="3330070"/>
                <a:ext cx="67994" cy="66840"/>
              </a:xfrm>
              <a:custGeom>
                <a:avLst/>
                <a:gdLst/>
                <a:ahLst/>
                <a:cxnLst/>
                <a:rect l="l" t="t" r="r" b="b"/>
                <a:pathLst>
                  <a:path w="2121" h="2085" extrusionOk="0">
                    <a:moveTo>
                      <a:pt x="1072" y="1"/>
                    </a:moveTo>
                    <a:cubicBezTo>
                      <a:pt x="489" y="1"/>
                      <a:pt x="1" y="465"/>
                      <a:pt x="1" y="1048"/>
                    </a:cubicBezTo>
                    <a:cubicBezTo>
                      <a:pt x="1" y="1620"/>
                      <a:pt x="489" y="2084"/>
                      <a:pt x="1072" y="2084"/>
                    </a:cubicBezTo>
                    <a:cubicBezTo>
                      <a:pt x="1644" y="2084"/>
                      <a:pt x="2120" y="1620"/>
                      <a:pt x="2120" y="1048"/>
                    </a:cubicBezTo>
                    <a:cubicBezTo>
                      <a:pt x="2120" y="465"/>
                      <a:pt x="1644" y="1"/>
                      <a:pt x="107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2F2DDDE-8F4F-4628-A4EF-FC00E9E1F077}"/>
                </a:ext>
              </a:extLst>
            </p:cNvPr>
            <p:cNvSpPr txBox="1"/>
            <p:nvPr/>
          </p:nvSpPr>
          <p:spPr>
            <a:xfrm>
              <a:off x="219321" y="3573995"/>
              <a:ext cx="2544880" cy="5527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ar-SA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highlight>
                    <a:srgbClr val="FFFF00"/>
                  </a:highlight>
                  <a:uLnTx/>
                  <a:uFillTx/>
                  <a:latin typeface="Noto Sans" panose="020B0502040504020204" pitchFamily="34"/>
                  <a:ea typeface="Noto Sans" panose="020B0502040504020204" pitchFamily="34"/>
                  <a:cs typeface="Noto Sans" panose="020B0502040504020204" pitchFamily="34"/>
                  <a:sym typeface="Arial"/>
                </a:rPr>
                <a:t>الحضور والغياب</a:t>
              </a:r>
              <a:endPara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  <a:sym typeface="Arial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C181FE8-8817-4444-A05A-0AF258952CF2}"/>
                </a:ext>
              </a:extLst>
            </p:cNvPr>
            <p:cNvSpPr txBox="1"/>
            <p:nvPr/>
          </p:nvSpPr>
          <p:spPr>
            <a:xfrm>
              <a:off x="1426973" y="2356923"/>
              <a:ext cx="2414209" cy="5527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ar-SA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highlight>
                    <a:srgbClr val="FFFF00"/>
                  </a:highlight>
                  <a:uLnTx/>
                  <a:uFillTx/>
                  <a:latin typeface="Noto Sans" panose="020B0502040504020204" pitchFamily="34"/>
                  <a:ea typeface="Noto Sans" panose="020B0502040504020204" pitchFamily="34"/>
                  <a:cs typeface="Noto Sans" panose="020B0502040504020204" pitchFamily="34"/>
                  <a:sym typeface="Arial"/>
                </a:rPr>
                <a:t>قوانين التّعلّم</a:t>
              </a:r>
              <a:endPara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  <a:sym typeface="Arial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1F9C671-D996-4D22-9E62-EF3D251BD912}"/>
                </a:ext>
              </a:extLst>
            </p:cNvPr>
            <p:cNvSpPr txBox="1"/>
            <p:nvPr/>
          </p:nvSpPr>
          <p:spPr>
            <a:xfrm>
              <a:off x="3841181" y="4329690"/>
              <a:ext cx="2509089" cy="5527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ar-AE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highlight>
                    <a:srgbClr val="FFFF00"/>
                  </a:highlight>
                  <a:uLnTx/>
                  <a:uFillTx/>
                  <a:latin typeface="Noto Sans" panose="020B0502040504020204" pitchFamily="34"/>
                  <a:ea typeface="Noto Sans" panose="020B0502040504020204" pitchFamily="34"/>
                  <a:cs typeface="Noto Sans" panose="020B0502040504020204" pitchFamily="34"/>
                  <a:sym typeface="Arial"/>
                </a:rPr>
                <a:t> التهيئة الحافزة</a:t>
              </a:r>
              <a:endPara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  <a:sym typeface="Arial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BB8BD0C-9F1B-4FA0-AEC7-33FE70B17005}"/>
                </a:ext>
              </a:extLst>
            </p:cNvPr>
            <p:cNvSpPr txBox="1"/>
            <p:nvPr/>
          </p:nvSpPr>
          <p:spPr>
            <a:xfrm>
              <a:off x="4472278" y="2552370"/>
              <a:ext cx="2509089" cy="5527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ar-AE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highlight>
                    <a:srgbClr val="FFFF00"/>
                  </a:highlight>
                  <a:uLnTx/>
                  <a:uFillTx/>
                  <a:latin typeface="Noto Sans" panose="020B0502040504020204" pitchFamily="34"/>
                  <a:ea typeface="Noto Sans" panose="020B0502040504020204" pitchFamily="34"/>
                  <a:cs typeface="Noto Sans" panose="020B0502040504020204" pitchFamily="34"/>
                  <a:sym typeface="Arial"/>
                </a:rPr>
                <a:t>نواتج التعلم</a:t>
              </a:r>
              <a:endPara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  <a:sym typeface="Arial"/>
              </a:endParaRPr>
            </a:p>
          </p:txBody>
        </p:sp>
        <p:grpSp>
          <p:nvGrpSpPr>
            <p:cNvPr id="13" name="Google Shape;1409;p36">
              <a:extLst>
                <a:ext uri="{FF2B5EF4-FFF2-40B4-BE49-F238E27FC236}">
                  <a16:creationId xmlns:a16="http://schemas.microsoft.com/office/drawing/2014/main" id="{FA09336B-C701-4A20-9833-A2BFF254725F}"/>
                </a:ext>
              </a:extLst>
            </p:cNvPr>
            <p:cNvGrpSpPr/>
            <p:nvPr/>
          </p:nvGrpSpPr>
          <p:grpSpPr>
            <a:xfrm>
              <a:off x="7356787" y="2037605"/>
              <a:ext cx="399009" cy="550149"/>
              <a:chOff x="1156677" y="3103743"/>
              <a:chExt cx="299257" cy="412612"/>
            </a:xfrm>
          </p:grpSpPr>
          <p:sp>
            <p:nvSpPr>
              <p:cNvPr id="20" name="Google Shape;1410;p36">
                <a:extLst>
                  <a:ext uri="{FF2B5EF4-FFF2-40B4-BE49-F238E27FC236}">
                    <a16:creationId xmlns:a16="http://schemas.microsoft.com/office/drawing/2014/main" id="{8CA75B59-50F0-4676-88B4-23750DAB248B}"/>
                  </a:ext>
                </a:extLst>
              </p:cNvPr>
              <p:cNvSpPr/>
              <p:nvPr/>
            </p:nvSpPr>
            <p:spPr>
              <a:xfrm>
                <a:off x="1156677" y="3103743"/>
                <a:ext cx="299257" cy="412612"/>
              </a:xfrm>
              <a:custGeom>
                <a:avLst/>
                <a:gdLst/>
                <a:ahLst/>
                <a:cxnLst/>
                <a:rect l="l" t="t" r="r" b="b"/>
                <a:pathLst>
                  <a:path w="9335" h="12871" extrusionOk="0">
                    <a:moveTo>
                      <a:pt x="4679" y="2512"/>
                    </a:moveTo>
                    <a:cubicBezTo>
                      <a:pt x="5941" y="2512"/>
                      <a:pt x="6965" y="3524"/>
                      <a:pt x="6965" y="4798"/>
                    </a:cubicBezTo>
                    <a:cubicBezTo>
                      <a:pt x="6965" y="6060"/>
                      <a:pt x="5941" y="7108"/>
                      <a:pt x="4679" y="7108"/>
                    </a:cubicBezTo>
                    <a:cubicBezTo>
                      <a:pt x="3405" y="7108"/>
                      <a:pt x="2358" y="6060"/>
                      <a:pt x="2358" y="4798"/>
                    </a:cubicBezTo>
                    <a:cubicBezTo>
                      <a:pt x="2358" y="3536"/>
                      <a:pt x="3405" y="2512"/>
                      <a:pt x="4679" y="2512"/>
                    </a:cubicBezTo>
                    <a:close/>
                    <a:moveTo>
                      <a:pt x="4679" y="0"/>
                    </a:moveTo>
                    <a:cubicBezTo>
                      <a:pt x="2084" y="0"/>
                      <a:pt x="0" y="2096"/>
                      <a:pt x="0" y="4691"/>
                    </a:cubicBezTo>
                    <a:cubicBezTo>
                      <a:pt x="0" y="8620"/>
                      <a:pt x="4679" y="12871"/>
                      <a:pt x="4679" y="12871"/>
                    </a:cubicBezTo>
                    <a:cubicBezTo>
                      <a:pt x="4679" y="12871"/>
                      <a:pt x="9335" y="8620"/>
                      <a:pt x="9335" y="4691"/>
                    </a:cubicBezTo>
                    <a:cubicBezTo>
                      <a:pt x="9335" y="2096"/>
                      <a:pt x="7239" y="0"/>
                      <a:pt x="4679" y="0"/>
                    </a:cubicBez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411;p36">
                <a:extLst>
                  <a:ext uri="{FF2B5EF4-FFF2-40B4-BE49-F238E27FC236}">
                    <a16:creationId xmlns:a16="http://schemas.microsoft.com/office/drawing/2014/main" id="{042FEC79-DC10-43BC-B704-AFDA043B4D2C}"/>
                  </a:ext>
                </a:extLst>
              </p:cNvPr>
              <p:cNvSpPr/>
              <p:nvPr/>
            </p:nvSpPr>
            <p:spPr>
              <a:xfrm>
                <a:off x="1272308" y="3223189"/>
                <a:ext cx="67994" cy="66840"/>
              </a:xfrm>
              <a:custGeom>
                <a:avLst/>
                <a:gdLst/>
                <a:ahLst/>
                <a:cxnLst/>
                <a:rect l="l" t="t" r="r" b="b"/>
                <a:pathLst>
                  <a:path w="2121" h="2085" extrusionOk="0">
                    <a:moveTo>
                      <a:pt x="1072" y="1"/>
                    </a:moveTo>
                    <a:cubicBezTo>
                      <a:pt x="489" y="1"/>
                      <a:pt x="1" y="465"/>
                      <a:pt x="1" y="1048"/>
                    </a:cubicBezTo>
                    <a:cubicBezTo>
                      <a:pt x="1" y="1620"/>
                      <a:pt x="489" y="2084"/>
                      <a:pt x="1072" y="2084"/>
                    </a:cubicBezTo>
                    <a:cubicBezTo>
                      <a:pt x="1644" y="2084"/>
                      <a:pt x="2120" y="1620"/>
                      <a:pt x="2120" y="1048"/>
                    </a:cubicBezTo>
                    <a:cubicBezTo>
                      <a:pt x="2120" y="465"/>
                      <a:pt x="1644" y="1"/>
                      <a:pt x="107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CA7460E-2320-44ED-ACDA-B119EBB7FEF9}"/>
                </a:ext>
              </a:extLst>
            </p:cNvPr>
            <p:cNvSpPr txBox="1"/>
            <p:nvPr/>
          </p:nvSpPr>
          <p:spPr>
            <a:xfrm>
              <a:off x="7755793" y="1851013"/>
              <a:ext cx="1848010" cy="5527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ar-SA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highlight>
                    <a:srgbClr val="FFFF00"/>
                  </a:highlight>
                  <a:uLnTx/>
                  <a:uFillTx/>
                  <a:latin typeface="Noto Sans" panose="020B0502040504020204" pitchFamily="34"/>
                  <a:ea typeface="Noto Sans" panose="020B0502040504020204" pitchFamily="34"/>
                  <a:cs typeface="Noto Sans" panose="020B0502040504020204" pitchFamily="34"/>
                  <a:sym typeface="Arial"/>
                </a:rPr>
                <a:t>شرح الدرس</a:t>
              </a:r>
              <a:endPara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  <a:sym typeface="Arial"/>
              </a:endParaRPr>
            </a:p>
          </p:txBody>
        </p:sp>
        <p:grpSp>
          <p:nvGrpSpPr>
            <p:cNvPr id="15" name="Google Shape;1413;p36">
              <a:extLst>
                <a:ext uri="{FF2B5EF4-FFF2-40B4-BE49-F238E27FC236}">
                  <a16:creationId xmlns:a16="http://schemas.microsoft.com/office/drawing/2014/main" id="{325D7DC9-8A05-421F-B7D8-ECD03E9EF93D}"/>
                </a:ext>
              </a:extLst>
            </p:cNvPr>
            <p:cNvGrpSpPr/>
            <p:nvPr/>
          </p:nvGrpSpPr>
          <p:grpSpPr>
            <a:xfrm>
              <a:off x="9369577" y="3934924"/>
              <a:ext cx="399009" cy="550149"/>
              <a:chOff x="1340302" y="2933056"/>
              <a:chExt cx="299257" cy="412612"/>
            </a:xfrm>
          </p:grpSpPr>
          <p:sp>
            <p:nvSpPr>
              <p:cNvPr id="18" name="Google Shape;1414;p36">
                <a:extLst>
                  <a:ext uri="{FF2B5EF4-FFF2-40B4-BE49-F238E27FC236}">
                    <a16:creationId xmlns:a16="http://schemas.microsoft.com/office/drawing/2014/main" id="{8A542551-9B51-49DD-9A60-6A74959CDE70}"/>
                  </a:ext>
                </a:extLst>
              </p:cNvPr>
              <p:cNvSpPr/>
              <p:nvPr/>
            </p:nvSpPr>
            <p:spPr>
              <a:xfrm>
                <a:off x="1340302" y="2933056"/>
                <a:ext cx="299257" cy="412612"/>
              </a:xfrm>
              <a:custGeom>
                <a:avLst/>
                <a:gdLst/>
                <a:ahLst/>
                <a:cxnLst/>
                <a:rect l="l" t="t" r="r" b="b"/>
                <a:pathLst>
                  <a:path w="9335" h="12871" extrusionOk="0">
                    <a:moveTo>
                      <a:pt x="4679" y="2512"/>
                    </a:moveTo>
                    <a:cubicBezTo>
                      <a:pt x="5941" y="2512"/>
                      <a:pt x="6965" y="3524"/>
                      <a:pt x="6965" y="4798"/>
                    </a:cubicBezTo>
                    <a:cubicBezTo>
                      <a:pt x="6965" y="6060"/>
                      <a:pt x="5941" y="7108"/>
                      <a:pt x="4679" y="7108"/>
                    </a:cubicBezTo>
                    <a:cubicBezTo>
                      <a:pt x="3405" y="7108"/>
                      <a:pt x="2358" y="6060"/>
                      <a:pt x="2358" y="4798"/>
                    </a:cubicBezTo>
                    <a:cubicBezTo>
                      <a:pt x="2358" y="3536"/>
                      <a:pt x="3405" y="2512"/>
                      <a:pt x="4679" y="2512"/>
                    </a:cubicBezTo>
                    <a:close/>
                    <a:moveTo>
                      <a:pt x="4679" y="0"/>
                    </a:moveTo>
                    <a:cubicBezTo>
                      <a:pt x="2084" y="0"/>
                      <a:pt x="0" y="2096"/>
                      <a:pt x="0" y="4691"/>
                    </a:cubicBezTo>
                    <a:cubicBezTo>
                      <a:pt x="0" y="8620"/>
                      <a:pt x="4679" y="12871"/>
                      <a:pt x="4679" y="12871"/>
                    </a:cubicBezTo>
                    <a:cubicBezTo>
                      <a:pt x="4679" y="12871"/>
                      <a:pt x="9335" y="8620"/>
                      <a:pt x="9335" y="4691"/>
                    </a:cubicBezTo>
                    <a:cubicBezTo>
                      <a:pt x="9335" y="2096"/>
                      <a:pt x="7239" y="0"/>
                      <a:pt x="4679" y="0"/>
                    </a:cubicBezTo>
                    <a:close/>
                  </a:path>
                </a:pathLst>
              </a:custGeom>
              <a:solidFill>
                <a:srgbClr val="7030A0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415;p36">
                <a:extLst>
                  <a:ext uri="{FF2B5EF4-FFF2-40B4-BE49-F238E27FC236}">
                    <a16:creationId xmlns:a16="http://schemas.microsoft.com/office/drawing/2014/main" id="{A46BA480-8A3A-4B9B-A941-3321C55B7796}"/>
                  </a:ext>
                </a:extLst>
              </p:cNvPr>
              <p:cNvSpPr/>
              <p:nvPr/>
            </p:nvSpPr>
            <p:spPr>
              <a:xfrm flipV="1">
                <a:off x="1421937" y="3034551"/>
                <a:ext cx="122562" cy="76434"/>
              </a:xfrm>
              <a:custGeom>
                <a:avLst/>
                <a:gdLst/>
                <a:ahLst/>
                <a:cxnLst/>
                <a:rect l="l" t="t" r="r" b="b"/>
                <a:pathLst>
                  <a:path w="2121" h="2085" extrusionOk="0">
                    <a:moveTo>
                      <a:pt x="1072" y="1"/>
                    </a:moveTo>
                    <a:cubicBezTo>
                      <a:pt x="489" y="1"/>
                      <a:pt x="1" y="465"/>
                      <a:pt x="1" y="1048"/>
                    </a:cubicBezTo>
                    <a:cubicBezTo>
                      <a:pt x="1" y="1620"/>
                      <a:pt x="489" y="2084"/>
                      <a:pt x="1072" y="2084"/>
                    </a:cubicBezTo>
                    <a:cubicBezTo>
                      <a:pt x="1644" y="2084"/>
                      <a:pt x="2120" y="1620"/>
                      <a:pt x="2120" y="1048"/>
                    </a:cubicBezTo>
                    <a:cubicBezTo>
                      <a:pt x="2120" y="465"/>
                      <a:pt x="1644" y="1"/>
                      <a:pt x="107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98706ED-58E5-4A11-8A8F-242E8D594778}"/>
                </a:ext>
              </a:extLst>
            </p:cNvPr>
            <p:cNvSpPr txBox="1"/>
            <p:nvPr/>
          </p:nvSpPr>
          <p:spPr>
            <a:xfrm>
              <a:off x="7160386" y="3958689"/>
              <a:ext cx="2474681" cy="5527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ar-SA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highlight>
                    <a:srgbClr val="FFFF00"/>
                  </a:highlight>
                  <a:uLnTx/>
                  <a:uFillTx/>
                  <a:latin typeface="Noto Sans" panose="020B0502040504020204" pitchFamily="34"/>
                  <a:ea typeface="Noto Sans" panose="020B0502040504020204" pitchFamily="34"/>
                  <a:cs typeface="Noto Sans" panose="020B0502040504020204" pitchFamily="34"/>
                  <a:sym typeface="Arial"/>
                </a:rPr>
                <a:t>لعبة تفاعلية</a:t>
              </a:r>
              <a:endPara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  <a:sym typeface="Arial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0D48580-6770-4F45-9D3C-A07EEBC4CE0C}"/>
                </a:ext>
              </a:extLst>
            </p:cNvPr>
            <p:cNvSpPr txBox="1"/>
            <p:nvPr/>
          </p:nvSpPr>
          <p:spPr>
            <a:xfrm>
              <a:off x="10156067" y="3343160"/>
              <a:ext cx="2376037" cy="5527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ar-SA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highlight>
                    <a:srgbClr val="FFFF00"/>
                  </a:highlight>
                  <a:uLnTx/>
                  <a:uFillTx/>
                  <a:latin typeface="Noto Sans" panose="020B0502040504020204" pitchFamily="34"/>
                  <a:ea typeface="Noto Sans" panose="020B0502040504020204" pitchFamily="34"/>
                  <a:cs typeface="Noto Sans" panose="020B0502040504020204" pitchFamily="34"/>
                  <a:sym typeface="Arial"/>
                </a:rPr>
                <a:t>تذكرة خروج</a:t>
              </a:r>
              <a:endPara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  <a:sym typeface="Arial"/>
              </a:endParaRPr>
            </a:p>
          </p:txBody>
        </p:sp>
      </p:grpSp>
      <p:sp>
        <p:nvSpPr>
          <p:cNvPr id="36" name="Google Shape;1398;p36">
            <a:extLst>
              <a:ext uri="{FF2B5EF4-FFF2-40B4-BE49-F238E27FC236}">
                <a16:creationId xmlns:a16="http://schemas.microsoft.com/office/drawing/2014/main" id="{B488DD84-E1CC-4FB9-9321-E51252E00986}"/>
              </a:ext>
            </a:extLst>
          </p:cNvPr>
          <p:cNvSpPr txBox="1">
            <a:spLocks/>
          </p:cNvSpPr>
          <p:nvPr/>
        </p:nvSpPr>
        <p:spPr>
          <a:xfrm>
            <a:off x="-1553391" y="506612"/>
            <a:ext cx="13730667" cy="855467"/>
          </a:xfrm>
          <a:prstGeom prst="rect">
            <a:avLst/>
          </a:prstGeom>
        </p:spPr>
        <p:txBody>
          <a:bodyPr spcFirstLastPara="1" vert="horz" wrap="square" lIns="162533" tIns="162533" rIns="162533" bIns="162533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ar-SA" sz="12800" b="0" i="0" u="none" strike="noStrike" kern="1200" cap="none" spc="0" normalizeH="0" baseline="0" noProof="0" dirty="0">
                <a:ln>
                  <a:noFill/>
                </a:ln>
                <a:solidFill>
                  <a:srgbClr val="0F1C4D"/>
                </a:solidFill>
                <a:effectLst/>
                <a:uLnTx/>
                <a:uFillTx/>
                <a:latin typeface="Arial"/>
                <a:ea typeface="+mj-ea"/>
                <a:cs typeface="Times New Roman" panose="02020603050405020304" pitchFamily="18" charset="0"/>
                <a:sym typeface="Arial"/>
              </a:rPr>
              <a:t>خط سير الحصة </a:t>
            </a:r>
          </a:p>
        </p:txBody>
      </p:sp>
      <p:pic>
        <p:nvPicPr>
          <p:cNvPr id="37" name="Picture 36" descr="A picture containing logo&#10;&#10;Description automatically generated">
            <a:extLst>
              <a:ext uri="{FF2B5EF4-FFF2-40B4-BE49-F238E27FC236}">
                <a16:creationId xmlns:a16="http://schemas.microsoft.com/office/drawing/2014/main" id="{3254447B-6210-4197-89E7-38262B956B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9489" y="-392001"/>
            <a:ext cx="2040851" cy="2162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115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1008;p40">
            <a:extLst>
              <a:ext uri="{FF2B5EF4-FFF2-40B4-BE49-F238E27FC236}">
                <a16:creationId xmlns:a16="http://schemas.microsoft.com/office/drawing/2014/main" id="{CE63D0E4-56C3-4565-BA8E-05ABE0B08AE8}"/>
              </a:ext>
            </a:extLst>
          </p:cNvPr>
          <p:cNvGrpSpPr/>
          <p:nvPr/>
        </p:nvGrpSpPr>
        <p:grpSpPr>
          <a:xfrm>
            <a:off x="4773065" y="2187579"/>
            <a:ext cx="2935308" cy="3929979"/>
            <a:chOff x="2641525" y="539700"/>
            <a:chExt cx="796675" cy="1191625"/>
          </a:xfrm>
        </p:grpSpPr>
        <p:sp>
          <p:nvSpPr>
            <p:cNvPr id="6" name="Google Shape;1009;p40">
              <a:extLst>
                <a:ext uri="{FF2B5EF4-FFF2-40B4-BE49-F238E27FC236}">
                  <a16:creationId xmlns:a16="http://schemas.microsoft.com/office/drawing/2014/main" id="{0D29FE06-9BF6-4E20-B6BB-49E98E157DB9}"/>
                </a:ext>
              </a:extLst>
            </p:cNvPr>
            <p:cNvSpPr/>
            <p:nvPr/>
          </p:nvSpPr>
          <p:spPr>
            <a:xfrm>
              <a:off x="2641525" y="1272700"/>
              <a:ext cx="796675" cy="458625"/>
            </a:xfrm>
            <a:custGeom>
              <a:avLst/>
              <a:gdLst/>
              <a:ahLst/>
              <a:cxnLst/>
              <a:rect l="l" t="t" r="r" b="b"/>
              <a:pathLst>
                <a:path w="31867" h="18345" extrusionOk="0">
                  <a:moveTo>
                    <a:pt x="18040" y="0"/>
                  </a:moveTo>
                  <a:cubicBezTo>
                    <a:pt x="17920" y="0"/>
                    <a:pt x="17800" y="26"/>
                    <a:pt x="17708" y="79"/>
                  </a:cubicBezTo>
                  <a:lnTo>
                    <a:pt x="182" y="10196"/>
                  </a:lnTo>
                  <a:cubicBezTo>
                    <a:pt x="0" y="10303"/>
                    <a:pt x="0" y="10474"/>
                    <a:pt x="182" y="10579"/>
                  </a:cubicBezTo>
                  <a:lnTo>
                    <a:pt x="13496" y="18266"/>
                  </a:lnTo>
                  <a:cubicBezTo>
                    <a:pt x="13588" y="18319"/>
                    <a:pt x="13708" y="18345"/>
                    <a:pt x="13827" y="18345"/>
                  </a:cubicBezTo>
                  <a:cubicBezTo>
                    <a:pt x="13947" y="18345"/>
                    <a:pt x="14067" y="18319"/>
                    <a:pt x="14159" y="18266"/>
                  </a:cubicBezTo>
                  <a:lnTo>
                    <a:pt x="31685" y="8149"/>
                  </a:lnTo>
                  <a:cubicBezTo>
                    <a:pt x="31867" y="8043"/>
                    <a:pt x="31867" y="7871"/>
                    <a:pt x="31685" y="7766"/>
                  </a:cubicBezTo>
                  <a:lnTo>
                    <a:pt x="18371" y="79"/>
                  </a:lnTo>
                  <a:cubicBezTo>
                    <a:pt x="18280" y="26"/>
                    <a:pt x="18160" y="0"/>
                    <a:pt x="18040" y="0"/>
                  </a:cubicBezTo>
                  <a:close/>
                </a:path>
              </a:pathLst>
            </a:custGeom>
            <a:solidFill>
              <a:srgbClr val="90C4FE">
                <a:alpha val="413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" name="Google Shape;1010;p40">
              <a:extLst>
                <a:ext uri="{FF2B5EF4-FFF2-40B4-BE49-F238E27FC236}">
                  <a16:creationId xmlns:a16="http://schemas.microsoft.com/office/drawing/2014/main" id="{04EA9734-4188-40F7-977C-EC4B1209888C}"/>
                </a:ext>
              </a:extLst>
            </p:cNvPr>
            <p:cNvSpPr/>
            <p:nvPr/>
          </p:nvSpPr>
          <p:spPr>
            <a:xfrm>
              <a:off x="2986425" y="1435375"/>
              <a:ext cx="433475" cy="270850"/>
            </a:xfrm>
            <a:custGeom>
              <a:avLst/>
              <a:gdLst/>
              <a:ahLst/>
              <a:cxnLst/>
              <a:rect l="l" t="t" r="r" b="b"/>
              <a:pathLst>
                <a:path w="17339" h="10834" extrusionOk="0">
                  <a:moveTo>
                    <a:pt x="17338" y="1"/>
                  </a:moveTo>
                  <a:cubicBezTo>
                    <a:pt x="17338" y="251"/>
                    <a:pt x="17081" y="401"/>
                    <a:pt x="16964" y="469"/>
                  </a:cubicBezTo>
                  <a:lnTo>
                    <a:pt x="1403" y="9455"/>
                  </a:lnTo>
                  <a:cubicBezTo>
                    <a:pt x="1403" y="9456"/>
                    <a:pt x="747" y="9833"/>
                    <a:pt x="747" y="9833"/>
                  </a:cubicBezTo>
                  <a:cubicBezTo>
                    <a:pt x="540" y="9953"/>
                    <a:pt x="271" y="10013"/>
                    <a:pt x="1" y="10013"/>
                  </a:cubicBezTo>
                  <a:lnTo>
                    <a:pt x="1" y="10834"/>
                  </a:lnTo>
                  <a:cubicBezTo>
                    <a:pt x="6" y="10834"/>
                    <a:pt x="11" y="10834"/>
                    <a:pt x="16" y="10834"/>
                  </a:cubicBezTo>
                  <a:cubicBezTo>
                    <a:pt x="264" y="10834"/>
                    <a:pt x="511" y="10777"/>
                    <a:pt x="702" y="10667"/>
                  </a:cubicBezTo>
                  <a:cubicBezTo>
                    <a:pt x="798" y="10612"/>
                    <a:pt x="890" y="10559"/>
                    <a:pt x="974" y="10510"/>
                  </a:cubicBezTo>
                  <a:lnTo>
                    <a:pt x="1094" y="10440"/>
                  </a:lnTo>
                  <a:cubicBezTo>
                    <a:pt x="1149" y="10410"/>
                    <a:pt x="1199" y="10380"/>
                    <a:pt x="1242" y="10356"/>
                  </a:cubicBezTo>
                  <a:cubicBezTo>
                    <a:pt x="1264" y="10343"/>
                    <a:pt x="1283" y="10332"/>
                    <a:pt x="1301" y="10322"/>
                  </a:cubicBezTo>
                  <a:cubicBezTo>
                    <a:pt x="1318" y="10311"/>
                    <a:pt x="1334" y="10303"/>
                    <a:pt x="1347" y="10294"/>
                  </a:cubicBezTo>
                  <a:cubicBezTo>
                    <a:pt x="1364" y="10284"/>
                    <a:pt x="1378" y="10276"/>
                    <a:pt x="1389" y="10271"/>
                  </a:cubicBezTo>
                  <a:lnTo>
                    <a:pt x="1403" y="10263"/>
                  </a:lnTo>
                  <a:lnTo>
                    <a:pt x="16964" y="1279"/>
                  </a:lnTo>
                  <a:cubicBezTo>
                    <a:pt x="17171" y="1159"/>
                    <a:pt x="17338" y="882"/>
                    <a:pt x="17338" y="658"/>
                  </a:cubicBezTo>
                  <a:lnTo>
                    <a:pt x="1733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" name="Google Shape;1011;p40">
              <a:extLst>
                <a:ext uri="{FF2B5EF4-FFF2-40B4-BE49-F238E27FC236}">
                  <a16:creationId xmlns:a16="http://schemas.microsoft.com/office/drawing/2014/main" id="{1B550F7F-B349-4964-8AA0-532F11BD6E3E}"/>
                </a:ext>
              </a:extLst>
            </p:cNvPr>
            <p:cNvSpPr/>
            <p:nvPr/>
          </p:nvSpPr>
          <p:spPr>
            <a:xfrm>
              <a:off x="2666275" y="1242625"/>
              <a:ext cx="756175" cy="443100"/>
            </a:xfrm>
            <a:custGeom>
              <a:avLst/>
              <a:gdLst/>
              <a:ahLst/>
              <a:cxnLst/>
              <a:rect l="l" t="t" r="r" b="b"/>
              <a:pathLst>
                <a:path w="30247" h="17724" extrusionOk="0">
                  <a:moveTo>
                    <a:pt x="17506" y="0"/>
                  </a:moveTo>
                  <a:cubicBezTo>
                    <a:pt x="17237" y="0"/>
                    <a:pt x="16970" y="59"/>
                    <a:pt x="16765" y="175"/>
                  </a:cubicBezTo>
                  <a:lnTo>
                    <a:pt x="2547" y="8408"/>
                  </a:lnTo>
                  <a:lnTo>
                    <a:pt x="2547" y="9217"/>
                  </a:lnTo>
                  <a:lnTo>
                    <a:pt x="3" y="10270"/>
                  </a:lnTo>
                  <a:lnTo>
                    <a:pt x="1" y="10272"/>
                  </a:lnTo>
                  <a:cubicBezTo>
                    <a:pt x="2" y="10281"/>
                    <a:pt x="3" y="10289"/>
                    <a:pt x="7" y="10298"/>
                  </a:cubicBezTo>
                  <a:cubicBezTo>
                    <a:pt x="4" y="10304"/>
                    <a:pt x="6" y="10310"/>
                    <a:pt x="8" y="10315"/>
                  </a:cubicBezTo>
                  <a:cubicBezTo>
                    <a:pt x="12" y="10338"/>
                    <a:pt x="16" y="10359"/>
                    <a:pt x="22" y="10381"/>
                  </a:cubicBezTo>
                  <a:cubicBezTo>
                    <a:pt x="30" y="10406"/>
                    <a:pt x="39" y="10430"/>
                    <a:pt x="50" y="10455"/>
                  </a:cubicBezTo>
                  <a:cubicBezTo>
                    <a:pt x="61" y="10480"/>
                    <a:pt x="73" y="10504"/>
                    <a:pt x="86" y="10527"/>
                  </a:cubicBezTo>
                  <a:cubicBezTo>
                    <a:pt x="100" y="10551"/>
                    <a:pt x="115" y="10574"/>
                    <a:pt x="132" y="10595"/>
                  </a:cubicBezTo>
                  <a:cubicBezTo>
                    <a:pt x="144" y="10611"/>
                    <a:pt x="156" y="10627"/>
                    <a:pt x="170" y="10643"/>
                  </a:cubicBezTo>
                  <a:lnTo>
                    <a:pt x="200" y="10673"/>
                  </a:lnTo>
                  <a:cubicBezTo>
                    <a:pt x="215" y="10689"/>
                    <a:pt x="232" y="10703"/>
                    <a:pt x="249" y="10716"/>
                  </a:cubicBezTo>
                  <a:cubicBezTo>
                    <a:pt x="265" y="10728"/>
                    <a:pt x="282" y="10741"/>
                    <a:pt x="298" y="10750"/>
                  </a:cubicBezTo>
                  <a:lnTo>
                    <a:pt x="11404" y="17165"/>
                  </a:lnTo>
                  <a:lnTo>
                    <a:pt x="11406" y="17165"/>
                  </a:lnTo>
                  <a:lnTo>
                    <a:pt x="12060" y="17542"/>
                  </a:lnTo>
                  <a:cubicBezTo>
                    <a:pt x="12278" y="17664"/>
                    <a:pt x="12528" y="17723"/>
                    <a:pt x="12807" y="17723"/>
                  </a:cubicBezTo>
                  <a:cubicBezTo>
                    <a:pt x="13076" y="17723"/>
                    <a:pt x="13346" y="17663"/>
                    <a:pt x="13553" y="17543"/>
                  </a:cubicBezTo>
                  <a:lnTo>
                    <a:pt x="14207" y="17166"/>
                  </a:lnTo>
                  <a:lnTo>
                    <a:pt x="29834" y="8145"/>
                  </a:lnTo>
                  <a:cubicBezTo>
                    <a:pt x="30247" y="7906"/>
                    <a:pt x="30247" y="7519"/>
                    <a:pt x="29836" y="7279"/>
                  </a:cubicBezTo>
                  <a:lnTo>
                    <a:pt x="28144" y="6287"/>
                  </a:lnTo>
                  <a:lnTo>
                    <a:pt x="18258" y="181"/>
                  </a:lnTo>
                  <a:cubicBezTo>
                    <a:pt x="18051" y="60"/>
                    <a:pt x="17778" y="0"/>
                    <a:pt x="17506" y="0"/>
                  </a:cubicBezTo>
                  <a:close/>
                </a:path>
              </a:pathLst>
            </a:custGeom>
            <a:solidFill>
              <a:srgbClr val="AF2A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012;p40">
              <a:extLst>
                <a:ext uri="{FF2B5EF4-FFF2-40B4-BE49-F238E27FC236}">
                  <a16:creationId xmlns:a16="http://schemas.microsoft.com/office/drawing/2014/main" id="{F20F0F28-41AB-4076-8B5F-0FD7404780BA}"/>
                </a:ext>
              </a:extLst>
            </p:cNvPr>
            <p:cNvSpPr/>
            <p:nvPr/>
          </p:nvSpPr>
          <p:spPr>
            <a:xfrm>
              <a:off x="2677150" y="1366975"/>
              <a:ext cx="730700" cy="308400"/>
            </a:xfrm>
            <a:custGeom>
              <a:avLst/>
              <a:gdLst/>
              <a:ahLst/>
              <a:cxnLst/>
              <a:rect l="l" t="t" r="r" b="b"/>
              <a:pathLst>
                <a:path w="29228" h="12336" extrusionOk="0">
                  <a:moveTo>
                    <a:pt x="29228" y="0"/>
                  </a:moveTo>
                  <a:lnTo>
                    <a:pt x="12372" y="9762"/>
                  </a:lnTo>
                  <a:lnTo>
                    <a:pt x="0" y="2620"/>
                  </a:lnTo>
                  <a:lnTo>
                    <a:pt x="2" y="5327"/>
                  </a:lnTo>
                  <a:lnTo>
                    <a:pt x="11940" y="12220"/>
                  </a:lnTo>
                  <a:cubicBezTo>
                    <a:pt x="12073" y="12297"/>
                    <a:pt x="12222" y="12335"/>
                    <a:pt x="12371" y="12335"/>
                  </a:cubicBezTo>
                  <a:cubicBezTo>
                    <a:pt x="12520" y="12335"/>
                    <a:pt x="12669" y="12297"/>
                    <a:pt x="12802" y="12220"/>
                  </a:cubicBezTo>
                  <a:lnTo>
                    <a:pt x="29012" y="2861"/>
                  </a:lnTo>
                  <a:cubicBezTo>
                    <a:pt x="29146" y="2784"/>
                    <a:pt x="29228" y="2641"/>
                    <a:pt x="29228" y="2488"/>
                  </a:cubicBezTo>
                  <a:lnTo>
                    <a:pt x="2922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013;p40">
              <a:extLst>
                <a:ext uri="{FF2B5EF4-FFF2-40B4-BE49-F238E27FC236}">
                  <a16:creationId xmlns:a16="http://schemas.microsoft.com/office/drawing/2014/main" id="{81FC2B97-C213-4E61-B5AB-4464A9F9BCC7}"/>
                </a:ext>
              </a:extLst>
            </p:cNvPr>
            <p:cNvSpPr/>
            <p:nvPr/>
          </p:nvSpPr>
          <p:spPr>
            <a:xfrm>
              <a:off x="2986425" y="1366975"/>
              <a:ext cx="421475" cy="308400"/>
            </a:xfrm>
            <a:custGeom>
              <a:avLst/>
              <a:gdLst/>
              <a:ahLst/>
              <a:cxnLst/>
              <a:rect l="l" t="t" r="r" b="b"/>
              <a:pathLst>
                <a:path w="16859" h="12336" extrusionOk="0">
                  <a:moveTo>
                    <a:pt x="16858" y="0"/>
                  </a:moveTo>
                  <a:lnTo>
                    <a:pt x="1" y="9762"/>
                  </a:lnTo>
                  <a:lnTo>
                    <a:pt x="1" y="12335"/>
                  </a:lnTo>
                  <a:cubicBezTo>
                    <a:pt x="153" y="12335"/>
                    <a:pt x="301" y="12296"/>
                    <a:pt x="432" y="12220"/>
                  </a:cubicBezTo>
                  <a:lnTo>
                    <a:pt x="16642" y="2861"/>
                  </a:lnTo>
                  <a:cubicBezTo>
                    <a:pt x="16775" y="2785"/>
                    <a:pt x="16857" y="2643"/>
                    <a:pt x="16858" y="2488"/>
                  </a:cubicBezTo>
                  <a:lnTo>
                    <a:pt x="16858" y="0"/>
                  </a:lnTo>
                  <a:close/>
                </a:path>
              </a:pathLst>
            </a:custGeom>
            <a:solidFill>
              <a:srgbClr val="DAE6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014;p40">
              <a:extLst>
                <a:ext uri="{FF2B5EF4-FFF2-40B4-BE49-F238E27FC236}">
                  <a16:creationId xmlns:a16="http://schemas.microsoft.com/office/drawing/2014/main" id="{0B516A8B-EB5E-4C3B-97BE-95271296893A}"/>
                </a:ext>
              </a:extLst>
            </p:cNvPr>
            <p:cNvSpPr/>
            <p:nvPr/>
          </p:nvSpPr>
          <p:spPr>
            <a:xfrm>
              <a:off x="2986425" y="1344375"/>
              <a:ext cx="433475" cy="270850"/>
            </a:xfrm>
            <a:custGeom>
              <a:avLst/>
              <a:gdLst/>
              <a:ahLst/>
              <a:cxnLst/>
              <a:rect l="l" t="t" r="r" b="b"/>
              <a:pathLst>
                <a:path w="17339" h="10834" extrusionOk="0">
                  <a:moveTo>
                    <a:pt x="17338" y="0"/>
                  </a:moveTo>
                  <a:cubicBezTo>
                    <a:pt x="17338" y="259"/>
                    <a:pt x="17074" y="405"/>
                    <a:pt x="16966" y="469"/>
                  </a:cubicBezTo>
                  <a:lnTo>
                    <a:pt x="12053" y="3306"/>
                  </a:lnTo>
                  <a:lnTo>
                    <a:pt x="1404" y="9453"/>
                  </a:lnTo>
                  <a:cubicBezTo>
                    <a:pt x="1401" y="9453"/>
                    <a:pt x="750" y="9829"/>
                    <a:pt x="750" y="9829"/>
                  </a:cubicBezTo>
                  <a:cubicBezTo>
                    <a:pt x="541" y="9950"/>
                    <a:pt x="272" y="10008"/>
                    <a:pt x="1" y="10008"/>
                  </a:cubicBezTo>
                  <a:lnTo>
                    <a:pt x="1" y="10833"/>
                  </a:lnTo>
                  <a:cubicBezTo>
                    <a:pt x="3" y="10833"/>
                    <a:pt x="6" y="10833"/>
                    <a:pt x="8" y="10833"/>
                  </a:cubicBezTo>
                  <a:cubicBezTo>
                    <a:pt x="259" y="10833"/>
                    <a:pt x="509" y="10777"/>
                    <a:pt x="703" y="10666"/>
                  </a:cubicBezTo>
                  <a:cubicBezTo>
                    <a:pt x="799" y="10610"/>
                    <a:pt x="891" y="10557"/>
                    <a:pt x="975" y="10509"/>
                  </a:cubicBezTo>
                  <a:lnTo>
                    <a:pt x="1094" y="10440"/>
                  </a:lnTo>
                  <a:cubicBezTo>
                    <a:pt x="1225" y="10365"/>
                    <a:pt x="1323" y="10309"/>
                    <a:pt x="1371" y="10280"/>
                  </a:cubicBezTo>
                  <a:lnTo>
                    <a:pt x="1399" y="10264"/>
                  </a:lnTo>
                  <a:cubicBezTo>
                    <a:pt x="1403" y="10263"/>
                    <a:pt x="12754" y="3710"/>
                    <a:pt x="12754" y="3710"/>
                  </a:cubicBezTo>
                  <a:lnTo>
                    <a:pt x="16964" y="1277"/>
                  </a:lnTo>
                  <a:cubicBezTo>
                    <a:pt x="17171" y="1159"/>
                    <a:pt x="17338" y="880"/>
                    <a:pt x="17338" y="657"/>
                  </a:cubicBezTo>
                  <a:lnTo>
                    <a:pt x="1733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015;p40">
              <a:extLst>
                <a:ext uri="{FF2B5EF4-FFF2-40B4-BE49-F238E27FC236}">
                  <a16:creationId xmlns:a16="http://schemas.microsoft.com/office/drawing/2014/main" id="{FA9A944F-0443-4FBA-AE80-5FEE81747B95}"/>
                </a:ext>
              </a:extLst>
            </p:cNvPr>
            <p:cNvSpPr/>
            <p:nvPr/>
          </p:nvSpPr>
          <p:spPr>
            <a:xfrm>
              <a:off x="2653950" y="1161650"/>
              <a:ext cx="768475" cy="432950"/>
            </a:xfrm>
            <a:custGeom>
              <a:avLst/>
              <a:gdLst/>
              <a:ahLst/>
              <a:cxnLst/>
              <a:rect l="l" t="t" r="r" b="b"/>
              <a:pathLst>
                <a:path w="30739" h="17318" extrusionOk="0">
                  <a:moveTo>
                    <a:pt x="28" y="10141"/>
                  </a:moveTo>
                  <a:cubicBezTo>
                    <a:pt x="18" y="10145"/>
                    <a:pt x="8" y="10151"/>
                    <a:pt x="0" y="10157"/>
                  </a:cubicBezTo>
                  <a:lnTo>
                    <a:pt x="28" y="10141"/>
                  </a:lnTo>
                  <a:close/>
                  <a:moveTo>
                    <a:pt x="17997" y="1"/>
                  </a:moveTo>
                  <a:cubicBezTo>
                    <a:pt x="17729" y="1"/>
                    <a:pt x="17462" y="59"/>
                    <a:pt x="17257" y="177"/>
                  </a:cubicBezTo>
                  <a:lnTo>
                    <a:pt x="28" y="10141"/>
                  </a:lnTo>
                  <a:lnTo>
                    <a:pt x="28" y="10141"/>
                  </a:lnTo>
                  <a:cubicBezTo>
                    <a:pt x="31" y="10140"/>
                    <a:pt x="34" y="10139"/>
                    <a:pt x="38" y="10138"/>
                  </a:cubicBezTo>
                  <a:cubicBezTo>
                    <a:pt x="47" y="10132"/>
                    <a:pt x="58" y="10127"/>
                    <a:pt x="69" y="10126"/>
                  </a:cubicBezTo>
                  <a:cubicBezTo>
                    <a:pt x="79" y="10121"/>
                    <a:pt x="91" y="10117"/>
                    <a:pt x="102" y="10115"/>
                  </a:cubicBezTo>
                  <a:cubicBezTo>
                    <a:pt x="117" y="10110"/>
                    <a:pt x="133" y="10106"/>
                    <a:pt x="150" y="10105"/>
                  </a:cubicBezTo>
                  <a:cubicBezTo>
                    <a:pt x="167" y="10103"/>
                    <a:pt x="185" y="10101"/>
                    <a:pt x="202" y="10101"/>
                  </a:cubicBezTo>
                  <a:cubicBezTo>
                    <a:pt x="229" y="10101"/>
                    <a:pt x="256" y="10104"/>
                    <a:pt x="283" y="10109"/>
                  </a:cubicBezTo>
                  <a:cubicBezTo>
                    <a:pt x="310" y="10112"/>
                    <a:pt x="338" y="10118"/>
                    <a:pt x="366" y="10127"/>
                  </a:cubicBezTo>
                  <a:cubicBezTo>
                    <a:pt x="425" y="10147"/>
                    <a:pt x="483" y="10171"/>
                    <a:pt x="538" y="10203"/>
                  </a:cubicBezTo>
                  <a:lnTo>
                    <a:pt x="975" y="10455"/>
                  </a:lnTo>
                  <a:lnTo>
                    <a:pt x="3040" y="11646"/>
                  </a:lnTo>
                  <a:lnTo>
                    <a:pt x="11896" y="16762"/>
                  </a:lnTo>
                  <a:lnTo>
                    <a:pt x="11899" y="16762"/>
                  </a:lnTo>
                  <a:lnTo>
                    <a:pt x="12550" y="17137"/>
                  </a:lnTo>
                  <a:cubicBezTo>
                    <a:pt x="12772" y="17256"/>
                    <a:pt x="13019" y="17317"/>
                    <a:pt x="13271" y="17317"/>
                  </a:cubicBezTo>
                  <a:cubicBezTo>
                    <a:pt x="13280" y="17317"/>
                    <a:pt x="13290" y="17317"/>
                    <a:pt x="13300" y="17317"/>
                  </a:cubicBezTo>
                  <a:cubicBezTo>
                    <a:pt x="13569" y="17317"/>
                    <a:pt x="13839" y="17258"/>
                    <a:pt x="14046" y="17140"/>
                  </a:cubicBezTo>
                  <a:lnTo>
                    <a:pt x="14700" y="16762"/>
                  </a:lnTo>
                  <a:lnTo>
                    <a:pt x="28285" y="8920"/>
                  </a:lnTo>
                  <a:lnTo>
                    <a:pt x="30327" y="7741"/>
                  </a:lnTo>
                  <a:lnTo>
                    <a:pt x="30326" y="7741"/>
                  </a:lnTo>
                  <a:cubicBezTo>
                    <a:pt x="30739" y="7501"/>
                    <a:pt x="30739" y="7115"/>
                    <a:pt x="30329" y="6875"/>
                  </a:cubicBezTo>
                  <a:lnTo>
                    <a:pt x="18751" y="182"/>
                  </a:lnTo>
                  <a:cubicBezTo>
                    <a:pt x="18543" y="61"/>
                    <a:pt x="18270" y="1"/>
                    <a:pt x="179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1016;p40">
              <a:extLst>
                <a:ext uri="{FF2B5EF4-FFF2-40B4-BE49-F238E27FC236}">
                  <a16:creationId xmlns:a16="http://schemas.microsoft.com/office/drawing/2014/main" id="{3215A7CC-BB4A-46FC-8FD2-6D6893B00A0A}"/>
                </a:ext>
              </a:extLst>
            </p:cNvPr>
            <p:cNvSpPr/>
            <p:nvPr/>
          </p:nvSpPr>
          <p:spPr>
            <a:xfrm>
              <a:off x="2824500" y="1276325"/>
              <a:ext cx="419600" cy="220750"/>
            </a:xfrm>
            <a:custGeom>
              <a:avLst/>
              <a:gdLst/>
              <a:ahLst/>
              <a:cxnLst/>
              <a:rect l="l" t="t" r="r" b="b"/>
              <a:pathLst>
                <a:path w="16784" h="8830" extrusionOk="0">
                  <a:moveTo>
                    <a:pt x="8392" y="0"/>
                  </a:moveTo>
                  <a:lnTo>
                    <a:pt x="8392" y="1"/>
                  </a:lnTo>
                  <a:cubicBezTo>
                    <a:pt x="6435" y="1"/>
                    <a:pt x="4479" y="432"/>
                    <a:pt x="2987" y="1294"/>
                  </a:cubicBezTo>
                  <a:cubicBezTo>
                    <a:pt x="0" y="3018"/>
                    <a:pt x="0" y="5813"/>
                    <a:pt x="2987" y="7536"/>
                  </a:cubicBezTo>
                  <a:cubicBezTo>
                    <a:pt x="4479" y="8397"/>
                    <a:pt x="6435" y="8829"/>
                    <a:pt x="8392" y="8829"/>
                  </a:cubicBezTo>
                  <a:cubicBezTo>
                    <a:pt x="10348" y="8829"/>
                    <a:pt x="12305" y="8397"/>
                    <a:pt x="13798" y="7536"/>
                  </a:cubicBezTo>
                  <a:cubicBezTo>
                    <a:pt x="16783" y="5813"/>
                    <a:pt x="16783" y="3017"/>
                    <a:pt x="13798" y="1294"/>
                  </a:cubicBezTo>
                  <a:cubicBezTo>
                    <a:pt x="12304" y="432"/>
                    <a:pt x="10348" y="0"/>
                    <a:pt x="8392" y="0"/>
                  </a:cubicBezTo>
                  <a:close/>
                </a:path>
              </a:pathLst>
            </a:custGeom>
            <a:solidFill>
              <a:srgbClr val="90C4FE">
                <a:alpha val="413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1017;p40">
              <a:extLst>
                <a:ext uri="{FF2B5EF4-FFF2-40B4-BE49-F238E27FC236}">
                  <a16:creationId xmlns:a16="http://schemas.microsoft.com/office/drawing/2014/main" id="{5AF1EBC4-E4BE-4CDF-8577-5EC66DAA67D7}"/>
                </a:ext>
              </a:extLst>
            </p:cNvPr>
            <p:cNvSpPr/>
            <p:nvPr/>
          </p:nvSpPr>
          <p:spPr>
            <a:xfrm>
              <a:off x="2648725" y="1414175"/>
              <a:ext cx="337725" cy="292075"/>
            </a:xfrm>
            <a:custGeom>
              <a:avLst/>
              <a:gdLst/>
              <a:ahLst/>
              <a:cxnLst/>
              <a:rect l="l" t="t" r="r" b="b"/>
              <a:pathLst>
                <a:path w="13509" h="11683" extrusionOk="0">
                  <a:moveTo>
                    <a:pt x="425" y="0"/>
                  </a:moveTo>
                  <a:cubicBezTo>
                    <a:pt x="420" y="0"/>
                    <a:pt x="415" y="0"/>
                    <a:pt x="411" y="0"/>
                  </a:cubicBezTo>
                  <a:cubicBezTo>
                    <a:pt x="394" y="0"/>
                    <a:pt x="376" y="2"/>
                    <a:pt x="359" y="4"/>
                  </a:cubicBezTo>
                  <a:cubicBezTo>
                    <a:pt x="342" y="5"/>
                    <a:pt x="326" y="9"/>
                    <a:pt x="311" y="14"/>
                  </a:cubicBezTo>
                  <a:cubicBezTo>
                    <a:pt x="300" y="15"/>
                    <a:pt x="288" y="19"/>
                    <a:pt x="278" y="25"/>
                  </a:cubicBezTo>
                  <a:cubicBezTo>
                    <a:pt x="267" y="27"/>
                    <a:pt x="256" y="31"/>
                    <a:pt x="247" y="37"/>
                  </a:cubicBezTo>
                  <a:cubicBezTo>
                    <a:pt x="242" y="38"/>
                    <a:pt x="238" y="40"/>
                    <a:pt x="233" y="42"/>
                  </a:cubicBezTo>
                  <a:lnTo>
                    <a:pt x="209" y="55"/>
                  </a:lnTo>
                  <a:lnTo>
                    <a:pt x="207" y="55"/>
                  </a:lnTo>
                  <a:cubicBezTo>
                    <a:pt x="79" y="138"/>
                    <a:pt x="0" y="302"/>
                    <a:pt x="0" y="533"/>
                  </a:cubicBezTo>
                  <a:lnTo>
                    <a:pt x="0" y="3258"/>
                  </a:lnTo>
                  <a:cubicBezTo>
                    <a:pt x="0" y="3735"/>
                    <a:pt x="335" y="4314"/>
                    <a:pt x="747" y="4553"/>
                  </a:cubicBezTo>
                  <a:lnTo>
                    <a:pt x="12105" y="11112"/>
                  </a:lnTo>
                  <a:lnTo>
                    <a:pt x="12120" y="11121"/>
                  </a:lnTo>
                  <a:cubicBezTo>
                    <a:pt x="12129" y="11126"/>
                    <a:pt x="12144" y="11133"/>
                    <a:pt x="12161" y="11142"/>
                  </a:cubicBezTo>
                  <a:cubicBezTo>
                    <a:pt x="12174" y="11151"/>
                    <a:pt x="12190" y="11161"/>
                    <a:pt x="12208" y="11170"/>
                  </a:cubicBezTo>
                  <a:cubicBezTo>
                    <a:pt x="12225" y="11181"/>
                    <a:pt x="12244" y="11191"/>
                    <a:pt x="12266" y="11205"/>
                  </a:cubicBezTo>
                  <a:cubicBezTo>
                    <a:pt x="12309" y="11229"/>
                    <a:pt x="12359" y="11258"/>
                    <a:pt x="12414" y="11290"/>
                  </a:cubicBezTo>
                  <a:lnTo>
                    <a:pt x="12534" y="11358"/>
                  </a:lnTo>
                  <a:cubicBezTo>
                    <a:pt x="12618" y="11407"/>
                    <a:pt x="12710" y="11460"/>
                    <a:pt x="12806" y="11515"/>
                  </a:cubicBezTo>
                  <a:cubicBezTo>
                    <a:pt x="12999" y="11626"/>
                    <a:pt x="13249" y="11683"/>
                    <a:pt x="13501" y="11683"/>
                  </a:cubicBezTo>
                  <a:cubicBezTo>
                    <a:pt x="13503" y="11683"/>
                    <a:pt x="13506" y="11683"/>
                    <a:pt x="13509" y="11683"/>
                  </a:cubicBezTo>
                  <a:lnTo>
                    <a:pt x="13509" y="10861"/>
                  </a:lnTo>
                  <a:cubicBezTo>
                    <a:pt x="13237" y="10861"/>
                    <a:pt x="12968" y="10801"/>
                    <a:pt x="12760" y="10683"/>
                  </a:cubicBezTo>
                  <a:lnTo>
                    <a:pt x="12105" y="10305"/>
                  </a:lnTo>
                  <a:lnTo>
                    <a:pt x="12105" y="10303"/>
                  </a:lnTo>
                  <a:lnTo>
                    <a:pt x="998" y="3888"/>
                  </a:lnTo>
                  <a:cubicBezTo>
                    <a:pt x="984" y="3879"/>
                    <a:pt x="966" y="3866"/>
                    <a:pt x="950" y="3854"/>
                  </a:cubicBezTo>
                  <a:cubicBezTo>
                    <a:pt x="932" y="3841"/>
                    <a:pt x="915" y="3827"/>
                    <a:pt x="901" y="3811"/>
                  </a:cubicBezTo>
                  <a:lnTo>
                    <a:pt x="872" y="3781"/>
                  </a:lnTo>
                  <a:cubicBezTo>
                    <a:pt x="857" y="3765"/>
                    <a:pt x="845" y="3749"/>
                    <a:pt x="833" y="3733"/>
                  </a:cubicBezTo>
                  <a:cubicBezTo>
                    <a:pt x="816" y="3711"/>
                    <a:pt x="802" y="3689"/>
                    <a:pt x="788" y="3665"/>
                  </a:cubicBezTo>
                  <a:cubicBezTo>
                    <a:pt x="775" y="3642"/>
                    <a:pt x="763" y="3618"/>
                    <a:pt x="752" y="3593"/>
                  </a:cubicBezTo>
                  <a:cubicBezTo>
                    <a:pt x="740" y="3568"/>
                    <a:pt x="730" y="3544"/>
                    <a:pt x="724" y="3519"/>
                  </a:cubicBezTo>
                  <a:cubicBezTo>
                    <a:pt x="717" y="3497"/>
                    <a:pt x="712" y="3476"/>
                    <a:pt x="709" y="3453"/>
                  </a:cubicBezTo>
                  <a:cubicBezTo>
                    <a:pt x="706" y="3448"/>
                    <a:pt x="706" y="3442"/>
                    <a:pt x="708" y="3436"/>
                  </a:cubicBezTo>
                  <a:cubicBezTo>
                    <a:pt x="704" y="3427"/>
                    <a:pt x="703" y="3418"/>
                    <a:pt x="704" y="3408"/>
                  </a:cubicBezTo>
                  <a:cubicBezTo>
                    <a:pt x="701" y="3396"/>
                    <a:pt x="700" y="3383"/>
                    <a:pt x="700" y="3371"/>
                  </a:cubicBezTo>
                  <a:lnTo>
                    <a:pt x="700" y="1229"/>
                  </a:lnTo>
                  <a:cubicBezTo>
                    <a:pt x="700" y="1094"/>
                    <a:pt x="768" y="1015"/>
                    <a:pt x="866" y="1015"/>
                  </a:cubicBezTo>
                  <a:cubicBezTo>
                    <a:pt x="907" y="1015"/>
                    <a:pt x="952" y="1029"/>
                    <a:pt x="1000" y="1056"/>
                  </a:cubicBezTo>
                  <a:lnTo>
                    <a:pt x="2546" y="1949"/>
                  </a:lnTo>
                  <a:lnTo>
                    <a:pt x="12105" y="7469"/>
                  </a:lnTo>
                  <a:cubicBezTo>
                    <a:pt x="12106" y="7469"/>
                    <a:pt x="12108" y="7471"/>
                    <a:pt x="12109" y="7472"/>
                  </a:cubicBezTo>
                  <a:lnTo>
                    <a:pt x="12137" y="7486"/>
                  </a:lnTo>
                  <a:cubicBezTo>
                    <a:pt x="12185" y="7515"/>
                    <a:pt x="12283" y="7573"/>
                    <a:pt x="12414" y="7647"/>
                  </a:cubicBezTo>
                  <a:lnTo>
                    <a:pt x="12534" y="7716"/>
                  </a:lnTo>
                  <a:cubicBezTo>
                    <a:pt x="12618" y="7764"/>
                    <a:pt x="12710" y="7818"/>
                    <a:pt x="12806" y="7872"/>
                  </a:cubicBezTo>
                  <a:cubicBezTo>
                    <a:pt x="12999" y="7984"/>
                    <a:pt x="13249" y="8040"/>
                    <a:pt x="13501" y="8040"/>
                  </a:cubicBezTo>
                  <a:cubicBezTo>
                    <a:pt x="13503" y="8040"/>
                    <a:pt x="13506" y="8040"/>
                    <a:pt x="13509" y="8040"/>
                  </a:cubicBezTo>
                  <a:lnTo>
                    <a:pt x="13509" y="7216"/>
                  </a:lnTo>
                  <a:cubicBezTo>
                    <a:pt x="13237" y="7216"/>
                    <a:pt x="12968" y="7157"/>
                    <a:pt x="12760" y="7037"/>
                  </a:cubicBezTo>
                  <a:lnTo>
                    <a:pt x="12759" y="7036"/>
                  </a:lnTo>
                  <a:lnTo>
                    <a:pt x="12108" y="6660"/>
                  </a:lnTo>
                  <a:lnTo>
                    <a:pt x="12105" y="6660"/>
                  </a:lnTo>
                  <a:lnTo>
                    <a:pt x="3249" y="1545"/>
                  </a:lnTo>
                  <a:lnTo>
                    <a:pt x="1183" y="353"/>
                  </a:lnTo>
                  <a:lnTo>
                    <a:pt x="747" y="102"/>
                  </a:lnTo>
                  <a:cubicBezTo>
                    <a:pt x="692" y="70"/>
                    <a:pt x="634" y="45"/>
                    <a:pt x="575" y="26"/>
                  </a:cubicBezTo>
                  <a:cubicBezTo>
                    <a:pt x="547" y="17"/>
                    <a:pt x="519" y="11"/>
                    <a:pt x="492" y="7"/>
                  </a:cubicBezTo>
                  <a:cubicBezTo>
                    <a:pt x="470" y="3"/>
                    <a:pt x="448" y="0"/>
                    <a:pt x="42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8;p40">
              <a:extLst>
                <a:ext uri="{FF2B5EF4-FFF2-40B4-BE49-F238E27FC236}">
                  <a16:creationId xmlns:a16="http://schemas.microsoft.com/office/drawing/2014/main" id="{D2CDD7A5-651B-4C9E-A9D3-7582A2BE894B}"/>
                </a:ext>
              </a:extLst>
            </p:cNvPr>
            <p:cNvSpPr/>
            <p:nvPr/>
          </p:nvSpPr>
          <p:spPr>
            <a:xfrm>
              <a:off x="2966300" y="1289175"/>
              <a:ext cx="135975" cy="123925"/>
            </a:xfrm>
            <a:custGeom>
              <a:avLst/>
              <a:gdLst/>
              <a:ahLst/>
              <a:cxnLst/>
              <a:rect l="l" t="t" r="r" b="b"/>
              <a:pathLst>
                <a:path w="5439" h="4957" extrusionOk="0">
                  <a:moveTo>
                    <a:pt x="2720" y="1"/>
                  </a:moveTo>
                  <a:cubicBezTo>
                    <a:pt x="2086" y="1"/>
                    <a:pt x="1452" y="243"/>
                    <a:pt x="968" y="727"/>
                  </a:cubicBezTo>
                  <a:cubicBezTo>
                    <a:pt x="1" y="1694"/>
                    <a:pt x="1" y="3263"/>
                    <a:pt x="968" y="4231"/>
                  </a:cubicBezTo>
                  <a:cubicBezTo>
                    <a:pt x="1452" y="4715"/>
                    <a:pt x="2086" y="4956"/>
                    <a:pt x="2720" y="4956"/>
                  </a:cubicBezTo>
                  <a:cubicBezTo>
                    <a:pt x="3354" y="4956"/>
                    <a:pt x="3989" y="4715"/>
                    <a:pt x="4472" y="4231"/>
                  </a:cubicBezTo>
                  <a:cubicBezTo>
                    <a:pt x="5439" y="3263"/>
                    <a:pt x="5439" y="1694"/>
                    <a:pt x="4472" y="727"/>
                  </a:cubicBezTo>
                  <a:cubicBezTo>
                    <a:pt x="3989" y="243"/>
                    <a:pt x="3354" y="1"/>
                    <a:pt x="2720" y="1"/>
                  </a:cubicBezTo>
                  <a:close/>
                </a:path>
              </a:pathLst>
            </a:custGeom>
            <a:solidFill>
              <a:srgbClr val="6F89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1019;p40">
              <a:extLst>
                <a:ext uri="{FF2B5EF4-FFF2-40B4-BE49-F238E27FC236}">
                  <a16:creationId xmlns:a16="http://schemas.microsoft.com/office/drawing/2014/main" id="{EA205A09-44A9-4854-BFD9-DBE9A5CD2F35}"/>
                </a:ext>
              </a:extLst>
            </p:cNvPr>
            <p:cNvSpPr/>
            <p:nvPr/>
          </p:nvSpPr>
          <p:spPr>
            <a:xfrm>
              <a:off x="2919000" y="1251675"/>
              <a:ext cx="230575" cy="121300"/>
            </a:xfrm>
            <a:custGeom>
              <a:avLst/>
              <a:gdLst/>
              <a:ahLst/>
              <a:cxnLst/>
              <a:rect l="l" t="t" r="r" b="b"/>
              <a:pathLst>
                <a:path w="9223" h="4852" extrusionOk="0">
                  <a:moveTo>
                    <a:pt x="4612" y="1"/>
                  </a:moveTo>
                  <a:cubicBezTo>
                    <a:pt x="3537" y="1"/>
                    <a:pt x="2462" y="238"/>
                    <a:pt x="1642" y="711"/>
                  </a:cubicBezTo>
                  <a:cubicBezTo>
                    <a:pt x="1" y="1658"/>
                    <a:pt x="1" y="3194"/>
                    <a:pt x="1642" y="4142"/>
                  </a:cubicBezTo>
                  <a:cubicBezTo>
                    <a:pt x="2462" y="4615"/>
                    <a:pt x="3537" y="4852"/>
                    <a:pt x="4612" y="4852"/>
                  </a:cubicBezTo>
                  <a:cubicBezTo>
                    <a:pt x="5687" y="4852"/>
                    <a:pt x="6762" y="4615"/>
                    <a:pt x="7582" y="4142"/>
                  </a:cubicBezTo>
                  <a:cubicBezTo>
                    <a:pt x="9223" y="3194"/>
                    <a:pt x="9223" y="1658"/>
                    <a:pt x="7582" y="711"/>
                  </a:cubicBezTo>
                  <a:cubicBezTo>
                    <a:pt x="6762" y="238"/>
                    <a:pt x="5687" y="1"/>
                    <a:pt x="4612" y="1"/>
                  </a:cubicBezTo>
                  <a:close/>
                </a:path>
              </a:pathLst>
            </a:custGeom>
            <a:solidFill>
              <a:srgbClr val="A5CB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1020;p40">
              <a:extLst>
                <a:ext uri="{FF2B5EF4-FFF2-40B4-BE49-F238E27FC236}">
                  <a16:creationId xmlns:a16="http://schemas.microsoft.com/office/drawing/2014/main" id="{3E833918-7D71-4EC3-80CB-7FE11B8E0E88}"/>
                </a:ext>
              </a:extLst>
            </p:cNvPr>
            <p:cNvSpPr/>
            <p:nvPr/>
          </p:nvSpPr>
          <p:spPr>
            <a:xfrm>
              <a:off x="2926025" y="1226125"/>
              <a:ext cx="216525" cy="125025"/>
            </a:xfrm>
            <a:custGeom>
              <a:avLst/>
              <a:gdLst/>
              <a:ahLst/>
              <a:cxnLst/>
              <a:rect l="l" t="t" r="r" b="b"/>
              <a:pathLst>
                <a:path w="8661" h="5001" extrusionOk="0">
                  <a:moveTo>
                    <a:pt x="4331" y="0"/>
                  </a:moveTo>
                  <a:cubicBezTo>
                    <a:pt x="1940" y="0"/>
                    <a:pt x="1" y="1120"/>
                    <a:pt x="1" y="2501"/>
                  </a:cubicBezTo>
                  <a:cubicBezTo>
                    <a:pt x="1" y="3881"/>
                    <a:pt x="1940" y="5001"/>
                    <a:pt x="4331" y="5001"/>
                  </a:cubicBezTo>
                  <a:cubicBezTo>
                    <a:pt x="6723" y="5001"/>
                    <a:pt x="8661" y="3881"/>
                    <a:pt x="8661" y="2501"/>
                  </a:cubicBezTo>
                  <a:cubicBezTo>
                    <a:pt x="8661" y="1120"/>
                    <a:pt x="6723" y="0"/>
                    <a:pt x="4331" y="0"/>
                  </a:cubicBezTo>
                  <a:close/>
                </a:path>
              </a:pathLst>
            </a:custGeom>
            <a:solidFill>
              <a:srgbClr val="6F89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1021;p40">
              <a:extLst>
                <a:ext uri="{FF2B5EF4-FFF2-40B4-BE49-F238E27FC236}">
                  <a16:creationId xmlns:a16="http://schemas.microsoft.com/office/drawing/2014/main" id="{E289E824-1371-4529-8C01-B308893D3923}"/>
                </a:ext>
              </a:extLst>
            </p:cNvPr>
            <p:cNvSpPr/>
            <p:nvPr/>
          </p:nvSpPr>
          <p:spPr>
            <a:xfrm>
              <a:off x="2911800" y="1199800"/>
              <a:ext cx="245000" cy="128875"/>
            </a:xfrm>
            <a:custGeom>
              <a:avLst/>
              <a:gdLst/>
              <a:ahLst/>
              <a:cxnLst/>
              <a:rect l="l" t="t" r="r" b="b"/>
              <a:pathLst>
                <a:path w="9800" h="5155" extrusionOk="0">
                  <a:moveTo>
                    <a:pt x="4900" y="1"/>
                  </a:moveTo>
                  <a:cubicBezTo>
                    <a:pt x="3758" y="1"/>
                    <a:pt x="2616" y="252"/>
                    <a:pt x="1744" y="755"/>
                  </a:cubicBezTo>
                  <a:cubicBezTo>
                    <a:pt x="0" y="1762"/>
                    <a:pt x="0" y="3393"/>
                    <a:pt x="1744" y="4399"/>
                  </a:cubicBezTo>
                  <a:cubicBezTo>
                    <a:pt x="2616" y="4903"/>
                    <a:pt x="3758" y="5154"/>
                    <a:pt x="4900" y="5154"/>
                  </a:cubicBezTo>
                  <a:cubicBezTo>
                    <a:pt x="6042" y="5154"/>
                    <a:pt x="7185" y="4903"/>
                    <a:pt x="8056" y="4399"/>
                  </a:cubicBezTo>
                  <a:cubicBezTo>
                    <a:pt x="9799" y="3393"/>
                    <a:pt x="9799" y="1762"/>
                    <a:pt x="8056" y="755"/>
                  </a:cubicBezTo>
                  <a:cubicBezTo>
                    <a:pt x="7184" y="252"/>
                    <a:pt x="6042" y="1"/>
                    <a:pt x="4900" y="1"/>
                  </a:cubicBezTo>
                  <a:close/>
                </a:path>
              </a:pathLst>
            </a:custGeom>
            <a:solidFill>
              <a:srgbClr val="A5CB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1022;p40">
              <a:extLst>
                <a:ext uri="{FF2B5EF4-FFF2-40B4-BE49-F238E27FC236}">
                  <a16:creationId xmlns:a16="http://schemas.microsoft.com/office/drawing/2014/main" id="{27AE8585-C8A2-442E-808C-D719CE3214DE}"/>
                </a:ext>
              </a:extLst>
            </p:cNvPr>
            <p:cNvSpPr/>
            <p:nvPr/>
          </p:nvSpPr>
          <p:spPr>
            <a:xfrm>
              <a:off x="2919275" y="1172675"/>
              <a:ext cx="230050" cy="132800"/>
            </a:xfrm>
            <a:custGeom>
              <a:avLst/>
              <a:gdLst/>
              <a:ahLst/>
              <a:cxnLst/>
              <a:rect l="l" t="t" r="r" b="b"/>
              <a:pathLst>
                <a:path w="9202" h="5312" extrusionOk="0">
                  <a:moveTo>
                    <a:pt x="4601" y="0"/>
                  </a:moveTo>
                  <a:cubicBezTo>
                    <a:pt x="2060" y="0"/>
                    <a:pt x="1" y="1190"/>
                    <a:pt x="1" y="2656"/>
                  </a:cubicBezTo>
                  <a:cubicBezTo>
                    <a:pt x="1" y="4123"/>
                    <a:pt x="2060" y="5312"/>
                    <a:pt x="4601" y="5312"/>
                  </a:cubicBezTo>
                  <a:cubicBezTo>
                    <a:pt x="7141" y="5312"/>
                    <a:pt x="9201" y="4123"/>
                    <a:pt x="9201" y="2656"/>
                  </a:cubicBezTo>
                  <a:cubicBezTo>
                    <a:pt x="9201" y="1190"/>
                    <a:pt x="7141" y="0"/>
                    <a:pt x="4601" y="0"/>
                  </a:cubicBezTo>
                  <a:close/>
                </a:path>
              </a:pathLst>
            </a:custGeom>
            <a:solidFill>
              <a:srgbClr val="6F89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1023;p40">
              <a:extLst>
                <a:ext uri="{FF2B5EF4-FFF2-40B4-BE49-F238E27FC236}">
                  <a16:creationId xmlns:a16="http://schemas.microsoft.com/office/drawing/2014/main" id="{3C3EF6E7-D708-4147-B1CB-A44E68F3C463}"/>
                </a:ext>
              </a:extLst>
            </p:cNvPr>
            <p:cNvSpPr/>
            <p:nvPr/>
          </p:nvSpPr>
          <p:spPr>
            <a:xfrm>
              <a:off x="2916925" y="1145400"/>
              <a:ext cx="234750" cy="135550"/>
            </a:xfrm>
            <a:custGeom>
              <a:avLst/>
              <a:gdLst/>
              <a:ahLst/>
              <a:cxnLst/>
              <a:rect l="l" t="t" r="r" b="b"/>
              <a:pathLst>
                <a:path w="9390" h="5422" extrusionOk="0">
                  <a:moveTo>
                    <a:pt x="4695" y="0"/>
                  </a:moveTo>
                  <a:cubicBezTo>
                    <a:pt x="2102" y="0"/>
                    <a:pt x="0" y="1214"/>
                    <a:pt x="0" y="2712"/>
                  </a:cubicBezTo>
                  <a:cubicBezTo>
                    <a:pt x="0" y="4208"/>
                    <a:pt x="2102" y="5422"/>
                    <a:pt x="4695" y="5422"/>
                  </a:cubicBezTo>
                  <a:cubicBezTo>
                    <a:pt x="7287" y="5422"/>
                    <a:pt x="9389" y="4208"/>
                    <a:pt x="9389" y="2712"/>
                  </a:cubicBezTo>
                  <a:cubicBezTo>
                    <a:pt x="9389" y="1214"/>
                    <a:pt x="7287" y="0"/>
                    <a:pt x="4695" y="0"/>
                  </a:cubicBezTo>
                  <a:close/>
                </a:path>
              </a:pathLst>
            </a:custGeom>
            <a:solidFill>
              <a:srgbClr val="A5CB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1024;p40">
              <a:extLst>
                <a:ext uri="{FF2B5EF4-FFF2-40B4-BE49-F238E27FC236}">
                  <a16:creationId xmlns:a16="http://schemas.microsoft.com/office/drawing/2014/main" id="{E3681990-3D21-4CEE-ADE9-E0DBAE8A26A8}"/>
                </a:ext>
              </a:extLst>
            </p:cNvPr>
            <p:cNvSpPr/>
            <p:nvPr/>
          </p:nvSpPr>
          <p:spPr>
            <a:xfrm>
              <a:off x="2739250" y="539700"/>
              <a:ext cx="590100" cy="721350"/>
            </a:xfrm>
            <a:custGeom>
              <a:avLst/>
              <a:gdLst/>
              <a:ahLst/>
              <a:cxnLst/>
              <a:rect l="l" t="t" r="r" b="b"/>
              <a:pathLst>
                <a:path w="23604" h="28854" extrusionOk="0">
                  <a:moveTo>
                    <a:pt x="11801" y="1"/>
                  </a:moveTo>
                  <a:cubicBezTo>
                    <a:pt x="11801" y="1"/>
                    <a:pt x="11802" y="1"/>
                    <a:pt x="11802" y="1"/>
                  </a:cubicBezTo>
                  <a:lnTo>
                    <a:pt x="11802" y="1"/>
                  </a:lnTo>
                  <a:cubicBezTo>
                    <a:pt x="11802" y="1"/>
                    <a:pt x="11802" y="1"/>
                    <a:pt x="11802" y="1"/>
                  </a:cubicBezTo>
                  <a:close/>
                  <a:moveTo>
                    <a:pt x="11802" y="1"/>
                  </a:moveTo>
                  <a:cubicBezTo>
                    <a:pt x="5284" y="1"/>
                    <a:pt x="0" y="5285"/>
                    <a:pt x="0" y="11803"/>
                  </a:cubicBezTo>
                  <a:cubicBezTo>
                    <a:pt x="0" y="21171"/>
                    <a:pt x="7730" y="22727"/>
                    <a:pt x="7730" y="26503"/>
                  </a:cubicBezTo>
                  <a:cubicBezTo>
                    <a:pt x="7730" y="27105"/>
                    <a:pt x="8128" y="27706"/>
                    <a:pt x="8922" y="28166"/>
                  </a:cubicBezTo>
                  <a:cubicBezTo>
                    <a:pt x="9717" y="28624"/>
                    <a:pt x="10760" y="28853"/>
                    <a:pt x="11802" y="28853"/>
                  </a:cubicBezTo>
                  <a:cubicBezTo>
                    <a:pt x="12844" y="28853"/>
                    <a:pt x="13886" y="28624"/>
                    <a:pt x="14681" y="28166"/>
                  </a:cubicBezTo>
                  <a:cubicBezTo>
                    <a:pt x="15475" y="27706"/>
                    <a:pt x="15874" y="27105"/>
                    <a:pt x="15874" y="26503"/>
                  </a:cubicBezTo>
                  <a:cubicBezTo>
                    <a:pt x="15874" y="22727"/>
                    <a:pt x="23603" y="21171"/>
                    <a:pt x="23603" y="11803"/>
                  </a:cubicBezTo>
                  <a:cubicBezTo>
                    <a:pt x="23603" y="5285"/>
                    <a:pt x="18320" y="1"/>
                    <a:pt x="11802" y="1"/>
                  </a:cubicBezTo>
                  <a:close/>
                </a:path>
              </a:pathLst>
            </a:custGeom>
            <a:solidFill>
              <a:srgbClr val="FFD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1025;p40">
              <a:extLst>
                <a:ext uri="{FF2B5EF4-FFF2-40B4-BE49-F238E27FC236}">
                  <a16:creationId xmlns:a16="http://schemas.microsoft.com/office/drawing/2014/main" id="{8292D668-E151-4275-AB4A-A383578EC5FA}"/>
                </a:ext>
              </a:extLst>
            </p:cNvPr>
            <p:cNvSpPr/>
            <p:nvPr/>
          </p:nvSpPr>
          <p:spPr>
            <a:xfrm>
              <a:off x="2942800" y="1154150"/>
              <a:ext cx="182975" cy="96250"/>
            </a:xfrm>
            <a:custGeom>
              <a:avLst/>
              <a:gdLst/>
              <a:ahLst/>
              <a:cxnLst/>
              <a:rect l="l" t="t" r="r" b="b"/>
              <a:pathLst>
                <a:path w="7319" h="3850" extrusionOk="0">
                  <a:moveTo>
                    <a:pt x="3660" y="0"/>
                  </a:moveTo>
                  <a:cubicBezTo>
                    <a:pt x="2807" y="0"/>
                    <a:pt x="1954" y="188"/>
                    <a:pt x="1303" y="564"/>
                  </a:cubicBezTo>
                  <a:cubicBezTo>
                    <a:pt x="1" y="1316"/>
                    <a:pt x="1" y="2534"/>
                    <a:pt x="1303" y="3286"/>
                  </a:cubicBezTo>
                  <a:cubicBezTo>
                    <a:pt x="1954" y="3662"/>
                    <a:pt x="2807" y="3850"/>
                    <a:pt x="3660" y="3850"/>
                  </a:cubicBezTo>
                  <a:cubicBezTo>
                    <a:pt x="4513" y="3850"/>
                    <a:pt x="5366" y="3662"/>
                    <a:pt x="6017" y="3286"/>
                  </a:cubicBezTo>
                  <a:cubicBezTo>
                    <a:pt x="7319" y="2534"/>
                    <a:pt x="7319" y="1316"/>
                    <a:pt x="6017" y="564"/>
                  </a:cubicBezTo>
                  <a:cubicBezTo>
                    <a:pt x="5366" y="188"/>
                    <a:pt x="4513" y="0"/>
                    <a:pt x="3660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1026;p40">
              <a:extLst>
                <a:ext uri="{FF2B5EF4-FFF2-40B4-BE49-F238E27FC236}">
                  <a16:creationId xmlns:a16="http://schemas.microsoft.com/office/drawing/2014/main" id="{81991870-8A9B-4453-AFAD-FB1395FB3E32}"/>
                </a:ext>
              </a:extLst>
            </p:cNvPr>
            <p:cNvSpPr/>
            <p:nvPr/>
          </p:nvSpPr>
          <p:spPr>
            <a:xfrm>
              <a:off x="2919500" y="947275"/>
              <a:ext cx="223275" cy="280000"/>
            </a:xfrm>
            <a:custGeom>
              <a:avLst/>
              <a:gdLst/>
              <a:ahLst/>
              <a:cxnLst/>
              <a:rect l="l" t="t" r="r" b="b"/>
              <a:pathLst>
                <a:path w="8931" h="11200" extrusionOk="0">
                  <a:moveTo>
                    <a:pt x="4005" y="18"/>
                  </a:moveTo>
                  <a:cubicBezTo>
                    <a:pt x="4007" y="18"/>
                    <a:pt x="4009" y="18"/>
                    <a:pt x="4011" y="19"/>
                  </a:cubicBezTo>
                  <a:cubicBezTo>
                    <a:pt x="4101" y="19"/>
                    <a:pt x="4206" y="51"/>
                    <a:pt x="4323" y="123"/>
                  </a:cubicBezTo>
                  <a:cubicBezTo>
                    <a:pt x="4718" y="366"/>
                    <a:pt x="4912" y="734"/>
                    <a:pt x="4912" y="1114"/>
                  </a:cubicBezTo>
                  <a:cubicBezTo>
                    <a:pt x="4912" y="1464"/>
                    <a:pt x="4748" y="1822"/>
                    <a:pt x="4422" y="2101"/>
                  </a:cubicBezTo>
                  <a:cubicBezTo>
                    <a:pt x="4314" y="2194"/>
                    <a:pt x="4188" y="2278"/>
                    <a:pt x="4044" y="2349"/>
                  </a:cubicBezTo>
                  <a:lnTo>
                    <a:pt x="4044" y="2349"/>
                  </a:lnTo>
                  <a:cubicBezTo>
                    <a:pt x="4037" y="2336"/>
                    <a:pt x="4031" y="2324"/>
                    <a:pt x="4024" y="2311"/>
                  </a:cubicBezTo>
                  <a:cubicBezTo>
                    <a:pt x="3728" y="1731"/>
                    <a:pt x="3595" y="1173"/>
                    <a:pt x="3595" y="753"/>
                  </a:cubicBezTo>
                  <a:cubicBezTo>
                    <a:pt x="3595" y="529"/>
                    <a:pt x="3632" y="344"/>
                    <a:pt x="3704" y="216"/>
                  </a:cubicBezTo>
                  <a:cubicBezTo>
                    <a:pt x="3735" y="158"/>
                    <a:pt x="3779" y="108"/>
                    <a:pt x="3835" y="69"/>
                  </a:cubicBezTo>
                  <a:cubicBezTo>
                    <a:pt x="3885" y="36"/>
                    <a:pt x="3944" y="18"/>
                    <a:pt x="4005" y="18"/>
                  </a:cubicBezTo>
                  <a:close/>
                  <a:moveTo>
                    <a:pt x="319" y="125"/>
                  </a:moveTo>
                  <a:cubicBezTo>
                    <a:pt x="390" y="125"/>
                    <a:pt x="468" y="149"/>
                    <a:pt x="551" y="197"/>
                  </a:cubicBezTo>
                  <a:cubicBezTo>
                    <a:pt x="696" y="282"/>
                    <a:pt x="857" y="440"/>
                    <a:pt x="1024" y="668"/>
                  </a:cubicBezTo>
                  <a:cubicBezTo>
                    <a:pt x="1312" y="1060"/>
                    <a:pt x="1617" y="1659"/>
                    <a:pt x="1901" y="2447"/>
                  </a:cubicBezTo>
                  <a:lnTo>
                    <a:pt x="1901" y="2447"/>
                  </a:lnTo>
                  <a:cubicBezTo>
                    <a:pt x="1480" y="2299"/>
                    <a:pt x="1111" y="2064"/>
                    <a:pt x="814" y="1798"/>
                  </a:cubicBezTo>
                  <a:cubicBezTo>
                    <a:pt x="565" y="1575"/>
                    <a:pt x="366" y="1329"/>
                    <a:pt x="229" y="1096"/>
                  </a:cubicBezTo>
                  <a:cubicBezTo>
                    <a:pt x="93" y="863"/>
                    <a:pt x="19" y="644"/>
                    <a:pt x="19" y="472"/>
                  </a:cubicBezTo>
                  <a:cubicBezTo>
                    <a:pt x="18" y="415"/>
                    <a:pt x="28" y="360"/>
                    <a:pt x="47" y="308"/>
                  </a:cubicBezTo>
                  <a:cubicBezTo>
                    <a:pt x="65" y="262"/>
                    <a:pt x="95" y="221"/>
                    <a:pt x="134" y="191"/>
                  </a:cubicBezTo>
                  <a:cubicBezTo>
                    <a:pt x="186" y="148"/>
                    <a:pt x="251" y="125"/>
                    <a:pt x="319" y="125"/>
                  </a:cubicBezTo>
                  <a:close/>
                  <a:moveTo>
                    <a:pt x="8053" y="4045"/>
                  </a:moveTo>
                  <a:cubicBezTo>
                    <a:pt x="8351" y="4045"/>
                    <a:pt x="8613" y="4140"/>
                    <a:pt x="8787" y="4321"/>
                  </a:cubicBezTo>
                  <a:cubicBezTo>
                    <a:pt x="8874" y="4412"/>
                    <a:pt x="8913" y="4504"/>
                    <a:pt x="8913" y="4590"/>
                  </a:cubicBezTo>
                  <a:cubicBezTo>
                    <a:pt x="8912" y="4657"/>
                    <a:pt x="8890" y="4722"/>
                    <a:pt x="8849" y="4774"/>
                  </a:cubicBezTo>
                  <a:cubicBezTo>
                    <a:pt x="8787" y="4861"/>
                    <a:pt x="8677" y="4935"/>
                    <a:pt x="8530" y="4989"/>
                  </a:cubicBezTo>
                  <a:cubicBezTo>
                    <a:pt x="8382" y="5043"/>
                    <a:pt x="8194" y="5074"/>
                    <a:pt x="7976" y="5074"/>
                  </a:cubicBezTo>
                  <a:cubicBezTo>
                    <a:pt x="7604" y="5074"/>
                    <a:pt x="7141" y="4982"/>
                    <a:pt x="6622" y="4749"/>
                  </a:cubicBezTo>
                  <a:lnTo>
                    <a:pt x="6622" y="4749"/>
                  </a:lnTo>
                  <a:cubicBezTo>
                    <a:pt x="7059" y="4268"/>
                    <a:pt x="7598" y="4045"/>
                    <a:pt x="8053" y="4045"/>
                  </a:cubicBezTo>
                  <a:close/>
                  <a:moveTo>
                    <a:pt x="4006" y="0"/>
                  </a:moveTo>
                  <a:cubicBezTo>
                    <a:pt x="3942" y="0"/>
                    <a:pt x="3879" y="20"/>
                    <a:pt x="3825" y="55"/>
                  </a:cubicBezTo>
                  <a:cubicBezTo>
                    <a:pt x="3744" y="108"/>
                    <a:pt x="3681" y="198"/>
                    <a:pt x="3640" y="318"/>
                  </a:cubicBezTo>
                  <a:cubicBezTo>
                    <a:pt x="3598" y="436"/>
                    <a:pt x="3576" y="584"/>
                    <a:pt x="3576" y="753"/>
                  </a:cubicBezTo>
                  <a:cubicBezTo>
                    <a:pt x="3576" y="1177"/>
                    <a:pt x="3712" y="1737"/>
                    <a:pt x="4008" y="2320"/>
                  </a:cubicBezTo>
                  <a:cubicBezTo>
                    <a:pt x="4015" y="2332"/>
                    <a:pt x="4021" y="2345"/>
                    <a:pt x="4028" y="2357"/>
                  </a:cubicBezTo>
                  <a:lnTo>
                    <a:pt x="4028" y="2357"/>
                  </a:lnTo>
                  <a:cubicBezTo>
                    <a:pt x="3741" y="2497"/>
                    <a:pt x="3385" y="2588"/>
                    <a:pt x="2961" y="2606"/>
                  </a:cubicBezTo>
                  <a:cubicBezTo>
                    <a:pt x="2921" y="2608"/>
                    <a:pt x="2881" y="2609"/>
                    <a:pt x="2843" y="2609"/>
                  </a:cubicBezTo>
                  <a:cubicBezTo>
                    <a:pt x="2516" y="2609"/>
                    <a:pt x="2207" y="2552"/>
                    <a:pt x="1923" y="2454"/>
                  </a:cubicBezTo>
                  <a:lnTo>
                    <a:pt x="1923" y="2454"/>
                  </a:lnTo>
                  <a:cubicBezTo>
                    <a:pt x="1755" y="1987"/>
                    <a:pt x="1579" y="1586"/>
                    <a:pt x="1405" y="1254"/>
                  </a:cubicBezTo>
                  <a:cubicBezTo>
                    <a:pt x="1207" y="880"/>
                    <a:pt x="1011" y="594"/>
                    <a:pt x="827" y="401"/>
                  </a:cubicBezTo>
                  <a:cubicBezTo>
                    <a:pt x="748" y="317"/>
                    <a:pt x="659" y="243"/>
                    <a:pt x="560" y="183"/>
                  </a:cubicBezTo>
                  <a:cubicBezTo>
                    <a:pt x="475" y="133"/>
                    <a:pt x="395" y="108"/>
                    <a:pt x="319" y="108"/>
                  </a:cubicBezTo>
                  <a:cubicBezTo>
                    <a:pt x="247" y="108"/>
                    <a:pt x="177" y="132"/>
                    <a:pt x="123" y="178"/>
                  </a:cubicBezTo>
                  <a:cubicBezTo>
                    <a:pt x="82" y="210"/>
                    <a:pt x="50" y="254"/>
                    <a:pt x="31" y="302"/>
                  </a:cubicBezTo>
                  <a:cubicBezTo>
                    <a:pt x="10" y="356"/>
                    <a:pt x="0" y="414"/>
                    <a:pt x="1" y="472"/>
                  </a:cubicBezTo>
                  <a:cubicBezTo>
                    <a:pt x="1" y="648"/>
                    <a:pt x="76" y="870"/>
                    <a:pt x="212" y="1106"/>
                  </a:cubicBezTo>
                  <a:cubicBezTo>
                    <a:pt x="419" y="1458"/>
                    <a:pt x="766" y="1838"/>
                    <a:pt x="1218" y="2130"/>
                  </a:cubicBezTo>
                  <a:cubicBezTo>
                    <a:pt x="1427" y="2266"/>
                    <a:pt x="1659" y="2383"/>
                    <a:pt x="1909" y="2469"/>
                  </a:cubicBezTo>
                  <a:lnTo>
                    <a:pt x="1909" y="2469"/>
                  </a:lnTo>
                  <a:cubicBezTo>
                    <a:pt x="2117" y="3049"/>
                    <a:pt x="2312" y="3732"/>
                    <a:pt x="2480" y="4507"/>
                  </a:cubicBezTo>
                  <a:cubicBezTo>
                    <a:pt x="3071" y="7251"/>
                    <a:pt x="3108" y="9375"/>
                    <a:pt x="3108" y="9869"/>
                  </a:cubicBezTo>
                  <a:lnTo>
                    <a:pt x="3108" y="9950"/>
                  </a:lnTo>
                  <a:lnTo>
                    <a:pt x="3108" y="9978"/>
                  </a:lnTo>
                  <a:cubicBezTo>
                    <a:pt x="3108" y="9983"/>
                    <a:pt x="3112" y="9988"/>
                    <a:pt x="3117" y="9988"/>
                  </a:cubicBezTo>
                  <a:cubicBezTo>
                    <a:pt x="3122" y="9988"/>
                    <a:pt x="3126" y="9984"/>
                    <a:pt x="3126" y="9979"/>
                  </a:cubicBezTo>
                  <a:lnTo>
                    <a:pt x="3125" y="9979"/>
                  </a:lnTo>
                  <a:lnTo>
                    <a:pt x="3125" y="9869"/>
                  </a:lnTo>
                  <a:cubicBezTo>
                    <a:pt x="3125" y="9375"/>
                    <a:pt x="3088" y="7250"/>
                    <a:pt x="2497" y="4504"/>
                  </a:cubicBezTo>
                  <a:cubicBezTo>
                    <a:pt x="2331" y="3733"/>
                    <a:pt x="2137" y="3055"/>
                    <a:pt x="1930" y="2476"/>
                  </a:cubicBezTo>
                  <a:lnTo>
                    <a:pt x="1930" y="2476"/>
                  </a:lnTo>
                  <a:cubicBezTo>
                    <a:pt x="2213" y="2571"/>
                    <a:pt x="2519" y="2626"/>
                    <a:pt x="2843" y="2626"/>
                  </a:cubicBezTo>
                  <a:cubicBezTo>
                    <a:pt x="2883" y="2626"/>
                    <a:pt x="2922" y="2625"/>
                    <a:pt x="2962" y="2624"/>
                  </a:cubicBezTo>
                  <a:cubicBezTo>
                    <a:pt x="3389" y="2605"/>
                    <a:pt x="3747" y="2513"/>
                    <a:pt x="4036" y="2373"/>
                  </a:cubicBezTo>
                  <a:lnTo>
                    <a:pt x="4036" y="2373"/>
                  </a:lnTo>
                  <a:cubicBezTo>
                    <a:pt x="4334" y="2939"/>
                    <a:pt x="4786" y="3524"/>
                    <a:pt x="5417" y="4023"/>
                  </a:cubicBezTo>
                  <a:cubicBezTo>
                    <a:pt x="5828" y="4349"/>
                    <a:pt x="6224" y="4588"/>
                    <a:pt x="6592" y="4756"/>
                  </a:cubicBezTo>
                  <a:lnTo>
                    <a:pt x="6592" y="4756"/>
                  </a:lnTo>
                  <a:cubicBezTo>
                    <a:pt x="6292" y="5092"/>
                    <a:pt x="6041" y="5551"/>
                    <a:pt x="5899" y="6143"/>
                  </a:cubicBezTo>
                  <a:cubicBezTo>
                    <a:pt x="5413" y="8172"/>
                    <a:pt x="5320" y="11191"/>
                    <a:pt x="5320" y="11191"/>
                  </a:cubicBezTo>
                  <a:cubicBezTo>
                    <a:pt x="5320" y="11197"/>
                    <a:pt x="5325" y="11200"/>
                    <a:pt x="5329" y="11200"/>
                  </a:cubicBezTo>
                  <a:cubicBezTo>
                    <a:pt x="5334" y="11200"/>
                    <a:pt x="5338" y="11197"/>
                    <a:pt x="5338" y="11191"/>
                  </a:cubicBezTo>
                  <a:cubicBezTo>
                    <a:pt x="5338" y="11191"/>
                    <a:pt x="5338" y="11179"/>
                    <a:pt x="5339" y="11157"/>
                  </a:cubicBezTo>
                  <a:cubicBezTo>
                    <a:pt x="5351" y="10818"/>
                    <a:pt x="5461" y="8046"/>
                    <a:pt x="5916" y="6147"/>
                  </a:cubicBezTo>
                  <a:cubicBezTo>
                    <a:pt x="6058" y="5555"/>
                    <a:pt x="6309" y="5098"/>
                    <a:pt x="6609" y="4763"/>
                  </a:cubicBezTo>
                  <a:lnTo>
                    <a:pt x="6609" y="4763"/>
                  </a:lnTo>
                  <a:cubicBezTo>
                    <a:pt x="7132" y="4999"/>
                    <a:pt x="7600" y="5092"/>
                    <a:pt x="7976" y="5092"/>
                  </a:cubicBezTo>
                  <a:cubicBezTo>
                    <a:pt x="8270" y="5092"/>
                    <a:pt x="8508" y="5036"/>
                    <a:pt x="8673" y="4945"/>
                  </a:cubicBezTo>
                  <a:cubicBezTo>
                    <a:pt x="8747" y="4907"/>
                    <a:pt x="8812" y="4851"/>
                    <a:pt x="8864" y="4785"/>
                  </a:cubicBezTo>
                  <a:cubicBezTo>
                    <a:pt x="8906" y="4729"/>
                    <a:pt x="8930" y="4662"/>
                    <a:pt x="8930" y="4590"/>
                  </a:cubicBezTo>
                  <a:cubicBezTo>
                    <a:pt x="8930" y="4499"/>
                    <a:pt x="8888" y="4402"/>
                    <a:pt x="8800" y="4309"/>
                  </a:cubicBezTo>
                  <a:cubicBezTo>
                    <a:pt x="8621" y="4125"/>
                    <a:pt x="8355" y="4027"/>
                    <a:pt x="8053" y="4027"/>
                  </a:cubicBezTo>
                  <a:cubicBezTo>
                    <a:pt x="7591" y="4027"/>
                    <a:pt x="7046" y="4254"/>
                    <a:pt x="6605" y="4742"/>
                  </a:cubicBezTo>
                  <a:lnTo>
                    <a:pt x="6605" y="4742"/>
                  </a:lnTo>
                  <a:cubicBezTo>
                    <a:pt x="6236" y="4574"/>
                    <a:pt x="5839" y="4336"/>
                    <a:pt x="5427" y="4009"/>
                  </a:cubicBezTo>
                  <a:cubicBezTo>
                    <a:pt x="4798" y="3512"/>
                    <a:pt x="4349" y="2929"/>
                    <a:pt x="4052" y="2365"/>
                  </a:cubicBezTo>
                  <a:lnTo>
                    <a:pt x="4052" y="2365"/>
                  </a:lnTo>
                  <a:cubicBezTo>
                    <a:pt x="4197" y="2292"/>
                    <a:pt x="4325" y="2208"/>
                    <a:pt x="4434" y="2114"/>
                  </a:cubicBezTo>
                  <a:cubicBezTo>
                    <a:pt x="4764" y="1832"/>
                    <a:pt x="4930" y="1469"/>
                    <a:pt x="4930" y="1114"/>
                  </a:cubicBezTo>
                  <a:cubicBezTo>
                    <a:pt x="4930" y="728"/>
                    <a:pt x="4732" y="353"/>
                    <a:pt x="4333" y="108"/>
                  </a:cubicBezTo>
                  <a:cubicBezTo>
                    <a:pt x="4214" y="34"/>
                    <a:pt x="4107" y="0"/>
                    <a:pt x="4012" y="0"/>
                  </a:cubicBezTo>
                  <a:cubicBezTo>
                    <a:pt x="4010" y="0"/>
                    <a:pt x="4008" y="0"/>
                    <a:pt x="4006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1027;p40">
              <a:extLst>
                <a:ext uri="{FF2B5EF4-FFF2-40B4-BE49-F238E27FC236}">
                  <a16:creationId xmlns:a16="http://schemas.microsoft.com/office/drawing/2014/main" id="{12765E24-F587-498E-A341-3311FDE3C690}"/>
                </a:ext>
              </a:extLst>
            </p:cNvPr>
            <p:cNvSpPr/>
            <p:nvPr/>
          </p:nvSpPr>
          <p:spPr>
            <a:xfrm>
              <a:off x="2749225" y="733225"/>
              <a:ext cx="240750" cy="343900"/>
            </a:xfrm>
            <a:custGeom>
              <a:avLst/>
              <a:gdLst/>
              <a:ahLst/>
              <a:cxnLst/>
              <a:rect l="l" t="t" r="r" b="b"/>
              <a:pathLst>
                <a:path w="9630" h="13756" extrusionOk="0">
                  <a:moveTo>
                    <a:pt x="7131" y="8687"/>
                  </a:moveTo>
                  <a:cubicBezTo>
                    <a:pt x="7063" y="8687"/>
                    <a:pt x="6998" y="8710"/>
                    <a:pt x="6945" y="8753"/>
                  </a:cubicBezTo>
                  <a:cubicBezTo>
                    <a:pt x="6906" y="8783"/>
                    <a:pt x="6877" y="8824"/>
                    <a:pt x="6859" y="8870"/>
                  </a:cubicBezTo>
                  <a:cubicBezTo>
                    <a:pt x="6840" y="8922"/>
                    <a:pt x="6830" y="8977"/>
                    <a:pt x="6830" y="9033"/>
                  </a:cubicBezTo>
                  <a:cubicBezTo>
                    <a:pt x="6830" y="9204"/>
                    <a:pt x="6904" y="9425"/>
                    <a:pt x="7040" y="9658"/>
                  </a:cubicBezTo>
                  <a:cubicBezTo>
                    <a:pt x="7177" y="9890"/>
                    <a:pt x="7376" y="10136"/>
                    <a:pt x="7627" y="10360"/>
                  </a:cubicBezTo>
                  <a:cubicBezTo>
                    <a:pt x="7943" y="10645"/>
                    <a:pt x="8312" y="10866"/>
                    <a:pt x="8713" y="11009"/>
                  </a:cubicBezTo>
                  <a:cubicBezTo>
                    <a:pt x="8429" y="10222"/>
                    <a:pt x="8123" y="9622"/>
                    <a:pt x="7835" y="9230"/>
                  </a:cubicBezTo>
                  <a:cubicBezTo>
                    <a:pt x="7669" y="9002"/>
                    <a:pt x="7508" y="8844"/>
                    <a:pt x="7362" y="8759"/>
                  </a:cubicBezTo>
                  <a:cubicBezTo>
                    <a:pt x="7280" y="8711"/>
                    <a:pt x="7202" y="8687"/>
                    <a:pt x="7131" y="8687"/>
                  </a:cubicBezTo>
                  <a:close/>
                  <a:moveTo>
                    <a:pt x="8742" y="11037"/>
                  </a:moveTo>
                  <a:lnTo>
                    <a:pt x="8742" y="11037"/>
                  </a:lnTo>
                  <a:cubicBezTo>
                    <a:pt x="8853" y="11349"/>
                    <a:pt x="8960" y="11689"/>
                    <a:pt x="9061" y="12057"/>
                  </a:cubicBezTo>
                  <a:cubicBezTo>
                    <a:pt x="9162" y="11766"/>
                    <a:pt x="9240" y="11468"/>
                    <a:pt x="9295" y="11165"/>
                  </a:cubicBezTo>
                  <a:cubicBezTo>
                    <a:pt x="9107" y="11141"/>
                    <a:pt x="8921" y="11098"/>
                    <a:pt x="8742" y="11037"/>
                  </a:cubicBezTo>
                  <a:close/>
                  <a:moveTo>
                    <a:pt x="3346" y="0"/>
                  </a:moveTo>
                  <a:cubicBezTo>
                    <a:pt x="1433" y="4"/>
                    <a:pt x="1" y="3878"/>
                    <a:pt x="1642" y="8385"/>
                  </a:cubicBezTo>
                  <a:cubicBezTo>
                    <a:pt x="3043" y="12235"/>
                    <a:pt x="5187" y="13756"/>
                    <a:pt x="6924" y="13756"/>
                  </a:cubicBezTo>
                  <a:cubicBezTo>
                    <a:pt x="7212" y="13756"/>
                    <a:pt x="7498" y="13713"/>
                    <a:pt x="7771" y="13628"/>
                  </a:cubicBezTo>
                  <a:cubicBezTo>
                    <a:pt x="8337" y="13449"/>
                    <a:pt x="8768" y="12883"/>
                    <a:pt x="9052" y="12087"/>
                  </a:cubicBezTo>
                  <a:cubicBezTo>
                    <a:pt x="8947" y="11704"/>
                    <a:pt x="8836" y="11351"/>
                    <a:pt x="8720" y="11030"/>
                  </a:cubicBezTo>
                  <a:cubicBezTo>
                    <a:pt x="8477" y="10945"/>
                    <a:pt x="8244" y="10832"/>
                    <a:pt x="8030" y="10691"/>
                  </a:cubicBezTo>
                  <a:cubicBezTo>
                    <a:pt x="7578" y="10399"/>
                    <a:pt x="7231" y="10019"/>
                    <a:pt x="7025" y="9666"/>
                  </a:cubicBezTo>
                  <a:cubicBezTo>
                    <a:pt x="6887" y="9432"/>
                    <a:pt x="6812" y="9210"/>
                    <a:pt x="6812" y="9033"/>
                  </a:cubicBezTo>
                  <a:cubicBezTo>
                    <a:pt x="6812" y="8975"/>
                    <a:pt x="6822" y="8917"/>
                    <a:pt x="6842" y="8863"/>
                  </a:cubicBezTo>
                  <a:cubicBezTo>
                    <a:pt x="6862" y="8813"/>
                    <a:pt x="6893" y="8771"/>
                    <a:pt x="6934" y="8739"/>
                  </a:cubicBezTo>
                  <a:cubicBezTo>
                    <a:pt x="6990" y="8693"/>
                    <a:pt x="7060" y="8669"/>
                    <a:pt x="7131" y="8669"/>
                  </a:cubicBezTo>
                  <a:cubicBezTo>
                    <a:pt x="7206" y="8669"/>
                    <a:pt x="7286" y="8694"/>
                    <a:pt x="7372" y="8743"/>
                  </a:cubicBezTo>
                  <a:cubicBezTo>
                    <a:pt x="7471" y="8804"/>
                    <a:pt x="7560" y="8877"/>
                    <a:pt x="7639" y="8962"/>
                  </a:cubicBezTo>
                  <a:cubicBezTo>
                    <a:pt x="7822" y="9155"/>
                    <a:pt x="8019" y="9441"/>
                    <a:pt x="8217" y="9815"/>
                  </a:cubicBezTo>
                  <a:cubicBezTo>
                    <a:pt x="8392" y="10147"/>
                    <a:pt x="8567" y="10549"/>
                    <a:pt x="8734" y="11015"/>
                  </a:cubicBezTo>
                  <a:cubicBezTo>
                    <a:pt x="8918" y="11078"/>
                    <a:pt x="9107" y="11123"/>
                    <a:pt x="9299" y="11147"/>
                  </a:cubicBezTo>
                  <a:cubicBezTo>
                    <a:pt x="9630" y="9373"/>
                    <a:pt x="9425" y="6973"/>
                    <a:pt x="8604" y="4979"/>
                  </a:cubicBezTo>
                  <a:cubicBezTo>
                    <a:pt x="6981" y="1032"/>
                    <a:pt x="5112" y="1"/>
                    <a:pt x="3354" y="1"/>
                  </a:cubicBezTo>
                  <a:lnTo>
                    <a:pt x="3354" y="0"/>
                  </a:lnTo>
                  <a:close/>
                </a:path>
              </a:pathLst>
            </a:custGeom>
            <a:solidFill>
              <a:srgbClr val="FFE5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1028;p40">
              <a:extLst>
                <a:ext uri="{FF2B5EF4-FFF2-40B4-BE49-F238E27FC236}">
                  <a16:creationId xmlns:a16="http://schemas.microsoft.com/office/drawing/2014/main" id="{00549679-B4B5-4514-B3D2-D8F1CE36C3C2}"/>
                </a:ext>
              </a:extLst>
            </p:cNvPr>
            <p:cNvSpPr/>
            <p:nvPr/>
          </p:nvSpPr>
          <p:spPr>
            <a:xfrm>
              <a:off x="2919500" y="949925"/>
              <a:ext cx="62225" cy="85475"/>
            </a:xfrm>
            <a:custGeom>
              <a:avLst/>
              <a:gdLst/>
              <a:ahLst/>
              <a:cxnLst/>
              <a:rect l="l" t="t" r="r" b="b"/>
              <a:pathLst>
                <a:path w="2489" h="3419" extrusionOk="0">
                  <a:moveTo>
                    <a:pt x="315" y="19"/>
                  </a:moveTo>
                  <a:cubicBezTo>
                    <a:pt x="317" y="19"/>
                    <a:pt x="318" y="19"/>
                    <a:pt x="320" y="19"/>
                  </a:cubicBezTo>
                  <a:cubicBezTo>
                    <a:pt x="391" y="19"/>
                    <a:pt x="468" y="43"/>
                    <a:pt x="551" y="91"/>
                  </a:cubicBezTo>
                  <a:cubicBezTo>
                    <a:pt x="696" y="174"/>
                    <a:pt x="857" y="332"/>
                    <a:pt x="1024" y="560"/>
                  </a:cubicBezTo>
                  <a:cubicBezTo>
                    <a:pt x="1312" y="953"/>
                    <a:pt x="1617" y="1552"/>
                    <a:pt x="1902" y="2340"/>
                  </a:cubicBezTo>
                  <a:cubicBezTo>
                    <a:pt x="1501" y="2198"/>
                    <a:pt x="1132" y="1977"/>
                    <a:pt x="816" y="1692"/>
                  </a:cubicBezTo>
                  <a:cubicBezTo>
                    <a:pt x="565" y="1468"/>
                    <a:pt x="366" y="1222"/>
                    <a:pt x="229" y="989"/>
                  </a:cubicBezTo>
                  <a:cubicBezTo>
                    <a:pt x="93" y="756"/>
                    <a:pt x="19" y="536"/>
                    <a:pt x="19" y="365"/>
                  </a:cubicBezTo>
                  <a:cubicBezTo>
                    <a:pt x="18" y="309"/>
                    <a:pt x="28" y="254"/>
                    <a:pt x="48" y="202"/>
                  </a:cubicBezTo>
                  <a:cubicBezTo>
                    <a:pt x="65" y="155"/>
                    <a:pt x="95" y="115"/>
                    <a:pt x="134" y="84"/>
                  </a:cubicBezTo>
                  <a:cubicBezTo>
                    <a:pt x="185" y="43"/>
                    <a:pt x="249" y="19"/>
                    <a:pt x="315" y="19"/>
                  </a:cubicBezTo>
                  <a:close/>
                  <a:moveTo>
                    <a:pt x="320" y="1"/>
                  </a:moveTo>
                  <a:cubicBezTo>
                    <a:pt x="249" y="1"/>
                    <a:pt x="179" y="26"/>
                    <a:pt x="123" y="71"/>
                  </a:cubicBezTo>
                  <a:cubicBezTo>
                    <a:pt x="82" y="103"/>
                    <a:pt x="51" y="147"/>
                    <a:pt x="31" y="195"/>
                  </a:cubicBezTo>
                  <a:cubicBezTo>
                    <a:pt x="11" y="249"/>
                    <a:pt x="0" y="307"/>
                    <a:pt x="1" y="366"/>
                  </a:cubicBezTo>
                  <a:cubicBezTo>
                    <a:pt x="1" y="542"/>
                    <a:pt x="77" y="764"/>
                    <a:pt x="214" y="1000"/>
                  </a:cubicBezTo>
                  <a:cubicBezTo>
                    <a:pt x="420" y="1351"/>
                    <a:pt x="767" y="1731"/>
                    <a:pt x="1219" y="2024"/>
                  </a:cubicBezTo>
                  <a:cubicBezTo>
                    <a:pt x="1433" y="2164"/>
                    <a:pt x="1665" y="2277"/>
                    <a:pt x="1909" y="2362"/>
                  </a:cubicBezTo>
                  <a:cubicBezTo>
                    <a:pt x="2024" y="2684"/>
                    <a:pt x="2135" y="3036"/>
                    <a:pt x="2241" y="3419"/>
                  </a:cubicBezTo>
                  <a:lnTo>
                    <a:pt x="2250" y="3389"/>
                  </a:lnTo>
                  <a:cubicBezTo>
                    <a:pt x="2149" y="3021"/>
                    <a:pt x="2042" y="2679"/>
                    <a:pt x="1931" y="2369"/>
                  </a:cubicBezTo>
                  <a:lnTo>
                    <a:pt x="1931" y="2369"/>
                  </a:lnTo>
                  <a:cubicBezTo>
                    <a:pt x="2110" y="2430"/>
                    <a:pt x="2296" y="2473"/>
                    <a:pt x="2484" y="2497"/>
                  </a:cubicBezTo>
                  <a:cubicBezTo>
                    <a:pt x="2486" y="2491"/>
                    <a:pt x="2487" y="2485"/>
                    <a:pt x="2488" y="2479"/>
                  </a:cubicBezTo>
                  <a:cubicBezTo>
                    <a:pt x="2295" y="2455"/>
                    <a:pt x="2107" y="2410"/>
                    <a:pt x="1923" y="2347"/>
                  </a:cubicBezTo>
                  <a:cubicBezTo>
                    <a:pt x="1756" y="1881"/>
                    <a:pt x="1579" y="1479"/>
                    <a:pt x="1405" y="1147"/>
                  </a:cubicBezTo>
                  <a:cubicBezTo>
                    <a:pt x="1208" y="773"/>
                    <a:pt x="1011" y="487"/>
                    <a:pt x="827" y="294"/>
                  </a:cubicBezTo>
                  <a:cubicBezTo>
                    <a:pt x="748" y="209"/>
                    <a:pt x="659" y="136"/>
                    <a:pt x="560" y="77"/>
                  </a:cubicBezTo>
                  <a:cubicBezTo>
                    <a:pt x="475" y="27"/>
                    <a:pt x="395" y="2"/>
                    <a:pt x="319" y="2"/>
                  </a:cubicBezTo>
                  <a:lnTo>
                    <a:pt x="320" y="1"/>
                  </a:lnTo>
                  <a:close/>
                </a:path>
              </a:pathLst>
            </a:custGeom>
            <a:solidFill>
              <a:srgbClr val="F0B228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1029;p40">
              <a:extLst>
                <a:ext uri="{FF2B5EF4-FFF2-40B4-BE49-F238E27FC236}">
                  <a16:creationId xmlns:a16="http://schemas.microsoft.com/office/drawing/2014/main" id="{441415FB-0BBA-47B5-8F8D-7F3440FC5834}"/>
                </a:ext>
              </a:extLst>
            </p:cNvPr>
            <p:cNvSpPr/>
            <p:nvPr/>
          </p:nvSpPr>
          <p:spPr>
            <a:xfrm>
              <a:off x="2830600" y="556125"/>
              <a:ext cx="375" cy="250"/>
            </a:xfrm>
            <a:custGeom>
              <a:avLst/>
              <a:gdLst/>
              <a:ahLst/>
              <a:cxnLst/>
              <a:rect l="l" t="t" r="r" b="b"/>
              <a:pathLst>
                <a:path w="15" h="10" extrusionOk="0">
                  <a:moveTo>
                    <a:pt x="0" y="0"/>
                  </a:moveTo>
                  <a:lnTo>
                    <a:pt x="15" y="10"/>
                  </a:lnTo>
                  <a:lnTo>
                    <a:pt x="15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18F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1030;p40">
              <a:extLst>
                <a:ext uri="{FF2B5EF4-FFF2-40B4-BE49-F238E27FC236}">
                  <a16:creationId xmlns:a16="http://schemas.microsoft.com/office/drawing/2014/main" id="{3461A782-660D-42D7-A628-48AE5B2910BC}"/>
                </a:ext>
              </a:extLst>
            </p:cNvPr>
            <p:cNvSpPr/>
            <p:nvPr/>
          </p:nvSpPr>
          <p:spPr>
            <a:xfrm>
              <a:off x="3034300" y="556425"/>
              <a:ext cx="203175" cy="117325"/>
            </a:xfrm>
            <a:custGeom>
              <a:avLst/>
              <a:gdLst/>
              <a:ahLst/>
              <a:cxnLst/>
              <a:rect l="l" t="t" r="r" b="b"/>
              <a:pathLst>
                <a:path w="8127" h="4693" extrusionOk="0">
                  <a:moveTo>
                    <a:pt x="8127" y="0"/>
                  </a:moveTo>
                  <a:lnTo>
                    <a:pt x="0" y="4693"/>
                  </a:lnTo>
                  <a:lnTo>
                    <a:pt x="8127" y="0"/>
                  </a:lnTo>
                  <a:lnTo>
                    <a:pt x="8127" y="0"/>
                  </a:lnTo>
                  <a:close/>
                </a:path>
              </a:pathLst>
            </a:custGeom>
            <a:solidFill>
              <a:srgbClr val="1831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DD9D322B-399E-4925-AF31-19B342E8A186}"/>
              </a:ext>
            </a:extLst>
          </p:cNvPr>
          <p:cNvSpPr/>
          <p:nvPr/>
        </p:nvSpPr>
        <p:spPr>
          <a:xfrm>
            <a:off x="2914650" y="100012"/>
            <a:ext cx="6859692" cy="163121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ar-SA" sz="10000" b="1" i="0" u="none" strike="noStrike" kern="0" cap="none" spc="0" normalizeH="0" baseline="0" noProof="0" dirty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A1C448"/>
                  </a:outerShdw>
                </a:effectLst>
                <a:uLnTx/>
                <a:uFillTx/>
                <a:latin typeface="Andalus" panose="02020603050405020304" pitchFamily="18" charset="-78"/>
                <a:ea typeface="+mn-ea"/>
                <a:cs typeface="Andalus" panose="02020603050405020304" pitchFamily="18" charset="-78"/>
                <a:sym typeface="Arial"/>
              </a:rPr>
              <a:t>التهيئة</a:t>
            </a:r>
            <a:r>
              <a:rPr kumimoji="0" lang="ar-SA" sz="10000" b="1" i="0" u="none" strike="noStrike" kern="0" cap="none" spc="0" normalizeH="0" baseline="0" noProof="0" dirty="0">
                <a:ln w="12700">
                  <a:solidFill>
                    <a:srgbClr val="A1C448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A1C448"/>
                  </a:outerShdw>
                </a:effectLst>
                <a:uLnTx/>
                <a:uFillTx/>
                <a:latin typeface="Andalus" panose="02020603050405020304" pitchFamily="18" charset="-78"/>
                <a:ea typeface="+mn-ea"/>
                <a:cs typeface="Andalus" panose="02020603050405020304" pitchFamily="18" charset="-78"/>
                <a:sym typeface="Arial"/>
              </a:rPr>
              <a:t> </a:t>
            </a:r>
            <a:r>
              <a:rPr kumimoji="0" lang="ar-SA" sz="10000" b="1" i="0" u="none" strike="noStrike" kern="0" cap="none" spc="0" normalizeH="0" baseline="0" noProof="0" dirty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A1C448"/>
                  </a:outerShdw>
                </a:effectLst>
                <a:uLnTx/>
                <a:uFillTx/>
                <a:latin typeface="Andalus" panose="02020603050405020304" pitchFamily="18" charset="-78"/>
                <a:ea typeface="+mn-ea"/>
                <a:cs typeface="Andalus" panose="02020603050405020304" pitchFamily="18" charset="-78"/>
                <a:sym typeface="Arial"/>
              </a:rPr>
              <a:t>الحافزة</a:t>
            </a:r>
            <a:r>
              <a:rPr kumimoji="0" lang="ar-SA" sz="10000" b="1" i="0" u="none" strike="noStrike" kern="0" cap="none" spc="0" normalizeH="0" baseline="0" noProof="0" dirty="0">
                <a:ln w="12700">
                  <a:solidFill>
                    <a:srgbClr val="A1C448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A1C448"/>
                  </a:outerShdw>
                </a:effectLst>
                <a:uLnTx/>
                <a:uFillTx/>
                <a:latin typeface="Andalus" panose="02020603050405020304" pitchFamily="18" charset="-78"/>
                <a:ea typeface="+mn-ea"/>
                <a:cs typeface="Andalus" panose="02020603050405020304" pitchFamily="18" charset="-78"/>
                <a:sym typeface="Arial"/>
              </a:rPr>
              <a:t> </a:t>
            </a:r>
            <a:endParaRPr kumimoji="0" lang="en-US" sz="10000" b="1" i="0" u="none" strike="noStrike" kern="0" cap="none" spc="0" normalizeH="0" baseline="0" noProof="0" dirty="0">
              <a:ln w="12700">
                <a:solidFill>
                  <a:srgbClr val="A1C448"/>
                </a:solidFill>
                <a:prstDash val="solid"/>
              </a:ln>
              <a:solidFill>
                <a:srgbClr val="0070C0"/>
              </a:solidFill>
              <a:effectLst>
                <a:outerShdw dist="38100" dir="2640000" algn="bl" rotWithShape="0">
                  <a:srgbClr val="A1C448"/>
                </a:outerShdw>
              </a:effectLst>
              <a:uLnTx/>
              <a:uFillTx/>
              <a:latin typeface="Andalus" panose="02020603050405020304" pitchFamily="18" charset="-78"/>
              <a:ea typeface="+mn-ea"/>
              <a:cs typeface="Andalus" panose="02020603050405020304" pitchFamily="18" charset="-78"/>
              <a:sym typeface="Arial"/>
            </a:endParaRPr>
          </a:p>
        </p:txBody>
      </p:sp>
      <p:pic>
        <p:nvPicPr>
          <p:cNvPr id="31" name="Picture 30" descr="A picture containing text&#10;&#10;Description automatically generated">
            <a:extLst>
              <a:ext uri="{FF2B5EF4-FFF2-40B4-BE49-F238E27FC236}">
                <a16:creationId xmlns:a16="http://schemas.microsoft.com/office/drawing/2014/main" id="{391BE5AF-4727-48B6-A3C5-5691629AD3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4436" y="1155250"/>
            <a:ext cx="4572000" cy="4142215"/>
          </a:xfrm>
          <a:prstGeom prst="rect">
            <a:avLst/>
          </a:prstGeom>
        </p:spPr>
      </p:pic>
      <p:pic>
        <p:nvPicPr>
          <p:cNvPr id="33" name="610EAF06-1F7C-4995-9648-BCFBC1035A58-L0-001.gif" descr="610EAF06-1F7C-4995-9648-BCFBC1035A58-L0-001.gif">
            <a:extLst>
              <a:ext uri="{FF2B5EF4-FFF2-40B4-BE49-F238E27FC236}">
                <a16:creationId xmlns:a16="http://schemas.microsoft.com/office/drawing/2014/main" id="{8FD18963-DCC5-48C9-8F3A-D1BF2FD52E0A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221435" y="4563052"/>
            <a:ext cx="2513885" cy="226731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81481E-6 C -2.5E-6 0.03311 0.02696 0.05996 0.06003 0.05996 C 0.09896 0.05996 0.11302 0.0301 0.11901 0.01204 L 0.125 -0.01203 C 0.13099 -0.03009 0.14597 -0.05995 0.18998 -0.05995 C 0.21797 -0.05995 0.25 -0.0331 0.25 -4.81481E-6 C 0.25 0.03311 0.21797 0.05996 0.18998 0.05996 C 0.14597 0.05996 0.13099 0.0301 0.125 0.01204 L 0.11901 -0.01203 C 0.11302 -0.03009 0.09896 -0.05995 0.06003 -0.05995 C 0.02696 -0.05995 -2.5E-6 -0.0331 -2.5E-6 -4.81481E-6 Z " pathEditMode="relative" rAng="0" ptsTypes="AAAAAAAAAAA">
                                      <p:cBhvr>
                                        <p:cTn id="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water, outdoor, beach, nature&#10;&#10;Description automatically generated">
            <a:extLst>
              <a:ext uri="{FF2B5EF4-FFF2-40B4-BE49-F238E27FC236}">
                <a16:creationId xmlns:a16="http://schemas.microsoft.com/office/drawing/2014/main" id="{69BC4B37-6BA9-42F1-8DBB-69629D8EC9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07"/>
          <a:stretch/>
        </p:blipFill>
        <p:spPr>
          <a:xfrm>
            <a:off x="331304" y="210378"/>
            <a:ext cx="7699514" cy="6437243"/>
          </a:xfrm>
          <a:prstGeom prst="rect">
            <a:avLst/>
          </a:prstGeom>
        </p:spPr>
      </p:pic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0A588E2C-0D0A-4666-A021-61B39A78A84B}"/>
              </a:ext>
            </a:extLst>
          </p:cNvPr>
          <p:cNvSpPr/>
          <p:nvPr/>
        </p:nvSpPr>
        <p:spPr>
          <a:xfrm>
            <a:off x="8329600" y="210378"/>
            <a:ext cx="3669631" cy="2369488"/>
          </a:xfrm>
          <a:prstGeom prst="wedgeEllipseCallout">
            <a:avLst>
              <a:gd name="adj1" fmla="val 30870"/>
              <a:gd name="adj2" fmla="val 66055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b="1" dirty="0">
                <a:solidFill>
                  <a:srgbClr val="7030A0"/>
                </a:solidFill>
              </a:rPr>
              <a:t> تأمل يا صديقي هذه الصورة الجميلة واستنتج أين ستكون وُجهتنا اليوم ؟</a:t>
            </a:r>
            <a:endParaRPr lang="en-US" sz="2800" b="1" dirty="0">
              <a:solidFill>
                <a:srgbClr val="7030A0"/>
              </a:solidFill>
            </a:endParaRPr>
          </a:p>
        </p:txBody>
      </p:sp>
      <p:pic>
        <p:nvPicPr>
          <p:cNvPr id="7" name="Picture 6" descr="Shape, circle&#10;&#10;Description automatically generated">
            <a:extLst>
              <a:ext uri="{FF2B5EF4-FFF2-40B4-BE49-F238E27FC236}">
                <a16:creationId xmlns:a16="http://schemas.microsoft.com/office/drawing/2014/main" id="{038677EB-6DE9-4DF0-860F-AAE1F12874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438" b="90000" l="9956" r="89956">
                        <a14:foregroundMark x1="48356" y1="55313" x2="49244" y2="27063"/>
                        <a14:foregroundMark x1="49244" y1="27063" x2="57511" y2="19063"/>
                        <a14:foregroundMark x1="57511" y1="19063" x2="54133" y2="9500"/>
                        <a14:foregroundMark x1="54133" y1="9500" x2="40000" y2="13375"/>
                        <a14:foregroundMark x1="40000" y1="13375" x2="32000" y2="25188"/>
                        <a14:foregroundMark x1="32000" y1="25188" x2="38044" y2="41125"/>
                        <a14:foregroundMark x1="38044" y1="41125" x2="43111" y2="44250"/>
                        <a14:foregroundMark x1="54044" y1="55937" x2="59111" y2="28875"/>
                        <a14:foregroundMark x1="59111" y1="28875" x2="48267" y2="22000"/>
                        <a14:foregroundMark x1="48267" y1="22000" x2="41422" y2="22438"/>
                        <a14:foregroundMark x1="67644" y1="29500" x2="53600" y2="17188"/>
                        <a14:foregroundMark x1="72444" y1="26438" x2="71467" y2="15875"/>
                        <a14:foregroundMark x1="71467" y1="15875" x2="61689" y2="8938"/>
                        <a14:foregroundMark x1="61689" y1="8938" x2="48178" y2="6438"/>
                        <a14:foregroundMark x1="48178" y1="6438" x2="33156" y2="9875"/>
                        <a14:foregroundMark x1="33156" y1="9875" x2="29156" y2="19063"/>
                        <a14:foregroundMark x1="36622" y1="89750" x2="45333" y2="88188"/>
                        <a14:foregroundMark x1="54489" y1="89750" x2="64533" y2="89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269" r="14737" b="7551"/>
          <a:stretch/>
        </p:blipFill>
        <p:spPr>
          <a:xfrm flipH="1">
            <a:off x="8136834" y="2947163"/>
            <a:ext cx="4055165" cy="3741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175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fish swimming in the water&#10;&#10;Description automatically generated with low confidence">
            <a:extLst>
              <a:ext uri="{FF2B5EF4-FFF2-40B4-BE49-F238E27FC236}">
                <a16:creationId xmlns:a16="http://schemas.microsoft.com/office/drawing/2014/main" id="{17035C95-C2CC-4D3B-94F3-F06B372997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AD46E50-7B59-45F1-A03C-87801ECC843D}"/>
              </a:ext>
            </a:extLst>
          </p:cNvPr>
          <p:cNvSpPr/>
          <p:nvPr/>
        </p:nvSpPr>
        <p:spPr>
          <a:xfrm>
            <a:off x="1986928" y="4438327"/>
            <a:ext cx="8589211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138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  <a:t>الثروة السمكية</a:t>
            </a:r>
            <a:endParaRPr lang="en-US" sz="138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id="{D361AB28-7EB8-4FBB-BA7B-717A16A431B6}"/>
              </a:ext>
            </a:extLst>
          </p:cNvPr>
          <p:cNvSpPr/>
          <p:nvPr/>
        </p:nvSpPr>
        <p:spPr>
          <a:xfrm>
            <a:off x="135402" y="231336"/>
            <a:ext cx="3522198" cy="1987827"/>
          </a:xfrm>
          <a:prstGeom prst="cloudCallout">
            <a:avLst>
              <a:gd name="adj1" fmla="val 83861"/>
              <a:gd name="adj2" fmla="val 39833"/>
            </a:avLst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ar-AE" sz="2800" b="1" i="0" u="none" strike="noStrike" kern="1200" spc="50" normalizeH="0" baseline="0" noProof="0" dirty="0">
                <a:ln w="0"/>
                <a:solidFill>
                  <a:schemeClr val="accent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مرحبا يا أصدقائي أنا اسمي سمُّوكه سنتكلم اليوم عن</a:t>
            </a:r>
            <a:endParaRPr lang="en-US" sz="1000" b="1" spc="50" dirty="0">
              <a:ln w="0"/>
              <a:solidFill>
                <a:schemeClr val="accent6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639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1893;p41">
            <a:extLst>
              <a:ext uri="{FF2B5EF4-FFF2-40B4-BE49-F238E27FC236}">
                <a16:creationId xmlns:a16="http://schemas.microsoft.com/office/drawing/2014/main" id="{D62C1243-3EDB-49ED-B6B7-D16B68C1E5B8}"/>
              </a:ext>
            </a:extLst>
          </p:cNvPr>
          <p:cNvGrpSpPr/>
          <p:nvPr/>
        </p:nvGrpSpPr>
        <p:grpSpPr>
          <a:xfrm>
            <a:off x="7113168" y="6"/>
            <a:ext cx="2992651" cy="6857999"/>
            <a:chOff x="5370050" y="3"/>
            <a:chExt cx="2244488" cy="5143499"/>
          </a:xfrm>
        </p:grpSpPr>
        <p:sp>
          <p:nvSpPr>
            <p:cNvPr id="6" name="Google Shape;1894;p41">
              <a:extLst>
                <a:ext uri="{FF2B5EF4-FFF2-40B4-BE49-F238E27FC236}">
                  <a16:creationId xmlns:a16="http://schemas.microsoft.com/office/drawing/2014/main" id="{EC1A6D9D-2F15-4B66-BACC-4B4C47FF1240}"/>
                </a:ext>
              </a:extLst>
            </p:cNvPr>
            <p:cNvSpPr/>
            <p:nvPr/>
          </p:nvSpPr>
          <p:spPr>
            <a:xfrm>
              <a:off x="5370050" y="3"/>
              <a:ext cx="2244488" cy="5143394"/>
            </a:xfrm>
            <a:custGeom>
              <a:avLst/>
              <a:gdLst/>
              <a:ahLst/>
              <a:cxnLst/>
              <a:rect l="l" t="t" r="r" b="b"/>
              <a:pathLst>
                <a:path w="70272" h="161033" extrusionOk="0">
                  <a:moveTo>
                    <a:pt x="28588" y="1"/>
                  </a:moveTo>
                  <a:lnTo>
                    <a:pt x="28588" y="18920"/>
                  </a:lnTo>
                  <a:cubicBezTo>
                    <a:pt x="28588" y="19932"/>
                    <a:pt x="28540" y="20420"/>
                    <a:pt x="28493" y="20646"/>
                  </a:cubicBezTo>
                  <a:cubicBezTo>
                    <a:pt x="28266" y="20694"/>
                    <a:pt x="27778" y="20741"/>
                    <a:pt x="26766" y="20741"/>
                  </a:cubicBezTo>
                  <a:lnTo>
                    <a:pt x="13860" y="20741"/>
                  </a:lnTo>
                  <a:cubicBezTo>
                    <a:pt x="5954" y="20741"/>
                    <a:pt x="1" y="26694"/>
                    <a:pt x="1" y="34612"/>
                  </a:cubicBezTo>
                  <a:cubicBezTo>
                    <a:pt x="1" y="42494"/>
                    <a:pt x="5954" y="48459"/>
                    <a:pt x="13860" y="48459"/>
                  </a:cubicBezTo>
                  <a:lnTo>
                    <a:pt x="32576" y="48459"/>
                  </a:lnTo>
                  <a:cubicBezTo>
                    <a:pt x="33850" y="48459"/>
                    <a:pt x="33898" y="48757"/>
                    <a:pt x="33898" y="49781"/>
                  </a:cubicBezTo>
                  <a:lnTo>
                    <a:pt x="33898" y="66926"/>
                  </a:lnTo>
                  <a:cubicBezTo>
                    <a:pt x="33898" y="67938"/>
                    <a:pt x="33850" y="68247"/>
                    <a:pt x="32576" y="68247"/>
                  </a:cubicBezTo>
                  <a:lnTo>
                    <a:pt x="13860" y="68247"/>
                  </a:lnTo>
                  <a:cubicBezTo>
                    <a:pt x="5954" y="68247"/>
                    <a:pt x="1" y="74200"/>
                    <a:pt x="1" y="82094"/>
                  </a:cubicBezTo>
                  <a:cubicBezTo>
                    <a:pt x="1" y="90000"/>
                    <a:pt x="5954" y="95965"/>
                    <a:pt x="13860" y="95965"/>
                  </a:cubicBezTo>
                  <a:lnTo>
                    <a:pt x="26766" y="95965"/>
                  </a:lnTo>
                  <a:cubicBezTo>
                    <a:pt x="27778" y="95965"/>
                    <a:pt x="28266" y="96013"/>
                    <a:pt x="28493" y="96060"/>
                  </a:cubicBezTo>
                  <a:cubicBezTo>
                    <a:pt x="28540" y="96286"/>
                    <a:pt x="28588" y="96763"/>
                    <a:pt x="28588" y="97775"/>
                  </a:cubicBezTo>
                  <a:lnTo>
                    <a:pt x="28588" y="122992"/>
                  </a:lnTo>
                  <a:cubicBezTo>
                    <a:pt x="28588" y="128457"/>
                    <a:pt x="30279" y="132517"/>
                    <a:pt x="33624" y="135053"/>
                  </a:cubicBezTo>
                  <a:cubicBezTo>
                    <a:pt x="36125" y="136958"/>
                    <a:pt x="39458" y="137922"/>
                    <a:pt x="43506" y="137922"/>
                  </a:cubicBezTo>
                  <a:lnTo>
                    <a:pt x="56413" y="137922"/>
                  </a:lnTo>
                  <a:cubicBezTo>
                    <a:pt x="57020" y="137922"/>
                    <a:pt x="57163" y="137958"/>
                    <a:pt x="57163" y="138684"/>
                  </a:cubicBezTo>
                  <a:cubicBezTo>
                    <a:pt x="57163" y="139423"/>
                    <a:pt x="56818" y="139423"/>
                    <a:pt x="56413" y="139423"/>
                  </a:cubicBezTo>
                  <a:lnTo>
                    <a:pt x="37696" y="139423"/>
                  </a:lnTo>
                  <a:cubicBezTo>
                    <a:pt x="33624" y="139423"/>
                    <a:pt x="29933" y="140875"/>
                    <a:pt x="27326" y="143483"/>
                  </a:cubicBezTo>
                  <a:cubicBezTo>
                    <a:pt x="24706" y="146102"/>
                    <a:pt x="23266" y="149781"/>
                    <a:pt x="23266" y="153853"/>
                  </a:cubicBezTo>
                  <a:lnTo>
                    <a:pt x="23266" y="161032"/>
                  </a:lnTo>
                  <a:lnTo>
                    <a:pt x="36363" y="161032"/>
                  </a:lnTo>
                  <a:lnTo>
                    <a:pt x="36363" y="153853"/>
                  </a:lnTo>
                  <a:cubicBezTo>
                    <a:pt x="36363" y="152841"/>
                    <a:pt x="36422" y="152531"/>
                    <a:pt x="37696" y="152531"/>
                  </a:cubicBezTo>
                  <a:lnTo>
                    <a:pt x="56413" y="152531"/>
                  </a:lnTo>
                  <a:cubicBezTo>
                    <a:pt x="64319" y="152531"/>
                    <a:pt x="70272" y="146566"/>
                    <a:pt x="70272" y="138684"/>
                  </a:cubicBezTo>
                  <a:cubicBezTo>
                    <a:pt x="70272" y="130779"/>
                    <a:pt x="64319" y="124814"/>
                    <a:pt x="56413" y="124814"/>
                  </a:cubicBezTo>
                  <a:lnTo>
                    <a:pt x="43506" y="124814"/>
                  </a:lnTo>
                  <a:cubicBezTo>
                    <a:pt x="42494" y="124814"/>
                    <a:pt x="42018" y="124766"/>
                    <a:pt x="41792" y="124718"/>
                  </a:cubicBezTo>
                  <a:cubicBezTo>
                    <a:pt x="41744" y="124492"/>
                    <a:pt x="41697" y="124016"/>
                    <a:pt x="41697" y="122992"/>
                  </a:cubicBezTo>
                  <a:lnTo>
                    <a:pt x="41697" y="97775"/>
                  </a:lnTo>
                  <a:cubicBezTo>
                    <a:pt x="41697" y="92322"/>
                    <a:pt x="39982" y="88262"/>
                    <a:pt x="36648" y="85714"/>
                  </a:cubicBezTo>
                  <a:cubicBezTo>
                    <a:pt x="34160" y="83821"/>
                    <a:pt x="30826" y="82856"/>
                    <a:pt x="26766" y="82856"/>
                  </a:cubicBezTo>
                  <a:lnTo>
                    <a:pt x="13860" y="82856"/>
                  </a:lnTo>
                  <a:cubicBezTo>
                    <a:pt x="13253" y="82856"/>
                    <a:pt x="13110" y="82820"/>
                    <a:pt x="13110" y="82094"/>
                  </a:cubicBezTo>
                  <a:cubicBezTo>
                    <a:pt x="13110" y="81332"/>
                    <a:pt x="13443" y="81332"/>
                    <a:pt x="13860" y="81332"/>
                  </a:cubicBezTo>
                  <a:lnTo>
                    <a:pt x="32576" y="81332"/>
                  </a:lnTo>
                  <a:cubicBezTo>
                    <a:pt x="36648" y="81332"/>
                    <a:pt x="40339" y="79903"/>
                    <a:pt x="42947" y="77296"/>
                  </a:cubicBezTo>
                  <a:cubicBezTo>
                    <a:pt x="45578" y="74677"/>
                    <a:pt x="47007" y="70986"/>
                    <a:pt x="47007" y="66926"/>
                  </a:cubicBezTo>
                  <a:lnTo>
                    <a:pt x="47007" y="49781"/>
                  </a:lnTo>
                  <a:cubicBezTo>
                    <a:pt x="47007" y="45697"/>
                    <a:pt x="45578" y="42030"/>
                    <a:pt x="42947" y="39410"/>
                  </a:cubicBezTo>
                  <a:cubicBezTo>
                    <a:pt x="40339" y="36791"/>
                    <a:pt x="36648" y="35350"/>
                    <a:pt x="32576" y="35350"/>
                  </a:cubicBezTo>
                  <a:lnTo>
                    <a:pt x="13860" y="35350"/>
                  </a:lnTo>
                  <a:cubicBezTo>
                    <a:pt x="13443" y="35350"/>
                    <a:pt x="13110" y="35350"/>
                    <a:pt x="13110" y="34612"/>
                  </a:cubicBezTo>
                  <a:cubicBezTo>
                    <a:pt x="13110" y="33886"/>
                    <a:pt x="13253" y="33850"/>
                    <a:pt x="13860" y="33850"/>
                  </a:cubicBezTo>
                  <a:lnTo>
                    <a:pt x="26766" y="33850"/>
                  </a:lnTo>
                  <a:cubicBezTo>
                    <a:pt x="30826" y="33850"/>
                    <a:pt x="34160" y="32886"/>
                    <a:pt x="36648" y="30981"/>
                  </a:cubicBezTo>
                  <a:cubicBezTo>
                    <a:pt x="40006" y="28445"/>
                    <a:pt x="41697" y="24385"/>
                    <a:pt x="41697" y="18920"/>
                  </a:cubicBezTo>
                  <a:lnTo>
                    <a:pt x="41697" y="1"/>
                  </a:ln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" name="Google Shape;1895;p41">
              <a:extLst>
                <a:ext uri="{FF2B5EF4-FFF2-40B4-BE49-F238E27FC236}">
                  <a16:creationId xmlns:a16="http://schemas.microsoft.com/office/drawing/2014/main" id="{60DB821C-8326-4AE7-AFB4-B01699EAACF8}"/>
                </a:ext>
              </a:extLst>
            </p:cNvPr>
            <p:cNvSpPr/>
            <p:nvPr/>
          </p:nvSpPr>
          <p:spPr>
            <a:xfrm>
              <a:off x="5424445" y="3"/>
              <a:ext cx="1845557" cy="5143394"/>
            </a:xfrm>
            <a:custGeom>
              <a:avLst/>
              <a:gdLst/>
              <a:ahLst/>
              <a:cxnLst/>
              <a:rect l="l" t="t" r="r" b="b"/>
              <a:pathLst>
                <a:path w="57782" h="161033" extrusionOk="0">
                  <a:moveTo>
                    <a:pt x="28587" y="1"/>
                  </a:moveTo>
                  <a:lnTo>
                    <a:pt x="28587" y="18920"/>
                  </a:lnTo>
                  <a:cubicBezTo>
                    <a:pt x="28587" y="22158"/>
                    <a:pt x="28302" y="22444"/>
                    <a:pt x="25063" y="22444"/>
                  </a:cubicBezTo>
                  <a:lnTo>
                    <a:pt x="12157" y="22444"/>
                  </a:lnTo>
                  <a:cubicBezTo>
                    <a:pt x="5239" y="22444"/>
                    <a:pt x="1" y="27683"/>
                    <a:pt x="1" y="34612"/>
                  </a:cubicBezTo>
                  <a:cubicBezTo>
                    <a:pt x="1" y="41530"/>
                    <a:pt x="5239" y="46745"/>
                    <a:pt x="12157" y="46745"/>
                  </a:cubicBezTo>
                  <a:lnTo>
                    <a:pt x="30873" y="46745"/>
                  </a:lnTo>
                  <a:cubicBezTo>
                    <a:pt x="33564" y="46745"/>
                    <a:pt x="33921" y="48376"/>
                    <a:pt x="33921" y="49781"/>
                  </a:cubicBezTo>
                  <a:lnTo>
                    <a:pt x="33921" y="66926"/>
                  </a:lnTo>
                  <a:cubicBezTo>
                    <a:pt x="33921" y="68331"/>
                    <a:pt x="33564" y="69950"/>
                    <a:pt x="30873" y="69950"/>
                  </a:cubicBezTo>
                  <a:lnTo>
                    <a:pt x="12157" y="69950"/>
                  </a:lnTo>
                  <a:cubicBezTo>
                    <a:pt x="5239" y="69950"/>
                    <a:pt x="1" y="75165"/>
                    <a:pt x="1" y="82094"/>
                  </a:cubicBezTo>
                  <a:cubicBezTo>
                    <a:pt x="1" y="89024"/>
                    <a:pt x="5239" y="94250"/>
                    <a:pt x="12157" y="94250"/>
                  </a:cubicBezTo>
                  <a:lnTo>
                    <a:pt x="25063" y="94250"/>
                  </a:lnTo>
                  <a:cubicBezTo>
                    <a:pt x="28302" y="94250"/>
                    <a:pt x="28587" y="94548"/>
                    <a:pt x="28587" y="97775"/>
                  </a:cubicBezTo>
                  <a:lnTo>
                    <a:pt x="28587" y="122992"/>
                  </a:lnTo>
                  <a:cubicBezTo>
                    <a:pt x="28587" y="133910"/>
                    <a:pt x="35767" y="136220"/>
                    <a:pt x="41803" y="136220"/>
                  </a:cubicBezTo>
                  <a:lnTo>
                    <a:pt x="54710" y="136220"/>
                  </a:lnTo>
                  <a:cubicBezTo>
                    <a:pt x="56746" y="136220"/>
                    <a:pt x="57174" y="137553"/>
                    <a:pt x="57174" y="138684"/>
                  </a:cubicBezTo>
                  <a:cubicBezTo>
                    <a:pt x="57174" y="139244"/>
                    <a:pt x="56996" y="141149"/>
                    <a:pt x="54710" y="141149"/>
                  </a:cubicBezTo>
                  <a:lnTo>
                    <a:pt x="35993" y="141149"/>
                  </a:lnTo>
                  <a:cubicBezTo>
                    <a:pt x="28504" y="141149"/>
                    <a:pt x="23277" y="146364"/>
                    <a:pt x="23277" y="153853"/>
                  </a:cubicBezTo>
                  <a:lnTo>
                    <a:pt x="23277" y="161032"/>
                  </a:lnTo>
                  <a:lnTo>
                    <a:pt x="23873" y="161032"/>
                  </a:lnTo>
                  <a:lnTo>
                    <a:pt x="23873" y="153853"/>
                  </a:lnTo>
                  <a:cubicBezTo>
                    <a:pt x="23873" y="146721"/>
                    <a:pt x="28861" y="141744"/>
                    <a:pt x="35993" y="141744"/>
                  </a:cubicBezTo>
                  <a:lnTo>
                    <a:pt x="54710" y="141744"/>
                  </a:lnTo>
                  <a:cubicBezTo>
                    <a:pt x="56972" y="141744"/>
                    <a:pt x="57782" y="140077"/>
                    <a:pt x="57782" y="138684"/>
                  </a:cubicBezTo>
                  <a:cubicBezTo>
                    <a:pt x="57782" y="137744"/>
                    <a:pt x="57472" y="135601"/>
                    <a:pt x="54710" y="135601"/>
                  </a:cubicBezTo>
                  <a:lnTo>
                    <a:pt x="41803" y="135601"/>
                  </a:lnTo>
                  <a:cubicBezTo>
                    <a:pt x="36065" y="135601"/>
                    <a:pt x="29195" y="133410"/>
                    <a:pt x="29195" y="122992"/>
                  </a:cubicBezTo>
                  <a:lnTo>
                    <a:pt x="29195" y="97775"/>
                  </a:lnTo>
                  <a:cubicBezTo>
                    <a:pt x="29195" y="94215"/>
                    <a:pt x="28623" y="93643"/>
                    <a:pt x="25063" y="93643"/>
                  </a:cubicBezTo>
                  <a:lnTo>
                    <a:pt x="12157" y="93643"/>
                  </a:lnTo>
                  <a:cubicBezTo>
                    <a:pt x="5573" y="93643"/>
                    <a:pt x="620" y="88678"/>
                    <a:pt x="620" y="82094"/>
                  </a:cubicBezTo>
                  <a:cubicBezTo>
                    <a:pt x="620" y="75522"/>
                    <a:pt x="5573" y="70545"/>
                    <a:pt x="12157" y="70545"/>
                  </a:cubicBezTo>
                  <a:lnTo>
                    <a:pt x="30873" y="70545"/>
                  </a:lnTo>
                  <a:cubicBezTo>
                    <a:pt x="34517" y="70545"/>
                    <a:pt x="34517" y="67807"/>
                    <a:pt x="34517" y="66926"/>
                  </a:cubicBezTo>
                  <a:lnTo>
                    <a:pt x="34517" y="49781"/>
                  </a:lnTo>
                  <a:cubicBezTo>
                    <a:pt x="34517" y="46137"/>
                    <a:pt x="31778" y="46137"/>
                    <a:pt x="30873" y="46137"/>
                  </a:cubicBezTo>
                  <a:lnTo>
                    <a:pt x="12157" y="46137"/>
                  </a:lnTo>
                  <a:cubicBezTo>
                    <a:pt x="5573" y="46137"/>
                    <a:pt x="620" y="41172"/>
                    <a:pt x="620" y="34612"/>
                  </a:cubicBezTo>
                  <a:cubicBezTo>
                    <a:pt x="620" y="28016"/>
                    <a:pt x="5573" y="23063"/>
                    <a:pt x="12157" y="23063"/>
                  </a:cubicBezTo>
                  <a:lnTo>
                    <a:pt x="25063" y="23063"/>
                  </a:lnTo>
                  <a:cubicBezTo>
                    <a:pt x="28623" y="23063"/>
                    <a:pt x="29195" y="22480"/>
                    <a:pt x="29195" y="18920"/>
                  </a:cubicBezTo>
                  <a:lnTo>
                    <a:pt x="29195" y="1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" name="Google Shape;1896;p41">
              <a:extLst>
                <a:ext uri="{FF2B5EF4-FFF2-40B4-BE49-F238E27FC236}">
                  <a16:creationId xmlns:a16="http://schemas.microsoft.com/office/drawing/2014/main" id="{26F2E956-28DD-44AE-8C9D-ED9AF5B49ADF}"/>
                </a:ext>
              </a:extLst>
            </p:cNvPr>
            <p:cNvSpPr/>
            <p:nvPr/>
          </p:nvSpPr>
          <p:spPr>
            <a:xfrm>
              <a:off x="5714626" y="3"/>
              <a:ext cx="1845525" cy="5143394"/>
            </a:xfrm>
            <a:custGeom>
              <a:avLst/>
              <a:gdLst/>
              <a:ahLst/>
              <a:cxnLst/>
              <a:rect l="l" t="t" r="r" b="b"/>
              <a:pathLst>
                <a:path w="57781" h="161033" extrusionOk="0">
                  <a:moveTo>
                    <a:pt x="28587" y="1"/>
                  </a:moveTo>
                  <a:lnTo>
                    <a:pt x="28587" y="18920"/>
                  </a:lnTo>
                  <a:cubicBezTo>
                    <a:pt x="28587" y="29338"/>
                    <a:pt x="21729" y="31528"/>
                    <a:pt x="15978" y="31528"/>
                  </a:cubicBezTo>
                  <a:lnTo>
                    <a:pt x="3072" y="31528"/>
                  </a:lnTo>
                  <a:cubicBezTo>
                    <a:pt x="310" y="31528"/>
                    <a:pt x="0" y="33672"/>
                    <a:pt x="0" y="34612"/>
                  </a:cubicBezTo>
                  <a:cubicBezTo>
                    <a:pt x="0" y="36029"/>
                    <a:pt x="810" y="37660"/>
                    <a:pt x="3072" y="37660"/>
                  </a:cubicBezTo>
                  <a:lnTo>
                    <a:pt x="21788" y="37660"/>
                  </a:lnTo>
                  <a:cubicBezTo>
                    <a:pt x="28920" y="37660"/>
                    <a:pt x="33897" y="42637"/>
                    <a:pt x="33897" y="49781"/>
                  </a:cubicBezTo>
                  <a:lnTo>
                    <a:pt x="33897" y="66926"/>
                  </a:lnTo>
                  <a:cubicBezTo>
                    <a:pt x="33897" y="74046"/>
                    <a:pt x="28920" y="79034"/>
                    <a:pt x="21788" y="79034"/>
                  </a:cubicBezTo>
                  <a:lnTo>
                    <a:pt x="3072" y="79034"/>
                  </a:lnTo>
                  <a:cubicBezTo>
                    <a:pt x="810" y="79034"/>
                    <a:pt x="0" y="80677"/>
                    <a:pt x="0" y="82094"/>
                  </a:cubicBezTo>
                  <a:cubicBezTo>
                    <a:pt x="0" y="83023"/>
                    <a:pt x="310" y="85166"/>
                    <a:pt x="3072" y="85166"/>
                  </a:cubicBezTo>
                  <a:lnTo>
                    <a:pt x="15978" y="85166"/>
                  </a:lnTo>
                  <a:cubicBezTo>
                    <a:pt x="21729" y="85166"/>
                    <a:pt x="28587" y="87357"/>
                    <a:pt x="28587" y="97775"/>
                  </a:cubicBezTo>
                  <a:lnTo>
                    <a:pt x="28587" y="122992"/>
                  </a:lnTo>
                  <a:cubicBezTo>
                    <a:pt x="28587" y="126552"/>
                    <a:pt x="29158" y="127135"/>
                    <a:pt x="32718" y="127135"/>
                  </a:cubicBezTo>
                  <a:lnTo>
                    <a:pt x="45625" y="127135"/>
                  </a:lnTo>
                  <a:cubicBezTo>
                    <a:pt x="52209" y="127135"/>
                    <a:pt x="57162" y="132100"/>
                    <a:pt x="57162" y="138684"/>
                  </a:cubicBezTo>
                  <a:cubicBezTo>
                    <a:pt x="57162" y="145257"/>
                    <a:pt x="52209" y="150210"/>
                    <a:pt x="45625" y="150210"/>
                  </a:cubicBezTo>
                  <a:lnTo>
                    <a:pt x="26908" y="150210"/>
                  </a:lnTo>
                  <a:cubicBezTo>
                    <a:pt x="23265" y="150210"/>
                    <a:pt x="23265" y="152948"/>
                    <a:pt x="23265" y="153853"/>
                  </a:cubicBezTo>
                  <a:lnTo>
                    <a:pt x="23265" y="161032"/>
                  </a:lnTo>
                  <a:lnTo>
                    <a:pt x="23872" y="161032"/>
                  </a:lnTo>
                  <a:lnTo>
                    <a:pt x="23872" y="153853"/>
                  </a:lnTo>
                  <a:cubicBezTo>
                    <a:pt x="23872" y="152448"/>
                    <a:pt x="24217" y="150817"/>
                    <a:pt x="26908" y="150817"/>
                  </a:cubicBezTo>
                  <a:lnTo>
                    <a:pt x="45625" y="150817"/>
                  </a:lnTo>
                  <a:cubicBezTo>
                    <a:pt x="52542" y="150817"/>
                    <a:pt x="57781" y="145602"/>
                    <a:pt x="57781" y="138684"/>
                  </a:cubicBezTo>
                  <a:cubicBezTo>
                    <a:pt x="57781" y="131755"/>
                    <a:pt x="52542" y="126528"/>
                    <a:pt x="45625" y="126528"/>
                  </a:cubicBezTo>
                  <a:lnTo>
                    <a:pt x="32718" y="126528"/>
                  </a:lnTo>
                  <a:cubicBezTo>
                    <a:pt x="29492" y="126528"/>
                    <a:pt x="29194" y="126231"/>
                    <a:pt x="29194" y="122992"/>
                  </a:cubicBezTo>
                  <a:lnTo>
                    <a:pt x="29194" y="97775"/>
                  </a:lnTo>
                  <a:cubicBezTo>
                    <a:pt x="29194" y="86857"/>
                    <a:pt x="22003" y="84559"/>
                    <a:pt x="15978" y="84559"/>
                  </a:cubicBezTo>
                  <a:lnTo>
                    <a:pt x="3072" y="84559"/>
                  </a:lnTo>
                  <a:cubicBezTo>
                    <a:pt x="1036" y="84559"/>
                    <a:pt x="607" y="83225"/>
                    <a:pt x="607" y="82094"/>
                  </a:cubicBezTo>
                  <a:cubicBezTo>
                    <a:pt x="607" y="81511"/>
                    <a:pt x="786" y="79630"/>
                    <a:pt x="3072" y="79630"/>
                  </a:cubicBezTo>
                  <a:lnTo>
                    <a:pt x="21788" y="79630"/>
                  </a:lnTo>
                  <a:cubicBezTo>
                    <a:pt x="29277" y="79630"/>
                    <a:pt x="34516" y="74415"/>
                    <a:pt x="34516" y="66926"/>
                  </a:cubicBezTo>
                  <a:lnTo>
                    <a:pt x="34516" y="49781"/>
                  </a:lnTo>
                  <a:cubicBezTo>
                    <a:pt x="34516" y="42292"/>
                    <a:pt x="29277" y="37065"/>
                    <a:pt x="21788" y="37065"/>
                  </a:cubicBezTo>
                  <a:lnTo>
                    <a:pt x="3072" y="37065"/>
                  </a:lnTo>
                  <a:cubicBezTo>
                    <a:pt x="786" y="37065"/>
                    <a:pt x="607" y="35184"/>
                    <a:pt x="607" y="34612"/>
                  </a:cubicBezTo>
                  <a:cubicBezTo>
                    <a:pt x="607" y="33481"/>
                    <a:pt x="1036" y="32148"/>
                    <a:pt x="3072" y="32148"/>
                  </a:cubicBezTo>
                  <a:lnTo>
                    <a:pt x="15978" y="32148"/>
                  </a:lnTo>
                  <a:cubicBezTo>
                    <a:pt x="22003" y="32148"/>
                    <a:pt x="29194" y="29838"/>
                    <a:pt x="29194" y="18920"/>
                  </a:cubicBezTo>
                  <a:lnTo>
                    <a:pt x="29194" y="1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" name="Google Shape;1897;p41">
              <a:extLst>
                <a:ext uri="{FF2B5EF4-FFF2-40B4-BE49-F238E27FC236}">
                  <a16:creationId xmlns:a16="http://schemas.microsoft.com/office/drawing/2014/main" id="{8DD9FD11-84A3-45F6-861F-DC30F11E0980}"/>
                </a:ext>
              </a:extLst>
            </p:cNvPr>
            <p:cNvSpPr/>
            <p:nvPr/>
          </p:nvSpPr>
          <p:spPr>
            <a:xfrm>
              <a:off x="5434347" y="3"/>
              <a:ext cx="2115929" cy="5143394"/>
            </a:xfrm>
            <a:custGeom>
              <a:avLst/>
              <a:gdLst/>
              <a:ahLst/>
              <a:cxnLst/>
              <a:rect l="l" t="t" r="r" b="b"/>
              <a:pathLst>
                <a:path w="66247" h="161033" extrusionOk="0">
                  <a:moveTo>
                    <a:pt x="28587" y="1"/>
                  </a:moveTo>
                  <a:lnTo>
                    <a:pt x="28587" y="18920"/>
                  </a:lnTo>
                  <a:cubicBezTo>
                    <a:pt x="28587" y="22325"/>
                    <a:pt x="28146" y="22754"/>
                    <a:pt x="24753" y="22754"/>
                  </a:cubicBezTo>
                  <a:lnTo>
                    <a:pt x="11847" y="22754"/>
                  </a:lnTo>
                  <a:cubicBezTo>
                    <a:pt x="5084" y="22754"/>
                    <a:pt x="0" y="27837"/>
                    <a:pt x="0" y="34612"/>
                  </a:cubicBezTo>
                  <a:cubicBezTo>
                    <a:pt x="0" y="41351"/>
                    <a:pt x="5084" y="46447"/>
                    <a:pt x="11847" y="46447"/>
                  </a:cubicBezTo>
                  <a:lnTo>
                    <a:pt x="30563" y="46447"/>
                  </a:lnTo>
                  <a:cubicBezTo>
                    <a:pt x="33564" y="46447"/>
                    <a:pt x="33897" y="48340"/>
                    <a:pt x="33897" y="49781"/>
                  </a:cubicBezTo>
                  <a:lnTo>
                    <a:pt x="33897" y="54924"/>
                  </a:lnTo>
                  <a:lnTo>
                    <a:pt x="33897" y="66926"/>
                  </a:lnTo>
                  <a:cubicBezTo>
                    <a:pt x="33897" y="68342"/>
                    <a:pt x="33564" y="70259"/>
                    <a:pt x="30563" y="70259"/>
                  </a:cubicBezTo>
                  <a:lnTo>
                    <a:pt x="11847" y="70259"/>
                  </a:lnTo>
                  <a:cubicBezTo>
                    <a:pt x="5084" y="70259"/>
                    <a:pt x="0" y="75343"/>
                    <a:pt x="0" y="82094"/>
                  </a:cubicBezTo>
                  <a:cubicBezTo>
                    <a:pt x="0" y="88857"/>
                    <a:pt x="5084" y="93941"/>
                    <a:pt x="11847" y="93941"/>
                  </a:cubicBezTo>
                  <a:lnTo>
                    <a:pt x="24753" y="93941"/>
                  </a:lnTo>
                  <a:cubicBezTo>
                    <a:pt x="28146" y="93941"/>
                    <a:pt x="28587" y="94369"/>
                    <a:pt x="28587" y="97775"/>
                  </a:cubicBezTo>
                  <a:lnTo>
                    <a:pt x="28587" y="116920"/>
                  </a:lnTo>
                  <a:lnTo>
                    <a:pt x="28587" y="122992"/>
                  </a:lnTo>
                  <a:cubicBezTo>
                    <a:pt x="28587" y="133672"/>
                    <a:pt x="35600" y="135910"/>
                    <a:pt x="41493" y="135910"/>
                  </a:cubicBezTo>
                  <a:lnTo>
                    <a:pt x="54400" y="135910"/>
                  </a:lnTo>
                  <a:cubicBezTo>
                    <a:pt x="56817" y="135910"/>
                    <a:pt x="57162" y="137637"/>
                    <a:pt x="57162" y="138684"/>
                  </a:cubicBezTo>
                  <a:cubicBezTo>
                    <a:pt x="57162" y="140018"/>
                    <a:pt x="56436" y="141435"/>
                    <a:pt x="54400" y="141435"/>
                  </a:cubicBezTo>
                  <a:lnTo>
                    <a:pt x="35671" y="141435"/>
                  </a:lnTo>
                  <a:cubicBezTo>
                    <a:pt x="28373" y="141435"/>
                    <a:pt x="23265" y="146543"/>
                    <a:pt x="23265" y="153853"/>
                  </a:cubicBezTo>
                  <a:lnTo>
                    <a:pt x="23265" y="160699"/>
                  </a:lnTo>
                  <a:lnTo>
                    <a:pt x="23265" y="161032"/>
                  </a:lnTo>
                  <a:lnTo>
                    <a:pt x="32337" y="161032"/>
                  </a:lnTo>
                  <a:lnTo>
                    <a:pt x="32337" y="160699"/>
                  </a:lnTo>
                  <a:lnTo>
                    <a:pt x="32337" y="153853"/>
                  </a:lnTo>
                  <a:cubicBezTo>
                    <a:pt x="32337" y="152412"/>
                    <a:pt x="32695" y="150519"/>
                    <a:pt x="35671" y="150519"/>
                  </a:cubicBezTo>
                  <a:lnTo>
                    <a:pt x="54400" y="150519"/>
                  </a:lnTo>
                  <a:cubicBezTo>
                    <a:pt x="61163" y="150519"/>
                    <a:pt x="66246" y="145423"/>
                    <a:pt x="66246" y="138684"/>
                  </a:cubicBezTo>
                  <a:cubicBezTo>
                    <a:pt x="66246" y="131922"/>
                    <a:pt x="61163" y="126826"/>
                    <a:pt x="54400" y="126826"/>
                  </a:cubicBezTo>
                  <a:lnTo>
                    <a:pt x="41493" y="126826"/>
                  </a:lnTo>
                  <a:cubicBezTo>
                    <a:pt x="38088" y="126826"/>
                    <a:pt x="37660" y="126397"/>
                    <a:pt x="37660" y="122992"/>
                  </a:cubicBezTo>
                  <a:lnTo>
                    <a:pt x="37660" y="103847"/>
                  </a:lnTo>
                  <a:lnTo>
                    <a:pt x="37660" y="97775"/>
                  </a:lnTo>
                  <a:cubicBezTo>
                    <a:pt x="37660" y="87107"/>
                    <a:pt x="30647" y="84868"/>
                    <a:pt x="24753" y="84868"/>
                  </a:cubicBezTo>
                  <a:lnTo>
                    <a:pt x="11847" y="84868"/>
                  </a:lnTo>
                  <a:cubicBezTo>
                    <a:pt x="9442" y="84868"/>
                    <a:pt x="9085" y="83130"/>
                    <a:pt x="9085" y="82094"/>
                  </a:cubicBezTo>
                  <a:cubicBezTo>
                    <a:pt x="9085" y="80761"/>
                    <a:pt x="9811" y="79320"/>
                    <a:pt x="11847" y="79320"/>
                  </a:cubicBezTo>
                  <a:lnTo>
                    <a:pt x="30563" y="79320"/>
                  </a:lnTo>
                  <a:cubicBezTo>
                    <a:pt x="37874" y="79320"/>
                    <a:pt x="42982" y="74224"/>
                    <a:pt x="42982" y="66926"/>
                  </a:cubicBezTo>
                  <a:lnTo>
                    <a:pt x="42982" y="54924"/>
                  </a:lnTo>
                  <a:lnTo>
                    <a:pt x="42982" y="49781"/>
                  </a:lnTo>
                  <a:cubicBezTo>
                    <a:pt x="42982" y="42470"/>
                    <a:pt x="37874" y="37362"/>
                    <a:pt x="30563" y="37362"/>
                  </a:cubicBezTo>
                  <a:lnTo>
                    <a:pt x="11847" y="37362"/>
                  </a:lnTo>
                  <a:cubicBezTo>
                    <a:pt x="9811" y="37362"/>
                    <a:pt x="9085" y="35946"/>
                    <a:pt x="9085" y="34612"/>
                  </a:cubicBezTo>
                  <a:cubicBezTo>
                    <a:pt x="9085" y="33564"/>
                    <a:pt x="9442" y="31838"/>
                    <a:pt x="11847" y="31838"/>
                  </a:cubicBezTo>
                  <a:lnTo>
                    <a:pt x="24753" y="31838"/>
                  </a:lnTo>
                  <a:cubicBezTo>
                    <a:pt x="30647" y="31838"/>
                    <a:pt x="37660" y="29600"/>
                    <a:pt x="37660" y="18920"/>
                  </a:cubicBezTo>
                  <a:lnTo>
                    <a:pt x="37660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898;p41">
              <a:extLst>
                <a:ext uri="{FF2B5EF4-FFF2-40B4-BE49-F238E27FC236}">
                  <a16:creationId xmlns:a16="http://schemas.microsoft.com/office/drawing/2014/main" id="{E4053A5E-A346-4E87-AA74-60E11A4046F6}"/>
                </a:ext>
              </a:extLst>
            </p:cNvPr>
            <p:cNvSpPr/>
            <p:nvPr/>
          </p:nvSpPr>
          <p:spPr>
            <a:xfrm>
              <a:off x="5548790" y="3"/>
              <a:ext cx="1875613" cy="5066578"/>
            </a:xfrm>
            <a:custGeom>
              <a:avLst/>
              <a:gdLst/>
              <a:ahLst/>
              <a:cxnLst/>
              <a:rect l="l" t="t" r="r" b="b"/>
              <a:pathLst>
                <a:path w="58723" h="158628" extrusionOk="0">
                  <a:moveTo>
                    <a:pt x="29338" y="1"/>
                  </a:moveTo>
                  <a:lnTo>
                    <a:pt x="29338" y="2406"/>
                  </a:lnTo>
                  <a:lnTo>
                    <a:pt x="29743" y="2406"/>
                  </a:lnTo>
                  <a:lnTo>
                    <a:pt x="29743" y="1"/>
                  </a:lnTo>
                  <a:close/>
                  <a:moveTo>
                    <a:pt x="29338" y="4799"/>
                  </a:moveTo>
                  <a:lnTo>
                    <a:pt x="29338" y="7204"/>
                  </a:lnTo>
                  <a:lnTo>
                    <a:pt x="29743" y="7204"/>
                  </a:lnTo>
                  <a:lnTo>
                    <a:pt x="29743" y="4799"/>
                  </a:lnTo>
                  <a:close/>
                  <a:moveTo>
                    <a:pt x="29338" y="9597"/>
                  </a:moveTo>
                  <a:lnTo>
                    <a:pt x="29338" y="12002"/>
                  </a:lnTo>
                  <a:lnTo>
                    <a:pt x="29743" y="12002"/>
                  </a:lnTo>
                  <a:lnTo>
                    <a:pt x="29743" y="9597"/>
                  </a:lnTo>
                  <a:close/>
                  <a:moveTo>
                    <a:pt x="29338" y="14395"/>
                  </a:moveTo>
                  <a:lnTo>
                    <a:pt x="29338" y="16800"/>
                  </a:lnTo>
                  <a:lnTo>
                    <a:pt x="29743" y="16800"/>
                  </a:lnTo>
                  <a:lnTo>
                    <a:pt x="29743" y="14395"/>
                  </a:lnTo>
                  <a:close/>
                  <a:moveTo>
                    <a:pt x="29338" y="19194"/>
                  </a:moveTo>
                  <a:lnTo>
                    <a:pt x="29338" y="21325"/>
                  </a:lnTo>
                  <a:cubicBezTo>
                    <a:pt x="29338" y="21408"/>
                    <a:pt x="29338" y="21503"/>
                    <a:pt x="29338" y="21587"/>
                  </a:cubicBezTo>
                  <a:lnTo>
                    <a:pt x="29743" y="21599"/>
                  </a:lnTo>
                  <a:cubicBezTo>
                    <a:pt x="29743" y="21503"/>
                    <a:pt x="29743" y="21420"/>
                    <a:pt x="29743" y="21325"/>
                  </a:cubicBezTo>
                  <a:lnTo>
                    <a:pt x="29743" y="19194"/>
                  </a:lnTo>
                  <a:close/>
                  <a:moveTo>
                    <a:pt x="28897" y="23861"/>
                  </a:moveTo>
                  <a:cubicBezTo>
                    <a:pt x="28600" y="24611"/>
                    <a:pt x="28147" y="25230"/>
                    <a:pt x="27576" y="25718"/>
                  </a:cubicBezTo>
                  <a:lnTo>
                    <a:pt x="27838" y="26028"/>
                  </a:lnTo>
                  <a:cubicBezTo>
                    <a:pt x="28457" y="25492"/>
                    <a:pt x="28945" y="24813"/>
                    <a:pt x="29266" y="24016"/>
                  </a:cubicBezTo>
                  <a:lnTo>
                    <a:pt x="28897" y="23861"/>
                  </a:lnTo>
                  <a:close/>
                  <a:moveTo>
                    <a:pt x="8800" y="26945"/>
                  </a:moveTo>
                  <a:lnTo>
                    <a:pt x="8800" y="27349"/>
                  </a:lnTo>
                  <a:lnTo>
                    <a:pt x="11205" y="27349"/>
                  </a:lnTo>
                  <a:lnTo>
                    <a:pt x="11205" y="26945"/>
                  </a:lnTo>
                  <a:close/>
                  <a:moveTo>
                    <a:pt x="13598" y="26945"/>
                  </a:moveTo>
                  <a:lnTo>
                    <a:pt x="13598" y="27349"/>
                  </a:lnTo>
                  <a:lnTo>
                    <a:pt x="16003" y="27349"/>
                  </a:lnTo>
                  <a:lnTo>
                    <a:pt x="16003" y="26945"/>
                  </a:lnTo>
                  <a:close/>
                  <a:moveTo>
                    <a:pt x="18396" y="26945"/>
                  </a:moveTo>
                  <a:lnTo>
                    <a:pt x="18396" y="27349"/>
                  </a:lnTo>
                  <a:lnTo>
                    <a:pt x="20801" y="27349"/>
                  </a:lnTo>
                  <a:lnTo>
                    <a:pt x="20801" y="26945"/>
                  </a:lnTo>
                  <a:close/>
                  <a:moveTo>
                    <a:pt x="25528" y="26742"/>
                  </a:moveTo>
                  <a:cubicBezTo>
                    <a:pt x="24968" y="26873"/>
                    <a:pt x="24361" y="26945"/>
                    <a:pt x="23718" y="26945"/>
                  </a:cubicBezTo>
                  <a:lnTo>
                    <a:pt x="23194" y="26945"/>
                  </a:lnTo>
                  <a:lnTo>
                    <a:pt x="23194" y="27349"/>
                  </a:lnTo>
                  <a:lnTo>
                    <a:pt x="23718" y="27349"/>
                  </a:lnTo>
                  <a:cubicBezTo>
                    <a:pt x="24397" y="27349"/>
                    <a:pt x="25040" y="27278"/>
                    <a:pt x="25623" y="27123"/>
                  </a:cubicBezTo>
                  <a:lnTo>
                    <a:pt x="25528" y="26742"/>
                  </a:lnTo>
                  <a:close/>
                  <a:moveTo>
                    <a:pt x="6371" y="27040"/>
                  </a:moveTo>
                  <a:cubicBezTo>
                    <a:pt x="5549" y="27159"/>
                    <a:pt x="4763" y="27409"/>
                    <a:pt x="4037" y="27754"/>
                  </a:cubicBezTo>
                  <a:lnTo>
                    <a:pt x="4204" y="28123"/>
                  </a:lnTo>
                  <a:cubicBezTo>
                    <a:pt x="4894" y="27790"/>
                    <a:pt x="5644" y="27552"/>
                    <a:pt x="6430" y="27445"/>
                  </a:cubicBezTo>
                  <a:lnTo>
                    <a:pt x="6371" y="27040"/>
                  </a:lnTo>
                  <a:close/>
                  <a:moveTo>
                    <a:pt x="2037" y="29183"/>
                  </a:moveTo>
                  <a:cubicBezTo>
                    <a:pt x="1453" y="29766"/>
                    <a:pt x="989" y="30457"/>
                    <a:pt x="656" y="31219"/>
                  </a:cubicBezTo>
                  <a:lnTo>
                    <a:pt x="1025" y="31386"/>
                  </a:lnTo>
                  <a:cubicBezTo>
                    <a:pt x="1346" y="30659"/>
                    <a:pt x="1775" y="30016"/>
                    <a:pt x="2323" y="29469"/>
                  </a:cubicBezTo>
                  <a:lnTo>
                    <a:pt x="2037" y="29183"/>
                  </a:lnTo>
                  <a:close/>
                  <a:moveTo>
                    <a:pt x="49" y="33588"/>
                  </a:moveTo>
                  <a:cubicBezTo>
                    <a:pt x="13" y="33910"/>
                    <a:pt x="1" y="34243"/>
                    <a:pt x="1" y="34576"/>
                  </a:cubicBezTo>
                  <a:cubicBezTo>
                    <a:pt x="1" y="35076"/>
                    <a:pt x="37" y="35565"/>
                    <a:pt x="96" y="36029"/>
                  </a:cubicBezTo>
                  <a:lnTo>
                    <a:pt x="489" y="35981"/>
                  </a:lnTo>
                  <a:cubicBezTo>
                    <a:pt x="430" y="35529"/>
                    <a:pt x="406" y="35065"/>
                    <a:pt x="406" y="34576"/>
                  </a:cubicBezTo>
                  <a:cubicBezTo>
                    <a:pt x="406" y="34255"/>
                    <a:pt x="418" y="33933"/>
                    <a:pt x="453" y="33636"/>
                  </a:cubicBezTo>
                  <a:lnTo>
                    <a:pt x="49" y="33588"/>
                  </a:lnTo>
                  <a:close/>
                  <a:moveTo>
                    <a:pt x="1108" y="38220"/>
                  </a:moveTo>
                  <a:lnTo>
                    <a:pt x="751" y="38386"/>
                  </a:lnTo>
                  <a:cubicBezTo>
                    <a:pt x="1096" y="39160"/>
                    <a:pt x="1584" y="39839"/>
                    <a:pt x="2180" y="40387"/>
                  </a:cubicBezTo>
                  <a:lnTo>
                    <a:pt x="2454" y="40101"/>
                  </a:lnTo>
                  <a:cubicBezTo>
                    <a:pt x="1894" y="39577"/>
                    <a:pt x="1442" y="38946"/>
                    <a:pt x="1108" y="38220"/>
                  </a:cubicBezTo>
                  <a:close/>
                  <a:moveTo>
                    <a:pt x="4406" y="41315"/>
                  </a:moveTo>
                  <a:lnTo>
                    <a:pt x="4263" y="41696"/>
                  </a:lnTo>
                  <a:cubicBezTo>
                    <a:pt x="4978" y="41982"/>
                    <a:pt x="5787" y="42161"/>
                    <a:pt x="6645" y="42244"/>
                  </a:cubicBezTo>
                  <a:lnTo>
                    <a:pt x="6680" y="41851"/>
                  </a:lnTo>
                  <a:cubicBezTo>
                    <a:pt x="5859" y="41768"/>
                    <a:pt x="5097" y="41589"/>
                    <a:pt x="4406" y="41315"/>
                  </a:cubicBezTo>
                  <a:close/>
                  <a:moveTo>
                    <a:pt x="9062" y="41899"/>
                  </a:moveTo>
                  <a:lnTo>
                    <a:pt x="9062" y="42292"/>
                  </a:lnTo>
                  <a:lnTo>
                    <a:pt x="11467" y="42292"/>
                  </a:lnTo>
                  <a:lnTo>
                    <a:pt x="11467" y="41899"/>
                  </a:lnTo>
                  <a:close/>
                  <a:moveTo>
                    <a:pt x="13860" y="41899"/>
                  </a:moveTo>
                  <a:lnTo>
                    <a:pt x="13860" y="42292"/>
                  </a:lnTo>
                  <a:lnTo>
                    <a:pt x="16265" y="42292"/>
                  </a:lnTo>
                  <a:lnTo>
                    <a:pt x="16265" y="41899"/>
                  </a:lnTo>
                  <a:close/>
                  <a:moveTo>
                    <a:pt x="18658" y="41899"/>
                  </a:moveTo>
                  <a:lnTo>
                    <a:pt x="18658" y="42292"/>
                  </a:lnTo>
                  <a:lnTo>
                    <a:pt x="21063" y="42292"/>
                  </a:lnTo>
                  <a:lnTo>
                    <a:pt x="21063" y="41899"/>
                  </a:lnTo>
                  <a:close/>
                  <a:moveTo>
                    <a:pt x="23456" y="41899"/>
                  </a:moveTo>
                  <a:lnTo>
                    <a:pt x="23456" y="42292"/>
                  </a:lnTo>
                  <a:lnTo>
                    <a:pt x="25861" y="42292"/>
                  </a:lnTo>
                  <a:lnTo>
                    <a:pt x="25861" y="41899"/>
                  </a:lnTo>
                  <a:close/>
                  <a:moveTo>
                    <a:pt x="28278" y="41923"/>
                  </a:moveTo>
                  <a:lnTo>
                    <a:pt x="28231" y="42327"/>
                  </a:lnTo>
                  <a:cubicBezTo>
                    <a:pt x="28945" y="42411"/>
                    <a:pt x="29707" y="42649"/>
                    <a:pt x="30445" y="43018"/>
                  </a:cubicBezTo>
                  <a:lnTo>
                    <a:pt x="30624" y="42661"/>
                  </a:lnTo>
                  <a:cubicBezTo>
                    <a:pt x="29850" y="42268"/>
                    <a:pt x="29040" y="42018"/>
                    <a:pt x="28278" y="41923"/>
                  </a:cubicBezTo>
                  <a:close/>
                  <a:moveTo>
                    <a:pt x="32636" y="44054"/>
                  </a:moveTo>
                  <a:lnTo>
                    <a:pt x="32362" y="44351"/>
                  </a:lnTo>
                  <a:cubicBezTo>
                    <a:pt x="32957" y="44899"/>
                    <a:pt x="33434" y="45506"/>
                    <a:pt x="33803" y="46173"/>
                  </a:cubicBezTo>
                  <a:lnTo>
                    <a:pt x="34160" y="45983"/>
                  </a:lnTo>
                  <a:cubicBezTo>
                    <a:pt x="33767" y="45280"/>
                    <a:pt x="33255" y="44625"/>
                    <a:pt x="32636" y="44054"/>
                  </a:cubicBezTo>
                  <a:close/>
                  <a:moveTo>
                    <a:pt x="34934" y="48304"/>
                  </a:moveTo>
                  <a:lnTo>
                    <a:pt x="34529" y="48364"/>
                  </a:lnTo>
                  <a:cubicBezTo>
                    <a:pt x="34577" y="48638"/>
                    <a:pt x="34589" y="48912"/>
                    <a:pt x="34589" y="49197"/>
                  </a:cubicBezTo>
                  <a:lnTo>
                    <a:pt x="34589" y="50733"/>
                  </a:lnTo>
                  <a:lnTo>
                    <a:pt x="34993" y="50733"/>
                  </a:lnTo>
                  <a:lnTo>
                    <a:pt x="34993" y="49197"/>
                  </a:lnTo>
                  <a:cubicBezTo>
                    <a:pt x="34993" y="48900"/>
                    <a:pt x="34970" y="48602"/>
                    <a:pt x="34934" y="48304"/>
                  </a:cubicBezTo>
                  <a:close/>
                  <a:moveTo>
                    <a:pt x="34589" y="53138"/>
                  </a:moveTo>
                  <a:lnTo>
                    <a:pt x="34589" y="55531"/>
                  </a:lnTo>
                  <a:lnTo>
                    <a:pt x="34993" y="55531"/>
                  </a:lnTo>
                  <a:lnTo>
                    <a:pt x="34993" y="53138"/>
                  </a:lnTo>
                  <a:close/>
                  <a:moveTo>
                    <a:pt x="34589" y="57936"/>
                  </a:moveTo>
                  <a:lnTo>
                    <a:pt x="34589" y="60330"/>
                  </a:lnTo>
                  <a:lnTo>
                    <a:pt x="34993" y="60330"/>
                  </a:lnTo>
                  <a:lnTo>
                    <a:pt x="34993" y="57936"/>
                  </a:lnTo>
                  <a:close/>
                  <a:moveTo>
                    <a:pt x="34589" y="62735"/>
                  </a:moveTo>
                  <a:lnTo>
                    <a:pt x="34589" y="65128"/>
                  </a:lnTo>
                  <a:lnTo>
                    <a:pt x="34993" y="65128"/>
                  </a:lnTo>
                  <a:lnTo>
                    <a:pt x="34993" y="62735"/>
                  </a:lnTo>
                  <a:close/>
                  <a:moveTo>
                    <a:pt x="34589" y="67533"/>
                  </a:moveTo>
                  <a:lnTo>
                    <a:pt x="34589" y="67961"/>
                  </a:lnTo>
                  <a:cubicBezTo>
                    <a:pt x="34589" y="68628"/>
                    <a:pt x="34529" y="69283"/>
                    <a:pt x="34410" y="69878"/>
                  </a:cubicBezTo>
                  <a:lnTo>
                    <a:pt x="34803" y="69950"/>
                  </a:lnTo>
                  <a:cubicBezTo>
                    <a:pt x="34934" y="69331"/>
                    <a:pt x="34993" y="68664"/>
                    <a:pt x="34993" y="67961"/>
                  </a:cubicBezTo>
                  <a:lnTo>
                    <a:pt x="34993" y="67533"/>
                  </a:lnTo>
                  <a:close/>
                  <a:moveTo>
                    <a:pt x="33600" y="72045"/>
                  </a:moveTo>
                  <a:cubicBezTo>
                    <a:pt x="33196" y="72724"/>
                    <a:pt x="32672" y="73295"/>
                    <a:pt x="32041" y="73736"/>
                  </a:cubicBezTo>
                  <a:lnTo>
                    <a:pt x="32279" y="74069"/>
                  </a:lnTo>
                  <a:cubicBezTo>
                    <a:pt x="32945" y="73593"/>
                    <a:pt x="33517" y="72974"/>
                    <a:pt x="33946" y="72260"/>
                  </a:cubicBezTo>
                  <a:lnTo>
                    <a:pt x="33600" y="72045"/>
                  </a:lnTo>
                  <a:close/>
                  <a:moveTo>
                    <a:pt x="8419" y="74974"/>
                  </a:moveTo>
                  <a:lnTo>
                    <a:pt x="8419" y="75367"/>
                  </a:lnTo>
                  <a:lnTo>
                    <a:pt x="10812" y="75367"/>
                  </a:lnTo>
                  <a:lnTo>
                    <a:pt x="10812" y="74974"/>
                  </a:lnTo>
                  <a:close/>
                  <a:moveTo>
                    <a:pt x="13217" y="74974"/>
                  </a:moveTo>
                  <a:lnTo>
                    <a:pt x="13217" y="75367"/>
                  </a:lnTo>
                  <a:lnTo>
                    <a:pt x="15610" y="75367"/>
                  </a:lnTo>
                  <a:lnTo>
                    <a:pt x="15610" y="74974"/>
                  </a:lnTo>
                  <a:close/>
                  <a:moveTo>
                    <a:pt x="18015" y="74974"/>
                  </a:moveTo>
                  <a:lnTo>
                    <a:pt x="18015" y="75367"/>
                  </a:lnTo>
                  <a:lnTo>
                    <a:pt x="20420" y="75367"/>
                  </a:lnTo>
                  <a:lnTo>
                    <a:pt x="20420" y="74974"/>
                  </a:lnTo>
                  <a:close/>
                  <a:moveTo>
                    <a:pt x="22813" y="74974"/>
                  </a:moveTo>
                  <a:lnTo>
                    <a:pt x="22813" y="75367"/>
                  </a:lnTo>
                  <a:lnTo>
                    <a:pt x="25218" y="75367"/>
                  </a:lnTo>
                  <a:lnTo>
                    <a:pt x="25218" y="74974"/>
                  </a:lnTo>
                  <a:close/>
                  <a:moveTo>
                    <a:pt x="29933" y="74688"/>
                  </a:moveTo>
                  <a:cubicBezTo>
                    <a:pt x="29231" y="74879"/>
                    <a:pt x="28457" y="74962"/>
                    <a:pt x="27611" y="74974"/>
                  </a:cubicBezTo>
                  <a:lnTo>
                    <a:pt x="27611" y="75367"/>
                  </a:lnTo>
                  <a:cubicBezTo>
                    <a:pt x="28481" y="75367"/>
                    <a:pt x="29302" y="75272"/>
                    <a:pt x="30040" y="75081"/>
                  </a:cubicBezTo>
                  <a:lnTo>
                    <a:pt x="29933" y="74688"/>
                  </a:lnTo>
                  <a:close/>
                  <a:moveTo>
                    <a:pt x="5990" y="75189"/>
                  </a:moveTo>
                  <a:cubicBezTo>
                    <a:pt x="5180" y="75379"/>
                    <a:pt x="4430" y="75701"/>
                    <a:pt x="3728" y="76141"/>
                  </a:cubicBezTo>
                  <a:lnTo>
                    <a:pt x="3942" y="76486"/>
                  </a:lnTo>
                  <a:cubicBezTo>
                    <a:pt x="4609" y="76070"/>
                    <a:pt x="5323" y="75760"/>
                    <a:pt x="6085" y="75581"/>
                  </a:cubicBezTo>
                  <a:lnTo>
                    <a:pt x="5990" y="75189"/>
                  </a:lnTo>
                  <a:close/>
                  <a:moveTo>
                    <a:pt x="1894" y="77772"/>
                  </a:moveTo>
                  <a:cubicBezTo>
                    <a:pt x="1382" y="78415"/>
                    <a:pt x="977" y="79141"/>
                    <a:pt x="691" y="79915"/>
                  </a:cubicBezTo>
                  <a:lnTo>
                    <a:pt x="1072" y="80058"/>
                  </a:lnTo>
                  <a:cubicBezTo>
                    <a:pt x="1334" y="79320"/>
                    <a:pt x="1715" y="78641"/>
                    <a:pt x="2204" y="78034"/>
                  </a:cubicBezTo>
                  <a:lnTo>
                    <a:pt x="1894" y="77772"/>
                  </a:lnTo>
                  <a:close/>
                  <a:moveTo>
                    <a:pt x="239" y="82332"/>
                  </a:moveTo>
                  <a:cubicBezTo>
                    <a:pt x="239" y="82392"/>
                    <a:pt x="239" y="82463"/>
                    <a:pt x="239" y="82535"/>
                  </a:cubicBezTo>
                  <a:cubicBezTo>
                    <a:pt x="239" y="83320"/>
                    <a:pt x="310" y="84071"/>
                    <a:pt x="465" y="84761"/>
                  </a:cubicBezTo>
                  <a:lnTo>
                    <a:pt x="858" y="84678"/>
                  </a:lnTo>
                  <a:cubicBezTo>
                    <a:pt x="715" y="84011"/>
                    <a:pt x="644" y="83297"/>
                    <a:pt x="644" y="82535"/>
                  </a:cubicBezTo>
                  <a:cubicBezTo>
                    <a:pt x="644" y="82463"/>
                    <a:pt x="644" y="82404"/>
                    <a:pt x="644" y="82332"/>
                  </a:cubicBezTo>
                  <a:close/>
                  <a:moveTo>
                    <a:pt x="1692" y="86833"/>
                  </a:moveTo>
                  <a:lnTo>
                    <a:pt x="1346" y="87047"/>
                  </a:lnTo>
                  <a:cubicBezTo>
                    <a:pt x="1787" y="87762"/>
                    <a:pt x="2358" y="88369"/>
                    <a:pt x="3037" y="88845"/>
                  </a:cubicBezTo>
                  <a:lnTo>
                    <a:pt x="3263" y="88512"/>
                  </a:lnTo>
                  <a:cubicBezTo>
                    <a:pt x="2632" y="88071"/>
                    <a:pt x="2096" y="87511"/>
                    <a:pt x="1692" y="86833"/>
                  </a:cubicBezTo>
                  <a:close/>
                  <a:moveTo>
                    <a:pt x="5383" y="89440"/>
                  </a:moveTo>
                  <a:lnTo>
                    <a:pt x="5287" y="89833"/>
                  </a:lnTo>
                  <a:cubicBezTo>
                    <a:pt x="6014" y="90012"/>
                    <a:pt x="6835" y="90107"/>
                    <a:pt x="7704" y="90119"/>
                  </a:cubicBezTo>
                  <a:lnTo>
                    <a:pt x="7716" y="89714"/>
                  </a:lnTo>
                  <a:cubicBezTo>
                    <a:pt x="6871" y="89714"/>
                    <a:pt x="6085" y="89619"/>
                    <a:pt x="5383" y="89440"/>
                  </a:cubicBezTo>
                  <a:close/>
                  <a:moveTo>
                    <a:pt x="10109" y="89714"/>
                  </a:moveTo>
                  <a:lnTo>
                    <a:pt x="10109" y="90119"/>
                  </a:lnTo>
                  <a:lnTo>
                    <a:pt x="12502" y="90119"/>
                  </a:lnTo>
                  <a:lnTo>
                    <a:pt x="12502" y="89714"/>
                  </a:lnTo>
                  <a:close/>
                  <a:moveTo>
                    <a:pt x="14908" y="89714"/>
                  </a:moveTo>
                  <a:lnTo>
                    <a:pt x="14908" y="90119"/>
                  </a:lnTo>
                  <a:lnTo>
                    <a:pt x="17301" y="90119"/>
                  </a:lnTo>
                  <a:lnTo>
                    <a:pt x="17301" y="89714"/>
                  </a:lnTo>
                  <a:close/>
                  <a:moveTo>
                    <a:pt x="19706" y="89714"/>
                  </a:moveTo>
                  <a:lnTo>
                    <a:pt x="19706" y="90119"/>
                  </a:lnTo>
                  <a:lnTo>
                    <a:pt x="22111" y="90119"/>
                  </a:lnTo>
                  <a:lnTo>
                    <a:pt x="22111" y="89714"/>
                  </a:lnTo>
                  <a:close/>
                  <a:moveTo>
                    <a:pt x="24540" y="89928"/>
                  </a:moveTo>
                  <a:lnTo>
                    <a:pt x="24433" y="90321"/>
                  </a:lnTo>
                  <a:cubicBezTo>
                    <a:pt x="25206" y="90512"/>
                    <a:pt x="25897" y="90845"/>
                    <a:pt x="26516" y="91310"/>
                  </a:cubicBezTo>
                  <a:lnTo>
                    <a:pt x="26754" y="90988"/>
                  </a:lnTo>
                  <a:cubicBezTo>
                    <a:pt x="26099" y="90500"/>
                    <a:pt x="25349" y="90131"/>
                    <a:pt x="24540" y="89928"/>
                  </a:cubicBezTo>
                  <a:close/>
                  <a:moveTo>
                    <a:pt x="28373" y="92857"/>
                  </a:moveTo>
                  <a:lnTo>
                    <a:pt x="28028" y="93048"/>
                  </a:lnTo>
                  <a:cubicBezTo>
                    <a:pt x="28397" y="93715"/>
                    <a:pt x="28635" y="94453"/>
                    <a:pt x="28743" y="95239"/>
                  </a:cubicBezTo>
                  <a:lnTo>
                    <a:pt x="29135" y="95191"/>
                  </a:lnTo>
                  <a:cubicBezTo>
                    <a:pt x="29028" y="94358"/>
                    <a:pt x="28778" y="93572"/>
                    <a:pt x="28373" y="92857"/>
                  </a:cubicBezTo>
                  <a:close/>
                  <a:moveTo>
                    <a:pt x="28790" y="97608"/>
                  </a:moveTo>
                  <a:lnTo>
                    <a:pt x="28790" y="100013"/>
                  </a:lnTo>
                  <a:lnTo>
                    <a:pt x="29195" y="100013"/>
                  </a:lnTo>
                  <a:lnTo>
                    <a:pt x="29195" y="97608"/>
                  </a:lnTo>
                  <a:close/>
                  <a:moveTo>
                    <a:pt x="28790" y="102406"/>
                  </a:moveTo>
                  <a:lnTo>
                    <a:pt x="28790" y="104811"/>
                  </a:lnTo>
                  <a:lnTo>
                    <a:pt x="29195" y="104811"/>
                  </a:lnTo>
                  <a:lnTo>
                    <a:pt x="29195" y="102406"/>
                  </a:lnTo>
                  <a:close/>
                  <a:moveTo>
                    <a:pt x="28790" y="107216"/>
                  </a:moveTo>
                  <a:lnTo>
                    <a:pt x="28790" y="109609"/>
                  </a:lnTo>
                  <a:lnTo>
                    <a:pt x="29195" y="109609"/>
                  </a:lnTo>
                  <a:lnTo>
                    <a:pt x="29195" y="107216"/>
                  </a:lnTo>
                  <a:close/>
                  <a:moveTo>
                    <a:pt x="28790" y="112014"/>
                  </a:moveTo>
                  <a:lnTo>
                    <a:pt x="28790" y="114408"/>
                  </a:lnTo>
                  <a:lnTo>
                    <a:pt x="29195" y="114408"/>
                  </a:lnTo>
                  <a:lnTo>
                    <a:pt x="29195" y="112014"/>
                  </a:lnTo>
                  <a:close/>
                  <a:moveTo>
                    <a:pt x="28790" y="116813"/>
                  </a:moveTo>
                  <a:lnTo>
                    <a:pt x="28790" y="119206"/>
                  </a:lnTo>
                  <a:lnTo>
                    <a:pt x="29195" y="119206"/>
                  </a:lnTo>
                  <a:lnTo>
                    <a:pt x="29195" y="116813"/>
                  </a:lnTo>
                  <a:close/>
                  <a:moveTo>
                    <a:pt x="28790" y="121611"/>
                  </a:moveTo>
                  <a:lnTo>
                    <a:pt x="28790" y="124004"/>
                  </a:lnTo>
                  <a:lnTo>
                    <a:pt x="29195" y="124004"/>
                  </a:lnTo>
                  <a:lnTo>
                    <a:pt x="29195" y="121611"/>
                  </a:lnTo>
                  <a:close/>
                  <a:moveTo>
                    <a:pt x="29505" y="126314"/>
                  </a:moveTo>
                  <a:lnTo>
                    <a:pt x="29124" y="126433"/>
                  </a:lnTo>
                  <a:cubicBezTo>
                    <a:pt x="29374" y="127195"/>
                    <a:pt x="29743" y="127921"/>
                    <a:pt x="30243" y="128612"/>
                  </a:cubicBezTo>
                  <a:lnTo>
                    <a:pt x="30564" y="128374"/>
                  </a:lnTo>
                  <a:cubicBezTo>
                    <a:pt x="30100" y="127719"/>
                    <a:pt x="29743" y="127028"/>
                    <a:pt x="29505" y="126314"/>
                  </a:cubicBezTo>
                  <a:close/>
                  <a:moveTo>
                    <a:pt x="32183" y="130076"/>
                  </a:moveTo>
                  <a:lnTo>
                    <a:pt x="31933" y="130386"/>
                  </a:lnTo>
                  <a:cubicBezTo>
                    <a:pt x="32588" y="130910"/>
                    <a:pt x="33303" y="131326"/>
                    <a:pt x="34053" y="131612"/>
                  </a:cubicBezTo>
                  <a:lnTo>
                    <a:pt x="34196" y="131243"/>
                  </a:lnTo>
                  <a:cubicBezTo>
                    <a:pt x="33481" y="130969"/>
                    <a:pt x="32815" y="130576"/>
                    <a:pt x="32183" y="130076"/>
                  </a:cubicBezTo>
                  <a:close/>
                  <a:moveTo>
                    <a:pt x="36470" y="131695"/>
                  </a:moveTo>
                  <a:lnTo>
                    <a:pt x="36458" y="132100"/>
                  </a:lnTo>
                  <a:lnTo>
                    <a:pt x="38863" y="132100"/>
                  </a:lnTo>
                  <a:lnTo>
                    <a:pt x="38863" y="131695"/>
                  </a:lnTo>
                  <a:close/>
                  <a:moveTo>
                    <a:pt x="41256" y="131695"/>
                  </a:moveTo>
                  <a:lnTo>
                    <a:pt x="41256" y="132100"/>
                  </a:lnTo>
                  <a:lnTo>
                    <a:pt x="43661" y="132100"/>
                  </a:lnTo>
                  <a:lnTo>
                    <a:pt x="43661" y="131695"/>
                  </a:lnTo>
                  <a:close/>
                  <a:moveTo>
                    <a:pt x="46054" y="131695"/>
                  </a:moveTo>
                  <a:lnTo>
                    <a:pt x="46054" y="132100"/>
                  </a:lnTo>
                  <a:lnTo>
                    <a:pt x="48459" y="132100"/>
                  </a:lnTo>
                  <a:lnTo>
                    <a:pt x="48459" y="131695"/>
                  </a:lnTo>
                  <a:close/>
                  <a:moveTo>
                    <a:pt x="50852" y="131695"/>
                  </a:moveTo>
                  <a:lnTo>
                    <a:pt x="50852" y="132100"/>
                  </a:lnTo>
                  <a:lnTo>
                    <a:pt x="52246" y="132100"/>
                  </a:lnTo>
                  <a:cubicBezTo>
                    <a:pt x="52567" y="132100"/>
                    <a:pt x="52900" y="132136"/>
                    <a:pt x="53222" y="132184"/>
                  </a:cubicBezTo>
                  <a:lnTo>
                    <a:pt x="53281" y="131791"/>
                  </a:lnTo>
                  <a:cubicBezTo>
                    <a:pt x="52936" y="131731"/>
                    <a:pt x="52591" y="131695"/>
                    <a:pt x="52246" y="131695"/>
                  </a:cubicBezTo>
                  <a:close/>
                  <a:moveTo>
                    <a:pt x="55603" y="132624"/>
                  </a:moveTo>
                  <a:lnTo>
                    <a:pt x="55389" y="132969"/>
                  </a:lnTo>
                  <a:cubicBezTo>
                    <a:pt x="56079" y="133374"/>
                    <a:pt x="56663" y="133886"/>
                    <a:pt x="57127" y="134493"/>
                  </a:cubicBezTo>
                  <a:lnTo>
                    <a:pt x="57449" y="134255"/>
                  </a:lnTo>
                  <a:cubicBezTo>
                    <a:pt x="56948" y="133600"/>
                    <a:pt x="56329" y="133053"/>
                    <a:pt x="55603" y="132624"/>
                  </a:cubicBezTo>
                  <a:close/>
                  <a:moveTo>
                    <a:pt x="58520" y="136470"/>
                  </a:moveTo>
                  <a:lnTo>
                    <a:pt x="58127" y="136565"/>
                  </a:lnTo>
                  <a:cubicBezTo>
                    <a:pt x="58258" y="137077"/>
                    <a:pt x="58330" y="137613"/>
                    <a:pt x="58330" y="138161"/>
                  </a:cubicBezTo>
                  <a:cubicBezTo>
                    <a:pt x="58330" y="138411"/>
                    <a:pt x="58318" y="138649"/>
                    <a:pt x="58306" y="138887"/>
                  </a:cubicBezTo>
                  <a:lnTo>
                    <a:pt x="58711" y="138911"/>
                  </a:lnTo>
                  <a:cubicBezTo>
                    <a:pt x="58723" y="138661"/>
                    <a:pt x="58723" y="138411"/>
                    <a:pt x="58723" y="138161"/>
                  </a:cubicBezTo>
                  <a:cubicBezTo>
                    <a:pt x="58723" y="137577"/>
                    <a:pt x="58663" y="137006"/>
                    <a:pt x="58520" y="136470"/>
                  </a:cubicBezTo>
                  <a:close/>
                  <a:moveTo>
                    <a:pt x="57913" y="141197"/>
                  </a:moveTo>
                  <a:cubicBezTo>
                    <a:pt x="57675" y="141982"/>
                    <a:pt x="57365" y="142709"/>
                    <a:pt x="56960" y="143340"/>
                  </a:cubicBezTo>
                  <a:lnTo>
                    <a:pt x="57306" y="143554"/>
                  </a:lnTo>
                  <a:cubicBezTo>
                    <a:pt x="57722" y="142887"/>
                    <a:pt x="58056" y="142137"/>
                    <a:pt x="58294" y="141316"/>
                  </a:cubicBezTo>
                  <a:lnTo>
                    <a:pt x="57913" y="141197"/>
                  </a:lnTo>
                  <a:close/>
                  <a:moveTo>
                    <a:pt x="55424" y="145066"/>
                  </a:moveTo>
                  <a:cubicBezTo>
                    <a:pt x="54793" y="145542"/>
                    <a:pt x="54091" y="145876"/>
                    <a:pt x="53353" y="146031"/>
                  </a:cubicBezTo>
                  <a:lnTo>
                    <a:pt x="53436" y="146423"/>
                  </a:lnTo>
                  <a:cubicBezTo>
                    <a:pt x="54234" y="146257"/>
                    <a:pt x="54996" y="145900"/>
                    <a:pt x="55675" y="145388"/>
                  </a:cubicBezTo>
                  <a:lnTo>
                    <a:pt x="55424" y="145066"/>
                  </a:lnTo>
                  <a:close/>
                  <a:moveTo>
                    <a:pt x="34208" y="146150"/>
                  </a:moveTo>
                  <a:lnTo>
                    <a:pt x="34208" y="146543"/>
                  </a:lnTo>
                  <a:lnTo>
                    <a:pt x="36601" y="146543"/>
                  </a:lnTo>
                  <a:lnTo>
                    <a:pt x="36601" y="146150"/>
                  </a:lnTo>
                  <a:close/>
                  <a:moveTo>
                    <a:pt x="39006" y="146150"/>
                  </a:moveTo>
                  <a:lnTo>
                    <a:pt x="39006" y="146543"/>
                  </a:lnTo>
                  <a:lnTo>
                    <a:pt x="41399" y="146543"/>
                  </a:lnTo>
                  <a:lnTo>
                    <a:pt x="41399" y="146150"/>
                  </a:lnTo>
                  <a:close/>
                  <a:moveTo>
                    <a:pt x="43804" y="146150"/>
                  </a:moveTo>
                  <a:lnTo>
                    <a:pt x="43804" y="146543"/>
                  </a:lnTo>
                  <a:lnTo>
                    <a:pt x="46197" y="146543"/>
                  </a:lnTo>
                  <a:lnTo>
                    <a:pt x="46197" y="146150"/>
                  </a:lnTo>
                  <a:close/>
                  <a:moveTo>
                    <a:pt x="48602" y="146150"/>
                  </a:moveTo>
                  <a:lnTo>
                    <a:pt x="48602" y="146543"/>
                  </a:lnTo>
                  <a:lnTo>
                    <a:pt x="50995" y="146543"/>
                  </a:lnTo>
                  <a:lnTo>
                    <a:pt x="50995" y="146150"/>
                  </a:lnTo>
                  <a:close/>
                  <a:moveTo>
                    <a:pt x="30910" y="146150"/>
                  </a:moveTo>
                  <a:cubicBezTo>
                    <a:pt x="30386" y="146150"/>
                    <a:pt x="29874" y="146209"/>
                    <a:pt x="29374" y="146340"/>
                  </a:cubicBezTo>
                  <a:lnTo>
                    <a:pt x="29469" y="146721"/>
                  </a:lnTo>
                  <a:cubicBezTo>
                    <a:pt x="29933" y="146602"/>
                    <a:pt x="30421" y="146543"/>
                    <a:pt x="30910" y="146543"/>
                  </a:cubicBezTo>
                  <a:lnTo>
                    <a:pt x="31802" y="146543"/>
                  </a:lnTo>
                  <a:lnTo>
                    <a:pt x="31802" y="146150"/>
                  </a:lnTo>
                  <a:close/>
                  <a:moveTo>
                    <a:pt x="27159" y="147412"/>
                  </a:moveTo>
                  <a:cubicBezTo>
                    <a:pt x="26516" y="147900"/>
                    <a:pt x="25957" y="148507"/>
                    <a:pt x="25504" y="149221"/>
                  </a:cubicBezTo>
                  <a:lnTo>
                    <a:pt x="25837" y="149436"/>
                  </a:lnTo>
                  <a:cubicBezTo>
                    <a:pt x="26266" y="148769"/>
                    <a:pt x="26802" y="148186"/>
                    <a:pt x="27397" y="147733"/>
                  </a:cubicBezTo>
                  <a:lnTo>
                    <a:pt x="27159" y="147412"/>
                  </a:lnTo>
                  <a:close/>
                  <a:moveTo>
                    <a:pt x="24504" y="151460"/>
                  </a:moveTo>
                  <a:cubicBezTo>
                    <a:pt x="24290" y="152234"/>
                    <a:pt x="24171" y="153055"/>
                    <a:pt x="24171" y="153889"/>
                  </a:cubicBezTo>
                  <a:lnTo>
                    <a:pt x="24575" y="153889"/>
                  </a:lnTo>
                  <a:cubicBezTo>
                    <a:pt x="24575" y="153091"/>
                    <a:pt x="24683" y="152317"/>
                    <a:pt x="24897" y="151567"/>
                  </a:cubicBezTo>
                  <a:lnTo>
                    <a:pt x="24504" y="151460"/>
                  </a:lnTo>
                  <a:close/>
                  <a:moveTo>
                    <a:pt x="24171" y="156282"/>
                  </a:moveTo>
                  <a:lnTo>
                    <a:pt x="24171" y="158627"/>
                  </a:lnTo>
                  <a:lnTo>
                    <a:pt x="24575" y="158627"/>
                  </a:lnTo>
                  <a:lnTo>
                    <a:pt x="24575" y="156282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899;p41">
              <a:extLst>
                <a:ext uri="{FF2B5EF4-FFF2-40B4-BE49-F238E27FC236}">
                  <a16:creationId xmlns:a16="http://schemas.microsoft.com/office/drawing/2014/main" id="{483CBF7C-4812-4392-9AD6-B1A993924186}"/>
                </a:ext>
              </a:extLst>
            </p:cNvPr>
            <p:cNvSpPr/>
            <p:nvPr/>
          </p:nvSpPr>
          <p:spPr>
            <a:xfrm>
              <a:off x="6327248" y="5105047"/>
              <a:ext cx="32" cy="38456"/>
            </a:xfrm>
            <a:custGeom>
              <a:avLst/>
              <a:gdLst/>
              <a:ahLst/>
              <a:cxnLst/>
              <a:rect l="l" t="t" r="r" b="b"/>
              <a:pathLst>
                <a:path w="1" h="1204" fill="none" extrusionOk="0">
                  <a:moveTo>
                    <a:pt x="1" y="1"/>
                  </a:moveTo>
                  <a:lnTo>
                    <a:pt x="1" y="1203"/>
                  </a:lnTo>
                </a:path>
              </a:pathLst>
            </a:custGeom>
            <a:noFill/>
            <a:ln w="10125" cap="flat" cmpd="sng">
              <a:solidFill>
                <a:srgbClr val="666258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" name="Google Shape;1900;p41">
            <a:extLst>
              <a:ext uri="{FF2B5EF4-FFF2-40B4-BE49-F238E27FC236}">
                <a16:creationId xmlns:a16="http://schemas.microsoft.com/office/drawing/2014/main" id="{A04AA49B-D1A8-4EBF-9A63-90E829535D55}"/>
              </a:ext>
            </a:extLst>
          </p:cNvPr>
          <p:cNvGrpSpPr/>
          <p:nvPr/>
        </p:nvGrpSpPr>
        <p:grpSpPr>
          <a:xfrm>
            <a:off x="1446361" y="179519"/>
            <a:ext cx="5891961" cy="1677104"/>
            <a:chOff x="1136380" y="129530"/>
            <a:chExt cx="4418970" cy="1586327"/>
          </a:xfrm>
        </p:grpSpPr>
        <p:cxnSp>
          <p:nvCxnSpPr>
            <p:cNvPr id="14" name="Google Shape;1906;p41">
              <a:extLst>
                <a:ext uri="{FF2B5EF4-FFF2-40B4-BE49-F238E27FC236}">
                  <a16:creationId xmlns:a16="http://schemas.microsoft.com/office/drawing/2014/main" id="{4B78A5DA-31A6-4D6E-A931-52AE90E13F4C}"/>
                </a:ext>
              </a:extLst>
            </p:cNvPr>
            <p:cNvCxnSpPr/>
            <p:nvPr/>
          </p:nvCxnSpPr>
          <p:spPr>
            <a:xfrm>
              <a:off x="3795250" y="777175"/>
              <a:ext cx="1488900" cy="0"/>
            </a:xfrm>
            <a:prstGeom prst="straightConnector1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grpSp>
          <p:nvGrpSpPr>
            <p:cNvPr id="15" name="Google Shape;1901;p41">
              <a:extLst>
                <a:ext uri="{FF2B5EF4-FFF2-40B4-BE49-F238E27FC236}">
                  <a16:creationId xmlns:a16="http://schemas.microsoft.com/office/drawing/2014/main" id="{10DD52E0-0545-41B4-92F8-59211CA1BE1C}"/>
                </a:ext>
              </a:extLst>
            </p:cNvPr>
            <p:cNvGrpSpPr/>
            <p:nvPr/>
          </p:nvGrpSpPr>
          <p:grpSpPr>
            <a:xfrm rot="5400000">
              <a:off x="5253213" y="589625"/>
              <a:ext cx="229200" cy="375075"/>
              <a:chOff x="2560463" y="4217700"/>
              <a:chExt cx="229200" cy="375075"/>
            </a:xfrm>
          </p:grpSpPr>
          <p:sp>
            <p:nvSpPr>
              <p:cNvPr id="17" name="Google Shape;1902;p41">
                <a:extLst>
                  <a:ext uri="{FF2B5EF4-FFF2-40B4-BE49-F238E27FC236}">
                    <a16:creationId xmlns:a16="http://schemas.microsoft.com/office/drawing/2014/main" id="{F40716C4-6D6B-441A-8379-D47668EA9E1A}"/>
                  </a:ext>
                </a:extLst>
              </p:cNvPr>
              <p:cNvSpPr/>
              <p:nvPr/>
            </p:nvSpPr>
            <p:spPr>
              <a:xfrm>
                <a:off x="2560463" y="4217700"/>
                <a:ext cx="229200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9168" h="15003" extrusionOk="0">
                    <a:moveTo>
                      <a:pt x="4584" y="1"/>
                    </a:moveTo>
                    <a:cubicBezTo>
                      <a:pt x="2048" y="1"/>
                      <a:pt x="0" y="2048"/>
                      <a:pt x="0" y="4584"/>
                    </a:cubicBezTo>
                    <a:cubicBezTo>
                      <a:pt x="0" y="7109"/>
                      <a:pt x="4584" y="15002"/>
                      <a:pt x="4584" y="15002"/>
                    </a:cubicBezTo>
                    <a:cubicBezTo>
                      <a:pt x="4584" y="15002"/>
                      <a:pt x="9168" y="7109"/>
                      <a:pt x="9168" y="4584"/>
                    </a:cubicBezTo>
                    <a:cubicBezTo>
                      <a:pt x="9168" y="2048"/>
                      <a:pt x="7108" y="1"/>
                      <a:pt x="4584" y="1"/>
                    </a:cubicBez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" name="Google Shape;1903;p41">
                <a:extLst>
                  <a:ext uri="{FF2B5EF4-FFF2-40B4-BE49-F238E27FC236}">
                    <a16:creationId xmlns:a16="http://schemas.microsoft.com/office/drawing/2014/main" id="{430E1374-1F5F-43B3-B5C2-C284E522DFB4}"/>
                  </a:ext>
                </a:extLst>
              </p:cNvPr>
              <p:cNvSpPr/>
              <p:nvPr/>
            </p:nvSpPr>
            <p:spPr>
              <a:xfrm>
                <a:off x="2625338" y="4284100"/>
                <a:ext cx="99450" cy="99425"/>
              </a:xfrm>
              <a:custGeom>
                <a:avLst/>
                <a:gdLst/>
                <a:ahLst/>
                <a:cxnLst/>
                <a:rect l="l" t="t" r="r" b="b"/>
                <a:pathLst>
                  <a:path w="3978" h="3977" extrusionOk="0">
                    <a:moveTo>
                      <a:pt x="1989" y="0"/>
                    </a:moveTo>
                    <a:cubicBezTo>
                      <a:pt x="894" y="0"/>
                      <a:pt x="1" y="893"/>
                      <a:pt x="1" y="1988"/>
                    </a:cubicBezTo>
                    <a:cubicBezTo>
                      <a:pt x="1" y="3084"/>
                      <a:pt x="894" y="3977"/>
                      <a:pt x="1989" y="3977"/>
                    </a:cubicBezTo>
                    <a:cubicBezTo>
                      <a:pt x="3084" y="3977"/>
                      <a:pt x="3977" y="3084"/>
                      <a:pt x="3977" y="1988"/>
                    </a:cubicBezTo>
                    <a:cubicBezTo>
                      <a:pt x="3977" y="893"/>
                      <a:pt x="3084" y="0"/>
                      <a:pt x="198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905;p41">
              <a:extLst>
                <a:ext uri="{FF2B5EF4-FFF2-40B4-BE49-F238E27FC236}">
                  <a16:creationId xmlns:a16="http://schemas.microsoft.com/office/drawing/2014/main" id="{21D6A7D6-5FEF-47EE-9940-5C660FD11D0C}"/>
                </a:ext>
              </a:extLst>
            </p:cNvPr>
            <p:cNvSpPr/>
            <p:nvPr/>
          </p:nvSpPr>
          <p:spPr>
            <a:xfrm>
              <a:off x="1136380" y="129530"/>
              <a:ext cx="3543231" cy="1586327"/>
            </a:xfrm>
            <a:prstGeom prst="roundRect">
              <a:avLst>
                <a:gd name="adj" fmla="val 50000"/>
              </a:avLst>
            </a:prstGeom>
            <a:solidFill>
              <a:srgbClr val="5EB2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  <a:tabLst/>
                <a:defRPr/>
              </a:pPr>
              <a:r>
                <a:rPr kumimoji="0" lang="ar-SA" sz="7200" b="1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Fira Sans Extra Condensed Medium"/>
                  <a:ea typeface="+mn-ea"/>
                  <a:cs typeface="Arial" panose="020B0604020202020204" pitchFamily="34" charset="0"/>
                  <a:sym typeface="Fira Sans Extra Condensed Medium"/>
                </a:rPr>
                <a:t>نواتج التعلم </a:t>
              </a:r>
              <a:endParaRPr kumimoji="0" sz="72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0" name="Google Shape;1909;p41">
            <a:extLst>
              <a:ext uri="{FF2B5EF4-FFF2-40B4-BE49-F238E27FC236}">
                <a16:creationId xmlns:a16="http://schemas.microsoft.com/office/drawing/2014/main" id="{BCD5B6BE-01CF-4389-9A5D-695CF71709F2}"/>
              </a:ext>
            </a:extLst>
          </p:cNvPr>
          <p:cNvSpPr/>
          <p:nvPr/>
        </p:nvSpPr>
        <p:spPr>
          <a:xfrm>
            <a:off x="265054" y="2222615"/>
            <a:ext cx="6481944" cy="1338523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914377" marR="0" lvl="0" indent="0" algn="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333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x-none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25" name="Google Shape;1928;p41">
            <a:extLst>
              <a:ext uri="{FF2B5EF4-FFF2-40B4-BE49-F238E27FC236}">
                <a16:creationId xmlns:a16="http://schemas.microsoft.com/office/drawing/2014/main" id="{D36D9836-A53F-4F77-A403-4C3278B58AB1}"/>
              </a:ext>
            </a:extLst>
          </p:cNvPr>
          <p:cNvGrpSpPr/>
          <p:nvPr/>
        </p:nvGrpSpPr>
        <p:grpSpPr>
          <a:xfrm>
            <a:off x="276071" y="3827299"/>
            <a:ext cx="8574320" cy="1178575"/>
            <a:chOff x="865062" y="3708363"/>
            <a:chExt cx="5400488" cy="828756"/>
          </a:xfrm>
          <a:solidFill>
            <a:schemeClr val="accent5">
              <a:lumMod val="90000"/>
            </a:schemeClr>
          </a:solidFill>
        </p:grpSpPr>
        <p:sp>
          <p:nvSpPr>
            <p:cNvPr id="26" name="Google Shape;1930;p41">
              <a:extLst>
                <a:ext uri="{FF2B5EF4-FFF2-40B4-BE49-F238E27FC236}">
                  <a16:creationId xmlns:a16="http://schemas.microsoft.com/office/drawing/2014/main" id="{A49B6B21-62E2-4D05-B79C-7A8139CF53BB}"/>
                </a:ext>
              </a:extLst>
            </p:cNvPr>
            <p:cNvSpPr/>
            <p:nvPr/>
          </p:nvSpPr>
          <p:spPr>
            <a:xfrm>
              <a:off x="865062" y="3708363"/>
              <a:ext cx="4039250" cy="82875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x-none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1933;p41">
              <a:extLst>
                <a:ext uri="{FF2B5EF4-FFF2-40B4-BE49-F238E27FC236}">
                  <a16:creationId xmlns:a16="http://schemas.microsoft.com/office/drawing/2014/main" id="{347E4115-ADD0-40F6-9B52-C0411C47CC0B}"/>
                </a:ext>
              </a:extLst>
            </p:cNvPr>
            <p:cNvSpPr/>
            <p:nvPr/>
          </p:nvSpPr>
          <p:spPr>
            <a:xfrm rot="5400000">
              <a:off x="6166113" y="3980750"/>
              <a:ext cx="99450" cy="99425"/>
            </a:xfrm>
            <a:custGeom>
              <a:avLst/>
              <a:gdLst/>
              <a:ahLst/>
              <a:cxnLst/>
              <a:rect l="l" t="t" r="r" b="b"/>
              <a:pathLst>
                <a:path w="3978" h="3977" extrusionOk="0">
                  <a:moveTo>
                    <a:pt x="1989" y="0"/>
                  </a:moveTo>
                  <a:cubicBezTo>
                    <a:pt x="894" y="0"/>
                    <a:pt x="1" y="893"/>
                    <a:pt x="1" y="1988"/>
                  </a:cubicBezTo>
                  <a:cubicBezTo>
                    <a:pt x="1" y="3084"/>
                    <a:pt x="894" y="3977"/>
                    <a:pt x="1989" y="3977"/>
                  </a:cubicBezTo>
                  <a:cubicBezTo>
                    <a:pt x="3084" y="3977"/>
                    <a:pt x="3977" y="3084"/>
                    <a:pt x="3977" y="1988"/>
                  </a:cubicBezTo>
                  <a:cubicBezTo>
                    <a:pt x="3977" y="893"/>
                    <a:pt x="3084" y="0"/>
                    <a:pt x="198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32" name="Picture 31" descr="Icon&#10;&#10;Description automatically generated">
            <a:extLst>
              <a:ext uri="{FF2B5EF4-FFF2-40B4-BE49-F238E27FC236}">
                <a16:creationId xmlns:a16="http://schemas.microsoft.com/office/drawing/2014/main" id="{7C43A942-1A0D-46BC-8EEA-31B4CAF807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86" y="105496"/>
            <a:ext cx="1547604" cy="1723549"/>
          </a:xfrm>
          <a:prstGeom prst="rect">
            <a:avLst/>
          </a:prstGeom>
        </p:spPr>
      </p:pic>
      <p:grpSp>
        <p:nvGrpSpPr>
          <p:cNvPr id="33" name="Google Shape;57;p15">
            <a:extLst>
              <a:ext uri="{FF2B5EF4-FFF2-40B4-BE49-F238E27FC236}">
                <a16:creationId xmlns:a16="http://schemas.microsoft.com/office/drawing/2014/main" id="{C6B4BBD7-5AD5-4DDA-8CEF-2835E0F5A1FC}"/>
              </a:ext>
            </a:extLst>
          </p:cNvPr>
          <p:cNvGrpSpPr/>
          <p:nvPr/>
        </p:nvGrpSpPr>
        <p:grpSpPr>
          <a:xfrm>
            <a:off x="8686145" y="2222614"/>
            <a:ext cx="3492131" cy="4532829"/>
            <a:chOff x="3759044" y="-969307"/>
            <a:chExt cx="5568568" cy="5247637"/>
          </a:xfrm>
        </p:grpSpPr>
        <p:sp>
          <p:nvSpPr>
            <p:cNvPr id="34" name="Google Shape;58;p15">
              <a:extLst>
                <a:ext uri="{FF2B5EF4-FFF2-40B4-BE49-F238E27FC236}">
                  <a16:creationId xmlns:a16="http://schemas.microsoft.com/office/drawing/2014/main" id="{9C524902-3B17-4055-AEB0-24AD99F1B062}"/>
                </a:ext>
              </a:extLst>
            </p:cNvPr>
            <p:cNvSpPr/>
            <p:nvPr/>
          </p:nvSpPr>
          <p:spPr>
            <a:xfrm>
              <a:off x="7068262" y="1273622"/>
              <a:ext cx="514728" cy="515211"/>
            </a:xfrm>
            <a:custGeom>
              <a:avLst/>
              <a:gdLst/>
              <a:ahLst/>
              <a:cxnLst/>
              <a:rect l="l" t="t" r="r" b="b"/>
              <a:pathLst>
                <a:path w="11717" h="11728" extrusionOk="0">
                  <a:moveTo>
                    <a:pt x="5859" y="0"/>
                  </a:moveTo>
                  <a:cubicBezTo>
                    <a:pt x="2620" y="0"/>
                    <a:pt x="1" y="2631"/>
                    <a:pt x="1" y="5858"/>
                  </a:cubicBezTo>
                  <a:cubicBezTo>
                    <a:pt x="1" y="9097"/>
                    <a:pt x="2620" y="11728"/>
                    <a:pt x="5859" y="11728"/>
                  </a:cubicBezTo>
                  <a:cubicBezTo>
                    <a:pt x="9085" y="11728"/>
                    <a:pt x="11717" y="9097"/>
                    <a:pt x="11717" y="5858"/>
                  </a:cubicBezTo>
                  <a:cubicBezTo>
                    <a:pt x="11717" y="2631"/>
                    <a:pt x="9085" y="0"/>
                    <a:pt x="5859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35" name="Google Shape;59;p15">
              <a:extLst>
                <a:ext uri="{FF2B5EF4-FFF2-40B4-BE49-F238E27FC236}">
                  <a16:creationId xmlns:a16="http://schemas.microsoft.com/office/drawing/2014/main" id="{AD10C35E-2AAC-46EC-A76F-8482CD681D74}"/>
                </a:ext>
              </a:extLst>
            </p:cNvPr>
            <p:cNvGrpSpPr/>
            <p:nvPr/>
          </p:nvGrpSpPr>
          <p:grpSpPr>
            <a:xfrm>
              <a:off x="5263177" y="-500521"/>
              <a:ext cx="4064435" cy="4064043"/>
              <a:chOff x="1988638" y="1793010"/>
              <a:chExt cx="1799378" cy="1799125"/>
            </a:xfrm>
          </p:grpSpPr>
          <p:sp>
            <p:nvSpPr>
              <p:cNvPr id="50" name="Google Shape;60;p15">
                <a:extLst>
                  <a:ext uri="{FF2B5EF4-FFF2-40B4-BE49-F238E27FC236}">
                    <a16:creationId xmlns:a16="http://schemas.microsoft.com/office/drawing/2014/main" id="{192B8AEA-0E24-4678-930E-26B840DA55B3}"/>
                  </a:ext>
                </a:extLst>
              </p:cNvPr>
              <p:cNvSpPr/>
              <p:nvPr/>
            </p:nvSpPr>
            <p:spPr>
              <a:xfrm>
                <a:off x="1988638" y="1793010"/>
                <a:ext cx="1799378" cy="1799125"/>
              </a:xfrm>
              <a:custGeom>
                <a:avLst/>
                <a:gdLst/>
                <a:ahLst/>
                <a:cxnLst/>
                <a:rect l="l" t="t" r="r" b="b"/>
                <a:pathLst>
                  <a:path w="92513" h="92500" extrusionOk="0">
                    <a:moveTo>
                      <a:pt x="46257" y="0"/>
                    </a:moveTo>
                    <a:cubicBezTo>
                      <a:pt x="20718" y="0"/>
                      <a:pt x="1" y="20705"/>
                      <a:pt x="1" y="46244"/>
                    </a:cubicBezTo>
                    <a:cubicBezTo>
                      <a:pt x="1" y="71795"/>
                      <a:pt x="20718" y="92500"/>
                      <a:pt x="46257" y="92500"/>
                    </a:cubicBezTo>
                    <a:cubicBezTo>
                      <a:pt x="71796" y="92500"/>
                      <a:pt x="92513" y="71795"/>
                      <a:pt x="92513" y="46244"/>
                    </a:cubicBezTo>
                    <a:cubicBezTo>
                      <a:pt x="92513" y="20705"/>
                      <a:pt x="71796" y="0"/>
                      <a:pt x="46257" y="0"/>
                    </a:cubicBez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" name="Google Shape;61;p15">
                <a:extLst>
                  <a:ext uri="{FF2B5EF4-FFF2-40B4-BE49-F238E27FC236}">
                    <a16:creationId xmlns:a16="http://schemas.microsoft.com/office/drawing/2014/main" id="{116712AA-3717-4DCB-9C7E-6303E7C9CF10}"/>
                  </a:ext>
                </a:extLst>
              </p:cNvPr>
              <p:cNvSpPr/>
              <p:nvPr/>
            </p:nvSpPr>
            <p:spPr>
              <a:xfrm>
                <a:off x="2120880" y="1924999"/>
                <a:ext cx="1534897" cy="1534916"/>
              </a:xfrm>
              <a:custGeom>
                <a:avLst/>
                <a:gdLst/>
                <a:ahLst/>
                <a:cxnLst/>
                <a:rect l="l" t="t" r="r" b="b"/>
                <a:pathLst>
                  <a:path w="78915" h="78916" extrusionOk="0">
                    <a:moveTo>
                      <a:pt x="39458" y="1"/>
                    </a:moveTo>
                    <a:cubicBezTo>
                      <a:pt x="17705" y="1"/>
                      <a:pt x="0" y="17705"/>
                      <a:pt x="0" y="39458"/>
                    </a:cubicBezTo>
                    <a:cubicBezTo>
                      <a:pt x="0" y="61223"/>
                      <a:pt x="17705" y="78915"/>
                      <a:pt x="39458" y="78915"/>
                    </a:cubicBezTo>
                    <a:cubicBezTo>
                      <a:pt x="61210" y="78915"/>
                      <a:pt x="78915" y="61223"/>
                      <a:pt x="78915" y="39458"/>
                    </a:cubicBezTo>
                    <a:cubicBezTo>
                      <a:pt x="78915" y="17705"/>
                      <a:pt x="61210" y="1"/>
                      <a:pt x="3945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" name="Google Shape;62;p15">
                <a:extLst>
                  <a:ext uri="{FF2B5EF4-FFF2-40B4-BE49-F238E27FC236}">
                    <a16:creationId xmlns:a16="http://schemas.microsoft.com/office/drawing/2014/main" id="{A2765469-7A50-431B-A65E-F50424921DA0}"/>
                  </a:ext>
                </a:extLst>
              </p:cNvPr>
              <p:cNvSpPr/>
              <p:nvPr/>
            </p:nvSpPr>
            <p:spPr>
              <a:xfrm>
                <a:off x="2252869" y="2057241"/>
                <a:ext cx="1270688" cy="1270669"/>
              </a:xfrm>
              <a:custGeom>
                <a:avLst/>
                <a:gdLst/>
                <a:ahLst/>
                <a:cxnLst/>
                <a:rect l="l" t="t" r="r" b="b"/>
                <a:pathLst>
                  <a:path w="65331" h="65330" extrusionOk="0">
                    <a:moveTo>
                      <a:pt x="32672" y="0"/>
                    </a:moveTo>
                    <a:cubicBezTo>
                      <a:pt x="14658" y="0"/>
                      <a:pt x="1" y="14657"/>
                      <a:pt x="1" y="32659"/>
                    </a:cubicBezTo>
                    <a:cubicBezTo>
                      <a:pt x="1" y="50673"/>
                      <a:pt x="14658" y="65330"/>
                      <a:pt x="32672" y="65330"/>
                    </a:cubicBezTo>
                    <a:cubicBezTo>
                      <a:pt x="50686" y="65330"/>
                      <a:pt x="65331" y="50673"/>
                      <a:pt x="65331" y="32659"/>
                    </a:cubicBezTo>
                    <a:cubicBezTo>
                      <a:pt x="65331" y="14657"/>
                      <a:pt x="50686" y="0"/>
                      <a:pt x="32672" y="0"/>
                    </a:cubicBez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" name="Google Shape;63;p15">
                <a:extLst>
                  <a:ext uri="{FF2B5EF4-FFF2-40B4-BE49-F238E27FC236}">
                    <a16:creationId xmlns:a16="http://schemas.microsoft.com/office/drawing/2014/main" id="{38DCADB6-4C4D-4B45-8729-BC226EA9F829}"/>
                  </a:ext>
                </a:extLst>
              </p:cNvPr>
              <p:cNvSpPr/>
              <p:nvPr/>
            </p:nvSpPr>
            <p:spPr>
              <a:xfrm>
                <a:off x="2385111" y="2189231"/>
                <a:ext cx="1006440" cy="1006460"/>
              </a:xfrm>
              <a:custGeom>
                <a:avLst/>
                <a:gdLst/>
                <a:ahLst/>
                <a:cxnLst/>
                <a:rect l="l" t="t" r="r" b="b"/>
                <a:pathLst>
                  <a:path w="51745" h="51746" extrusionOk="0">
                    <a:moveTo>
                      <a:pt x="25873" y="1"/>
                    </a:moveTo>
                    <a:cubicBezTo>
                      <a:pt x="11609" y="1"/>
                      <a:pt x="0" y="11609"/>
                      <a:pt x="0" y="25873"/>
                    </a:cubicBezTo>
                    <a:cubicBezTo>
                      <a:pt x="0" y="40137"/>
                      <a:pt x="11609" y="51745"/>
                      <a:pt x="25873" y="51745"/>
                    </a:cubicBezTo>
                    <a:cubicBezTo>
                      <a:pt x="40136" y="51745"/>
                      <a:pt x="51745" y="40137"/>
                      <a:pt x="51745" y="25873"/>
                    </a:cubicBezTo>
                    <a:cubicBezTo>
                      <a:pt x="51745" y="11609"/>
                      <a:pt x="40136" y="1"/>
                      <a:pt x="2587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" name="Google Shape;64;p15">
                <a:extLst>
                  <a:ext uri="{FF2B5EF4-FFF2-40B4-BE49-F238E27FC236}">
                    <a16:creationId xmlns:a16="http://schemas.microsoft.com/office/drawing/2014/main" id="{07AFF6E3-6672-4C66-A023-FAC12F8A5D26}"/>
                  </a:ext>
                </a:extLst>
              </p:cNvPr>
              <p:cNvSpPr/>
              <p:nvPr/>
            </p:nvSpPr>
            <p:spPr>
              <a:xfrm>
                <a:off x="2517334" y="2321473"/>
                <a:ext cx="741998" cy="742212"/>
              </a:xfrm>
              <a:custGeom>
                <a:avLst/>
                <a:gdLst/>
                <a:ahLst/>
                <a:cxnLst/>
                <a:rect l="l" t="t" r="r" b="b"/>
                <a:pathLst>
                  <a:path w="38149" h="38160" extrusionOk="0">
                    <a:moveTo>
                      <a:pt x="19075" y="0"/>
                    </a:moveTo>
                    <a:cubicBezTo>
                      <a:pt x="8550" y="0"/>
                      <a:pt x="1" y="8561"/>
                      <a:pt x="1" y="19074"/>
                    </a:cubicBezTo>
                    <a:cubicBezTo>
                      <a:pt x="1" y="29599"/>
                      <a:pt x="8550" y="38160"/>
                      <a:pt x="19075" y="38160"/>
                    </a:cubicBezTo>
                    <a:cubicBezTo>
                      <a:pt x="29588" y="38160"/>
                      <a:pt x="38149" y="29599"/>
                      <a:pt x="38149" y="19074"/>
                    </a:cubicBezTo>
                    <a:cubicBezTo>
                      <a:pt x="38149" y="8561"/>
                      <a:pt x="29600" y="0"/>
                      <a:pt x="19075" y="0"/>
                    </a:cubicBez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5" name="Google Shape;65;p15">
                <a:extLst>
                  <a:ext uri="{FF2B5EF4-FFF2-40B4-BE49-F238E27FC236}">
                    <a16:creationId xmlns:a16="http://schemas.microsoft.com/office/drawing/2014/main" id="{D96E02CC-5128-4BDF-9704-878268112EA4}"/>
                  </a:ext>
                </a:extLst>
              </p:cNvPr>
              <p:cNvSpPr/>
              <p:nvPr/>
            </p:nvSpPr>
            <p:spPr>
              <a:xfrm>
                <a:off x="2649343" y="2453463"/>
                <a:ext cx="477984" cy="478003"/>
              </a:xfrm>
              <a:custGeom>
                <a:avLst/>
                <a:gdLst/>
                <a:ahLst/>
                <a:cxnLst/>
                <a:rect l="l" t="t" r="r" b="b"/>
                <a:pathLst>
                  <a:path w="24575" h="24576" extrusionOk="0">
                    <a:moveTo>
                      <a:pt x="12288" y="1"/>
                    </a:moveTo>
                    <a:cubicBezTo>
                      <a:pt x="5513" y="1"/>
                      <a:pt x="0" y="5513"/>
                      <a:pt x="0" y="12288"/>
                    </a:cubicBezTo>
                    <a:cubicBezTo>
                      <a:pt x="0" y="19063"/>
                      <a:pt x="5513" y="24575"/>
                      <a:pt x="12288" y="24575"/>
                    </a:cubicBezTo>
                    <a:cubicBezTo>
                      <a:pt x="19062" y="24575"/>
                      <a:pt x="24575" y="19063"/>
                      <a:pt x="24575" y="12288"/>
                    </a:cubicBezTo>
                    <a:cubicBezTo>
                      <a:pt x="24575" y="5513"/>
                      <a:pt x="19062" y="1"/>
                      <a:pt x="1228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6" name="Google Shape;66;p15">
              <a:extLst>
                <a:ext uri="{FF2B5EF4-FFF2-40B4-BE49-F238E27FC236}">
                  <a16:creationId xmlns:a16="http://schemas.microsoft.com/office/drawing/2014/main" id="{22714E79-C583-493A-8C42-16FB4590CD72}"/>
                </a:ext>
              </a:extLst>
            </p:cNvPr>
            <p:cNvGrpSpPr/>
            <p:nvPr/>
          </p:nvGrpSpPr>
          <p:grpSpPr>
            <a:xfrm>
              <a:off x="3759044" y="-969307"/>
              <a:ext cx="3779417" cy="5247637"/>
              <a:chOff x="2436407" y="1150164"/>
              <a:chExt cx="2285293" cy="3173079"/>
            </a:xfrm>
          </p:grpSpPr>
          <p:grpSp>
            <p:nvGrpSpPr>
              <p:cNvPr id="37" name="Google Shape;67;p15">
                <a:extLst>
                  <a:ext uri="{FF2B5EF4-FFF2-40B4-BE49-F238E27FC236}">
                    <a16:creationId xmlns:a16="http://schemas.microsoft.com/office/drawing/2014/main" id="{51B9F770-B9E7-46E4-A6BA-0E639E9AA428}"/>
                  </a:ext>
                </a:extLst>
              </p:cNvPr>
              <p:cNvGrpSpPr/>
              <p:nvPr/>
            </p:nvGrpSpPr>
            <p:grpSpPr>
              <a:xfrm>
                <a:off x="2441759" y="2078770"/>
                <a:ext cx="2143931" cy="650203"/>
                <a:chOff x="1102388" y="2167699"/>
                <a:chExt cx="1795436" cy="544467"/>
              </a:xfrm>
            </p:grpSpPr>
            <p:sp>
              <p:nvSpPr>
                <p:cNvPr id="48" name="Google Shape;68;p15">
                  <a:extLst>
                    <a:ext uri="{FF2B5EF4-FFF2-40B4-BE49-F238E27FC236}">
                      <a16:creationId xmlns:a16="http://schemas.microsoft.com/office/drawing/2014/main" id="{11316724-82B4-4795-B43F-D24BE37CBDC5}"/>
                    </a:ext>
                  </a:extLst>
                </p:cNvPr>
                <p:cNvSpPr/>
                <p:nvPr/>
              </p:nvSpPr>
              <p:spPr>
                <a:xfrm>
                  <a:off x="1658878" y="2422440"/>
                  <a:ext cx="1238946" cy="2897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699" h="14896" extrusionOk="0">
                      <a:moveTo>
                        <a:pt x="370" y="0"/>
                      </a:moveTo>
                      <a:lnTo>
                        <a:pt x="0" y="1798"/>
                      </a:lnTo>
                      <a:lnTo>
                        <a:pt x="63330" y="14895"/>
                      </a:lnTo>
                      <a:lnTo>
                        <a:pt x="63699" y="13097"/>
                      </a:lnTo>
                      <a:lnTo>
                        <a:pt x="37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9" name="Google Shape;69;p15">
                  <a:extLst>
                    <a:ext uri="{FF2B5EF4-FFF2-40B4-BE49-F238E27FC236}">
                      <a16:creationId xmlns:a16="http://schemas.microsoft.com/office/drawing/2014/main" id="{8464B306-B308-4C80-8F14-590912190799}"/>
                    </a:ext>
                  </a:extLst>
                </p:cNvPr>
                <p:cNvSpPr/>
                <p:nvPr/>
              </p:nvSpPr>
              <p:spPr>
                <a:xfrm>
                  <a:off x="1102388" y="2167699"/>
                  <a:ext cx="634770" cy="4119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636" h="21182" extrusionOk="0">
                      <a:moveTo>
                        <a:pt x="3477" y="1"/>
                      </a:moveTo>
                      <a:lnTo>
                        <a:pt x="9121" y="9930"/>
                      </a:lnTo>
                      <a:lnTo>
                        <a:pt x="1" y="16812"/>
                      </a:lnTo>
                      <a:lnTo>
                        <a:pt x="21170" y="21182"/>
                      </a:lnTo>
                      <a:lnTo>
                        <a:pt x="32636" y="14788"/>
                      </a:lnTo>
                      <a:lnTo>
                        <a:pt x="24647" y="4370"/>
                      </a:lnTo>
                      <a:lnTo>
                        <a:pt x="3477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8" name="Google Shape;70;p15">
                <a:extLst>
                  <a:ext uri="{FF2B5EF4-FFF2-40B4-BE49-F238E27FC236}">
                    <a16:creationId xmlns:a16="http://schemas.microsoft.com/office/drawing/2014/main" id="{818DD334-F936-4E39-B909-4B8E2D429A63}"/>
                  </a:ext>
                </a:extLst>
              </p:cNvPr>
              <p:cNvGrpSpPr/>
              <p:nvPr/>
            </p:nvGrpSpPr>
            <p:grpSpPr>
              <a:xfrm>
                <a:off x="2823099" y="1150164"/>
                <a:ext cx="1777250" cy="1558668"/>
                <a:chOff x="1421741" y="1394688"/>
                <a:chExt cx="1488359" cy="1305199"/>
              </a:xfrm>
            </p:grpSpPr>
            <p:sp>
              <p:nvSpPr>
                <p:cNvPr id="46" name="Google Shape;71;p15">
                  <a:extLst>
                    <a:ext uri="{FF2B5EF4-FFF2-40B4-BE49-F238E27FC236}">
                      <a16:creationId xmlns:a16="http://schemas.microsoft.com/office/drawing/2014/main" id="{125F2BCD-80B3-4397-9A0E-B63ABDB5E37D}"/>
                    </a:ext>
                  </a:extLst>
                </p:cNvPr>
                <p:cNvSpPr/>
                <p:nvPr/>
              </p:nvSpPr>
              <p:spPr>
                <a:xfrm>
                  <a:off x="1928906" y="1857623"/>
                  <a:ext cx="981194" cy="8422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447" h="43304" extrusionOk="0">
                      <a:moveTo>
                        <a:pt x="1191" y="0"/>
                      </a:moveTo>
                      <a:lnTo>
                        <a:pt x="0" y="1405"/>
                      </a:lnTo>
                      <a:lnTo>
                        <a:pt x="49256" y="43303"/>
                      </a:lnTo>
                      <a:lnTo>
                        <a:pt x="50447" y="41898"/>
                      </a:lnTo>
                      <a:lnTo>
                        <a:pt x="1191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7" name="Google Shape;72;p15">
                  <a:extLst>
                    <a:ext uri="{FF2B5EF4-FFF2-40B4-BE49-F238E27FC236}">
                      <a16:creationId xmlns:a16="http://schemas.microsoft.com/office/drawing/2014/main" id="{D75AB433-CCB4-4A0C-9ABC-3C2931774607}"/>
                    </a:ext>
                  </a:extLst>
                </p:cNvPr>
                <p:cNvSpPr/>
                <p:nvPr/>
              </p:nvSpPr>
              <p:spPr>
                <a:xfrm>
                  <a:off x="1421741" y="1394688"/>
                  <a:ext cx="575487" cy="5266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88" h="27076" extrusionOk="0">
                      <a:moveTo>
                        <a:pt x="11121" y="1"/>
                      </a:moveTo>
                      <a:lnTo>
                        <a:pt x="11299" y="11419"/>
                      </a:lnTo>
                      <a:lnTo>
                        <a:pt x="0" y="13086"/>
                      </a:lnTo>
                      <a:lnTo>
                        <a:pt x="16467" y="27075"/>
                      </a:lnTo>
                      <a:lnTo>
                        <a:pt x="29587" y="26980"/>
                      </a:lnTo>
                      <a:lnTo>
                        <a:pt x="27587" y="14002"/>
                      </a:lnTo>
                      <a:lnTo>
                        <a:pt x="11121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9" name="Google Shape;73;p15">
                <a:extLst>
                  <a:ext uri="{FF2B5EF4-FFF2-40B4-BE49-F238E27FC236}">
                    <a16:creationId xmlns:a16="http://schemas.microsoft.com/office/drawing/2014/main" id="{14EC4310-3000-4E03-9DAF-F2B5F183DE4B}"/>
                  </a:ext>
                </a:extLst>
              </p:cNvPr>
              <p:cNvGrpSpPr/>
              <p:nvPr/>
            </p:nvGrpSpPr>
            <p:grpSpPr>
              <a:xfrm rot="10740114" flipH="1">
                <a:off x="2441907" y="2729141"/>
                <a:ext cx="2143897" cy="650193"/>
                <a:chOff x="1102388" y="2167699"/>
                <a:chExt cx="1795436" cy="544467"/>
              </a:xfrm>
            </p:grpSpPr>
            <p:sp>
              <p:nvSpPr>
                <p:cNvPr id="44" name="Google Shape;74;p15">
                  <a:extLst>
                    <a:ext uri="{FF2B5EF4-FFF2-40B4-BE49-F238E27FC236}">
                      <a16:creationId xmlns:a16="http://schemas.microsoft.com/office/drawing/2014/main" id="{164DDA6B-9528-44A6-85AB-827CEAEA8BCD}"/>
                    </a:ext>
                  </a:extLst>
                </p:cNvPr>
                <p:cNvSpPr/>
                <p:nvPr/>
              </p:nvSpPr>
              <p:spPr>
                <a:xfrm>
                  <a:off x="1658878" y="2422440"/>
                  <a:ext cx="1238946" cy="2897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699" h="14896" extrusionOk="0">
                      <a:moveTo>
                        <a:pt x="370" y="0"/>
                      </a:moveTo>
                      <a:lnTo>
                        <a:pt x="0" y="1798"/>
                      </a:lnTo>
                      <a:lnTo>
                        <a:pt x="63330" y="14895"/>
                      </a:lnTo>
                      <a:lnTo>
                        <a:pt x="63699" y="13097"/>
                      </a:lnTo>
                      <a:lnTo>
                        <a:pt x="37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" name="Google Shape;75;p15">
                  <a:extLst>
                    <a:ext uri="{FF2B5EF4-FFF2-40B4-BE49-F238E27FC236}">
                      <a16:creationId xmlns:a16="http://schemas.microsoft.com/office/drawing/2014/main" id="{C1D33EDB-2EAD-447C-ACC2-99B4DEE59367}"/>
                    </a:ext>
                  </a:extLst>
                </p:cNvPr>
                <p:cNvSpPr/>
                <p:nvPr/>
              </p:nvSpPr>
              <p:spPr>
                <a:xfrm>
                  <a:off x="1102388" y="2167699"/>
                  <a:ext cx="634770" cy="4119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636" h="21182" extrusionOk="0">
                      <a:moveTo>
                        <a:pt x="3477" y="1"/>
                      </a:moveTo>
                      <a:lnTo>
                        <a:pt x="9121" y="9930"/>
                      </a:lnTo>
                      <a:lnTo>
                        <a:pt x="1" y="16812"/>
                      </a:lnTo>
                      <a:lnTo>
                        <a:pt x="21170" y="21182"/>
                      </a:lnTo>
                      <a:lnTo>
                        <a:pt x="32636" y="14788"/>
                      </a:lnTo>
                      <a:lnTo>
                        <a:pt x="24647" y="4370"/>
                      </a:lnTo>
                      <a:lnTo>
                        <a:pt x="3477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40" name="Google Shape;76;p15">
                <a:extLst>
                  <a:ext uri="{FF2B5EF4-FFF2-40B4-BE49-F238E27FC236}">
                    <a16:creationId xmlns:a16="http://schemas.microsoft.com/office/drawing/2014/main" id="{47CAFB29-301B-4B4B-B954-EAA942B52F00}"/>
                  </a:ext>
                </a:extLst>
              </p:cNvPr>
              <p:cNvGrpSpPr/>
              <p:nvPr/>
            </p:nvGrpSpPr>
            <p:grpSpPr>
              <a:xfrm rot="10740114" flipH="1">
                <a:off x="2823160" y="2749238"/>
                <a:ext cx="1777222" cy="1558644"/>
                <a:chOff x="1421741" y="1394688"/>
                <a:chExt cx="1488359" cy="1305199"/>
              </a:xfrm>
            </p:grpSpPr>
            <p:sp>
              <p:nvSpPr>
                <p:cNvPr id="42" name="Google Shape;77;p15">
                  <a:extLst>
                    <a:ext uri="{FF2B5EF4-FFF2-40B4-BE49-F238E27FC236}">
                      <a16:creationId xmlns:a16="http://schemas.microsoft.com/office/drawing/2014/main" id="{0B951E41-3E0A-4220-867B-69AD32C7420A}"/>
                    </a:ext>
                  </a:extLst>
                </p:cNvPr>
                <p:cNvSpPr/>
                <p:nvPr/>
              </p:nvSpPr>
              <p:spPr>
                <a:xfrm>
                  <a:off x="1928906" y="1857623"/>
                  <a:ext cx="981194" cy="8422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447" h="43304" extrusionOk="0">
                      <a:moveTo>
                        <a:pt x="1191" y="0"/>
                      </a:moveTo>
                      <a:lnTo>
                        <a:pt x="0" y="1405"/>
                      </a:lnTo>
                      <a:lnTo>
                        <a:pt x="49256" y="43303"/>
                      </a:lnTo>
                      <a:lnTo>
                        <a:pt x="50447" y="41898"/>
                      </a:lnTo>
                      <a:lnTo>
                        <a:pt x="1191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3" name="Google Shape;78;p15">
                  <a:extLst>
                    <a:ext uri="{FF2B5EF4-FFF2-40B4-BE49-F238E27FC236}">
                      <a16:creationId xmlns:a16="http://schemas.microsoft.com/office/drawing/2014/main" id="{B3991A42-27C5-41A5-BADE-D41D7D66EFEE}"/>
                    </a:ext>
                  </a:extLst>
                </p:cNvPr>
                <p:cNvSpPr/>
                <p:nvPr/>
              </p:nvSpPr>
              <p:spPr>
                <a:xfrm>
                  <a:off x="1421741" y="1394688"/>
                  <a:ext cx="575487" cy="5266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88" h="27076" extrusionOk="0">
                      <a:moveTo>
                        <a:pt x="11121" y="1"/>
                      </a:moveTo>
                      <a:lnTo>
                        <a:pt x="11299" y="11419"/>
                      </a:lnTo>
                      <a:lnTo>
                        <a:pt x="0" y="13086"/>
                      </a:lnTo>
                      <a:lnTo>
                        <a:pt x="16467" y="27075"/>
                      </a:lnTo>
                      <a:lnTo>
                        <a:pt x="29587" y="26980"/>
                      </a:lnTo>
                      <a:lnTo>
                        <a:pt x="27587" y="14002"/>
                      </a:lnTo>
                      <a:lnTo>
                        <a:pt x="11121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41" name="Google Shape;79;p15">
                <a:extLst>
                  <a:ext uri="{FF2B5EF4-FFF2-40B4-BE49-F238E27FC236}">
                    <a16:creationId xmlns:a16="http://schemas.microsoft.com/office/drawing/2014/main" id="{CE5B6477-C37D-4201-99DB-6D9E42DC8723}"/>
                  </a:ext>
                </a:extLst>
              </p:cNvPr>
              <p:cNvSpPr/>
              <p:nvPr/>
            </p:nvSpPr>
            <p:spPr>
              <a:xfrm>
                <a:off x="4422300" y="2523178"/>
                <a:ext cx="299400" cy="299400"/>
              </a:xfrm>
              <a:prstGeom prst="ellipse">
                <a:avLst/>
              </a:prstGeom>
              <a:solidFill>
                <a:srgbClr val="9999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" name="صورة 1">
            <a:extLst>
              <a:ext uri="{FF2B5EF4-FFF2-40B4-BE49-F238E27FC236}">
                <a16:creationId xmlns:a16="http://schemas.microsoft.com/office/drawing/2014/main" id="{7AD3CBEF-4A73-4039-94FB-9A3502463C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975" y="5255547"/>
            <a:ext cx="7113092" cy="1227907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8F5E0BD7-8184-4192-8451-8DECE2B1DCD8}"/>
              </a:ext>
            </a:extLst>
          </p:cNvPr>
          <p:cNvSpPr/>
          <p:nvPr/>
        </p:nvSpPr>
        <p:spPr>
          <a:xfrm>
            <a:off x="500292" y="2394880"/>
            <a:ext cx="5925934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spc="50" normalizeH="0" baseline="0" noProof="0" dirty="0">
                <a:ln w="0"/>
                <a:solidFill>
                  <a:srgbClr val="C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استنتاج مفهوم السنارة – الشبكة – القرقور والتعرف على طرق صيد السمك </a:t>
            </a:r>
          </a:p>
        </p:txBody>
      </p:sp>
      <p:sp>
        <p:nvSpPr>
          <p:cNvPr id="57" name="مستطيل 56">
            <a:extLst>
              <a:ext uri="{FF2B5EF4-FFF2-40B4-BE49-F238E27FC236}">
                <a16:creationId xmlns:a16="http://schemas.microsoft.com/office/drawing/2014/main" id="{53D65BFE-613E-4D97-9A35-93F54603B339}"/>
              </a:ext>
            </a:extLst>
          </p:cNvPr>
          <p:cNvSpPr/>
          <p:nvPr/>
        </p:nvSpPr>
        <p:spPr>
          <a:xfrm>
            <a:off x="582290" y="5283125"/>
            <a:ext cx="571663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1" i="0" u="none" strike="noStrike" kern="1200" spc="50" normalizeH="0" baseline="0" noProof="0" dirty="0">
                <a:ln w="0"/>
                <a:solidFill>
                  <a:srgbClr val="C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استنتاج جهود بلادي لزيادة الإنتاج السمكي </a:t>
            </a:r>
            <a:endParaRPr kumimoji="0" lang="ar-SA" sz="3600" b="1" i="0" u="none" strike="noStrike" kern="1200" spc="50" normalizeH="0" baseline="0" noProof="0" dirty="0">
              <a:ln w="0"/>
              <a:solidFill>
                <a:srgbClr val="C00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58" name="مستطيل 57">
            <a:extLst>
              <a:ext uri="{FF2B5EF4-FFF2-40B4-BE49-F238E27FC236}">
                <a16:creationId xmlns:a16="http://schemas.microsoft.com/office/drawing/2014/main" id="{48736D23-4968-4931-A3B7-8BDD5AB265BB}"/>
              </a:ext>
            </a:extLst>
          </p:cNvPr>
          <p:cNvSpPr/>
          <p:nvPr/>
        </p:nvSpPr>
        <p:spPr>
          <a:xfrm>
            <a:off x="477015" y="4076972"/>
            <a:ext cx="606127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1" i="0" u="none" strike="noStrike" kern="1200" spc="50" normalizeH="0" baseline="0" noProof="0" dirty="0">
                <a:ln w="0"/>
                <a:solidFill>
                  <a:srgbClr val="C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التعرف على أهمية الأسماك في حياتنا </a:t>
            </a:r>
            <a:endParaRPr kumimoji="0" lang="ar-SA" sz="3600" b="1" i="0" u="none" strike="noStrike" kern="1200" spc="50" normalizeH="0" baseline="0" noProof="0" dirty="0">
              <a:ln w="0"/>
              <a:solidFill>
                <a:srgbClr val="C00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pic>
        <p:nvPicPr>
          <p:cNvPr id="56" name="Picture 55" descr="Shape, circle&#10;&#10;Description automatically generated">
            <a:extLst>
              <a:ext uri="{FF2B5EF4-FFF2-40B4-BE49-F238E27FC236}">
                <a16:creationId xmlns:a16="http://schemas.microsoft.com/office/drawing/2014/main" id="{92A8145E-C8BA-4E1B-9863-D7D48EB1BA8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438" b="90000" l="9956" r="89956">
                        <a14:foregroundMark x1="48356" y1="55313" x2="49244" y2="27063"/>
                        <a14:foregroundMark x1="49244" y1="27063" x2="57511" y2="19063"/>
                        <a14:foregroundMark x1="57511" y1="19063" x2="54133" y2="9500"/>
                        <a14:foregroundMark x1="54133" y1="9500" x2="40000" y2="13375"/>
                        <a14:foregroundMark x1="40000" y1="13375" x2="32000" y2="25188"/>
                        <a14:foregroundMark x1="32000" y1="25188" x2="38044" y2="41125"/>
                        <a14:foregroundMark x1="38044" y1="41125" x2="43111" y2="44250"/>
                        <a14:foregroundMark x1="54044" y1="55937" x2="59111" y2="28875"/>
                        <a14:foregroundMark x1="59111" y1="28875" x2="48267" y2="22000"/>
                        <a14:foregroundMark x1="48267" y1="22000" x2="41422" y2="22438"/>
                        <a14:foregroundMark x1="67644" y1="29500" x2="53600" y2="17188"/>
                        <a14:foregroundMark x1="72444" y1="26438" x2="71467" y2="15875"/>
                        <a14:foregroundMark x1="71467" y1="15875" x2="61689" y2="8938"/>
                        <a14:foregroundMark x1="61689" y1="8938" x2="48178" y2="6438"/>
                        <a14:foregroundMark x1="48178" y1="6438" x2="33156" y2="9875"/>
                        <a14:foregroundMark x1="33156" y1="9875" x2="29156" y2="19063"/>
                        <a14:foregroundMark x1="36622" y1="89750" x2="45333" y2="88188"/>
                        <a14:foregroundMark x1="54489" y1="89750" x2="64533" y2="89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269" r="14737" b="7551"/>
          <a:stretch/>
        </p:blipFill>
        <p:spPr>
          <a:xfrm flipH="1">
            <a:off x="9832522" y="-119825"/>
            <a:ext cx="2637185" cy="265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745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1.85185E-6 C 0.06901 1.85185E-6 0.125 0.05602 0.125 0.125 C 0.125 0.19398 0.06901 0.25 1.04167E-6 0.25 C -0.06901 0.25 -0.125 0.19398 -0.125 0.125 C -0.125 0.05602 -0.06901 1.85185E-6 1.04167E-6 1.85185E-6 Z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4" grpId="0"/>
      <p:bldP spid="57" grpId="0"/>
      <p:bldP spid="5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picture containing text, clipart, vector graphics&#10;&#10;Description automatically generated">
            <a:extLst>
              <a:ext uri="{FF2B5EF4-FFF2-40B4-BE49-F238E27FC236}">
                <a16:creationId xmlns:a16="http://schemas.microsoft.com/office/drawing/2014/main" id="{0182D04B-2C63-4A6C-8F1C-29EA068F00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176"/>
          <a:stretch/>
        </p:blipFill>
        <p:spPr>
          <a:xfrm>
            <a:off x="5636302" y="349351"/>
            <a:ext cx="5970215" cy="3068830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A529E9F3-8BF0-43D9-925C-58A3D1891E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04" y="0"/>
            <a:ext cx="5559098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3CD118C-E3B0-4D08-ADA6-A4103B758A3E}"/>
              </a:ext>
            </a:extLst>
          </p:cNvPr>
          <p:cNvGrpSpPr/>
          <p:nvPr/>
        </p:nvGrpSpPr>
        <p:grpSpPr>
          <a:xfrm>
            <a:off x="629587" y="3428999"/>
            <a:ext cx="3909849" cy="2141846"/>
            <a:chOff x="3157607" y="1551923"/>
            <a:chExt cx="3909849" cy="2141846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EF9558CF-9B06-4F38-AE22-CFF8375708F5}"/>
                </a:ext>
              </a:extLst>
            </p:cNvPr>
            <p:cNvSpPr/>
            <p:nvPr/>
          </p:nvSpPr>
          <p:spPr>
            <a:xfrm>
              <a:off x="3157607" y="2077107"/>
              <a:ext cx="2862070" cy="1352847"/>
            </a:xfrm>
            <a:prstGeom prst="ellipse">
              <a:avLst/>
            </a:prstGeom>
            <a:noFill/>
            <a:ln>
              <a:noFill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</p:sp>
        <p:sp>
          <p:nvSpPr>
            <p:cNvPr id="4" name="Oval 4">
              <a:extLst>
                <a:ext uri="{FF2B5EF4-FFF2-40B4-BE49-F238E27FC236}">
                  <a16:creationId xmlns:a16="http://schemas.microsoft.com/office/drawing/2014/main" id="{90057D9E-E87B-452B-A045-303CF2B57E44}"/>
                </a:ext>
              </a:extLst>
            </p:cNvPr>
            <p:cNvSpPr txBox="1"/>
            <p:nvPr/>
          </p:nvSpPr>
          <p:spPr>
            <a:xfrm>
              <a:off x="3451548" y="1551923"/>
              <a:ext cx="3615908" cy="21418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5880" tIns="55880" rIns="55880" bIns="55880" numCol="1" spcCol="1270" anchor="ctr" anchorCtr="0">
              <a:noAutofit/>
            </a:bodyPr>
            <a:lstStyle/>
            <a:p>
              <a:pPr marL="0" marR="0" lvl="0" indent="0" algn="ctr" defTabSz="19558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هيا بطل إقرأ الكلمات الجديدة في الدرس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57E557B-DB1F-4BE4-B4BD-4D366A0986C5}"/>
              </a:ext>
            </a:extLst>
          </p:cNvPr>
          <p:cNvGrpSpPr/>
          <p:nvPr/>
        </p:nvGrpSpPr>
        <p:grpSpPr>
          <a:xfrm>
            <a:off x="8917688" y="1093908"/>
            <a:ext cx="2233607" cy="1487720"/>
            <a:chOff x="3895576" y="3788548"/>
            <a:chExt cx="1352847" cy="1352847"/>
          </a:xfrm>
          <a:noFill/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6E96A6C-EF0C-420A-BCDD-7B3680831297}"/>
                </a:ext>
              </a:extLst>
            </p:cNvPr>
            <p:cNvSpPr/>
            <p:nvPr/>
          </p:nvSpPr>
          <p:spPr>
            <a:xfrm>
              <a:off x="3895576" y="3788548"/>
              <a:ext cx="1352847" cy="135284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Oval 4">
              <a:extLst>
                <a:ext uri="{FF2B5EF4-FFF2-40B4-BE49-F238E27FC236}">
                  <a16:creationId xmlns:a16="http://schemas.microsoft.com/office/drawing/2014/main" id="{B2D04D3C-23C7-4F90-9A6F-67F422B6643C}"/>
                </a:ext>
              </a:extLst>
            </p:cNvPr>
            <p:cNvSpPr txBox="1"/>
            <p:nvPr/>
          </p:nvSpPr>
          <p:spPr>
            <a:xfrm>
              <a:off x="4093696" y="3986679"/>
              <a:ext cx="1074379" cy="956596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4290" tIns="34290" rIns="34290" bIns="34290" numCol="1" spcCol="1270" anchor="ctr" anchorCtr="0">
              <a:noAutofit/>
            </a:bodyPr>
            <a:lstStyle/>
            <a:p>
              <a:pPr marL="0" marR="0" lvl="0" indent="0" algn="ctr" defTabSz="12001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5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السّنارة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69EE6D8-F632-4E6E-90E1-58CCA5315552}"/>
              </a:ext>
            </a:extLst>
          </p:cNvPr>
          <p:cNvGrpSpPr/>
          <p:nvPr/>
        </p:nvGrpSpPr>
        <p:grpSpPr>
          <a:xfrm>
            <a:off x="5864747" y="1311792"/>
            <a:ext cx="2233607" cy="1487720"/>
            <a:chOff x="3895576" y="3788548"/>
            <a:chExt cx="1352847" cy="1352847"/>
          </a:xfrm>
          <a:noFill/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F02CEF72-1E05-4EA4-91ED-6EB5AB119942}"/>
                </a:ext>
              </a:extLst>
            </p:cNvPr>
            <p:cNvSpPr/>
            <p:nvPr/>
          </p:nvSpPr>
          <p:spPr>
            <a:xfrm>
              <a:off x="3895576" y="3788548"/>
              <a:ext cx="1352847" cy="135284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Oval 4">
              <a:extLst>
                <a:ext uri="{FF2B5EF4-FFF2-40B4-BE49-F238E27FC236}">
                  <a16:creationId xmlns:a16="http://schemas.microsoft.com/office/drawing/2014/main" id="{EE190319-BC85-48CE-BD6A-F9E41E3742AB}"/>
                </a:ext>
              </a:extLst>
            </p:cNvPr>
            <p:cNvSpPr txBox="1"/>
            <p:nvPr/>
          </p:nvSpPr>
          <p:spPr>
            <a:xfrm>
              <a:off x="4093696" y="3986679"/>
              <a:ext cx="1065514" cy="956596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4290" tIns="34290" rIns="34290" bIns="34290" numCol="1" spcCol="1270" anchor="ctr" anchorCtr="0">
              <a:noAutofit/>
            </a:bodyPr>
            <a:lstStyle/>
            <a:p>
              <a:pPr marL="0" marR="0" lvl="0" indent="0" algn="ctr" defTabSz="12001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5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الْقَرْقور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4" name="Picture 23" descr="A picture containing text, clipart, vector graphics&#10;&#10;Description automatically generated">
            <a:extLst>
              <a:ext uri="{FF2B5EF4-FFF2-40B4-BE49-F238E27FC236}">
                <a16:creationId xmlns:a16="http://schemas.microsoft.com/office/drawing/2014/main" id="{278E8919-4B50-45BE-BA11-6521D14E66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161" r="50681"/>
          <a:stretch/>
        </p:blipFill>
        <p:spPr>
          <a:xfrm>
            <a:off x="7255973" y="3544069"/>
            <a:ext cx="2944445" cy="306971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B67E49AE-B94D-4A14-B98A-3E012CDD1E6F}"/>
              </a:ext>
            </a:extLst>
          </p:cNvPr>
          <p:cNvGrpSpPr/>
          <p:nvPr/>
        </p:nvGrpSpPr>
        <p:grpSpPr>
          <a:xfrm>
            <a:off x="6684081" y="4276372"/>
            <a:ext cx="2701088" cy="1487720"/>
            <a:chOff x="3895576" y="3788548"/>
            <a:chExt cx="1635990" cy="1352847"/>
          </a:xfrm>
          <a:noFill/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B0167587-742F-4243-8ED3-A78989D3B67D}"/>
                </a:ext>
              </a:extLst>
            </p:cNvPr>
            <p:cNvSpPr/>
            <p:nvPr/>
          </p:nvSpPr>
          <p:spPr>
            <a:xfrm>
              <a:off x="3895576" y="3788548"/>
              <a:ext cx="1352847" cy="135284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Oval 4">
              <a:extLst>
                <a:ext uri="{FF2B5EF4-FFF2-40B4-BE49-F238E27FC236}">
                  <a16:creationId xmlns:a16="http://schemas.microsoft.com/office/drawing/2014/main" id="{54CB0D6F-8F77-4849-BE7C-DA84671D0A50}"/>
                </a:ext>
              </a:extLst>
            </p:cNvPr>
            <p:cNvSpPr txBox="1"/>
            <p:nvPr/>
          </p:nvSpPr>
          <p:spPr>
            <a:xfrm>
              <a:off x="4606382" y="4110668"/>
              <a:ext cx="925184" cy="956596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4290" tIns="34290" rIns="34290" bIns="34290" numCol="1" spcCol="1270" anchor="ctr" anchorCtr="0">
              <a:noAutofit/>
            </a:bodyPr>
            <a:lstStyle/>
            <a:p>
              <a:pPr marL="0" marR="0" lvl="0" indent="0" algn="ctr" defTabSz="12001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5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الشَّبَكة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Picture 24" descr="Shape, circle&#10;&#10;Description automatically generated">
            <a:extLst>
              <a:ext uri="{FF2B5EF4-FFF2-40B4-BE49-F238E27FC236}">
                <a16:creationId xmlns:a16="http://schemas.microsoft.com/office/drawing/2014/main" id="{39FCD6F7-FB15-492D-B46E-01352351F09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438" b="90000" l="9956" r="89956">
                        <a14:foregroundMark x1="48356" y1="55313" x2="49244" y2="27063"/>
                        <a14:foregroundMark x1="49244" y1="27063" x2="57511" y2="19063"/>
                        <a14:foregroundMark x1="57511" y1="19063" x2="54133" y2="9500"/>
                        <a14:foregroundMark x1="54133" y1="9500" x2="40000" y2="13375"/>
                        <a14:foregroundMark x1="40000" y1="13375" x2="32000" y2="25188"/>
                        <a14:foregroundMark x1="32000" y1="25188" x2="38044" y2="41125"/>
                        <a14:foregroundMark x1="38044" y1="41125" x2="43111" y2="44250"/>
                        <a14:foregroundMark x1="54044" y1="55937" x2="59111" y2="28875"/>
                        <a14:foregroundMark x1="59111" y1="28875" x2="48267" y2="22000"/>
                        <a14:foregroundMark x1="48267" y1="22000" x2="41422" y2="22438"/>
                        <a14:foregroundMark x1="67644" y1="29500" x2="53600" y2="17188"/>
                        <a14:foregroundMark x1="72444" y1="26438" x2="71467" y2="15875"/>
                        <a14:foregroundMark x1="71467" y1="15875" x2="61689" y2="8938"/>
                        <a14:foregroundMark x1="61689" y1="8938" x2="48178" y2="6438"/>
                        <a14:foregroundMark x1="48178" y1="6438" x2="33156" y2="9875"/>
                        <a14:foregroundMark x1="33156" y1="9875" x2="29156" y2="19063"/>
                        <a14:foregroundMark x1="36622" y1="89750" x2="45333" y2="88188"/>
                        <a14:foregroundMark x1="54489" y1="89750" x2="64533" y2="89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269" r="14737" b="7551"/>
          <a:stretch/>
        </p:blipFill>
        <p:spPr>
          <a:xfrm flipH="1">
            <a:off x="10385323" y="4630607"/>
            <a:ext cx="1766295" cy="2227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678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9C9A58F-3BFB-4310-8FD0-4BDC7477E5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283" t="26958" r="61186" b="39461"/>
          <a:stretch/>
        </p:blipFill>
        <p:spPr>
          <a:xfrm>
            <a:off x="89461" y="0"/>
            <a:ext cx="3687409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DA53986-A510-47A2-8D58-1F0485DC32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490" t="16796" r="36630" b="8384"/>
          <a:stretch/>
        </p:blipFill>
        <p:spPr>
          <a:xfrm>
            <a:off x="3776870" y="0"/>
            <a:ext cx="5581072" cy="6858000"/>
          </a:xfrm>
          <a:prstGeom prst="rect">
            <a:avLst/>
          </a:prstGeom>
        </p:spPr>
      </p:pic>
      <p:sp>
        <p:nvSpPr>
          <p:cNvPr id="8" name="شبه منحرف 4">
            <a:extLst>
              <a:ext uri="{FF2B5EF4-FFF2-40B4-BE49-F238E27FC236}">
                <a16:creationId xmlns:a16="http://schemas.microsoft.com/office/drawing/2014/main" id="{0866C988-4486-42BE-90FF-0F7AA1F70B2A}"/>
              </a:ext>
            </a:extLst>
          </p:cNvPr>
          <p:cNvSpPr/>
          <p:nvPr/>
        </p:nvSpPr>
        <p:spPr bwMode="auto">
          <a:xfrm rot="1152126">
            <a:off x="9329042" y="139265"/>
            <a:ext cx="2846725" cy="2401373"/>
          </a:xfrm>
          <a:custGeom>
            <a:avLst/>
            <a:gdLst>
              <a:gd name="connsiteX0" fmla="*/ 1510609 w 2846725"/>
              <a:gd name="connsiteY0" fmla="*/ 482720 h 2401373"/>
              <a:gd name="connsiteX1" fmla="*/ 1734298 w 2846725"/>
              <a:gd name="connsiteY1" fmla="*/ 236533 h 2401373"/>
              <a:gd name="connsiteX2" fmla="*/ 1949215 w 2846725"/>
              <a:gd name="connsiteY2" fmla="*/ 0 h 2401373"/>
              <a:gd name="connsiteX3" fmla="*/ 1914290 w 2846725"/>
              <a:gd name="connsiteY3" fmla="*/ 642256 h 2401373"/>
              <a:gd name="connsiteX4" fmla="*/ 2373193 w 2846725"/>
              <a:gd name="connsiteY4" fmla="*/ 352646 h 2401373"/>
              <a:gd name="connsiteX5" fmla="*/ 2158766 w 2846725"/>
              <a:gd name="connsiteY5" fmla="*/ 726192 h 2401373"/>
              <a:gd name="connsiteX6" fmla="*/ 2509625 w 2846725"/>
              <a:gd name="connsiteY6" fmla="*/ 732599 h 2401373"/>
              <a:gd name="connsiteX7" fmla="*/ 2846725 w 2846725"/>
              <a:gd name="connsiteY7" fmla="*/ 738755 h 2401373"/>
              <a:gd name="connsiteX8" fmla="*/ 2548695 w 2846725"/>
              <a:gd name="connsiteY8" fmla="*/ 888944 h 2401373"/>
              <a:gd name="connsiteX9" fmla="*/ 2238501 w 2846725"/>
              <a:gd name="connsiteY9" fmla="*/ 1045264 h 2401373"/>
              <a:gd name="connsiteX10" fmla="*/ 2407854 w 2846725"/>
              <a:gd name="connsiteY10" fmla="*/ 1255162 h 2401373"/>
              <a:gd name="connsiteX11" fmla="*/ 2158766 w 2846725"/>
              <a:gd name="connsiteY11" fmla="*/ 1368560 h 2401373"/>
              <a:gd name="connsiteX12" fmla="*/ 2487853 w 2846725"/>
              <a:gd name="connsiteY12" fmla="*/ 1737882 h 2401373"/>
              <a:gd name="connsiteX13" fmla="*/ 1929446 w 2846725"/>
              <a:gd name="connsiteY13" fmla="*/ 1595356 h 2401373"/>
              <a:gd name="connsiteX14" fmla="*/ 1969248 w 2846725"/>
              <a:gd name="connsiteY14" fmla="*/ 1931104 h 2401373"/>
              <a:gd name="connsiteX15" fmla="*/ 1605236 w 2846725"/>
              <a:gd name="connsiteY15" fmla="*/ 1771568 h 2401373"/>
              <a:gd name="connsiteX16" fmla="*/ 1530378 w 2846725"/>
              <a:gd name="connsiteY16" fmla="*/ 2094753 h 2401373"/>
              <a:gd name="connsiteX17" fmla="*/ 1301058 w 2846725"/>
              <a:gd name="connsiteY17" fmla="*/ 1931104 h 2401373"/>
              <a:gd name="connsiteX18" fmla="*/ 1146597 w 2846725"/>
              <a:gd name="connsiteY18" fmla="*/ 2191475 h 2401373"/>
              <a:gd name="connsiteX19" fmla="*/ 992004 w 2846725"/>
              <a:gd name="connsiteY19" fmla="*/ 2015041 h 2401373"/>
              <a:gd name="connsiteX20" fmla="*/ 648025 w 2846725"/>
              <a:gd name="connsiteY20" fmla="*/ 2401373 h 2401373"/>
              <a:gd name="connsiteX21" fmla="*/ 633264 w 2846725"/>
              <a:gd name="connsiteY21" fmla="*/ 2027826 h 2401373"/>
              <a:gd name="connsiteX22" fmla="*/ 169353 w 2846725"/>
              <a:gd name="connsiteY22" fmla="*/ 1981688 h 2401373"/>
              <a:gd name="connsiteX23" fmla="*/ 438870 w 2846725"/>
              <a:gd name="connsiteY23" fmla="*/ 1708754 h 2401373"/>
              <a:gd name="connsiteX24" fmla="*/ 0 w 2846725"/>
              <a:gd name="connsiteY24" fmla="*/ 1431596 h 2401373"/>
              <a:gd name="connsiteX25" fmla="*/ 518604 w 2846725"/>
              <a:gd name="connsiteY25" fmla="*/ 1288736 h 2401373"/>
              <a:gd name="connsiteX26" fmla="*/ 154461 w 2846725"/>
              <a:gd name="connsiteY26" fmla="*/ 919414 h 2401373"/>
              <a:gd name="connsiteX27" fmla="*/ 707991 w 2846725"/>
              <a:gd name="connsiteY27" fmla="*/ 869052 h 2401373"/>
              <a:gd name="connsiteX28" fmla="*/ 593331 w 2846725"/>
              <a:gd name="connsiteY28" fmla="*/ 403008 h 2401373"/>
              <a:gd name="connsiteX29" fmla="*/ 854745 w 2846725"/>
              <a:gd name="connsiteY29" fmla="*/ 553197 h 2401373"/>
              <a:gd name="connsiteX30" fmla="*/ 1126828 w 2846725"/>
              <a:gd name="connsiteY30" fmla="*/ 709516 h 2401373"/>
              <a:gd name="connsiteX31" fmla="*/ 1281289 w 2846725"/>
              <a:gd name="connsiteY31" fmla="*/ 209786 h 2401373"/>
              <a:gd name="connsiteX32" fmla="*/ 1510609 w 2846725"/>
              <a:gd name="connsiteY32" fmla="*/ 482720 h 24013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2846725" h="2401373" fill="none" extrusionOk="0">
                <a:moveTo>
                  <a:pt x="1510609" y="482720"/>
                </a:moveTo>
                <a:cubicBezTo>
                  <a:pt x="1558719" y="389165"/>
                  <a:pt x="1693058" y="331395"/>
                  <a:pt x="1734298" y="236533"/>
                </a:cubicBezTo>
                <a:cubicBezTo>
                  <a:pt x="1775538" y="141671"/>
                  <a:pt x="1909770" y="75575"/>
                  <a:pt x="1949215" y="0"/>
                </a:cubicBezTo>
                <a:cubicBezTo>
                  <a:pt x="1950494" y="197092"/>
                  <a:pt x="1941884" y="424204"/>
                  <a:pt x="1914290" y="642256"/>
                </a:cubicBezTo>
                <a:cubicBezTo>
                  <a:pt x="2006584" y="544825"/>
                  <a:pt x="2220450" y="500346"/>
                  <a:pt x="2373193" y="352646"/>
                </a:cubicBezTo>
                <a:cubicBezTo>
                  <a:pt x="2330844" y="466174"/>
                  <a:pt x="2223048" y="587319"/>
                  <a:pt x="2158766" y="726192"/>
                </a:cubicBezTo>
                <a:cubicBezTo>
                  <a:pt x="2275954" y="713293"/>
                  <a:pt x="2334369" y="738218"/>
                  <a:pt x="2509625" y="732599"/>
                </a:cubicBezTo>
                <a:cubicBezTo>
                  <a:pt x="2684881" y="726980"/>
                  <a:pt x="2741702" y="750284"/>
                  <a:pt x="2846725" y="738755"/>
                </a:cubicBezTo>
                <a:cubicBezTo>
                  <a:pt x="2779894" y="805606"/>
                  <a:pt x="2645270" y="820655"/>
                  <a:pt x="2548695" y="888944"/>
                </a:cubicBezTo>
                <a:cubicBezTo>
                  <a:pt x="2452121" y="957233"/>
                  <a:pt x="2356991" y="967498"/>
                  <a:pt x="2238501" y="1045264"/>
                </a:cubicBezTo>
                <a:cubicBezTo>
                  <a:pt x="2310697" y="1112402"/>
                  <a:pt x="2355170" y="1213543"/>
                  <a:pt x="2407854" y="1255162"/>
                </a:cubicBezTo>
                <a:cubicBezTo>
                  <a:pt x="2358926" y="1287413"/>
                  <a:pt x="2243081" y="1299622"/>
                  <a:pt x="2158766" y="1368560"/>
                </a:cubicBezTo>
                <a:cubicBezTo>
                  <a:pt x="2337917" y="1504738"/>
                  <a:pt x="2348107" y="1622469"/>
                  <a:pt x="2487853" y="1737882"/>
                </a:cubicBezTo>
                <a:cubicBezTo>
                  <a:pt x="2273553" y="1697581"/>
                  <a:pt x="2194951" y="1649187"/>
                  <a:pt x="1929446" y="1595356"/>
                </a:cubicBezTo>
                <a:cubicBezTo>
                  <a:pt x="1917105" y="1709348"/>
                  <a:pt x="1969253" y="1806225"/>
                  <a:pt x="1969248" y="1931104"/>
                </a:cubicBezTo>
                <a:cubicBezTo>
                  <a:pt x="1816899" y="1910091"/>
                  <a:pt x="1757755" y="1816053"/>
                  <a:pt x="1605236" y="1771568"/>
                </a:cubicBezTo>
                <a:cubicBezTo>
                  <a:pt x="1579745" y="1917721"/>
                  <a:pt x="1542178" y="2013910"/>
                  <a:pt x="1530378" y="2094753"/>
                </a:cubicBezTo>
                <a:cubicBezTo>
                  <a:pt x="1463972" y="2051280"/>
                  <a:pt x="1413174" y="2003415"/>
                  <a:pt x="1301058" y="1931104"/>
                </a:cubicBezTo>
                <a:cubicBezTo>
                  <a:pt x="1260244" y="2007543"/>
                  <a:pt x="1210751" y="2065818"/>
                  <a:pt x="1146597" y="2191475"/>
                </a:cubicBezTo>
                <a:cubicBezTo>
                  <a:pt x="1088818" y="2135359"/>
                  <a:pt x="1040180" y="2043745"/>
                  <a:pt x="992004" y="2015041"/>
                </a:cubicBezTo>
                <a:cubicBezTo>
                  <a:pt x="900853" y="2141208"/>
                  <a:pt x="771523" y="2237038"/>
                  <a:pt x="648025" y="2401373"/>
                </a:cubicBezTo>
                <a:cubicBezTo>
                  <a:pt x="654480" y="2298244"/>
                  <a:pt x="640653" y="2150894"/>
                  <a:pt x="633264" y="2027826"/>
                </a:cubicBezTo>
                <a:cubicBezTo>
                  <a:pt x="466533" y="2060538"/>
                  <a:pt x="390723" y="1993359"/>
                  <a:pt x="169353" y="1981688"/>
                </a:cubicBezTo>
                <a:cubicBezTo>
                  <a:pt x="210898" y="1896702"/>
                  <a:pt x="345422" y="1806895"/>
                  <a:pt x="438870" y="1708754"/>
                </a:cubicBezTo>
                <a:cubicBezTo>
                  <a:pt x="261821" y="1657946"/>
                  <a:pt x="146683" y="1516004"/>
                  <a:pt x="0" y="1431596"/>
                </a:cubicBezTo>
                <a:cubicBezTo>
                  <a:pt x="121988" y="1379781"/>
                  <a:pt x="405113" y="1348258"/>
                  <a:pt x="518604" y="1288736"/>
                </a:cubicBezTo>
                <a:cubicBezTo>
                  <a:pt x="350705" y="1160395"/>
                  <a:pt x="270278" y="954593"/>
                  <a:pt x="154461" y="919414"/>
                </a:cubicBezTo>
                <a:cubicBezTo>
                  <a:pt x="320411" y="845598"/>
                  <a:pt x="483927" y="917884"/>
                  <a:pt x="707991" y="869052"/>
                </a:cubicBezTo>
                <a:cubicBezTo>
                  <a:pt x="673830" y="777192"/>
                  <a:pt x="671363" y="579300"/>
                  <a:pt x="593331" y="403008"/>
                </a:cubicBezTo>
                <a:cubicBezTo>
                  <a:pt x="667477" y="437199"/>
                  <a:pt x="719533" y="486458"/>
                  <a:pt x="854745" y="553197"/>
                </a:cubicBezTo>
                <a:cubicBezTo>
                  <a:pt x="989957" y="619936"/>
                  <a:pt x="1021243" y="668634"/>
                  <a:pt x="1126828" y="709516"/>
                </a:cubicBezTo>
                <a:cubicBezTo>
                  <a:pt x="1183140" y="512527"/>
                  <a:pt x="1295151" y="345184"/>
                  <a:pt x="1281289" y="209786"/>
                </a:cubicBezTo>
                <a:cubicBezTo>
                  <a:pt x="1368520" y="256487"/>
                  <a:pt x="1438520" y="443578"/>
                  <a:pt x="1510609" y="482720"/>
                </a:cubicBezTo>
                <a:close/>
              </a:path>
              <a:path w="2846725" h="2401373" stroke="0" extrusionOk="0">
                <a:moveTo>
                  <a:pt x="1510609" y="482720"/>
                </a:moveTo>
                <a:cubicBezTo>
                  <a:pt x="1590612" y="352360"/>
                  <a:pt x="1674254" y="326013"/>
                  <a:pt x="1716754" y="255842"/>
                </a:cubicBezTo>
                <a:cubicBezTo>
                  <a:pt x="1759253" y="185671"/>
                  <a:pt x="1844594" y="124532"/>
                  <a:pt x="1949215" y="0"/>
                </a:cubicBezTo>
                <a:cubicBezTo>
                  <a:pt x="1932331" y="204743"/>
                  <a:pt x="1920389" y="377218"/>
                  <a:pt x="1914290" y="642256"/>
                </a:cubicBezTo>
                <a:cubicBezTo>
                  <a:pt x="2063783" y="485966"/>
                  <a:pt x="2205371" y="466403"/>
                  <a:pt x="2373193" y="352646"/>
                </a:cubicBezTo>
                <a:cubicBezTo>
                  <a:pt x="2364736" y="469734"/>
                  <a:pt x="2220517" y="530458"/>
                  <a:pt x="2158766" y="726192"/>
                </a:cubicBezTo>
                <a:cubicBezTo>
                  <a:pt x="2266021" y="695333"/>
                  <a:pt x="2412778" y="767983"/>
                  <a:pt x="2502746" y="732474"/>
                </a:cubicBezTo>
                <a:cubicBezTo>
                  <a:pt x="2592714" y="696965"/>
                  <a:pt x="2725847" y="748801"/>
                  <a:pt x="2846725" y="738755"/>
                </a:cubicBezTo>
                <a:cubicBezTo>
                  <a:pt x="2701304" y="827671"/>
                  <a:pt x="2648588" y="791776"/>
                  <a:pt x="2530449" y="898140"/>
                </a:cubicBezTo>
                <a:cubicBezTo>
                  <a:pt x="2412310" y="1004503"/>
                  <a:pt x="2337823" y="955535"/>
                  <a:pt x="2238501" y="1045264"/>
                </a:cubicBezTo>
                <a:cubicBezTo>
                  <a:pt x="2300195" y="1075684"/>
                  <a:pt x="2341684" y="1214583"/>
                  <a:pt x="2407854" y="1255162"/>
                </a:cubicBezTo>
                <a:cubicBezTo>
                  <a:pt x="2359940" y="1291690"/>
                  <a:pt x="2236393" y="1319726"/>
                  <a:pt x="2158766" y="1368560"/>
                </a:cubicBezTo>
                <a:cubicBezTo>
                  <a:pt x="2342156" y="1521835"/>
                  <a:pt x="2313840" y="1563273"/>
                  <a:pt x="2487853" y="1737882"/>
                </a:cubicBezTo>
                <a:cubicBezTo>
                  <a:pt x="2283851" y="1725734"/>
                  <a:pt x="2116264" y="1584308"/>
                  <a:pt x="1929446" y="1595356"/>
                </a:cubicBezTo>
                <a:cubicBezTo>
                  <a:pt x="1948535" y="1691881"/>
                  <a:pt x="1962936" y="1812637"/>
                  <a:pt x="1969248" y="1931104"/>
                </a:cubicBezTo>
                <a:cubicBezTo>
                  <a:pt x="1843685" y="1916660"/>
                  <a:pt x="1719873" y="1819601"/>
                  <a:pt x="1605236" y="1771568"/>
                </a:cubicBezTo>
                <a:cubicBezTo>
                  <a:pt x="1579771" y="1930332"/>
                  <a:pt x="1561259" y="1939490"/>
                  <a:pt x="1530378" y="2094753"/>
                </a:cubicBezTo>
                <a:cubicBezTo>
                  <a:pt x="1442185" y="2045499"/>
                  <a:pt x="1366978" y="1954802"/>
                  <a:pt x="1301058" y="1931104"/>
                </a:cubicBezTo>
                <a:cubicBezTo>
                  <a:pt x="1232834" y="2050368"/>
                  <a:pt x="1179394" y="2083179"/>
                  <a:pt x="1146597" y="2191475"/>
                </a:cubicBezTo>
                <a:cubicBezTo>
                  <a:pt x="1056816" y="2121789"/>
                  <a:pt x="1060085" y="2079577"/>
                  <a:pt x="992004" y="2015041"/>
                </a:cubicBezTo>
                <a:cubicBezTo>
                  <a:pt x="906701" y="2190109"/>
                  <a:pt x="779397" y="2195787"/>
                  <a:pt x="648025" y="2401373"/>
                </a:cubicBezTo>
                <a:cubicBezTo>
                  <a:pt x="651198" y="2274927"/>
                  <a:pt x="661254" y="2132368"/>
                  <a:pt x="633264" y="2027826"/>
                </a:cubicBezTo>
                <a:cubicBezTo>
                  <a:pt x="447789" y="2039245"/>
                  <a:pt x="360617" y="1983252"/>
                  <a:pt x="169353" y="1981688"/>
                </a:cubicBezTo>
                <a:cubicBezTo>
                  <a:pt x="253548" y="1870306"/>
                  <a:pt x="337748" y="1818873"/>
                  <a:pt x="438870" y="1708754"/>
                </a:cubicBezTo>
                <a:cubicBezTo>
                  <a:pt x="248807" y="1611200"/>
                  <a:pt x="105156" y="1490313"/>
                  <a:pt x="0" y="1431596"/>
                </a:cubicBezTo>
                <a:cubicBezTo>
                  <a:pt x="104578" y="1396873"/>
                  <a:pt x="286560" y="1418060"/>
                  <a:pt x="518604" y="1288736"/>
                </a:cubicBezTo>
                <a:cubicBezTo>
                  <a:pt x="425440" y="1233365"/>
                  <a:pt x="237311" y="999812"/>
                  <a:pt x="154461" y="919414"/>
                </a:cubicBezTo>
                <a:cubicBezTo>
                  <a:pt x="263605" y="865737"/>
                  <a:pt x="534826" y="942505"/>
                  <a:pt x="707991" y="869052"/>
                </a:cubicBezTo>
                <a:cubicBezTo>
                  <a:pt x="634234" y="714029"/>
                  <a:pt x="633302" y="539336"/>
                  <a:pt x="593331" y="403008"/>
                </a:cubicBezTo>
                <a:cubicBezTo>
                  <a:pt x="696214" y="440886"/>
                  <a:pt x="730537" y="521324"/>
                  <a:pt x="844075" y="547067"/>
                </a:cubicBezTo>
                <a:cubicBezTo>
                  <a:pt x="957613" y="572810"/>
                  <a:pt x="1050023" y="700214"/>
                  <a:pt x="1126828" y="709516"/>
                </a:cubicBezTo>
                <a:cubicBezTo>
                  <a:pt x="1140707" y="566318"/>
                  <a:pt x="1216535" y="423391"/>
                  <a:pt x="1281289" y="209786"/>
                </a:cubicBezTo>
                <a:cubicBezTo>
                  <a:pt x="1411858" y="310123"/>
                  <a:pt x="1398426" y="354725"/>
                  <a:pt x="1510609" y="482720"/>
                </a:cubicBezTo>
                <a:close/>
              </a:path>
            </a:pathLst>
          </a:custGeom>
          <a:solidFill>
            <a:srgbClr val="FFFF00"/>
          </a:solidFill>
          <a:ln w="57150">
            <a:solidFill>
              <a:sysClr val="windowText" lastClr="000000"/>
            </a:solidFill>
            <a:headEnd type="none" w="med" len="med"/>
            <a:tailEnd type="none" w="med" len="med"/>
            <a:extLst>
              <a:ext uri="{C807C97D-BFC1-408E-A445-0C87EB9F89A2}">
                <ask:lineSketchStyleProps xmlns="" xmlns:ask="http://schemas.microsoft.com/office/drawing/2018/sketchyshapes" sd="506195271">
                  <a:prstGeom prst="irregularSeal2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368300">
              <a:srgbClr val="86F1F6"/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1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32FCF47-D72C-48B5-BA6A-7ACD21875719}"/>
              </a:ext>
            </a:extLst>
          </p:cNvPr>
          <p:cNvSpPr txBox="1"/>
          <p:nvPr/>
        </p:nvSpPr>
        <p:spPr>
          <a:xfrm rot="20618458">
            <a:off x="9445497" y="862897"/>
            <a:ext cx="2312486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AE" sz="2800" b="1" dirty="0">
                <a:solidFill>
                  <a:srgbClr val="FF0000"/>
                </a:solidFill>
                <a:latin typeface="Calibri" panose="020F0502020204030204"/>
              </a:rPr>
              <a:t>أستمع للفقرة لأجيب عن الأسئلة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0183933-6BE0-41D3-9114-580219B295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076" y="2500888"/>
            <a:ext cx="1885429" cy="1700821"/>
          </a:xfrm>
          <a:prstGeom prst="rect">
            <a:avLst/>
          </a:prstGeom>
        </p:spPr>
      </p:pic>
      <p:pic>
        <p:nvPicPr>
          <p:cNvPr id="11" name="Picture 10" descr="Shape, circle&#10;&#10;Description automatically generated">
            <a:extLst>
              <a:ext uri="{FF2B5EF4-FFF2-40B4-BE49-F238E27FC236}">
                <a16:creationId xmlns:a16="http://schemas.microsoft.com/office/drawing/2014/main" id="{61005526-7C8B-438A-B827-7498652600E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438" b="90000" l="9956" r="89956">
                        <a14:foregroundMark x1="48356" y1="55313" x2="49244" y2="27063"/>
                        <a14:foregroundMark x1="49244" y1="27063" x2="57511" y2="19063"/>
                        <a14:foregroundMark x1="57511" y1="19063" x2="54133" y2="9500"/>
                        <a14:foregroundMark x1="54133" y1="9500" x2="40000" y2="13375"/>
                        <a14:foregroundMark x1="40000" y1="13375" x2="32000" y2="25188"/>
                        <a14:foregroundMark x1="32000" y1="25188" x2="38044" y2="41125"/>
                        <a14:foregroundMark x1="38044" y1="41125" x2="43111" y2="44250"/>
                        <a14:foregroundMark x1="54044" y1="55937" x2="59111" y2="28875"/>
                        <a14:foregroundMark x1="59111" y1="28875" x2="48267" y2="22000"/>
                        <a14:foregroundMark x1="48267" y1="22000" x2="41422" y2="22438"/>
                        <a14:foregroundMark x1="67644" y1="29500" x2="53600" y2="17188"/>
                        <a14:foregroundMark x1="72444" y1="26438" x2="71467" y2="15875"/>
                        <a14:foregroundMark x1="71467" y1="15875" x2="61689" y2="8938"/>
                        <a14:foregroundMark x1="61689" y1="8938" x2="48178" y2="6438"/>
                        <a14:foregroundMark x1="48178" y1="6438" x2="33156" y2="9875"/>
                        <a14:foregroundMark x1="33156" y1="9875" x2="29156" y2="19063"/>
                        <a14:foregroundMark x1="36622" y1="89750" x2="45333" y2="88188"/>
                        <a14:foregroundMark x1="54489" y1="89750" x2="64533" y2="89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269" r="14737" b="7551"/>
          <a:stretch/>
        </p:blipFill>
        <p:spPr>
          <a:xfrm flipH="1">
            <a:off x="9554814" y="4201709"/>
            <a:ext cx="2637185" cy="265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234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58E9C962-5CF3-49DF-AD66-6404122FF8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: Beveled 9">
            <a:extLst>
              <a:ext uri="{FF2B5EF4-FFF2-40B4-BE49-F238E27FC236}">
                <a16:creationId xmlns:a16="http://schemas.microsoft.com/office/drawing/2014/main" id="{5A6055D1-F8DD-43B9-BDB8-F2555A438ED3}"/>
              </a:ext>
            </a:extLst>
          </p:cNvPr>
          <p:cNvSpPr/>
          <p:nvPr/>
        </p:nvSpPr>
        <p:spPr>
          <a:xfrm>
            <a:off x="11205684" y="82730"/>
            <a:ext cx="769258" cy="604911"/>
          </a:xfrm>
          <a:prstGeom prst="bevel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1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 descr="A picture containing street, traffic&#10;&#10;Description automatically generated">
            <a:hlinkClick r:id="rId5" action="ppaction://hlinksldjump"/>
            <a:extLst>
              <a:ext uri="{FF2B5EF4-FFF2-40B4-BE49-F238E27FC236}">
                <a16:creationId xmlns:a16="http://schemas.microsoft.com/office/drawing/2014/main" id="{5D25ED38-25B1-48CA-98B1-C9299FAB2DB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70" y="5882295"/>
            <a:ext cx="1479109" cy="1090925"/>
          </a:xfrm>
          <a:prstGeom prst="rect">
            <a:avLst/>
          </a:prstGeom>
        </p:spPr>
      </p:pic>
      <p:pic>
        <p:nvPicPr>
          <p:cNvPr id="1026" name="Picture 2" descr="Key clipart treasure chest, Key treasure chest Transparent FREE ...">
            <a:hlinkClick r:id="rId7" action="ppaction://hlinksldjump"/>
            <a:extLst>
              <a:ext uri="{FF2B5EF4-FFF2-40B4-BE49-F238E27FC236}">
                <a16:creationId xmlns:a16="http://schemas.microsoft.com/office/drawing/2014/main" id="{40D6835C-1F33-44E1-AADC-3F66705C0C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7227" y="1458054"/>
            <a:ext cx="1342547" cy="1537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1B7F352A-A257-4998-83E3-66180B91E9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46A8356F-C855-4F81-95DE-E78B06D28D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82366" y="302920"/>
            <a:ext cx="5952270" cy="769441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أين سيذهب الجد برفقة حمدان ؟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Rounded Rectangle 3">
            <a:extLst>
              <a:ext uri="{FF2B5EF4-FFF2-40B4-BE49-F238E27FC236}">
                <a16:creationId xmlns:a16="http://schemas.microsoft.com/office/drawing/2014/main" id="{1C64E387-B97F-4AD1-B4E8-F720ED210F08}"/>
              </a:ext>
            </a:extLst>
          </p:cNvPr>
          <p:cNvSpPr/>
          <p:nvPr/>
        </p:nvSpPr>
        <p:spPr>
          <a:xfrm>
            <a:off x="7434469" y="2974178"/>
            <a:ext cx="3127013" cy="1982005"/>
          </a:xfrm>
          <a:prstGeom prst="roundRect">
            <a:avLst/>
          </a:prstGeom>
          <a:solidFill>
            <a:srgbClr val="FFFF00"/>
          </a:solidFill>
          <a:ln w="15875" cap="flat" cmpd="sng" algn="ctr">
            <a:noFill/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5572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AE" sz="4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ramond" panose="02020404030301010803"/>
                <a:ea typeface="+mn-ea"/>
                <a:cs typeface="Times New Roman" panose="02020603050405020304" pitchFamily="18" charset="0"/>
                <a:sym typeface="Arial"/>
              </a:rPr>
              <a:t>رحلة</a:t>
            </a:r>
            <a:r>
              <a:rPr kumimoji="0" lang="ar-AE" sz="4800" b="1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ramond" panose="02020404030301010803"/>
                <a:ea typeface="+mn-ea"/>
                <a:cs typeface="Times New Roman" panose="02020603050405020304" pitchFamily="18" charset="0"/>
                <a:sym typeface="Arial"/>
              </a:rPr>
              <a:t> لصيد السمك </a:t>
            </a:r>
            <a:endParaRPr kumimoji="0" lang="ar-AE" sz="48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Garamond" panose="02020404030301010803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6" name="Rounded Rectangle 4">
            <a:extLst>
              <a:ext uri="{FF2B5EF4-FFF2-40B4-BE49-F238E27FC236}">
                <a16:creationId xmlns:a16="http://schemas.microsoft.com/office/drawing/2014/main" id="{DBA0E2F7-99FF-4FFA-A6FF-B90F30EC40D1}"/>
              </a:ext>
            </a:extLst>
          </p:cNvPr>
          <p:cNvSpPr/>
          <p:nvPr/>
        </p:nvSpPr>
        <p:spPr>
          <a:xfrm>
            <a:off x="1378204" y="2995185"/>
            <a:ext cx="2991700" cy="1982006"/>
          </a:xfrm>
          <a:prstGeom prst="roundRect">
            <a:avLst/>
          </a:prstGeom>
          <a:solidFill>
            <a:srgbClr val="FFFF00"/>
          </a:solidFill>
          <a:ln w="15875" cap="flat" cmpd="sng" algn="ctr">
            <a:noFill/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5572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AE" sz="4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ramond" panose="02020404030301010803"/>
                <a:ea typeface="+mn-ea"/>
                <a:cs typeface="Times New Roman" panose="02020603050405020304" pitchFamily="18" charset="0"/>
                <a:sym typeface="Arial"/>
              </a:rPr>
              <a:t>رحلة الصيد </a:t>
            </a:r>
            <a:r>
              <a:rPr lang="ar-AE" sz="4800" b="1" kern="0" noProof="0" dirty="0">
                <a:solidFill>
                  <a:srgbClr val="0070C0"/>
                </a:solidFill>
                <a:latin typeface="Garamond" panose="02020404030301010803"/>
                <a:cs typeface="Times New Roman" panose="02020603050405020304" pitchFamily="18" charset="0"/>
                <a:sym typeface="Arial"/>
              </a:rPr>
              <a:t>بالصقور</a:t>
            </a:r>
            <a:endParaRPr kumimoji="0" lang="ar-AE" sz="2681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Garamond" panose="02020404030301010803"/>
              <a:ea typeface="+mn-ea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58E9C962-5CF3-49DF-AD66-6404122FF8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01"/>
            <a:ext cx="12192000" cy="6858000"/>
          </a:xfrm>
          <a:prstGeom prst="rect">
            <a:avLst/>
          </a:prstGeom>
        </p:spPr>
      </p:pic>
      <p:sp>
        <p:nvSpPr>
          <p:cNvPr id="10" name="Rectangle: Beveled 9">
            <a:extLst>
              <a:ext uri="{FF2B5EF4-FFF2-40B4-BE49-F238E27FC236}">
                <a16:creationId xmlns:a16="http://schemas.microsoft.com/office/drawing/2014/main" id="{5A6055D1-F8DD-43B9-BDB8-F2555A438ED3}"/>
              </a:ext>
            </a:extLst>
          </p:cNvPr>
          <p:cNvSpPr/>
          <p:nvPr/>
        </p:nvSpPr>
        <p:spPr>
          <a:xfrm>
            <a:off x="11205684" y="82730"/>
            <a:ext cx="769258" cy="604911"/>
          </a:xfrm>
          <a:prstGeom prst="bevel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2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 descr="A picture containing street, traffic&#10;&#10;Description automatically generated">
            <a:hlinkClick r:id="rId5" action="ppaction://hlinksldjump"/>
            <a:extLst>
              <a:ext uri="{FF2B5EF4-FFF2-40B4-BE49-F238E27FC236}">
                <a16:creationId xmlns:a16="http://schemas.microsoft.com/office/drawing/2014/main" id="{5D25ED38-25B1-48CA-98B1-C9299FAB2DB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70" y="5882295"/>
            <a:ext cx="1479109" cy="1090925"/>
          </a:xfrm>
          <a:prstGeom prst="rect">
            <a:avLst/>
          </a:prstGeom>
        </p:spPr>
      </p:pic>
      <p:pic>
        <p:nvPicPr>
          <p:cNvPr id="1026" name="Picture 2" descr="Key clipart treasure chest, Key treasure chest Transparent FREE ...">
            <a:hlinkClick r:id="rId7" action="ppaction://hlinksldjump"/>
            <a:extLst>
              <a:ext uri="{FF2B5EF4-FFF2-40B4-BE49-F238E27FC236}">
                <a16:creationId xmlns:a16="http://schemas.microsoft.com/office/drawing/2014/main" id="{40D6835C-1F33-44E1-AADC-3F66705C0C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7227" y="1458054"/>
            <a:ext cx="1342547" cy="1537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1B7F352A-A257-4998-83E3-66180B91E9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46A8356F-C855-4F81-95DE-E78B06D28D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26260" y="302920"/>
            <a:ext cx="6008376" cy="769441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ar-AE" altLang="en-US" sz="4400" b="1" dirty="0">
                <a:solidFill>
                  <a:srgbClr val="C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أين يمكننا صيد السمك يا بطل ؟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Rounded Rectangle 3">
            <a:extLst>
              <a:ext uri="{FF2B5EF4-FFF2-40B4-BE49-F238E27FC236}">
                <a16:creationId xmlns:a16="http://schemas.microsoft.com/office/drawing/2014/main" id="{1C64E387-B97F-4AD1-B4E8-F720ED210F08}"/>
              </a:ext>
            </a:extLst>
          </p:cNvPr>
          <p:cNvSpPr/>
          <p:nvPr/>
        </p:nvSpPr>
        <p:spPr>
          <a:xfrm>
            <a:off x="809707" y="3153097"/>
            <a:ext cx="3127013" cy="1982005"/>
          </a:xfrm>
          <a:prstGeom prst="roundRect">
            <a:avLst/>
          </a:prstGeom>
          <a:solidFill>
            <a:srgbClr val="FFFF00"/>
          </a:solidFill>
          <a:ln w="15875" cap="flat" cmpd="sng" algn="ctr">
            <a:noFill/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5572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AE" sz="4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ramond" panose="02020404030301010803"/>
                <a:ea typeface="+mn-ea"/>
                <a:cs typeface="Times New Roman" panose="02020603050405020304" pitchFamily="18" charset="0"/>
                <a:sym typeface="Arial"/>
              </a:rPr>
              <a:t>البحر</a:t>
            </a:r>
          </a:p>
        </p:txBody>
      </p:sp>
      <p:sp>
        <p:nvSpPr>
          <p:cNvPr id="16" name="Rounded Rectangle 4">
            <a:extLst>
              <a:ext uri="{FF2B5EF4-FFF2-40B4-BE49-F238E27FC236}">
                <a16:creationId xmlns:a16="http://schemas.microsoft.com/office/drawing/2014/main" id="{DBA0E2F7-99FF-4FFA-A6FF-B90F30EC40D1}"/>
              </a:ext>
            </a:extLst>
          </p:cNvPr>
          <p:cNvSpPr/>
          <p:nvPr/>
        </p:nvSpPr>
        <p:spPr>
          <a:xfrm>
            <a:off x="7459034" y="3256203"/>
            <a:ext cx="2991700" cy="1982006"/>
          </a:xfrm>
          <a:prstGeom prst="roundRect">
            <a:avLst/>
          </a:prstGeom>
          <a:solidFill>
            <a:srgbClr val="FFFF00"/>
          </a:solidFill>
          <a:ln w="15875" cap="flat" cmpd="sng" algn="ctr">
            <a:noFill/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5572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AE" sz="4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ramond" panose="02020404030301010803"/>
                <a:ea typeface="+mn-ea"/>
                <a:cs typeface="Times New Roman" panose="02020603050405020304" pitchFamily="18" charset="0"/>
                <a:sym typeface="Arial"/>
              </a:rPr>
              <a:t>الصحراء</a:t>
            </a:r>
            <a:endParaRPr kumimoji="0" lang="ar-AE" sz="2681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Garamond" panose="02020404030301010803"/>
              <a:ea typeface="+mn-ea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79331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- up of a flower&#10;&#10;Description automatically generated with low confidence">
            <a:extLst>
              <a:ext uri="{FF2B5EF4-FFF2-40B4-BE49-F238E27FC236}">
                <a16:creationId xmlns:a16="http://schemas.microsoft.com/office/drawing/2014/main" id="{1DC5B607-CBF2-4D5B-A368-FFFD2F479D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55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AF3E1F87-D3AC-465B-8177-58A91A53139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11"/>
          <a:stretch/>
        </p:blipFill>
        <p:spPr>
          <a:xfrm>
            <a:off x="5817705" y="396737"/>
            <a:ext cx="5499652" cy="57655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 descr="Text, letter&#10;&#10;Description automatically generated">
            <a:extLst>
              <a:ext uri="{FF2B5EF4-FFF2-40B4-BE49-F238E27FC236}">
                <a16:creationId xmlns:a16="http://schemas.microsoft.com/office/drawing/2014/main" id="{1543A71A-786B-4969-A570-44B7AC42BF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472" y="255104"/>
            <a:ext cx="5034901" cy="63477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49543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58E9C962-5CF3-49DF-AD66-6404122FF8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: Beveled 9">
            <a:extLst>
              <a:ext uri="{FF2B5EF4-FFF2-40B4-BE49-F238E27FC236}">
                <a16:creationId xmlns:a16="http://schemas.microsoft.com/office/drawing/2014/main" id="{5A6055D1-F8DD-43B9-BDB8-F2555A438ED3}"/>
              </a:ext>
            </a:extLst>
          </p:cNvPr>
          <p:cNvSpPr/>
          <p:nvPr/>
        </p:nvSpPr>
        <p:spPr>
          <a:xfrm>
            <a:off x="11205684" y="82730"/>
            <a:ext cx="769258" cy="604911"/>
          </a:xfrm>
          <a:prstGeom prst="bevel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3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 descr="A picture containing street, traffic&#10;&#10;Description automatically generated">
            <a:hlinkClick r:id="rId5" action="ppaction://hlinksldjump"/>
            <a:extLst>
              <a:ext uri="{FF2B5EF4-FFF2-40B4-BE49-F238E27FC236}">
                <a16:creationId xmlns:a16="http://schemas.microsoft.com/office/drawing/2014/main" id="{5D25ED38-25B1-48CA-98B1-C9299FAB2DB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70" y="5882295"/>
            <a:ext cx="1479109" cy="1090925"/>
          </a:xfrm>
          <a:prstGeom prst="rect">
            <a:avLst/>
          </a:prstGeom>
        </p:spPr>
      </p:pic>
      <p:pic>
        <p:nvPicPr>
          <p:cNvPr id="1026" name="Picture 2" descr="Key clipart treasure chest, Key treasure chest Transparent FREE ...">
            <a:hlinkClick r:id="rId7" action="ppaction://hlinksldjump"/>
            <a:extLst>
              <a:ext uri="{FF2B5EF4-FFF2-40B4-BE49-F238E27FC236}">
                <a16:creationId xmlns:a16="http://schemas.microsoft.com/office/drawing/2014/main" id="{40D6835C-1F33-44E1-AADC-3F66705C0C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7227" y="1458054"/>
            <a:ext cx="1342547" cy="1537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1B7F352A-A257-4998-83E3-66180B91E9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46A8356F-C855-4F81-95DE-E78B06D28D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0514" y="458393"/>
            <a:ext cx="9635972" cy="769441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ar-AE" altLang="en-US" sz="4400" b="1" dirty="0">
                <a:solidFill>
                  <a:srgbClr val="C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هي مجموعة من الخيوط المنسوجة على شكل شبكة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Rounded Rectangle 3">
            <a:extLst>
              <a:ext uri="{FF2B5EF4-FFF2-40B4-BE49-F238E27FC236}">
                <a16:creationId xmlns:a16="http://schemas.microsoft.com/office/drawing/2014/main" id="{1C64E387-B97F-4AD1-B4E8-F720ED210F08}"/>
              </a:ext>
            </a:extLst>
          </p:cNvPr>
          <p:cNvSpPr/>
          <p:nvPr/>
        </p:nvSpPr>
        <p:spPr>
          <a:xfrm>
            <a:off x="7434469" y="2974178"/>
            <a:ext cx="3127013" cy="1982005"/>
          </a:xfrm>
          <a:prstGeom prst="roundRect">
            <a:avLst/>
          </a:prstGeom>
          <a:solidFill>
            <a:srgbClr val="FFFF00"/>
          </a:solidFill>
          <a:ln w="15875" cap="flat" cmpd="sng" algn="ctr">
            <a:noFill/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5572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AE" sz="4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ramond" panose="02020404030301010803"/>
                <a:ea typeface="+mn-ea"/>
                <a:cs typeface="Times New Roman" panose="02020603050405020304" pitchFamily="18" charset="0"/>
                <a:sym typeface="Arial"/>
              </a:rPr>
              <a:t>الشبكة</a:t>
            </a:r>
          </a:p>
        </p:txBody>
      </p:sp>
      <p:sp>
        <p:nvSpPr>
          <p:cNvPr id="16" name="Rounded Rectangle 4">
            <a:extLst>
              <a:ext uri="{FF2B5EF4-FFF2-40B4-BE49-F238E27FC236}">
                <a16:creationId xmlns:a16="http://schemas.microsoft.com/office/drawing/2014/main" id="{DBA0E2F7-99FF-4FFA-A6FF-B90F30EC40D1}"/>
              </a:ext>
            </a:extLst>
          </p:cNvPr>
          <p:cNvSpPr/>
          <p:nvPr/>
        </p:nvSpPr>
        <p:spPr>
          <a:xfrm>
            <a:off x="1378204" y="2995185"/>
            <a:ext cx="2991700" cy="1982006"/>
          </a:xfrm>
          <a:prstGeom prst="roundRect">
            <a:avLst/>
          </a:prstGeom>
          <a:solidFill>
            <a:srgbClr val="FFFF00"/>
          </a:solidFill>
          <a:ln w="15875" cap="flat" cmpd="sng" algn="ctr">
            <a:noFill/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5572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AE" sz="4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ramond" panose="02020404030301010803"/>
                <a:ea typeface="+mn-ea"/>
                <a:cs typeface="Times New Roman" panose="02020603050405020304" pitchFamily="18" charset="0"/>
                <a:sym typeface="Arial"/>
              </a:rPr>
              <a:t>القرقور</a:t>
            </a:r>
            <a:endParaRPr kumimoji="0" lang="ar-AE" sz="2681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Garamond" panose="02020404030301010803"/>
              <a:ea typeface="+mn-ea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0044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indoor, table, wooden, flower&#10;&#10;Description automatically generated">
            <a:extLst>
              <a:ext uri="{FF2B5EF4-FFF2-40B4-BE49-F238E27FC236}">
                <a16:creationId xmlns:a16="http://schemas.microsoft.com/office/drawing/2014/main" id="{FC4CE484-0055-4EF4-A9F6-F33231B424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4570" y="1"/>
            <a:ext cx="391743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B7B5598-893E-4622-9051-3509A2D49E66}"/>
              </a:ext>
            </a:extLst>
          </p:cNvPr>
          <p:cNvSpPr/>
          <p:nvPr/>
        </p:nvSpPr>
        <p:spPr>
          <a:xfrm>
            <a:off x="9101127" y="2581020"/>
            <a:ext cx="2264315" cy="18158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2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أشاهد وأستنتج </a:t>
            </a:r>
            <a:r>
              <a:rPr lang="ar-EG" sz="28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معلومات عن </a:t>
            </a:r>
            <a:r>
              <a:rPr lang="ar-AE" sz="28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الأسماك </a:t>
            </a:r>
            <a:endParaRPr lang="en-US" sz="2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3" name="WhatsApp Video 2021-02-05 at 1.21.53 A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074" y="92075"/>
            <a:ext cx="8568599" cy="6413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98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0FB2798F-23F5-4DB8-BC9B-9E3FECCF4E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10986" t="14648" r="20166" b="14062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099" name="Picture 10" descr="صورة ذات صلة">
            <a:hlinkClick r:id="rId3"/>
            <a:extLst>
              <a:ext uri="{FF2B5EF4-FFF2-40B4-BE49-F238E27FC236}">
                <a16:creationId xmlns:a16="http://schemas.microsoft.com/office/drawing/2014/main" id="{E969B233-4103-4921-8D46-144ED8961E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7313" y="785814"/>
            <a:ext cx="2443162" cy="208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8" descr="نتيجة بحث الصور عن سمك كليب ارت">
            <a:hlinkClick r:id="rId5"/>
            <a:extLst>
              <a:ext uri="{FF2B5EF4-FFF2-40B4-BE49-F238E27FC236}">
                <a16:creationId xmlns:a16="http://schemas.microsoft.com/office/drawing/2014/main" id="{2285E841-4CFF-4E8E-BFE6-47F3E84B31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643064"/>
            <a:ext cx="2406650" cy="176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12" descr="صورة ذات صلة">
            <a:hlinkClick r:id="rId7"/>
            <a:extLst>
              <a:ext uri="{FF2B5EF4-FFF2-40B4-BE49-F238E27FC236}">
                <a16:creationId xmlns:a16="http://schemas.microsoft.com/office/drawing/2014/main" id="{BB2AEC53-1F56-4C19-8579-07A4518C8D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0782" y="241301"/>
            <a:ext cx="1214437" cy="108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8701F86-2141-443B-B7FD-74D6CDCDDF4A}"/>
              </a:ext>
            </a:extLst>
          </p:cNvPr>
          <p:cNvSpPr/>
          <p:nvPr/>
        </p:nvSpPr>
        <p:spPr>
          <a:xfrm>
            <a:off x="8934735" y="4549676"/>
            <a:ext cx="3466532" cy="20621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هيا يا بطل حدّد على الخريطة المسطحات المائية التي تطل عليها بلادي</a:t>
            </a:r>
            <a:endParaRPr lang="en-US" sz="3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4" name="Circle: Hollow 3">
            <a:extLst>
              <a:ext uri="{FF2B5EF4-FFF2-40B4-BE49-F238E27FC236}">
                <a16:creationId xmlns:a16="http://schemas.microsoft.com/office/drawing/2014/main" id="{9305A02F-E323-4552-93B4-04F1C5DF07C5}"/>
              </a:ext>
            </a:extLst>
          </p:cNvPr>
          <p:cNvSpPr/>
          <p:nvPr/>
        </p:nvSpPr>
        <p:spPr>
          <a:xfrm>
            <a:off x="1282890" y="523948"/>
            <a:ext cx="3752493" cy="1119116"/>
          </a:xfrm>
          <a:prstGeom prst="donut">
            <a:avLst>
              <a:gd name="adj" fmla="val 4989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Circle: Hollow 7">
            <a:extLst>
              <a:ext uri="{FF2B5EF4-FFF2-40B4-BE49-F238E27FC236}">
                <a16:creationId xmlns:a16="http://schemas.microsoft.com/office/drawing/2014/main" id="{622A4F43-AB8D-40F5-B65E-63F68B10C893}"/>
              </a:ext>
            </a:extLst>
          </p:cNvPr>
          <p:cNvSpPr/>
          <p:nvPr/>
        </p:nvSpPr>
        <p:spPr>
          <a:xfrm rot="16200000">
            <a:off x="10743154" y="893879"/>
            <a:ext cx="1778577" cy="1119116"/>
          </a:xfrm>
          <a:prstGeom prst="donut">
            <a:avLst>
              <a:gd name="adj" fmla="val 4989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AEBCEDF-1164-4C98-931F-B9AFD531C2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وسيلة شرح على شكل سحابة 1">
            <a:extLst>
              <a:ext uri="{FF2B5EF4-FFF2-40B4-BE49-F238E27FC236}">
                <a16:creationId xmlns:a16="http://schemas.microsoft.com/office/drawing/2014/main" id="{A9C23535-E787-4233-A922-59DBF68AD4C8}"/>
              </a:ext>
            </a:extLst>
          </p:cNvPr>
          <p:cNvSpPr/>
          <p:nvPr/>
        </p:nvSpPr>
        <p:spPr>
          <a:xfrm>
            <a:off x="7527233" y="3021496"/>
            <a:ext cx="4439479" cy="3836504"/>
          </a:xfrm>
          <a:prstGeom prst="cloudCallout">
            <a:avLst>
              <a:gd name="adj1" fmla="val -102044"/>
              <a:gd name="adj2" fmla="val 20910"/>
            </a:avLst>
          </a:prstGeom>
          <a:solidFill>
            <a:srgbClr val="DFEBC0">
              <a:lumMod val="40000"/>
              <a:lumOff val="60000"/>
            </a:srgbClr>
          </a:solidFill>
          <a:ln w="25400" cap="flat" cmpd="sng" algn="ctr">
            <a:solidFill>
              <a:srgbClr val="A1C448">
                <a:shade val="50000"/>
              </a:srgbClr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هيا يا أبطال نستنتج معاً طرائق صيد الأسماك</a:t>
            </a:r>
          </a:p>
        </p:txBody>
      </p:sp>
      <p:pic>
        <p:nvPicPr>
          <p:cNvPr id="9" name="Picture 8" descr="A picture containing colorful&#10;&#10;Description automatically generated">
            <a:extLst>
              <a:ext uri="{FF2B5EF4-FFF2-40B4-BE49-F238E27FC236}">
                <a16:creationId xmlns:a16="http://schemas.microsoft.com/office/drawing/2014/main" id="{09CE6F2A-EB03-4147-8F05-1219183583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8386" y="172279"/>
            <a:ext cx="2905539" cy="26769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21506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صورة ذات صلة">
            <a:hlinkClick r:id="rId2"/>
            <a:extLst>
              <a:ext uri="{FF2B5EF4-FFF2-40B4-BE49-F238E27FC236}">
                <a16:creationId xmlns:a16="http://schemas.microsoft.com/office/drawing/2014/main" id="{F00B0937-D538-4DA3-A523-FB0F3F2F46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2335" y="179092"/>
            <a:ext cx="6286544" cy="6250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مخطط انسيابي: متعدد المستندات 2">
            <a:extLst>
              <a:ext uri="{FF2B5EF4-FFF2-40B4-BE49-F238E27FC236}">
                <a16:creationId xmlns:a16="http://schemas.microsoft.com/office/drawing/2014/main" id="{9A4D4C1F-202C-4FED-A0B7-6FED8D5D16D7}"/>
              </a:ext>
            </a:extLst>
          </p:cNvPr>
          <p:cNvSpPr/>
          <p:nvPr/>
        </p:nvSpPr>
        <p:spPr>
          <a:xfrm>
            <a:off x="7633252" y="871434"/>
            <a:ext cx="3723861" cy="1643062"/>
          </a:xfrm>
          <a:prstGeom prst="flowChartMultidocument">
            <a:avLst/>
          </a:prstGeom>
          <a:solidFill>
            <a:srgbClr val="FFC000"/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الْـقَـرْقُـور</a:t>
            </a:r>
            <a:endParaRPr kumimoji="0" lang="ar-AE" sz="18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 descr="Shape, circle&#10;&#10;Description automatically generated">
            <a:extLst>
              <a:ext uri="{FF2B5EF4-FFF2-40B4-BE49-F238E27FC236}">
                <a16:creationId xmlns:a16="http://schemas.microsoft.com/office/drawing/2014/main" id="{D3E3B3C1-2CB8-4F99-BA0B-099A57C1392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438" b="90000" l="9956" r="89956">
                        <a14:foregroundMark x1="48356" y1="55313" x2="49244" y2="27063"/>
                        <a14:foregroundMark x1="49244" y1="27063" x2="57511" y2="19063"/>
                        <a14:foregroundMark x1="57511" y1="19063" x2="54133" y2="9500"/>
                        <a14:foregroundMark x1="54133" y1="9500" x2="40000" y2="13375"/>
                        <a14:foregroundMark x1="40000" y1="13375" x2="32000" y2="25188"/>
                        <a14:foregroundMark x1="32000" y1="25188" x2="38044" y2="41125"/>
                        <a14:foregroundMark x1="38044" y1="41125" x2="43111" y2="44250"/>
                        <a14:foregroundMark x1="54044" y1="55937" x2="59111" y2="28875"/>
                        <a14:foregroundMark x1="59111" y1="28875" x2="48267" y2="22000"/>
                        <a14:foregroundMark x1="48267" y1="22000" x2="41422" y2="22438"/>
                        <a14:foregroundMark x1="67644" y1="29500" x2="53600" y2="17188"/>
                        <a14:foregroundMark x1="72444" y1="26438" x2="71467" y2="15875"/>
                        <a14:foregroundMark x1="71467" y1="15875" x2="61689" y2="8938"/>
                        <a14:foregroundMark x1="61689" y1="8938" x2="48178" y2="6438"/>
                        <a14:foregroundMark x1="48178" y1="6438" x2="33156" y2="9875"/>
                        <a14:foregroundMark x1="33156" y1="9875" x2="29156" y2="19063"/>
                        <a14:foregroundMark x1="36622" y1="89750" x2="45333" y2="88188"/>
                        <a14:foregroundMark x1="54489" y1="89750" x2="64533" y2="89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269" r="14737" b="7551"/>
          <a:stretch/>
        </p:blipFill>
        <p:spPr>
          <a:xfrm flipH="1">
            <a:off x="7830354" y="2687525"/>
            <a:ext cx="3329656" cy="3741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225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صورة ذات صلة">
            <a:hlinkClick r:id="rId2"/>
            <a:extLst>
              <a:ext uri="{FF2B5EF4-FFF2-40B4-BE49-F238E27FC236}">
                <a16:creationId xmlns:a16="http://schemas.microsoft.com/office/drawing/2014/main" id="{CF5092A5-A1FE-449A-A0E9-8F19EAF368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18525" y="139283"/>
            <a:ext cx="3859128" cy="28881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مخطط انسيابي: قرار 6">
            <a:extLst>
              <a:ext uri="{FF2B5EF4-FFF2-40B4-BE49-F238E27FC236}">
                <a16:creationId xmlns:a16="http://schemas.microsoft.com/office/drawing/2014/main" id="{15DB3E5D-437C-469A-991A-7B5F140AD0C7}"/>
              </a:ext>
            </a:extLst>
          </p:cNvPr>
          <p:cNvSpPr/>
          <p:nvPr/>
        </p:nvSpPr>
        <p:spPr>
          <a:xfrm>
            <a:off x="4066972" y="2524954"/>
            <a:ext cx="3899838" cy="1808092"/>
          </a:xfrm>
          <a:prstGeom prst="flowChartDecision">
            <a:avLst/>
          </a:prstGeom>
          <a:solidFill>
            <a:srgbClr val="FFC0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AE" sz="6000" b="1" dirty="0">
                <a:solidFill>
                  <a:srgbClr val="FF0000"/>
                </a:solidFill>
                <a:latin typeface="Calibri"/>
                <a:cs typeface="Arial" panose="020B0604020202020204" pitchFamily="34" charset="0"/>
              </a:rPr>
              <a:t>الشبكة</a:t>
            </a:r>
            <a:endParaRPr lang="ar-AE" sz="3600" b="1" dirty="0">
              <a:solidFill>
                <a:srgbClr val="FF0000"/>
              </a:solidFill>
              <a:latin typeface="Calibri"/>
              <a:cs typeface="Arial" panose="020B0604020202020204" pitchFamily="34" charset="0"/>
            </a:endParaRPr>
          </a:p>
        </p:txBody>
      </p:sp>
      <p:pic>
        <p:nvPicPr>
          <p:cNvPr id="5" name="Picture 2" descr="صورة ذات صلة">
            <a:hlinkClick r:id="rId4"/>
            <a:extLst>
              <a:ext uri="{FF2B5EF4-FFF2-40B4-BE49-F238E27FC236}">
                <a16:creationId xmlns:a16="http://schemas.microsoft.com/office/drawing/2014/main" id="{7ACB6D8B-0BFE-475B-8406-C3F109EB63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 l="1374" b="15983"/>
          <a:stretch>
            <a:fillRect/>
          </a:stretch>
        </p:blipFill>
        <p:spPr bwMode="auto">
          <a:xfrm>
            <a:off x="7918525" y="3463688"/>
            <a:ext cx="3859128" cy="28881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4996" name="Picture 4" descr="صورة ذات صلة">
            <a:hlinkClick r:id="rId6"/>
            <a:extLst>
              <a:ext uri="{FF2B5EF4-FFF2-40B4-BE49-F238E27FC236}">
                <a16:creationId xmlns:a16="http://schemas.microsoft.com/office/drawing/2014/main" id="{2A18F5DA-731D-4864-AF60-6DAE7FB0CA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3638" y="139283"/>
            <a:ext cx="3899838" cy="28881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Picture 4" descr="نتيجة بحث الصور عن شبكة الصيد">
            <a:hlinkClick r:id="rId8"/>
            <a:extLst>
              <a:ext uri="{FF2B5EF4-FFF2-40B4-BE49-F238E27FC236}">
                <a16:creationId xmlns:a16="http://schemas.microsoft.com/office/drawing/2014/main" id="{8C53F0AE-01E0-49F9-B0C4-C0EECF4735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93993" y="3619364"/>
            <a:ext cx="3859128" cy="28881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7" descr="Shape, circle&#10;&#10;Description automatically generated">
            <a:extLst>
              <a:ext uri="{FF2B5EF4-FFF2-40B4-BE49-F238E27FC236}">
                <a16:creationId xmlns:a16="http://schemas.microsoft.com/office/drawing/2014/main" id="{7B12BCB8-93C6-47E8-9759-45B73A08D83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438" b="90000" l="9956" r="89956">
                        <a14:foregroundMark x1="48356" y1="55313" x2="49244" y2="27063"/>
                        <a14:foregroundMark x1="49244" y1="27063" x2="57511" y2="19063"/>
                        <a14:foregroundMark x1="57511" y1="19063" x2="54133" y2="9500"/>
                        <a14:foregroundMark x1="54133" y1="9500" x2="40000" y2="13375"/>
                        <a14:foregroundMark x1="40000" y1="13375" x2="32000" y2="25188"/>
                        <a14:foregroundMark x1="32000" y1="25188" x2="38044" y2="41125"/>
                        <a14:foregroundMark x1="38044" y1="41125" x2="43111" y2="44250"/>
                        <a14:foregroundMark x1="54044" y1="55937" x2="59111" y2="28875"/>
                        <a14:foregroundMark x1="59111" y1="28875" x2="48267" y2="22000"/>
                        <a14:foregroundMark x1="48267" y1="22000" x2="41422" y2="22438"/>
                        <a14:foregroundMark x1="67644" y1="29500" x2="53600" y2="17188"/>
                        <a14:foregroundMark x1="72444" y1="26438" x2="71467" y2="15875"/>
                        <a14:foregroundMark x1="71467" y1="15875" x2="61689" y2="8938"/>
                        <a14:foregroundMark x1="61689" y1="8938" x2="48178" y2="6438"/>
                        <a14:foregroundMark x1="48178" y1="6438" x2="33156" y2="9875"/>
                        <a14:foregroundMark x1="33156" y1="9875" x2="29156" y2="19063"/>
                        <a14:foregroundMark x1="36622" y1="89750" x2="45333" y2="88188"/>
                        <a14:foregroundMark x1="54489" y1="89750" x2="64533" y2="89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269" r="14737" b="7551"/>
          <a:stretch/>
        </p:blipFill>
        <p:spPr>
          <a:xfrm flipH="1">
            <a:off x="5088373" y="4304750"/>
            <a:ext cx="2190415" cy="2461591"/>
          </a:xfrm>
          <a:prstGeom prst="rect">
            <a:avLst/>
          </a:prstGeom>
        </p:spPr>
      </p:pic>
      <p:pic>
        <p:nvPicPr>
          <p:cNvPr id="3" name="Picture 2" descr="A picture containing furniture, bed&#10;&#10;Description automatically generated">
            <a:extLst>
              <a:ext uri="{FF2B5EF4-FFF2-40B4-BE49-F238E27FC236}">
                <a16:creationId xmlns:a16="http://schemas.microsoft.com/office/drawing/2014/main" id="{FCE88515-F093-41A4-836F-62EA530374F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186" y="139283"/>
            <a:ext cx="3353628" cy="24846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خطط انسيابي: متعدد المستندات 4">
            <a:extLst>
              <a:ext uri="{FF2B5EF4-FFF2-40B4-BE49-F238E27FC236}">
                <a16:creationId xmlns:a16="http://schemas.microsoft.com/office/drawing/2014/main" id="{D0C5074E-233D-49C4-AED7-E1882B6C20D1}"/>
              </a:ext>
            </a:extLst>
          </p:cNvPr>
          <p:cNvSpPr/>
          <p:nvPr/>
        </p:nvSpPr>
        <p:spPr>
          <a:xfrm>
            <a:off x="8057322" y="563425"/>
            <a:ext cx="3803374" cy="1500187"/>
          </a:xfrm>
          <a:prstGeom prst="flowChartMultidocument">
            <a:avLst/>
          </a:prstGeom>
          <a:solidFill>
            <a:srgbClr val="FFC000"/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السنارة</a:t>
            </a:r>
            <a:endParaRPr kumimoji="0" lang="ar-AE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DDEE290-9721-49BD-A35C-55EAB0543E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7354959" cy="6858000"/>
          </a:xfrm>
          <a:prstGeom prst="rect">
            <a:avLst/>
          </a:prstGeom>
        </p:spPr>
      </p:pic>
      <p:pic>
        <p:nvPicPr>
          <p:cNvPr id="10" name="Picture 9" descr="Shape, circle&#10;&#10;Description automatically generated">
            <a:extLst>
              <a:ext uri="{FF2B5EF4-FFF2-40B4-BE49-F238E27FC236}">
                <a16:creationId xmlns:a16="http://schemas.microsoft.com/office/drawing/2014/main" id="{56F9972D-BE02-4FEC-B469-D3198CBE09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438" b="90000" l="9956" r="89956">
                        <a14:foregroundMark x1="48356" y1="55313" x2="49244" y2="27063"/>
                        <a14:foregroundMark x1="49244" y1="27063" x2="57511" y2="19063"/>
                        <a14:foregroundMark x1="57511" y1="19063" x2="54133" y2="9500"/>
                        <a14:foregroundMark x1="54133" y1="9500" x2="40000" y2="13375"/>
                        <a14:foregroundMark x1="40000" y1="13375" x2="32000" y2="25188"/>
                        <a14:foregroundMark x1="32000" y1="25188" x2="38044" y2="41125"/>
                        <a14:foregroundMark x1="38044" y1="41125" x2="43111" y2="44250"/>
                        <a14:foregroundMark x1="54044" y1="55937" x2="59111" y2="28875"/>
                        <a14:foregroundMark x1="59111" y1="28875" x2="48267" y2="22000"/>
                        <a14:foregroundMark x1="48267" y1="22000" x2="41422" y2="22438"/>
                        <a14:foregroundMark x1="67644" y1="29500" x2="53600" y2="17188"/>
                        <a14:foregroundMark x1="72444" y1="26438" x2="71467" y2="15875"/>
                        <a14:foregroundMark x1="71467" y1="15875" x2="61689" y2="8938"/>
                        <a14:foregroundMark x1="61689" y1="8938" x2="48178" y2="6438"/>
                        <a14:foregroundMark x1="48178" y1="6438" x2="33156" y2="9875"/>
                        <a14:foregroundMark x1="33156" y1="9875" x2="29156" y2="19063"/>
                        <a14:foregroundMark x1="36622" y1="89750" x2="45333" y2="88188"/>
                        <a14:foregroundMark x1="54489" y1="89750" x2="64533" y2="89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269" r="14737" b="7551"/>
          <a:stretch/>
        </p:blipFill>
        <p:spPr>
          <a:xfrm flipH="1">
            <a:off x="8242850" y="2422941"/>
            <a:ext cx="4253949" cy="4435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428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reef, nature, underwater, ocean floor&#10;&#10;Description automatically generated">
            <a:extLst>
              <a:ext uri="{FF2B5EF4-FFF2-40B4-BE49-F238E27FC236}">
                <a16:creationId xmlns:a16="http://schemas.microsoft.com/office/drawing/2014/main" id="{9A48D584-17F7-4FE5-B26D-2F7101F04F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18E76AA3-C7AD-4C0F-84F9-3357BD277A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52366"/>
            <a:ext cx="6798365" cy="349158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572B75E-D2AC-40CA-851F-7DD5BFD9F2D2}"/>
              </a:ext>
            </a:extLst>
          </p:cNvPr>
          <p:cNvSpPr/>
          <p:nvPr/>
        </p:nvSpPr>
        <p:spPr>
          <a:xfrm>
            <a:off x="6537278" y="152366"/>
            <a:ext cx="5813351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40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هيا يا أصدقائي نغوص في أعماق بحارنا لنستكشف أهم أنواع الأسماك المشهورة في بلادي </a:t>
            </a:r>
            <a:endParaRPr lang="en-US" sz="40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76522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نتيجة بحث الصور عن سمك الصافي في الامارات">
            <a:hlinkClick r:id="rId2"/>
            <a:extLst>
              <a:ext uri="{FF2B5EF4-FFF2-40B4-BE49-F238E27FC236}">
                <a16:creationId xmlns:a16="http://schemas.microsoft.com/office/drawing/2014/main" id="{6072163C-B6E1-4C62-8C0C-B20FFFDFF6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t="22082" b="15510"/>
          <a:stretch>
            <a:fillRect/>
          </a:stretch>
        </p:blipFill>
        <p:spPr bwMode="auto">
          <a:xfrm>
            <a:off x="3016425" y="228600"/>
            <a:ext cx="8314184" cy="30181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0182" name="Picture 6" descr="صورة ذات صلة">
            <a:hlinkClick r:id="rId4"/>
            <a:extLst>
              <a:ext uri="{FF2B5EF4-FFF2-40B4-BE49-F238E27FC236}">
                <a16:creationId xmlns:a16="http://schemas.microsoft.com/office/drawing/2014/main" id="{A74681AC-C577-46E4-908C-B9DA6D9CC2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50368" y="3611218"/>
            <a:ext cx="8074361" cy="28269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شكل بيضاوي 4">
            <a:extLst>
              <a:ext uri="{FF2B5EF4-FFF2-40B4-BE49-F238E27FC236}">
                <a16:creationId xmlns:a16="http://schemas.microsoft.com/office/drawing/2014/main" id="{842A0FC6-FEE9-4321-A793-9E1F5CA7D735}"/>
              </a:ext>
            </a:extLst>
          </p:cNvPr>
          <p:cNvSpPr/>
          <p:nvPr/>
        </p:nvSpPr>
        <p:spPr>
          <a:xfrm>
            <a:off x="285647" y="419838"/>
            <a:ext cx="2908125" cy="1579672"/>
          </a:xfrm>
          <a:prstGeom prst="wedgeEllipseCallout">
            <a:avLst>
              <a:gd name="adj1" fmla="val 63711"/>
              <a:gd name="adj2" fmla="val 9294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AE" sz="6000" b="1" dirty="0">
                <a:solidFill>
                  <a:srgbClr val="FF0000"/>
                </a:solidFill>
                <a:latin typeface="Calibri"/>
                <a:cs typeface="Arial" panose="020B0604020202020204" pitchFamily="34" charset="0"/>
              </a:rPr>
              <a:t>الصَّافي</a:t>
            </a:r>
          </a:p>
        </p:txBody>
      </p:sp>
      <p:sp>
        <p:nvSpPr>
          <p:cNvPr id="6" name="شكل بيضاوي 5">
            <a:extLst>
              <a:ext uri="{FF2B5EF4-FFF2-40B4-BE49-F238E27FC236}">
                <a16:creationId xmlns:a16="http://schemas.microsoft.com/office/drawing/2014/main" id="{AE125035-016C-4F2B-8E74-3E2F9D4D3EBC}"/>
              </a:ext>
            </a:extLst>
          </p:cNvPr>
          <p:cNvSpPr/>
          <p:nvPr/>
        </p:nvSpPr>
        <p:spPr>
          <a:xfrm>
            <a:off x="9169676" y="4544371"/>
            <a:ext cx="2691020" cy="1428750"/>
          </a:xfrm>
          <a:prstGeom prst="wedgeEllipseCallout">
            <a:avLst>
              <a:gd name="adj1" fmla="val -60351"/>
              <a:gd name="adj2" fmla="val 17978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AE" sz="6000" b="1" dirty="0">
                <a:solidFill>
                  <a:srgbClr val="FF0000"/>
                </a:solidFill>
                <a:latin typeface="Calibri"/>
                <a:cs typeface="Arial" panose="020B0604020202020204" pitchFamily="34" charset="0"/>
              </a:rPr>
              <a:t>الْكَنْعد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0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نتيجة بحث الصور عن الهامور">
            <a:hlinkClick r:id="rId2"/>
            <a:extLst>
              <a:ext uri="{FF2B5EF4-FFF2-40B4-BE49-F238E27FC236}">
                <a16:creationId xmlns:a16="http://schemas.microsoft.com/office/drawing/2014/main" id="{0B8D54C6-1D19-4A99-82EA-E1BBAA8D71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9608" y="300529"/>
            <a:ext cx="6704056" cy="28257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0116" name="Picture 4" descr="صورة ذات صلة">
            <a:hlinkClick r:id="rId4"/>
            <a:extLst>
              <a:ext uri="{FF2B5EF4-FFF2-40B4-BE49-F238E27FC236}">
                <a16:creationId xmlns:a16="http://schemas.microsoft.com/office/drawing/2014/main" id="{5D95E9F3-3EC0-4682-BA5D-B86BC572E6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flipH="1">
            <a:off x="5276538" y="3619295"/>
            <a:ext cx="6592401" cy="28257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شكل بيضاوي 4">
            <a:extLst>
              <a:ext uri="{FF2B5EF4-FFF2-40B4-BE49-F238E27FC236}">
                <a16:creationId xmlns:a16="http://schemas.microsoft.com/office/drawing/2014/main" id="{B59A87A9-0178-42CD-B010-F182E475F5C9}"/>
              </a:ext>
            </a:extLst>
          </p:cNvPr>
          <p:cNvSpPr/>
          <p:nvPr/>
        </p:nvSpPr>
        <p:spPr>
          <a:xfrm>
            <a:off x="8119655" y="923563"/>
            <a:ext cx="2908125" cy="1579672"/>
          </a:xfrm>
          <a:prstGeom prst="wedgeEllipseCallout">
            <a:avLst>
              <a:gd name="adj1" fmla="val -74947"/>
              <a:gd name="adj2" fmla="val -5889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AE" sz="6000" b="1" dirty="0">
                <a:solidFill>
                  <a:srgbClr val="FF0000"/>
                </a:solidFill>
                <a:latin typeface="Calibri"/>
                <a:cs typeface="Arial" panose="020B0604020202020204" pitchFamily="34" charset="0"/>
              </a:rPr>
              <a:t>الهامور</a:t>
            </a:r>
          </a:p>
        </p:txBody>
      </p:sp>
      <p:sp>
        <p:nvSpPr>
          <p:cNvPr id="8" name="شكل بيضاوي 4">
            <a:extLst>
              <a:ext uri="{FF2B5EF4-FFF2-40B4-BE49-F238E27FC236}">
                <a16:creationId xmlns:a16="http://schemas.microsoft.com/office/drawing/2014/main" id="{8407CAD6-F5F6-48B3-A3E5-7BB6D274356A}"/>
              </a:ext>
            </a:extLst>
          </p:cNvPr>
          <p:cNvSpPr/>
          <p:nvPr/>
        </p:nvSpPr>
        <p:spPr>
          <a:xfrm>
            <a:off x="1229194" y="4167266"/>
            <a:ext cx="3088840" cy="1654736"/>
          </a:xfrm>
          <a:prstGeom prst="wedgeEllipseCallout">
            <a:avLst>
              <a:gd name="adj1" fmla="val 63711"/>
              <a:gd name="adj2" fmla="val 9294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AE" sz="6000" b="1" dirty="0">
                <a:solidFill>
                  <a:srgbClr val="FF0000"/>
                </a:solidFill>
                <a:latin typeface="Calibri"/>
                <a:cs typeface="Arial" panose="020B0604020202020204" pitchFamily="34" charset="0"/>
              </a:rPr>
              <a:t>الشّعري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0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0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0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0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نتيجة بحث الصور عن ملتزمون يا وطن">
            <a:hlinkClick r:id="rId2"/>
            <a:extLst>
              <a:ext uri="{FF2B5EF4-FFF2-40B4-BE49-F238E27FC236}">
                <a16:creationId xmlns:a16="http://schemas.microsoft.com/office/drawing/2014/main" id="{5995A96C-CA29-48F6-853C-FB4A2E07F6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t="51619" r="57500"/>
          <a:stretch>
            <a:fillRect/>
          </a:stretch>
        </p:blipFill>
        <p:spPr bwMode="auto">
          <a:xfrm>
            <a:off x="8462481" y="3428999"/>
            <a:ext cx="3487943" cy="28757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4341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8DDD63A5-D246-4E6A-8D18-1FAAEEEB01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575" y="256620"/>
            <a:ext cx="3845891" cy="29125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11" descr="A close up of a mans face&#10;&#10;Description automatically generated">
            <a:extLst>
              <a:ext uri="{FF2B5EF4-FFF2-40B4-BE49-F238E27FC236}">
                <a16:creationId xmlns:a16="http://schemas.microsoft.com/office/drawing/2014/main" id="{29AF4FD0-E841-4371-8767-818CEA1D24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8"/>
          <a:stretch/>
        </p:blipFill>
        <p:spPr bwMode="auto">
          <a:xfrm>
            <a:off x="241576" y="3566633"/>
            <a:ext cx="3845891" cy="28757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425CAC2-8E7D-4DFA-9627-DA052022FAD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67" t="12103" r="16454" b="5903"/>
          <a:stretch/>
        </p:blipFill>
        <p:spPr>
          <a:xfrm>
            <a:off x="8643730" y="256620"/>
            <a:ext cx="3125443" cy="2747156"/>
          </a:xfrm>
          <a:prstGeom prst="rect">
            <a:avLst/>
          </a:prstGeom>
        </p:spPr>
      </p:pic>
      <p:pic>
        <p:nvPicPr>
          <p:cNvPr id="3" name="صورة 2" descr="صورة تحتوي على لعبة, تشبث, لاعب, أزرق&#10;&#10;تم إنشاء الوصف تلقائياً">
            <a:extLst>
              <a:ext uri="{FF2B5EF4-FFF2-40B4-BE49-F238E27FC236}">
                <a16:creationId xmlns:a16="http://schemas.microsoft.com/office/drawing/2014/main" id="{2A1F0E52-2214-4A14-A1BE-F4E09BAEDA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3350" y="3003776"/>
            <a:ext cx="4700379" cy="3854224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C7A0120-59B6-40F6-BF1B-A19F100899D0}"/>
              </a:ext>
            </a:extLst>
          </p:cNvPr>
          <p:cNvSpPr/>
          <p:nvPr/>
        </p:nvSpPr>
        <p:spPr>
          <a:xfrm>
            <a:off x="4585491" y="256620"/>
            <a:ext cx="3845891" cy="2733722"/>
          </a:xfrm>
          <a:prstGeom prst="roundRect">
            <a:avLst/>
          </a:prstGeom>
          <a:solidFill>
            <a:srgbClr val="FFC000"/>
          </a:solidFill>
          <a:ln w="25400" cap="flat" cmpd="sng" algn="ctr">
            <a:solidFill>
              <a:srgbClr val="000000"/>
            </a:solidFill>
            <a:prstDash val="solid"/>
          </a:ln>
          <a:effectLst/>
        </p:spPr>
        <p:txBody>
          <a:bodyPr vert="horz" lIns="51435" tIns="25719" rIns="51435" bIns="25719" rtlCol="0" anchor="b">
            <a:normAutofit fontScale="85000" lnSpcReduction="20000"/>
          </a:bodyPr>
          <a:lstStyle/>
          <a:p>
            <a:pPr marL="0" marR="0" lvl="0" indent="0" algn="ctr" defTabSz="914377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339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600" b="1" i="0" u="none" strike="noStrike" kern="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panose="020B0604020202020204" pitchFamily="34" charset="0"/>
                <a:sym typeface="Arial"/>
              </a:rPr>
              <a:t>شكراً لكل طلابي الرائعين على إلتزامهم بموعد الدرس </a:t>
            </a:r>
            <a:endParaRPr kumimoji="0" lang="en-US" sz="6600" b="1" i="0" u="none" strike="noStrike" kern="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AEBCEDF-1164-4C98-931F-B9AFD531C2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وسيلة شرح على شكل سحابة 1">
            <a:extLst>
              <a:ext uri="{FF2B5EF4-FFF2-40B4-BE49-F238E27FC236}">
                <a16:creationId xmlns:a16="http://schemas.microsoft.com/office/drawing/2014/main" id="{A9C23535-E787-4233-A922-59DBF68AD4C8}"/>
              </a:ext>
            </a:extLst>
          </p:cNvPr>
          <p:cNvSpPr/>
          <p:nvPr/>
        </p:nvSpPr>
        <p:spPr>
          <a:xfrm>
            <a:off x="7105339" y="3021496"/>
            <a:ext cx="4861374" cy="3836504"/>
          </a:xfrm>
          <a:prstGeom prst="cloudCallout">
            <a:avLst>
              <a:gd name="adj1" fmla="val -102044"/>
              <a:gd name="adj2" fmla="val 20910"/>
            </a:avLst>
          </a:prstGeom>
          <a:solidFill>
            <a:srgbClr val="DFEBC0">
              <a:lumMod val="40000"/>
              <a:lumOff val="60000"/>
            </a:srgbClr>
          </a:solidFill>
          <a:ln w="25400" cap="flat" cmpd="sng" algn="ctr">
            <a:solidFill>
              <a:srgbClr val="A1C448">
                <a:shade val="50000"/>
              </a:srgbClr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ما أهمية الثروة السمكية في حياتنا يا أبطال ؟</a:t>
            </a:r>
          </a:p>
        </p:txBody>
      </p:sp>
      <p:pic>
        <p:nvPicPr>
          <p:cNvPr id="6" name="Picture 10" descr="صورة ذات صلة">
            <a:hlinkClick r:id="rId3"/>
            <a:extLst>
              <a:ext uri="{FF2B5EF4-FFF2-40B4-BE49-F238E27FC236}">
                <a16:creationId xmlns:a16="http://schemas.microsoft.com/office/drawing/2014/main" id="{7AD1556F-BAF5-4FF7-900F-041015BD37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4748" y="306129"/>
            <a:ext cx="3383249" cy="2888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7274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 descr="صورة ذات صلة">
            <a:hlinkClick r:id="rId2"/>
            <a:extLst>
              <a:ext uri="{FF2B5EF4-FFF2-40B4-BE49-F238E27FC236}">
                <a16:creationId xmlns:a16="http://schemas.microsoft.com/office/drawing/2014/main" id="{E9EE4EA6-EEC4-4BFD-BCB3-370787C2F5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305" y="0"/>
            <a:ext cx="527669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0" name="Picture 2" descr="نتيجة بحث الصور عن اكل  سمك">
            <a:hlinkClick r:id="rId4"/>
            <a:extLst>
              <a:ext uri="{FF2B5EF4-FFF2-40B4-BE49-F238E27FC236}">
                <a16:creationId xmlns:a16="http://schemas.microsoft.com/office/drawing/2014/main" id="{9F7EE108-6021-4A6E-ACC5-865867D2AE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0623" y="453310"/>
            <a:ext cx="6714681" cy="45184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مخطط انسيابي: متعدد المستندات 3">
            <a:extLst>
              <a:ext uri="{FF2B5EF4-FFF2-40B4-BE49-F238E27FC236}">
                <a16:creationId xmlns:a16="http://schemas.microsoft.com/office/drawing/2014/main" id="{E79335F5-BE33-480B-833A-E9FC055D8FB7}"/>
              </a:ext>
            </a:extLst>
          </p:cNvPr>
          <p:cNvSpPr/>
          <p:nvPr/>
        </p:nvSpPr>
        <p:spPr>
          <a:xfrm>
            <a:off x="1684194" y="5261690"/>
            <a:ext cx="3747541" cy="1143000"/>
          </a:xfrm>
          <a:prstGeom prst="flowChartMultidocumen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AE" sz="6600" b="1" dirty="0">
                <a:solidFill>
                  <a:srgbClr val="FF0000"/>
                </a:solidFill>
                <a:latin typeface="Calibri"/>
                <a:cs typeface="Arial" panose="020B0604020202020204" pitchFamily="34" charset="0"/>
              </a:rPr>
              <a:t>الغذاء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3A1D11E1-D63C-463C-B771-730CF443E0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991" t="7198" r="12511" b="11256"/>
          <a:stretch/>
        </p:blipFill>
        <p:spPr>
          <a:xfrm>
            <a:off x="7845288" y="2648679"/>
            <a:ext cx="4240696" cy="443865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0B5C69B-4D37-49BF-B0C3-0FCBD2CDD5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093" y="2648679"/>
            <a:ext cx="4638262" cy="40285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 descr="Shape, circle&#10;&#10;Description automatically generated">
            <a:extLst>
              <a:ext uri="{FF2B5EF4-FFF2-40B4-BE49-F238E27FC236}">
                <a16:creationId xmlns:a16="http://schemas.microsoft.com/office/drawing/2014/main" id="{68CAB9F0-2DE1-408D-BA10-09C03C8B09A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438" b="90000" l="9956" r="89956">
                        <a14:foregroundMark x1="48356" y1="55313" x2="49244" y2="27063"/>
                        <a14:foregroundMark x1="49244" y1="27063" x2="57511" y2="19063"/>
                        <a14:foregroundMark x1="57511" y1="19063" x2="54133" y2="9500"/>
                        <a14:foregroundMark x1="54133" y1="9500" x2="40000" y2="13375"/>
                        <a14:foregroundMark x1="40000" y1="13375" x2="32000" y2="25188"/>
                        <a14:foregroundMark x1="32000" y1="25188" x2="38044" y2="41125"/>
                        <a14:foregroundMark x1="38044" y1="41125" x2="43111" y2="44250"/>
                        <a14:foregroundMark x1="54044" y1="55937" x2="59111" y2="28875"/>
                        <a14:foregroundMark x1="59111" y1="28875" x2="48267" y2="22000"/>
                        <a14:foregroundMark x1="48267" y1="22000" x2="41422" y2="22438"/>
                        <a14:foregroundMark x1="67644" y1="29500" x2="53600" y2="17188"/>
                        <a14:foregroundMark x1="72444" y1="26438" x2="71467" y2="15875"/>
                        <a14:foregroundMark x1="71467" y1="15875" x2="61689" y2="8938"/>
                        <a14:foregroundMark x1="61689" y1="8938" x2="48178" y2="6438"/>
                        <a14:foregroundMark x1="48178" y1="6438" x2="33156" y2="9875"/>
                        <a14:foregroundMark x1="33156" y1="9875" x2="29156" y2="19063"/>
                        <a14:foregroundMark x1="36622" y1="89750" x2="45333" y2="88188"/>
                        <a14:foregroundMark x1="54489" y1="89750" x2="64533" y2="89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269" r="14737" b="7551"/>
          <a:stretch/>
        </p:blipFill>
        <p:spPr>
          <a:xfrm flipH="1">
            <a:off x="5484719" y="-116417"/>
            <a:ext cx="3329656" cy="6858000"/>
          </a:xfrm>
          <a:prstGeom prst="rect">
            <a:avLst/>
          </a:prstGeom>
        </p:spPr>
      </p:pic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33EA3EF1-B62A-4B08-BF37-5A3D135425D9}"/>
              </a:ext>
            </a:extLst>
          </p:cNvPr>
          <p:cNvSpPr/>
          <p:nvPr/>
        </p:nvSpPr>
        <p:spPr>
          <a:xfrm>
            <a:off x="212034" y="251791"/>
            <a:ext cx="4638262" cy="2080592"/>
          </a:xfrm>
          <a:prstGeom prst="wedgeEllipseCallout">
            <a:avLst>
              <a:gd name="adj1" fmla="val 68854"/>
              <a:gd name="adj2" fmla="val 656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b="1" dirty="0"/>
              <a:t>أيهما تفضل في الأكل</a:t>
            </a:r>
          </a:p>
          <a:p>
            <a:pPr algn="ctr"/>
            <a:r>
              <a:rPr lang="ar-AE" sz="2800" b="1" dirty="0"/>
              <a:t>الوجبات السريعة أم تناول السمك  ؟ ولماذا</a:t>
            </a:r>
            <a:endParaRPr lang="en-US" sz="28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95F197C-4CD8-442E-9D1D-6B799AD06A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14375" y="251791"/>
            <a:ext cx="2571549" cy="2279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147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4" name="Picture 4" descr="نتيجة بحث الصور عن سوق سمك">
            <a:hlinkClick r:id="rId2"/>
            <a:extLst>
              <a:ext uri="{FF2B5EF4-FFF2-40B4-BE49-F238E27FC236}">
                <a16:creationId xmlns:a16="http://schemas.microsoft.com/office/drawing/2014/main" id="{51C4647C-7F1B-4457-A9D8-9ADC9DD885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4256" y="279641"/>
            <a:ext cx="7105913" cy="60162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مخطط انسيابي: قرار 4">
            <a:extLst>
              <a:ext uri="{FF2B5EF4-FFF2-40B4-BE49-F238E27FC236}">
                <a16:creationId xmlns:a16="http://schemas.microsoft.com/office/drawing/2014/main" id="{16C0C86F-341C-4481-9027-986045D2C719}"/>
              </a:ext>
            </a:extLst>
          </p:cNvPr>
          <p:cNvSpPr/>
          <p:nvPr/>
        </p:nvSpPr>
        <p:spPr>
          <a:xfrm>
            <a:off x="7774113" y="480115"/>
            <a:ext cx="3861529" cy="1410754"/>
          </a:xfrm>
          <a:prstGeom prst="flowChartDecision">
            <a:avLst/>
          </a:prstGeom>
          <a:solidFill>
            <a:srgbClr val="00B05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AE" sz="4800" b="1" dirty="0">
                <a:solidFill>
                  <a:prstClr val="white"/>
                </a:solidFill>
                <a:latin typeface="Calibri"/>
                <a:cs typeface="Arial" panose="020B0604020202020204" pitchFamily="34" charset="0"/>
              </a:rPr>
              <a:t>التجارة</a:t>
            </a:r>
            <a:endParaRPr lang="ar-AE" sz="1600" b="1" dirty="0">
              <a:solidFill>
                <a:prstClr val="white"/>
              </a:solidFill>
              <a:latin typeface="Calibri"/>
              <a:cs typeface="Arial" panose="020B0604020202020204" pitchFamily="34" charset="0"/>
            </a:endParaRP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7B148345-585F-4B59-9494-7A479BEC459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r="17279"/>
          <a:stretch/>
        </p:blipFill>
        <p:spPr>
          <a:xfrm>
            <a:off x="7525062" y="2518347"/>
            <a:ext cx="4359633" cy="34627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نتيجة بحث الصور عن زيت سمك">
            <a:hlinkClick r:id="rId2"/>
            <a:extLst>
              <a:ext uri="{FF2B5EF4-FFF2-40B4-BE49-F238E27FC236}">
                <a16:creationId xmlns:a16="http://schemas.microsoft.com/office/drawing/2014/main" id="{E0FB20D2-5EDA-4EEC-91FF-7A6D14A70C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198" y="214313"/>
            <a:ext cx="4154097" cy="48577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دمعة 2">
            <a:extLst>
              <a:ext uri="{FF2B5EF4-FFF2-40B4-BE49-F238E27FC236}">
                <a16:creationId xmlns:a16="http://schemas.microsoft.com/office/drawing/2014/main" id="{5749FFBB-7F3A-44D0-9275-D19C51223858}"/>
              </a:ext>
            </a:extLst>
          </p:cNvPr>
          <p:cNvSpPr/>
          <p:nvPr/>
        </p:nvSpPr>
        <p:spPr>
          <a:xfrm rot="20064826">
            <a:off x="1284627" y="5320372"/>
            <a:ext cx="1857375" cy="1214438"/>
          </a:xfrm>
          <a:prstGeom prst="teardrop">
            <a:avLst>
              <a:gd name="adj" fmla="val 136092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AE" sz="3200" b="1" dirty="0">
                <a:solidFill>
                  <a:srgbClr val="7030A0"/>
                </a:solidFill>
                <a:latin typeface="Calibri"/>
                <a:cs typeface="Arial" panose="020B0604020202020204" pitchFamily="34" charset="0"/>
              </a:rPr>
              <a:t>زيت السمك</a:t>
            </a:r>
          </a:p>
        </p:txBody>
      </p:sp>
      <p:pic>
        <p:nvPicPr>
          <p:cNvPr id="15364" name="Picture 5" descr="نتيجة بحث الصور عن علبة تونة">
            <a:hlinkClick r:id="rId4"/>
            <a:extLst>
              <a:ext uri="{FF2B5EF4-FFF2-40B4-BE49-F238E27FC236}">
                <a16:creationId xmlns:a16="http://schemas.microsoft.com/office/drawing/2014/main" id="{0D3B5050-E417-4C56-B8E5-6D2A71F62F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7903" y="204938"/>
            <a:ext cx="4154097" cy="30748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6" descr="صورة ذات صلة">
            <a:hlinkClick r:id="rId6"/>
            <a:extLst>
              <a:ext uri="{FF2B5EF4-FFF2-40B4-BE49-F238E27FC236}">
                <a16:creationId xmlns:a16="http://schemas.microsoft.com/office/drawing/2014/main" id="{178C42D7-2354-406E-AE27-F80D45FE9A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7368" y="3578224"/>
            <a:ext cx="4770933" cy="30654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مخطط انسيابي: متعدد المستندات 3">
            <a:extLst>
              <a:ext uri="{FF2B5EF4-FFF2-40B4-BE49-F238E27FC236}">
                <a16:creationId xmlns:a16="http://schemas.microsoft.com/office/drawing/2014/main" id="{4C43088E-258D-468C-B08B-26E7565F8394}"/>
              </a:ext>
            </a:extLst>
          </p:cNvPr>
          <p:cNvSpPr/>
          <p:nvPr/>
        </p:nvSpPr>
        <p:spPr>
          <a:xfrm>
            <a:off x="4703489" y="1170857"/>
            <a:ext cx="3174220" cy="1143000"/>
          </a:xfrm>
          <a:prstGeom prst="flowChartMultidocument">
            <a:avLst/>
          </a:prstGeom>
          <a:solidFill>
            <a:srgbClr val="EEEEEE">
              <a:lumMod val="20000"/>
              <a:lumOff val="80000"/>
            </a:srgbClr>
          </a:solidFill>
          <a:ln w="25400" cap="flat" cmpd="sng" algn="ctr">
            <a:solidFill>
              <a:srgbClr val="A1C448">
                <a:shade val="50000"/>
              </a:srgbClr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الصناعة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AEBCEDF-1164-4C98-931F-B9AFD531C2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9" y="-78377"/>
            <a:ext cx="12192000" cy="6858000"/>
          </a:xfrm>
          <a:prstGeom prst="rect">
            <a:avLst/>
          </a:prstGeom>
        </p:spPr>
      </p:pic>
      <p:pic>
        <p:nvPicPr>
          <p:cNvPr id="2050" name="Picture 2" descr="Free UAE Cliparts, Download Free Clip Art, Free Clip Art on Clipart Library">
            <a:hlinkClick r:id="rId3"/>
            <a:extLst>
              <a:ext uri="{FF2B5EF4-FFF2-40B4-BE49-F238E27FC236}">
                <a16:creationId xmlns:a16="http://schemas.microsoft.com/office/drawing/2014/main" id="{A2C03516-819D-4FF0-A557-307FB6DC4E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626" b="94273" l="5469" r="93750">
                        <a14:foregroundMark x1="5664" y1="53084" x2="12305" y2="66300"/>
                        <a14:foregroundMark x1="85352" y1="28855" x2="85352" y2="28855"/>
                        <a14:foregroundMark x1="89453" y1="37225" x2="93750" y2="26432"/>
                        <a14:foregroundMark x1="93750" y1="26432" x2="88867" y2="5727"/>
                        <a14:foregroundMark x1="23438" y1="89207" x2="60547" y2="94493"/>
                        <a14:foregroundMark x1="88281" y1="4626" x2="91016" y2="72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9956" y="131457"/>
            <a:ext cx="4156757" cy="2294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وسيلة شرح على شكل سحابة 1">
            <a:extLst>
              <a:ext uri="{FF2B5EF4-FFF2-40B4-BE49-F238E27FC236}">
                <a16:creationId xmlns:a16="http://schemas.microsoft.com/office/drawing/2014/main" id="{A9C23535-E787-4233-A922-59DBF68AD4C8}"/>
              </a:ext>
            </a:extLst>
          </p:cNvPr>
          <p:cNvSpPr/>
          <p:nvPr/>
        </p:nvSpPr>
        <p:spPr>
          <a:xfrm>
            <a:off x="7105339" y="2557670"/>
            <a:ext cx="4861374" cy="4300330"/>
          </a:xfrm>
          <a:prstGeom prst="cloudCallout">
            <a:avLst>
              <a:gd name="adj1" fmla="val -102044"/>
              <a:gd name="adj2" fmla="val 20910"/>
            </a:avLst>
          </a:prstGeom>
          <a:solidFill>
            <a:srgbClr val="DFEBC0">
              <a:lumMod val="40000"/>
              <a:lumOff val="60000"/>
            </a:srgbClr>
          </a:solidFill>
          <a:ln w="25400" cap="flat" cmpd="sng" algn="ctr">
            <a:solidFill>
              <a:srgbClr val="A1C448">
                <a:shade val="50000"/>
              </a:srgbClr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3600" b="1" kern="0" dirty="0">
                <a:solidFill>
                  <a:srgbClr val="FF0000"/>
                </a:solidFill>
                <a:latin typeface="Arial"/>
                <a:cs typeface="Arial" panose="020B0604020202020204" pitchFamily="34" charset="0"/>
              </a:rPr>
              <a:t>أصدقائي دعونا نتعرف على الخدمات التي تقدمها بلادي للصيادين لزيادة الإنتاج السمكي </a:t>
            </a:r>
            <a:endParaRPr kumimoji="0" lang="ar-AE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7541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خطط انسيابي: متعدد المستندات 4">
            <a:extLst>
              <a:ext uri="{FF2B5EF4-FFF2-40B4-BE49-F238E27FC236}">
                <a16:creationId xmlns:a16="http://schemas.microsoft.com/office/drawing/2014/main" id="{A57CAA8A-86B5-45B4-9580-48A54355D897}"/>
              </a:ext>
            </a:extLst>
          </p:cNvPr>
          <p:cNvSpPr/>
          <p:nvPr/>
        </p:nvSpPr>
        <p:spPr>
          <a:xfrm>
            <a:off x="6284026" y="351184"/>
            <a:ext cx="5536912" cy="1857375"/>
          </a:xfrm>
          <a:prstGeom prst="flowChartMultidocument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AE" sz="4400" b="1" dirty="0">
                <a:solidFill>
                  <a:srgbClr val="C00000"/>
                </a:solidFill>
                <a:latin typeface="Calibri"/>
                <a:cs typeface="Arial" panose="020B0604020202020204" pitchFamily="34" charset="0"/>
              </a:rPr>
              <a:t>توفير أدوات صيد حديثة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B9F6A7-3CBB-4111-905E-7330DF41EF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61" r="9502"/>
          <a:stretch/>
        </p:blipFill>
        <p:spPr>
          <a:xfrm>
            <a:off x="6190012" y="2494851"/>
            <a:ext cx="5724939" cy="38042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F38C55C-D5D8-4697-9543-4EA05CC4F6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171" b="12873"/>
          <a:stretch/>
        </p:blipFill>
        <p:spPr>
          <a:xfrm>
            <a:off x="193608" y="147846"/>
            <a:ext cx="5808381" cy="63722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نتيجة بحث الصور عن جمعية الصيادين في الامارات">
            <a:hlinkClick r:id="rId2"/>
            <a:extLst>
              <a:ext uri="{FF2B5EF4-FFF2-40B4-BE49-F238E27FC236}">
                <a16:creationId xmlns:a16="http://schemas.microsoft.com/office/drawing/2014/main" id="{C18D5FB1-D8F1-4D21-B9B2-88E9B982F8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22" y="214310"/>
            <a:ext cx="4896166" cy="60860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وسيلة شرح مستطيلة 3">
            <a:extLst>
              <a:ext uri="{FF2B5EF4-FFF2-40B4-BE49-F238E27FC236}">
                <a16:creationId xmlns:a16="http://schemas.microsoft.com/office/drawing/2014/main" id="{72810E1B-6FD5-4D27-A701-5F26935906AA}"/>
              </a:ext>
            </a:extLst>
          </p:cNvPr>
          <p:cNvSpPr/>
          <p:nvPr/>
        </p:nvSpPr>
        <p:spPr>
          <a:xfrm>
            <a:off x="8066036" y="214310"/>
            <a:ext cx="3567658" cy="3429000"/>
          </a:xfrm>
          <a:prstGeom prst="wedgeRectCallout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AE" sz="4800" b="1" dirty="0">
                <a:solidFill>
                  <a:srgbClr val="FF0000"/>
                </a:solidFill>
                <a:latin typeface="Calibri"/>
                <a:cs typeface="Arial" panose="020B0604020202020204" pitchFamily="34" charset="0"/>
              </a:rPr>
              <a:t>تزويد الصيادين بالمساعدات المالية </a:t>
            </a:r>
            <a:r>
              <a:rPr lang="ar-AE" sz="4800" b="1" dirty="0" err="1">
                <a:solidFill>
                  <a:srgbClr val="FF0000"/>
                </a:solidFill>
                <a:latin typeface="Calibri"/>
                <a:cs typeface="Arial" panose="020B0604020202020204" pitchFamily="34" charset="0"/>
              </a:rPr>
              <a:t>و</a:t>
            </a:r>
            <a:r>
              <a:rPr lang="ar-AE" sz="4800" b="1" dirty="0">
                <a:solidFill>
                  <a:srgbClr val="FF0000"/>
                </a:solidFill>
                <a:latin typeface="Calibri"/>
                <a:cs typeface="Arial" panose="020B0604020202020204" pitchFamily="34" charset="0"/>
              </a:rPr>
              <a:t> تلبية مطالبهم</a:t>
            </a:r>
          </a:p>
        </p:txBody>
      </p:sp>
      <p:pic>
        <p:nvPicPr>
          <p:cNvPr id="18437" name="Picture 8" descr="https://scontent.ffjr1-3.fna.fbcdn.net/v/t1.0-1/13886336_1768121413444956_4252424703439204904_n.jpg?_nc_cat=108&amp;_nc_ht=scontent.ffjr1-3.fna&amp;oh=9ae1e78f79130de50d60d0ea20a47235&amp;oe=5CF34A14">
            <a:extLst>
              <a:ext uri="{FF2B5EF4-FFF2-40B4-BE49-F238E27FC236}">
                <a16:creationId xmlns:a16="http://schemas.microsoft.com/office/drawing/2014/main" id="{9CF35AA9-95E1-45AE-AAE8-CC9218AD07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8265" y="4092316"/>
            <a:ext cx="2743200" cy="276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90223C0-2C26-44B3-9295-1A30FAFC06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76540" y="1407667"/>
            <a:ext cx="2637644" cy="396033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نتيجة بحث الصور عن سوق السمك دبي">
            <a:hlinkClick r:id="rId2"/>
            <a:extLst>
              <a:ext uri="{FF2B5EF4-FFF2-40B4-BE49-F238E27FC236}">
                <a16:creationId xmlns:a16="http://schemas.microsoft.com/office/drawing/2014/main" id="{9191A67F-14AF-443D-B5C5-5C0583236A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4887" y="285750"/>
            <a:ext cx="5337901" cy="62608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مخطط انسيابي: متعدد المستندات 3">
            <a:extLst>
              <a:ext uri="{FF2B5EF4-FFF2-40B4-BE49-F238E27FC236}">
                <a16:creationId xmlns:a16="http://schemas.microsoft.com/office/drawing/2014/main" id="{D4383165-82DA-45FE-B853-596CB88282D7}"/>
              </a:ext>
            </a:extLst>
          </p:cNvPr>
          <p:cNvSpPr/>
          <p:nvPr/>
        </p:nvSpPr>
        <p:spPr>
          <a:xfrm>
            <a:off x="6519318" y="411059"/>
            <a:ext cx="5337901" cy="2000250"/>
          </a:xfrm>
          <a:prstGeom prst="flowChartMultidocumen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AE" sz="4000" b="1" dirty="0">
                <a:solidFill>
                  <a:schemeClr val="bg1"/>
                </a:solidFill>
                <a:latin typeface="Calibri"/>
                <a:cs typeface="Arial" panose="020B0604020202020204" pitchFamily="34" charset="0"/>
              </a:rPr>
              <a:t>إنشاء الأسواق لبيع الأسماك</a:t>
            </a:r>
          </a:p>
        </p:txBody>
      </p:sp>
      <p:pic>
        <p:nvPicPr>
          <p:cNvPr id="17412" name="Picture 2" descr="نتيجة بحث الصور عن توفير أسواق للصيادين في الامارات">
            <a:hlinkClick r:id="rId4"/>
            <a:extLst>
              <a:ext uri="{FF2B5EF4-FFF2-40B4-BE49-F238E27FC236}">
                <a16:creationId xmlns:a16="http://schemas.microsoft.com/office/drawing/2014/main" id="{8B7D66B6-4811-4785-9507-EFE09372EE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2652" y="2884905"/>
            <a:ext cx="5949950" cy="3562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نتيجة بحث الصور عن لافتات ممنوع الصيد">
            <a:hlinkClick r:id="rId2"/>
            <a:extLst>
              <a:ext uri="{FF2B5EF4-FFF2-40B4-BE49-F238E27FC236}">
                <a16:creationId xmlns:a16="http://schemas.microsoft.com/office/drawing/2014/main" id="{DD5D74C7-354F-4B94-A83A-E96ED8760F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0486" y="212414"/>
            <a:ext cx="6228313" cy="62359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تمرير أفقي 2">
            <a:extLst>
              <a:ext uri="{FF2B5EF4-FFF2-40B4-BE49-F238E27FC236}">
                <a16:creationId xmlns:a16="http://schemas.microsoft.com/office/drawing/2014/main" id="{EDF63667-117A-4527-A35E-B8B5F2492DDA}"/>
              </a:ext>
            </a:extLst>
          </p:cNvPr>
          <p:cNvSpPr/>
          <p:nvPr/>
        </p:nvSpPr>
        <p:spPr>
          <a:xfrm>
            <a:off x="6742017" y="0"/>
            <a:ext cx="4874925" cy="3429000"/>
          </a:xfrm>
          <a:prstGeom prst="horizontalScroll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AE" sz="4000" b="1" dirty="0">
                <a:solidFill>
                  <a:schemeClr val="bg1"/>
                </a:solidFill>
                <a:latin typeface="Calibri"/>
                <a:cs typeface="Arial" panose="020B0604020202020204" pitchFamily="34" charset="0"/>
              </a:rPr>
              <a:t>وضع إرشادات تنظم مهنة الصيد لحماية الثروات البحرية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0219B3-4183-42D1-88FD-59913EA3169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044" t="42123" r="57826" b="23271"/>
          <a:stretch/>
        </p:blipFill>
        <p:spPr>
          <a:xfrm>
            <a:off x="7063409" y="3330368"/>
            <a:ext cx="4439478" cy="30248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1D80C66-2A84-4D43-8534-A27EBF3D3E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6" y="0"/>
            <a:ext cx="12188389" cy="6858000"/>
          </a:xfrm>
          <a:prstGeom prst="rect">
            <a:avLst/>
          </a:prstGeom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BC733EBF-DA3D-4479-9B27-B15A355D2CB4}"/>
              </a:ext>
            </a:extLst>
          </p:cNvPr>
          <p:cNvSpPr/>
          <p:nvPr/>
        </p:nvSpPr>
        <p:spPr>
          <a:xfrm>
            <a:off x="5054995" y="4235635"/>
            <a:ext cx="2254479" cy="1517123"/>
          </a:xfrm>
          <a:prstGeom prst="rect">
            <a:avLst/>
          </a:prstGeom>
          <a:noFill/>
          <a:ln w="38100">
            <a:solidFill>
              <a:srgbClr val="92B5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47" tIns="54424" rIns="108847" bIns="54424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51" name="Picture 50" descr="A close up of a clip&#10;&#10;Description automatically generated">
            <a:extLst>
              <a:ext uri="{FF2B5EF4-FFF2-40B4-BE49-F238E27FC236}">
                <a16:creationId xmlns:a16="http://schemas.microsoft.com/office/drawing/2014/main" id="{8F5715CB-9C88-44E7-9E0D-84B2E17BB6D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14" b="23966" l="37077" r="97385">
                        <a14:foregroundMark x1="88615" y1="2414" x2="88615" y2="2414"/>
                        <a14:foregroundMark x1="97538" y1="11724" x2="97538" y2="11724"/>
                        <a14:foregroundMark x1="89692" y1="23966" x2="89692" y2="23966"/>
                        <a14:foregroundMark x1="42923" y1="5345" x2="42923" y2="5345"/>
                        <a14:foregroundMark x1="42615" y1="5172" x2="39692" y2="12414"/>
                        <a14:foregroundMark x1="39692" y1="12414" x2="39692" y2="12759"/>
                        <a14:foregroundMark x1="37231" y1="12241" x2="37231" y2="12241"/>
                        <a14:foregroundMark x1="37692" y1="12241" x2="38615" y2="16207"/>
                        <a14:foregroundMark x1="38769" y1="16207" x2="41538" y2="20172"/>
                        <a14:foregroundMark x1="37077" y1="11897" x2="37692" y2="12241"/>
                        <a14:foregroundMark x1="79846" y1="3276" x2="76000" y2="32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381" b="74769"/>
          <a:stretch/>
        </p:blipFill>
        <p:spPr>
          <a:xfrm>
            <a:off x="4509209" y="5641754"/>
            <a:ext cx="3330287" cy="114260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F50C20E3-D6F4-4480-B5E8-483EE5148C07}"/>
              </a:ext>
            </a:extLst>
          </p:cNvPr>
          <p:cNvSpPr/>
          <p:nvPr/>
        </p:nvSpPr>
        <p:spPr>
          <a:xfrm>
            <a:off x="1240906" y="4231777"/>
            <a:ext cx="2254479" cy="1517123"/>
          </a:xfrm>
          <a:prstGeom prst="rect">
            <a:avLst/>
          </a:prstGeom>
          <a:noFill/>
          <a:ln w="38100">
            <a:solidFill>
              <a:srgbClr val="6848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47" tIns="54424" rIns="108847" bIns="54424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49" name="Picture 48" descr="A close up of a clip&#10;&#10;Description automatically generated">
            <a:extLst>
              <a:ext uri="{FF2B5EF4-FFF2-40B4-BE49-F238E27FC236}">
                <a16:creationId xmlns:a16="http://schemas.microsoft.com/office/drawing/2014/main" id="{F3F39B34-E96C-43ED-B8C5-23F1DE09BD5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14" b="23966" l="37077" r="97385">
                        <a14:foregroundMark x1="88615" y1="2414" x2="88615" y2="2414"/>
                        <a14:foregroundMark x1="97538" y1="11724" x2="97538" y2="11724"/>
                        <a14:foregroundMark x1="89692" y1="23966" x2="89692" y2="23966"/>
                        <a14:foregroundMark x1="42923" y1="5345" x2="42923" y2="5345"/>
                        <a14:foregroundMark x1="42615" y1="5172" x2="39692" y2="12414"/>
                        <a14:foregroundMark x1="39692" y1="12414" x2="39692" y2="12759"/>
                        <a14:foregroundMark x1="37231" y1="12241" x2="37231" y2="12241"/>
                        <a14:foregroundMark x1="37692" y1="12241" x2="38615" y2="16207"/>
                        <a14:foregroundMark x1="38769" y1="16207" x2="41538" y2="20172"/>
                        <a14:foregroundMark x1="37077" y1="11897" x2="37692" y2="12241"/>
                        <a14:foregroundMark x1="79846" y1="3276" x2="76000" y2="32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381" b="74769"/>
          <a:stretch/>
        </p:blipFill>
        <p:spPr>
          <a:xfrm>
            <a:off x="695118" y="5637895"/>
            <a:ext cx="3330287" cy="114260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9D813A67-1EAF-4D2D-AACC-0D5327D59FB9}"/>
              </a:ext>
            </a:extLst>
          </p:cNvPr>
          <p:cNvSpPr/>
          <p:nvPr/>
        </p:nvSpPr>
        <p:spPr>
          <a:xfrm>
            <a:off x="1214182" y="1392343"/>
            <a:ext cx="2254479" cy="1517123"/>
          </a:xfrm>
          <a:prstGeom prst="rect">
            <a:avLst/>
          </a:prstGeom>
          <a:noFill/>
          <a:ln w="38100">
            <a:solidFill>
              <a:srgbClr val="4057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47" tIns="54424" rIns="108847" bIns="54424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47" name="Picture 46" descr="A close up of a clip&#10;&#10;Description automatically generated">
            <a:extLst>
              <a:ext uri="{FF2B5EF4-FFF2-40B4-BE49-F238E27FC236}">
                <a16:creationId xmlns:a16="http://schemas.microsoft.com/office/drawing/2014/main" id="{F025BCDD-5410-45DD-87FA-5DF4DC99D63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14" b="23966" l="37077" r="97385">
                        <a14:foregroundMark x1="88615" y1="2414" x2="88615" y2="2414"/>
                        <a14:foregroundMark x1="97538" y1="11724" x2="97538" y2="11724"/>
                        <a14:foregroundMark x1="89692" y1="23966" x2="89692" y2="23966"/>
                        <a14:foregroundMark x1="42923" y1="5345" x2="42923" y2="5345"/>
                        <a14:foregroundMark x1="42615" y1="5172" x2="39692" y2="12414"/>
                        <a14:foregroundMark x1="39692" y1="12414" x2="39692" y2="12759"/>
                        <a14:foregroundMark x1="37231" y1="12241" x2="37231" y2="12241"/>
                        <a14:foregroundMark x1="37692" y1="12241" x2="38615" y2="16207"/>
                        <a14:foregroundMark x1="38769" y1="16207" x2="41538" y2="20172"/>
                        <a14:foregroundMark x1="37077" y1="11897" x2="37692" y2="12241"/>
                        <a14:foregroundMark x1="79846" y1="3276" x2="76000" y2="32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381" b="74769"/>
          <a:stretch/>
        </p:blipFill>
        <p:spPr>
          <a:xfrm>
            <a:off x="668394" y="2798462"/>
            <a:ext cx="3330287" cy="114260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7CAA6548-3E67-40CA-B39D-EC0A96A1036D}"/>
              </a:ext>
            </a:extLst>
          </p:cNvPr>
          <p:cNvSpPr/>
          <p:nvPr/>
        </p:nvSpPr>
        <p:spPr>
          <a:xfrm>
            <a:off x="5131315" y="1373201"/>
            <a:ext cx="2254479" cy="1517123"/>
          </a:xfrm>
          <a:prstGeom prst="rect">
            <a:avLst/>
          </a:prstGeom>
          <a:noFill/>
          <a:ln w="38100">
            <a:solidFill>
              <a:srgbClr val="E0BC6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47" tIns="54424" rIns="108847" bIns="54424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45" name="Picture 44" descr="A close up of a clip&#10;&#10;Description automatically generated">
            <a:extLst>
              <a:ext uri="{FF2B5EF4-FFF2-40B4-BE49-F238E27FC236}">
                <a16:creationId xmlns:a16="http://schemas.microsoft.com/office/drawing/2014/main" id="{46ED4CB0-FC4C-47FA-98F1-98EB1EB83F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14" b="23966" l="37077" r="97385">
                        <a14:foregroundMark x1="88615" y1="2414" x2="88615" y2="2414"/>
                        <a14:foregroundMark x1="97538" y1="11724" x2="97538" y2="11724"/>
                        <a14:foregroundMark x1="89692" y1="23966" x2="89692" y2="23966"/>
                        <a14:foregroundMark x1="42923" y1="5345" x2="42923" y2="5345"/>
                        <a14:foregroundMark x1="42615" y1="5172" x2="39692" y2="12414"/>
                        <a14:foregroundMark x1="39692" y1="12414" x2="39692" y2="12759"/>
                        <a14:foregroundMark x1="37231" y1="12241" x2="37231" y2="12241"/>
                        <a14:foregroundMark x1="37692" y1="12241" x2="38615" y2="16207"/>
                        <a14:foregroundMark x1="38769" y1="16207" x2="41538" y2="20172"/>
                        <a14:foregroundMark x1="37077" y1="11897" x2="37692" y2="12241"/>
                        <a14:foregroundMark x1="79846" y1="3276" x2="76000" y2="32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381" b="74769"/>
          <a:stretch/>
        </p:blipFill>
        <p:spPr>
          <a:xfrm>
            <a:off x="4495070" y="2778114"/>
            <a:ext cx="3330287" cy="114260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36743C78-77B7-45D6-A608-F7B17A39891F}"/>
              </a:ext>
            </a:extLst>
          </p:cNvPr>
          <p:cNvSpPr/>
          <p:nvPr/>
        </p:nvSpPr>
        <p:spPr>
          <a:xfrm>
            <a:off x="8916115" y="1381073"/>
            <a:ext cx="2254479" cy="1517123"/>
          </a:xfrm>
          <a:prstGeom prst="rect">
            <a:avLst/>
          </a:prstGeom>
          <a:noFill/>
          <a:ln w="38100">
            <a:solidFill>
              <a:srgbClr val="9157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47" tIns="54424" rIns="108847" bIns="54424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42" name="Picture 41" descr="A close up of a clip&#10;&#10;Description automatically generated">
            <a:extLst>
              <a:ext uri="{FF2B5EF4-FFF2-40B4-BE49-F238E27FC236}">
                <a16:creationId xmlns:a16="http://schemas.microsoft.com/office/drawing/2014/main" id="{7B3EBB21-6B84-4BEC-A4B7-F31C2BE42F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14" b="23966" l="37077" r="97385">
                        <a14:foregroundMark x1="88615" y1="2414" x2="88615" y2="2414"/>
                        <a14:foregroundMark x1="97538" y1="11724" x2="97538" y2="11724"/>
                        <a14:foregroundMark x1="89692" y1="23966" x2="89692" y2="23966"/>
                        <a14:foregroundMark x1="42923" y1="5345" x2="42923" y2="5345"/>
                        <a14:foregroundMark x1="42615" y1="5172" x2="39692" y2="12414"/>
                        <a14:foregroundMark x1="39692" y1="12414" x2="39692" y2="12759"/>
                        <a14:foregroundMark x1="37231" y1="12241" x2="37231" y2="12241"/>
                        <a14:foregroundMark x1="37692" y1="12241" x2="38615" y2="16207"/>
                        <a14:foregroundMark x1="38769" y1="16207" x2="41538" y2="20172"/>
                        <a14:foregroundMark x1="37077" y1="11897" x2="37692" y2="12241"/>
                        <a14:foregroundMark x1="79846" y1="3276" x2="76000" y2="32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381" b="74769"/>
          <a:stretch/>
        </p:blipFill>
        <p:spPr>
          <a:xfrm>
            <a:off x="8370327" y="2787191"/>
            <a:ext cx="3330287" cy="114260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8" name="Picture 7" descr="A close up of a clock&#10;&#10;Description automatically generated">
            <a:extLst>
              <a:ext uri="{FF2B5EF4-FFF2-40B4-BE49-F238E27FC236}">
                <a16:creationId xmlns:a16="http://schemas.microsoft.com/office/drawing/2014/main" id="{759D93E1-2798-4514-A8EE-917ECF83DD8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3314" b="83728" l="13018" r="89053">
                        <a14:foregroundMark x1="50296" y1="28698" x2="50296" y2="28698"/>
                        <a14:foregroundMark x1="49704" y1="37870" x2="47041" y2="63905"/>
                        <a14:foregroundMark x1="47041" y1="63905" x2="35503" y2="45562"/>
                        <a14:foregroundMark x1="35503" y1="45562" x2="59172" y2="47929"/>
                        <a14:foregroundMark x1="59172" y1="47929" x2="63609" y2="50592"/>
                        <a14:foregroundMark x1="63609" y1="50592" x2="62130" y2="73669"/>
                        <a14:foregroundMark x1="62130" y1="73669" x2="57396" y2="78107"/>
                        <a14:foregroundMark x1="50888" y1="83728" x2="50888" y2="83728"/>
                        <a14:foregroundMark x1="46450" y1="70118" x2="31361" y2="52663"/>
                        <a14:foregroundMark x1="31361" y1="52663" x2="31361" y2="51183"/>
                        <a14:foregroundMark x1="53254" y1="74556" x2="35503" y2="64497"/>
                        <a14:foregroundMark x1="35503" y1="63905" x2="45266" y2="75148"/>
                        <a14:foregroundMark x1="45266" y1="73669" x2="60059" y2="70710"/>
                        <a14:foregroundMark x1="67160" y1="56805" x2="64793" y2="66568"/>
                        <a14:foregroundMark x1="66568" y1="56213" x2="64201" y2="62722"/>
                        <a14:foregroundMark x1="32544" y1="49408" x2="37870" y2="49408"/>
                        <a14:foregroundMark x1="49704" y1="27219" x2="49704" y2="27219"/>
                        <a14:foregroundMark x1="49704" y1="27219" x2="49704" y2="26627"/>
                        <a14:foregroundMark x1="63018" y1="20118" x2="63018" y2="20118"/>
                        <a14:foregroundMark x1="61834" y1="20118" x2="60651" y2="16864"/>
                        <a14:foregroundMark x1="60651" y1="16864" x2="38166" y2="14793"/>
                        <a14:foregroundMark x1="38166" y1="14793" x2="36686" y2="20118"/>
                        <a14:foregroundMark x1="38462" y1="13905" x2="41124" y2="15089"/>
                        <a14:foregroundMark x1="61834" y1="17456" x2="44675" y2="13314"/>
                        <a14:foregroundMark x1="49704" y1="24852" x2="52663" y2="34024"/>
                        <a14:foregroundMark x1="48817" y1="26036" x2="40533" y2="31657"/>
                        <a14:foregroundMark x1="81361" y1="28698" x2="81361" y2="37278"/>
                        <a14:foregroundMark x1="77811" y1="22485" x2="81953" y2="43195"/>
                        <a14:foregroundMark x1="82544" y1="39053" x2="89349" y2="43195"/>
                        <a14:foregroundMark x1="86982" y1="32249" x2="84911" y2="51183"/>
                        <a14:foregroundMark x1="19527" y1="23077" x2="20118" y2="40828"/>
                        <a14:foregroundMark x1="16568" y1="40828" x2="13018" y2="28107"/>
                        <a14:foregroundMark x1="29882" y1="83728" x2="29882" y2="83728"/>
                        <a14:foregroundMark x1="68639" y1="83728" x2="68639" y2="83728"/>
                        <a14:foregroundMark x1="67160" y1="81657" x2="65976" y2="701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52" t="9102" r="7926" b="10997"/>
          <a:stretch/>
        </p:blipFill>
        <p:spPr>
          <a:xfrm>
            <a:off x="9275057" y="1415095"/>
            <a:ext cx="1483011" cy="144639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6332A8F-FB9C-4AC7-8D49-377DB8B3D819}"/>
              </a:ext>
            </a:extLst>
          </p:cNvPr>
          <p:cNvSpPr txBox="1"/>
          <p:nvPr/>
        </p:nvSpPr>
        <p:spPr>
          <a:xfrm>
            <a:off x="10815353" y="2673397"/>
            <a:ext cx="463827" cy="1417961"/>
          </a:xfrm>
          <a:prstGeom prst="rect">
            <a:avLst/>
          </a:prstGeom>
          <a:noFill/>
        </p:spPr>
        <p:txBody>
          <a:bodyPr wrap="square" lIns="108847" tIns="54424" rIns="108847" bIns="54424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D8CA8C-FFB3-456B-A5C1-073B4223DD4F}"/>
              </a:ext>
            </a:extLst>
          </p:cNvPr>
          <p:cNvSpPr txBox="1"/>
          <p:nvPr/>
        </p:nvSpPr>
        <p:spPr>
          <a:xfrm>
            <a:off x="8523060" y="2952112"/>
            <a:ext cx="2326531" cy="725464"/>
          </a:xfrm>
          <a:prstGeom prst="rect">
            <a:avLst/>
          </a:prstGeom>
          <a:noFill/>
        </p:spPr>
        <p:txBody>
          <a:bodyPr wrap="square" lIns="108847" tIns="54424" rIns="108847" bIns="54424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Arial"/>
              </a:rPr>
              <a:t>الالتزام بالوقت المحدد للحصص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315AE80-55EF-4A79-8A40-A92012EC5489}"/>
              </a:ext>
            </a:extLst>
          </p:cNvPr>
          <p:cNvSpPr txBox="1"/>
          <p:nvPr/>
        </p:nvSpPr>
        <p:spPr>
          <a:xfrm>
            <a:off x="7012425" y="2740739"/>
            <a:ext cx="463827" cy="1417961"/>
          </a:xfrm>
          <a:prstGeom prst="rect">
            <a:avLst/>
          </a:prstGeom>
          <a:noFill/>
        </p:spPr>
        <p:txBody>
          <a:bodyPr wrap="square" lIns="108847" tIns="54424" rIns="108847" bIns="54424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2CF0398-E6CA-4A9F-9D7D-FC6DE19E57AC}"/>
              </a:ext>
            </a:extLst>
          </p:cNvPr>
          <p:cNvSpPr txBox="1"/>
          <p:nvPr/>
        </p:nvSpPr>
        <p:spPr>
          <a:xfrm>
            <a:off x="4859144" y="3094557"/>
            <a:ext cx="2093843" cy="417688"/>
          </a:xfrm>
          <a:prstGeom prst="rect">
            <a:avLst/>
          </a:prstGeom>
          <a:noFill/>
        </p:spPr>
        <p:txBody>
          <a:bodyPr wrap="square" lIns="108847" tIns="54424" rIns="108847" bIns="54424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Arial"/>
              </a:rPr>
              <a:t>التفاعل الإيجابي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8AF4AC8-5108-491E-A705-1D1C4F5F69EF}"/>
              </a:ext>
            </a:extLst>
          </p:cNvPr>
          <p:cNvSpPr txBox="1"/>
          <p:nvPr/>
        </p:nvSpPr>
        <p:spPr>
          <a:xfrm>
            <a:off x="3137167" y="2640436"/>
            <a:ext cx="463827" cy="1417961"/>
          </a:xfrm>
          <a:prstGeom prst="rect">
            <a:avLst/>
          </a:prstGeom>
          <a:noFill/>
        </p:spPr>
        <p:txBody>
          <a:bodyPr wrap="square" lIns="108847" tIns="54424" rIns="108847" bIns="54424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1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AEB0869-E002-4BD7-8F44-152B8075FB9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60"/>
          <a:stretch/>
        </p:blipFill>
        <p:spPr>
          <a:xfrm>
            <a:off x="1581576" y="1441423"/>
            <a:ext cx="1503917" cy="135075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E3C07C9-F0EC-4F24-8541-542ACF9D3A34}"/>
              </a:ext>
            </a:extLst>
          </p:cNvPr>
          <p:cNvSpPr txBox="1"/>
          <p:nvPr/>
        </p:nvSpPr>
        <p:spPr>
          <a:xfrm>
            <a:off x="668393" y="3140572"/>
            <a:ext cx="2532543" cy="417688"/>
          </a:xfrm>
          <a:prstGeom prst="rect">
            <a:avLst/>
          </a:prstGeom>
          <a:noFill/>
        </p:spPr>
        <p:txBody>
          <a:bodyPr wrap="square" lIns="108847" tIns="54424" rIns="108847" bIns="54424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Arial"/>
              </a:rPr>
              <a:t>أنتبه للدرس جيدا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82E0660-1100-448F-9282-0D7D86146CF1}"/>
              </a:ext>
            </a:extLst>
          </p:cNvPr>
          <p:cNvSpPr txBox="1"/>
          <p:nvPr/>
        </p:nvSpPr>
        <p:spPr>
          <a:xfrm>
            <a:off x="3196047" y="5543613"/>
            <a:ext cx="338887" cy="1417961"/>
          </a:xfrm>
          <a:prstGeom prst="rect">
            <a:avLst/>
          </a:prstGeom>
          <a:noFill/>
        </p:spPr>
        <p:txBody>
          <a:bodyPr wrap="square" lIns="108847" tIns="54424" rIns="108847" bIns="54424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4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341D91F-88F9-4BEC-83B8-AB9E7B453D5F}"/>
              </a:ext>
            </a:extLst>
          </p:cNvPr>
          <p:cNvSpPr txBox="1"/>
          <p:nvPr/>
        </p:nvSpPr>
        <p:spPr>
          <a:xfrm>
            <a:off x="997085" y="5843184"/>
            <a:ext cx="2093843" cy="725464"/>
          </a:xfrm>
          <a:prstGeom prst="rect">
            <a:avLst/>
          </a:prstGeom>
          <a:noFill/>
        </p:spPr>
        <p:txBody>
          <a:bodyPr wrap="square" lIns="108847" tIns="54424" rIns="108847" bIns="54424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Arial"/>
              </a:rPr>
              <a:t>عدم فتح الكاميرا أو تصوير الشاشة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pic>
        <p:nvPicPr>
          <p:cNvPr id="27" name="صورة 10">
            <a:extLst>
              <a:ext uri="{FF2B5EF4-FFF2-40B4-BE49-F238E27FC236}">
                <a16:creationId xmlns:a16="http://schemas.microsoft.com/office/drawing/2014/main" id="{BE1FE0D5-6844-4128-B033-0124E99706A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178" y="4393098"/>
            <a:ext cx="1235551" cy="1235549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F1C07CE5-3169-477B-8306-4B5850F5D96E}"/>
              </a:ext>
            </a:extLst>
          </p:cNvPr>
          <p:cNvSpPr txBox="1"/>
          <p:nvPr/>
        </p:nvSpPr>
        <p:spPr>
          <a:xfrm>
            <a:off x="4936860" y="5846466"/>
            <a:ext cx="1955176" cy="725464"/>
          </a:xfrm>
          <a:prstGeom prst="rect">
            <a:avLst/>
          </a:prstGeom>
          <a:noFill/>
        </p:spPr>
        <p:txBody>
          <a:bodyPr wrap="square" lIns="108847" tIns="54424" rIns="108847" bIns="54424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Arial"/>
              </a:rPr>
              <a:t>عدم فتح المايكرفون بدون إذن المعلمة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pic>
        <p:nvPicPr>
          <p:cNvPr id="35" name="صورة 11">
            <a:extLst>
              <a:ext uri="{FF2B5EF4-FFF2-40B4-BE49-F238E27FC236}">
                <a16:creationId xmlns:a16="http://schemas.microsoft.com/office/drawing/2014/main" id="{B42FAFF8-ECC0-4061-838A-B662E9610C3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0" r="4139" b="6234"/>
          <a:stretch/>
        </p:blipFill>
        <p:spPr>
          <a:xfrm>
            <a:off x="5472430" y="4283507"/>
            <a:ext cx="1419607" cy="1350752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B1D430D2-1477-4E27-8FDB-948DB3C1D662}"/>
              </a:ext>
            </a:extLst>
          </p:cNvPr>
          <p:cNvSpPr/>
          <p:nvPr/>
        </p:nvSpPr>
        <p:spPr>
          <a:xfrm>
            <a:off x="8871551" y="4280455"/>
            <a:ext cx="2254479" cy="1517123"/>
          </a:xfrm>
          <a:prstGeom prst="rect">
            <a:avLst/>
          </a:prstGeom>
          <a:noFill/>
          <a:ln w="38100">
            <a:solidFill>
              <a:srgbClr val="6E68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47" tIns="54424" rIns="108847" bIns="54424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37" name="Picture 36" descr="A close up of a clip&#10;&#10;Description automatically generated">
            <a:extLst>
              <a:ext uri="{FF2B5EF4-FFF2-40B4-BE49-F238E27FC236}">
                <a16:creationId xmlns:a16="http://schemas.microsoft.com/office/drawing/2014/main" id="{C6143364-BF9A-4085-81FC-02058BAC2E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14" b="23966" l="37077" r="97385">
                        <a14:foregroundMark x1="88615" y1="2414" x2="88615" y2="2414"/>
                        <a14:foregroundMark x1="97538" y1="11724" x2="97538" y2="11724"/>
                        <a14:foregroundMark x1="89692" y1="23966" x2="89692" y2="23966"/>
                        <a14:foregroundMark x1="42923" y1="5345" x2="42923" y2="5345"/>
                        <a14:foregroundMark x1="42615" y1="5172" x2="39692" y2="12414"/>
                        <a14:foregroundMark x1="39692" y1="12414" x2="39692" y2="12759"/>
                        <a14:foregroundMark x1="37231" y1="12241" x2="37231" y2="12241"/>
                        <a14:foregroundMark x1="37692" y1="12241" x2="38615" y2="16207"/>
                        <a14:foregroundMark x1="38769" y1="16207" x2="41538" y2="20172"/>
                        <a14:foregroundMark x1="37077" y1="11897" x2="37692" y2="12241"/>
                        <a14:foregroundMark x1="79846" y1="3276" x2="76000" y2="32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381" b="74769"/>
          <a:stretch/>
        </p:blipFill>
        <p:spPr>
          <a:xfrm>
            <a:off x="8325763" y="5686574"/>
            <a:ext cx="3330287" cy="114260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95D90121-1D09-4E35-9469-C2FB0405ED0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80287" y="4414017"/>
            <a:ext cx="1272559" cy="1272559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A97DC199-9404-4702-B5A4-723EEDA6CF56}"/>
              </a:ext>
            </a:extLst>
          </p:cNvPr>
          <p:cNvSpPr txBox="1"/>
          <p:nvPr/>
        </p:nvSpPr>
        <p:spPr>
          <a:xfrm>
            <a:off x="10823983" y="5614140"/>
            <a:ext cx="404463" cy="1417961"/>
          </a:xfrm>
          <a:prstGeom prst="rect">
            <a:avLst/>
          </a:prstGeom>
          <a:noFill/>
        </p:spPr>
        <p:txBody>
          <a:bodyPr wrap="square" lIns="108847" tIns="54424" rIns="108847" bIns="54424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6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DAFFD0A-BB16-490E-BB83-688B29F84E32}"/>
              </a:ext>
            </a:extLst>
          </p:cNvPr>
          <p:cNvSpPr txBox="1"/>
          <p:nvPr/>
        </p:nvSpPr>
        <p:spPr>
          <a:xfrm>
            <a:off x="8511946" y="6054988"/>
            <a:ext cx="2319663" cy="417688"/>
          </a:xfrm>
          <a:prstGeom prst="rect">
            <a:avLst/>
          </a:prstGeom>
          <a:noFill/>
        </p:spPr>
        <p:txBody>
          <a:bodyPr wrap="square" lIns="108847" tIns="54424" rIns="108847" bIns="54424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Arial"/>
              </a:rPr>
              <a:t>أستأذن قبل الإجابة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C56FCD5B-F782-4902-88A8-907A790FC3AB}"/>
              </a:ext>
            </a:extLst>
          </p:cNvPr>
          <p:cNvSpPr txBox="1"/>
          <p:nvPr/>
        </p:nvSpPr>
        <p:spPr>
          <a:xfrm>
            <a:off x="7005373" y="5549065"/>
            <a:ext cx="338887" cy="1417961"/>
          </a:xfrm>
          <a:prstGeom prst="rect">
            <a:avLst/>
          </a:prstGeom>
          <a:noFill/>
        </p:spPr>
        <p:txBody>
          <a:bodyPr wrap="square" lIns="108847" tIns="54424" rIns="108847" bIns="54424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5</a:t>
            </a:r>
          </a:p>
        </p:txBody>
      </p:sp>
      <p:pic>
        <p:nvPicPr>
          <p:cNvPr id="55" name="Picture 54" descr="A picture containing table&#10;&#10;Description automatically generated">
            <a:extLst>
              <a:ext uri="{FF2B5EF4-FFF2-40B4-BE49-F238E27FC236}">
                <a16:creationId xmlns:a16="http://schemas.microsoft.com/office/drawing/2014/main" id="{60C7D60B-8BD4-4418-964D-05BDA5BEEB8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00261" y="1499503"/>
            <a:ext cx="1229667" cy="1229667"/>
          </a:xfrm>
          <a:prstGeom prst="rect">
            <a:avLst/>
          </a:prstGeom>
        </p:spPr>
      </p:pic>
      <p:sp>
        <p:nvSpPr>
          <p:cNvPr id="56" name="Rectangle 55">
            <a:extLst>
              <a:ext uri="{FF2B5EF4-FFF2-40B4-BE49-F238E27FC236}">
                <a16:creationId xmlns:a16="http://schemas.microsoft.com/office/drawing/2014/main" id="{ABDE925B-54C1-4F8A-9FE8-D276B43F6BA3}"/>
              </a:ext>
            </a:extLst>
          </p:cNvPr>
          <p:cNvSpPr/>
          <p:nvPr/>
        </p:nvSpPr>
        <p:spPr>
          <a:xfrm>
            <a:off x="2687856" y="162865"/>
            <a:ext cx="5955364" cy="1202518"/>
          </a:xfrm>
          <a:prstGeom prst="rect">
            <a:avLst/>
          </a:prstGeom>
        </p:spPr>
        <p:txBody>
          <a:bodyPr wrap="none" lIns="108847" tIns="54424" rIns="108847" bIns="54424">
            <a:spAutoFit/>
          </a:bodyPr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7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قواعد التعلم الذكي </a:t>
            </a:r>
          </a:p>
        </p:txBody>
      </p:sp>
      <p:pic>
        <p:nvPicPr>
          <p:cNvPr id="58" name="Picture 57" descr="A picture containing drawing&#10;&#10;Description automatically generated">
            <a:extLst>
              <a:ext uri="{FF2B5EF4-FFF2-40B4-BE49-F238E27FC236}">
                <a16:creationId xmlns:a16="http://schemas.microsoft.com/office/drawing/2014/main" id="{D986472A-5A3F-488C-AA09-C3B666D76CC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667" b="90000" l="10000" r="90500">
                        <a14:foregroundMark x1="26500" y1="9833" x2="26500" y2="9833"/>
                        <a14:foregroundMark x1="25667" y1="13500" x2="24333" y2="19833"/>
                        <a14:foregroundMark x1="90333" y1="55667" x2="90333" y2="55667"/>
                        <a14:foregroundMark x1="90333" y1="71833" x2="90333" y2="71833"/>
                        <a14:foregroundMark x1="90500" y1="24500" x2="90500" y2="24500"/>
                        <a14:foregroundMark x1="31500" y1="13667" x2="31500" y2="1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260" y="-94551"/>
            <a:ext cx="1788299" cy="1788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23174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2" descr="صورة ذات صلة">
            <a:hlinkClick r:id="rId2"/>
            <a:extLst>
              <a:ext uri="{FF2B5EF4-FFF2-40B4-BE49-F238E27FC236}">
                <a16:creationId xmlns:a16="http://schemas.microsoft.com/office/drawing/2014/main" id="{B172656F-F6B4-4532-8B11-6E385D4071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40910"/>
            <a:ext cx="5500453" cy="421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خماسي 3">
            <a:extLst>
              <a:ext uri="{FF2B5EF4-FFF2-40B4-BE49-F238E27FC236}">
                <a16:creationId xmlns:a16="http://schemas.microsoft.com/office/drawing/2014/main" id="{4730A6E6-A0F8-4755-A0C9-F978BFDC26CF}"/>
              </a:ext>
            </a:extLst>
          </p:cNvPr>
          <p:cNvSpPr/>
          <p:nvPr/>
        </p:nvSpPr>
        <p:spPr>
          <a:xfrm>
            <a:off x="1272210" y="5066885"/>
            <a:ext cx="9200530" cy="1143000"/>
          </a:xfrm>
          <a:prstGeom prst="homePlate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AE" sz="4400" b="1" dirty="0">
                <a:solidFill>
                  <a:schemeClr val="bg1"/>
                </a:solidFill>
                <a:latin typeface="Calibri"/>
                <a:cs typeface="Arial" panose="020B0604020202020204" pitchFamily="34" charset="0"/>
              </a:rPr>
              <a:t>من واجبنا حماية مياه البحر من التلوث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74C3D4-41C4-4191-9D33-69B611D43CB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1" b="3382"/>
          <a:stretch/>
        </p:blipFill>
        <p:spPr>
          <a:xfrm>
            <a:off x="467167" y="340910"/>
            <a:ext cx="5500453" cy="42148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47631A-F12A-4737-A9F3-7856E34FDF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795" t="24468" r="37172" b="2414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DBB1B85B-F024-420D-AC1A-94AE9D0A87C0}"/>
              </a:ext>
            </a:extLst>
          </p:cNvPr>
          <p:cNvCxnSpPr/>
          <p:nvPr/>
        </p:nvCxnSpPr>
        <p:spPr>
          <a:xfrm flipH="1">
            <a:off x="3260035" y="4214191"/>
            <a:ext cx="6082748" cy="1709531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89403E5-1235-4EEC-8B5E-CCD768EB03CA}"/>
              </a:ext>
            </a:extLst>
          </p:cNvPr>
          <p:cNvCxnSpPr>
            <a:cxnSpLocks/>
          </p:cNvCxnSpPr>
          <p:nvPr/>
        </p:nvCxnSpPr>
        <p:spPr>
          <a:xfrm>
            <a:off x="6751982" y="4081669"/>
            <a:ext cx="2445027" cy="184205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CF93F87-F0F9-4E95-B503-274F52AAB6B0}"/>
              </a:ext>
            </a:extLst>
          </p:cNvPr>
          <p:cNvCxnSpPr>
            <a:cxnSpLocks/>
          </p:cNvCxnSpPr>
          <p:nvPr/>
        </p:nvCxnSpPr>
        <p:spPr>
          <a:xfrm>
            <a:off x="2478157" y="4081669"/>
            <a:ext cx="2961862" cy="1842053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2820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F7E68B-5E6E-423E-8B45-597EC6552C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885" t="42838" r="35943" b="2938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Shape, logo&#10;&#10;Description automatically generated with medium confidence">
            <a:extLst>
              <a:ext uri="{FF2B5EF4-FFF2-40B4-BE49-F238E27FC236}">
                <a16:creationId xmlns:a16="http://schemas.microsoft.com/office/drawing/2014/main" id="{9FB9B7DD-E76D-4A59-8227-C3BFEFFD17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04" b="94340" l="5625" r="94688">
                        <a14:foregroundMark x1="30312" y1="94654" x2="35938" y2="87736"/>
                        <a14:foregroundMark x1="85938" y1="10692" x2="87813" y2="12893"/>
                        <a14:foregroundMark x1="85313" y1="11635" x2="94688" y2="6604"/>
                        <a14:foregroundMark x1="11563" y1="50629" x2="5625" y2="506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328" y="1965291"/>
            <a:ext cx="1704491" cy="1693838"/>
          </a:xfrm>
          <a:prstGeom prst="rect">
            <a:avLst/>
          </a:prstGeom>
        </p:spPr>
      </p:pic>
      <p:pic>
        <p:nvPicPr>
          <p:cNvPr id="5" name="Picture 4" descr="A picture containing queen&#10;&#10;Description automatically generated">
            <a:extLst>
              <a:ext uri="{FF2B5EF4-FFF2-40B4-BE49-F238E27FC236}">
                <a16:creationId xmlns:a16="http://schemas.microsoft.com/office/drawing/2014/main" id="{ADD80DA5-F87E-489A-93C1-ECB25141AD0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89" b="98000" l="1222" r="98556">
                        <a14:foregroundMark x1="6222" y1="26222" x2="6222" y2="26222"/>
                        <a14:foregroundMark x1="17778" y1="10222" x2="22778" y2="4667"/>
                        <a14:foregroundMark x1="22778" y1="4667" x2="31222" y2="8000"/>
                        <a14:foregroundMark x1="31222" y1="8000" x2="33111" y2="9444"/>
                        <a14:foregroundMark x1="23111" y1="3444" x2="29667" y2="6333"/>
                        <a14:foregroundMark x1="95667" y1="73444" x2="88889" y2="83444"/>
                        <a14:foregroundMark x1="81556" y1="90222" x2="76000" y2="94889"/>
                        <a14:foregroundMark x1="76000" y1="94889" x2="67556" y2="88000"/>
                        <a14:foregroundMark x1="2778" y1="74667" x2="12000" y2="74222"/>
                        <a14:foregroundMark x1="25778" y1="98000" x2="27111" y2="80667"/>
                        <a14:foregroundMark x1="97556" y1="25889" x2="86667" y2="24667"/>
                        <a14:foregroundMark x1="74556" y1="1889" x2="74556" y2="10000"/>
                        <a14:foregroundMark x1="1333" y1="25000" x2="20000" y2="25667"/>
                        <a14:foregroundMark x1="98556" y1="74667" x2="86444" y2="7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021" y="3826084"/>
            <a:ext cx="1035103" cy="1035103"/>
          </a:xfrm>
          <a:prstGeom prst="rect">
            <a:avLst/>
          </a:prstGeom>
        </p:spPr>
      </p:pic>
      <p:pic>
        <p:nvPicPr>
          <p:cNvPr id="6" name="Picture 5" descr="Shape, logo&#10;&#10;Description automatically generated with medium confidence">
            <a:extLst>
              <a:ext uri="{FF2B5EF4-FFF2-40B4-BE49-F238E27FC236}">
                <a16:creationId xmlns:a16="http://schemas.microsoft.com/office/drawing/2014/main" id="{71F1AEF4-A049-4004-956A-FA548EB466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04" b="94340" l="5625" r="94688">
                        <a14:foregroundMark x1="30312" y1="94654" x2="35938" y2="87736"/>
                        <a14:foregroundMark x1="85938" y1="10692" x2="87813" y2="12893"/>
                        <a14:foregroundMark x1="85313" y1="11635" x2="94688" y2="6604"/>
                        <a14:foregroundMark x1="11563" y1="50629" x2="5625" y2="506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326" y="4861187"/>
            <a:ext cx="1704491" cy="1693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047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703" y="0"/>
            <a:ext cx="113777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673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09" y="0"/>
            <a:ext cx="104633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69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fabric&#10;&#10;Description automatically generated">
            <a:extLst>
              <a:ext uri="{FF2B5EF4-FFF2-40B4-BE49-F238E27FC236}">
                <a16:creationId xmlns:a16="http://schemas.microsoft.com/office/drawing/2014/main" id="{26823A7A-5E00-4C34-8B46-DFC0830FC0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2146" y="1755003"/>
            <a:ext cx="7391525" cy="37776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8BF06A1C-0E97-489F-BB09-A8301F374DCC}"/>
              </a:ext>
            </a:extLst>
          </p:cNvPr>
          <p:cNvSpPr txBox="1">
            <a:spLocks/>
          </p:cNvSpPr>
          <p:nvPr/>
        </p:nvSpPr>
        <p:spPr>
          <a:xfrm>
            <a:off x="1023403" y="406805"/>
            <a:ext cx="10145195" cy="1837124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AE" sz="4800" b="1" i="0" u="none" strike="noStrike" kern="0" cap="none" spc="0" normalizeH="0" baseline="0" noProof="0" dirty="0">
                <a:ln>
                  <a:noFill/>
                </a:ln>
                <a:solidFill>
                  <a:srgbClr val="EB3B5A">
                    <a:lumMod val="75000"/>
                  </a:srgbClr>
                </a:solidFill>
                <a:effectLst/>
                <a:highlight>
                  <a:srgbClr val="FFFF00"/>
                </a:highlight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  <a:sym typeface="Arial"/>
              </a:rPr>
              <a:t>تأشيرة الخروج باستخدام استراتيجية التعلم باللعب</a:t>
            </a:r>
            <a:endParaRPr kumimoji="0" lang="en-AE" sz="4800" b="1" i="0" u="none" strike="noStrike" kern="0" cap="none" spc="0" normalizeH="0" baseline="0" noProof="0" dirty="0">
              <a:ln>
                <a:noFill/>
              </a:ln>
              <a:solidFill>
                <a:srgbClr val="EB3B5A">
                  <a:lumMod val="75000"/>
                </a:srgbClr>
              </a:solidFill>
              <a:effectLst/>
              <a:highlight>
                <a:srgbClr val="FFFF00"/>
              </a:highlight>
              <a:uLnTx/>
              <a:uFillTx/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  <a:sym typeface="Arial"/>
            </a:endParaRPr>
          </a:p>
        </p:txBody>
      </p:sp>
      <p:pic>
        <p:nvPicPr>
          <p:cNvPr id="4" name="Picture 9">
            <a:extLst>
              <a:ext uri="{FF2B5EF4-FFF2-40B4-BE49-F238E27FC236}">
                <a16:creationId xmlns:a16="http://schemas.microsoft.com/office/drawing/2014/main" id="{DF7987A3-E77B-455E-AD62-1DE7049A771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70334" y="2826292"/>
            <a:ext cx="1205417" cy="1205417"/>
          </a:xfrm>
          <a:prstGeom prst="rect">
            <a:avLst/>
          </a:prstGeom>
        </p:spPr>
      </p:pic>
      <p:pic>
        <p:nvPicPr>
          <p:cNvPr id="5" name="Picture 9">
            <a:extLst>
              <a:ext uri="{FF2B5EF4-FFF2-40B4-BE49-F238E27FC236}">
                <a16:creationId xmlns:a16="http://schemas.microsoft.com/office/drawing/2014/main" id="{B3E8DFE8-B50C-440F-818C-19FF403A994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319910" y="2826290"/>
            <a:ext cx="1205417" cy="1205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614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lane flying in the air with smoke coming out of it&#10;&#10;Description automatically generated">
            <a:extLst>
              <a:ext uri="{FF2B5EF4-FFF2-40B4-BE49-F238E27FC236}">
                <a16:creationId xmlns:a16="http://schemas.microsoft.com/office/drawing/2014/main" id="{40C70C69-F16F-4FC7-9942-82D0C8F6DE5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D1605DE-198F-4A3D-949C-DDED04796119}"/>
              </a:ext>
            </a:extLst>
          </p:cNvPr>
          <p:cNvSpPr/>
          <p:nvPr/>
        </p:nvSpPr>
        <p:spPr>
          <a:xfrm>
            <a:off x="3231409" y="1878069"/>
            <a:ext cx="5729182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400" b="1" i="0" u="none" strike="noStrike" kern="1200" cap="none" spc="0" normalizeH="0" baseline="0" noProof="0" dirty="0">
                <a:ln/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إلى اللقاء يا أصدقائي أتمنى أنكم استمتعم بدرسنا لليوم </a:t>
            </a:r>
            <a:endParaRPr kumimoji="0" lang="en-US" sz="5400" b="1" i="0" u="none" strike="noStrike" kern="1200" cap="none" spc="0" normalizeH="0" baseline="0" noProof="0" dirty="0">
              <a:ln/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3D2F4AFC-FE04-4AB5-A961-FDFD1BA910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44" b="13334"/>
          <a:stretch/>
        </p:blipFill>
        <p:spPr>
          <a:xfrm>
            <a:off x="0" y="0"/>
            <a:ext cx="123634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91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87105F6-AF0D-4EE5-9D78-BB54E33498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66F1939-AA22-420F-A989-CBDBB201BE69}"/>
              </a:ext>
            </a:extLst>
          </p:cNvPr>
          <p:cNvSpPr/>
          <p:nvPr/>
        </p:nvSpPr>
        <p:spPr>
          <a:xfrm>
            <a:off x="4286577" y="117728"/>
            <a:ext cx="7905423" cy="630942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6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حان وقت المراجعة يا أبطالي الأذكياء باستخدام 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9600" b="1" i="0" u="none" strike="noStrike" kern="1200" cap="none" spc="0" normalizeH="0" baseline="0" noProof="0" dirty="0">
                <a:ln w="0"/>
                <a:gradFill>
                  <a:gsLst>
                    <a:gs pos="0">
                      <a:srgbClr val="5B9BD5">
                        <a:lumMod val="50000"/>
                      </a:srgbClr>
                    </a:gs>
                    <a:gs pos="50000">
                      <a:srgbClr val="5B9BD5"/>
                    </a:gs>
                    <a:gs pos="100000">
                      <a:srgbClr val="5B9BD5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استراتيجية 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9600" b="1" i="0" u="none" strike="noStrike" kern="1200" cap="none" spc="0" normalizeH="0" baseline="0" noProof="0" dirty="0">
                <a:ln w="0"/>
                <a:gradFill>
                  <a:gsLst>
                    <a:gs pos="0">
                      <a:srgbClr val="5B9BD5">
                        <a:lumMod val="50000"/>
                      </a:srgbClr>
                    </a:gs>
                    <a:gs pos="50000">
                      <a:srgbClr val="5B9BD5"/>
                    </a:gs>
                    <a:gs pos="100000">
                      <a:srgbClr val="5B9BD5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البطاقات الملونة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16D9DA-AF09-4AE2-8FCB-CA4ED99EB8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395" t="22933" r="10349" b="15160"/>
          <a:stretch/>
        </p:blipFill>
        <p:spPr>
          <a:xfrm>
            <a:off x="311891" y="196317"/>
            <a:ext cx="4179648" cy="3552537"/>
          </a:xfrm>
          <a:prstGeom prst="rect">
            <a:avLst/>
          </a:prstGeom>
        </p:spPr>
      </p:pic>
      <p:pic>
        <p:nvPicPr>
          <p:cNvPr id="3076" name="Picture 4" descr="مهرجان ألحان 2020">
            <a:hlinkClick r:id="rId4"/>
            <a:extLst>
              <a:ext uri="{FF2B5EF4-FFF2-40B4-BE49-F238E27FC236}">
                <a16:creationId xmlns:a16="http://schemas.microsoft.com/office/drawing/2014/main" id="{C52B6903-7E14-4C32-A38F-211A34808B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895" y="3807718"/>
            <a:ext cx="3232296" cy="3063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9272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DA4A7C94-187E-254D-A3FB-54CFC5859816}"/>
              </a:ext>
            </a:extLst>
          </p:cNvPr>
          <p:cNvGrpSpPr/>
          <p:nvPr/>
        </p:nvGrpSpPr>
        <p:grpSpPr>
          <a:xfrm>
            <a:off x="262128" y="232924"/>
            <a:ext cx="3169920" cy="6035040"/>
            <a:chOff x="604979" y="615696"/>
            <a:chExt cx="3169920" cy="6035040"/>
          </a:xfrm>
        </p:grpSpPr>
        <p:sp>
          <p:nvSpPr>
            <p:cNvPr id="3" name="مستطيل 2">
              <a:extLst>
                <a:ext uri="{FF2B5EF4-FFF2-40B4-BE49-F238E27FC236}">
                  <a16:creationId xmlns:a16="http://schemas.microsoft.com/office/drawing/2014/main" id="{B8CA6BF9-797C-7046-9FF6-3B9D39886D6C}"/>
                </a:ext>
              </a:extLst>
            </p:cNvPr>
            <p:cNvSpPr/>
            <p:nvPr/>
          </p:nvSpPr>
          <p:spPr>
            <a:xfrm>
              <a:off x="604979" y="615696"/>
              <a:ext cx="3169920" cy="603504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377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4" name="مستطيل مستدير الزوايا 3">
              <a:extLst>
                <a:ext uri="{FF2B5EF4-FFF2-40B4-BE49-F238E27FC236}">
                  <a16:creationId xmlns:a16="http://schemas.microsoft.com/office/drawing/2014/main" id="{72536517-8101-D542-80DB-E8DC2275E445}"/>
                </a:ext>
              </a:extLst>
            </p:cNvPr>
            <p:cNvSpPr/>
            <p:nvPr/>
          </p:nvSpPr>
          <p:spPr>
            <a:xfrm>
              <a:off x="846247" y="1243584"/>
              <a:ext cx="2706624" cy="4998720"/>
            </a:xfrm>
            <a:prstGeom prst="round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377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5" name="شكل بيضاوي 4">
              <a:extLst>
                <a:ext uri="{FF2B5EF4-FFF2-40B4-BE49-F238E27FC236}">
                  <a16:creationId xmlns:a16="http://schemas.microsoft.com/office/drawing/2014/main" id="{605E3F3B-F4EE-EA4D-A648-DAAA13094B1B}"/>
                </a:ext>
              </a:extLst>
            </p:cNvPr>
            <p:cNvSpPr/>
            <p:nvPr/>
          </p:nvSpPr>
          <p:spPr>
            <a:xfrm rot="2986448">
              <a:off x="1110947" y="2216488"/>
              <a:ext cx="2182368" cy="2833457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1" anchor="b" anchorCtr="1"/>
            <a:lstStyle/>
            <a:p>
              <a:pPr marL="0" marR="0" lvl="0" indent="0" algn="ctr" defTabSz="914377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6" name="مربع نص 5">
              <a:hlinkClick r:id="rId4" action="ppaction://hlinksldjump"/>
              <a:extLst>
                <a:ext uri="{FF2B5EF4-FFF2-40B4-BE49-F238E27FC236}">
                  <a16:creationId xmlns:a16="http://schemas.microsoft.com/office/drawing/2014/main" id="{E5EC724F-0ECB-5547-BBD2-871F897473EB}"/>
                </a:ext>
              </a:extLst>
            </p:cNvPr>
            <p:cNvSpPr txBox="1"/>
            <p:nvPr/>
          </p:nvSpPr>
          <p:spPr>
            <a:xfrm>
              <a:off x="1463754" y="3005900"/>
              <a:ext cx="1471613" cy="1323439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377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  <a:sym typeface="Arial"/>
                </a:rPr>
                <a:t>1</a:t>
              </a:r>
              <a:endParaRPr kumimoji="0" lang="ar-KW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11" name="مربع نص 36">
            <a:hlinkClick r:id="" action="ppaction://noaction"/>
            <a:extLst>
              <a:ext uri="{FF2B5EF4-FFF2-40B4-BE49-F238E27FC236}">
                <a16:creationId xmlns:a16="http://schemas.microsoft.com/office/drawing/2014/main" id="{671B88E7-7286-4476-8E90-4FC51C9019FC}"/>
              </a:ext>
            </a:extLst>
          </p:cNvPr>
          <p:cNvSpPr txBox="1"/>
          <p:nvPr/>
        </p:nvSpPr>
        <p:spPr>
          <a:xfrm>
            <a:off x="3996443" y="5035184"/>
            <a:ext cx="2784952" cy="830997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ar-AE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akkal Majalla" pitchFamily="2" charset="-78"/>
                <a:ea typeface="+mn-ea"/>
                <a:cs typeface="Sakkal Majalla" pitchFamily="2" charset="-78"/>
                <a:sym typeface="Arial"/>
              </a:rPr>
              <a:t>الجمل 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akkal Majalla" pitchFamily="2" charset="-78"/>
              <a:ea typeface="+mn-ea"/>
              <a:cs typeface="Sakkal Majalla" pitchFamily="2" charset="-78"/>
              <a:sym typeface="Arial"/>
            </a:endParaRPr>
          </a:p>
        </p:txBody>
      </p:sp>
      <p:sp>
        <p:nvSpPr>
          <p:cNvPr id="12" name="مربع نص 37">
            <a:hlinkClick r:id="" action="ppaction://noaction"/>
            <a:extLst>
              <a:ext uri="{FF2B5EF4-FFF2-40B4-BE49-F238E27FC236}">
                <a16:creationId xmlns:a16="http://schemas.microsoft.com/office/drawing/2014/main" id="{B5293BAD-E8D1-4BC9-A8D2-B09B0AD41F5B}"/>
              </a:ext>
            </a:extLst>
          </p:cNvPr>
          <p:cNvSpPr txBox="1"/>
          <p:nvPr/>
        </p:nvSpPr>
        <p:spPr>
          <a:xfrm>
            <a:off x="8903652" y="5030082"/>
            <a:ext cx="2784952" cy="830997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ar-AE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akkal Majalla" pitchFamily="2" charset="-78"/>
                <a:ea typeface="+mn-ea"/>
                <a:cs typeface="Sakkal Majalla" pitchFamily="2" charset="-78"/>
                <a:sym typeface="Arial"/>
              </a:rPr>
              <a:t>الأسد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akkal Majalla" pitchFamily="2" charset="-78"/>
              <a:ea typeface="+mn-ea"/>
              <a:cs typeface="Sakkal Majalla" pitchFamily="2" charset="-78"/>
              <a:sym typeface="Arial"/>
            </a:endParaRPr>
          </a:p>
        </p:txBody>
      </p:sp>
      <p:sp>
        <p:nvSpPr>
          <p:cNvPr id="13" name="Snip Diagonal Corner Rectangle 3">
            <a:extLst>
              <a:ext uri="{FF2B5EF4-FFF2-40B4-BE49-F238E27FC236}">
                <a16:creationId xmlns:a16="http://schemas.microsoft.com/office/drawing/2014/main" id="{3FB858DA-A61B-4303-828C-9AE916147C6A}"/>
              </a:ext>
            </a:extLst>
          </p:cNvPr>
          <p:cNvSpPr/>
          <p:nvPr/>
        </p:nvSpPr>
        <p:spPr>
          <a:xfrm>
            <a:off x="3996444" y="232925"/>
            <a:ext cx="7564833" cy="1065419"/>
          </a:xfrm>
          <a:prstGeom prst="snip2DiagRect">
            <a:avLst/>
          </a:prstGeom>
          <a:solidFill>
            <a:schemeClr val="accent3">
              <a:lumMod val="20000"/>
              <a:lumOff val="80000"/>
            </a:schemeClr>
          </a:solidFill>
          <a:ln w="31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ar-AE" sz="3733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akkal Majalla" pitchFamily="2" charset="-78"/>
                <a:ea typeface="+mn-ea"/>
                <a:cs typeface="Sakkal Majalla" pitchFamily="2" charset="-78"/>
                <a:sym typeface="Arial"/>
              </a:rPr>
              <a:t>من أنواع الحيوانات التي تُربّى في بلادي :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Sakkal Majalla" pitchFamily="2" charset="-78"/>
              <a:ea typeface="+mn-ea"/>
              <a:cs typeface="Sakkal Majalla" pitchFamily="2" charset="-78"/>
              <a:sym typeface="Arial"/>
            </a:endParaRPr>
          </a:p>
        </p:txBody>
      </p:sp>
      <p:pic>
        <p:nvPicPr>
          <p:cNvPr id="9" name="Picture 8" descr="A picture containing toy, vector graphics, doll, clipart&#10;&#10;Description automatically generated">
            <a:extLst>
              <a:ext uri="{FF2B5EF4-FFF2-40B4-BE49-F238E27FC236}">
                <a16:creationId xmlns:a16="http://schemas.microsoft.com/office/drawing/2014/main" id="{DDE5BE87-D678-46E7-BE31-10D59177E1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5970" y="1708496"/>
            <a:ext cx="2820315" cy="2911433"/>
          </a:xfrm>
          <a:prstGeom prst="rect">
            <a:avLst/>
          </a:prstGeom>
        </p:spPr>
      </p:pic>
      <p:pic>
        <p:nvPicPr>
          <p:cNvPr id="14" name="Picture 13" descr="A picture containing clipart&#10;&#10;Description automatically generated">
            <a:extLst>
              <a:ext uri="{FF2B5EF4-FFF2-40B4-BE49-F238E27FC236}">
                <a16:creationId xmlns:a16="http://schemas.microsoft.com/office/drawing/2014/main" id="{0294D8DD-40B0-4F12-AB61-06D9BD40E2C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23" t="8058" r="10058" b="9500"/>
          <a:stretch/>
        </p:blipFill>
        <p:spPr>
          <a:xfrm>
            <a:off x="3996443" y="1723930"/>
            <a:ext cx="3770632" cy="3121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4050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339B702D-93D9-4741-8749-602312CD99E3}"/>
              </a:ext>
            </a:extLst>
          </p:cNvPr>
          <p:cNvGrpSpPr/>
          <p:nvPr/>
        </p:nvGrpSpPr>
        <p:grpSpPr>
          <a:xfrm>
            <a:off x="262129" y="205633"/>
            <a:ext cx="3169920" cy="6035040"/>
            <a:chOff x="1036320" y="411480"/>
            <a:chExt cx="3169920" cy="6035040"/>
          </a:xfrm>
        </p:grpSpPr>
        <p:sp>
          <p:nvSpPr>
            <p:cNvPr id="3" name="مستطيل 2">
              <a:extLst>
                <a:ext uri="{FF2B5EF4-FFF2-40B4-BE49-F238E27FC236}">
                  <a16:creationId xmlns:a16="http://schemas.microsoft.com/office/drawing/2014/main" id="{C25FD1A0-497E-754D-AE9E-7FEBE86F710F}"/>
                </a:ext>
              </a:extLst>
            </p:cNvPr>
            <p:cNvSpPr/>
            <p:nvPr/>
          </p:nvSpPr>
          <p:spPr>
            <a:xfrm>
              <a:off x="1036320" y="411480"/>
              <a:ext cx="3169920" cy="603504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377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4" name="مستطيل مستدير الزوايا 3">
              <a:extLst>
                <a:ext uri="{FF2B5EF4-FFF2-40B4-BE49-F238E27FC236}">
                  <a16:creationId xmlns:a16="http://schemas.microsoft.com/office/drawing/2014/main" id="{A0E16C56-3563-7143-AEE8-2BD79A74107C}"/>
                </a:ext>
              </a:extLst>
            </p:cNvPr>
            <p:cNvSpPr/>
            <p:nvPr/>
          </p:nvSpPr>
          <p:spPr>
            <a:xfrm>
              <a:off x="1267968" y="929640"/>
              <a:ext cx="2706624" cy="4998720"/>
            </a:xfrm>
            <a:prstGeom prst="round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377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5" name="شكل بيضاوي 4">
              <a:extLst>
                <a:ext uri="{FF2B5EF4-FFF2-40B4-BE49-F238E27FC236}">
                  <a16:creationId xmlns:a16="http://schemas.microsoft.com/office/drawing/2014/main" id="{B471A3C6-0121-A944-A940-EF4D0C41E2E0}"/>
                </a:ext>
              </a:extLst>
            </p:cNvPr>
            <p:cNvSpPr/>
            <p:nvPr/>
          </p:nvSpPr>
          <p:spPr>
            <a:xfrm rot="2986448">
              <a:off x="1542288" y="1969600"/>
              <a:ext cx="2182368" cy="2833457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1" anchor="b" anchorCtr="1"/>
            <a:lstStyle/>
            <a:p>
              <a:pPr marL="0" marR="0" lvl="0" indent="0" algn="ctr" defTabSz="914377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66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6" name="مربع نص 5">
              <a:hlinkClick r:id="rId4" action="ppaction://hlinksldjump"/>
              <a:extLst>
                <a:ext uri="{FF2B5EF4-FFF2-40B4-BE49-F238E27FC236}">
                  <a16:creationId xmlns:a16="http://schemas.microsoft.com/office/drawing/2014/main" id="{728C3D4A-0382-E74F-A9E6-0DCF6F85F990}"/>
                </a:ext>
              </a:extLst>
            </p:cNvPr>
            <p:cNvSpPr txBox="1"/>
            <p:nvPr/>
          </p:nvSpPr>
          <p:spPr>
            <a:xfrm>
              <a:off x="1895095" y="2759012"/>
              <a:ext cx="1471613" cy="1323439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377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  <a:sym typeface="Arial"/>
                </a:rPr>
                <a:t>2</a:t>
              </a:r>
              <a:endParaRPr kumimoji="0" lang="ar-KW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11" name="Snip Diagonal Corner Rectangle 3">
            <a:extLst>
              <a:ext uri="{FF2B5EF4-FFF2-40B4-BE49-F238E27FC236}">
                <a16:creationId xmlns:a16="http://schemas.microsoft.com/office/drawing/2014/main" id="{60499CE8-7AA6-46BA-B787-4E37F8DBDFF5}"/>
              </a:ext>
            </a:extLst>
          </p:cNvPr>
          <p:cNvSpPr/>
          <p:nvPr/>
        </p:nvSpPr>
        <p:spPr>
          <a:xfrm>
            <a:off x="3993121" y="244547"/>
            <a:ext cx="7440755" cy="1187884"/>
          </a:xfrm>
          <a:prstGeom prst="snip2DiagRect">
            <a:avLst/>
          </a:prstGeom>
          <a:solidFill>
            <a:schemeClr val="accent3">
              <a:lumMod val="20000"/>
              <a:lumOff val="80000"/>
            </a:schemeClr>
          </a:solidFill>
          <a:ln w="31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ar-AE" sz="3733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akkal Majalla" pitchFamily="2" charset="-78"/>
                <a:ea typeface="+mn-ea"/>
                <a:cs typeface="Sakkal Majalla" pitchFamily="2" charset="-78"/>
                <a:sym typeface="Arial"/>
              </a:rPr>
              <a:t>عندما تمرض الحيوانات ، أعرضها على: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Sakkal Majalla" pitchFamily="2" charset="-78"/>
              <a:ea typeface="+mn-ea"/>
              <a:cs typeface="Sakkal Majalla" pitchFamily="2" charset="-78"/>
              <a:sym typeface="Arial"/>
            </a:endParaRPr>
          </a:p>
        </p:txBody>
      </p:sp>
      <p:sp>
        <p:nvSpPr>
          <p:cNvPr id="12" name="مربع نص 10">
            <a:hlinkClick r:id="" action="ppaction://noaction"/>
            <a:extLst>
              <a:ext uri="{FF2B5EF4-FFF2-40B4-BE49-F238E27FC236}">
                <a16:creationId xmlns:a16="http://schemas.microsoft.com/office/drawing/2014/main" id="{4BEBF3D4-08CF-42C1-A983-A32D3390D0E6}"/>
              </a:ext>
            </a:extLst>
          </p:cNvPr>
          <p:cNvSpPr txBox="1"/>
          <p:nvPr/>
        </p:nvSpPr>
        <p:spPr>
          <a:xfrm>
            <a:off x="3967428" y="4963481"/>
            <a:ext cx="3023171" cy="83099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ar-AE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akkal Majalla" pitchFamily="2" charset="-78"/>
                <a:ea typeface="+mn-ea"/>
                <a:cs typeface="Sakkal Majalla" pitchFamily="2" charset="-78"/>
                <a:sym typeface="Arial"/>
              </a:rPr>
              <a:t>طبيب الأطفال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akkal Majalla" pitchFamily="2" charset="-78"/>
              <a:ea typeface="+mn-ea"/>
              <a:cs typeface="Sakkal Majalla" pitchFamily="2" charset="-78"/>
              <a:sym typeface="Arial"/>
            </a:endParaRPr>
          </a:p>
        </p:txBody>
      </p:sp>
      <p:sp>
        <p:nvSpPr>
          <p:cNvPr id="13" name="مربع نص 11">
            <a:hlinkClick r:id="" action="ppaction://noaction"/>
            <a:extLst>
              <a:ext uri="{FF2B5EF4-FFF2-40B4-BE49-F238E27FC236}">
                <a16:creationId xmlns:a16="http://schemas.microsoft.com/office/drawing/2014/main" id="{72D981D5-DF08-4B63-A1AC-5188CD2A3696}"/>
              </a:ext>
            </a:extLst>
          </p:cNvPr>
          <p:cNvSpPr txBox="1"/>
          <p:nvPr/>
        </p:nvSpPr>
        <p:spPr>
          <a:xfrm>
            <a:off x="8560279" y="5054841"/>
            <a:ext cx="3137944" cy="748988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ar-AE" sz="4267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akkal Majalla" pitchFamily="2" charset="-78"/>
                <a:ea typeface="+mn-ea"/>
                <a:cs typeface="Sakkal Majalla" pitchFamily="2" charset="-78"/>
                <a:sym typeface="Arial"/>
              </a:rPr>
              <a:t>الطبيب البيطري</a:t>
            </a:r>
            <a:endParaRPr kumimoji="0" lang="en-US" sz="4267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akkal Majalla" pitchFamily="2" charset="-78"/>
              <a:ea typeface="+mn-ea"/>
              <a:cs typeface="Sakkal Majalla" pitchFamily="2" charset="-78"/>
              <a:sym typeface="Arial"/>
            </a:endParaRPr>
          </a:p>
        </p:txBody>
      </p:sp>
      <p:pic>
        <p:nvPicPr>
          <p:cNvPr id="7" name="Picture 6" descr="A picture containing clipart&#10;&#10;Description automatically generated">
            <a:extLst>
              <a:ext uri="{FF2B5EF4-FFF2-40B4-BE49-F238E27FC236}">
                <a16:creationId xmlns:a16="http://schemas.microsoft.com/office/drawing/2014/main" id="{E94FBC96-0F89-4974-8379-868EA6AAC7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6353" y="1662577"/>
            <a:ext cx="2940532" cy="3265956"/>
          </a:xfrm>
          <a:prstGeom prst="rect">
            <a:avLst/>
          </a:prstGeom>
        </p:spPr>
      </p:pic>
      <p:pic>
        <p:nvPicPr>
          <p:cNvPr id="10" name="Picture 9" descr="A doctor and a patient&#10;&#10;Description automatically generated with low confidence">
            <a:extLst>
              <a:ext uri="{FF2B5EF4-FFF2-40B4-BE49-F238E27FC236}">
                <a16:creationId xmlns:a16="http://schemas.microsoft.com/office/drawing/2014/main" id="{B7A99D50-21CD-4439-824D-25516284EE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239" y="1672117"/>
            <a:ext cx="4265958" cy="3051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1838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CFCCBDC9-B507-E840-9D85-948488A16CA3}"/>
              </a:ext>
            </a:extLst>
          </p:cNvPr>
          <p:cNvGrpSpPr/>
          <p:nvPr/>
        </p:nvGrpSpPr>
        <p:grpSpPr>
          <a:xfrm>
            <a:off x="398189" y="152825"/>
            <a:ext cx="3169920" cy="6035040"/>
            <a:chOff x="8570976" y="524256"/>
            <a:chExt cx="3169920" cy="6035040"/>
          </a:xfrm>
        </p:grpSpPr>
        <p:sp>
          <p:nvSpPr>
            <p:cNvPr id="5" name="مستطيل 4">
              <a:extLst>
                <a:ext uri="{FF2B5EF4-FFF2-40B4-BE49-F238E27FC236}">
                  <a16:creationId xmlns:a16="http://schemas.microsoft.com/office/drawing/2014/main" id="{36EA2E95-793A-3949-BBDF-E9D5071034CA}"/>
                </a:ext>
              </a:extLst>
            </p:cNvPr>
            <p:cNvSpPr/>
            <p:nvPr/>
          </p:nvSpPr>
          <p:spPr>
            <a:xfrm>
              <a:off x="8570976" y="524256"/>
              <a:ext cx="3169920" cy="603504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377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6" name="مستطيل مستدير الزوايا 5">
              <a:extLst>
                <a:ext uri="{FF2B5EF4-FFF2-40B4-BE49-F238E27FC236}">
                  <a16:creationId xmlns:a16="http://schemas.microsoft.com/office/drawing/2014/main" id="{6500A0B8-A831-7942-9073-92D02297E105}"/>
                </a:ext>
              </a:extLst>
            </p:cNvPr>
            <p:cNvSpPr/>
            <p:nvPr/>
          </p:nvSpPr>
          <p:spPr>
            <a:xfrm>
              <a:off x="8814816" y="999744"/>
              <a:ext cx="2706624" cy="4998720"/>
            </a:xfrm>
            <a:prstGeom prst="round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377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7" name="شكل بيضاوي 6">
              <a:extLst>
                <a:ext uri="{FF2B5EF4-FFF2-40B4-BE49-F238E27FC236}">
                  <a16:creationId xmlns:a16="http://schemas.microsoft.com/office/drawing/2014/main" id="{22AB7C8E-1E4B-8344-8326-82BAA66236D2}"/>
                </a:ext>
              </a:extLst>
            </p:cNvPr>
            <p:cNvSpPr/>
            <p:nvPr/>
          </p:nvSpPr>
          <p:spPr>
            <a:xfrm rot="2986448">
              <a:off x="9076944" y="2082376"/>
              <a:ext cx="2182368" cy="2833457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1" anchor="b" anchorCtr="1"/>
            <a:lstStyle/>
            <a:p>
              <a:pPr marL="0" marR="0" lvl="0" indent="0" algn="ctr" defTabSz="914377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66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" name="مربع نص 7">
              <a:extLst>
                <a:ext uri="{FF2B5EF4-FFF2-40B4-BE49-F238E27FC236}">
                  <a16:creationId xmlns:a16="http://schemas.microsoft.com/office/drawing/2014/main" id="{072D95B3-BE0B-6D47-BB1E-DE2994ECF568}"/>
                </a:ext>
              </a:extLst>
            </p:cNvPr>
            <p:cNvSpPr txBox="1"/>
            <p:nvPr/>
          </p:nvSpPr>
          <p:spPr>
            <a:xfrm>
              <a:off x="9429751" y="2871788"/>
              <a:ext cx="1471613" cy="1323439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377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  <a:sym typeface="Arial"/>
                </a:rPr>
                <a:t>2</a:t>
              </a:r>
              <a:endParaRPr kumimoji="0" lang="ar-KW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11" name="مربع نص 36">
            <a:hlinkClick r:id="" action="ppaction://noaction"/>
            <a:extLst>
              <a:ext uri="{FF2B5EF4-FFF2-40B4-BE49-F238E27FC236}">
                <a16:creationId xmlns:a16="http://schemas.microsoft.com/office/drawing/2014/main" id="{9536397B-D272-4D51-8129-43F3C9EAFF4F}"/>
              </a:ext>
            </a:extLst>
          </p:cNvPr>
          <p:cNvSpPr txBox="1"/>
          <p:nvPr/>
        </p:nvSpPr>
        <p:spPr>
          <a:xfrm>
            <a:off x="4092205" y="4909677"/>
            <a:ext cx="3395612" cy="830997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ar-AE" sz="4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akkal Majalla" pitchFamily="2" charset="-78"/>
                <a:ea typeface="+mn-ea"/>
                <a:cs typeface="Sakkal Majalla" pitchFamily="2" charset="-78"/>
                <a:sym typeface="Arial"/>
              </a:rPr>
              <a:t>البيض واللحوم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Sakkal Majalla" pitchFamily="2" charset="-78"/>
              <a:ea typeface="+mn-ea"/>
              <a:cs typeface="Sakkal Majalla" pitchFamily="2" charset="-78"/>
              <a:sym typeface="Arial"/>
            </a:endParaRPr>
          </a:p>
        </p:txBody>
      </p:sp>
      <p:sp>
        <p:nvSpPr>
          <p:cNvPr id="12" name="مربع نص 37">
            <a:hlinkClick r:id="" action="ppaction://noaction"/>
            <a:extLst>
              <a:ext uri="{FF2B5EF4-FFF2-40B4-BE49-F238E27FC236}">
                <a16:creationId xmlns:a16="http://schemas.microsoft.com/office/drawing/2014/main" id="{5354B782-14C1-4365-8338-95A8D5DC510A}"/>
              </a:ext>
            </a:extLst>
          </p:cNvPr>
          <p:cNvSpPr txBox="1"/>
          <p:nvPr/>
        </p:nvSpPr>
        <p:spPr>
          <a:xfrm>
            <a:off x="8487832" y="4905227"/>
            <a:ext cx="3305979" cy="830997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ar-AE" sz="4800" b="1" kern="0" dirty="0">
                <a:solidFill>
                  <a:srgbClr val="C00000"/>
                </a:solidFill>
                <a:latin typeface="Sakkal Majalla" pitchFamily="2" charset="-78"/>
                <a:cs typeface="Sakkal Majalla" pitchFamily="2" charset="-78"/>
                <a:sym typeface="Arial"/>
              </a:rPr>
              <a:t>وسيلة </a:t>
            </a:r>
            <a:r>
              <a:rPr kumimoji="0" lang="ar-AE" sz="4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akkal Majalla" pitchFamily="2" charset="-78"/>
                <a:ea typeface="+mn-ea"/>
                <a:cs typeface="Sakkal Majalla" pitchFamily="2" charset="-78"/>
                <a:sym typeface="Arial"/>
              </a:rPr>
              <a:t>تنقّل</a:t>
            </a:r>
            <a:r>
              <a:rPr kumimoji="0" lang="ar-AE" sz="4800" b="1" i="0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akkal Majalla" pitchFamily="2" charset="-78"/>
                <a:ea typeface="+mn-ea"/>
                <a:cs typeface="Sakkal Majalla" pitchFamily="2" charset="-78"/>
                <a:sym typeface="Arial"/>
              </a:rPr>
              <a:t> 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Sakkal Majalla" pitchFamily="2" charset="-78"/>
              <a:ea typeface="+mn-ea"/>
              <a:cs typeface="Sakkal Majalla" pitchFamily="2" charset="-78"/>
              <a:sym typeface="Arial"/>
            </a:endParaRPr>
          </a:p>
        </p:txBody>
      </p:sp>
      <p:sp>
        <p:nvSpPr>
          <p:cNvPr id="13" name="Snip Diagonal Corner Rectangle 3">
            <a:extLst>
              <a:ext uri="{FF2B5EF4-FFF2-40B4-BE49-F238E27FC236}">
                <a16:creationId xmlns:a16="http://schemas.microsoft.com/office/drawing/2014/main" id="{6534561E-3ACF-4725-83D9-AE1DC43DAB07}"/>
              </a:ext>
            </a:extLst>
          </p:cNvPr>
          <p:cNvSpPr/>
          <p:nvPr/>
        </p:nvSpPr>
        <p:spPr>
          <a:xfrm>
            <a:off x="4290680" y="261483"/>
            <a:ext cx="7072121" cy="1118140"/>
          </a:xfrm>
          <a:prstGeom prst="snip2DiagRect">
            <a:avLst/>
          </a:prstGeom>
          <a:solidFill>
            <a:schemeClr val="accent3">
              <a:lumMod val="20000"/>
              <a:lumOff val="80000"/>
            </a:schemeClr>
          </a:solidFill>
          <a:ln w="31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ar-AE" sz="3733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akkal Majalla" pitchFamily="2" charset="-78"/>
                <a:ea typeface="+mn-ea"/>
                <a:cs typeface="Sakkal Majalla" pitchFamily="2" charset="-78"/>
                <a:sym typeface="Arial"/>
              </a:rPr>
              <a:t>من فوائد تربية الدجاج :</a:t>
            </a:r>
            <a:endParaRPr kumimoji="0" lang="en-US" sz="3733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Sakkal Majalla" pitchFamily="2" charset="-78"/>
              <a:ea typeface="+mn-ea"/>
              <a:cs typeface="Sakkal Majalla" pitchFamily="2" charset="-78"/>
              <a:sym typeface="Arial"/>
            </a:endParaRPr>
          </a:p>
        </p:txBody>
      </p:sp>
      <p:pic>
        <p:nvPicPr>
          <p:cNvPr id="3" name="Picture 2" descr="A chicken with a hat&#10;&#10;Description automatically generated with low confidence">
            <a:extLst>
              <a:ext uri="{FF2B5EF4-FFF2-40B4-BE49-F238E27FC236}">
                <a16:creationId xmlns:a16="http://schemas.microsoft.com/office/drawing/2014/main" id="{433C497B-688F-4C8F-A07C-2DB25D45E0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2582" y="1470859"/>
            <a:ext cx="3395612" cy="3496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1871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lorful 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2F3787"/>
      </a:lt2>
      <a:accent1>
        <a:srgbClr val="8854D0"/>
      </a:accent1>
      <a:accent2>
        <a:srgbClr val="EB3B5A"/>
      </a:accent2>
      <a:accent3>
        <a:srgbClr val="FA8536"/>
      </a:accent3>
      <a:accent4>
        <a:srgbClr val="1389E4"/>
      </a:accent4>
      <a:accent5>
        <a:srgbClr val="0FB9B1"/>
      </a:accent5>
      <a:accent6>
        <a:srgbClr val="BD89F0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FOOD DAY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A1C448"/>
      </a:accent1>
      <a:accent2>
        <a:srgbClr val="657C2B"/>
      </a:accent2>
      <a:accent3>
        <a:srgbClr val="DFEBC0"/>
      </a:accent3>
      <a:accent4>
        <a:srgbClr val="F7D1D1"/>
      </a:accent4>
      <a:accent5>
        <a:srgbClr val="F9E2E2"/>
      </a:accent5>
      <a:accent6>
        <a:srgbClr val="D24141"/>
      </a:accent6>
      <a:hlink>
        <a:srgbClr val="A1C44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6.xml><?xml version="1.0" encoding="utf-8"?>
<a:theme xmlns:a="http://schemas.openxmlformats.org/drawingml/2006/main" name="Non Profit Company Marketing Plan by Slidesgo">
  <a:themeElements>
    <a:clrScheme name="Simple Light">
      <a:dk1>
        <a:srgbClr val="0F1C4D"/>
      </a:dk1>
      <a:lt1>
        <a:srgbClr val="F3D5B9"/>
      </a:lt1>
      <a:dk2>
        <a:srgbClr val="FFE4DF"/>
      </a:dk2>
      <a:lt2>
        <a:srgbClr val="FFFFFF"/>
      </a:lt2>
      <a:accent1>
        <a:srgbClr val="0141B3"/>
      </a:accent1>
      <a:accent2>
        <a:srgbClr val="E7654B"/>
      </a:accent2>
      <a:accent3>
        <a:srgbClr val="F8AC5E"/>
      </a:accent3>
      <a:accent4>
        <a:srgbClr val="924430"/>
      </a:accent4>
      <a:accent5>
        <a:srgbClr val="F7A285"/>
      </a:accent5>
      <a:accent6>
        <a:srgbClr val="642A1F"/>
      </a:accent6>
      <a:hlink>
        <a:srgbClr val="0F1C4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4420</TotalTime>
  <Words>364</Words>
  <Application>Microsoft Office PowerPoint</Application>
  <PresentationFormat>Widescreen</PresentationFormat>
  <Paragraphs>98</Paragraphs>
  <Slides>46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24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46</vt:i4>
      </vt:variant>
    </vt:vector>
  </HeadingPairs>
  <TitlesOfParts>
    <vt:vector size="76" baseType="lpstr">
      <vt:lpstr>Abril Fatface</vt:lpstr>
      <vt:lpstr>Andalus</vt:lpstr>
      <vt:lpstr>Arial</vt:lpstr>
      <vt:lpstr>Arvo</vt:lpstr>
      <vt:lpstr>Bodoni</vt:lpstr>
      <vt:lpstr>Calibri</vt:lpstr>
      <vt:lpstr>Calibri Light</vt:lpstr>
      <vt:lpstr>Fira Sans Extra Condensed Medium</vt:lpstr>
      <vt:lpstr>Garamond</vt:lpstr>
      <vt:lpstr>Karla</vt:lpstr>
      <vt:lpstr>Lemonada</vt:lpstr>
      <vt:lpstr>Lemonada Regular</vt:lpstr>
      <vt:lpstr>Microsoft Sans Serif</vt:lpstr>
      <vt:lpstr>Montserrat</vt:lpstr>
      <vt:lpstr>Noto Sans</vt:lpstr>
      <vt:lpstr>Nunito Light</vt:lpstr>
      <vt:lpstr>Oleo Script</vt:lpstr>
      <vt:lpstr>Oxygen Light</vt:lpstr>
      <vt:lpstr>Raleway Thin</vt:lpstr>
      <vt:lpstr>Sakkal Majalla</vt:lpstr>
      <vt:lpstr>Tahoma</vt:lpstr>
      <vt:lpstr>Times New Roman</vt:lpstr>
      <vt:lpstr>Trebuchet MS</vt:lpstr>
      <vt:lpstr>Wingdings 3</vt:lpstr>
      <vt:lpstr>Office Theme</vt:lpstr>
      <vt:lpstr>Colorful </vt:lpstr>
      <vt:lpstr>FOOD DAY</vt:lpstr>
      <vt:lpstr>سمة Office</vt:lpstr>
      <vt:lpstr>Facet</vt:lpstr>
      <vt:lpstr>Non Profit Company Marketing Plan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نيره بن معدن</dc:creator>
  <cp:lastModifiedBy>icskhalifa</cp:lastModifiedBy>
  <cp:revision>41</cp:revision>
  <dcterms:created xsi:type="dcterms:W3CDTF">2021-01-31T19:38:00Z</dcterms:created>
  <dcterms:modified xsi:type="dcterms:W3CDTF">2022-02-01T03:48:07Z</dcterms:modified>
</cp:coreProperties>
</file>