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267" r:id="rId2"/>
    <p:sldId id="2268" r:id="rId3"/>
    <p:sldId id="377" r:id="rId4"/>
    <p:sldId id="2270" r:id="rId5"/>
    <p:sldId id="277" r:id="rId6"/>
    <p:sldId id="2271" r:id="rId7"/>
    <p:sldId id="2272" r:id="rId8"/>
    <p:sldId id="2273" r:id="rId9"/>
    <p:sldId id="305" r:id="rId10"/>
    <p:sldId id="307" r:id="rId11"/>
    <p:sldId id="2276" r:id="rId12"/>
    <p:sldId id="309" r:id="rId13"/>
    <p:sldId id="310" r:id="rId14"/>
    <p:sldId id="306" r:id="rId15"/>
    <p:sldId id="2277" r:id="rId16"/>
    <p:sldId id="2278" r:id="rId17"/>
    <p:sldId id="2279" r:id="rId18"/>
    <p:sldId id="2280" r:id="rId19"/>
    <p:sldId id="2281" r:id="rId20"/>
    <p:sldId id="2275" r:id="rId21"/>
    <p:sldId id="2282" r:id="rId22"/>
    <p:sldId id="2274" r:id="rId23"/>
  </p:sldIdLst>
  <p:sldSz cx="12192000" cy="6858000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3723"/>
    <a:srgbClr val="3A4F6C"/>
    <a:srgbClr val="2F7EAC"/>
    <a:srgbClr val="F4A2A5"/>
    <a:srgbClr val="F7B1B1"/>
    <a:srgbClr val="F8C5C4"/>
    <a:srgbClr val="DB6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134560-9092-40E6-90F7-CAFD643B0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D4BC254-1B59-4E2D-BCF9-19343E3F4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64CC93-B1E0-4FC6-BA9F-85532A9A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E351C3-B49F-4413-9D71-F60536F8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9D3336-6264-4E09-948D-72B67EFF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6435113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2D65CE-F48C-4002-9F64-6CE68FB5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3E2A5C-CF3C-41D1-8B80-B798A23FC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95DE09-5DDC-4D21-9B25-7F679C60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05733C-22F3-49C1-A0C5-22809202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306A82-FC33-40B2-965F-B091B13D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4161571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FC05B19-D1C1-4B9D-BF5D-B6674ABEE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256BE14-4ADF-40A2-A87E-DFA5208E6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ED7E54-121F-4B45-B4E2-7E86CD69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BB7877-4397-4C0C-84BC-50A15F27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7F4FBB-F747-448D-A58B-850C1A36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627332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2448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F214E3-F1AE-4CD8-93C9-D0C64FC1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6FD13B-7DDD-4101-B94D-3BC00A49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67437-3F8C-4F2D-9700-815FD62F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B29756-7ACB-44B6-9A4B-D8A14D6E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96E246-EF76-4ECF-A884-1A92AB56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0159604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5C487C-54E9-477D-8E26-43460F36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2E85CF-E4C7-4452-B783-2CE97447E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EE1F97-26F1-4670-BBBA-DC9FD1A2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819BC1-429E-42EA-9504-ABCD6B32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6BF0E2-5273-43E3-9027-90B833A6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624316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A5D290-DA67-4CED-9E61-DD589431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33EB2B-75CD-4925-BBFA-5AB4BE004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5B21908-99DC-4FC1-B6EF-19FA4C5B2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A49D815-A4F8-4101-B431-88D4F7A9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3E4382E-69E2-490E-8AF9-EB9BBB11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92643E-7FED-459C-8EA5-5B2CD0A9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206785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2CC5D4-BF8E-4535-BC9D-CA34658A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0EE51-A117-4815-BF44-A2220B96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73BD18A-C841-4235-9A99-26191C20E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8BF732B-D0A3-498E-B315-27E8F3DBF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2D5BE2B-38F1-465D-819D-99C3BB163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26561DF-0D14-4F5C-A90E-C4A70A74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4FA2D7A-AA55-443A-865C-2C24A679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8CDB4B5-A6C8-4298-956C-3BAF1857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504974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1A025F-DDA6-4DF2-9849-B62049C1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4AE0428-EB52-43E2-9523-73A73965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7BA546E-37A8-4377-A8AC-6D6DB64C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413A2AD-BF22-4F46-98FE-9AA7CD22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785745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EBA0A3-B890-48EE-BA00-2723AE32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2008A5-C642-479F-ADBB-AF33CCFE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F1AC673-CF63-4B45-833C-CBD5BB4A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3984409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FB1009-B046-4870-9EFC-BB19AB8E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DAB1C2-C77C-429B-82CF-84DA1F549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79AFD1-9D26-4D26-8052-86193BCFD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CF96B48-7E26-42E8-B378-2D3737D5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BC45C88-6C58-4B81-9B9C-38ED07B36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F21C1D-BEAA-4461-9531-26DD0912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737175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D93BB8-3A20-4BD5-B93E-35EDEBD0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9B12B0-F547-457C-9D4E-AF3B0D99B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B4F81C5-9062-4685-B087-7B4C7B4D0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08CEE73-5CF9-4055-B138-4A03C331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09BD7BD-59FF-4DC1-8111-8C36E763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A2FC336-14D5-45B4-8307-FFDF935A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763817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DD3A885-3433-4CB2-8732-B00647C7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AB1FF4E-6564-46EA-97D6-E6077B977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642C71-596C-4A31-BB47-D4AB16E40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BB1F4-E69F-4EEE-9D42-2E4A9F3A8AAA}" type="datetimeFigureOut">
              <a:rPr lang="ar-EG" smtClean="0"/>
              <a:t>14/06/1443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9E1D5E-B8C8-4E89-B73C-A37DEF90B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25477B-1AE7-4129-B450-9B681B2AA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A7414-BEC6-47F7-B100-5A9C9702DC0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38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slow">
    <p:push dir="u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eewchJWRXLU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quizizz.com/admin/quiz/61e45e3a175853001e544a83/fn-alraoy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4161313" y="1077380"/>
            <a:ext cx="6728870" cy="2193876"/>
          </a:xfrm>
          <a:prstGeom prst="rect">
            <a:avLst/>
          </a:prstGeom>
          <a:solidFill>
            <a:srgbClr val="E6E6E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defRPr/>
            </a:pPr>
            <a:r>
              <a:rPr lang="ar-AE" sz="5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اليــوم  :الخميس </a:t>
            </a:r>
          </a:p>
          <a:p>
            <a:pPr algn="r" defTabSz="914363" rtl="1">
              <a:defRPr/>
            </a:pPr>
            <a:r>
              <a:rPr lang="ar-AE" sz="5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التاريخ :    6-1-2022</a:t>
            </a:r>
            <a:endParaRPr lang="ar-AE" sz="3667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5570932" y="3560024"/>
            <a:ext cx="5293077" cy="1631024"/>
          </a:xfrm>
          <a:prstGeom prst="rect">
            <a:avLst/>
          </a:prstGeom>
          <a:solidFill>
            <a:srgbClr val="E6E6E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defTabSz="914363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defTabSz="914363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965717" y="788611"/>
            <a:ext cx="3023633" cy="277141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3338311" y="3560024"/>
            <a:ext cx="2035065" cy="178420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552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حكاية">
            <a:hlinkClick r:id="" action="ppaction://media"/>
            <a:extLst>
              <a:ext uri="{FF2B5EF4-FFF2-40B4-BE49-F238E27FC236}">
                <a16:creationId xmlns:a16="http://schemas.microsoft.com/office/drawing/2014/main" id="{6486B354-1489-413F-BFC3-0AC58CAC8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89" y="-49213"/>
            <a:ext cx="12366978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3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E4A6-ADEA-404E-81C9-E492745F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https://www.youtube.com/watch?v=eewchJWRXLU</a:t>
            </a:r>
            <a:r>
              <a:rPr lang="ar-AE" sz="3200" dirty="0"/>
              <a:t> </a:t>
            </a:r>
            <a:endParaRPr lang="en-US" sz="3200" dirty="0"/>
          </a:p>
        </p:txBody>
      </p:sp>
      <p:pic>
        <p:nvPicPr>
          <p:cNvPr id="1026" name="Picture 2" descr="الحكواتي».. قصص مشوقة من التاريخ العربي">
            <a:extLst>
              <a:ext uri="{FF2B5EF4-FFF2-40B4-BE49-F238E27FC236}">
                <a16:creationId xmlns:a16="http://schemas.microsoft.com/office/drawing/2014/main" id="{683C34B5-551C-401B-9F18-707D34DA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8" y="1391421"/>
            <a:ext cx="11397244" cy="53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878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54FD-C457-434E-B2B9-18C43C98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ar-SA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الحكواتي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901B4-258D-4373-9C1C-C20741A0F064}"/>
              </a:ext>
            </a:extLst>
          </p:cNvPr>
          <p:cNvSpPr txBox="1"/>
          <p:nvPr/>
        </p:nvSpPr>
        <p:spPr>
          <a:xfrm>
            <a:off x="79496" y="1895061"/>
            <a:ext cx="7135375" cy="4086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عمل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الحكواتي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كان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يتركز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في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المقاهي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الشعبية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، 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كان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عمل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الحكواتي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يمتد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يومياً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على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فترتين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بين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صلاتي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المغرب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والعشاء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وهي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فترة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قصيرة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لا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تزيد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على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الساعة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،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وبعد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صلاة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العشاء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وتمتد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أحياناً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حتى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ساعات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الفجر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الأولى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فيقف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الحكواتي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مستعيناً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بكتاب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يصطحبه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معه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بشكل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دائم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،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ويبدأ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سرد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الرواية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أو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الحكاية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غالباً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ما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تكون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شخصية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تاريخية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،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وتدور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جميعها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عن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البطولة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والشجاعة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والشرف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والمروءة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ونصرة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المظلوم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وفي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نهاية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كل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حكاية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لا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وأن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ينتصر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الخير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الذي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يمثله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بطل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الرواية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ويبقي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الحكواتي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جمهوره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في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تشوق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دائم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لمعرفة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وقائع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القصة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أولاً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بأول</a:t>
            </a:r>
            <a:r>
              <a:rPr lang="en-US" sz="2000" dirty="0"/>
              <a:t>.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2E9AC5-A05A-4CBF-BBD3-5813A1B98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3" b="66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8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FB5200-E69C-4EEA-9ADE-55695A875A6B}"/>
              </a:ext>
            </a:extLst>
          </p:cNvPr>
          <p:cNvSpPr txBox="1"/>
          <p:nvPr/>
        </p:nvSpPr>
        <p:spPr>
          <a:xfrm>
            <a:off x="79497" y="238540"/>
            <a:ext cx="7135374" cy="5707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واذا</a:t>
            </a:r>
            <a:r>
              <a:rPr lang="en-US" sz="2400" b="1" dirty="0"/>
              <a:t> </a:t>
            </a:r>
            <a:r>
              <a:rPr lang="en-US" sz="2400" b="1" dirty="0" err="1"/>
              <a:t>ما</a:t>
            </a:r>
            <a:r>
              <a:rPr lang="en-US" sz="2400" b="1" dirty="0"/>
              <a:t> </a:t>
            </a:r>
            <a:r>
              <a:rPr lang="en-US" sz="2400" b="1" dirty="0" err="1"/>
              <a:t>طالت</a:t>
            </a:r>
            <a:r>
              <a:rPr lang="en-US" sz="2400" b="1" dirty="0"/>
              <a:t> </a:t>
            </a:r>
            <a:r>
              <a:rPr lang="en-US" sz="2400" b="1" dirty="0" err="1"/>
              <a:t>الحكاية</a:t>
            </a:r>
            <a:r>
              <a:rPr lang="en-US" sz="2400" b="1" dirty="0"/>
              <a:t> </a:t>
            </a:r>
            <a:r>
              <a:rPr lang="en-US" sz="2400" b="1" dirty="0" err="1"/>
              <a:t>لليال</a:t>
            </a:r>
            <a:r>
              <a:rPr lang="en-US" sz="2400" b="1" dirty="0"/>
              <a:t> </a:t>
            </a:r>
            <a:r>
              <a:rPr lang="en-US" sz="2400" b="1" dirty="0" err="1"/>
              <a:t>وأيام</a:t>
            </a:r>
            <a:r>
              <a:rPr lang="en-US" sz="2400" b="1" dirty="0"/>
              <a:t>، </a:t>
            </a:r>
            <a:r>
              <a:rPr lang="en-US" sz="2400" b="1" dirty="0" err="1"/>
              <a:t>فانه</a:t>
            </a:r>
            <a:r>
              <a:rPr lang="en-US" sz="2400" b="1" dirty="0"/>
              <a:t> </a:t>
            </a:r>
            <a:r>
              <a:rPr lang="en-US" sz="2400" b="1" dirty="0" err="1"/>
              <a:t>كان</a:t>
            </a:r>
            <a:r>
              <a:rPr lang="en-US" sz="2400" b="1" dirty="0"/>
              <a:t> </a:t>
            </a:r>
            <a:r>
              <a:rPr lang="en-US" sz="2400" b="1" dirty="0" err="1"/>
              <a:t>يحرص</a:t>
            </a:r>
            <a:r>
              <a:rPr lang="en-US" sz="2400" b="1" dirty="0"/>
              <a:t> </a:t>
            </a:r>
            <a:r>
              <a:rPr lang="en-US" sz="2400" b="1" dirty="0" err="1"/>
              <a:t>على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تنتهي</a:t>
            </a:r>
            <a:r>
              <a:rPr lang="en-US" sz="2400" b="1" dirty="0"/>
              <a:t> </a:t>
            </a:r>
            <a:r>
              <a:rPr lang="en-US" sz="2400" b="1" dirty="0" err="1"/>
              <a:t>أحداث</a:t>
            </a:r>
            <a:r>
              <a:rPr lang="en-US" sz="2400" b="1" dirty="0"/>
              <a:t> </a:t>
            </a:r>
            <a:r>
              <a:rPr lang="en-US" sz="2400" b="1" dirty="0" err="1"/>
              <a:t>القصة</a:t>
            </a:r>
            <a:r>
              <a:rPr lang="en-US" sz="2400" b="1" dirty="0"/>
              <a:t> </a:t>
            </a:r>
            <a:r>
              <a:rPr lang="en-US" sz="2400" b="1" dirty="0" err="1"/>
              <a:t>كل</a:t>
            </a:r>
            <a:r>
              <a:rPr lang="en-US" sz="2400" b="1" dirty="0"/>
              <a:t> </a:t>
            </a:r>
            <a:r>
              <a:rPr lang="en-US" sz="2400" b="1" dirty="0" err="1"/>
              <a:t>ليلة</a:t>
            </a:r>
            <a:r>
              <a:rPr lang="en-US" sz="2400" b="1" dirty="0"/>
              <a:t> </a:t>
            </a:r>
            <a:r>
              <a:rPr lang="en-US" sz="2400" b="1" dirty="0" err="1"/>
              <a:t>بموقف</a:t>
            </a:r>
            <a:r>
              <a:rPr lang="en-US" sz="2400" b="1" dirty="0"/>
              <a:t> </a:t>
            </a:r>
            <a:r>
              <a:rPr lang="en-US" sz="2400" b="1" dirty="0" err="1"/>
              <a:t>متأزم</a:t>
            </a:r>
            <a:r>
              <a:rPr lang="en-US" sz="2400" b="1" dirty="0"/>
              <a:t> </a:t>
            </a:r>
            <a:r>
              <a:rPr lang="en-US" sz="2400" b="1" dirty="0" err="1"/>
              <a:t>والبطل</a:t>
            </a:r>
            <a:r>
              <a:rPr lang="en-US" sz="2400" b="1" dirty="0"/>
              <a:t> </a:t>
            </a:r>
            <a:r>
              <a:rPr lang="en-US" sz="2400" b="1" dirty="0" err="1"/>
              <a:t>في</a:t>
            </a:r>
            <a:r>
              <a:rPr lang="en-US" sz="2400" b="1" dirty="0"/>
              <a:t> </a:t>
            </a:r>
            <a:r>
              <a:rPr lang="en-US" sz="2400" b="1" dirty="0" err="1"/>
              <a:t>مأزق</a:t>
            </a:r>
            <a:r>
              <a:rPr lang="en-US" sz="2400" b="1" dirty="0"/>
              <a:t> </a:t>
            </a:r>
            <a:r>
              <a:rPr lang="en-US" sz="2400" b="1" dirty="0" err="1"/>
              <a:t>حتى</a:t>
            </a:r>
            <a:r>
              <a:rPr lang="en-US" sz="2400" b="1" dirty="0"/>
              <a:t> </a:t>
            </a:r>
            <a:r>
              <a:rPr lang="en-US" sz="2400" b="1" dirty="0" err="1"/>
              <a:t>يحمّس</a:t>
            </a:r>
            <a:r>
              <a:rPr lang="en-US" sz="2400" b="1" dirty="0"/>
              <a:t> </a:t>
            </a:r>
            <a:r>
              <a:rPr lang="en-US" sz="2400" b="1" dirty="0" err="1"/>
              <a:t>المتلقي</a:t>
            </a:r>
            <a:r>
              <a:rPr lang="en-US" sz="2400" b="1" dirty="0"/>
              <a:t> </a:t>
            </a:r>
            <a:r>
              <a:rPr lang="en-US" sz="2400" b="1" dirty="0" err="1"/>
              <a:t>ويجعله</a:t>
            </a:r>
            <a:r>
              <a:rPr lang="en-US" sz="2400" b="1" dirty="0"/>
              <a:t> </a:t>
            </a:r>
            <a:r>
              <a:rPr lang="en-US" sz="2400" b="1" dirty="0" err="1"/>
              <a:t>متشوقاً</a:t>
            </a:r>
            <a:r>
              <a:rPr lang="en-US" sz="2400" b="1" dirty="0"/>
              <a:t> </a:t>
            </a:r>
            <a:r>
              <a:rPr lang="en-US" sz="2400" b="1" dirty="0" err="1"/>
              <a:t>لسماع</a:t>
            </a:r>
            <a:r>
              <a:rPr lang="en-US" sz="2400" b="1" dirty="0"/>
              <a:t> </a:t>
            </a:r>
            <a:r>
              <a:rPr lang="en-US" sz="2400" b="1" dirty="0" err="1"/>
              <a:t>بقية</a:t>
            </a:r>
            <a:r>
              <a:rPr lang="en-US" sz="2400" b="1" dirty="0"/>
              <a:t> </a:t>
            </a:r>
            <a:r>
              <a:rPr lang="en-US" sz="2400" b="1" dirty="0" err="1"/>
              <a:t>الأحداث</a:t>
            </a:r>
            <a:r>
              <a:rPr lang="en-US" sz="2400" b="1" dirty="0"/>
              <a:t> </a:t>
            </a:r>
            <a:r>
              <a:rPr lang="en-US" sz="2400" b="1" dirty="0" err="1"/>
              <a:t>وكيف</a:t>
            </a:r>
            <a:r>
              <a:rPr lang="en-US" sz="2400" b="1" dirty="0"/>
              <a:t> </a:t>
            </a:r>
            <a:r>
              <a:rPr lang="en-US" sz="2400" b="1" dirty="0" err="1"/>
              <a:t>سيخلص</a:t>
            </a:r>
            <a:r>
              <a:rPr lang="en-US" sz="2400" b="1" dirty="0"/>
              <a:t> </a:t>
            </a:r>
            <a:r>
              <a:rPr lang="en-US" sz="2400" b="1" dirty="0" err="1"/>
              <a:t>البطل</a:t>
            </a:r>
            <a:r>
              <a:rPr lang="en-US" sz="2400" b="1" dirty="0"/>
              <a:t> </a:t>
            </a:r>
            <a:r>
              <a:rPr lang="en-US" sz="2400" b="1" dirty="0" err="1"/>
              <a:t>نفسه</a:t>
            </a:r>
            <a:r>
              <a:rPr lang="en-US" sz="2400" b="1" dirty="0"/>
              <a:t> </a:t>
            </a:r>
            <a:r>
              <a:rPr lang="en-US" sz="2400" b="1" dirty="0" err="1"/>
              <a:t>من</a:t>
            </a:r>
            <a:r>
              <a:rPr lang="en-US" sz="2400" b="1" dirty="0"/>
              <a:t> </a:t>
            </a:r>
            <a:r>
              <a:rPr lang="en-US" sz="2400" b="1" dirty="0" err="1"/>
              <a:t>المأزق</a:t>
            </a:r>
            <a:r>
              <a:rPr lang="en-US" sz="2400" b="1" dirty="0"/>
              <a:t>. </a:t>
            </a:r>
            <a:r>
              <a:rPr lang="en-US" sz="2400" b="1" dirty="0" err="1"/>
              <a:t>وما</a:t>
            </a:r>
            <a:r>
              <a:rPr lang="en-US" sz="2400" b="1" dirty="0"/>
              <a:t> </a:t>
            </a:r>
            <a:r>
              <a:rPr lang="en-US" sz="2400" b="1" dirty="0" err="1"/>
              <a:t>يزيد</a:t>
            </a:r>
            <a:r>
              <a:rPr lang="en-US" sz="2400" b="1" dirty="0"/>
              <a:t> </a:t>
            </a:r>
            <a:r>
              <a:rPr lang="en-US" sz="2400" b="1" dirty="0" err="1"/>
              <a:t>في</a:t>
            </a:r>
            <a:r>
              <a:rPr lang="en-US" sz="2400" b="1" dirty="0"/>
              <a:t> </a:t>
            </a:r>
            <a:r>
              <a:rPr lang="en-US" sz="2400" b="1" dirty="0" err="1"/>
              <a:t>الحماسة</a:t>
            </a:r>
            <a:r>
              <a:rPr lang="en-US" sz="2400" b="1" dirty="0"/>
              <a:t> </a:t>
            </a:r>
            <a:r>
              <a:rPr lang="en-US" sz="2400" b="1" dirty="0" err="1"/>
              <a:t>والتشويق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الحكواتي</a:t>
            </a:r>
            <a:r>
              <a:rPr lang="en-US" sz="2400" b="1" dirty="0"/>
              <a:t> </a:t>
            </a:r>
            <a:r>
              <a:rPr lang="en-US" sz="2400" b="1" dirty="0" err="1"/>
              <a:t>كان</a:t>
            </a:r>
            <a:r>
              <a:rPr lang="en-US" sz="2400" b="1" dirty="0"/>
              <a:t> </a:t>
            </a:r>
            <a:r>
              <a:rPr lang="en-US" sz="2400" b="1" dirty="0" err="1"/>
              <a:t>يقوم</a:t>
            </a:r>
            <a:r>
              <a:rPr lang="en-US" sz="2400" b="1" dirty="0"/>
              <a:t> </a:t>
            </a:r>
            <a:r>
              <a:rPr lang="en-US" sz="2400" b="1" dirty="0" err="1"/>
              <a:t>بتجسيد</a:t>
            </a:r>
            <a:r>
              <a:rPr lang="en-US" sz="2400" b="1" dirty="0"/>
              <a:t> </a:t>
            </a:r>
            <a:r>
              <a:rPr lang="en-US" sz="2400" b="1" dirty="0" err="1"/>
              <a:t>شخصيات</a:t>
            </a:r>
            <a:r>
              <a:rPr lang="en-US" sz="2400" b="1" dirty="0"/>
              <a:t> </a:t>
            </a:r>
            <a:r>
              <a:rPr lang="en-US" sz="2400" b="1" dirty="0" err="1"/>
              <a:t>روايته</a:t>
            </a:r>
            <a:r>
              <a:rPr lang="en-US" sz="2400" b="1" dirty="0"/>
              <a:t> </a:t>
            </a:r>
            <a:r>
              <a:rPr lang="en-US" sz="2400" b="1" dirty="0" err="1"/>
              <a:t>وكلامهم</a:t>
            </a:r>
            <a:r>
              <a:rPr lang="en-US" sz="2400" b="1" dirty="0"/>
              <a:t> </a:t>
            </a:r>
            <a:r>
              <a:rPr lang="en-US" sz="2400" b="1" dirty="0" err="1"/>
              <a:t>بتحريك</a:t>
            </a:r>
            <a:r>
              <a:rPr lang="en-US" sz="2400" b="1" dirty="0"/>
              <a:t> </a:t>
            </a:r>
            <a:r>
              <a:rPr lang="en-US" sz="2400" b="1" dirty="0" err="1"/>
              <a:t>يديه</a:t>
            </a:r>
            <a:r>
              <a:rPr lang="en-US" sz="2400" b="1" dirty="0"/>
              <a:t> </a:t>
            </a:r>
            <a:r>
              <a:rPr lang="en-US" sz="2400" b="1" dirty="0" err="1"/>
              <a:t>وترفيع</a:t>
            </a:r>
            <a:r>
              <a:rPr lang="en-US" sz="2400" b="1" dirty="0"/>
              <a:t> </a:t>
            </a:r>
            <a:r>
              <a:rPr lang="en-US" sz="2400" b="1" dirty="0" err="1"/>
              <a:t>صوته</a:t>
            </a:r>
            <a:r>
              <a:rPr lang="en-US" sz="2400" b="1" dirty="0"/>
              <a:t> </a:t>
            </a:r>
            <a:r>
              <a:rPr lang="en-US" sz="2400" b="1" dirty="0" err="1"/>
              <a:t>أو</a:t>
            </a:r>
            <a:r>
              <a:rPr lang="en-US" sz="2400" b="1" dirty="0"/>
              <a:t> </a:t>
            </a:r>
            <a:r>
              <a:rPr lang="en-US" sz="2400" b="1" dirty="0" err="1"/>
              <a:t>تضخيمه</a:t>
            </a:r>
            <a:r>
              <a:rPr lang="en-US" sz="2400" b="1" dirty="0"/>
              <a:t>. </a:t>
            </a:r>
            <a:r>
              <a:rPr lang="en-US" sz="2400" b="1" dirty="0" err="1"/>
              <a:t>والمفارقة</a:t>
            </a:r>
            <a:r>
              <a:rPr lang="en-US" sz="2400" b="1" dirty="0"/>
              <a:t> </a:t>
            </a:r>
            <a:r>
              <a:rPr lang="en-US" sz="2400" b="1" dirty="0" err="1"/>
              <a:t>في</a:t>
            </a:r>
            <a:r>
              <a:rPr lang="en-US" sz="2400" b="1" dirty="0"/>
              <a:t> </a:t>
            </a:r>
            <a:r>
              <a:rPr lang="en-US" sz="2400" b="1" dirty="0" err="1"/>
              <a:t>الأمر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بعض</a:t>
            </a:r>
            <a:r>
              <a:rPr lang="en-US" sz="2400" b="1" dirty="0"/>
              <a:t> </a:t>
            </a:r>
            <a:r>
              <a:rPr lang="en-US" sz="2400" b="1" dirty="0" err="1"/>
              <a:t>جمهور</a:t>
            </a:r>
            <a:r>
              <a:rPr lang="en-US" sz="2400" b="1" dirty="0"/>
              <a:t> </a:t>
            </a:r>
            <a:r>
              <a:rPr lang="en-US" sz="2400" b="1" dirty="0" err="1"/>
              <a:t>الحكواتي</a:t>
            </a:r>
            <a:r>
              <a:rPr lang="en-US" sz="2400" b="1" dirty="0"/>
              <a:t> </a:t>
            </a:r>
            <a:r>
              <a:rPr lang="en-US" sz="2400" b="1" dirty="0" err="1"/>
              <a:t>كان</a:t>
            </a:r>
            <a:r>
              <a:rPr lang="en-US" sz="2400" b="1" dirty="0"/>
              <a:t> </a:t>
            </a:r>
            <a:r>
              <a:rPr lang="en-US" sz="2400" b="1" dirty="0" err="1"/>
              <a:t>يرفض</a:t>
            </a:r>
            <a:r>
              <a:rPr lang="en-US" sz="2400" b="1" dirty="0"/>
              <a:t> </a:t>
            </a:r>
            <a:r>
              <a:rPr lang="en-US" sz="2400" b="1" dirty="0" err="1"/>
              <a:t>الذهاب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بيته</a:t>
            </a:r>
            <a:r>
              <a:rPr lang="en-US" sz="2400" b="1" dirty="0"/>
              <a:t> </a:t>
            </a:r>
            <a:r>
              <a:rPr lang="en-US" sz="2400" b="1" dirty="0" err="1"/>
              <a:t>قبل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يستمع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بقية</a:t>
            </a:r>
            <a:r>
              <a:rPr lang="en-US" sz="2400" b="1" dirty="0"/>
              <a:t> </a:t>
            </a:r>
            <a:r>
              <a:rPr lang="en-US" sz="2400" b="1" dirty="0" err="1"/>
              <a:t>القصة</a:t>
            </a:r>
            <a:r>
              <a:rPr lang="en-US" sz="2400" b="1" dirty="0"/>
              <a:t> </a:t>
            </a:r>
            <a:r>
              <a:rPr lang="en-US" sz="2400" b="1" dirty="0" err="1"/>
              <a:t>ويطمئن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بطله</a:t>
            </a:r>
            <a:r>
              <a:rPr lang="en-US" sz="2400" b="1" dirty="0"/>
              <a:t> </a:t>
            </a:r>
            <a:r>
              <a:rPr lang="en-US" sz="2400" b="1" dirty="0" err="1"/>
              <a:t>اجتاز</a:t>
            </a:r>
            <a:r>
              <a:rPr lang="en-US" sz="2400" b="1" dirty="0"/>
              <a:t> </a:t>
            </a:r>
            <a:r>
              <a:rPr lang="en-US" sz="2400" b="1" dirty="0" err="1"/>
              <a:t>محنته</a:t>
            </a:r>
            <a:r>
              <a:rPr lang="en-US" sz="2400" b="1" dirty="0"/>
              <a:t>. </a:t>
            </a:r>
            <a:r>
              <a:rPr lang="en-US" sz="2400" b="1" dirty="0" err="1"/>
              <a:t>ووصل</a:t>
            </a:r>
            <a:r>
              <a:rPr lang="en-US" sz="2400" b="1" dirty="0"/>
              <a:t> </a:t>
            </a:r>
            <a:r>
              <a:rPr lang="en-US" sz="2400" b="1" dirty="0" err="1"/>
              <a:t>الأمر</a:t>
            </a:r>
            <a:r>
              <a:rPr lang="en-US" sz="2400" b="1" dirty="0"/>
              <a:t> </a:t>
            </a:r>
            <a:r>
              <a:rPr lang="en-US" sz="2400" b="1" dirty="0" err="1"/>
              <a:t>مرة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درجة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أحد</a:t>
            </a:r>
            <a:r>
              <a:rPr lang="en-US" sz="2400" b="1" dirty="0"/>
              <a:t> </a:t>
            </a:r>
            <a:r>
              <a:rPr lang="en-US" sz="2400" b="1" dirty="0" err="1"/>
              <a:t>المستمعين</a:t>
            </a:r>
            <a:r>
              <a:rPr lang="en-US" sz="2400" b="1" dirty="0"/>
              <a:t> </a:t>
            </a:r>
            <a:r>
              <a:rPr lang="en-US" sz="2400" b="1" dirty="0" err="1"/>
              <a:t>لم</a:t>
            </a:r>
            <a:r>
              <a:rPr lang="en-US" sz="2400" b="1" dirty="0"/>
              <a:t> </a:t>
            </a:r>
            <a:r>
              <a:rPr lang="en-US" sz="2400" b="1" dirty="0" err="1"/>
              <a:t>يستطع</a:t>
            </a:r>
            <a:r>
              <a:rPr lang="en-US" sz="2400" b="1" dirty="0"/>
              <a:t> </a:t>
            </a:r>
            <a:r>
              <a:rPr lang="en-US" sz="2400" b="1" dirty="0" err="1"/>
              <a:t>أن</a:t>
            </a:r>
            <a:r>
              <a:rPr lang="en-US" sz="2400" b="1" dirty="0"/>
              <a:t> </a:t>
            </a:r>
            <a:r>
              <a:rPr lang="en-US" sz="2400" b="1" dirty="0" err="1"/>
              <a:t>يصبر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اليوم</a:t>
            </a:r>
            <a:r>
              <a:rPr lang="en-US" sz="2400" b="1" dirty="0"/>
              <a:t> </a:t>
            </a:r>
            <a:r>
              <a:rPr lang="en-US" sz="2400" b="1" dirty="0" err="1"/>
              <a:t>التالي</a:t>
            </a:r>
            <a:r>
              <a:rPr lang="en-US" sz="2400" b="1" dirty="0"/>
              <a:t>، </a:t>
            </a:r>
            <a:r>
              <a:rPr lang="en-US" sz="2400" b="1" dirty="0" err="1"/>
              <a:t>فلحق</a:t>
            </a:r>
            <a:r>
              <a:rPr lang="en-US" sz="2400" b="1" dirty="0"/>
              <a:t> </a:t>
            </a:r>
            <a:r>
              <a:rPr lang="en-US" sz="2400" b="1" dirty="0" err="1"/>
              <a:t>بالحكواتي</a:t>
            </a:r>
            <a:r>
              <a:rPr lang="en-US" sz="2400" b="1" dirty="0"/>
              <a:t> </a:t>
            </a:r>
            <a:r>
              <a:rPr lang="en-US" sz="2400" b="1" dirty="0" err="1"/>
              <a:t>إلى</a:t>
            </a:r>
            <a:r>
              <a:rPr lang="en-US" sz="2400" b="1" dirty="0"/>
              <a:t> </a:t>
            </a:r>
            <a:r>
              <a:rPr lang="en-US" sz="2400" b="1" dirty="0" err="1"/>
              <a:t>بيته</a:t>
            </a:r>
            <a:r>
              <a:rPr lang="en-US" sz="2400" b="1" dirty="0"/>
              <a:t> </a:t>
            </a:r>
            <a:r>
              <a:rPr lang="en-US" sz="2400" b="1" dirty="0" err="1"/>
              <a:t>ليعرف</a:t>
            </a:r>
            <a:r>
              <a:rPr lang="en-US" sz="2400" b="1" dirty="0"/>
              <a:t> </a:t>
            </a:r>
            <a:r>
              <a:rPr lang="en-US" sz="2400" b="1" dirty="0" err="1"/>
              <a:t>بقية</a:t>
            </a:r>
            <a:r>
              <a:rPr lang="en-US" sz="2400" b="1" dirty="0"/>
              <a:t> </a:t>
            </a:r>
            <a:r>
              <a:rPr lang="en-US" sz="2400" b="1" dirty="0" err="1"/>
              <a:t>القصة</a:t>
            </a:r>
            <a:r>
              <a:rPr lang="en-US" sz="2400" b="1" dirty="0"/>
              <a:t> .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797FB8-C21C-4717-A363-FBD809C3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r="1" b="1"/>
          <a:stretch/>
        </p:blipFill>
        <p:spPr>
          <a:xfrm>
            <a:off x="7421373" y="641206"/>
            <a:ext cx="4235516" cy="53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5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حكواتي">
            <a:hlinkClick r:id="" action="ppaction://media"/>
            <a:extLst>
              <a:ext uri="{FF2B5EF4-FFF2-40B4-BE49-F238E27FC236}">
                <a16:creationId xmlns:a16="http://schemas.microsoft.com/office/drawing/2014/main" id="{D1A8027B-F805-4EAD-B718-299557E3B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68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9E347-A6F8-4E62-B566-ED07D2A8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219200"/>
            <a:ext cx="11548872" cy="4708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563EA5-72E1-44D9-A9B2-A87C66384CEB}"/>
              </a:ext>
            </a:extLst>
          </p:cNvPr>
          <p:cNvSpPr/>
          <p:nvPr/>
        </p:nvSpPr>
        <p:spPr>
          <a:xfrm>
            <a:off x="6335486" y="3091543"/>
            <a:ext cx="3614057" cy="148394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86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112B0-41E1-4F74-BA25-B57DE80B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43" y="646509"/>
            <a:ext cx="11150714" cy="48900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A6B0EF5-ABFA-40A6-BBD9-B019B66784B0}"/>
              </a:ext>
            </a:extLst>
          </p:cNvPr>
          <p:cNvSpPr/>
          <p:nvPr/>
        </p:nvSpPr>
        <p:spPr>
          <a:xfrm>
            <a:off x="276496" y="3824037"/>
            <a:ext cx="3614057" cy="1483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01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62A1-012A-4227-9CA9-AAF81810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06F7-6D37-4B01-98EF-C9479A5B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214913"/>
            <a:ext cx="11755755" cy="40624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A59FA11-8DDD-4BA1-BB9B-35A06F27BF0A}"/>
              </a:ext>
            </a:extLst>
          </p:cNvPr>
          <p:cNvSpPr/>
          <p:nvPr/>
        </p:nvSpPr>
        <p:spPr>
          <a:xfrm>
            <a:off x="121920" y="2540476"/>
            <a:ext cx="3614057" cy="1483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85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E9E37-3D44-40B8-8D2A-AB2E1D0D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DAF73-5CD9-45CF-BC2C-A15F1E8E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8" y="1001486"/>
            <a:ext cx="11119663" cy="46155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F40A58B-05FA-4332-8CAF-615AEB52947A}"/>
              </a:ext>
            </a:extLst>
          </p:cNvPr>
          <p:cNvSpPr/>
          <p:nvPr/>
        </p:nvSpPr>
        <p:spPr>
          <a:xfrm>
            <a:off x="8041774" y="2687030"/>
            <a:ext cx="3614057" cy="1483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89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164CB-CA39-499E-B89A-6AB43CB8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624"/>
            <a:ext cx="12192000" cy="48812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5B8E712-372C-4411-85F3-C7B052E2930B}"/>
              </a:ext>
            </a:extLst>
          </p:cNvPr>
          <p:cNvSpPr/>
          <p:nvPr/>
        </p:nvSpPr>
        <p:spPr>
          <a:xfrm>
            <a:off x="966060" y="3762436"/>
            <a:ext cx="3614057" cy="1483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67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47C19-E611-448B-B29A-A4170146B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1839" y="434824"/>
            <a:ext cx="640352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استراتيجيات جذب الانتباه | المرسال">
            <a:extLst>
              <a:ext uri="{FF2B5EF4-FFF2-40B4-BE49-F238E27FC236}">
                <a16:creationId xmlns:a16="http://schemas.microsoft.com/office/drawing/2014/main" id="{2B2DA0CE-2F4A-44A8-8478-18F29B13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7" y="1461214"/>
            <a:ext cx="4120757" cy="45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724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2340-E210-471E-96A4-096B04B7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" y="1706245"/>
            <a:ext cx="11079480" cy="132556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https://quizizz.com/admin/quiz/61e45e3a175853001e544a83/fn-alraoy</a:t>
            </a:r>
            <a:r>
              <a:rPr lang="ar-AE" sz="2800" dirty="0"/>
              <a:t>  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CFCE1-654E-49AC-B2A3-634C8274D714}"/>
              </a:ext>
            </a:extLst>
          </p:cNvPr>
          <p:cNvSpPr/>
          <p:nvPr/>
        </p:nvSpPr>
        <p:spPr>
          <a:xfrm>
            <a:off x="4750411" y="483215"/>
            <a:ext cx="5586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بطاقة  خروج من الدرس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3C895-BDA6-400E-9C3F-FF0635CD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980961"/>
            <a:ext cx="4917757" cy="38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2692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6FD32A-18B0-456C-82D2-E916691C2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269" y="643467"/>
            <a:ext cx="1066546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كيفية جذب الجمهور المستهدف من منصات التواصل الاجتماعي المناسبة ؟ - emktiv">
            <a:extLst>
              <a:ext uri="{FF2B5EF4-FFF2-40B4-BE49-F238E27FC236}">
                <a16:creationId xmlns:a16="http://schemas.microsoft.com/office/drawing/2014/main" id="{17E55A0C-9D7B-4DEB-8292-1A689FF7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7" y="671212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طرق لجذب انتباه الآخرين">
            <a:extLst>
              <a:ext uri="{FF2B5EF4-FFF2-40B4-BE49-F238E27FC236}">
                <a16:creationId xmlns:a16="http://schemas.microsoft.com/office/drawing/2014/main" id="{0C2B47A0-6B34-49E6-8A3C-AACBFBFF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3" y="2421170"/>
            <a:ext cx="37147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110B76-4432-475C-8DFE-164D5F919A54}"/>
              </a:ext>
            </a:extLst>
          </p:cNvPr>
          <p:cNvSpPr/>
          <p:nvPr/>
        </p:nvSpPr>
        <p:spPr>
          <a:xfrm>
            <a:off x="4265773" y="116448"/>
            <a:ext cx="5836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 ارسله على المقرر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2206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8859" y="151002"/>
            <a:ext cx="6719581" cy="889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كيف نحمي أنفسنا من (كوفيد19 )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6044" y="1610686"/>
            <a:ext cx="2986481" cy="24999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6437" y="1895912"/>
            <a:ext cx="2382780" cy="183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739780" y="1627464"/>
            <a:ext cx="2978092" cy="2541864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4316136"/>
            <a:ext cx="2978092" cy="2541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73674" y="4214069"/>
            <a:ext cx="2978092" cy="25418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19931" y="1648436"/>
            <a:ext cx="2978092" cy="25418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3912" y="4316136"/>
            <a:ext cx="2978092" cy="25418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783" y="1837189"/>
            <a:ext cx="2281806" cy="20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849" y="2046914"/>
            <a:ext cx="2592198" cy="182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5" cstate="print"/>
          <a:srcRect r="3462"/>
          <a:stretch>
            <a:fillRect/>
          </a:stretch>
        </p:blipFill>
        <p:spPr bwMode="auto">
          <a:xfrm>
            <a:off x="8541524" y="4496499"/>
            <a:ext cx="2328124" cy="178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4672" y="4605556"/>
            <a:ext cx="2625753" cy="20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8699" y="4748169"/>
            <a:ext cx="2353730" cy="176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79E7-AC21-445E-9046-63D5D3A96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41BF2-450C-4FAD-8E27-E2D4CE042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85577-C09B-45F2-BF30-2F8817F0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65125"/>
            <a:ext cx="5848351" cy="5811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020EF-D6FA-4989-B380-ADE92E6D3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365125"/>
            <a:ext cx="453077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987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AA99ADFC-D440-4ADD-A07B-834CDDB2601A}"/>
              </a:ext>
            </a:extLst>
          </p:cNvPr>
          <p:cNvGrpSpPr/>
          <p:nvPr/>
        </p:nvGrpSpPr>
        <p:grpSpPr>
          <a:xfrm>
            <a:off x="755009" y="572412"/>
            <a:ext cx="9949939" cy="5943600"/>
            <a:chOff x="1537855" y="540328"/>
            <a:chExt cx="9167091" cy="58437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3C395A1-BB48-4A3B-A50D-F8D94028199B}"/>
                </a:ext>
              </a:extLst>
            </p:cNvPr>
            <p:cNvSpPr/>
            <p:nvPr/>
          </p:nvSpPr>
          <p:spPr>
            <a:xfrm>
              <a:off x="1588655" y="606755"/>
              <a:ext cx="9116291" cy="5777345"/>
            </a:xfrm>
            <a:prstGeom prst="roundRect">
              <a:avLst>
                <a:gd name="adj" fmla="val 3238"/>
              </a:avLst>
            </a:prstGeom>
            <a:solidFill>
              <a:srgbClr val="654F51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F316AAB-070E-40C7-AE22-444886DA739C}"/>
                </a:ext>
              </a:extLst>
            </p:cNvPr>
            <p:cNvSpPr/>
            <p:nvPr/>
          </p:nvSpPr>
          <p:spPr>
            <a:xfrm>
              <a:off x="1537855" y="540328"/>
              <a:ext cx="9116291" cy="5777345"/>
            </a:xfrm>
            <a:prstGeom prst="roundRect">
              <a:avLst>
                <a:gd name="adj" fmla="val 3238"/>
              </a:avLst>
            </a:prstGeom>
            <a:solidFill>
              <a:srgbClr val="654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43E0AA-BFEC-449A-AB02-3781376AC8BC}"/>
              </a:ext>
            </a:extLst>
          </p:cNvPr>
          <p:cNvSpPr/>
          <p:nvPr/>
        </p:nvSpPr>
        <p:spPr>
          <a:xfrm>
            <a:off x="1770746" y="783770"/>
            <a:ext cx="8679543" cy="5486400"/>
          </a:xfrm>
          <a:prstGeom prst="rect">
            <a:avLst/>
          </a:prstGeom>
          <a:gradFill flip="none" rotWithShape="1">
            <a:gsLst>
              <a:gs pos="1000">
                <a:srgbClr val="D3DDDF"/>
              </a:gs>
              <a:gs pos="85000">
                <a:srgbClr val="F4F5F7"/>
              </a:gs>
            </a:gsLst>
            <a:lin ang="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A3EAA5-A50B-4A07-B742-E78E03831B42}"/>
              </a:ext>
            </a:extLst>
          </p:cNvPr>
          <p:cNvCxnSpPr/>
          <p:nvPr/>
        </p:nvCxnSpPr>
        <p:spPr>
          <a:xfrm>
            <a:off x="6096000" y="1061361"/>
            <a:ext cx="0" cy="472426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C89E0EF-1847-481D-AC0B-F1B76C260FD5}"/>
              </a:ext>
            </a:extLst>
          </p:cNvPr>
          <p:cNvSpPr/>
          <p:nvPr/>
        </p:nvSpPr>
        <p:spPr>
          <a:xfrm>
            <a:off x="10253094" y="784359"/>
            <a:ext cx="202436" cy="137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CC7D22-A31D-4E95-8762-503C1FE98CA4}"/>
              </a:ext>
            </a:extLst>
          </p:cNvPr>
          <p:cNvSpPr/>
          <p:nvPr/>
        </p:nvSpPr>
        <p:spPr>
          <a:xfrm>
            <a:off x="10250471" y="2155959"/>
            <a:ext cx="202436" cy="1371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671ADB-98CF-4027-BA13-C13BE4FC15C3}"/>
              </a:ext>
            </a:extLst>
          </p:cNvPr>
          <p:cNvSpPr/>
          <p:nvPr/>
        </p:nvSpPr>
        <p:spPr>
          <a:xfrm>
            <a:off x="10250471" y="3528012"/>
            <a:ext cx="202436" cy="1371600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9E70ED-B291-403C-9D6B-75DABCEC5910}"/>
              </a:ext>
            </a:extLst>
          </p:cNvPr>
          <p:cNvSpPr/>
          <p:nvPr/>
        </p:nvSpPr>
        <p:spPr>
          <a:xfrm>
            <a:off x="10251847" y="4899748"/>
            <a:ext cx="202436" cy="13716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8F9E0EFF-DC24-4753-9478-84DA5440381D}"/>
              </a:ext>
            </a:extLst>
          </p:cNvPr>
          <p:cNvSpPr/>
          <p:nvPr/>
        </p:nvSpPr>
        <p:spPr>
          <a:xfrm flipH="1" flipV="1">
            <a:off x="6377227" y="2139650"/>
            <a:ext cx="4080991" cy="209729"/>
          </a:xfrm>
          <a:prstGeom prst="rtTriangle">
            <a:avLst/>
          </a:prstGeom>
          <a:gradFill flip="none" rotWithShape="1">
            <a:gsLst>
              <a:gs pos="100000">
                <a:schemeClr val="tx1">
                  <a:alpha val="68000"/>
                </a:schemeClr>
              </a:gs>
              <a:gs pos="0">
                <a:srgbClr val="E9EDEF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79C6FCA8-6923-4C46-A669-B630A56A897B}"/>
              </a:ext>
            </a:extLst>
          </p:cNvPr>
          <p:cNvSpPr/>
          <p:nvPr/>
        </p:nvSpPr>
        <p:spPr>
          <a:xfrm flipH="1" flipV="1">
            <a:off x="6369298" y="3527196"/>
            <a:ext cx="4080991" cy="209729"/>
          </a:xfrm>
          <a:prstGeom prst="rtTriangle">
            <a:avLst/>
          </a:prstGeom>
          <a:gradFill flip="none" rotWithShape="1">
            <a:gsLst>
              <a:gs pos="100000">
                <a:schemeClr val="tx1">
                  <a:alpha val="68000"/>
                </a:schemeClr>
              </a:gs>
              <a:gs pos="0">
                <a:srgbClr val="E9EDEF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E1DE1656-8B2D-4DD8-8EAB-2C472225DD67}"/>
              </a:ext>
            </a:extLst>
          </p:cNvPr>
          <p:cNvSpPr/>
          <p:nvPr/>
        </p:nvSpPr>
        <p:spPr>
          <a:xfrm flipH="1" flipV="1">
            <a:off x="6361367" y="4898708"/>
            <a:ext cx="4080991" cy="209729"/>
          </a:xfrm>
          <a:prstGeom prst="rtTriangle">
            <a:avLst/>
          </a:prstGeom>
          <a:gradFill flip="none" rotWithShape="1">
            <a:gsLst>
              <a:gs pos="100000">
                <a:schemeClr val="tx1">
                  <a:alpha val="68000"/>
                </a:schemeClr>
              </a:gs>
              <a:gs pos="0">
                <a:srgbClr val="E9EDEF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1C647D-684B-415E-B92D-9A9E75739259}"/>
              </a:ext>
            </a:extLst>
          </p:cNvPr>
          <p:cNvSpPr txBox="1"/>
          <p:nvPr/>
        </p:nvSpPr>
        <p:spPr>
          <a:xfrm>
            <a:off x="7840667" y="1129867"/>
            <a:ext cx="18069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0374B"/>
                </a:solidFill>
                <a:effectLst/>
                <a:uLnTx/>
                <a:uFillTx/>
                <a:latin typeface="Oswald" panose="02000503000000000000" pitchFamily="2" charset="0"/>
                <a:ea typeface="+mn-ea"/>
                <a:cs typeface="+mn-cs"/>
              </a:rPr>
              <a:t>Write a Plan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116758-9D65-43C6-A388-D30BB15CA837}"/>
              </a:ext>
            </a:extLst>
          </p:cNvPr>
          <p:cNvSpPr txBox="1"/>
          <p:nvPr/>
        </p:nvSpPr>
        <p:spPr>
          <a:xfrm>
            <a:off x="7795857" y="1619197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placeholder. Type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text here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E587452-F46F-489A-B0FA-923E602F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555" y="1201851"/>
            <a:ext cx="499916" cy="5282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46B3F2F-E604-439A-ACDB-A1EFDE80B749}"/>
              </a:ext>
            </a:extLst>
          </p:cNvPr>
          <p:cNvSpPr txBox="1"/>
          <p:nvPr/>
        </p:nvSpPr>
        <p:spPr>
          <a:xfrm>
            <a:off x="7674886" y="2415118"/>
            <a:ext cx="2040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30374B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0374B"/>
                </a:solidFill>
                <a:effectLst/>
                <a:uLnTx/>
                <a:uFillTx/>
                <a:latin typeface="Oswald" panose="02000503000000000000" pitchFamily="2" charset="0"/>
                <a:ea typeface="+mn-ea"/>
                <a:cs typeface="+mn-cs"/>
              </a:rPr>
              <a:t>Find Investors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200D5F-A4E0-49D5-A542-524F1D682004}"/>
              </a:ext>
            </a:extLst>
          </p:cNvPr>
          <p:cNvSpPr txBox="1"/>
          <p:nvPr/>
        </p:nvSpPr>
        <p:spPr>
          <a:xfrm>
            <a:off x="7763809" y="286859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placeholder. Type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text here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E0268A2-1900-441C-9FB9-C7AA15720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424" y="2458883"/>
            <a:ext cx="553049" cy="6265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2B4EFE-6407-4EE9-9487-E8888E7670AD}"/>
              </a:ext>
            </a:extLst>
          </p:cNvPr>
          <p:cNvSpPr txBox="1"/>
          <p:nvPr/>
        </p:nvSpPr>
        <p:spPr>
          <a:xfrm>
            <a:off x="7561408" y="3817965"/>
            <a:ext cx="2821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30374B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0374B"/>
                </a:solidFill>
                <a:effectLst/>
                <a:uLnTx/>
                <a:uFillTx/>
                <a:latin typeface="Oswald" panose="02000503000000000000" pitchFamily="2" charset="0"/>
                <a:ea typeface="+mn-ea"/>
                <a:cs typeface="+mn-cs"/>
              </a:rPr>
              <a:t>Marketing Research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958FFE-5F6C-4A18-9160-054359C36EDF}"/>
              </a:ext>
            </a:extLst>
          </p:cNvPr>
          <p:cNvSpPr txBox="1"/>
          <p:nvPr/>
        </p:nvSpPr>
        <p:spPr>
          <a:xfrm>
            <a:off x="7928493" y="421719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placeholder. Type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text here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D3A814D-42FD-433B-9426-CC4AA9163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895" y="3910137"/>
            <a:ext cx="887552" cy="5932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ACEA956-0F41-40B5-AC9E-1D5DA9EB633F}"/>
              </a:ext>
            </a:extLst>
          </p:cNvPr>
          <p:cNvSpPr txBox="1"/>
          <p:nvPr/>
        </p:nvSpPr>
        <p:spPr>
          <a:xfrm>
            <a:off x="7548173" y="5215024"/>
            <a:ext cx="2614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30374B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0374B"/>
                </a:solidFill>
                <a:effectLst/>
                <a:uLnTx/>
                <a:uFillTx/>
                <a:latin typeface="Oswald" panose="02000503000000000000" pitchFamily="2" charset="0"/>
                <a:ea typeface="+mn-ea"/>
                <a:cs typeface="+mn-cs"/>
              </a:rPr>
              <a:t>Set Business Goals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BFA7583-B68B-4D6B-8BC3-37C770141138}"/>
              </a:ext>
            </a:extLst>
          </p:cNvPr>
          <p:cNvSpPr txBox="1"/>
          <p:nvPr/>
        </p:nvSpPr>
        <p:spPr>
          <a:xfrm>
            <a:off x="7732464" y="5593465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placeholder. Type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text here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5089364-D569-4E7B-BD80-83544803D0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147" y="5122036"/>
            <a:ext cx="697351" cy="70509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981A40C-F079-4668-B114-CEC3C2DBA9FA}"/>
              </a:ext>
            </a:extLst>
          </p:cNvPr>
          <p:cNvSpPr txBox="1"/>
          <p:nvPr/>
        </p:nvSpPr>
        <p:spPr>
          <a:xfrm>
            <a:off x="2394551" y="881217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74B"/>
                </a:solidFill>
                <a:effectLst/>
                <a:uLnTx/>
                <a:uFillTx/>
                <a:latin typeface="Oswald" panose="02000503000000000000" pitchFamily="2" charset="0"/>
                <a:ea typeface="+mn-ea"/>
                <a:cs typeface="+mn-cs"/>
              </a:rPr>
              <a:t>BUSINESS STARTUP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62E16ED-0735-49A8-8020-E8037C889ABE}"/>
              </a:ext>
            </a:extLst>
          </p:cNvPr>
          <p:cNvGrpSpPr/>
          <p:nvPr/>
        </p:nvGrpSpPr>
        <p:grpSpPr>
          <a:xfrm>
            <a:off x="3267181" y="2654698"/>
            <a:ext cx="1089581" cy="1089580"/>
            <a:chOff x="4724400" y="2057400"/>
            <a:chExt cx="2743200" cy="27432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51BAE3E-C5BD-4AD1-990B-1F2AD7591925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1C34434-4DDF-4B56-B92C-7F0EC181A366}"/>
                </a:ext>
              </a:extLst>
            </p:cNvPr>
            <p:cNvSpPr/>
            <p:nvPr/>
          </p:nvSpPr>
          <p:spPr>
            <a:xfrm>
              <a:off x="4987290" y="2320290"/>
              <a:ext cx="2217420" cy="221742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8D343C0-849C-4EED-8F67-6A8A7B08823B}"/>
              </a:ext>
            </a:extLst>
          </p:cNvPr>
          <p:cNvGrpSpPr/>
          <p:nvPr/>
        </p:nvGrpSpPr>
        <p:grpSpPr>
          <a:xfrm>
            <a:off x="4220648" y="3188904"/>
            <a:ext cx="914037" cy="914037"/>
            <a:chOff x="4724400" y="2057400"/>
            <a:chExt cx="2743200" cy="274320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DD245CB-7084-498B-B192-46A0571229BA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4BB162C-EB5C-4DB0-87D5-ECAE70BAE6E5}"/>
                </a:ext>
              </a:extLst>
            </p:cNvPr>
            <p:cNvSpPr/>
            <p:nvPr/>
          </p:nvSpPr>
          <p:spPr>
            <a:xfrm>
              <a:off x="5007474" y="2340474"/>
              <a:ext cx="2177050" cy="2177050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innerShdw blurRad="4064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9A6731-8AA9-4E69-9C52-95DD7F420338}"/>
              </a:ext>
            </a:extLst>
          </p:cNvPr>
          <p:cNvGrpSpPr/>
          <p:nvPr/>
        </p:nvGrpSpPr>
        <p:grpSpPr>
          <a:xfrm>
            <a:off x="5055992" y="3005496"/>
            <a:ext cx="599269" cy="599269"/>
            <a:chOff x="4724400" y="2057400"/>
            <a:chExt cx="2743200" cy="27432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1E53673-AA90-4DDB-B6C9-E9E48BA48307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939F50-298F-40D0-8F37-AF0BA8E64F71}"/>
                </a:ext>
              </a:extLst>
            </p:cNvPr>
            <p:cNvSpPr/>
            <p:nvPr/>
          </p:nvSpPr>
          <p:spPr>
            <a:xfrm>
              <a:off x="5007474" y="2340474"/>
              <a:ext cx="2177050" cy="217705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innerShdw blurRad="4064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E08861-98F5-4E8F-8564-D1B9C0252518}"/>
              </a:ext>
            </a:extLst>
          </p:cNvPr>
          <p:cNvGrpSpPr/>
          <p:nvPr/>
        </p:nvGrpSpPr>
        <p:grpSpPr>
          <a:xfrm>
            <a:off x="5365125" y="3534239"/>
            <a:ext cx="493835" cy="493834"/>
            <a:chOff x="4724400" y="2057400"/>
            <a:chExt cx="2743200" cy="2743200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9CD57B5-9281-4FFF-A75B-1931C34EF198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13D5A4A-EB75-49CB-B3FC-45F501618EB5}"/>
                </a:ext>
              </a:extLst>
            </p:cNvPr>
            <p:cNvSpPr/>
            <p:nvPr/>
          </p:nvSpPr>
          <p:spPr>
            <a:xfrm>
              <a:off x="5007474" y="2340474"/>
              <a:ext cx="2177050" cy="2177050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ffectLst>
              <a:innerShdw blurRad="4064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4E61774-B63B-4D52-9AB0-BF7ABF571EDC}"/>
              </a:ext>
            </a:extLst>
          </p:cNvPr>
          <p:cNvGrpSpPr/>
          <p:nvPr/>
        </p:nvGrpSpPr>
        <p:grpSpPr>
          <a:xfrm>
            <a:off x="2705581" y="3146068"/>
            <a:ext cx="598211" cy="598210"/>
            <a:chOff x="4724400" y="2057400"/>
            <a:chExt cx="2743200" cy="2743200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3A4871A-B3CC-4186-879A-6A85273E66A1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EE80094-F85D-41DE-9903-AE104390F41F}"/>
                </a:ext>
              </a:extLst>
            </p:cNvPr>
            <p:cNvSpPr/>
            <p:nvPr/>
          </p:nvSpPr>
          <p:spPr>
            <a:xfrm>
              <a:off x="5007474" y="2340474"/>
              <a:ext cx="2177050" cy="217705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>
              <a:innerShdw blurRad="4064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105F66-85EE-43CB-96F1-8E87588522CB}"/>
              </a:ext>
            </a:extLst>
          </p:cNvPr>
          <p:cNvGrpSpPr/>
          <p:nvPr/>
        </p:nvGrpSpPr>
        <p:grpSpPr>
          <a:xfrm>
            <a:off x="2333720" y="2862832"/>
            <a:ext cx="493835" cy="493834"/>
            <a:chOff x="4724400" y="2057400"/>
            <a:chExt cx="2743200" cy="2743200"/>
          </a:xfrm>
          <a:effectLst/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0C8B10C-6529-4175-9B05-612083787418}"/>
                </a:ext>
              </a:extLst>
            </p:cNvPr>
            <p:cNvSpPr/>
            <p:nvPr/>
          </p:nvSpPr>
          <p:spPr>
            <a:xfrm>
              <a:off x="4724400" y="2057400"/>
              <a:ext cx="2743200" cy="2743200"/>
            </a:xfrm>
            <a:custGeom>
              <a:avLst/>
              <a:gdLst>
                <a:gd name="connsiteX0" fmla="*/ 1371600 w 2743200"/>
                <a:gd name="connsiteY0" fmla="*/ 0 h 2743200"/>
                <a:gd name="connsiteX1" fmla="*/ 1464739 w 2743200"/>
                <a:gd name="connsiteY1" fmla="*/ 4703 h 2743200"/>
                <a:gd name="connsiteX2" fmla="*/ 1503669 w 2743200"/>
                <a:gd name="connsiteY2" fmla="*/ 121328 h 2743200"/>
                <a:gd name="connsiteX3" fmla="*/ 1624990 w 2743200"/>
                <a:gd name="connsiteY3" fmla="*/ 139844 h 2743200"/>
                <a:gd name="connsiteX4" fmla="*/ 1727769 w 2743200"/>
                <a:gd name="connsiteY4" fmla="*/ 166271 h 2743200"/>
                <a:gd name="connsiteX5" fmla="*/ 1809144 w 2743200"/>
                <a:gd name="connsiteY5" fmla="*/ 72524 h 2743200"/>
                <a:gd name="connsiteX6" fmla="*/ 1905489 w 2743200"/>
                <a:gd name="connsiteY6" fmla="*/ 107787 h 2743200"/>
                <a:gd name="connsiteX7" fmla="*/ 1980759 w 2743200"/>
                <a:gd name="connsiteY7" fmla="*/ 144047 h 2743200"/>
                <a:gd name="connsiteX8" fmla="*/ 1972090 w 2743200"/>
                <a:gd name="connsiteY8" fmla="*/ 266770 h 2743200"/>
                <a:gd name="connsiteX9" fmla="*/ 2074569 w 2743200"/>
                <a:gd name="connsiteY9" fmla="*/ 329027 h 2743200"/>
                <a:gd name="connsiteX10" fmla="*/ 2161901 w 2743200"/>
                <a:gd name="connsiteY10" fmla="*/ 394333 h 2743200"/>
                <a:gd name="connsiteX11" fmla="*/ 2272529 w 2743200"/>
                <a:gd name="connsiteY11" fmla="*/ 339076 h 2743200"/>
                <a:gd name="connsiteX12" fmla="*/ 2341468 w 2743200"/>
                <a:gd name="connsiteY12" fmla="*/ 401732 h 2743200"/>
                <a:gd name="connsiteX13" fmla="*/ 2404124 w 2743200"/>
                <a:gd name="connsiteY13" fmla="*/ 470672 h 2743200"/>
                <a:gd name="connsiteX14" fmla="*/ 2348868 w 2743200"/>
                <a:gd name="connsiteY14" fmla="*/ 581300 h 2743200"/>
                <a:gd name="connsiteX15" fmla="*/ 2414173 w 2743200"/>
                <a:gd name="connsiteY15" fmla="*/ 668632 h 2743200"/>
                <a:gd name="connsiteX16" fmla="*/ 2476431 w 2743200"/>
                <a:gd name="connsiteY16" fmla="*/ 771111 h 2743200"/>
                <a:gd name="connsiteX17" fmla="*/ 2599154 w 2743200"/>
                <a:gd name="connsiteY17" fmla="*/ 762442 h 2743200"/>
                <a:gd name="connsiteX18" fmla="*/ 2635413 w 2743200"/>
                <a:gd name="connsiteY18" fmla="*/ 837711 h 2743200"/>
                <a:gd name="connsiteX19" fmla="*/ 2670676 w 2743200"/>
                <a:gd name="connsiteY19" fmla="*/ 934057 h 2743200"/>
                <a:gd name="connsiteX20" fmla="*/ 2576929 w 2743200"/>
                <a:gd name="connsiteY20" fmla="*/ 1015432 h 2743200"/>
                <a:gd name="connsiteX21" fmla="*/ 2603356 w 2743200"/>
                <a:gd name="connsiteY21" fmla="*/ 1118210 h 2743200"/>
                <a:gd name="connsiteX22" fmla="*/ 2621872 w 2743200"/>
                <a:gd name="connsiteY22" fmla="*/ 1239533 h 2743200"/>
                <a:gd name="connsiteX23" fmla="*/ 2738497 w 2743200"/>
                <a:gd name="connsiteY23" fmla="*/ 1278462 h 2743200"/>
                <a:gd name="connsiteX24" fmla="*/ 2743200 w 2743200"/>
                <a:gd name="connsiteY24" fmla="*/ 1371600 h 2743200"/>
                <a:gd name="connsiteX25" fmla="*/ 2738497 w 2743200"/>
                <a:gd name="connsiteY25" fmla="*/ 1464738 h 2743200"/>
                <a:gd name="connsiteX26" fmla="*/ 2621872 w 2743200"/>
                <a:gd name="connsiteY26" fmla="*/ 1503668 h 2743200"/>
                <a:gd name="connsiteX27" fmla="*/ 2603356 w 2743200"/>
                <a:gd name="connsiteY27" fmla="*/ 1624990 h 2743200"/>
                <a:gd name="connsiteX28" fmla="*/ 2576929 w 2743200"/>
                <a:gd name="connsiteY28" fmla="*/ 1727769 h 2743200"/>
                <a:gd name="connsiteX29" fmla="*/ 2670676 w 2743200"/>
                <a:gd name="connsiteY29" fmla="*/ 1809144 h 2743200"/>
                <a:gd name="connsiteX30" fmla="*/ 2635413 w 2743200"/>
                <a:gd name="connsiteY30" fmla="*/ 1905489 h 2743200"/>
                <a:gd name="connsiteX31" fmla="*/ 2599154 w 2743200"/>
                <a:gd name="connsiteY31" fmla="*/ 1980758 h 2743200"/>
                <a:gd name="connsiteX32" fmla="*/ 2476431 w 2743200"/>
                <a:gd name="connsiteY32" fmla="*/ 1972089 h 2743200"/>
                <a:gd name="connsiteX33" fmla="*/ 2414173 w 2743200"/>
                <a:gd name="connsiteY33" fmla="*/ 2074569 h 2743200"/>
                <a:gd name="connsiteX34" fmla="*/ 2348868 w 2743200"/>
                <a:gd name="connsiteY34" fmla="*/ 2161901 h 2743200"/>
                <a:gd name="connsiteX35" fmla="*/ 2404124 w 2743200"/>
                <a:gd name="connsiteY35" fmla="*/ 2272529 h 2743200"/>
                <a:gd name="connsiteX36" fmla="*/ 2341468 w 2743200"/>
                <a:gd name="connsiteY36" fmla="*/ 2341468 h 2743200"/>
                <a:gd name="connsiteX37" fmla="*/ 2272529 w 2743200"/>
                <a:gd name="connsiteY37" fmla="*/ 2404124 h 2743200"/>
                <a:gd name="connsiteX38" fmla="*/ 2161901 w 2743200"/>
                <a:gd name="connsiteY38" fmla="*/ 2348868 h 2743200"/>
                <a:gd name="connsiteX39" fmla="*/ 2074569 w 2743200"/>
                <a:gd name="connsiteY39" fmla="*/ 2414173 h 2743200"/>
                <a:gd name="connsiteX40" fmla="*/ 1972090 w 2743200"/>
                <a:gd name="connsiteY40" fmla="*/ 2476431 h 2743200"/>
                <a:gd name="connsiteX41" fmla="*/ 1980759 w 2743200"/>
                <a:gd name="connsiteY41" fmla="*/ 2599154 h 2743200"/>
                <a:gd name="connsiteX42" fmla="*/ 1905489 w 2743200"/>
                <a:gd name="connsiteY42" fmla="*/ 2635413 h 2743200"/>
                <a:gd name="connsiteX43" fmla="*/ 1809144 w 2743200"/>
                <a:gd name="connsiteY43" fmla="*/ 2670676 h 2743200"/>
                <a:gd name="connsiteX44" fmla="*/ 1727769 w 2743200"/>
                <a:gd name="connsiteY44" fmla="*/ 2576929 h 2743200"/>
                <a:gd name="connsiteX45" fmla="*/ 1624990 w 2743200"/>
                <a:gd name="connsiteY45" fmla="*/ 2603356 h 2743200"/>
                <a:gd name="connsiteX46" fmla="*/ 1503669 w 2743200"/>
                <a:gd name="connsiteY46" fmla="*/ 2621872 h 2743200"/>
                <a:gd name="connsiteX47" fmla="*/ 1464739 w 2743200"/>
                <a:gd name="connsiteY47" fmla="*/ 2738497 h 2743200"/>
                <a:gd name="connsiteX48" fmla="*/ 1371600 w 2743200"/>
                <a:gd name="connsiteY48" fmla="*/ 2743200 h 2743200"/>
                <a:gd name="connsiteX49" fmla="*/ 1278462 w 2743200"/>
                <a:gd name="connsiteY49" fmla="*/ 2738497 h 2743200"/>
                <a:gd name="connsiteX50" fmla="*/ 1239533 w 2743200"/>
                <a:gd name="connsiteY50" fmla="*/ 2621872 h 2743200"/>
                <a:gd name="connsiteX51" fmla="*/ 1118210 w 2743200"/>
                <a:gd name="connsiteY51" fmla="*/ 2603356 h 2743200"/>
                <a:gd name="connsiteX52" fmla="*/ 1015432 w 2743200"/>
                <a:gd name="connsiteY52" fmla="*/ 2576929 h 2743200"/>
                <a:gd name="connsiteX53" fmla="*/ 934057 w 2743200"/>
                <a:gd name="connsiteY53" fmla="*/ 2670676 h 2743200"/>
                <a:gd name="connsiteX54" fmla="*/ 837712 w 2743200"/>
                <a:gd name="connsiteY54" fmla="*/ 2635413 h 2743200"/>
                <a:gd name="connsiteX55" fmla="*/ 762442 w 2743200"/>
                <a:gd name="connsiteY55" fmla="*/ 2599154 h 2743200"/>
                <a:gd name="connsiteX56" fmla="*/ 771111 w 2743200"/>
                <a:gd name="connsiteY56" fmla="*/ 2476431 h 2743200"/>
                <a:gd name="connsiteX57" fmla="*/ 668632 w 2743200"/>
                <a:gd name="connsiteY57" fmla="*/ 2414173 h 2743200"/>
                <a:gd name="connsiteX58" fmla="*/ 581300 w 2743200"/>
                <a:gd name="connsiteY58" fmla="*/ 2348868 h 2743200"/>
                <a:gd name="connsiteX59" fmla="*/ 470672 w 2743200"/>
                <a:gd name="connsiteY59" fmla="*/ 2404124 h 2743200"/>
                <a:gd name="connsiteX60" fmla="*/ 401733 w 2743200"/>
                <a:gd name="connsiteY60" fmla="*/ 2341468 h 2743200"/>
                <a:gd name="connsiteX61" fmla="*/ 339076 w 2743200"/>
                <a:gd name="connsiteY61" fmla="*/ 2272529 h 2743200"/>
                <a:gd name="connsiteX62" fmla="*/ 394333 w 2743200"/>
                <a:gd name="connsiteY62" fmla="*/ 2161901 h 2743200"/>
                <a:gd name="connsiteX63" fmla="*/ 329027 w 2743200"/>
                <a:gd name="connsiteY63" fmla="*/ 2074569 h 2743200"/>
                <a:gd name="connsiteX64" fmla="*/ 266770 w 2743200"/>
                <a:gd name="connsiteY64" fmla="*/ 1972089 h 2743200"/>
                <a:gd name="connsiteX65" fmla="*/ 144047 w 2743200"/>
                <a:gd name="connsiteY65" fmla="*/ 1980758 h 2743200"/>
                <a:gd name="connsiteX66" fmla="*/ 107787 w 2743200"/>
                <a:gd name="connsiteY66" fmla="*/ 1905489 h 2743200"/>
                <a:gd name="connsiteX67" fmla="*/ 72525 w 2743200"/>
                <a:gd name="connsiteY67" fmla="*/ 1809144 h 2743200"/>
                <a:gd name="connsiteX68" fmla="*/ 166271 w 2743200"/>
                <a:gd name="connsiteY68" fmla="*/ 1727770 h 2743200"/>
                <a:gd name="connsiteX69" fmla="*/ 139844 w 2743200"/>
                <a:gd name="connsiteY69" fmla="*/ 1624990 h 2743200"/>
                <a:gd name="connsiteX70" fmla="*/ 121328 w 2743200"/>
                <a:gd name="connsiteY70" fmla="*/ 1503668 h 2743200"/>
                <a:gd name="connsiteX71" fmla="*/ 4703 w 2743200"/>
                <a:gd name="connsiteY71" fmla="*/ 1464738 h 2743200"/>
                <a:gd name="connsiteX72" fmla="*/ 0 w 2743200"/>
                <a:gd name="connsiteY72" fmla="*/ 1371600 h 2743200"/>
                <a:gd name="connsiteX73" fmla="*/ 4703 w 2743200"/>
                <a:gd name="connsiteY73" fmla="*/ 1278462 h 2743200"/>
                <a:gd name="connsiteX74" fmla="*/ 121328 w 2743200"/>
                <a:gd name="connsiteY74" fmla="*/ 1239533 h 2743200"/>
                <a:gd name="connsiteX75" fmla="*/ 139844 w 2743200"/>
                <a:gd name="connsiteY75" fmla="*/ 1118210 h 2743200"/>
                <a:gd name="connsiteX76" fmla="*/ 166271 w 2743200"/>
                <a:gd name="connsiteY76" fmla="*/ 1015431 h 2743200"/>
                <a:gd name="connsiteX77" fmla="*/ 72525 w 2743200"/>
                <a:gd name="connsiteY77" fmla="*/ 934057 h 2743200"/>
                <a:gd name="connsiteX78" fmla="*/ 107787 w 2743200"/>
                <a:gd name="connsiteY78" fmla="*/ 837711 h 2743200"/>
                <a:gd name="connsiteX79" fmla="*/ 144047 w 2743200"/>
                <a:gd name="connsiteY79" fmla="*/ 762442 h 2743200"/>
                <a:gd name="connsiteX80" fmla="*/ 266770 w 2743200"/>
                <a:gd name="connsiteY80" fmla="*/ 771111 h 2743200"/>
                <a:gd name="connsiteX81" fmla="*/ 329027 w 2743200"/>
                <a:gd name="connsiteY81" fmla="*/ 668632 h 2743200"/>
                <a:gd name="connsiteX82" fmla="*/ 394333 w 2743200"/>
                <a:gd name="connsiteY82" fmla="*/ 581300 h 2743200"/>
                <a:gd name="connsiteX83" fmla="*/ 339076 w 2743200"/>
                <a:gd name="connsiteY83" fmla="*/ 470672 h 2743200"/>
                <a:gd name="connsiteX84" fmla="*/ 401733 w 2743200"/>
                <a:gd name="connsiteY84" fmla="*/ 401732 h 2743200"/>
                <a:gd name="connsiteX85" fmla="*/ 470672 w 2743200"/>
                <a:gd name="connsiteY85" fmla="*/ 339076 h 2743200"/>
                <a:gd name="connsiteX86" fmla="*/ 581300 w 2743200"/>
                <a:gd name="connsiteY86" fmla="*/ 394333 h 2743200"/>
                <a:gd name="connsiteX87" fmla="*/ 668632 w 2743200"/>
                <a:gd name="connsiteY87" fmla="*/ 329027 h 2743200"/>
                <a:gd name="connsiteX88" fmla="*/ 771111 w 2743200"/>
                <a:gd name="connsiteY88" fmla="*/ 266769 h 2743200"/>
                <a:gd name="connsiteX89" fmla="*/ 762442 w 2743200"/>
                <a:gd name="connsiteY89" fmla="*/ 144047 h 2743200"/>
                <a:gd name="connsiteX90" fmla="*/ 837712 w 2743200"/>
                <a:gd name="connsiteY90" fmla="*/ 107787 h 2743200"/>
                <a:gd name="connsiteX91" fmla="*/ 934057 w 2743200"/>
                <a:gd name="connsiteY91" fmla="*/ 72524 h 2743200"/>
                <a:gd name="connsiteX92" fmla="*/ 1015432 w 2743200"/>
                <a:gd name="connsiteY92" fmla="*/ 166271 h 2743200"/>
                <a:gd name="connsiteX93" fmla="*/ 1118210 w 2743200"/>
                <a:gd name="connsiteY93" fmla="*/ 139844 h 2743200"/>
                <a:gd name="connsiteX94" fmla="*/ 1239533 w 2743200"/>
                <a:gd name="connsiteY94" fmla="*/ 121328 h 2743200"/>
                <a:gd name="connsiteX95" fmla="*/ 1278462 w 2743200"/>
                <a:gd name="connsiteY95" fmla="*/ 4703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3200" h="2743200">
                  <a:moveTo>
                    <a:pt x="1371600" y="0"/>
                  </a:moveTo>
                  <a:lnTo>
                    <a:pt x="1464739" y="4703"/>
                  </a:lnTo>
                  <a:lnTo>
                    <a:pt x="1503669" y="121328"/>
                  </a:lnTo>
                  <a:lnTo>
                    <a:pt x="1624990" y="139844"/>
                  </a:lnTo>
                  <a:lnTo>
                    <a:pt x="1727769" y="166271"/>
                  </a:lnTo>
                  <a:lnTo>
                    <a:pt x="1809144" y="72524"/>
                  </a:lnTo>
                  <a:lnTo>
                    <a:pt x="1905489" y="107787"/>
                  </a:lnTo>
                  <a:lnTo>
                    <a:pt x="1980759" y="144047"/>
                  </a:lnTo>
                  <a:lnTo>
                    <a:pt x="1972090" y="266770"/>
                  </a:lnTo>
                  <a:lnTo>
                    <a:pt x="2074569" y="329027"/>
                  </a:lnTo>
                  <a:lnTo>
                    <a:pt x="2161901" y="394333"/>
                  </a:lnTo>
                  <a:lnTo>
                    <a:pt x="2272529" y="339076"/>
                  </a:lnTo>
                  <a:lnTo>
                    <a:pt x="2341468" y="401732"/>
                  </a:lnTo>
                  <a:lnTo>
                    <a:pt x="2404124" y="470672"/>
                  </a:lnTo>
                  <a:lnTo>
                    <a:pt x="2348868" y="581300"/>
                  </a:lnTo>
                  <a:lnTo>
                    <a:pt x="2414173" y="668632"/>
                  </a:lnTo>
                  <a:lnTo>
                    <a:pt x="2476431" y="771111"/>
                  </a:lnTo>
                  <a:lnTo>
                    <a:pt x="2599154" y="762442"/>
                  </a:lnTo>
                  <a:lnTo>
                    <a:pt x="2635413" y="837711"/>
                  </a:lnTo>
                  <a:lnTo>
                    <a:pt x="2670676" y="934057"/>
                  </a:lnTo>
                  <a:lnTo>
                    <a:pt x="2576929" y="1015432"/>
                  </a:lnTo>
                  <a:lnTo>
                    <a:pt x="2603356" y="1118210"/>
                  </a:lnTo>
                  <a:lnTo>
                    <a:pt x="2621872" y="1239533"/>
                  </a:lnTo>
                  <a:lnTo>
                    <a:pt x="2738497" y="1278462"/>
                  </a:lnTo>
                  <a:lnTo>
                    <a:pt x="2743200" y="1371600"/>
                  </a:lnTo>
                  <a:lnTo>
                    <a:pt x="2738497" y="1464738"/>
                  </a:lnTo>
                  <a:lnTo>
                    <a:pt x="2621872" y="1503668"/>
                  </a:lnTo>
                  <a:lnTo>
                    <a:pt x="2603356" y="1624990"/>
                  </a:lnTo>
                  <a:lnTo>
                    <a:pt x="2576929" y="1727769"/>
                  </a:lnTo>
                  <a:lnTo>
                    <a:pt x="2670676" y="1809144"/>
                  </a:lnTo>
                  <a:lnTo>
                    <a:pt x="2635413" y="1905489"/>
                  </a:lnTo>
                  <a:lnTo>
                    <a:pt x="2599154" y="1980758"/>
                  </a:lnTo>
                  <a:lnTo>
                    <a:pt x="2476431" y="1972089"/>
                  </a:lnTo>
                  <a:lnTo>
                    <a:pt x="2414173" y="2074569"/>
                  </a:lnTo>
                  <a:lnTo>
                    <a:pt x="2348868" y="2161901"/>
                  </a:lnTo>
                  <a:lnTo>
                    <a:pt x="2404124" y="2272529"/>
                  </a:lnTo>
                  <a:lnTo>
                    <a:pt x="2341468" y="2341468"/>
                  </a:lnTo>
                  <a:lnTo>
                    <a:pt x="2272529" y="2404124"/>
                  </a:lnTo>
                  <a:lnTo>
                    <a:pt x="2161901" y="2348868"/>
                  </a:lnTo>
                  <a:lnTo>
                    <a:pt x="2074569" y="2414173"/>
                  </a:lnTo>
                  <a:lnTo>
                    <a:pt x="1972090" y="2476431"/>
                  </a:lnTo>
                  <a:lnTo>
                    <a:pt x="1980759" y="2599154"/>
                  </a:lnTo>
                  <a:lnTo>
                    <a:pt x="1905489" y="2635413"/>
                  </a:lnTo>
                  <a:lnTo>
                    <a:pt x="1809144" y="2670676"/>
                  </a:lnTo>
                  <a:lnTo>
                    <a:pt x="1727769" y="2576929"/>
                  </a:lnTo>
                  <a:lnTo>
                    <a:pt x="1624990" y="2603356"/>
                  </a:lnTo>
                  <a:lnTo>
                    <a:pt x="1503669" y="2621872"/>
                  </a:lnTo>
                  <a:lnTo>
                    <a:pt x="1464739" y="2738497"/>
                  </a:lnTo>
                  <a:lnTo>
                    <a:pt x="1371600" y="2743200"/>
                  </a:lnTo>
                  <a:lnTo>
                    <a:pt x="1278462" y="2738497"/>
                  </a:lnTo>
                  <a:lnTo>
                    <a:pt x="1239533" y="2621872"/>
                  </a:lnTo>
                  <a:lnTo>
                    <a:pt x="1118210" y="2603356"/>
                  </a:lnTo>
                  <a:lnTo>
                    <a:pt x="1015432" y="2576929"/>
                  </a:lnTo>
                  <a:lnTo>
                    <a:pt x="934057" y="2670676"/>
                  </a:lnTo>
                  <a:lnTo>
                    <a:pt x="837712" y="2635413"/>
                  </a:lnTo>
                  <a:lnTo>
                    <a:pt x="762442" y="2599154"/>
                  </a:lnTo>
                  <a:lnTo>
                    <a:pt x="771111" y="2476431"/>
                  </a:lnTo>
                  <a:lnTo>
                    <a:pt x="668632" y="2414173"/>
                  </a:lnTo>
                  <a:lnTo>
                    <a:pt x="581300" y="2348868"/>
                  </a:lnTo>
                  <a:lnTo>
                    <a:pt x="470672" y="2404124"/>
                  </a:lnTo>
                  <a:lnTo>
                    <a:pt x="401733" y="2341468"/>
                  </a:lnTo>
                  <a:lnTo>
                    <a:pt x="339076" y="2272529"/>
                  </a:lnTo>
                  <a:lnTo>
                    <a:pt x="394333" y="2161901"/>
                  </a:lnTo>
                  <a:lnTo>
                    <a:pt x="329027" y="2074569"/>
                  </a:lnTo>
                  <a:lnTo>
                    <a:pt x="266770" y="1972089"/>
                  </a:lnTo>
                  <a:lnTo>
                    <a:pt x="144047" y="1980758"/>
                  </a:lnTo>
                  <a:lnTo>
                    <a:pt x="107787" y="1905489"/>
                  </a:lnTo>
                  <a:lnTo>
                    <a:pt x="72525" y="1809144"/>
                  </a:lnTo>
                  <a:lnTo>
                    <a:pt x="166271" y="1727770"/>
                  </a:lnTo>
                  <a:lnTo>
                    <a:pt x="139844" y="1624990"/>
                  </a:lnTo>
                  <a:lnTo>
                    <a:pt x="121328" y="1503668"/>
                  </a:lnTo>
                  <a:lnTo>
                    <a:pt x="4703" y="1464738"/>
                  </a:lnTo>
                  <a:lnTo>
                    <a:pt x="0" y="1371600"/>
                  </a:lnTo>
                  <a:lnTo>
                    <a:pt x="4703" y="1278462"/>
                  </a:lnTo>
                  <a:lnTo>
                    <a:pt x="121328" y="1239533"/>
                  </a:lnTo>
                  <a:lnTo>
                    <a:pt x="139844" y="1118210"/>
                  </a:lnTo>
                  <a:lnTo>
                    <a:pt x="166271" y="1015431"/>
                  </a:lnTo>
                  <a:lnTo>
                    <a:pt x="72525" y="934057"/>
                  </a:lnTo>
                  <a:lnTo>
                    <a:pt x="107787" y="837711"/>
                  </a:lnTo>
                  <a:lnTo>
                    <a:pt x="144047" y="762442"/>
                  </a:lnTo>
                  <a:lnTo>
                    <a:pt x="266770" y="771111"/>
                  </a:lnTo>
                  <a:lnTo>
                    <a:pt x="329027" y="668632"/>
                  </a:lnTo>
                  <a:lnTo>
                    <a:pt x="394333" y="581300"/>
                  </a:lnTo>
                  <a:lnTo>
                    <a:pt x="339076" y="470672"/>
                  </a:lnTo>
                  <a:lnTo>
                    <a:pt x="401733" y="401732"/>
                  </a:lnTo>
                  <a:lnTo>
                    <a:pt x="470672" y="339076"/>
                  </a:lnTo>
                  <a:lnTo>
                    <a:pt x="581300" y="394333"/>
                  </a:lnTo>
                  <a:lnTo>
                    <a:pt x="668632" y="329027"/>
                  </a:lnTo>
                  <a:lnTo>
                    <a:pt x="771111" y="266769"/>
                  </a:lnTo>
                  <a:lnTo>
                    <a:pt x="762442" y="144047"/>
                  </a:lnTo>
                  <a:lnTo>
                    <a:pt x="837712" y="107787"/>
                  </a:lnTo>
                  <a:lnTo>
                    <a:pt x="934057" y="72524"/>
                  </a:lnTo>
                  <a:lnTo>
                    <a:pt x="1015432" y="166271"/>
                  </a:lnTo>
                  <a:lnTo>
                    <a:pt x="1118210" y="139844"/>
                  </a:lnTo>
                  <a:lnTo>
                    <a:pt x="1239533" y="121328"/>
                  </a:lnTo>
                  <a:lnTo>
                    <a:pt x="1278462" y="4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BFB5DAE-DF48-4F46-BF3C-8A152DE9C71A}"/>
                </a:ext>
              </a:extLst>
            </p:cNvPr>
            <p:cNvSpPr/>
            <p:nvPr/>
          </p:nvSpPr>
          <p:spPr>
            <a:xfrm>
              <a:off x="5007474" y="2340474"/>
              <a:ext cx="2177050" cy="217705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>
              <a:innerShdw blurRad="4064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2F3EE2F-4F36-4492-9C97-77B00F475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152" y="3069171"/>
            <a:ext cx="233373" cy="25998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7E32B06-FA1F-4404-9DE0-0C450A5EB8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481" y="3348671"/>
            <a:ext cx="171251" cy="16733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01E01BE-DE63-462A-87CC-6403720F6E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124" y="3544589"/>
            <a:ext cx="114560" cy="15648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5E60D9D-A7CD-41CF-8BB3-E1FAB15311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771" y="3229736"/>
            <a:ext cx="161911" cy="15078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4F69BB5-DF7A-44F4-A03D-562A15C253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617" y="3715556"/>
            <a:ext cx="162609" cy="164702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93AC6CBD-13F2-4EC0-A694-2A85D0D88A43}"/>
              </a:ext>
            </a:extLst>
          </p:cNvPr>
          <p:cNvSpPr/>
          <p:nvPr/>
        </p:nvSpPr>
        <p:spPr>
          <a:xfrm>
            <a:off x="1946914" y="3848801"/>
            <a:ext cx="3942735" cy="1201851"/>
          </a:xfrm>
          <a:prstGeom prst="ellipse">
            <a:avLst/>
          </a:prstGeom>
          <a:gradFill flip="none" rotWithShape="1">
            <a:gsLst>
              <a:gs pos="8000">
                <a:schemeClr val="tx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A1D4F9-BDBF-416A-B385-9E6E0AAF07A4}"/>
              </a:ext>
            </a:extLst>
          </p:cNvPr>
          <p:cNvGrpSpPr/>
          <p:nvPr/>
        </p:nvGrpSpPr>
        <p:grpSpPr>
          <a:xfrm>
            <a:off x="1770746" y="782881"/>
            <a:ext cx="8718481" cy="5488178"/>
            <a:chOff x="2363802" y="1465988"/>
            <a:chExt cx="8718481" cy="5488178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ACBB754-B118-4364-B1A3-2913BA750048}"/>
                </a:ext>
              </a:extLst>
            </p:cNvPr>
            <p:cNvSpPr/>
            <p:nvPr/>
          </p:nvSpPr>
          <p:spPr>
            <a:xfrm>
              <a:off x="2363802" y="1465988"/>
              <a:ext cx="8679543" cy="5486400"/>
            </a:xfrm>
            <a:prstGeom prst="rect">
              <a:avLst/>
            </a:prstGeom>
            <a:gradFill flip="none" rotWithShape="1">
              <a:gsLst>
                <a:gs pos="1000">
                  <a:srgbClr val="D3DDDF"/>
                </a:gs>
                <a:gs pos="85000">
                  <a:srgbClr val="F4F5F7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689A07F-5811-4F44-B8F8-B8A0EE80159F}"/>
                </a:ext>
              </a:extLst>
            </p:cNvPr>
            <p:cNvSpPr/>
            <p:nvPr/>
          </p:nvSpPr>
          <p:spPr>
            <a:xfrm>
              <a:off x="10837656" y="1467766"/>
              <a:ext cx="244627" cy="54864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1949F3E-550F-4FAD-9864-FA2A5776E4FF}"/>
              </a:ext>
            </a:extLst>
          </p:cNvPr>
          <p:cNvSpPr txBox="1"/>
          <p:nvPr/>
        </p:nvSpPr>
        <p:spPr>
          <a:xfrm>
            <a:off x="4169440" y="1299254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نواتِجُ التَّعَلُّمِ: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1D2C33F-21B8-45A8-85A2-144C828B240D}"/>
              </a:ext>
            </a:extLst>
          </p:cNvPr>
          <p:cNvGrpSpPr/>
          <p:nvPr/>
        </p:nvGrpSpPr>
        <p:grpSpPr>
          <a:xfrm>
            <a:off x="1387416" y="932755"/>
            <a:ext cx="624253" cy="228600"/>
            <a:chOff x="1373767" y="878163"/>
            <a:chExt cx="624253" cy="22860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74AC3BD-136B-487D-A384-B640C9F16216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lowchart: Terminator 109">
              <a:extLst>
                <a:ext uri="{FF2B5EF4-FFF2-40B4-BE49-F238E27FC236}">
                  <a16:creationId xmlns:a16="http://schemas.microsoft.com/office/drawing/2014/main" id="{3BFDFCC9-02CA-4CA6-8EBF-4433370D991E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lowchart: Terminator 110">
              <a:extLst>
                <a:ext uri="{FF2B5EF4-FFF2-40B4-BE49-F238E27FC236}">
                  <a16:creationId xmlns:a16="http://schemas.microsoft.com/office/drawing/2014/main" id="{1E5C17A9-9C1D-4F12-85B7-2B0B1FE38E06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54400E7-B19F-491A-8938-C91EA3665D59}"/>
              </a:ext>
            </a:extLst>
          </p:cNvPr>
          <p:cNvGrpSpPr/>
          <p:nvPr/>
        </p:nvGrpSpPr>
        <p:grpSpPr>
          <a:xfrm>
            <a:off x="1387416" y="1642164"/>
            <a:ext cx="624253" cy="228600"/>
            <a:chOff x="1373767" y="878163"/>
            <a:chExt cx="624253" cy="22860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1029BB2-4709-4979-A968-D1DFAA9A073E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lowchart: Terminator 113">
              <a:extLst>
                <a:ext uri="{FF2B5EF4-FFF2-40B4-BE49-F238E27FC236}">
                  <a16:creationId xmlns:a16="http://schemas.microsoft.com/office/drawing/2014/main" id="{96B44E0F-2C8E-412A-A1F6-16C75C9001CC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lowchart: Terminator 114">
              <a:extLst>
                <a:ext uri="{FF2B5EF4-FFF2-40B4-BE49-F238E27FC236}">
                  <a16:creationId xmlns:a16="http://schemas.microsoft.com/office/drawing/2014/main" id="{C90D8F60-7749-461D-999D-799FC18708F4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686341C-9ACC-4B4A-8C2F-421BC0F38384}"/>
              </a:ext>
            </a:extLst>
          </p:cNvPr>
          <p:cNvGrpSpPr/>
          <p:nvPr/>
        </p:nvGrpSpPr>
        <p:grpSpPr>
          <a:xfrm>
            <a:off x="1387416" y="2351573"/>
            <a:ext cx="624253" cy="228600"/>
            <a:chOff x="1373767" y="878163"/>
            <a:chExt cx="624253" cy="2286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3E76721-ABAF-4D88-80D9-D56CFCAF903C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lowchart: Terminator 117">
              <a:extLst>
                <a:ext uri="{FF2B5EF4-FFF2-40B4-BE49-F238E27FC236}">
                  <a16:creationId xmlns:a16="http://schemas.microsoft.com/office/drawing/2014/main" id="{59814D50-9F43-4EF4-BD0F-00532F363FAB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lowchart: Terminator 118">
              <a:extLst>
                <a:ext uri="{FF2B5EF4-FFF2-40B4-BE49-F238E27FC236}">
                  <a16:creationId xmlns:a16="http://schemas.microsoft.com/office/drawing/2014/main" id="{E88D98EB-9047-4ED6-9DA4-932943ACBC31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EC551BD-F97A-4802-939C-8AB4F34000D9}"/>
              </a:ext>
            </a:extLst>
          </p:cNvPr>
          <p:cNvGrpSpPr/>
          <p:nvPr/>
        </p:nvGrpSpPr>
        <p:grpSpPr>
          <a:xfrm>
            <a:off x="1387416" y="3060982"/>
            <a:ext cx="624253" cy="228600"/>
            <a:chOff x="1373767" y="878163"/>
            <a:chExt cx="624253" cy="22860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A61FD5D-4960-4028-B99C-7239F041ECA9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lowchart: Terminator 121">
              <a:extLst>
                <a:ext uri="{FF2B5EF4-FFF2-40B4-BE49-F238E27FC236}">
                  <a16:creationId xmlns:a16="http://schemas.microsoft.com/office/drawing/2014/main" id="{6DBD607E-DC03-47C8-AACD-FE27A6F1E4C4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lowchart: Terminator 122">
              <a:extLst>
                <a:ext uri="{FF2B5EF4-FFF2-40B4-BE49-F238E27FC236}">
                  <a16:creationId xmlns:a16="http://schemas.microsoft.com/office/drawing/2014/main" id="{C969414D-D95B-402A-A0D4-107FE643EEC1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1D68EF-F590-499D-B244-79611D15C1EF}"/>
              </a:ext>
            </a:extLst>
          </p:cNvPr>
          <p:cNvGrpSpPr/>
          <p:nvPr/>
        </p:nvGrpSpPr>
        <p:grpSpPr>
          <a:xfrm>
            <a:off x="1387416" y="3770391"/>
            <a:ext cx="624253" cy="228600"/>
            <a:chOff x="1373767" y="878163"/>
            <a:chExt cx="624253" cy="22860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1926E27-3CC5-448D-BAC5-85624E1B8231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lowchart: Terminator 125">
              <a:extLst>
                <a:ext uri="{FF2B5EF4-FFF2-40B4-BE49-F238E27FC236}">
                  <a16:creationId xmlns:a16="http://schemas.microsoft.com/office/drawing/2014/main" id="{261BB643-FE2D-4282-826D-5C64F9F56845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lowchart: Terminator 126">
              <a:extLst>
                <a:ext uri="{FF2B5EF4-FFF2-40B4-BE49-F238E27FC236}">
                  <a16:creationId xmlns:a16="http://schemas.microsoft.com/office/drawing/2014/main" id="{578DAAC5-735F-4C64-BD0D-FE1BC98C4384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D04D367-E022-4A36-A375-27FE3417F9F3}"/>
              </a:ext>
            </a:extLst>
          </p:cNvPr>
          <p:cNvGrpSpPr/>
          <p:nvPr/>
        </p:nvGrpSpPr>
        <p:grpSpPr>
          <a:xfrm>
            <a:off x="1387416" y="4479800"/>
            <a:ext cx="624253" cy="228600"/>
            <a:chOff x="1373767" y="878163"/>
            <a:chExt cx="624253" cy="22860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66E1D6F-953C-45C7-A0A5-814FDC0BEECB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lowchart: Terminator 129">
              <a:extLst>
                <a:ext uri="{FF2B5EF4-FFF2-40B4-BE49-F238E27FC236}">
                  <a16:creationId xmlns:a16="http://schemas.microsoft.com/office/drawing/2014/main" id="{41EA8D73-B53E-422A-B3DE-B18FF90D57D8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lowchart: Terminator 130">
              <a:extLst>
                <a:ext uri="{FF2B5EF4-FFF2-40B4-BE49-F238E27FC236}">
                  <a16:creationId xmlns:a16="http://schemas.microsoft.com/office/drawing/2014/main" id="{3945BD66-CC54-43B3-9331-AABCB3020E6E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1C406A8-E379-4FE4-BB5F-ECE960D0BA40}"/>
              </a:ext>
            </a:extLst>
          </p:cNvPr>
          <p:cNvGrpSpPr/>
          <p:nvPr/>
        </p:nvGrpSpPr>
        <p:grpSpPr>
          <a:xfrm>
            <a:off x="1387416" y="5189209"/>
            <a:ext cx="624253" cy="228600"/>
            <a:chOff x="1373767" y="878163"/>
            <a:chExt cx="624253" cy="228600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A4F4539-5606-4827-A908-EB131FC23368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lowchart: Terminator 133">
              <a:extLst>
                <a:ext uri="{FF2B5EF4-FFF2-40B4-BE49-F238E27FC236}">
                  <a16:creationId xmlns:a16="http://schemas.microsoft.com/office/drawing/2014/main" id="{BC6C9995-731D-4F74-8896-CE3F1E9AFAAE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lowchart: Terminator 134">
              <a:extLst>
                <a:ext uri="{FF2B5EF4-FFF2-40B4-BE49-F238E27FC236}">
                  <a16:creationId xmlns:a16="http://schemas.microsoft.com/office/drawing/2014/main" id="{DB5205BC-71C1-4D8D-9BFB-3DC9198BFFBC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FE6C6DB-8FB7-4B2C-94E8-576112AD6AF3}"/>
              </a:ext>
            </a:extLst>
          </p:cNvPr>
          <p:cNvGrpSpPr/>
          <p:nvPr/>
        </p:nvGrpSpPr>
        <p:grpSpPr>
          <a:xfrm>
            <a:off x="1387416" y="5898618"/>
            <a:ext cx="624253" cy="228600"/>
            <a:chOff x="1373767" y="878163"/>
            <a:chExt cx="624253" cy="228600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F59E716-4EFA-4909-BACC-1A90AF515DE9}"/>
                </a:ext>
              </a:extLst>
            </p:cNvPr>
            <p:cNvSpPr/>
            <p:nvPr/>
          </p:nvSpPr>
          <p:spPr>
            <a:xfrm>
              <a:off x="1769420" y="878163"/>
              <a:ext cx="228600" cy="228600"/>
            </a:xfrm>
            <a:prstGeom prst="ellipse">
              <a:avLst/>
            </a:prstGeom>
            <a:solidFill>
              <a:srgbClr val="654F51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lowchart: Terminator 137">
              <a:extLst>
                <a:ext uri="{FF2B5EF4-FFF2-40B4-BE49-F238E27FC236}">
                  <a16:creationId xmlns:a16="http://schemas.microsoft.com/office/drawing/2014/main" id="{A89AA9D4-B19F-4B82-AAC2-0EF89FA1FBE0}"/>
                </a:ext>
              </a:extLst>
            </p:cNvPr>
            <p:cNvSpPr/>
            <p:nvPr/>
          </p:nvSpPr>
          <p:spPr>
            <a:xfrm>
              <a:off x="1373767" y="9230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lowchart: Terminator 138">
              <a:extLst>
                <a:ext uri="{FF2B5EF4-FFF2-40B4-BE49-F238E27FC236}">
                  <a16:creationId xmlns:a16="http://schemas.microsoft.com/office/drawing/2014/main" id="{DDF55B32-6020-418A-8F72-44DA60B031CD}"/>
                </a:ext>
              </a:extLst>
            </p:cNvPr>
            <p:cNvSpPr/>
            <p:nvPr/>
          </p:nvSpPr>
          <p:spPr>
            <a:xfrm>
              <a:off x="1382103" y="1024367"/>
              <a:ext cx="507037" cy="520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24000">
                  <a:schemeClr val="tx1">
                    <a:lumMod val="75000"/>
                    <a:lumOff val="25000"/>
                  </a:schemeClr>
                </a:gs>
                <a:gs pos="47000">
                  <a:schemeClr val="bg1"/>
                </a:gs>
                <a:gs pos="79668">
                  <a:schemeClr val="bg1"/>
                </a:gs>
                <a:gs pos="93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E045BA5-5D99-4BDF-AE7C-E5D158642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050" y="778491"/>
            <a:ext cx="2467490" cy="3287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708D0-FA41-43ED-BF6D-EF6EFC9D29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9685" y="2716285"/>
            <a:ext cx="2514449" cy="3607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599EA8-1525-447C-BF06-2297E9AE88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5304" y="2766418"/>
            <a:ext cx="4658946" cy="35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10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2522-741C-4C44-991B-A72CDFDA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86CB-5F68-4B5F-924C-9DFF0DEA3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A6A12-5C11-4E8D-BDD6-F1FB787B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876" y="365125"/>
            <a:ext cx="8120924" cy="5811838"/>
          </a:xfrm>
          <a:prstGeom prst="rect">
            <a:avLst/>
          </a:prstGeom>
        </p:spPr>
      </p:pic>
      <p:pic>
        <p:nvPicPr>
          <p:cNvPr id="6" name="Picture 2" descr="250 Happy ideas in 2021 | طباعة, ملصقات, رسومات">
            <a:extLst>
              <a:ext uri="{FF2B5EF4-FFF2-40B4-BE49-F238E27FC236}">
                <a16:creationId xmlns:a16="http://schemas.microsoft.com/office/drawing/2014/main" id="{CB54DA46-1B3D-49AA-9038-E0400F77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355282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569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C00E2-061C-448B-8C91-62A04A64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باستخدام الشبكة المعلوماتية ابحثي في  قاموس المعاني  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عن معنى كلمة  حكى  </a:t>
            </a:r>
          </a:p>
        </p:txBody>
      </p:sp>
      <p:pic>
        <p:nvPicPr>
          <p:cNvPr id="1026" name="Picture 2" descr="قصص «الحكواتي» تمتع الجمهور">
            <a:extLst>
              <a:ext uri="{FF2B5EF4-FFF2-40B4-BE49-F238E27FC236}">
                <a16:creationId xmlns:a16="http://schemas.microsoft.com/office/drawing/2014/main" id="{A50A205D-1925-4133-9C72-875F10DA78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" b="1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20A8C6D-D4DA-4FB5-BCB7-FB2B0B9C6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158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52AF-AF4B-4006-AAD7-4B0A1E79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C73E3-1030-47FA-B962-946364A5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5495"/>
            <a:ext cx="10630502" cy="2098118"/>
          </a:xfrm>
          <a:prstGeom prst="rect">
            <a:avLst/>
          </a:prstGeom>
        </p:spPr>
      </p:pic>
      <p:pic>
        <p:nvPicPr>
          <p:cNvPr id="2050" name="Picture 2" descr="الحكواتي؛' - Home | Facebook">
            <a:extLst>
              <a:ext uri="{FF2B5EF4-FFF2-40B4-BE49-F238E27FC236}">
                <a16:creationId xmlns:a16="http://schemas.microsoft.com/office/drawing/2014/main" id="{36418540-B118-4AAC-8344-79FD34F47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4" y="2357437"/>
            <a:ext cx="3514726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حكواتي» سحر القصة.. دهشة الأزياء">
            <a:extLst>
              <a:ext uri="{FF2B5EF4-FFF2-40B4-BE49-F238E27FC236}">
                <a16:creationId xmlns:a16="http://schemas.microsoft.com/office/drawing/2014/main" id="{62AA68BB-BD27-4774-815F-E2907719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357437"/>
            <a:ext cx="3850662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آخر حكواتي في بر الشام يروي قصصه في مقهى النوفرة | نضال قوشحة | صحيفة العرب">
            <a:extLst>
              <a:ext uri="{FF2B5EF4-FFF2-40B4-BE49-F238E27FC236}">
                <a16:creationId xmlns:a16="http://schemas.microsoft.com/office/drawing/2014/main" id="{B2674380-3555-4303-88D6-271EBC7A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57437"/>
            <a:ext cx="3669688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BCE386-3C56-4FA8-899E-E6FA2A5CC6F2}"/>
              </a:ext>
            </a:extLst>
          </p:cNvPr>
          <p:cNvSpPr/>
          <p:nvPr/>
        </p:nvSpPr>
        <p:spPr>
          <a:xfrm>
            <a:off x="1513509" y="84313"/>
            <a:ext cx="49055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أرفقي الاجابة على مقرر المادة  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9571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EA8E68C7-F6BC-499D-901A-41B04AF84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1" b="9913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12" name="Picture 11" descr="A group of people riding on the back of an old building&#10;&#10;Description automatically generated">
            <a:extLst>
              <a:ext uri="{FF2B5EF4-FFF2-40B4-BE49-F238E27FC236}">
                <a16:creationId xmlns:a16="http://schemas.microsoft.com/office/drawing/2014/main" id="{F168A381-8B6B-48E9-9EBF-0322C3242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r="1" b="1"/>
          <a:stretch/>
        </p:blipFill>
        <p:spPr>
          <a:xfrm>
            <a:off x="926036" y="-13243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5888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329</Words>
  <Application>Microsoft Office PowerPoint</Application>
  <PresentationFormat>Widescreen</PresentationFormat>
  <Paragraphs>31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Oswald</vt:lpstr>
      <vt:lpstr>Sakkal Majalla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باستخدام الشبكة المعلوماتية ابحثي في  قاموس المعاني   عن معنى كلمة  حكى  </vt:lpstr>
      <vt:lpstr>PowerPoint Presentation</vt:lpstr>
      <vt:lpstr>PowerPoint Presentation</vt:lpstr>
      <vt:lpstr>PowerPoint Presentation</vt:lpstr>
      <vt:lpstr>https://www.youtube.com/watch?v=eewchJWRXLU </vt:lpstr>
      <vt:lpstr>  الحكواتي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https://quizizz.com/admin/quiz/61e45e3a175853001e544a83/fn-alraoy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ريهام محمود السيد حسانين</dc:creator>
  <cp:lastModifiedBy>موزة خلف</cp:lastModifiedBy>
  <cp:revision>20</cp:revision>
  <dcterms:created xsi:type="dcterms:W3CDTF">2022-01-01T15:20:55Z</dcterms:created>
  <dcterms:modified xsi:type="dcterms:W3CDTF">2022-01-17T15:24:17Z</dcterms:modified>
</cp:coreProperties>
</file>