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94" r:id="rId3"/>
    <p:sldMasterId id="2147483807" r:id="rId4"/>
    <p:sldMasterId id="2147483828" r:id="rId5"/>
    <p:sldMasterId id="2147483857" r:id="rId6"/>
    <p:sldMasterId id="2147483897" r:id="rId7"/>
    <p:sldMasterId id="2147483909" r:id="rId8"/>
    <p:sldMasterId id="2147483923" r:id="rId9"/>
  </p:sldMasterIdLst>
  <p:notesMasterIdLst>
    <p:notesMasterId r:id="rId42"/>
  </p:notesMasterIdLst>
  <p:sldIdLst>
    <p:sldId id="12119" r:id="rId10"/>
    <p:sldId id="3976" r:id="rId11"/>
    <p:sldId id="12117" r:id="rId12"/>
    <p:sldId id="863" r:id="rId13"/>
    <p:sldId id="3979" r:id="rId14"/>
    <p:sldId id="432" r:id="rId15"/>
    <p:sldId id="5596" r:id="rId16"/>
    <p:sldId id="5046" r:id="rId17"/>
    <p:sldId id="12120" r:id="rId18"/>
    <p:sldId id="12121" r:id="rId19"/>
    <p:sldId id="257" r:id="rId20"/>
    <p:sldId id="258" r:id="rId21"/>
    <p:sldId id="259" r:id="rId22"/>
    <p:sldId id="260" r:id="rId23"/>
    <p:sldId id="262" r:id="rId24"/>
    <p:sldId id="5478" r:id="rId25"/>
    <p:sldId id="304" r:id="rId26"/>
    <p:sldId id="12122" r:id="rId27"/>
    <p:sldId id="12123" r:id="rId28"/>
    <p:sldId id="12124" r:id="rId29"/>
    <p:sldId id="12125" r:id="rId30"/>
    <p:sldId id="5414" r:id="rId31"/>
    <p:sldId id="5541" r:id="rId32"/>
    <p:sldId id="256" r:id="rId33"/>
    <p:sldId id="12126" r:id="rId34"/>
    <p:sldId id="4449" r:id="rId35"/>
    <p:sldId id="4455" r:id="rId36"/>
    <p:sldId id="12127" r:id="rId37"/>
    <p:sldId id="268" r:id="rId38"/>
    <p:sldId id="12129" r:id="rId39"/>
    <p:sldId id="5116" r:id="rId40"/>
    <p:sldId id="1211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E0F6"/>
    <a:srgbClr val="D64528"/>
    <a:srgbClr val="07D7D7"/>
    <a:srgbClr val="CC6600"/>
    <a:srgbClr val="9900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E7757-299F-463F-A3DC-7C4CFC26A8D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E893E-A4AF-4828-B10C-4C3A436F6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2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3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74EDD-F3C2-4B3B-8927-E8F7E6062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7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77cf0412cd_0_1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77cf0412cd_0_1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713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0E476-B3D4-4288-96EA-88A8FF1C1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16B8B-AEAA-4673-B39D-DD65F1946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BEEE5-DBCC-4D77-8A72-DA888310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9A6DA-5B05-4D84-A751-786D79E5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50226-EE07-4CFF-B046-A63DDA62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1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0D26-BB27-4ECE-8427-1DC101F7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31153-B172-442E-A8FB-69C365BFC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03EE5-F06E-40B0-82F3-00CDEF83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D9A20-0506-4F48-B01C-8BCBF453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6F69D-F0B7-4EFE-BF95-C412A22E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06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7224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9290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852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73618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9486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98" name="Google Shape;198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9605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56100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0230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4080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4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104EE0-3818-452D-8A95-AC43A972F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22823-43E8-4230-8053-239DCEC7A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41D4-67BE-4C25-9EFB-D904A57C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C69CF-0EDD-41B1-8026-EF6998B0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31F75-08D0-4226-A982-A46C6461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72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544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7109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43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9AADB-DD74-4B91-9547-E78E283C72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44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13F4E-98BE-4D80-824B-6F1CA9BE27A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58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D0304-E6C9-4CD8-8288-925A71A3DE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20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265B-95E3-4F26-B4D8-8C4B7F9F0F8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16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BB10C-CE3F-4B0E-81F5-B2397330C3C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36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A2F46-E44C-4B21-AEB3-E9BA3D04DE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554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DFDBF-2A95-4F78-87F1-96F3F62080E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863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7F19D-52FB-4F05-B7DC-5A103BFC93B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64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CB9E9-F05C-4D1E-9B5E-D4B6F34F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36E7B-7505-4306-B80B-085BFE91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6F1-D14E-4318-B85A-07E64915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88C39-559F-47E4-A7D9-367D1C90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4596E-BE25-4CD0-99AC-C6D6C6E6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94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ACB62-DE4C-42AA-BFAA-4FA0937E4CD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4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562AB-2080-497F-A193-B5E811C182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278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B159F-36F0-4166-BBF5-E4B03CFDC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3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769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5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165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10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7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5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2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EE92-EB9E-4602-B43F-2DB606BB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0BB9F-4A74-4AC4-AC03-6F3841530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8C676-C048-474C-93CB-172D09D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19348-B1EA-41D9-87C6-C99A7F95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1A73F-0796-42D7-AAD4-8FAD73BC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4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38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30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2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950971" y="1908640"/>
            <a:ext cx="514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950967" y="2628967"/>
            <a:ext cx="4653600" cy="2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343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57100" y="1620633"/>
            <a:ext cx="8995200" cy="26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67803" y="-104043"/>
            <a:ext cx="12293521" cy="7032371"/>
            <a:chOff x="238125" y="810400"/>
            <a:chExt cx="7122550" cy="40743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1485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225600" y="1256267"/>
            <a:ext cx="10661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⏷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25" name="Google Shape;125;p5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6816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58995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38" name="Google Shape;138;p6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39" name="Google Shape;139;p6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subTitle" idx="1"/>
          </p:nvPr>
        </p:nvSpPr>
        <p:spPr>
          <a:xfrm>
            <a:off x="58995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6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46" name="Google Shape;146;p6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2700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4425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9F169-E2E2-45B3-B3FE-4E928714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AA40-E5AC-4342-983B-097DAAA4E3FF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97407-4F65-4AB4-9226-239CE582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C7CB-D750-4A41-B3F7-8929D163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83D26-F32F-4438-BAE5-5A6C7900A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5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72E3A-7C45-4505-861C-66E05859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E2D5-6DD2-4787-84A4-343ABA6AB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51166-BD29-48BE-9A0C-B8D43B4DC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82535-5E17-4774-B81C-5C4BF486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03BFC-0B15-435A-8106-691C3D70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3ABE6-847D-489E-BD5E-3A13FBDB5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332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5AD6-789A-40C8-AE50-081F7DC38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75859-7E37-457A-90F4-BC125ED78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C5CE-79E4-49B3-A781-D123450D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D31E-B538-4188-B79E-111D7A37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74BB-52AA-4F19-9515-354D9D05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93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EAD-EA7E-46CD-A984-5738504D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217B-C17F-4292-98F7-996F88A6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DE12-7ADD-4F66-921B-64049C6D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F33B-2A0B-46AC-87F9-A7343B23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3D1D8-9101-438A-8892-808495D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63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 dirty="0"/>
          </a:p>
        </p:txBody>
      </p:sp>
      <p:sp>
        <p:nvSpPr>
          <p:cNvPr id="25" name="Shape"/>
          <p:cNvSpPr/>
          <p:nvPr/>
        </p:nvSpPr>
        <p:spPr>
          <a:xfrm>
            <a:off x="-38097" y="5105401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 dirty="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05177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76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1BED6-FF95-4974-9427-05210008BF0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933E-DFC6-43E4-BD04-999FDF80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40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8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0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7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D545-1700-4ADD-959C-345BFDD5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79143-DF00-4035-A533-5E622286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D651C-59E8-4C5E-8DF5-C8F3E51E7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864BC-DC1F-4BE0-A1E7-4D33B4BDA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82749-E892-4494-A92F-A967914F5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62CBA-22E5-4327-B028-41A104DB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42BD8-24CC-40DB-BA2F-273DE71A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D7DF4F-0E62-475C-A578-5EDAD9E1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81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847743" y="440638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4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1" y="987431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1" y="987431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8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7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7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78">
                <a:solidFill>
                  <a:srgbClr val="7F7F7F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413" b="1">
                <a:solidFill>
                  <a:schemeClr val="bg1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6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3" b="0">
                <a:solidFill>
                  <a:schemeClr val="accent3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170">
                <a:solidFill>
                  <a:schemeClr val="tx1">
                    <a:lumMod val="50000"/>
                    <a:lumOff val="50000"/>
                  </a:schemeClr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18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0D66-2637-43D6-A887-A679AFFE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BC34-74C8-4973-9298-89694138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476E-CDCD-428F-819F-2EB8C6B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200C2-705D-4451-B6C1-58FA9F3C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B62D-1A5A-484A-8D62-DB1EB768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87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22D6-4D2E-4CCB-AEB5-E44C2460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A724F-2BA7-44CF-839D-26E45471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0521-597D-4F58-B447-13291AFA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1F2F-FE79-435E-9F8A-309C23F5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48BF-F2AD-44E2-AF47-F1F067C6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16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FFF7-99F1-4093-9FDD-EB3B72A0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6F7AE-030F-444D-8872-F74F0505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B883F-4196-4A66-BBF9-04988FC2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A4046-CBAC-407E-8CF5-6F88E06F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1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FE1F-6AA9-443E-90F0-31EC84CA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604F7-6FF7-45F3-9B61-120B6C7B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E8BF-AF17-471F-B2D1-61799DA8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BBFD-5FD0-4E08-B88B-6A6533AB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428AE-A17A-4A1A-BB8D-39EA6473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06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6A5A-57EF-4D9D-82F5-EA62CD8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B633-9F31-485E-BB1B-CC86F3C85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A9DCE-CEC7-4495-B47B-58384923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46BB1-4165-40C0-91F6-CB85335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1564-D517-4BCB-BFB5-A0F1A2FC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21B3C-7EC4-454B-82C3-D9407F06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514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971C-A664-4A9F-8B45-BB9F52AB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2DB2-071B-452D-BFBA-F7A5C14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552C0-45D9-4C28-86C4-6686B27F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8B6A0-4EBA-485D-8ACC-C2F1055E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C7D46-E7FE-430D-9F9E-BE12BB3F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4DF1F-4556-4180-A041-7C96F4A8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F7116-C70F-4D0B-BFE7-5C040A88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3E774-27CB-419F-B9ED-16ACC83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356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D595-E61A-41B8-A4A9-DDD0E6C4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0771B-B5C3-42A8-8C85-F0CC208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97DBB-08A1-4096-B173-02C62B07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8D3CC-CB9C-4E52-874D-FA37D64C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63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8992D-3932-4B90-8380-1D887C07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78B1D-C739-4DCD-BB83-7CC90CFC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E5DD-E04D-4F35-A29B-5BF20596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829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5639-AF23-43D7-8454-5DA3F45B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1CC4-667C-423B-BCED-14DE9646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7C56F-B8B1-4F74-95B8-EA170A1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7E353-8C59-4474-B708-6928DF39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598FC-AA65-4358-A788-89BD7C6D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A470-D164-4894-9384-E54E9048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135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AD03-8FDB-483A-8E3A-DDC5BD81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C1B1E-78A6-4769-9731-5D6DB9EBA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3EB90-0560-4536-8F23-DA5AEAB02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47F83-6C37-4095-8F7A-5037D7CF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8D99F-3B38-4161-BABF-960ADE6B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98FDC-905E-47E2-B24B-73DD4F36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519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B4B0-A576-4C43-92F7-557414F3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6550D-F784-41FC-B31D-CAFF2A6D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64D46-39C1-4431-A7C7-14E7A733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FE23C-64B5-4341-A420-6416F467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D79B-FBBC-4B73-A084-19A09A94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164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B744E-B289-4A3C-A563-727A69CA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02E62-E787-4604-B8EC-AF5AA79FE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F8E3C-6494-458A-AD35-49EE341D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5752-886D-4CE9-B54C-FBA37B35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EBE52-8755-4AB8-91D5-2AAAD25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39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D452-D81B-4240-B8C0-B2D38E8E5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860BE-DBF7-4C72-95E9-9962C63FB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15737-9D45-4534-85C4-A066F748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83AAA-494F-419B-BDCF-90A11DFF1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6EC8B-86AB-44FD-954E-AC000918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7417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81729-B363-4E1B-A8B7-0FA648B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78FA4-D389-478B-94E9-856F9235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FA80E-8916-4441-860F-3905A7C0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7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102C-4D3D-4348-8193-025D966F8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8626A-2BDD-4187-9909-31CC141E0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3D536-6036-4342-B47C-FCD9A42A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D4EB6-BC7B-4D39-AC23-C19D80E09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8CF4D-E7F3-4DA0-A776-2BED0DB4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6533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98246-3C3C-4A6E-86DE-8361C960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CFE87-F584-4AEE-BF56-401BBE616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0DD36-04CE-43AF-A1BE-0325911F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3F6BC-F2A1-4D9C-B5AF-1DED0C693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FB94-8629-4EFD-9068-D7A9EC27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621245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A4B7-4BBA-43AC-AF80-68064080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729F7-8188-446D-BA5B-A27F8F690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67101-7CB4-4B38-9A9D-AAC2B8261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7E0ED-3F16-4DEF-90BA-E3E29CA6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8B34A-063A-40F1-89B8-8A077082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AC69B-4436-4985-A850-6A0F53FE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9077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AD141-3D0A-4F7A-BAFF-B308726D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4F577-C71F-4ADA-B421-E66CD12ED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C58B2-373B-4781-AD19-992406524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BDB71-60DD-477E-A65B-4697D8F7F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A9A13-039C-4D18-91F0-1E362ABEF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B2C641-FB56-4D97-BD52-3548CAE4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7CE90-4A3F-4A81-B57A-9F65F09B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D07C5-354A-469A-A9D5-E863EDD4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327771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B320-221D-4A62-849D-EDFDC543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8CAEE-05EE-4EB4-8CC3-CFAE414D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66CDE-39C0-4C01-8B50-161BFFBC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7B752-E5E4-4FC3-9CEF-CF8D01B4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379684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540B1-8096-4E92-9456-EFF37973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95A7A-C2A8-4076-B748-280BA6BC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21E08-4B79-4D3B-BBD9-BF1E8476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577338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4804B-A663-4286-B9C0-1426E93C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3B2DC-6FD9-4849-A75E-56F76318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DF802-7F48-4474-9D6C-7CC4E86DC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80498-66D1-4481-B1B2-7E979407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3D49B-DE49-4F6C-A367-E0CEEA41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333DB-030A-4EF3-9D17-DF69B4F0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79002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0BF30-72A5-4B4E-8E91-DE676D83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428AA-903F-46E1-91FD-806FB3319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DC20F-0E7E-445A-A8E5-DC3E030AB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2F589-45F2-42F9-B3EA-4760B1F5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DD5D5-5062-4C89-A0B9-E3CFD67F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18C97-BEF9-436C-97FD-87C95B0D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796791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D72C-E943-4461-BFFB-99D73B56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02950-9B97-4679-B54F-74E54FC4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927EE-A9CC-4364-9C79-FB6054DB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99603-D38F-4FAA-A8AB-003C2DD9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8A486-FFA4-4B84-AD99-A9B7865B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628799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235DD6-EF91-458C-8A30-49DEF4CD3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C3853-8403-4ADF-B2DB-D35CE7CD8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79F8A-4CD1-46C2-8649-1D90D745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B872E-89DA-4F27-8EAA-9B05ADDB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97055-93BE-4FB1-8D7B-3B5FE37A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2725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C35B-571B-4E73-BD97-78370628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A71EF-53EA-48D1-84CD-7207A3395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13511-3BC4-422C-9CFC-7B5762F44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EC34B-ACA3-4652-9B87-B60215DC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59933-BAEF-4233-9DDF-0618FC8D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ABCD8-A1AE-4C1A-B8DB-D4D5D094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184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80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90EA42-AF9A-4B74-BEE4-ADBBCD3E6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98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1793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3193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363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462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3576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797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9420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828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188D-4F6A-44CD-B77B-BE2DEFDF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9AF21-31CD-44AF-80CA-A1DD08189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CB17B-7CE3-4F07-A82C-B5ABC2DDF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C802A-9DF7-45C3-825E-CCE914B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3EEF9-0D28-4E74-AD36-0AF2DD7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A2343-1D3C-4D35-BD05-E9093204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706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584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6303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77451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4664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0667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6703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4918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7434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5701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8211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theme" Target="../theme/theme9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77893-81F7-400A-9C14-1375D925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3D235-C15D-4099-BBC4-DCA6A89EB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12807-A61E-4BD3-892D-AE26E696D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0931B-76FE-43F8-83DA-197D03E28348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FE2F9-3A04-41F0-9123-A108AC586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8A34-5C99-40DF-8FC4-484861B85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0CE4C-1EB1-4D43-B92F-72585CCD1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352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 smtClean="0"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B3F53-1360-441E-A88B-28770E721B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 panose="020F050202020403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  <a:sym typeface="Calibri" panose="020F05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1pPr>
      <a:lvl2pPr marL="723900" indent="-2667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2pPr>
      <a:lvl3pPr marL="1233488" indent="-3190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3pPr>
      <a:lvl4pPr marL="1727200" indent="-355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4pPr>
      <a:lvl5pPr marL="2184400" indent="-355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1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●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○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■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●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○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■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●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○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714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6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52DE855B-433B-4567-B6EF-92972C25C087}" type="datetimeFigureOut">
              <a:rPr lang="zh-CN" altLang="en-US" smtClean="0"/>
              <a:t>2022/2/2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E42DEB14-F6FE-4F58-B1D2-5733AA0B40E9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6" cstate="screen"/>
          <a:srcRect l="18285" t="45000" r="58174"/>
          <a:stretch>
            <a:fillRect/>
          </a:stretch>
        </p:blipFill>
        <p:spPr>
          <a:xfrm>
            <a:off x="0" y="4853302"/>
            <a:ext cx="2499360" cy="20046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7" cstate="screen"/>
          <a:srcRect/>
          <a:stretch>
            <a:fillRect/>
          </a:stretch>
        </p:blipFill>
        <p:spPr>
          <a:xfrm>
            <a:off x="0" y="5181606"/>
            <a:ext cx="1570262" cy="16862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8" cstate="screen"/>
          <a:srcRect/>
          <a:stretch>
            <a:fillRect/>
          </a:stretch>
        </p:blipFill>
        <p:spPr>
          <a:xfrm rot="10800000">
            <a:off x="9179380" y="0"/>
            <a:ext cx="3012622" cy="18999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9" cstate="screen"/>
          <a:srcRect/>
          <a:stretch>
            <a:fillRect/>
          </a:stretch>
        </p:blipFill>
        <p:spPr>
          <a:xfrm rot="10800000">
            <a:off x="10431289" y="-1"/>
            <a:ext cx="1760713" cy="14122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0" cstate="screen"/>
          <a:srcRect/>
          <a:stretch>
            <a:fillRect/>
          </a:stretch>
        </p:blipFill>
        <p:spPr>
          <a:xfrm flipH="1">
            <a:off x="0" y="0"/>
            <a:ext cx="934065" cy="10898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1" cstate="screen"/>
          <a:srcRect/>
          <a:stretch>
            <a:fillRect/>
          </a:stretch>
        </p:blipFill>
        <p:spPr>
          <a:xfrm flipH="1">
            <a:off x="10923641" y="59341"/>
            <a:ext cx="1268361" cy="6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8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C5011-F04A-43FF-81D6-4E43D8E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CB966-8A79-46A0-A86F-4F9C1B6E9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D53-2AC7-41C4-8C0E-A9D396E02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1F68-D6D3-49A1-B801-43DBA0AEAB65}" type="datetimeFigureOut">
              <a:rPr lang="ar-AE" smtClean="0"/>
              <a:t>01/07/1443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F90CB-DB53-4073-8D7C-0D336AA3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1043-6DEA-4EBE-A286-1DF7827D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2746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10564-527F-4326-AAB0-79FE4A0B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88D74-5500-41EA-8488-9B6A14CAB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0C13C-0AA2-4564-A1B3-D435BD902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52609-5006-414E-8F9A-E4A94D9C3F08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107B6-BD54-4100-A70B-46D68ECED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3EA71-3969-49E2-A0CE-1231E8884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7055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949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12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hyperlink" Target="https://www.google.com/url?sa=i&amp;rct=j&amp;q=&amp;esrc=s&amp;source=images&amp;cd=&amp;cad=rja&amp;uact=8&amp;ved=2ahUKEwjGuZ73ltLgAhUcBWMBHRvTB6oQjRx6BAgBEAU&amp;url=https://www.alroeya.ae/275874/&amp;psig=AOvVaw2VzCwF3bAjADpxHgsbLPFT&amp;ust=1551022211899459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4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2.xml"/><Relationship Id="rId7" Type="http://schemas.openxmlformats.org/officeDocument/2006/relationships/slide" Target="slide1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png"/><Relationship Id="rId5" Type="http://schemas.openxmlformats.org/officeDocument/2006/relationships/slide" Target="slide13.xm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65.png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www.google.com/url?sa=i&amp;url=http%3A%2F%2Fwww.i2clipart.com%2Fclipart-fast-food-dishes-plate-512x512-9c78&amp;psig=AOvVaw0q7FNTREpeRaLXsk_E6kY6&amp;ust=1619590617588000&amp;source=images&amp;cd=vfe&amp;ved=0CAIQjRxqFwoTCLDZ7qnjnfACFQAAAAAdAAAAABAD" TargetMode="External"/><Relationship Id="rId7" Type="http://schemas.microsoft.com/office/2007/relationships/hdphoto" Target="../media/hdphoto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pngall.com/television-png" TargetMode="External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3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://www.pngall.com/television-png" TargetMode="External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02.png"/><Relationship Id="rId5" Type="http://schemas.openxmlformats.org/officeDocument/2006/relationships/image" Target="../media/image101.jpg"/><Relationship Id="rId4" Type="http://schemas.openxmlformats.org/officeDocument/2006/relationships/image" Target="../media/image10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9.xml"/><Relationship Id="rId5" Type="http://schemas.microsoft.com/office/2007/relationships/hdphoto" Target="../media/hdphoto11.wdp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hyperlink" Target="https://www.google.ae/url?sa=i&amp;url=https://twitter.com/amna_alhammadii/status/1239501656942927872/photo/1&amp;psig=AOvVaw1y7esiPMP7hX6_9DBJffcI&amp;ust=1584950067104000&amp;source=images&amp;cd=vfe&amp;ved=0CAIQjRxqFwoTCPjJ0aPNreg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5.wdp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04419A-99BB-44C5-A949-3A492E301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2416"/>
          <a:stretch/>
        </p:blipFill>
        <p:spPr>
          <a:xfrm>
            <a:off x="0" y="-1"/>
            <a:ext cx="12192000" cy="5274365"/>
          </a:xfrm>
          <a:prstGeom prst="rect">
            <a:avLst/>
          </a:prstGeom>
        </p:spPr>
      </p:pic>
      <p:pic>
        <p:nvPicPr>
          <p:cNvPr id="5" name="Picture 4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8A49EAD7-5C2D-406C-A1CB-1B4A91908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2" t="8327" r="15400" b="8485"/>
          <a:stretch/>
        </p:blipFill>
        <p:spPr>
          <a:xfrm>
            <a:off x="121455" y="2610977"/>
            <a:ext cx="2246179" cy="1636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11328-B119-431F-AAF1-1754BAE9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828" y="81728"/>
            <a:ext cx="1525454" cy="13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0C9A8EFD-3813-4856-9C6C-739C363D5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7" y="137881"/>
            <a:ext cx="2034760" cy="1427833"/>
          </a:xfrm>
          <a:prstGeom prst="rect">
            <a:avLst/>
          </a:prstGeom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AF7CA5C-DA4C-4984-8753-D0EBEF9AA7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000" r="90000">
                        <a14:foregroundMark x1="7667" y1="42917" x2="5000" y2="49667"/>
                        <a14:foregroundMark x1="5000" y1="49667" x2="7833" y2="53750"/>
                        <a14:foregroundMark x1="32583" y1="65917" x2="49583" y2="58000"/>
                        <a14:foregroundMark x1="57167" y1="61833" x2="63167" y2="57500"/>
                        <a14:foregroundMark x1="63167" y1="57500" x2="64667" y2="49250"/>
                        <a14:foregroundMark x1="65667" y1="54500" x2="65833" y2="47333"/>
                        <a14:foregroundMark x1="65833" y1="47333" x2="68000" y2="4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30483" b="31208"/>
          <a:stretch/>
        </p:blipFill>
        <p:spPr>
          <a:xfrm>
            <a:off x="9648116" y="2549669"/>
            <a:ext cx="2422429" cy="1636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3F21E0-3E87-4C86-9E57-B0424F9187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62" y="376261"/>
            <a:ext cx="1034146" cy="113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E9F71-D10D-43B2-AC5B-3E3CBDBBA9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47" y="81728"/>
            <a:ext cx="1034146" cy="113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Image result for ‫الشارقة و رأس الخيمة‬‎">
            <a:hlinkClick r:id="rId11"/>
            <a:extLst>
              <a:ext uri="{FF2B5EF4-FFF2-40B4-BE49-F238E27FC236}">
                <a16:creationId xmlns:a16="http://schemas.microsoft.com/office/drawing/2014/main" id="{B92006C9-D757-4F02-A0F8-A93D2B0CB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0" r="31321"/>
          <a:stretch/>
        </p:blipFill>
        <p:spPr bwMode="auto">
          <a:xfrm>
            <a:off x="4298478" y="382862"/>
            <a:ext cx="1058300" cy="112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zaina2">
            <a:extLst>
              <a:ext uri="{FF2B5EF4-FFF2-40B4-BE49-F238E27FC236}">
                <a16:creationId xmlns:a16="http://schemas.microsoft.com/office/drawing/2014/main" id="{3013132C-9012-4484-A7E2-13A398D9B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34" y="1461020"/>
            <a:ext cx="7697082" cy="3883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464389-9D61-4248-99F3-B5731F7A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261"/>
          <a:stretch/>
        </p:blipFill>
        <p:spPr>
          <a:xfrm>
            <a:off x="0" y="5274365"/>
            <a:ext cx="12192000" cy="15836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0DCDAF-FFB3-48F0-9BFA-FE957197F7B9}"/>
              </a:ext>
            </a:extLst>
          </p:cNvPr>
          <p:cNvSpPr txBox="1"/>
          <p:nvPr/>
        </p:nvSpPr>
        <p:spPr>
          <a:xfrm>
            <a:off x="2589081" y="1886229"/>
            <a:ext cx="66055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: 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الأربعاء</a:t>
            </a:r>
            <a:r>
              <a:rPr lang="ar-AE" sz="40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 الجميل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 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2/</a:t>
            </a:r>
            <a:r>
              <a:rPr lang="en-US" sz="40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/2022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الحصة :  </a:t>
            </a:r>
            <a:r>
              <a:rPr lang="ar-AE" sz="40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الخامسة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 : 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الرابع الأساسي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الاجتماعية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8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0A43DC1-044C-4064-8C31-EA2CC1602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04">
            <a:off x="2467992" y="2545611"/>
            <a:ext cx="2242572" cy="142714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A5E8838-A3F7-4F76-95F8-59CFC232EE2A}"/>
              </a:ext>
            </a:extLst>
          </p:cNvPr>
          <p:cNvGrpSpPr/>
          <p:nvPr/>
        </p:nvGrpSpPr>
        <p:grpSpPr>
          <a:xfrm rot="20443959">
            <a:off x="5970494" y="3291601"/>
            <a:ext cx="2299806" cy="2232453"/>
            <a:chOff x="5177118" y="3968955"/>
            <a:chExt cx="2299806" cy="2232453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2D2FBA37-696F-4D8B-BC12-98E409DFA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118" y="3968955"/>
              <a:ext cx="2299806" cy="2232453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A9A575AC-6A30-44E1-A083-251EF6F92B4E}"/>
                </a:ext>
              </a:extLst>
            </p:cNvPr>
            <p:cNvSpPr txBox="1"/>
            <p:nvPr/>
          </p:nvSpPr>
          <p:spPr>
            <a:xfrm>
              <a:off x="6030305" y="4792793"/>
              <a:ext cx="593432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أبدأ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B5271C-2B47-4DAF-8DE4-0E824AE1215A}"/>
              </a:ext>
            </a:extLst>
          </p:cNvPr>
          <p:cNvSpPr/>
          <p:nvPr/>
        </p:nvSpPr>
        <p:spPr>
          <a:xfrm>
            <a:off x="0" y="6100550"/>
            <a:ext cx="12192000" cy="75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552B8C-58E4-4A54-87AD-4EB205B7719A}"/>
              </a:ext>
            </a:extLst>
          </p:cNvPr>
          <p:cNvSpPr/>
          <p:nvPr/>
        </p:nvSpPr>
        <p:spPr>
          <a:xfrm>
            <a:off x="436728" y="4271749"/>
            <a:ext cx="1419368" cy="327547"/>
          </a:xfrm>
          <a:prstGeom prst="rect">
            <a:avLst/>
          </a:prstGeom>
          <a:solidFill>
            <a:srgbClr val="D64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95 -0.36528 L -1.66667E-6 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5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7" y="1015692"/>
            <a:ext cx="2286198" cy="1542422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16" y="1111227"/>
            <a:ext cx="2286198" cy="1542422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7" y="4074586"/>
            <a:ext cx="2286198" cy="1542422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5A329E03-E94B-4584-9EB4-970F318E8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02" y="4074586"/>
            <a:ext cx="2286198" cy="1542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821EBF-E5DA-4A43-BC8D-77FD504370E2}"/>
              </a:ext>
            </a:extLst>
          </p:cNvPr>
          <p:cNvSpPr/>
          <p:nvPr/>
        </p:nvSpPr>
        <p:spPr>
          <a:xfrm>
            <a:off x="0" y="6100550"/>
            <a:ext cx="12192000" cy="75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189161"/>
            <a:ext cx="6177400" cy="5996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942734" y="1493426"/>
            <a:ext cx="344838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prstClr val="black"/>
                </a:solidFill>
                <a:highlight>
                  <a:srgbClr val="00FFFF"/>
                </a:highlight>
                <a:latin typeface="Calibri" panose="020F0502020204030204"/>
                <a:cs typeface="Arial" panose="020B0604020202020204" pitchFamily="34" charset="0"/>
              </a:rPr>
              <a:t>ماذا تعني كلمة الرفاهية ؟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48820"/>
            <a:ext cx="1198878" cy="1040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1C6586-2B8B-473E-8A5A-47540FF25DDD}"/>
              </a:ext>
            </a:extLst>
          </p:cNvPr>
          <p:cNvSpPr/>
          <p:nvPr/>
        </p:nvSpPr>
        <p:spPr>
          <a:xfrm>
            <a:off x="0" y="6100550"/>
            <a:ext cx="12192000" cy="75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E0A61-B41D-4D5A-B2A8-DBDFCC6431FF}"/>
              </a:ext>
            </a:extLst>
          </p:cNvPr>
          <p:cNvSpPr/>
          <p:nvPr/>
        </p:nvSpPr>
        <p:spPr>
          <a:xfrm>
            <a:off x="5780738" y="669056"/>
            <a:ext cx="44246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العيش براحة وصحة وسعادة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9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189161"/>
            <a:ext cx="6177400" cy="5996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2459398" y="1229232"/>
            <a:ext cx="241505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ماهي الجهة التي تساعد على نشر الأمن والأمان في بلادي ؟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FA02BBC-BD66-4B91-A2BB-81157BDD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48820"/>
            <a:ext cx="1198878" cy="1040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C4FFB9-0D9C-4792-82F0-45C66E252BA2}"/>
              </a:ext>
            </a:extLst>
          </p:cNvPr>
          <p:cNvSpPr/>
          <p:nvPr/>
        </p:nvSpPr>
        <p:spPr>
          <a:xfrm>
            <a:off x="0" y="6100550"/>
            <a:ext cx="12192000" cy="75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B8922-BDB9-4C65-AAE4-F78F748D7F65}"/>
              </a:ext>
            </a:extLst>
          </p:cNvPr>
          <p:cNvSpPr/>
          <p:nvPr/>
        </p:nvSpPr>
        <p:spPr>
          <a:xfrm>
            <a:off x="7274737" y="669056"/>
            <a:ext cx="1436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الشرطة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806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189161"/>
            <a:ext cx="6177400" cy="5996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2527637" y="1215584"/>
            <a:ext cx="2278574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prstClr val="black"/>
                </a:solidFill>
                <a:highlight>
                  <a:srgbClr val="FF00FF"/>
                </a:highlight>
                <a:latin typeface="Calibri" panose="020F0502020204030204"/>
                <a:cs typeface="Arial" panose="020B0604020202020204" pitchFamily="34" charset="0"/>
              </a:rPr>
              <a:t>اذكر أحد الحاجات التي توفر لك الحياة الكريمة ؟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1BF75C81-E882-466D-9697-667561FA0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48820"/>
            <a:ext cx="1198878" cy="1040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43978-58E7-46A2-B44B-9D4CE1F2AFD0}"/>
              </a:ext>
            </a:extLst>
          </p:cNvPr>
          <p:cNvSpPr/>
          <p:nvPr/>
        </p:nvSpPr>
        <p:spPr>
          <a:xfrm>
            <a:off x="0" y="6100550"/>
            <a:ext cx="12192000" cy="75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50CA4-14CD-4AC2-BFE4-FD6591E6FCF6}"/>
              </a:ext>
            </a:extLst>
          </p:cNvPr>
          <p:cNvSpPr/>
          <p:nvPr/>
        </p:nvSpPr>
        <p:spPr>
          <a:xfrm>
            <a:off x="4317729" y="94560"/>
            <a:ext cx="78742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الطعام – الصحة – المسكن – التعليم – الأمن - العمل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247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189161"/>
            <a:ext cx="6177400" cy="5996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2702859" y="1438835"/>
            <a:ext cx="218304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وجود الأصدقاء لا يحقق السعادة في حياتنا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85B9A59-F9B0-4164-A4CA-6D7D24C43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48820"/>
            <a:ext cx="1198878" cy="1040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A00E94-B518-413B-9999-1BB512F5BF7D}"/>
              </a:ext>
            </a:extLst>
          </p:cNvPr>
          <p:cNvSpPr/>
          <p:nvPr/>
        </p:nvSpPr>
        <p:spPr>
          <a:xfrm>
            <a:off x="0" y="6100550"/>
            <a:ext cx="12192000" cy="75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8A7F1-652E-409E-BC06-35B3F36B10CB}"/>
              </a:ext>
            </a:extLst>
          </p:cNvPr>
          <p:cNvSpPr/>
          <p:nvPr/>
        </p:nvSpPr>
        <p:spPr>
          <a:xfrm>
            <a:off x="6959748" y="669056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عبارة خاطئة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251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7507372-D247-4E15-84D3-50F58C081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1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60B8D-DC45-4FA3-91F1-2EBD325293D3}"/>
              </a:ext>
            </a:extLst>
          </p:cNvPr>
          <p:cNvSpPr/>
          <p:nvPr/>
        </p:nvSpPr>
        <p:spPr>
          <a:xfrm>
            <a:off x="3562066" y="1311253"/>
            <a:ext cx="5549493" cy="3275898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والآن هيا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يا أبطال </a:t>
            </a: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نبدأ بقراءة النص  </a:t>
            </a: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FFFF00"/>
                </a:solidFill>
                <a:latin typeface="Arial"/>
                <a:ea typeface="微软雅黑"/>
              </a:rPr>
              <a:t>في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كتاب الطالب </a:t>
            </a: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الجزء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على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FF"/>
                </a:highlight>
                <a:uLnTx/>
                <a:uFillTx/>
                <a:latin typeface="Arial"/>
                <a:ea typeface="微软雅黑"/>
                <a:cs typeface="+mn-cs"/>
              </a:rPr>
              <a:t>ص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Arial"/>
                <a:ea typeface="微软雅黑"/>
                <a:cs typeface="+mn-cs"/>
              </a:rPr>
              <a:t>95 - 96- 97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C6C0B-FE89-46BF-8938-E8322820F540}"/>
              </a:ext>
            </a:extLst>
          </p:cNvPr>
          <p:cNvSpPr/>
          <p:nvPr/>
        </p:nvSpPr>
        <p:spPr>
          <a:xfrm>
            <a:off x="9851329" y="350142"/>
            <a:ext cx="23406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/>
                <a:cs typeface="Arial" panose="020B0604020202020204" pitchFamily="34" charset="0"/>
              </a:rPr>
              <a:t>تفعيل مهارة القراءة لدى الطلاب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highlight>
                <a:srgbClr val="00FFFF"/>
              </a:highlight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9DC59-3843-4C37-98A1-A617B18C2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9" r="2584" b="1687"/>
          <a:stretch/>
        </p:blipFill>
        <p:spPr>
          <a:xfrm>
            <a:off x="245660" y="116006"/>
            <a:ext cx="2183642" cy="2407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4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12585-1C71-4B6B-9011-5FCE788A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8CEE0-9DAE-4723-86CF-178E8EFEE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8" t="17010" r="26039" b="48307"/>
          <a:stretch/>
        </p:blipFill>
        <p:spPr>
          <a:xfrm>
            <a:off x="1105469" y="2286105"/>
            <a:ext cx="10181229" cy="3473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38AA4C-558C-4F03-9B90-B558CEF48AE7}"/>
              </a:ext>
            </a:extLst>
          </p:cNvPr>
          <p:cNvSpPr/>
          <p:nvPr/>
        </p:nvSpPr>
        <p:spPr>
          <a:xfrm>
            <a:off x="2883421" y="360613"/>
            <a:ext cx="64251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عنوان النص</a:t>
            </a:r>
            <a:endParaRPr lang="en-US" sz="8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857D7-D1DB-4C69-9E41-40268406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113" y="3193367"/>
            <a:ext cx="2996418" cy="2370333"/>
          </a:xfrm>
          <a:prstGeom prst="rect">
            <a:avLst/>
          </a:prstGeom>
        </p:spPr>
      </p:pic>
      <p:pic>
        <p:nvPicPr>
          <p:cNvPr id="1026" name="Picture 2" descr="ملصقات فيس بوك متحركه , ملصقات رؤؤعه متحركه جديد - ازاي">
            <a:extLst>
              <a:ext uri="{FF2B5EF4-FFF2-40B4-BE49-F238E27FC236}">
                <a16:creationId xmlns:a16="http://schemas.microsoft.com/office/drawing/2014/main" id="{B753E39B-E0B9-4D9A-8853-A72144A26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12647" r="13508" b="12647"/>
          <a:stretch/>
        </p:blipFill>
        <p:spPr bwMode="auto">
          <a:xfrm>
            <a:off x="4737033" y="2355626"/>
            <a:ext cx="2672861" cy="20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12585-1C71-4B6B-9011-5FCE788A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30A60-15D4-46D4-B5F8-197580F0B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3" t="17214" r="25923" b="34351"/>
          <a:stretch/>
        </p:blipFill>
        <p:spPr>
          <a:xfrm>
            <a:off x="668740" y="1181685"/>
            <a:ext cx="10931857" cy="491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C738D3-67DD-4C45-8E0E-0E0417301E16}"/>
              </a:ext>
            </a:extLst>
          </p:cNvPr>
          <p:cNvSpPr/>
          <p:nvPr/>
        </p:nvSpPr>
        <p:spPr>
          <a:xfrm>
            <a:off x="8656396" y="266237"/>
            <a:ext cx="2989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المحور الثالث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4EEC4-C368-4ED3-AA1C-CAB439B7F57A}"/>
              </a:ext>
            </a:extLst>
          </p:cNvPr>
          <p:cNvSpPr/>
          <p:nvPr/>
        </p:nvSpPr>
        <p:spPr>
          <a:xfrm>
            <a:off x="121690" y="333185"/>
            <a:ext cx="3196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 ص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95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DF15F3-BB1D-4BCA-8542-E2BA23B66736}"/>
              </a:ext>
            </a:extLst>
          </p:cNvPr>
          <p:cNvCxnSpPr>
            <a:cxnSpLocks/>
          </p:cNvCxnSpPr>
          <p:nvPr/>
        </p:nvCxnSpPr>
        <p:spPr>
          <a:xfrm flipH="1">
            <a:off x="1251284" y="3721768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FDED26-A1BA-49A0-91A9-351CBBF520BA}"/>
              </a:ext>
            </a:extLst>
          </p:cNvPr>
          <p:cNvCxnSpPr>
            <a:cxnSpLocks/>
          </p:cNvCxnSpPr>
          <p:nvPr/>
        </p:nvCxnSpPr>
        <p:spPr>
          <a:xfrm flipH="1">
            <a:off x="1251284" y="4323347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3C8DC4-9B8B-4821-9490-10804B23108E}"/>
              </a:ext>
            </a:extLst>
          </p:cNvPr>
          <p:cNvCxnSpPr>
            <a:cxnSpLocks/>
          </p:cNvCxnSpPr>
          <p:nvPr/>
        </p:nvCxnSpPr>
        <p:spPr>
          <a:xfrm flipH="1">
            <a:off x="1251284" y="4908884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3EBC0D-09C1-4F6C-AC55-C1C6297311F8}"/>
              </a:ext>
            </a:extLst>
          </p:cNvPr>
          <p:cNvCxnSpPr>
            <a:cxnSpLocks/>
          </p:cNvCxnSpPr>
          <p:nvPr/>
        </p:nvCxnSpPr>
        <p:spPr>
          <a:xfrm flipH="1">
            <a:off x="1251284" y="5534526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12585-1C71-4B6B-9011-5FCE788A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C738D3-67DD-4C45-8E0E-0E0417301E16}"/>
              </a:ext>
            </a:extLst>
          </p:cNvPr>
          <p:cNvSpPr/>
          <p:nvPr/>
        </p:nvSpPr>
        <p:spPr>
          <a:xfrm>
            <a:off x="8656396" y="266237"/>
            <a:ext cx="2989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المحور الثالث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4EEC4-C368-4ED3-AA1C-CAB439B7F57A}"/>
              </a:ext>
            </a:extLst>
          </p:cNvPr>
          <p:cNvSpPr/>
          <p:nvPr/>
        </p:nvSpPr>
        <p:spPr>
          <a:xfrm>
            <a:off x="121690" y="333185"/>
            <a:ext cx="3196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 ص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95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1B248-2B88-4A8C-9FFF-B40414EA3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0" t="47561" r="20074" b="18194"/>
          <a:stretch/>
        </p:blipFill>
        <p:spPr>
          <a:xfrm>
            <a:off x="586530" y="1343674"/>
            <a:ext cx="11004872" cy="4162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فيس مبتسم كرتون">
            <a:extLst>
              <a:ext uri="{FF2B5EF4-FFF2-40B4-BE49-F238E27FC236}">
                <a16:creationId xmlns:a16="http://schemas.microsoft.com/office/drawing/2014/main" id="{F047D288-56B5-4580-A512-AFF8427AB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13008" r="19432" b="12003"/>
          <a:stretch/>
        </p:blipFill>
        <p:spPr bwMode="auto">
          <a:xfrm>
            <a:off x="211015" y="4952532"/>
            <a:ext cx="1790758" cy="17290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8D48BC-953C-483F-B64A-ED2E5F1354BB}"/>
              </a:ext>
            </a:extLst>
          </p:cNvPr>
          <p:cNvCxnSpPr>
            <a:cxnSpLocks/>
          </p:cNvCxnSpPr>
          <p:nvPr/>
        </p:nvCxnSpPr>
        <p:spPr>
          <a:xfrm flipH="1">
            <a:off x="1002631" y="2133600"/>
            <a:ext cx="1018673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EF3B60-FE41-45DF-82B9-778E2C9A6C12}"/>
              </a:ext>
            </a:extLst>
          </p:cNvPr>
          <p:cNvCxnSpPr>
            <a:cxnSpLocks/>
          </p:cNvCxnSpPr>
          <p:nvPr/>
        </p:nvCxnSpPr>
        <p:spPr>
          <a:xfrm flipH="1">
            <a:off x="1002632" y="2847474"/>
            <a:ext cx="101867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C7C041-3A03-4247-A68E-21AC6A411E5F}"/>
              </a:ext>
            </a:extLst>
          </p:cNvPr>
          <p:cNvCxnSpPr>
            <a:cxnSpLocks/>
          </p:cNvCxnSpPr>
          <p:nvPr/>
        </p:nvCxnSpPr>
        <p:spPr>
          <a:xfrm flipH="1">
            <a:off x="1002631" y="3665621"/>
            <a:ext cx="1018673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3030A-599E-4090-BC4D-FF3B3D228227}"/>
              </a:ext>
            </a:extLst>
          </p:cNvPr>
          <p:cNvCxnSpPr>
            <a:cxnSpLocks/>
          </p:cNvCxnSpPr>
          <p:nvPr/>
        </p:nvCxnSpPr>
        <p:spPr>
          <a:xfrm flipH="1">
            <a:off x="7299158" y="4419600"/>
            <a:ext cx="41549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93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FBA69DCF-AFC1-4570-8D60-96FCDABB6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9" t="38978" r="46520" b="28903"/>
          <a:stretch/>
        </p:blipFill>
        <p:spPr>
          <a:xfrm>
            <a:off x="5723235" y="3636694"/>
            <a:ext cx="6497054" cy="328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2586163-D1FF-4FA8-AFF1-16B7E171E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0427" r="17601" b="10446"/>
          <a:stretch/>
        </p:blipFill>
        <p:spPr>
          <a:xfrm>
            <a:off x="5694946" y="-1"/>
            <a:ext cx="6497053" cy="394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A751E9-C493-4C19-A8A7-C46EFC0C0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9" r="8064" b="5316"/>
          <a:stretch/>
        </p:blipFill>
        <p:spPr>
          <a:xfrm>
            <a:off x="-1" y="-160422"/>
            <a:ext cx="5723236" cy="701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6CCE5-EA7A-4134-975D-5C7DE852C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09"/>
          <a:stretch/>
        </p:blipFill>
        <p:spPr>
          <a:xfrm>
            <a:off x="192505" y="256674"/>
            <a:ext cx="1885057" cy="171495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503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12585-1C71-4B6B-9011-5FCE788A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B4EEC4-C368-4ED3-AA1C-CAB439B7F57A}"/>
              </a:ext>
            </a:extLst>
          </p:cNvPr>
          <p:cNvSpPr/>
          <p:nvPr/>
        </p:nvSpPr>
        <p:spPr>
          <a:xfrm>
            <a:off x="381168" y="1704785"/>
            <a:ext cx="369313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72E0F6"/>
                </a:highlight>
                <a:latin typeface="Calibri" panose="020F0502020204030204"/>
                <a:cs typeface="Arial" panose="020B0604020202020204" pitchFamily="34" charset="0"/>
              </a:rPr>
              <a:t>استنتج يا بطل من خلال الصورة أحد الأشياء التي تساعد على تحقيق الرفاهية 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72E0F6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فيس مبتسم كرتون">
            <a:extLst>
              <a:ext uri="{FF2B5EF4-FFF2-40B4-BE49-F238E27FC236}">
                <a16:creationId xmlns:a16="http://schemas.microsoft.com/office/drawing/2014/main" id="{F047D288-56B5-4580-A512-AFF8427AB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13008" r="19432" b="12003"/>
          <a:stretch/>
        </p:blipFill>
        <p:spPr bwMode="auto">
          <a:xfrm>
            <a:off x="211015" y="4952532"/>
            <a:ext cx="1790758" cy="17290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4CEF5-AC9B-4F0A-BF65-6DD6CCC05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455" y="708724"/>
            <a:ext cx="7326380" cy="5432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A2E0C1-D046-44F3-BF51-B99C793FF207}"/>
              </a:ext>
            </a:extLst>
          </p:cNvPr>
          <p:cNvSpPr/>
          <p:nvPr/>
        </p:nvSpPr>
        <p:spPr>
          <a:xfrm>
            <a:off x="4365969" y="1043065"/>
            <a:ext cx="39020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الـصحـة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6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12585-1C71-4B6B-9011-5FCE788A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C738D3-67DD-4C45-8E0E-0E0417301E16}"/>
              </a:ext>
            </a:extLst>
          </p:cNvPr>
          <p:cNvSpPr/>
          <p:nvPr/>
        </p:nvSpPr>
        <p:spPr>
          <a:xfrm>
            <a:off x="8656396" y="266237"/>
            <a:ext cx="2989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المحور الثالث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4EEC4-C368-4ED3-AA1C-CAB439B7F57A}"/>
              </a:ext>
            </a:extLst>
          </p:cNvPr>
          <p:cNvSpPr/>
          <p:nvPr/>
        </p:nvSpPr>
        <p:spPr>
          <a:xfrm>
            <a:off x="121690" y="333185"/>
            <a:ext cx="3196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 ص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96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2E3FF-7C78-46BF-99D6-5FDC5A763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9" t="47082" r="20195" b="17275"/>
          <a:stretch/>
        </p:blipFill>
        <p:spPr>
          <a:xfrm>
            <a:off x="2583739" y="1356198"/>
            <a:ext cx="9191541" cy="4323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تمارين رياضية لتجنب المشاكل الصحية للعمل من المنزل - القيادي">
            <a:extLst>
              <a:ext uri="{FF2B5EF4-FFF2-40B4-BE49-F238E27FC236}">
                <a16:creationId xmlns:a16="http://schemas.microsoft.com/office/drawing/2014/main" id="{687C2914-A044-434D-A683-B57D189FB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7" t="12338" r="40267"/>
          <a:stretch/>
        </p:blipFill>
        <p:spPr bwMode="auto">
          <a:xfrm>
            <a:off x="416720" y="1356198"/>
            <a:ext cx="1961314" cy="43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7B1B1F-34DA-4D72-9A01-E3D169EA0543}"/>
              </a:ext>
            </a:extLst>
          </p:cNvPr>
          <p:cNvCxnSpPr>
            <a:cxnSpLocks/>
          </p:cNvCxnSpPr>
          <p:nvPr/>
        </p:nvCxnSpPr>
        <p:spPr>
          <a:xfrm flipH="1">
            <a:off x="2871537" y="2438400"/>
            <a:ext cx="877478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D0D9-ED3D-4281-9E8F-E4CFA8CC26DF}"/>
              </a:ext>
            </a:extLst>
          </p:cNvPr>
          <p:cNvCxnSpPr>
            <a:cxnSpLocks/>
          </p:cNvCxnSpPr>
          <p:nvPr/>
        </p:nvCxnSpPr>
        <p:spPr>
          <a:xfrm flipH="1">
            <a:off x="3673642" y="3429000"/>
            <a:ext cx="79726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A3AC23-CD2D-4D53-8D67-480DFDB0AB76}"/>
              </a:ext>
            </a:extLst>
          </p:cNvPr>
          <p:cNvCxnSpPr>
            <a:cxnSpLocks/>
          </p:cNvCxnSpPr>
          <p:nvPr/>
        </p:nvCxnSpPr>
        <p:spPr>
          <a:xfrm flipH="1">
            <a:off x="2871537" y="4351422"/>
            <a:ext cx="87747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FFF3C0-3211-44E3-814E-9919E0C5DB9F}"/>
              </a:ext>
            </a:extLst>
          </p:cNvPr>
          <p:cNvCxnSpPr>
            <a:cxnSpLocks/>
          </p:cNvCxnSpPr>
          <p:nvPr/>
        </p:nvCxnSpPr>
        <p:spPr>
          <a:xfrm flipH="1">
            <a:off x="2871537" y="5362074"/>
            <a:ext cx="890374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7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1B455C5-976C-4945-86C4-21235F8A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pic>
        <p:nvPicPr>
          <p:cNvPr id="135" name="Picture 2">
            <a:extLst>
              <a:ext uri="{FF2B5EF4-FFF2-40B4-BE49-F238E27FC236}">
                <a16:creationId xmlns:a16="http://schemas.microsoft.com/office/drawing/2014/main" id="{3F46EE59-8D7B-46AE-904A-6CB28D6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6941" y="934509"/>
            <a:ext cx="2317216" cy="1601577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9" name="Rectangle 63">
            <a:extLst>
              <a:ext uri="{FF2B5EF4-FFF2-40B4-BE49-F238E27FC236}">
                <a16:creationId xmlns:a16="http://schemas.microsoft.com/office/drawing/2014/main" id="{52D53C81-CBE0-4B6A-927F-D3CC236A4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30" y="262958"/>
            <a:ext cx="1158750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1:00</a:t>
            </a:r>
          </a:p>
        </p:txBody>
      </p:sp>
      <p:sp>
        <p:nvSpPr>
          <p:cNvPr id="140" name="Rectangle 64">
            <a:extLst>
              <a:ext uri="{FF2B5EF4-FFF2-40B4-BE49-F238E27FC236}">
                <a16:creationId xmlns:a16="http://schemas.microsoft.com/office/drawing/2014/main" id="{F30A5986-CB0B-4643-A6B5-C95BD601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0:59</a:t>
            </a:r>
          </a:p>
        </p:txBody>
      </p:sp>
      <p:sp>
        <p:nvSpPr>
          <p:cNvPr id="141" name="Rectangle 65">
            <a:extLst>
              <a:ext uri="{FF2B5EF4-FFF2-40B4-BE49-F238E27FC236}">
                <a16:creationId xmlns:a16="http://schemas.microsoft.com/office/drawing/2014/main" id="{3B90E7E2-432A-4DD8-BC80-45B38BE72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0:58</a:t>
            </a:r>
          </a:p>
        </p:txBody>
      </p:sp>
      <p:sp>
        <p:nvSpPr>
          <p:cNvPr id="142" name="Rectangle 66">
            <a:extLst>
              <a:ext uri="{FF2B5EF4-FFF2-40B4-BE49-F238E27FC236}">
                <a16:creationId xmlns:a16="http://schemas.microsoft.com/office/drawing/2014/main" id="{F41F05AF-4FE0-443A-9D23-EF7FD23F4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0:57</a:t>
            </a:r>
          </a:p>
        </p:txBody>
      </p:sp>
      <p:sp>
        <p:nvSpPr>
          <p:cNvPr id="143" name="Rectangle 67">
            <a:extLst>
              <a:ext uri="{FF2B5EF4-FFF2-40B4-BE49-F238E27FC236}">
                <a16:creationId xmlns:a16="http://schemas.microsoft.com/office/drawing/2014/main" id="{05915E5D-3508-4E18-BB61-521D8399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0:56</a:t>
            </a:r>
          </a:p>
        </p:txBody>
      </p:sp>
      <p:sp>
        <p:nvSpPr>
          <p:cNvPr id="144" name="Rectangle 68">
            <a:extLst>
              <a:ext uri="{FF2B5EF4-FFF2-40B4-BE49-F238E27FC236}">
                <a16:creationId xmlns:a16="http://schemas.microsoft.com/office/drawing/2014/main" id="{03D85DEA-D2A7-4B97-8E5A-27B41D6F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0:55</a:t>
            </a:r>
          </a:p>
        </p:txBody>
      </p:sp>
      <p:sp>
        <p:nvSpPr>
          <p:cNvPr id="145" name="Rectangle 69">
            <a:extLst>
              <a:ext uri="{FF2B5EF4-FFF2-40B4-BE49-F238E27FC236}">
                <a16:creationId xmlns:a16="http://schemas.microsoft.com/office/drawing/2014/main" id="{A07C279A-51CA-4E2D-8806-A5CD0EAE1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0:54</a:t>
            </a:r>
          </a:p>
        </p:txBody>
      </p:sp>
      <p:sp>
        <p:nvSpPr>
          <p:cNvPr id="146" name="Rectangle 70">
            <a:extLst>
              <a:ext uri="{FF2B5EF4-FFF2-40B4-BE49-F238E27FC236}">
                <a16:creationId xmlns:a16="http://schemas.microsoft.com/office/drawing/2014/main" id="{13FF97BE-8FF7-4ABE-BA12-815107DB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0:53</a:t>
            </a:r>
          </a:p>
        </p:txBody>
      </p:sp>
      <p:sp>
        <p:nvSpPr>
          <p:cNvPr id="147" name="Rectangle 71">
            <a:extLst>
              <a:ext uri="{FF2B5EF4-FFF2-40B4-BE49-F238E27FC236}">
                <a16:creationId xmlns:a16="http://schemas.microsoft.com/office/drawing/2014/main" id="{0AA0585D-1BCA-4B5F-928D-576A482F0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0:52</a:t>
            </a:r>
          </a:p>
        </p:txBody>
      </p:sp>
      <p:sp>
        <p:nvSpPr>
          <p:cNvPr id="148" name="Rectangle 72">
            <a:extLst>
              <a:ext uri="{FF2B5EF4-FFF2-40B4-BE49-F238E27FC236}">
                <a16:creationId xmlns:a16="http://schemas.microsoft.com/office/drawing/2014/main" id="{66DE3613-1B25-479D-BF90-26E4980B4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0:51</a:t>
            </a:r>
          </a:p>
        </p:txBody>
      </p:sp>
      <p:sp>
        <p:nvSpPr>
          <p:cNvPr id="149" name="Rectangle 73">
            <a:extLst>
              <a:ext uri="{FF2B5EF4-FFF2-40B4-BE49-F238E27FC236}">
                <a16:creationId xmlns:a16="http://schemas.microsoft.com/office/drawing/2014/main" id="{DD5F57A5-5AF4-49B7-8644-DD70C9F5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0:50</a:t>
            </a:r>
          </a:p>
        </p:txBody>
      </p:sp>
      <p:sp>
        <p:nvSpPr>
          <p:cNvPr id="150" name="Rectangle 74">
            <a:extLst>
              <a:ext uri="{FF2B5EF4-FFF2-40B4-BE49-F238E27FC236}">
                <a16:creationId xmlns:a16="http://schemas.microsoft.com/office/drawing/2014/main" id="{1C2E6B43-D176-414B-A2D0-DBCE31BB2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0:49</a:t>
            </a:r>
          </a:p>
        </p:txBody>
      </p:sp>
      <p:sp>
        <p:nvSpPr>
          <p:cNvPr id="151" name="Rectangle 75">
            <a:extLst>
              <a:ext uri="{FF2B5EF4-FFF2-40B4-BE49-F238E27FC236}">
                <a16:creationId xmlns:a16="http://schemas.microsoft.com/office/drawing/2014/main" id="{34959A17-2B51-40C8-A050-CB5CF78A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0:48</a:t>
            </a:r>
          </a:p>
        </p:txBody>
      </p:sp>
      <p:sp>
        <p:nvSpPr>
          <p:cNvPr id="152" name="Rectangle 76">
            <a:extLst>
              <a:ext uri="{FF2B5EF4-FFF2-40B4-BE49-F238E27FC236}">
                <a16:creationId xmlns:a16="http://schemas.microsoft.com/office/drawing/2014/main" id="{A97AF2EA-950E-41BA-B23E-03A535054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0:47</a:t>
            </a:r>
          </a:p>
        </p:txBody>
      </p:sp>
      <p:sp>
        <p:nvSpPr>
          <p:cNvPr id="153" name="Rectangle 77">
            <a:extLst>
              <a:ext uri="{FF2B5EF4-FFF2-40B4-BE49-F238E27FC236}">
                <a16:creationId xmlns:a16="http://schemas.microsoft.com/office/drawing/2014/main" id="{9A98E10F-4833-4ABA-8170-A3B410606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0:46</a:t>
            </a:r>
          </a:p>
        </p:txBody>
      </p:sp>
      <p:sp>
        <p:nvSpPr>
          <p:cNvPr id="154" name="Rectangle 78">
            <a:extLst>
              <a:ext uri="{FF2B5EF4-FFF2-40B4-BE49-F238E27FC236}">
                <a16:creationId xmlns:a16="http://schemas.microsoft.com/office/drawing/2014/main" id="{7C5E11C3-B14E-4FD3-9CD5-864D21F9E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0:45</a:t>
            </a:r>
          </a:p>
        </p:txBody>
      </p:sp>
      <p:sp>
        <p:nvSpPr>
          <p:cNvPr id="155" name="Rectangle 79">
            <a:extLst>
              <a:ext uri="{FF2B5EF4-FFF2-40B4-BE49-F238E27FC236}">
                <a16:creationId xmlns:a16="http://schemas.microsoft.com/office/drawing/2014/main" id="{C68E807A-DA16-42FE-B79F-C4BCE9C4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0:44</a:t>
            </a:r>
          </a:p>
        </p:txBody>
      </p:sp>
      <p:sp>
        <p:nvSpPr>
          <p:cNvPr id="156" name="Rectangle 80">
            <a:extLst>
              <a:ext uri="{FF2B5EF4-FFF2-40B4-BE49-F238E27FC236}">
                <a16:creationId xmlns:a16="http://schemas.microsoft.com/office/drawing/2014/main" id="{0C23FBF1-5B88-4F07-9668-43E5E215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0:43</a:t>
            </a:r>
          </a:p>
        </p:txBody>
      </p:sp>
      <p:sp>
        <p:nvSpPr>
          <p:cNvPr id="157" name="Rectangle 81">
            <a:extLst>
              <a:ext uri="{FF2B5EF4-FFF2-40B4-BE49-F238E27FC236}">
                <a16:creationId xmlns:a16="http://schemas.microsoft.com/office/drawing/2014/main" id="{1A05A0CC-35DB-433C-B885-4770EFFE0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0:42</a:t>
            </a:r>
          </a:p>
        </p:txBody>
      </p:sp>
      <p:sp>
        <p:nvSpPr>
          <p:cNvPr id="158" name="Rectangle 82">
            <a:extLst>
              <a:ext uri="{FF2B5EF4-FFF2-40B4-BE49-F238E27FC236}">
                <a16:creationId xmlns:a16="http://schemas.microsoft.com/office/drawing/2014/main" id="{B88A0C4F-95B8-4564-9803-1E2DA8FA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0:41</a:t>
            </a:r>
          </a:p>
        </p:txBody>
      </p:sp>
      <p:sp>
        <p:nvSpPr>
          <p:cNvPr id="159" name="Rectangle 83">
            <a:extLst>
              <a:ext uri="{FF2B5EF4-FFF2-40B4-BE49-F238E27FC236}">
                <a16:creationId xmlns:a16="http://schemas.microsoft.com/office/drawing/2014/main" id="{213D59FC-A982-4FEB-96B6-37EE66485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0:40</a:t>
            </a:r>
          </a:p>
        </p:txBody>
      </p:sp>
      <p:sp>
        <p:nvSpPr>
          <p:cNvPr id="160" name="Rectangle 84">
            <a:extLst>
              <a:ext uri="{FF2B5EF4-FFF2-40B4-BE49-F238E27FC236}">
                <a16:creationId xmlns:a16="http://schemas.microsoft.com/office/drawing/2014/main" id="{74B77E48-CBE3-4C31-BC36-67A771607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0:39</a:t>
            </a:r>
          </a:p>
        </p:txBody>
      </p:sp>
      <p:sp>
        <p:nvSpPr>
          <p:cNvPr id="161" name="Rectangle 85">
            <a:extLst>
              <a:ext uri="{FF2B5EF4-FFF2-40B4-BE49-F238E27FC236}">
                <a16:creationId xmlns:a16="http://schemas.microsoft.com/office/drawing/2014/main" id="{AD885069-6799-4B9C-84E6-26110BE0D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0:38</a:t>
            </a:r>
          </a:p>
        </p:txBody>
      </p:sp>
      <p:sp>
        <p:nvSpPr>
          <p:cNvPr id="162" name="Rectangle 86">
            <a:extLst>
              <a:ext uri="{FF2B5EF4-FFF2-40B4-BE49-F238E27FC236}">
                <a16:creationId xmlns:a16="http://schemas.microsoft.com/office/drawing/2014/main" id="{6752BE2A-1243-41B8-A468-93E29B1EA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0:37</a:t>
            </a:r>
          </a:p>
        </p:txBody>
      </p:sp>
      <p:sp>
        <p:nvSpPr>
          <p:cNvPr id="163" name="Rectangle 87">
            <a:extLst>
              <a:ext uri="{FF2B5EF4-FFF2-40B4-BE49-F238E27FC236}">
                <a16:creationId xmlns:a16="http://schemas.microsoft.com/office/drawing/2014/main" id="{EE4C5922-E688-41F1-A3F3-AEA3DE1C0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0:36</a:t>
            </a:r>
          </a:p>
        </p:txBody>
      </p:sp>
      <p:sp>
        <p:nvSpPr>
          <p:cNvPr id="164" name="Rectangle 88">
            <a:extLst>
              <a:ext uri="{FF2B5EF4-FFF2-40B4-BE49-F238E27FC236}">
                <a16:creationId xmlns:a16="http://schemas.microsoft.com/office/drawing/2014/main" id="{84256516-2A3A-4C75-97BF-A7FD7BCD1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0:35</a:t>
            </a:r>
          </a:p>
        </p:txBody>
      </p:sp>
      <p:sp>
        <p:nvSpPr>
          <p:cNvPr id="165" name="Rectangle 89">
            <a:extLst>
              <a:ext uri="{FF2B5EF4-FFF2-40B4-BE49-F238E27FC236}">
                <a16:creationId xmlns:a16="http://schemas.microsoft.com/office/drawing/2014/main" id="{17FEDA99-C27C-4BD3-93D6-E2696DE7F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0:34</a:t>
            </a:r>
          </a:p>
        </p:txBody>
      </p:sp>
      <p:sp>
        <p:nvSpPr>
          <p:cNvPr id="166" name="Rectangle 90">
            <a:extLst>
              <a:ext uri="{FF2B5EF4-FFF2-40B4-BE49-F238E27FC236}">
                <a16:creationId xmlns:a16="http://schemas.microsoft.com/office/drawing/2014/main" id="{8685DFDE-CDF9-438D-B357-384C9B037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0:33</a:t>
            </a:r>
          </a:p>
        </p:txBody>
      </p:sp>
      <p:sp>
        <p:nvSpPr>
          <p:cNvPr id="167" name="Rectangle 91">
            <a:extLst>
              <a:ext uri="{FF2B5EF4-FFF2-40B4-BE49-F238E27FC236}">
                <a16:creationId xmlns:a16="http://schemas.microsoft.com/office/drawing/2014/main" id="{E243FD06-AFAD-42B5-AF6C-5AAB82EAC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0:32</a:t>
            </a:r>
          </a:p>
        </p:txBody>
      </p:sp>
      <p:sp>
        <p:nvSpPr>
          <p:cNvPr id="168" name="Rectangle 92">
            <a:extLst>
              <a:ext uri="{FF2B5EF4-FFF2-40B4-BE49-F238E27FC236}">
                <a16:creationId xmlns:a16="http://schemas.microsoft.com/office/drawing/2014/main" id="{56B34334-9A95-48EB-A1D4-FE00B5060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0:31</a:t>
            </a:r>
          </a:p>
        </p:txBody>
      </p:sp>
      <p:sp>
        <p:nvSpPr>
          <p:cNvPr id="169" name="Rectangle 93">
            <a:extLst>
              <a:ext uri="{FF2B5EF4-FFF2-40B4-BE49-F238E27FC236}">
                <a16:creationId xmlns:a16="http://schemas.microsoft.com/office/drawing/2014/main" id="{9EECBE4A-6A6C-49D6-B882-3376BADFC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0:30</a:t>
            </a:r>
          </a:p>
        </p:txBody>
      </p:sp>
      <p:sp>
        <p:nvSpPr>
          <p:cNvPr id="170" name="Rectangle 94">
            <a:extLst>
              <a:ext uri="{FF2B5EF4-FFF2-40B4-BE49-F238E27FC236}">
                <a16:creationId xmlns:a16="http://schemas.microsoft.com/office/drawing/2014/main" id="{F9137669-BE0B-4470-8F16-CC53D0B3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0:29</a:t>
            </a:r>
          </a:p>
        </p:txBody>
      </p:sp>
      <p:sp>
        <p:nvSpPr>
          <p:cNvPr id="171" name="Rectangle 95">
            <a:extLst>
              <a:ext uri="{FF2B5EF4-FFF2-40B4-BE49-F238E27FC236}">
                <a16:creationId xmlns:a16="http://schemas.microsoft.com/office/drawing/2014/main" id="{EF3575F9-BA8B-4AFF-B5F6-C119ED8CC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0:28</a:t>
            </a:r>
          </a:p>
        </p:txBody>
      </p:sp>
      <p:sp>
        <p:nvSpPr>
          <p:cNvPr id="172" name="Rectangle 96">
            <a:extLst>
              <a:ext uri="{FF2B5EF4-FFF2-40B4-BE49-F238E27FC236}">
                <a16:creationId xmlns:a16="http://schemas.microsoft.com/office/drawing/2014/main" id="{35F49AB8-4982-4897-A253-F4144E172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0:27</a:t>
            </a:r>
          </a:p>
        </p:txBody>
      </p:sp>
      <p:sp>
        <p:nvSpPr>
          <p:cNvPr id="173" name="Rectangle 97">
            <a:extLst>
              <a:ext uri="{FF2B5EF4-FFF2-40B4-BE49-F238E27FC236}">
                <a16:creationId xmlns:a16="http://schemas.microsoft.com/office/drawing/2014/main" id="{0089EB8A-BCF4-4C5D-B5EC-CB12A7F8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0:26</a:t>
            </a:r>
          </a:p>
        </p:txBody>
      </p:sp>
      <p:sp>
        <p:nvSpPr>
          <p:cNvPr id="174" name="Rectangle 98">
            <a:extLst>
              <a:ext uri="{FF2B5EF4-FFF2-40B4-BE49-F238E27FC236}">
                <a16:creationId xmlns:a16="http://schemas.microsoft.com/office/drawing/2014/main" id="{2921F7F6-FB9A-4804-904A-9E7496301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0:25</a:t>
            </a:r>
          </a:p>
        </p:txBody>
      </p:sp>
      <p:sp>
        <p:nvSpPr>
          <p:cNvPr id="175" name="Rectangle 99">
            <a:extLst>
              <a:ext uri="{FF2B5EF4-FFF2-40B4-BE49-F238E27FC236}">
                <a16:creationId xmlns:a16="http://schemas.microsoft.com/office/drawing/2014/main" id="{C85A864D-40ED-4CAA-BA2C-02785ACC7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0:24</a:t>
            </a:r>
          </a:p>
        </p:txBody>
      </p:sp>
      <p:sp>
        <p:nvSpPr>
          <p:cNvPr id="176" name="Rectangle 100">
            <a:extLst>
              <a:ext uri="{FF2B5EF4-FFF2-40B4-BE49-F238E27FC236}">
                <a16:creationId xmlns:a16="http://schemas.microsoft.com/office/drawing/2014/main" id="{FDC8359D-FEBA-4BD8-A5A3-963C1F35A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0:23</a:t>
            </a:r>
          </a:p>
        </p:txBody>
      </p:sp>
      <p:sp>
        <p:nvSpPr>
          <p:cNvPr id="177" name="Rectangle 101">
            <a:extLst>
              <a:ext uri="{FF2B5EF4-FFF2-40B4-BE49-F238E27FC236}">
                <a16:creationId xmlns:a16="http://schemas.microsoft.com/office/drawing/2014/main" id="{BF7D3647-63E4-453A-A7C2-7BFAD897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0:22</a:t>
            </a:r>
          </a:p>
        </p:txBody>
      </p:sp>
      <p:sp>
        <p:nvSpPr>
          <p:cNvPr id="178" name="Rectangle 102">
            <a:extLst>
              <a:ext uri="{FF2B5EF4-FFF2-40B4-BE49-F238E27FC236}">
                <a16:creationId xmlns:a16="http://schemas.microsoft.com/office/drawing/2014/main" id="{AB8982C6-9ECA-4BEA-A2E1-B67DF3921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0:21</a:t>
            </a:r>
          </a:p>
        </p:txBody>
      </p:sp>
      <p:sp>
        <p:nvSpPr>
          <p:cNvPr id="179" name="Rectangle 103">
            <a:extLst>
              <a:ext uri="{FF2B5EF4-FFF2-40B4-BE49-F238E27FC236}">
                <a16:creationId xmlns:a16="http://schemas.microsoft.com/office/drawing/2014/main" id="{1EA534DB-C647-4467-B5C2-6B0CC7D7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0:20</a:t>
            </a:r>
          </a:p>
        </p:txBody>
      </p:sp>
      <p:sp>
        <p:nvSpPr>
          <p:cNvPr id="180" name="Rectangle 104">
            <a:extLst>
              <a:ext uri="{FF2B5EF4-FFF2-40B4-BE49-F238E27FC236}">
                <a16:creationId xmlns:a16="http://schemas.microsoft.com/office/drawing/2014/main" id="{5EEB3B75-5F6A-4E32-ABE5-67C83CD3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0:19</a:t>
            </a:r>
          </a:p>
        </p:txBody>
      </p:sp>
      <p:sp>
        <p:nvSpPr>
          <p:cNvPr id="181" name="Rectangle 105">
            <a:extLst>
              <a:ext uri="{FF2B5EF4-FFF2-40B4-BE49-F238E27FC236}">
                <a16:creationId xmlns:a16="http://schemas.microsoft.com/office/drawing/2014/main" id="{849A3B30-C6C1-4F0B-9D53-B8ADE9CDA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0:18</a:t>
            </a:r>
          </a:p>
        </p:txBody>
      </p:sp>
      <p:sp>
        <p:nvSpPr>
          <p:cNvPr id="182" name="Rectangle 106">
            <a:extLst>
              <a:ext uri="{FF2B5EF4-FFF2-40B4-BE49-F238E27FC236}">
                <a16:creationId xmlns:a16="http://schemas.microsoft.com/office/drawing/2014/main" id="{40BE3D2F-6144-49E9-B9D1-AB3E5219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0:17</a:t>
            </a:r>
          </a:p>
        </p:txBody>
      </p:sp>
      <p:sp>
        <p:nvSpPr>
          <p:cNvPr id="183" name="Rectangle 107">
            <a:extLst>
              <a:ext uri="{FF2B5EF4-FFF2-40B4-BE49-F238E27FC236}">
                <a16:creationId xmlns:a16="http://schemas.microsoft.com/office/drawing/2014/main" id="{92D8A3A5-90C1-43D1-B98C-D189C2A2D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0:16</a:t>
            </a:r>
          </a:p>
        </p:txBody>
      </p:sp>
      <p:sp>
        <p:nvSpPr>
          <p:cNvPr id="184" name="Rectangle 108">
            <a:extLst>
              <a:ext uri="{FF2B5EF4-FFF2-40B4-BE49-F238E27FC236}">
                <a16:creationId xmlns:a16="http://schemas.microsoft.com/office/drawing/2014/main" id="{EADBC194-08D8-46CC-80F7-B476DEEA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0:15</a:t>
            </a:r>
          </a:p>
        </p:txBody>
      </p:sp>
      <p:sp>
        <p:nvSpPr>
          <p:cNvPr id="185" name="Rectangle 109">
            <a:extLst>
              <a:ext uri="{FF2B5EF4-FFF2-40B4-BE49-F238E27FC236}">
                <a16:creationId xmlns:a16="http://schemas.microsoft.com/office/drawing/2014/main" id="{A67BEECF-8BAD-49BB-BEB0-E07A862DB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0:14</a:t>
            </a:r>
          </a:p>
        </p:txBody>
      </p:sp>
      <p:sp>
        <p:nvSpPr>
          <p:cNvPr id="186" name="Rectangle 110">
            <a:extLst>
              <a:ext uri="{FF2B5EF4-FFF2-40B4-BE49-F238E27FC236}">
                <a16:creationId xmlns:a16="http://schemas.microsoft.com/office/drawing/2014/main" id="{7A5ED805-917D-42BD-AFEC-B04ACACF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0:13</a:t>
            </a:r>
          </a:p>
        </p:txBody>
      </p:sp>
      <p:sp>
        <p:nvSpPr>
          <p:cNvPr id="187" name="Rectangle 111">
            <a:extLst>
              <a:ext uri="{FF2B5EF4-FFF2-40B4-BE49-F238E27FC236}">
                <a16:creationId xmlns:a16="http://schemas.microsoft.com/office/drawing/2014/main" id="{D2CCA319-AE64-4878-8860-1AF677324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0:12</a:t>
            </a:r>
          </a:p>
        </p:txBody>
      </p:sp>
      <p:sp>
        <p:nvSpPr>
          <p:cNvPr id="188" name="Rectangle 112">
            <a:extLst>
              <a:ext uri="{FF2B5EF4-FFF2-40B4-BE49-F238E27FC236}">
                <a16:creationId xmlns:a16="http://schemas.microsoft.com/office/drawing/2014/main" id="{FBF3858D-8E44-4B59-AC7B-CB6A00850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0:11</a:t>
            </a:r>
          </a:p>
        </p:txBody>
      </p:sp>
      <p:sp>
        <p:nvSpPr>
          <p:cNvPr id="189" name="Rectangle 113">
            <a:extLst>
              <a:ext uri="{FF2B5EF4-FFF2-40B4-BE49-F238E27FC236}">
                <a16:creationId xmlns:a16="http://schemas.microsoft.com/office/drawing/2014/main" id="{9D8BAA89-72F2-44C2-8E71-2280FCDB5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0:10</a:t>
            </a:r>
          </a:p>
        </p:txBody>
      </p:sp>
      <p:sp>
        <p:nvSpPr>
          <p:cNvPr id="190" name="Rectangle 114">
            <a:extLst>
              <a:ext uri="{FF2B5EF4-FFF2-40B4-BE49-F238E27FC236}">
                <a16:creationId xmlns:a16="http://schemas.microsoft.com/office/drawing/2014/main" id="{DA533998-65B1-4995-9D18-8A88E659E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0:09</a:t>
            </a:r>
          </a:p>
        </p:txBody>
      </p:sp>
      <p:sp>
        <p:nvSpPr>
          <p:cNvPr id="191" name="Rectangle 115">
            <a:extLst>
              <a:ext uri="{FF2B5EF4-FFF2-40B4-BE49-F238E27FC236}">
                <a16:creationId xmlns:a16="http://schemas.microsoft.com/office/drawing/2014/main" id="{F9275928-D67C-4853-B20E-79351272E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0:08</a:t>
            </a:r>
          </a:p>
        </p:txBody>
      </p:sp>
      <p:sp>
        <p:nvSpPr>
          <p:cNvPr id="192" name="Rectangle 116">
            <a:extLst>
              <a:ext uri="{FF2B5EF4-FFF2-40B4-BE49-F238E27FC236}">
                <a16:creationId xmlns:a16="http://schemas.microsoft.com/office/drawing/2014/main" id="{066E5B53-492E-4E57-AC69-D143EE741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0:07</a:t>
            </a:r>
          </a:p>
        </p:txBody>
      </p:sp>
      <p:sp>
        <p:nvSpPr>
          <p:cNvPr id="193" name="Rectangle 117">
            <a:extLst>
              <a:ext uri="{FF2B5EF4-FFF2-40B4-BE49-F238E27FC236}">
                <a16:creationId xmlns:a16="http://schemas.microsoft.com/office/drawing/2014/main" id="{6ACE185A-523F-40B5-9DB1-8695F5FC1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0:06</a:t>
            </a:r>
          </a:p>
        </p:txBody>
      </p:sp>
      <p:sp>
        <p:nvSpPr>
          <p:cNvPr id="194" name="Rectangle 118">
            <a:extLst>
              <a:ext uri="{FF2B5EF4-FFF2-40B4-BE49-F238E27FC236}">
                <a16:creationId xmlns:a16="http://schemas.microsoft.com/office/drawing/2014/main" id="{61D27CD7-84BD-4F3C-9928-3D1D75F2A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0:05</a:t>
            </a:r>
          </a:p>
        </p:txBody>
      </p:sp>
      <p:sp>
        <p:nvSpPr>
          <p:cNvPr id="195" name="Rectangle 119">
            <a:extLst>
              <a:ext uri="{FF2B5EF4-FFF2-40B4-BE49-F238E27FC236}">
                <a16:creationId xmlns:a16="http://schemas.microsoft.com/office/drawing/2014/main" id="{ECA23D98-F2EB-4BE2-A31E-4AA031205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0:04</a:t>
            </a:r>
          </a:p>
        </p:txBody>
      </p:sp>
      <p:sp>
        <p:nvSpPr>
          <p:cNvPr id="196" name="Rectangle 120">
            <a:extLst>
              <a:ext uri="{FF2B5EF4-FFF2-40B4-BE49-F238E27FC236}">
                <a16:creationId xmlns:a16="http://schemas.microsoft.com/office/drawing/2014/main" id="{B026B96C-9E67-4914-B310-6186FFA68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0:03</a:t>
            </a:r>
          </a:p>
        </p:txBody>
      </p:sp>
      <p:sp>
        <p:nvSpPr>
          <p:cNvPr id="197" name="Rectangle 121">
            <a:extLst>
              <a:ext uri="{FF2B5EF4-FFF2-40B4-BE49-F238E27FC236}">
                <a16:creationId xmlns:a16="http://schemas.microsoft.com/office/drawing/2014/main" id="{450CA0D9-BA1C-4722-8EFE-D93BFBCFE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0:02</a:t>
            </a:r>
          </a:p>
        </p:txBody>
      </p:sp>
      <p:sp>
        <p:nvSpPr>
          <p:cNvPr id="198" name="Rectangle 122">
            <a:extLst>
              <a:ext uri="{FF2B5EF4-FFF2-40B4-BE49-F238E27FC236}">
                <a16:creationId xmlns:a16="http://schemas.microsoft.com/office/drawing/2014/main" id="{B6E5FE1C-DF45-44B9-A186-DE78F163F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0:01</a:t>
            </a:r>
          </a:p>
        </p:txBody>
      </p:sp>
      <p:sp>
        <p:nvSpPr>
          <p:cNvPr id="199" name="Rectangle 123">
            <a:extLst>
              <a:ext uri="{FF2B5EF4-FFF2-40B4-BE49-F238E27FC236}">
                <a16:creationId xmlns:a16="http://schemas.microsoft.com/office/drawing/2014/main" id="{3D443C5D-CA15-48C2-8FEC-EA3BA9A3F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9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End</a:t>
            </a:r>
          </a:p>
        </p:txBody>
      </p:sp>
      <p:sp>
        <p:nvSpPr>
          <p:cNvPr id="200" name="Rectangle 82">
            <a:extLst>
              <a:ext uri="{FF2B5EF4-FFF2-40B4-BE49-F238E27FC236}">
                <a16:creationId xmlns:a16="http://schemas.microsoft.com/office/drawing/2014/main" id="{BA37629D-14D9-4C2D-891A-982AA6C7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228" y="262958"/>
            <a:ext cx="1158751" cy="51624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1:00</a:t>
            </a:r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3B51E92B-17DC-4194-8289-D5EF32DA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2018" y="350026"/>
            <a:ext cx="6432214" cy="483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14">
            <a:extLst>
              <a:ext uri="{FF2B5EF4-FFF2-40B4-BE49-F238E27FC236}">
                <a16:creationId xmlns:a16="http://schemas.microsoft.com/office/drawing/2014/main" id="{9B679ADD-36C4-4691-A8FA-6C02711AA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811" y="5536790"/>
            <a:ext cx="7399421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0" cap="none" spc="0" normalizeH="0" baseline="0" noProof="0" dirty="0">
                <a:ln w="3175">
                  <a:solidFill>
                    <a:prstClr val="black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Hacen Liner XXL" panose="02000000000000000000" pitchFamily="2" charset="-78"/>
                <a:ea typeface="splart-h-mawaddah" pitchFamily="18" charset="-78"/>
                <a:cs typeface="Arial" panose="020B0604020202020204" pitchFamily="34" charset="0"/>
              </a:rPr>
              <a:t>لو كنت مكاني أي طعام </a:t>
            </a:r>
            <a:r>
              <a:rPr kumimoji="0" lang="ar-AE" sz="4400" b="1" i="0" u="none" strike="noStrike" kern="10" normalizeH="0" baseline="0" noProof="0" dirty="0">
                <a:ln w="3175">
                  <a:solidFill>
                    <a:prstClr val="black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uLnTx/>
                <a:uFillTx/>
                <a:latin typeface="Hacen Liner XXL" panose="02000000000000000000" pitchFamily="2" charset="-78"/>
                <a:ea typeface="splart-h-mawaddah" pitchFamily="18" charset="-78"/>
                <a:cs typeface="Arial" panose="020B0604020202020204" pitchFamily="34" charset="0"/>
              </a:rPr>
              <a:t>ستختار</a:t>
            </a:r>
            <a:r>
              <a:rPr kumimoji="0" lang="ar-AE" sz="4400" b="1" i="0" u="none" strike="noStrike" kern="10" cap="none" spc="0" normalizeH="0" baseline="0" noProof="0" dirty="0">
                <a:ln w="3175">
                  <a:solidFill>
                    <a:prstClr val="black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Hacen Liner XXL" panose="02000000000000000000" pitchFamily="2" charset="-78"/>
                <a:ea typeface="splart-h-mawaddah" pitchFamily="18" charset="-78"/>
                <a:cs typeface="Arial" panose="020B0604020202020204" pitchFamily="34" charset="0"/>
              </a:rPr>
              <a:t>؟ ولماذا؟</a:t>
            </a:r>
            <a:endParaRPr kumimoji="0" lang="ar-SA" sz="4400" b="1" i="0" u="none" strike="noStrike" kern="10" cap="none" spc="0" normalizeH="0" baseline="0" noProof="0" dirty="0">
              <a:ln w="3175">
                <a:solidFill>
                  <a:prstClr val="black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/>
              <a:uLnTx/>
              <a:uFillTx/>
              <a:latin typeface="Hacen Liner XXL" panose="02000000000000000000" pitchFamily="2" charset="-78"/>
              <a:ea typeface="splart-h-mawaddah" pitchFamily="18" charset="-78"/>
              <a:cs typeface="Arial" panose="020B0604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9BEA4B3-3003-4198-8A23-12AAAE3370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28" t="66949" r="46003" b="26727"/>
          <a:stretch/>
        </p:blipFill>
        <p:spPr>
          <a:xfrm>
            <a:off x="354248" y="4650415"/>
            <a:ext cx="4864537" cy="650716"/>
          </a:xfrm>
          <a:prstGeom prst="rect">
            <a:avLst/>
          </a:prstGeom>
        </p:spPr>
      </p:pic>
      <p:pic>
        <p:nvPicPr>
          <p:cNvPr id="76" name="Picture 4" descr="نتيجة بحث الصور عن down clipart gif">
            <a:extLst>
              <a:ext uri="{FF2B5EF4-FFF2-40B4-BE49-F238E27FC236}">
                <a16:creationId xmlns:a16="http://schemas.microsoft.com/office/drawing/2014/main" id="{B0B9D22A-8BCF-415D-B52D-512AB45A40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65">
            <a:off x="3601120" y="3279841"/>
            <a:ext cx="649519" cy="14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6978AF-7F1F-4629-82DD-8DB06537307A}"/>
              </a:ext>
            </a:extLst>
          </p:cNvPr>
          <p:cNvSpPr/>
          <p:nvPr/>
        </p:nvSpPr>
        <p:spPr>
          <a:xfrm>
            <a:off x="263015" y="2618802"/>
            <a:ext cx="45223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اكتب في المحادثة يا بطل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39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C3A148-048A-43EE-9199-FB84F2EE0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pic>
        <p:nvPicPr>
          <p:cNvPr id="1026" name="Picture 2" descr="Fast Food Dishes Plate Clipart | i2Clipart - Royalty Free Public Domain  Clipart">
            <a:hlinkClick r:id="rId3"/>
            <a:extLst>
              <a:ext uri="{FF2B5EF4-FFF2-40B4-BE49-F238E27FC236}">
                <a16:creationId xmlns:a16="http://schemas.microsoft.com/office/drawing/2014/main" id="{C2DEF069-C18C-4A19-9A62-04152BD4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9" y="112645"/>
            <a:ext cx="5233059" cy="37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9D717BE-3960-4146-92DD-652313DD8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44" y="573520"/>
            <a:ext cx="3238130" cy="2789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9E7D3A-B260-4CAC-B4BE-6382B95CE7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452" l="1333" r="52000">
                        <a14:foregroundMark x1="18667" y1="86129" x2="28333" y2="85161"/>
                        <a14:foregroundMark x1="28333" y1="85161" x2="38444" y2="85161"/>
                        <a14:foregroundMark x1="39889" y1="96452" x2="35222" y2="92097"/>
                        <a14:foregroundMark x1="24333" y1="34194" x2="31667" y2="33710"/>
                        <a14:foregroundMark x1="31667" y1="33710" x2="35000" y2="33710"/>
                        <a14:foregroundMark x1="33556" y1="37903" x2="24333" y2="36452"/>
                        <a14:foregroundMark x1="9444" y1="13065" x2="14000" y2="12581"/>
                        <a14:foregroundMark x1="20667" y1="15000" x2="26222" y2="14516"/>
                        <a14:foregroundMark x1="14556" y1="13065" x2="16000" y2="13065"/>
                        <a14:foregroundMark x1="34000" y1="10645" x2="37000" y2="10161"/>
                        <a14:foregroundMark x1="46778" y1="26129" x2="47000" y2="16290"/>
                        <a14:foregroundMark x1="50333" y1="42581" x2="51333" y2="36452"/>
                        <a14:foregroundMark x1="51333" y1="62258" x2="51111" y2="50000"/>
                        <a14:foregroundMark x1="4556" y1="78548" x2="11667" y2="83226"/>
                        <a14:foregroundMark x1="11667" y1="83226" x2="11889" y2="83710"/>
                        <a14:foregroundMark x1="1333" y1="77581" x2="3333" y2="78065"/>
                        <a14:foregroundMark x1="8222" y1="61290" x2="8222" y2="49516"/>
                        <a14:foregroundMark x1="9222" y1="37903" x2="8889" y2="19677"/>
                        <a14:foregroundMark x1="8889" y1="19677" x2="8889" y2="21452"/>
                        <a14:foregroundMark x1="24222" y1="32742" x2="29889" y2="3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144"/>
          <a:stretch/>
        </p:blipFill>
        <p:spPr>
          <a:xfrm>
            <a:off x="5751353" y="-18507"/>
            <a:ext cx="6109497" cy="3649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5F8D55-CC94-41E3-89A8-9B72BE23F87F}"/>
              </a:ext>
            </a:extLst>
          </p:cNvPr>
          <p:cNvSpPr/>
          <p:nvPr/>
        </p:nvSpPr>
        <p:spPr>
          <a:xfrm>
            <a:off x="5751353" y="3536268"/>
            <a:ext cx="586231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يسبب السمنة والأمراض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يسبب تسوس الأسنان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نشعر بالكسل طوال الوقت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التركيز في العمل  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16779C9-2AC6-40A2-BB8F-9F0E624A28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16232" r="14444" b="11392"/>
          <a:stretch/>
        </p:blipFill>
        <p:spPr>
          <a:xfrm>
            <a:off x="172279" y="3631015"/>
            <a:ext cx="4447742" cy="28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B32EEA3-3DC8-486D-8D2C-E3F7A265F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31" t="8857" r="3044" b="17403"/>
          <a:stretch/>
        </p:blipFill>
        <p:spPr>
          <a:xfrm>
            <a:off x="2593075" y="337782"/>
            <a:ext cx="9253182" cy="618243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BA0B7C-8C19-42C9-80E3-13D619F26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5583" y="5156091"/>
            <a:ext cx="2737379" cy="1847731"/>
          </a:xfrm>
          <a:prstGeom prst="rect">
            <a:avLst/>
          </a:prstGeom>
        </p:spPr>
      </p:pic>
      <p:sp>
        <p:nvSpPr>
          <p:cNvPr id="9" name="Google Shape;1461;p47">
            <a:extLst>
              <a:ext uri="{FF2B5EF4-FFF2-40B4-BE49-F238E27FC236}">
                <a16:creationId xmlns:a16="http://schemas.microsoft.com/office/drawing/2014/main" id="{84CAF994-1F3F-4061-A45B-C6B2A4259A0C}"/>
              </a:ext>
            </a:extLst>
          </p:cNvPr>
          <p:cNvSpPr txBox="1">
            <a:spLocks/>
          </p:cNvSpPr>
          <p:nvPr/>
        </p:nvSpPr>
        <p:spPr>
          <a:xfrm>
            <a:off x="205713" y="164073"/>
            <a:ext cx="2988859" cy="60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Montserrat"/>
              <a:buNone/>
              <a:defRPr sz="2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Montserrat"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Calibri" panose="020F0502020204030204" pitchFamily="34" charset="0"/>
                <a:sym typeface="Montserrat"/>
              </a:rPr>
              <a:t>شاهد واستنتج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2" name="تحدي الرياضة">
            <a:hlinkClick r:id="" action="ppaction://media"/>
            <a:extLst>
              <a:ext uri="{FF2B5EF4-FFF2-40B4-BE49-F238E27FC236}">
                <a16:creationId xmlns:a16="http://schemas.microsoft.com/office/drawing/2014/main" id="{6019EE26-D944-4955-9514-4685347D9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4395" y="1061943"/>
            <a:ext cx="6514530" cy="4861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691AF14-27E4-4CF4-9314-DCD1BA5ABB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743" y="1890418"/>
            <a:ext cx="2424752" cy="38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الرياضه – Knowing about Disease">
            <a:extLst>
              <a:ext uri="{FF2B5EF4-FFF2-40B4-BE49-F238E27FC236}">
                <a16:creationId xmlns:a16="http://schemas.microsoft.com/office/drawing/2014/main" id="{3E04E9C8-43F0-4301-A792-25EA32841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3" y="2494316"/>
            <a:ext cx="6637733" cy="40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imated Exercise GIFs | Tenor">
            <a:extLst>
              <a:ext uri="{FF2B5EF4-FFF2-40B4-BE49-F238E27FC236}">
                <a16:creationId xmlns:a16="http://schemas.microsoft.com/office/drawing/2014/main" id="{9526A7FB-C268-4271-8629-3F2425DA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96" y="941695"/>
            <a:ext cx="4447381" cy="54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Multidocument 3">
            <a:extLst>
              <a:ext uri="{FF2B5EF4-FFF2-40B4-BE49-F238E27FC236}">
                <a16:creationId xmlns:a16="http://schemas.microsoft.com/office/drawing/2014/main" id="{BE26FCF3-9947-47C7-99D7-4054483E85DD}"/>
              </a:ext>
            </a:extLst>
          </p:cNvPr>
          <p:cNvSpPr/>
          <p:nvPr/>
        </p:nvSpPr>
        <p:spPr>
          <a:xfrm>
            <a:off x="402124" y="484494"/>
            <a:ext cx="6637732" cy="1767385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حان وقت تحدي التمارين يا أبطال </a:t>
            </a:r>
            <a:endParaRPr lang="en-US" sz="3600" b="1" dirty="0"/>
          </a:p>
        </p:txBody>
      </p:sp>
      <p:sp>
        <p:nvSpPr>
          <p:cNvPr id="8" name="Google Shape;1461;p47">
            <a:extLst>
              <a:ext uri="{FF2B5EF4-FFF2-40B4-BE49-F238E27FC236}">
                <a16:creationId xmlns:a16="http://schemas.microsoft.com/office/drawing/2014/main" id="{76F7D9D4-A7C3-4FDA-96F6-4E182BF4904E}"/>
              </a:ext>
            </a:extLst>
          </p:cNvPr>
          <p:cNvSpPr txBox="1">
            <a:spLocks/>
          </p:cNvSpPr>
          <p:nvPr/>
        </p:nvSpPr>
        <p:spPr>
          <a:xfrm>
            <a:off x="7342496" y="183713"/>
            <a:ext cx="4604726" cy="60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Montserrat"/>
              <a:buNone/>
              <a:defRPr sz="2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Montserrat"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Calibri" panose="020F0502020204030204" pitchFamily="34" charset="0"/>
                <a:sym typeface="Montserrat"/>
              </a:rPr>
              <a:t>الربط مع مادة التربية البدنية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Calibri" panose="020F050202020403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32562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9C596B4D-95E2-43F0-A469-7C46E8FBD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2590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B1224-B19D-453B-8BFD-F3BC918F2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5" t="5486" r="14436"/>
          <a:stretch/>
        </p:blipFill>
        <p:spPr>
          <a:xfrm>
            <a:off x="6096000" y="2745358"/>
            <a:ext cx="5841872" cy="3826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603401-6343-4AC7-9433-8A05A27EAAE2}"/>
              </a:ext>
            </a:extLst>
          </p:cNvPr>
          <p:cNvSpPr/>
          <p:nvPr/>
        </p:nvSpPr>
        <p:spPr>
          <a:xfrm>
            <a:off x="4674948" y="1191896"/>
            <a:ext cx="36762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الأسرة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0F58888-CFCF-47C9-8DD7-4C60FA0E4AF1}"/>
              </a:ext>
            </a:extLst>
          </p:cNvPr>
          <p:cNvSpPr/>
          <p:nvPr/>
        </p:nvSpPr>
        <p:spPr>
          <a:xfrm>
            <a:off x="8053137" y="286603"/>
            <a:ext cx="4016033" cy="1702618"/>
          </a:xfrm>
          <a:custGeom>
            <a:avLst/>
            <a:gdLst>
              <a:gd name="connsiteX0" fmla="*/ 0 w 4016033"/>
              <a:gd name="connsiteY0" fmla="*/ 283775 h 1702618"/>
              <a:gd name="connsiteX1" fmla="*/ 283775 w 4016033"/>
              <a:gd name="connsiteY1" fmla="*/ 0 h 1702618"/>
              <a:gd name="connsiteX2" fmla="*/ 669339 w 4016033"/>
              <a:gd name="connsiteY2" fmla="*/ 0 h 1702618"/>
              <a:gd name="connsiteX3" fmla="*/ 669339 w 4016033"/>
              <a:gd name="connsiteY3" fmla="*/ 0 h 1702618"/>
              <a:gd name="connsiteX4" fmla="*/ 1673347 w 4016033"/>
              <a:gd name="connsiteY4" fmla="*/ 0 h 1702618"/>
              <a:gd name="connsiteX5" fmla="*/ 3732258 w 4016033"/>
              <a:gd name="connsiteY5" fmla="*/ 0 h 1702618"/>
              <a:gd name="connsiteX6" fmla="*/ 4016033 w 4016033"/>
              <a:gd name="connsiteY6" fmla="*/ 283775 h 1702618"/>
              <a:gd name="connsiteX7" fmla="*/ 4016033 w 4016033"/>
              <a:gd name="connsiteY7" fmla="*/ 993194 h 1702618"/>
              <a:gd name="connsiteX8" fmla="*/ 4016033 w 4016033"/>
              <a:gd name="connsiteY8" fmla="*/ 993194 h 1702618"/>
              <a:gd name="connsiteX9" fmla="*/ 4016033 w 4016033"/>
              <a:gd name="connsiteY9" fmla="*/ 1418848 h 1702618"/>
              <a:gd name="connsiteX10" fmla="*/ 4016033 w 4016033"/>
              <a:gd name="connsiteY10" fmla="*/ 1418843 h 1702618"/>
              <a:gd name="connsiteX11" fmla="*/ 3732258 w 4016033"/>
              <a:gd name="connsiteY11" fmla="*/ 1702618 h 1702618"/>
              <a:gd name="connsiteX12" fmla="*/ 1673347 w 4016033"/>
              <a:gd name="connsiteY12" fmla="*/ 1702618 h 1702618"/>
              <a:gd name="connsiteX13" fmla="*/ 641200 w 4016033"/>
              <a:gd name="connsiteY13" fmla="*/ 2331293 h 1702618"/>
              <a:gd name="connsiteX14" fmla="*/ 669339 w 4016033"/>
              <a:gd name="connsiteY14" fmla="*/ 1702618 h 1702618"/>
              <a:gd name="connsiteX15" fmla="*/ 283775 w 4016033"/>
              <a:gd name="connsiteY15" fmla="*/ 1702618 h 1702618"/>
              <a:gd name="connsiteX16" fmla="*/ 0 w 4016033"/>
              <a:gd name="connsiteY16" fmla="*/ 1418843 h 1702618"/>
              <a:gd name="connsiteX17" fmla="*/ 0 w 4016033"/>
              <a:gd name="connsiteY17" fmla="*/ 1418848 h 1702618"/>
              <a:gd name="connsiteX18" fmla="*/ 0 w 4016033"/>
              <a:gd name="connsiteY18" fmla="*/ 993194 h 1702618"/>
              <a:gd name="connsiteX19" fmla="*/ 0 w 4016033"/>
              <a:gd name="connsiteY19" fmla="*/ 993194 h 1702618"/>
              <a:gd name="connsiteX20" fmla="*/ 0 w 4016033"/>
              <a:gd name="connsiteY20" fmla="*/ 283775 h 170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16033" h="1702618" fill="none" extrusionOk="0">
                <a:moveTo>
                  <a:pt x="0" y="283775"/>
                </a:moveTo>
                <a:cubicBezTo>
                  <a:pt x="-27023" y="138441"/>
                  <a:pt x="132498" y="-7970"/>
                  <a:pt x="283775" y="0"/>
                </a:cubicBezTo>
                <a:cubicBezTo>
                  <a:pt x="414517" y="-29932"/>
                  <a:pt x="593585" y="19632"/>
                  <a:pt x="669339" y="0"/>
                </a:cubicBezTo>
                <a:lnTo>
                  <a:pt x="669339" y="0"/>
                </a:lnTo>
                <a:cubicBezTo>
                  <a:pt x="1083717" y="18120"/>
                  <a:pt x="1552457" y="-55223"/>
                  <a:pt x="1673347" y="0"/>
                </a:cubicBezTo>
                <a:cubicBezTo>
                  <a:pt x="1961869" y="-58722"/>
                  <a:pt x="2919641" y="112385"/>
                  <a:pt x="3732258" y="0"/>
                </a:cubicBezTo>
                <a:cubicBezTo>
                  <a:pt x="3872699" y="-112"/>
                  <a:pt x="4029442" y="128767"/>
                  <a:pt x="4016033" y="283775"/>
                </a:cubicBezTo>
                <a:cubicBezTo>
                  <a:pt x="4029038" y="462345"/>
                  <a:pt x="4002886" y="848636"/>
                  <a:pt x="4016033" y="993194"/>
                </a:cubicBezTo>
                <a:lnTo>
                  <a:pt x="4016033" y="993194"/>
                </a:lnTo>
                <a:cubicBezTo>
                  <a:pt x="3998322" y="1185337"/>
                  <a:pt x="4004244" y="1236798"/>
                  <a:pt x="4016033" y="1418848"/>
                </a:cubicBezTo>
                <a:lnTo>
                  <a:pt x="4016033" y="1418843"/>
                </a:lnTo>
                <a:cubicBezTo>
                  <a:pt x="4014325" y="1571220"/>
                  <a:pt x="3889700" y="1709006"/>
                  <a:pt x="3732258" y="1702618"/>
                </a:cubicBezTo>
                <a:cubicBezTo>
                  <a:pt x="3521758" y="1594607"/>
                  <a:pt x="2531942" y="1757099"/>
                  <a:pt x="1673347" y="1702618"/>
                </a:cubicBezTo>
                <a:cubicBezTo>
                  <a:pt x="1345005" y="1916710"/>
                  <a:pt x="1079696" y="2100351"/>
                  <a:pt x="641200" y="2331293"/>
                </a:cubicBezTo>
                <a:cubicBezTo>
                  <a:pt x="663820" y="2025985"/>
                  <a:pt x="613499" y="1951602"/>
                  <a:pt x="669339" y="1702618"/>
                </a:cubicBezTo>
                <a:cubicBezTo>
                  <a:pt x="489250" y="1708010"/>
                  <a:pt x="438353" y="1705287"/>
                  <a:pt x="283775" y="1702618"/>
                </a:cubicBezTo>
                <a:cubicBezTo>
                  <a:pt x="151269" y="1696328"/>
                  <a:pt x="-15768" y="1568690"/>
                  <a:pt x="0" y="1418843"/>
                </a:cubicBezTo>
                <a:lnTo>
                  <a:pt x="0" y="1418848"/>
                </a:lnTo>
                <a:cubicBezTo>
                  <a:pt x="-31274" y="1348974"/>
                  <a:pt x="10050" y="1154280"/>
                  <a:pt x="0" y="993194"/>
                </a:cubicBezTo>
                <a:lnTo>
                  <a:pt x="0" y="993194"/>
                </a:lnTo>
                <a:cubicBezTo>
                  <a:pt x="-34323" y="819736"/>
                  <a:pt x="-35075" y="613406"/>
                  <a:pt x="0" y="283775"/>
                </a:cubicBezTo>
                <a:close/>
              </a:path>
              <a:path w="4016033" h="1702618" stroke="0" extrusionOk="0">
                <a:moveTo>
                  <a:pt x="0" y="283775"/>
                </a:moveTo>
                <a:cubicBezTo>
                  <a:pt x="6596" y="125320"/>
                  <a:pt x="99995" y="5256"/>
                  <a:pt x="283775" y="0"/>
                </a:cubicBezTo>
                <a:cubicBezTo>
                  <a:pt x="442222" y="-27784"/>
                  <a:pt x="629290" y="-18207"/>
                  <a:pt x="669339" y="0"/>
                </a:cubicBezTo>
                <a:lnTo>
                  <a:pt x="669339" y="0"/>
                </a:lnTo>
                <a:cubicBezTo>
                  <a:pt x="982164" y="59523"/>
                  <a:pt x="1508213" y="28824"/>
                  <a:pt x="1673347" y="0"/>
                </a:cubicBezTo>
                <a:cubicBezTo>
                  <a:pt x="2227018" y="-81889"/>
                  <a:pt x="3405497" y="-51795"/>
                  <a:pt x="3732258" y="0"/>
                </a:cubicBezTo>
                <a:cubicBezTo>
                  <a:pt x="3907271" y="15755"/>
                  <a:pt x="4018977" y="146783"/>
                  <a:pt x="4016033" y="283775"/>
                </a:cubicBezTo>
                <a:cubicBezTo>
                  <a:pt x="4049233" y="488944"/>
                  <a:pt x="4040281" y="909760"/>
                  <a:pt x="4016033" y="993194"/>
                </a:cubicBezTo>
                <a:lnTo>
                  <a:pt x="4016033" y="993194"/>
                </a:lnTo>
                <a:cubicBezTo>
                  <a:pt x="4014088" y="1126966"/>
                  <a:pt x="4042046" y="1339331"/>
                  <a:pt x="4016033" y="1418848"/>
                </a:cubicBezTo>
                <a:lnTo>
                  <a:pt x="4016033" y="1418843"/>
                </a:lnTo>
                <a:cubicBezTo>
                  <a:pt x="4034070" y="1566270"/>
                  <a:pt x="3910277" y="1683972"/>
                  <a:pt x="3732258" y="1702618"/>
                </a:cubicBezTo>
                <a:cubicBezTo>
                  <a:pt x="3074530" y="1554164"/>
                  <a:pt x="2199268" y="1619492"/>
                  <a:pt x="1673347" y="1702618"/>
                </a:cubicBezTo>
                <a:cubicBezTo>
                  <a:pt x="1451952" y="1866631"/>
                  <a:pt x="837477" y="2223225"/>
                  <a:pt x="641200" y="2331293"/>
                </a:cubicBezTo>
                <a:cubicBezTo>
                  <a:pt x="601142" y="2073736"/>
                  <a:pt x="622426" y="1853659"/>
                  <a:pt x="669339" y="1702618"/>
                </a:cubicBezTo>
                <a:cubicBezTo>
                  <a:pt x="620566" y="1720081"/>
                  <a:pt x="468718" y="1691399"/>
                  <a:pt x="283775" y="1702618"/>
                </a:cubicBezTo>
                <a:cubicBezTo>
                  <a:pt x="118036" y="1723723"/>
                  <a:pt x="-2237" y="1602509"/>
                  <a:pt x="0" y="1418843"/>
                </a:cubicBezTo>
                <a:lnTo>
                  <a:pt x="0" y="1418848"/>
                </a:lnTo>
                <a:cubicBezTo>
                  <a:pt x="-15480" y="1283937"/>
                  <a:pt x="20194" y="1171784"/>
                  <a:pt x="0" y="993194"/>
                </a:cubicBezTo>
                <a:lnTo>
                  <a:pt x="0" y="993194"/>
                </a:lnTo>
                <a:cubicBezTo>
                  <a:pt x="31538" y="859912"/>
                  <a:pt x="60455" y="417307"/>
                  <a:pt x="0" y="283775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-34034"/>
                      <a:gd name="adj2" fmla="val 8692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عن ماذا  تعبّر هذه الصورة الجميلة؟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6728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31C97C-BE54-4CC7-B9A7-34C266BD8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" b="97112" l="9091" r="92823">
                        <a14:foregroundMark x1="6220" y1="27798" x2="22967" y2="11552"/>
                        <a14:foregroundMark x1="22967" y1="11552" x2="54545" y2="6498"/>
                        <a14:foregroundMark x1="54545" y1="6498" x2="69856" y2="10108"/>
                        <a14:foregroundMark x1="45933" y1="4332" x2="62201" y2="3249"/>
                        <a14:foregroundMark x1="92823" y1="39711" x2="89474" y2="20578"/>
                        <a14:foregroundMark x1="30144" y1="93502" x2="72727" y2="86643"/>
                        <a14:foregroundMark x1="33493" y1="97112" x2="25837" y2="97112"/>
                        <a14:foregroundMark x1="41627" y1="2166" x2="66507" y2="3249"/>
                        <a14:foregroundMark x1="24880" y1="88087" x2="26316" y2="87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578" y="1583140"/>
            <a:ext cx="2625042" cy="4943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F0494-0D4B-42BA-BE4F-20AB68AA38A0}"/>
              </a:ext>
            </a:extLst>
          </p:cNvPr>
          <p:cNvSpPr txBox="1"/>
          <p:nvPr/>
        </p:nvSpPr>
        <p:spPr>
          <a:xfrm>
            <a:off x="295578" y="311542"/>
            <a:ext cx="4340234" cy="9948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مفتاح</a:t>
            </a: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ar-BH" sz="6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التفكير</a:t>
            </a: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0AECAB-1894-49A4-B052-B4E6F5976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29" t="16916" r="24976" b="8259"/>
          <a:stretch/>
        </p:blipFill>
        <p:spPr>
          <a:xfrm>
            <a:off x="6796585" y="494730"/>
            <a:ext cx="4858603" cy="603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02F630-10B1-4C6C-9BBC-049DD0C044F9}"/>
              </a:ext>
            </a:extLst>
          </p:cNvPr>
          <p:cNvSpPr/>
          <p:nvPr/>
        </p:nvSpPr>
        <p:spPr>
          <a:xfrm>
            <a:off x="2761397" y="1738741"/>
            <a:ext cx="419441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3"/>
                </a:solidFill>
                <a:effectLst/>
              </a:rPr>
              <a:t>ما دور الأسرة في تحقيق الرفاهية للفرد ؟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8220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12585-1C71-4B6B-9011-5FCE788A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4033"/>
            <a:ext cx="11755902" cy="64018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C738D3-67DD-4C45-8E0E-0E0417301E16}"/>
              </a:ext>
            </a:extLst>
          </p:cNvPr>
          <p:cNvSpPr/>
          <p:nvPr/>
        </p:nvSpPr>
        <p:spPr>
          <a:xfrm>
            <a:off x="8656396" y="266237"/>
            <a:ext cx="2989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المحور الثالث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4EEC4-C368-4ED3-AA1C-CAB439B7F57A}"/>
              </a:ext>
            </a:extLst>
          </p:cNvPr>
          <p:cNvSpPr/>
          <p:nvPr/>
        </p:nvSpPr>
        <p:spPr>
          <a:xfrm>
            <a:off x="121690" y="333185"/>
            <a:ext cx="3196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 ص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97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27BEE-10F4-4A3D-B0FB-033F72892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4" t="46564" r="24104" b="24565"/>
          <a:stretch/>
        </p:blipFill>
        <p:spPr>
          <a:xfrm>
            <a:off x="436728" y="1282888"/>
            <a:ext cx="11368585" cy="4444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D8B6D-BBEB-4966-9679-25CD98358A51}"/>
              </a:ext>
            </a:extLst>
          </p:cNvPr>
          <p:cNvCxnSpPr>
            <a:cxnSpLocks/>
          </p:cNvCxnSpPr>
          <p:nvPr/>
        </p:nvCxnSpPr>
        <p:spPr>
          <a:xfrm flipH="1">
            <a:off x="802105" y="2578768"/>
            <a:ext cx="10844212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CF5CB8-4FC1-499B-BD91-A7CA961C6403}"/>
              </a:ext>
            </a:extLst>
          </p:cNvPr>
          <p:cNvCxnSpPr>
            <a:cxnSpLocks/>
          </p:cNvCxnSpPr>
          <p:nvPr/>
        </p:nvCxnSpPr>
        <p:spPr>
          <a:xfrm flipH="1">
            <a:off x="673894" y="3565357"/>
            <a:ext cx="10844212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F4384D-BF9A-4977-BDB2-D57AF27E3877}"/>
              </a:ext>
            </a:extLst>
          </p:cNvPr>
          <p:cNvCxnSpPr>
            <a:cxnSpLocks/>
          </p:cNvCxnSpPr>
          <p:nvPr/>
        </p:nvCxnSpPr>
        <p:spPr>
          <a:xfrm flipH="1">
            <a:off x="675448" y="4543926"/>
            <a:ext cx="10844212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4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oogle Shape;1333;p66"/>
          <p:cNvGrpSpPr/>
          <p:nvPr/>
        </p:nvGrpSpPr>
        <p:grpSpPr>
          <a:xfrm>
            <a:off x="-2455" y="1036659"/>
            <a:ext cx="3074789" cy="5486605"/>
            <a:chOff x="6093502" y="731375"/>
            <a:chExt cx="2104606" cy="3691204"/>
          </a:xfrm>
        </p:grpSpPr>
        <p:sp>
          <p:nvSpPr>
            <p:cNvPr id="1334" name="Google Shape;1334;p66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66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66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66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66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66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66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66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66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66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66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66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66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66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66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66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66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66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66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66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66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66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66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66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66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66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66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66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66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66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66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66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66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66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66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66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66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66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66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66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66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66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66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66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66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66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66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66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66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66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66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66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66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66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66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66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66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66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66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66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66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66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66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66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66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66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66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66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66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66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66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66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66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66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66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66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66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66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66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66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66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66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66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66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66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66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66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66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66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66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66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66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66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66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66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66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66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66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66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66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66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66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66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66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66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66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66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66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66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66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66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66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66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66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66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66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66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66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66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66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66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66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66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66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66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66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66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66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66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66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66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66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66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66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66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66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66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66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66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66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66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66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66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66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66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66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66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66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66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66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66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66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66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66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66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66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66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66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2" name="Google Shape;1492;p66"/>
          <p:cNvGrpSpPr/>
          <p:nvPr/>
        </p:nvGrpSpPr>
        <p:grpSpPr>
          <a:xfrm>
            <a:off x="-1600" y="6196368"/>
            <a:ext cx="12192383" cy="661651"/>
            <a:chOff x="6554556" y="4848176"/>
            <a:chExt cx="7127825" cy="496238"/>
          </a:xfrm>
        </p:grpSpPr>
        <p:sp>
          <p:nvSpPr>
            <p:cNvPr id="1493" name="Google Shape;1493;p66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66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D6E5BB9-55F3-416F-9C33-15022503F11C}"/>
              </a:ext>
            </a:extLst>
          </p:cNvPr>
          <p:cNvSpPr/>
          <p:nvPr/>
        </p:nvSpPr>
        <p:spPr>
          <a:xfrm>
            <a:off x="5862256" y="1106194"/>
            <a:ext cx="5799430" cy="2438646"/>
          </a:xfrm>
          <a:prstGeom prst="cloudCallout">
            <a:avLst>
              <a:gd name="adj1" fmla="val -85859"/>
              <a:gd name="adj2" fmla="val 5016"/>
            </a:avLst>
          </a:prstGeom>
          <a:solidFill>
            <a:srgbClr val="CC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/>
              </a:rPr>
              <a:t>من يبحث لنا  يا أبطال آية تحث على الإحسان للوالدين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96030D-77B8-4053-B9A1-2863074E670C}"/>
              </a:ext>
            </a:extLst>
          </p:cNvPr>
          <p:cNvSpPr/>
          <p:nvPr/>
        </p:nvSpPr>
        <p:spPr>
          <a:xfrm>
            <a:off x="6720106" y="148165"/>
            <a:ext cx="53559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/>
                <a:solidFill>
                  <a:srgbClr val="F1679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الربط مع مادة</a:t>
            </a:r>
            <a:r>
              <a:rPr kumimoji="0" lang="ar-AE" sz="4000" b="1" i="0" u="none" strike="noStrike" kern="1200" cap="none" spc="0" normalizeH="0" noProof="0" dirty="0">
                <a:ln/>
                <a:solidFill>
                  <a:srgbClr val="F1679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التربية الإسلامية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1679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</a:endParaRPr>
          </a:p>
        </p:txBody>
      </p:sp>
      <p:pic>
        <p:nvPicPr>
          <p:cNvPr id="166" name="Picture 18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4F65E9F6-25B7-4BCF-B34E-D1A7AF084B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D02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563711" y="71466"/>
            <a:ext cx="2417716" cy="2008398"/>
          </a:xfrm>
          <a:prstGeom prst="rect">
            <a:avLst/>
          </a:prstGeom>
        </p:spPr>
      </p:pic>
      <p:sp>
        <p:nvSpPr>
          <p:cNvPr id="167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70CFFB9A-43C2-4F54-A5E5-F17DFD38B1B8}"/>
              </a:ext>
            </a:extLst>
          </p:cNvPr>
          <p:cNvSpPr txBox="1"/>
          <p:nvPr/>
        </p:nvSpPr>
        <p:spPr>
          <a:xfrm>
            <a:off x="305953" y="204915"/>
            <a:ext cx="339561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أتحداكم تعرفون يا أذكياء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2CB11-21C5-49D5-9685-F584E5FC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982" y="3782207"/>
            <a:ext cx="3776280" cy="2753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10EB2-E99C-45BC-BE52-566F3F0A0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219" y="3741911"/>
            <a:ext cx="3981181" cy="2813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sert Camo Wallpaper, Background, Theme, Desktop | Camo wallpaper,  Camouflage wallpaper, Camouflage pattern">
            <a:extLst>
              <a:ext uri="{FF2B5EF4-FFF2-40B4-BE49-F238E27FC236}">
                <a16:creationId xmlns:a16="http://schemas.microsoft.com/office/drawing/2014/main" id="{2A9314C9-5DF5-4CC6-ACF6-D6F267F8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دعاء محمد بن زايد">
            <a:hlinkClick r:id="" action="ppaction://media"/>
            <a:extLst>
              <a:ext uri="{FF2B5EF4-FFF2-40B4-BE49-F238E27FC236}">
                <a16:creationId xmlns:a16="http://schemas.microsoft.com/office/drawing/2014/main" id="{899EEF24-24E4-40A5-97EE-BA799AA73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290" y="272953"/>
            <a:ext cx="9321420" cy="6114197"/>
          </a:xfrm>
          <a:prstGeom prst="rect">
            <a:avLst/>
          </a:prstGeom>
          <a:ln w="571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8" descr="A picture containing clothing&#10;&#10;Description automatically generated">
            <a:extLst>
              <a:ext uri="{FF2B5EF4-FFF2-40B4-BE49-F238E27FC236}">
                <a16:creationId xmlns:a16="http://schemas.microsoft.com/office/drawing/2014/main" id="{94EB252E-CA21-447B-9B9C-7B36385EBA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9598448" y="4529797"/>
            <a:ext cx="2593552" cy="2328203"/>
          </a:xfrm>
          <a:prstGeom prst="rect">
            <a:avLst/>
          </a:prstGeom>
        </p:spPr>
      </p:pic>
      <p:pic>
        <p:nvPicPr>
          <p:cNvPr id="7" name="Picture 8" descr="A picture containing clothing&#10;&#10;Description automatically generated">
            <a:extLst>
              <a:ext uri="{FF2B5EF4-FFF2-40B4-BE49-F238E27FC236}">
                <a16:creationId xmlns:a16="http://schemas.microsoft.com/office/drawing/2014/main" id="{53682C38-22A3-425A-89CE-F6D46161A5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-4414" y="4529796"/>
            <a:ext cx="2593552" cy="232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B32EEA3-3DC8-486D-8D2C-E3F7A265F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31" t="8857" r="3044" b="17403"/>
          <a:stretch/>
        </p:blipFill>
        <p:spPr>
          <a:xfrm>
            <a:off x="2593075" y="337782"/>
            <a:ext cx="9253182" cy="618243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BA0B7C-8C19-42C9-80E3-13D619F26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5583" y="5156091"/>
            <a:ext cx="2737379" cy="1847731"/>
          </a:xfrm>
          <a:prstGeom prst="rect">
            <a:avLst/>
          </a:prstGeom>
        </p:spPr>
      </p:pic>
      <p:sp>
        <p:nvSpPr>
          <p:cNvPr id="9" name="Google Shape;1461;p47">
            <a:extLst>
              <a:ext uri="{FF2B5EF4-FFF2-40B4-BE49-F238E27FC236}">
                <a16:creationId xmlns:a16="http://schemas.microsoft.com/office/drawing/2014/main" id="{84CAF994-1F3F-4061-A45B-C6B2A4259A0C}"/>
              </a:ext>
            </a:extLst>
          </p:cNvPr>
          <p:cNvSpPr txBox="1">
            <a:spLocks/>
          </p:cNvSpPr>
          <p:nvPr/>
        </p:nvSpPr>
        <p:spPr>
          <a:xfrm>
            <a:off x="205713" y="164073"/>
            <a:ext cx="2988859" cy="60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Montserrat"/>
              <a:buNone/>
              <a:defRPr sz="2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Montserrat"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cs typeface="Calibri" panose="020F0502020204030204" pitchFamily="34" charset="0"/>
                <a:sym typeface="Montserrat"/>
              </a:rPr>
              <a:t>شاهد واستنتج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691AF14-27E4-4CF4-9314-DCD1BA5AB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743" y="1890418"/>
            <a:ext cx="2424752" cy="3827993"/>
          </a:xfrm>
          <a:prstGeom prst="rect">
            <a:avLst/>
          </a:prstGeom>
        </p:spPr>
      </p:pic>
      <p:pic>
        <p:nvPicPr>
          <p:cNvPr id="10" name="احب عائلتي">
            <a:hlinkClick r:id="" action="ppaction://media"/>
            <a:extLst>
              <a:ext uri="{FF2B5EF4-FFF2-40B4-BE49-F238E27FC236}">
                <a16:creationId xmlns:a16="http://schemas.microsoft.com/office/drawing/2014/main" id="{5A236D4B-7B1C-44E8-8A12-3D7D92805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4886" y="939345"/>
            <a:ext cx="6548886" cy="45612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48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210337-BF9E-4B6B-8D77-E1E741721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8" name="Start">
            <a:hlinkClick r:id="" action="ppaction://hlinkshowjump?jump=nextslide">
              <a:snd r:embed="rId3" name="click.wav"/>
            </a:hlinkClick>
            <a:extLst>
              <a:ext uri="{FF2B5EF4-FFF2-40B4-BE49-F238E27FC236}">
                <a16:creationId xmlns:a16="http://schemas.microsoft.com/office/drawing/2014/main" id="{CDEDFA8A-B9B2-4E10-B720-FDBAF17A9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4362" y="698706"/>
            <a:ext cx="1983031" cy="2151006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CE584D-3D84-4627-8C7E-4491ADE467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7" b="8081"/>
          <a:stretch/>
        </p:blipFill>
        <p:spPr>
          <a:xfrm>
            <a:off x="92693" y="-55426"/>
            <a:ext cx="7279025" cy="6853004"/>
          </a:xfrm>
          <a:prstGeom prst="rect">
            <a:avLst/>
          </a:prstGeom>
        </p:spPr>
      </p:pic>
      <p:pic>
        <p:nvPicPr>
          <p:cNvPr id="18" name="Picture 8" descr="EXPO 2020 now has its own mascots">
            <a:extLst>
              <a:ext uri="{FF2B5EF4-FFF2-40B4-BE49-F238E27FC236}">
                <a16:creationId xmlns:a16="http://schemas.microsoft.com/office/drawing/2014/main" id="{DC18D669-872B-4AF1-B5EA-84DAA837C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093" y="2620370"/>
            <a:ext cx="3942214" cy="409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or Students - Quizizz">
            <a:extLst>
              <a:ext uri="{FF2B5EF4-FFF2-40B4-BE49-F238E27FC236}">
                <a16:creationId xmlns:a16="http://schemas.microsoft.com/office/drawing/2014/main" id="{0CE08B56-59D4-49C1-B905-C5E92455A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40" y="1065531"/>
            <a:ext cx="4745716" cy="2088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FCDD0F-1B5E-47FD-AD3D-92AB205960A0}"/>
              </a:ext>
            </a:extLst>
          </p:cNvPr>
          <p:cNvSpPr/>
          <p:nvPr/>
        </p:nvSpPr>
        <p:spPr>
          <a:xfrm>
            <a:off x="7791718" y="106401"/>
            <a:ext cx="43075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تأشيرة الخروج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0B485-4D12-493C-A5EF-8B74ABFB3B43}"/>
              </a:ext>
            </a:extLst>
          </p:cNvPr>
          <p:cNvSpPr/>
          <p:nvPr/>
        </p:nvSpPr>
        <p:spPr>
          <a:xfrm>
            <a:off x="465301" y="3281170"/>
            <a:ext cx="6249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800" dirty="0">
                <a:highlight>
                  <a:srgbClr val="FFFF00"/>
                </a:highlight>
                <a:latin typeface="Tw Cen MT" panose="020B0602020104020603"/>
              </a:rPr>
              <a:t>https://quizizz.com/join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1A875-D962-4581-A20B-9C4DC75F186A}"/>
              </a:ext>
            </a:extLst>
          </p:cNvPr>
          <p:cNvSpPr txBox="1"/>
          <p:nvPr/>
        </p:nvSpPr>
        <p:spPr>
          <a:xfrm>
            <a:off x="1590984" y="5646724"/>
            <a:ext cx="4221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https://quizizz.com/admin/quiz/61f9ac091aa765001ee05088/alaaysh-brfahya</a:t>
            </a:r>
          </a:p>
        </p:txBody>
      </p:sp>
    </p:spTree>
    <p:extLst>
      <p:ext uri="{BB962C8B-B14F-4D97-AF65-F5344CB8AC3E}">
        <p14:creationId xmlns:p14="http://schemas.microsoft.com/office/powerpoint/2010/main" val="17281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stainability Mobility Sticker by Expo 2020 Dubai">
            <a:extLst>
              <a:ext uri="{FF2B5EF4-FFF2-40B4-BE49-F238E27FC236}">
                <a16:creationId xmlns:a16="http://schemas.microsoft.com/office/drawing/2014/main" id="{6FC786DE-5218-4B32-99E7-B167B38F84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7" y="1325563"/>
            <a:ext cx="5672988" cy="53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6FB9E6-3B5D-467C-974C-0BE816F63726}"/>
              </a:ext>
            </a:extLst>
          </p:cNvPr>
          <p:cNvSpPr txBox="1">
            <a:spLocks/>
          </p:cNvSpPr>
          <p:nvPr/>
        </p:nvSpPr>
        <p:spPr>
          <a:xfrm>
            <a:off x="2261693" y="0"/>
            <a:ext cx="904539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شكراً لكم أ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ساتذتي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ال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مبدعين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كنتم رائعين جداً</a:t>
            </a:r>
          </a:p>
        </p:txBody>
      </p:sp>
      <p:pic>
        <p:nvPicPr>
          <p:cNvPr id="4" name="Picture 2" descr="Rainbow Circle Sticker by Expo 2020 Dubai">
            <a:extLst>
              <a:ext uri="{FF2B5EF4-FFF2-40B4-BE49-F238E27FC236}">
                <a16:creationId xmlns:a16="http://schemas.microsoft.com/office/drawing/2014/main" id="{632E6F5D-83D2-4882-9C9C-B8A9A64595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584"/>
            <a:ext cx="2079958" cy="207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19C9D1-491F-4FF1-9314-6178A7959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6782524" y="1583140"/>
            <a:ext cx="5104676" cy="5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98242-2CA9-4A9F-9B41-CD0BA79BF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3"/>
          <a:stretch/>
        </p:blipFill>
        <p:spPr>
          <a:xfrm>
            <a:off x="0" y="0"/>
            <a:ext cx="76435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D828F-041E-4266-867C-B7AACF3FA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000" l="4585" r="95415">
                        <a14:foregroundMark x1="6304" y1="12400" x2="7450" y2="51200"/>
                        <a14:foregroundMark x1="5158" y1="50200" x2="4585" y2="65400"/>
                        <a14:foregroundMark x1="4585" y1="65400" x2="15759" y2="67200"/>
                        <a14:foregroundMark x1="15759" y1="67200" x2="16905" y2="67200"/>
                        <a14:foregroundMark x1="49570" y1="89000" x2="48997" y2="55800"/>
                        <a14:foregroundMark x1="30659" y1="92000" x2="39828" y2="86400"/>
                        <a14:foregroundMark x1="39828" y1="86400" x2="42693" y2="79400"/>
                        <a14:foregroundMark x1="42693" y1="79400" x2="53295" y2="76000"/>
                        <a14:foregroundMark x1="53295" y1="76000" x2="56734" y2="82800"/>
                        <a14:foregroundMark x1="56734" y1="82800" x2="64183" y2="88400"/>
                        <a14:foregroundMark x1="64183" y1="88400" x2="64470" y2="88400"/>
                        <a14:foregroundMark x1="77077" y1="93800" x2="69628" y2="88200"/>
                        <a14:foregroundMark x1="69628" y1="88200" x2="56734" y2="86800"/>
                        <a14:foregroundMark x1="56734" y1="86800" x2="45272" y2="90400"/>
                        <a14:foregroundMark x1="77077" y1="95400" x2="63610" y2="94400"/>
                        <a14:foregroundMark x1="63610" y1="94400" x2="53009" y2="97800"/>
                        <a14:foregroundMark x1="53009" y1="97800" x2="40688" y2="99200"/>
                        <a14:foregroundMark x1="40688" y1="99200" x2="30372" y2="96000"/>
                        <a14:foregroundMark x1="30372" y1="96000" x2="32665" y2="92400"/>
                        <a14:foregroundMark x1="49857" y1="71000" x2="62178" y2="57400"/>
                        <a14:foregroundMark x1="62178" y1="57400" x2="72779" y2="54000"/>
                        <a14:foregroundMark x1="72779" y1="54000" x2="83095" y2="54800"/>
                        <a14:foregroundMark x1="63897" y1="65800" x2="95415" y2="63600"/>
                        <a14:foregroundMark x1="5444" y1="68200" x2="55587" y2="68600"/>
                        <a14:foregroundMark x1="95702" y1="51200" x2="93410" y2="34200"/>
                        <a14:foregroundMark x1="93696" y1="16800" x2="79083" y2="12000"/>
                        <a14:foregroundMark x1="79083" y1="12000" x2="65043" y2="10000"/>
                        <a14:foregroundMark x1="65043" y1="10000" x2="30086" y2="14200"/>
                        <a14:foregroundMark x1="45559" y1="8400" x2="48424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7643570" y="31468"/>
            <a:ext cx="4548430" cy="6826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553317-A3CE-4E4C-B603-3F9F73F4D5CC}"/>
              </a:ext>
            </a:extLst>
          </p:cNvPr>
          <p:cNvSpPr/>
          <p:nvPr/>
        </p:nvSpPr>
        <p:spPr>
          <a:xfrm>
            <a:off x="7869599" y="1382603"/>
            <a:ext cx="3895009" cy="343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اللَّهُمَّ إِنَّا نَعُوذُ بِكَ مِنَ الْبَرَصِ، وَالْجُنُونِ، وَالْجُذَامِ، وَمِنْ سَيِّئِ الأَسْقَامِ</a:t>
            </a:r>
            <a:br>
              <a:rPr kumimoji="0" lang="ar-AE" sz="2531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</a:br>
            <a:endParaRPr kumimoji="0" lang="ar-AE" sz="2531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578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BFAE4E-44AC-4930-B8AB-1FFBE216EC86}"/>
              </a:ext>
            </a:extLst>
          </p:cNvPr>
          <p:cNvSpPr/>
          <p:nvPr/>
        </p:nvSpPr>
        <p:spPr>
          <a:xfrm>
            <a:off x="4102838" y="267277"/>
            <a:ext cx="3962400" cy="2574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8576" tIns="19289" rIns="38576" bIns="19289" anchor="b">
            <a:normAutofit fontScale="92500" lnSpcReduction="10000"/>
          </a:bodyPr>
          <a:lstStyle/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شكراً لكل طلابي الرائعين على إلتزامهم بموعد الحصة 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نتيجة بحث الصور عن ملتزمون يا وطن">
            <a:hlinkClick r:id="rId2"/>
            <a:extLst>
              <a:ext uri="{FF2B5EF4-FFF2-40B4-BE49-F238E27FC236}">
                <a16:creationId xmlns:a16="http://schemas.microsoft.com/office/drawing/2014/main" id="{5995A96C-CA29-48F6-853C-FB4A2E07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1619" r="57500"/>
          <a:stretch>
            <a:fillRect/>
          </a:stretch>
        </p:blipFill>
        <p:spPr bwMode="auto">
          <a:xfrm>
            <a:off x="8623842" y="4210727"/>
            <a:ext cx="3638629" cy="2647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5CAC2-8E7D-4DFA-9627-DA052022F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2103" r="16454" b="5903"/>
          <a:stretch/>
        </p:blipFill>
        <p:spPr>
          <a:xfrm>
            <a:off x="336135" y="0"/>
            <a:ext cx="3261330" cy="2987762"/>
          </a:xfrm>
          <a:prstGeom prst="rect">
            <a:avLst/>
          </a:prstGeom>
        </p:spPr>
      </p:pic>
      <p:pic>
        <p:nvPicPr>
          <p:cNvPr id="3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2A1F0E52-2214-4A14-A1BE-F4E09BAED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4540" b="9703"/>
          <a:stretch/>
        </p:blipFill>
        <p:spPr>
          <a:xfrm>
            <a:off x="8089164" y="112814"/>
            <a:ext cx="3996820" cy="3995360"/>
          </a:xfrm>
          <a:prstGeom prst="rect">
            <a:avLst/>
          </a:prstGeom>
        </p:spPr>
      </p:pic>
      <p:pic>
        <p:nvPicPr>
          <p:cNvPr id="8" name="Picture 7" descr="A person wearing a mask&#10;&#10;Description automatically generated">
            <a:extLst>
              <a:ext uri="{FF2B5EF4-FFF2-40B4-BE49-F238E27FC236}">
                <a16:creationId xmlns:a16="http://schemas.microsoft.com/office/drawing/2014/main" id="{DA42DBDD-EDA6-43E8-9DEC-7DBF943722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35249" b="50000"/>
          <a:stretch/>
        </p:blipFill>
        <p:spPr>
          <a:xfrm>
            <a:off x="4229859" y="2862640"/>
            <a:ext cx="3962400" cy="3995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304CE3-DF8D-455B-AA4F-6B8C6ACBF1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485573" y="2862640"/>
            <a:ext cx="4609774" cy="39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5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80C66-2A84-4D43-8534-A27EBF3D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5" y="4235635"/>
            <a:ext cx="2254479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9" y="564175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6" y="4231777"/>
            <a:ext cx="2254479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8" y="563789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82" y="1392343"/>
            <a:ext cx="2254479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4" y="2798462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5" y="1373201"/>
            <a:ext cx="2254479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95070" y="277811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5" y="1381073"/>
            <a:ext cx="2254479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7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7" y="1415095"/>
            <a:ext cx="1483011" cy="1446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10815353" y="2673397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523060" y="2952112"/>
            <a:ext cx="2326531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الالتزام بالوقت المحدد للحصص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5" y="2740739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9144" y="3094557"/>
            <a:ext cx="20938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التفاعل الإيجابي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3137167" y="2640436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6" y="1441423"/>
            <a:ext cx="1503917" cy="1350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668393" y="3140572"/>
            <a:ext cx="25325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أنتبه للدرس جيدا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3196047" y="5543613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997085" y="5843184"/>
            <a:ext cx="2093843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عدم فتح الكاميرا أو تصوير الشاشة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8" y="4393098"/>
            <a:ext cx="1235551" cy="1235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936860" y="5846466"/>
            <a:ext cx="1955176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عدم فتح المايكرفون بدون إذن المعلمة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7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51" y="4280455"/>
            <a:ext cx="2254479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3" y="568657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0287" y="4414017"/>
            <a:ext cx="1272559" cy="12725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3" y="5614140"/>
            <a:ext cx="404463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511946" y="6054988"/>
            <a:ext cx="231966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أستأذن قبل الإجابة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7005373" y="5549065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5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1" y="1499503"/>
            <a:ext cx="1229667" cy="12296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2687856" y="162865"/>
            <a:ext cx="5955364" cy="1202518"/>
          </a:xfrm>
          <a:prstGeom prst="rect">
            <a:avLst/>
          </a:prstGeom>
        </p:spPr>
        <p:txBody>
          <a:bodyPr wrap="none" lIns="108847" tIns="54424" rIns="108847" bIns="54424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قواعد التعلم الذكي 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60" y="-94551"/>
            <a:ext cx="1788299" cy="1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174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Imagen">
            <a:extLst>
              <a:ext uri="{FF2B5EF4-FFF2-40B4-BE49-F238E27FC236}">
                <a16:creationId xmlns:a16="http://schemas.microsoft.com/office/drawing/2014/main" id="{8C485E55-F5FF-4608-B99C-67C72A9AE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3"/>
          <a:stretch>
            <a:fillRect/>
          </a:stretch>
        </p:blipFill>
        <p:spPr bwMode="auto">
          <a:xfrm>
            <a:off x="-145224" y="-50800"/>
            <a:ext cx="12482448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2" y="-50800"/>
            <a:ext cx="12582524" cy="69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A653FA-8204-4853-8572-12D229A1D154}"/>
              </a:ext>
            </a:extLst>
          </p:cNvPr>
          <p:cNvSpPr/>
          <p:nvPr/>
        </p:nvSpPr>
        <p:spPr>
          <a:xfrm>
            <a:off x="800099" y="1141413"/>
            <a:ext cx="9972676" cy="6959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DEE94F1C-43F5-44CD-AFD4-ACFDBD58619A}"/>
              </a:ext>
            </a:extLst>
          </p:cNvPr>
          <p:cNvSpPr/>
          <p:nvPr/>
        </p:nvSpPr>
        <p:spPr>
          <a:xfrm>
            <a:off x="2254395" y="1261515"/>
            <a:ext cx="7478972" cy="2655403"/>
          </a:xfrm>
          <a:prstGeom prst="horizontalScroll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cs typeface="Arial" panose="020B0604020202020204" pitchFamily="34" charset="0"/>
              </a:rPr>
              <a:t>ال</a:t>
            </a:r>
            <a:r>
              <a:rPr kumimoji="0" lang="ar-AE" sz="9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عيش برفاهية</a:t>
            </a:r>
            <a:endParaRPr kumimoji="0" lang="en-US" sz="96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42094E-023C-446B-9217-447D29955B9D}"/>
              </a:ext>
            </a:extLst>
          </p:cNvPr>
          <p:cNvSpPr/>
          <p:nvPr/>
        </p:nvSpPr>
        <p:spPr>
          <a:xfrm>
            <a:off x="3942823" y="628949"/>
            <a:ext cx="3687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3"/>
                </a:solidFill>
                <a:effectLst/>
              </a:rPr>
              <a:t>تابع درس :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197DB-D7B3-40EE-A4AB-82FFE6B52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304" y="4066858"/>
            <a:ext cx="3226628" cy="26554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6C75AA-F01F-465B-81F6-9682FE67D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931" y="3916918"/>
            <a:ext cx="3185815" cy="265540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9847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9C80D-E357-441D-8834-597BC05D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3" descr="D:\انفوجرافيك\جديد 2020\Asset 25.png">
            <a:extLst>
              <a:ext uri="{FF2B5EF4-FFF2-40B4-BE49-F238E27FC236}">
                <a16:creationId xmlns:a16="http://schemas.microsoft.com/office/drawing/2014/main" id="{0DCDE52D-1471-4ACE-8980-F90B2DE6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472" y="0"/>
            <a:ext cx="8339528" cy="26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B9A766-16BA-4837-B676-0377C45B5DD6}"/>
              </a:ext>
            </a:extLst>
          </p:cNvPr>
          <p:cNvSpPr/>
          <p:nvPr/>
        </p:nvSpPr>
        <p:spPr>
          <a:xfrm>
            <a:off x="3580371" y="872076"/>
            <a:ext cx="74953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نواتج التعلم :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0887D5-B806-4BD9-80FD-DB51E968F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2" b="90000" l="9924" r="89822">
                        <a14:foregroundMark x1="61069" y1="66667" x2="65140" y2="45333"/>
                        <a14:foregroundMark x1="65140" y1="45333" x2="65140" y2="42444"/>
                        <a14:foregroundMark x1="81934" y1="7778" x2="61578" y2="3778"/>
                        <a14:foregroundMark x1="61578" y1="3778" x2="51399" y2="6222"/>
                        <a14:foregroundMark x1="51399" y1="6222" x2="44784" y2="12889"/>
                        <a14:foregroundMark x1="44784" y1="12889" x2="44275" y2="14667"/>
                        <a14:foregroundMark x1="89313" y1="64444" x2="89567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2" r="8144" b="24667"/>
          <a:stretch/>
        </p:blipFill>
        <p:spPr>
          <a:xfrm>
            <a:off x="9953781" y="243783"/>
            <a:ext cx="1708879" cy="2137385"/>
          </a:xfrm>
          <a:prstGeom prst="rect">
            <a:avLst/>
          </a:prstGeom>
        </p:spPr>
      </p:pic>
      <p:grpSp>
        <p:nvGrpSpPr>
          <p:cNvPr id="14" name="مجموعة 39">
            <a:extLst>
              <a:ext uri="{FF2B5EF4-FFF2-40B4-BE49-F238E27FC236}">
                <a16:creationId xmlns:a16="http://schemas.microsoft.com/office/drawing/2014/main" id="{E7C33DBB-DDC7-40F1-9136-E37462907F0B}"/>
              </a:ext>
            </a:extLst>
          </p:cNvPr>
          <p:cNvGrpSpPr/>
          <p:nvPr/>
        </p:nvGrpSpPr>
        <p:grpSpPr>
          <a:xfrm>
            <a:off x="2101517" y="2287716"/>
            <a:ext cx="9803508" cy="4457871"/>
            <a:chOff x="2198641" y="1702534"/>
            <a:chExt cx="3679864" cy="3679864"/>
          </a:xfrm>
        </p:grpSpPr>
        <p:pic>
          <p:nvPicPr>
            <p:cNvPr id="16" name="صورة 41">
              <a:extLst>
                <a:ext uri="{FF2B5EF4-FFF2-40B4-BE49-F238E27FC236}">
                  <a16:creationId xmlns:a16="http://schemas.microsoft.com/office/drawing/2014/main" id="{D6121A5F-D9CC-47D1-8276-2A0064D9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8641" y="1702534"/>
              <a:ext cx="3679864" cy="3679864"/>
            </a:xfrm>
            <a:prstGeom prst="rect">
              <a:avLst/>
            </a:prstGeom>
          </p:spPr>
        </p:pic>
        <p:sp>
          <p:nvSpPr>
            <p:cNvPr id="17" name="شكل بيضاوي 42">
              <a:extLst>
                <a:ext uri="{FF2B5EF4-FFF2-40B4-BE49-F238E27FC236}">
                  <a16:creationId xmlns:a16="http://schemas.microsoft.com/office/drawing/2014/main" id="{B821D2D2-60FF-4143-92F7-72666D8093E8}"/>
                </a:ext>
              </a:extLst>
            </p:cNvPr>
            <p:cNvSpPr/>
            <p:nvPr/>
          </p:nvSpPr>
          <p:spPr>
            <a:xfrm>
              <a:off x="2564917" y="2130023"/>
              <a:ext cx="2878921" cy="2764696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028090A-EC24-41F8-89B1-F1B83E89B38A}"/>
              </a:ext>
            </a:extLst>
          </p:cNvPr>
          <p:cNvSpPr/>
          <p:nvPr/>
        </p:nvSpPr>
        <p:spPr>
          <a:xfrm>
            <a:off x="3511352" y="3731821"/>
            <a:ext cx="67282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استنتاج الأشياء التي تساعد على تحقيق الرفاهية في الحياة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8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BAD76-5B8E-4CEE-8665-FE779C4D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4" y="1860826"/>
            <a:ext cx="6717392" cy="44369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046173" y="2217572"/>
            <a:ext cx="561209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حان وقت المراجعة يا أبطال 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15" y="2660110"/>
            <a:ext cx="3823755" cy="3343114"/>
          </a:xfrm>
          <a:prstGeom prst="rect">
            <a:avLst/>
          </a:prstGeom>
        </p:spPr>
      </p:pic>
      <p:pic>
        <p:nvPicPr>
          <p:cNvPr id="3" name="Picture 2" descr="A butterfly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99E63BD1-1DB2-4F27-B8BB-2FABAC922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4296">
            <a:off x="993974" y="3750208"/>
            <a:ext cx="1538062" cy="14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EC2975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EC2975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Colorful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F3787"/>
      </a:lt2>
      <a:accent1>
        <a:srgbClr val="8854D0"/>
      </a:accent1>
      <a:accent2>
        <a:srgbClr val="EB3B5A"/>
      </a:accent2>
      <a:accent3>
        <a:srgbClr val="FA8536"/>
      </a:accent3>
      <a:accent4>
        <a:srgbClr val="1389E4"/>
      </a:accent4>
      <a:accent5>
        <a:srgbClr val="0FB9B1"/>
      </a:accent5>
      <a:accent6>
        <a:srgbClr val="BD89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6.xml><?xml version="1.0" encoding="utf-8"?>
<a:theme xmlns:a="http://schemas.openxmlformats.org/drawingml/2006/main" name="ho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swirgez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392</Words>
  <Application>Microsoft Office PowerPoint</Application>
  <PresentationFormat>Widescreen</PresentationFormat>
  <Paragraphs>135</Paragraphs>
  <Slides>32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Arial</vt:lpstr>
      <vt:lpstr>Arvo</vt:lpstr>
      <vt:lpstr>Avenir Next LT Pro</vt:lpstr>
      <vt:lpstr>Bodoni</vt:lpstr>
      <vt:lpstr>Calibri</vt:lpstr>
      <vt:lpstr>Calibri Light</vt:lpstr>
      <vt:lpstr>Catamaran</vt:lpstr>
      <vt:lpstr>Corbel</vt:lpstr>
      <vt:lpstr>Garamond</vt:lpstr>
      <vt:lpstr>Hacen Liner XXL</vt:lpstr>
      <vt:lpstr>Josefin Slab SemiBold</vt:lpstr>
      <vt:lpstr>Lato</vt:lpstr>
      <vt:lpstr>Montserrat</vt:lpstr>
      <vt:lpstr>Patrick Hand</vt:lpstr>
      <vt:lpstr>Sakkal Majalla</vt:lpstr>
      <vt:lpstr>Tw Cen MT</vt:lpstr>
      <vt:lpstr>字魂20号-石头体</vt:lpstr>
      <vt:lpstr>Office Theme</vt:lpstr>
      <vt:lpstr>White</vt:lpstr>
      <vt:lpstr>الأساس</vt:lpstr>
      <vt:lpstr>Colorful </vt:lpstr>
      <vt:lpstr>AccentBoxVTI</vt:lpstr>
      <vt:lpstr>home</vt:lpstr>
      <vt:lpstr>1_Office Theme</vt:lpstr>
      <vt:lpstr>7_Office Theme</vt:lpstr>
      <vt:lpstr>End of Course Jeopardy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نيره بن معدن</dc:creator>
  <cp:lastModifiedBy>نيره بن معدن</cp:lastModifiedBy>
  <cp:revision>52</cp:revision>
  <dcterms:created xsi:type="dcterms:W3CDTF">2022-01-30T19:27:33Z</dcterms:created>
  <dcterms:modified xsi:type="dcterms:W3CDTF">2022-02-01T22:06:31Z</dcterms:modified>
</cp:coreProperties>
</file>