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</p:sldIdLst>
  <p:sldSz cx="7315200" cy="9144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ur alzaabi" initials="na" lastIdx="1" clrIdx="0">
    <p:extLst>
      <p:ext uri="{19B8F6BF-5375-455C-9EA6-DF929625EA0E}">
        <p15:presenceInfo xmlns:p15="http://schemas.microsoft.com/office/powerpoint/2012/main" userId="4f19597b1d4778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D642-4657-4F4F-B2FF-8C9890F98F3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2CA-6D31-4D7E-B2A2-F29647FD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D642-4657-4F4F-B2FF-8C9890F98F3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2CA-6D31-4D7E-B2A2-F29647FD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0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D642-4657-4F4F-B2FF-8C9890F98F3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2CA-6D31-4D7E-B2A2-F29647FD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D642-4657-4F4F-B2FF-8C9890F98F3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2CA-6D31-4D7E-B2A2-F29647FD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D642-4657-4F4F-B2FF-8C9890F98F3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2CA-6D31-4D7E-B2A2-F29647FD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D642-4657-4F4F-B2FF-8C9890F98F3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2CA-6D31-4D7E-B2A2-F29647FD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D642-4657-4F4F-B2FF-8C9890F98F3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2CA-6D31-4D7E-B2A2-F29647FD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9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D642-4657-4F4F-B2FF-8C9890F98F3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2CA-6D31-4D7E-B2A2-F29647FD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D642-4657-4F4F-B2FF-8C9890F98F3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2CA-6D31-4D7E-B2A2-F29647FD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6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D642-4657-4F4F-B2FF-8C9890F98F3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2CA-6D31-4D7E-B2A2-F29647FD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D642-4657-4F4F-B2FF-8C9890F98F3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2CA-6D31-4D7E-B2A2-F29647FD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8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CD642-4657-4F4F-B2FF-8C9890F98F3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2CA-6D31-4D7E-B2A2-F29647FD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2483" y="1418801"/>
            <a:ext cx="6101996" cy="67403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74CAC0F-D7ED-4791-9206-BE6041E8C7F9}"/>
              </a:ext>
            </a:extLst>
          </p:cNvPr>
          <p:cNvSpPr txBox="1">
            <a:spLocks/>
          </p:cNvSpPr>
          <p:nvPr/>
        </p:nvSpPr>
        <p:spPr>
          <a:xfrm>
            <a:off x="346405" y="675136"/>
            <a:ext cx="6614152" cy="7258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Rezvan-fat" panose="01000500000000020002" pitchFamily="2" charset="-78"/>
                <a:cs typeface="(AH) Manal Black" pitchFamily="2" charset="-78"/>
              </a:rPr>
              <a:t>*</a:t>
            </a:r>
            <a:r>
              <a:rPr lang="ar-BH" sz="2400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Rezvan-fat" panose="01000500000000020002" pitchFamily="2" charset="-78"/>
                <a:cs typeface="(AH) Manal Black" pitchFamily="2" charset="-78"/>
              </a:rPr>
              <a:t> </a:t>
            </a:r>
            <a:r>
              <a:rPr lang="ar-BH" sz="2400" u="sng" dirty="0">
                <a:cs typeface="(AH) Manal Black" pitchFamily="2" charset="-78"/>
              </a:rPr>
              <a:t>كِتابَةُ قِصَّةٍ ( تَرْتيبُ الْجُمَلِ الْبَسيطَةِ، واللَّوْحاتِ الْمُصَوَّرَةِ).</a:t>
            </a:r>
            <a:endParaRPr lang="en-US" sz="2400" u="sng" dirty="0">
              <a:cs typeface="(AH) Manal Black" pitchFamily="2" charset="-78"/>
            </a:endParaRPr>
          </a:p>
          <a:p>
            <a:pPr algn="ctr" rtl="1"/>
            <a:endParaRPr lang="en-US" sz="3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Rezvan-fat" panose="01000500000000020002" pitchFamily="2" charset="-78"/>
              <a:cs typeface="(AH) Manal Black" pitchFamily="2" charset="-78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6DF01C06-0792-4303-A4A6-148F51C94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5455" y1="40455" x2="65455" y2="26364"/>
                        <a14:foregroundMark x1="65455" y1="26364" x2="66818" y2="1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" y="7772400"/>
            <a:ext cx="1371600" cy="1371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30D492-DCD9-4473-BB88-DA8E3EDCB660}"/>
              </a:ext>
            </a:extLst>
          </p:cNvPr>
          <p:cNvSpPr txBox="1"/>
          <p:nvPr/>
        </p:nvSpPr>
        <p:spPr>
          <a:xfrm>
            <a:off x="4725618" y="1596971"/>
            <a:ext cx="1698600" cy="153118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2400" dirty="0">
                <a:cs typeface="(AH) Manal Black" pitchFamily="2" charset="-78"/>
              </a:rPr>
              <a:t>- </a:t>
            </a:r>
            <a:r>
              <a:rPr lang="ar-BH" sz="2000" dirty="0">
                <a:cs typeface="(AH) Manal Black" pitchFamily="2" charset="-78"/>
              </a:rPr>
              <a:t>شاهِد الصّور التَّالِية وَرَتِّبْها بالأرقام لِتُكَّون قِصَّة:</a:t>
            </a:r>
            <a:endParaRPr lang="en-US" sz="2400" dirty="0">
              <a:cs typeface="(AH) Manal Black" pitchFamily="2" charset="-7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D8CDA4-039A-45B0-8305-7B24C4F79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9" t="17158" r="7860" b="43018"/>
          <a:stretch/>
        </p:blipFill>
        <p:spPr>
          <a:xfrm>
            <a:off x="809461" y="3861538"/>
            <a:ext cx="1554480" cy="1337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37944BC-7E67-4D28-86D6-A6292D226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9" t="17158" r="31141" b="43018"/>
          <a:stretch/>
        </p:blipFill>
        <p:spPr>
          <a:xfrm>
            <a:off x="2828074" y="3868651"/>
            <a:ext cx="1554480" cy="1337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54F0A6-C36E-4F54-8B6B-6457F8C71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2" t="17158" r="49355" b="43481"/>
          <a:stretch/>
        </p:blipFill>
        <p:spPr>
          <a:xfrm>
            <a:off x="2861605" y="1662421"/>
            <a:ext cx="1583752" cy="1337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57ECB19-CCC3-407D-AC02-E692773CCA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t="17158" r="73623" b="50000"/>
          <a:stretch/>
        </p:blipFill>
        <p:spPr>
          <a:xfrm>
            <a:off x="4951924" y="3854426"/>
            <a:ext cx="1538353" cy="1351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0992049-9174-455D-AFDF-3737CAB7E3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6" t="53270" r="4326" b="10930"/>
          <a:stretch/>
        </p:blipFill>
        <p:spPr>
          <a:xfrm>
            <a:off x="4935797" y="6061557"/>
            <a:ext cx="1554480" cy="1316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F5BB8B1-8752-4A0D-9DDA-C694D0B97F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5" t="63650" r="33345" b="-492"/>
          <a:stretch/>
        </p:blipFill>
        <p:spPr>
          <a:xfrm>
            <a:off x="795449" y="1652425"/>
            <a:ext cx="1583753" cy="1373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20B7DA8-F685-4717-BE3D-C429876754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6" t="50000" r="52704" b="10930"/>
          <a:stretch/>
        </p:blipFill>
        <p:spPr>
          <a:xfrm>
            <a:off x="2872784" y="6061557"/>
            <a:ext cx="1583753" cy="1337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CDCD6C2-A6C9-472F-B223-C30720373F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t="50000" r="71767" b="11082"/>
          <a:stretch/>
        </p:blipFill>
        <p:spPr>
          <a:xfrm>
            <a:off x="854171" y="6010810"/>
            <a:ext cx="1554480" cy="1348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BF1133A-4464-4611-A311-2BF2D88E6850}"/>
              </a:ext>
            </a:extLst>
          </p:cNvPr>
          <p:cNvSpPr/>
          <p:nvPr/>
        </p:nvSpPr>
        <p:spPr>
          <a:xfrm>
            <a:off x="3367731" y="3179704"/>
            <a:ext cx="571500" cy="539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03FC84-011C-4804-889E-D67B18C82717}"/>
              </a:ext>
            </a:extLst>
          </p:cNvPr>
          <p:cNvSpPr/>
          <p:nvPr/>
        </p:nvSpPr>
        <p:spPr>
          <a:xfrm>
            <a:off x="5435350" y="5321352"/>
            <a:ext cx="571500" cy="539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051618-6EBB-46A2-8ED0-CD58B7F109E9}"/>
              </a:ext>
            </a:extLst>
          </p:cNvPr>
          <p:cNvSpPr/>
          <p:nvPr/>
        </p:nvSpPr>
        <p:spPr>
          <a:xfrm>
            <a:off x="3429910" y="5371098"/>
            <a:ext cx="571500" cy="539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F7D463-931F-4430-96CE-9653781ECBCF}"/>
              </a:ext>
            </a:extLst>
          </p:cNvPr>
          <p:cNvSpPr/>
          <p:nvPr/>
        </p:nvSpPr>
        <p:spPr>
          <a:xfrm>
            <a:off x="1308351" y="5292437"/>
            <a:ext cx="571500" cy="539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56F08E8-A81A-49C2-A863-B7E4144F9C56}"/>
              </a:ext>
            </a:extLst>
          </p:cNvPr>
          <p:cNvSpPr/>
          <p:nvPr/>
        </p:nvSpPr>
        <p:spPr>
          <a:xfrm>
            <a:off x="5435350" y="7491575"/>
            <a:ext cx="571500" cy="539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79FD63-B4A1-4E0A-9B9D-BB4F4A39EA1D}"/>
              </a:ext>
            </a:extLst>
          </p:cNvPr>
          <p:cNvSpPr/>
          <p:nvPr/>
        </p:nvSpPr>
        <p:spPr>
          <a:xfrm>
            <a:off x="3429910" y="7517411"/>
            <a:ext cx="571500" cy="539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2C257C-26BB-4C4C-AF4B-C95E56DC749E}"/>
              </a:ext>
            </a:extLst>
          </p:cNvPr>
          <p:cNvSpPr/>
          <p:nvPr/>
        </p:nvSpPr>
        <p:spPr>
          <a:xfrm>
            <a:off x="1297911" y="7477431"/>
            <a:ext cx="571500" cy="539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id="{F5253440-33F6-4D27-B912-F3C1BAC140E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4044" y="912184"/>
            <a:ext cx="377144" cy="41286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 cmpd="sng">
            <a:noFill/>
            <a:prstDash val="solid"/>
            <a:miter lim="800000"/>
            <a:headEnd/>
            <a:tailEnd/>
          </a:ln>
          <a:effectLst>
            <a:outerShdw dist="28398" dir="3806097" algn="ctr" rotWithShape="0">
              <a:srgbClr val="F79646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65315" tIns="32657" rIns="65315" bIns="32657" anchor="t" anchorCtr="0" upright="1">
            <a:noAutofit/>
          </a:bodyPr>
          <a:lstStyle/>
          <a:p>
            <a:endParaRPr lang="en-US" sz="1287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2F0E8A-8D21-4CDE-B22D-0868674141A8}"/>
              </a:ext>
            </a:extLst>
          </p:cNvPr>
          <p:cNvSpPr/>
          <p:nvPr/>
        </p:nvSpPr>
        <p:spPr>
          <a:xfrm>
            <a:off x="1297911" y="3179704"/>
            <a:ext cx="571500" cy="539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2483" y="1418801"/>
            <a:ext cx="6101996" cy="67403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106" y="4052369"/>
            <a:ext cx="5238750" cy="4016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BH" dirty="0"/>
              <a:t>1</a:t>
            </a:r>
            <a:r>
              <a:rPr lang="ar-BH" sz="1600" dirty="0"/>
              <a:t>. استَيْقظ باكِرُا كُل صَباح</a:t>
            </a:r>
          </a:p>
          <a:p>
            <a:pPr algn="r" rtl="1">
              <a:lnSpc>
                <a:spcPct val="200000"/>
              </a:lnSpc>
            </a:pPr>
            <a:r>
              <a:rPr lang="ar-BH" sz="1600" dirty="0"/>
              <a:t>2. أَتناوَل فُطوري</a:t>
            </a:r>
          </a:p>
          <a:p>
            <a:pPr algn="r" rtl="1">
              <a:lnSpc>
                <a:spcPct val="200000"/>
              </a:lnSpc>
            </a:pPr>
            <a:r>
              <a:rPr lang="ar-BH" sz="1600" dirty="0"/>
              <a:t>3. وأَحْمِلُ حقيبتي </a:t>
            </a:r>
          </a:p>
          <a:p>
            <a:pPr algn="r" rtl="1">
              <a:lnSpc>
                <a:spcPct val="200000"/>
              </a:lnSpc>
            </a:pPr>
            <a:r>
              <a:rPr lang="ar-BH" sz="1600" dirty="0"/>
              <a:t>4. أَرْكَبُ الْحافِلة وأَذْهَبُ إلى الْمْدْرسَة</a:t>
            </a:r>
          </a:p>
          <a:p>
            <a:pPr algn="r" rtl="1">
              <a:lnSpc>
                <a:spcPct val="200000"/>
              </a:lnSpc>
            </a:pPr>
            <a:r>
              <a:rPr lang="ar-BH" sz="1600" dirty="0"/>
              <a:t>5. أّدْخُل فصْلي وأَسْتَمِع لِمُعَلِّمَتي</a:t>
            </a:r>
          </a:p>
          <a:p>
            <a:pPr algn="r" rtl="1">
              <a:lnSpc>
                <a:spcPct val="200000"/>
              </a:lnSpc>
            </a:pPr>
            <a:r>
              <a:rPr lang="ar-BH" sz="1600" dirty="0"/>
              <a:t>6. أَذْهَبُ لِلمَنْزِل بَعْد الانتهاء مِنْ الْمَدْرَسة</a:t>
            </a:r>
          </a:p>
          <a:p>
            <a:pPr algn="r" rtl="1">
              <a:lnSpc>
                <a:spcPct val="200000"/>
              </a:lnSpc>
            </a:pPr>
            <a:r>
              <a:rPr lang="ar-BH" sz="1600" dirty="0"/>
              <a:t>7. أُذاكِر دُروسي وَأَكْتُبُ واجِباتي</a:t>
            </a:r>
          </a:p>
          <a:p>
            <a:pPr algn="r" rtl="1">
              <a:lnSpc>
                <a:spcPct val="200000"/>
              </a:lnSpc>
            </a:pPr>
            <a:r>
              <a:rPr lang="ar-BH" sz="1600" dirty="0"/>
              <a:t>8.أَذْهَبُ إلى النَّوْمِ باكِرًا.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3" y="7516023"/>
            <a:ext cx="1172184" cy="116109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A74CAC0F-D7ED-4791-9206-BE6041E8C7F9}"/>
              </a:ext>
            </a:extLst>
          </p:cNvPr>
          <p:cNvSpPr txBox="1">
            <a:spLocks/>
          </p:cNvSpPr>
          <p:nvPr/>
        </p:nvSpPr>
        <p:spPr>
          <a:xfrm>
            <a:off x="346405" y="675136"/>
            <a:ext cx="6614152" cy="7258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Rezvan-fat" panose="01000500000000020002" pitchFamily="2" charset="-78"/>
                <a:cs typeface="(AH) Manal Black" pitchFamily="2" charset="-78"/>
              </a:rPr>
              <a:t>*</a:t>
            </a:r>
            <a:r>
              <a:rPr lang="ar-BH" sz="2800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Rezvan-fat" panose="01000500000000020002" pitchFamily="2" charset="-78"/>
                <a:cs typeface="(AH) Manal Black" pitchFamily="2" charset="-78"/>
              </a:rPr>
              <a:t> </a:t>
            </a:r>
            <a:r>
              <a:rPr lang="ar-BH" sz="2800" u="sng" dirty="0">
                <a:cs typeface="(AH) Manal Black" pitchFamily="2" charset="-78"/>
              </a:rPr>
              <a:t>كِتابَةُ قِصَّةٍ ( تَرْتيبُ الْجُمَلِ الْبَسيطَةِ، واللَّوْحاتِ الْمُصَوَّرَةِ).</a:t>
            </a:r>
            <a:endParaRPr lang="en-US" sz="2800" u="sng" dirty="0">
              <a:cs typeface="(AH) Manal Black" pitchFamily="2" charset="-78"/>
            </a:endParaRPr>
          </a:p>
          <a:p>
            <a:pPr algn="ctr" rtl="1"/>
            <a:endParaRPr lang="en-US" sz="3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Rezvan-fat" panose="01000500000000020002" pitchFamily="2" charset="-78"/>
              <a:cs typeface="(AH) Manal Black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30D492-DCD9-4473-BB88-DA8E3EDCB660}"/>
              </a:ext>
            </a:extLst>
          </p:cNvPr>
          <p:cNvSpPr txBox="1"/>
          <p:nvPr/>
        </p:nvSpPr>
        <p:spPr>
          <a:xfrm>
            <a:off x="1884654" y="1289589"/>
            <a:ext cx="4486997" cy="684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2800" dirty="0">
                <a:cs typeface="(AH) Manal Black" pitchFamily="2" charset="-78"/>
              </a:rPr>
              <a:t>- </a:t>
            </a:r>
            <a:r>
              <a:rPr lang="ar-BH" sz="2400" dirty="0">
                <a:cs typeface="(AH) Manal Black" pitchFamily="2" charset="-78"/>
              </a:rPr>
              <a:t>رَتِّب الْجُمَل الْبَسيطة لِتَحْصُل على قِصَّة مُتَكامِلَة:</a:t>
            </a:r>
            <a:endParaRPr lang="en-US" sz="2800" dirty="0">
              <a:cs typeface="(AH) Manal Black" pitchFamily="2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0CE99A8-BC5A-4F1E-8E05-6B2AECE5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15741" r="4167" b="7407"/>
          <a:stretch/>
        </p:blipFill>
        <p:spPr>
          <a:xfrm>
            <a:off x="1034106" y="1960093"/>
            <a:ext cx="5238750" cy="1823689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371" y="3330387"/>
            <a:ext cx="1097280" cy="10879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133072-CE03-42C6-9260-7829F35E6D64}"/>
              </a:ext>
            </a:extLst>
          </p:cNvPr>
          <p:cNvSpPr/>
          <p:nvPr/>
        </p:nvSpPr>
        <p:spPr>
          <a:xfrm>
            <a:off x="1585820" y="4232992"/>
            <a:ext cx="377687" cy="37064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91B649-D69C-4232-884B-5E80190E5B1E}"/>
              </a:ext>
            </a:extLst>
          </p:cNvPr>
          <p:cNvSpPr/>
          <p:nvPr/>
        </p:nvSpPr>
        <p:spPr>
          <a:xfrm>
            <a:off x="1583490" y="4741832"/>
            <a:ext cx="377687" cy="37064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192ABD-0883-43A5-8676-8D6886B072D2}"/>
              </a:ext>
            </a:extLst>
          </p:cNvPr>
          <p:cNvSpPr/>
          <p:nvPr/>
        </p:nvSpPr>
        <p:spPr>
          <a:xfrm>
            <a:off x="1585821" y="5213140"/>
            <a:ext cx="377687" cy="37064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31ADF9-5544-42FC-AA1E-5252FCBFE934}"/>
              </a:ext>
            </a:extLst>
          </p:cNvPr>
          <p:cNvSpPr/>
          <p:nvPr/>
        </p:nvSpPr>
        <p:spPr>
          <a:xfrm>
            <a:off x="1585820" y="5721980"/>
            <a:ext cx="377687" cy="37064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A9C5B6-BBB8-4E61-B3A8-3D4CCF399045}"/>
              </a:ext>
            </a:extLst>
          </p:cNvPr>
          <p:cNvSpPr/>
          <p:nvPr/>
        </p:nvSpPr>
        <p:spPr>
          <a:xfrm>
            <a:off x="1583491" y="6214049"/>
            <a:ext cx="377687" cy="37064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D748445-8D15-4BFF-8259-680FC7B56BB0}"/>
              </a:ext>
            </a:extLst>
          </p:cNvPr>
          <p:cNvSpPr/>
          <p:nvPr/>
        </p:nvSpPr>
        <p:spPr>
          <a:xfrm>
            <a:off x="1599529" y="6684727"/>
            <a:ext cx="377687" cy="37064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504B8F1-DDB5-4E60-BEF5-3739A609F949}"/>
              </a:ext>
            </a:extLst>
          </p:cNvPr>
          <p:cNvSpPr/>
          <p:nvPr/>
        </p:nvSpPr>
        <p:spPr>
          <a:xfrm>
            <a:off x="1599529" y="7160210"/>
            <a:ext cx="377687" cy="37064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3CCC9B-1C51-4348-B75D-DB0111CD4FD4}"/>
              </a:ext>
            </a:extLst>
          </p:cNvPr>
          <p:cNvSpPr/>
          <p:nvPr/>
        </p:nvSpPr>
        <p:spPr>
          <a:xfrm>
            <a:off x="1599529" y="7642957"/>
            <a:ext cx="377687" cy="37064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id="{EA695FC6-A176-4C90-B107-4C5C153C0B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04387" y="1524343"/>
            <a:ext cx="341949" cy="313411"/>
          </a:xfrm>
          <a:prstGeom prst="hexagon">
            <a:avLst>
              <a:gd name="adj" fmla="val 26020"/>
              <a:gd name="vf" fmla="val 115470"/>
            </a:avLst>
          </a:prstGeom>
          <a:solidFill>
            <a:srgbClr val="4BACC6">
              <a:lumMod val="100000"/>
              <a:lumOff val="0"/>
            </a:srgbClr>
          </a:solidFill>
          <a:ln w="127000" cmpd="dbl" algn="ctr">
            <a:noFill/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65315" tIns="32657" rIns="65315" bIns="32657" anchor="t" anchorCtr="0" upright="1">
            <a:noAutofit/>
          </a:bodyPr>
          <a:lstStyle/>
          <a:p>
            <a:endParaRPr lang="en-US" sz="1287"/>
          </a:p>
        </p:txBody>
      </p:sp>
    </p:spTree>
    <p:extLst>
      <p:ext uri="{BB962C8B-B14F-4D97-AF65-F5344CB8AC3E}">
        <p14:creationId xmlns:p14="http://schemas.microsoft.com/office/powerpoint/2010/main" val="3044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2483" y="1418801"/>
            <a:ext cx="6101996" cy="6740307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106" y="5191139"/>
            <a:ext cx="5238750" cy="27829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BH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74CAC0F-D7ED-4791-9206-BE6041E8C7F9}"/>
              </a:ext>
            </a:extLst>
          </p:cNvPr>
          <p:cNvSpPr txBox="1">
            <a:spLocks/>
          </p:cNvSpPr>
          <p:nvPr/>
        </p:nvSpPr>
        <p:spPr>
          <a:xfrm>
            <a:off x="346405" y="675136"/>
            <a:ext cx="6614152" cy="7258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Rezvan-fat" panose="01000500000000020002" pitchFamily="2" charset="-78"/>
                <a:cs typeface="(AH) Manal Black" pitchFamily="2" charset="-78"/>
              </a:rPr>
              <a:t>*</a:t>
            </a:r>
            <a:r>
              <a:rPr lang="ar-BH" sz="2800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Rezvan-fat" panose="01000500000000020002" pitchFamily="2" charset="-78"/>
                <a:cs typeface="(AH) Manal Black" pitchFamily="2" charset="-78"/>
              </a:rPr>
              <a:t> </a:t>
            </a:r>
            <a:r>
              <a:rPr lang="ar-BH" sz="2800" u="sng" dirty="0">
                <a:cs typeface="(AH) Manal Black" pitchFamily="2" charset="-78"/>
              </a:rPr>
              <a:t>كِتابَةُ قِصَّةٍ ( تَرْتيبُ الْجُمَلِ الْبَسيطَةِ، واللَّوْحاتِ الْمُصَوَّرَةِ).</a:t>
            </a:r>
            <a:endParaRPr lang="en-US" sz="2800" u="sng" dirty="0">
              <a:cs typeface="(AH) Manal Black" pitchFamily="2" charset="-78"/>
            </a:endParaRPr>
          </a:p>
          <a:p>
            <a:pPr algn="ctr" rtl="1"/>
            <a:endParaRPr lang="en-US" sz="3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Rezvan-fat" panose="01000500000000020002" pitchFamily="2" charset="-78"/>
              <a:cs typeface="(AH) Manal Black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30D492-DCD9-4473-BB88-DA8E3EDCB660}"/>
              </a:ext>
            </a:extLst>
          </p:cNvPr>
          <p:cNvSpPr txBox="1"/>
          <p:nvPr/>
        </p:nvSpPr>
        <p:spPr>
          <a:xfrm>
            <a:off x="1509132" y="1459277"/>
            <a:ext cx="4486997" cy="684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2800" dirty="0">
                <a:cs typeface="(AH) Manal Black" pitchFamily="2" charset="-78"/>
              </a:rPr>
              <a:t>- </a:t>
            </a:r>
            <a:r>
              <a:rPr lang="ar-BH" sz="2400" dirty="0">
                <a:cs typeface="(AH) Manal Black" pitchFamily="2" charset="-78"/>
              </a:rPr>
              <a:t>اكْتُبْ قِصة تُعَّبر فيها عَن الصُّور :</a:t>
            </a:r>
            <a:endParaRPr lang="en-US" sz="2800" dirty="0">
              <a:cs typeface="(AH) Manal Black" pitchFamily="2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0CE99A8-BC5A-4F1E-8E05-6B2AECE5E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15741" r="4167" b="7407"/>
          <a:stretch/>
        </p:blipFill>
        <p:spPr>
          <a:xfrm>
            <a:off x="1034106" y="2223170"/>
            <a:ext cx="5238750" cy="2782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DB34FF0-75F3-4A2B-8A84-C07C7A7FE4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19071" y="1760651"/>
            <a:ext cx="245579" cy="304339"/>
          </a:xfrm>
          <a:prstGeom prst="rect">
            <a:avLst/>
          </a:prstGeom>
          <a:solidFill>
            <a:srgbClr val="9BBB59">
              <a:lumMod val="100000"/>
              <a:lumOff val="0"/>
            </a:srgbClr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9BBB59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65315" tIns="32657" rIns="65315" bIns="32657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571"/>
              </a:spcAft>
            </a:pPr>
            <a:r>
              <a:rPr lang="en-US" sz="57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787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utoShape 5">
            <a:extLst>
              <a:ext uri="{FF2B5EF4-FFF2-40B4-BE49-F238E27FC236}">
                <a16:creationId xmlns:a16="http://schemas.microsoft.com/office/drawing/2014/main" id="{C70D1258-A998-499D-938E-414D489B994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25075" y="1754869"/>
            <a:ext cx="264036" cy="315904"/>
          </a:xfrm>
          <a:custGeom>
            <a:avLst/>
            <a:gdLst>
              <a:gd name="T0" fmla="*/ 333338879 w 21600"/>
              <a:gd name="T1" fmla="*/ 81459697 h 21600"/>
              <a:gd name="T2" fmla="*/ 190479323 w 21600"/>
              <a:gd name="T3" fmla="*/ 162918611 h 21600"/>
              <a:gd name="T4" fmla="*/ 47619894 w 21600"/>
              <a:gd name="T5" fmla="*/ 81459697 h 21600"/>
              <a:gd name="T6" fmla="*/ 19047932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>
            <a:outerShdw dist="28398" dir="3806097" algn="ctr" rotWithShape="0">
              <a:srgbClr val="63252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5315" tIns="32657" rIns="65315" bIns="32657" anchor="t" anchorCtr="0" upright="1">
            <a:noAutofit/>
          </a:bodyPr>
          <a:lstStyle/>
          <a:p>
            <a:endParaRPr lang="en-US" sz="1287"/>
          </a:p>
        </p:txBody>
      </p:sp>
      <p:pic>
        <p:nvPicPr>
          <p:cNvPr id="52" name="Picture 5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04FC5A-12CE-4099-ACAA-E25F68BC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1211" l="1758" r="97656">
                        <a14:foregroundMark x1="17188" y1="87891" x2="8203" y2="82031"/>
                        <a14:foregroundMark x1="8203" y1="82031" x2="1953" y2="58203"/>
                        <a14:foregroundMark x1="1953" y1="58203" x2="1953" y2="58203"/>
                        <a14:foregroundMark x1="32227" y1="89648" x2="70117" y2="91797"/>
                        <a14:foregroundMark x1="70117" y1="91797" x2="79883" y2="91406"/>
                        <a14:foregroundMark x1="79883" y1="91406" x2="82227" y2="91406"/>
                        <a14:foregroundMark x1="85156" y1="90820" x2="94141" y2="86914"/>
                        <a14:foregroundMark x1="94141" y1="86914" x2="96094" y2="76953"/>
                        <a14:foregroundMark x1="96094" y1="76953" x2="93555" y2="67969"/>
                        <a14:foregroundMark x1="93555" y1="67969" x2="92773" y2="66992"/>
                        <a14:foregroundMark x1="94141" y1="67383" x2="69336" y2="83789"/>
                        <a14:foregroundMark x1="67578" y1="83203" x2="64258" y2="73438"/>
                        <a14:foregroundMark x1="64258" y1="73438" x2="56836" y2="65820"/>
                        <a14:foregroundMark x1="56836" y1="65820" x2="54688" y2="55273"/>
                        <a14:foregroundMark x1="54688" y1="55273" x2="54883" y2="54883"/>
                        <a14:foregroundMark x1="64648" y1="47266" x2="38281" y2="53711"/>
                        <a14:foregroundMark x1="38281" y1="53711" x2="33984" y2="56055"/>
                        <a14:foregroundMark x1="37891" y1="56055" x2="57617" y2="58203"/>
                        <a14:foregroundMark x1="97266" y1="33203" x2="97656" y2="70508"/>
                        <a14:foregroundMark x1="88672" y1="82227" x2="83984" y2="76953"/>
                        <a14:foregroundMark x1="38477" y1="10156" x2="48242" y2="9961"/>
                        <a14:foregroundMark x1="48242" y1="9961" x2="59570" y2="11328"/>
                        <a14:foregroundMark x1="52539" y1="46680" x2="44531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3" y="7543801"/>
            <a:ext cx="1122592" cy="115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109</Words>
  <Application>Microsoft Office PowerPoint</Application>
  <PresentationFormat>Custom</PresentationFormat>
  <Paragraphs>82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 Rezvan-fat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 alzaabi</dc:creator>
  <cp:lastModifiedBy>Sana Aljafari</cp:lastModifiedBy>
  <cp:revision>108</cp:revision>
  <cp:lastPrinted>2018-10-18T16:49:33Z</cp:lastPrinted>
  <dcterms:created xsi:type="dcterms:W3CDTF">2018-10-15T13:56:53Z</dcterms:created>
  <dcterms:modified xsi:type="dcterms:W3CDTF">2021-01-20T18:38:27Z</dcterms:modified>
</cp:coreProperties>
</file>