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54"/>
  </p:notesMasterIdLst>
  <p:sldIdLst>
    <p:sldId id="2406" r:id="rId2"/>
    <p:sldId id="2407" r:id="rId3"/>
    <p:sldId id="2408" r:id="rId4"/>
    <p:sldId id="2409" r:id="rId5"/>
    <p:sldId id="2410" r:id="rId6"/>
    <p:sldId id="2411" r:id="rId7"/>
    <p:sldId id="2412" r:id="rId8"/>
    <p:sldId id="2413" r:id="rId9"/>
    <p:sldId id="2454" r:id="rId10"/>
    <p:sldId id="2455" r:id="rId11"/>
    <p:sldId id="1758" r:id="rId12"/>
    <p:sldId id="2456" r:id="rId13"/>
    <p:sldId id="2304" r:id="rId14"/>
    <p:sldId id="257" r:id="rId15"/>
    <p:sldId id="2259" r:id="rId16"/>
    <p:sldId id="1001" r:id="rId17"/>
    <p:sldId id="2262" r:id="rId18"/>
    <p:sldId id="275" r:id="rId19"/>
    <p:sldId id="1029" r:id="rId20"/>
    <p:sldId id="1028" r:id="rId21"/>
    <p:sldId id="1056" r:id="rId22"/>
    <p:sldId id="1062" r:id="rId23"/>
    <p:sldId id="1058" r:id="rId24"/>
    <p:sldId id="1057" r:id="rId25"/>
    <p:sldId id="1060" r:id="rId26"/>
    <p:sldId id="1063" r:id="rId27"/>
    <p:sldId id="1064" r:id="rId28"/>
    <p:sldId id="279" r:id="rId29"/>
    <p:sldId id="1047" r:id="rId30"/>
    <p:sldId id="1048" r:id="rId31"/>
    <p:sldId id="3886" r:id="rId32"/>
    <p:sldId id="2436" r:id="rId33"/>
    <p:sldId id="2437" r:id="rId34"/>
    <p:sldId id="2438" r:id="rId35"/>
    <p:sldId id="2439" r:id="rId36"/>
    <p:sldId id="2440" r:id="rId37"/>
    <p:sldId id="2441" r:id="rId38"/>
    <p:sldId id="2442" r:id="rId39"/>
    <p:sldId id="2443" r:id="rId40"/>
    <p:sldId id="3926" r:id="rId41"/>
    <p:sldId id="3927" r:id="rId42"/>
    <p:sldId id="3931" r:id="rId43"/>
    <p:sldId id="3929" r:id="rId44"/>
    <p:sldId id="3930" r:id="rId45"/>
    <p:sldId id="1041" r:id="rId46"/>
    <p:sldId id="1054" r:id="rId47"/>
    <p:sldId id="1049" r:id="rId48"/>
    <p:sldId id="1050" r:id="rId49"/>
    <p:sldId id="1051" r:id="rId50"/>
    <p:sldId id="1052" r:id="rId51"/>
    <p:sldId id="1053" r:id="rId52"/>
    <p:sldId id="104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51252-5758-49F6-A109-237B568F954B}" v="15" dt="2022-01-27T17:04:58.355"/>
    <p1510:client id="{2147795C-1F3A-4609-AF07-99C6AD7ABE24}" v="28" dt="2022-01-27T18:15:16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45.9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26.6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 1,'-1'0,"1"0,-1 1,1-1,-1 0,1 1,-1-1,1 0,-1 1,1-1,-1 0,1 1,0-1,-1 1,1-1,0 1,-1-1,1 1,0-1,0 1,0-1,-1 1,1 0,0-1,0 1,0-1,0 1,0 0,0-1,0 1,0-1,0 1,0-1,0 1,0 0,1-1,-1 1,0-1,0 1,1-1,-1 1,0-1,1 1,-1-1,0 1,1-1,14 32,-15-32,32 50,2-2,3-1,1-2,2-1,10 5,25 28,567 652,-510-565,-111-136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10.7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0,'8'0,"11"0,10 8,8 19,-3 12,-6 24,-8 9,-8 0,-6 5,-4 4,-2 5,-1 3,0-4,-1-10,1-9,0-8,-7-14,-3-14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12.1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845 1,'9'1,"-1"0,1 1,-1 0,0 0,1 1,-1 0,0 0,-1 1,1 0,-1 1,0-1,0 1,0 1,-1-1,1 1,-1 1,0 0,13 14,-1 2,0 0,-2 1,6 13,16 35,-4 2,-3 2,-4 1,17 72,-34-100,-2-1,-2 1,-2 1,-2-1,-3 0,-6 49,5-84,0-1,-1 1,-1-1,0 1,0-1,-2 0,1-1,-2 1,1-1,-2-1,0 1,0-1,-1 0,0-1,-1 0,0-1,-1 0,0 0,0-1,-1-1,0 0,0 0,0-1,-1-1,0 0,0-1,-1 0,1-1,-1 0,0-1,0-1,1 0,-6-1,10-1,0-1,1 1,-1-2,0 1,1-1,-1 0,1-1,0 0,0 0,0-1,1 0,-1 0,1-1,1 0,-1 0,1-1,-1 0,-16-21,0-1,2-1,-10-19,28 44,-64-106,4-3,-24-69,83 173,0 1,-1 0,0 0,0 0,-1 1,0 0,0 0,-1 0,0 1,-1-1,5 6,0 0,0 0,-1 0,1 0,0 0,-1 1,1-1,-1 1,0 0,1 0,-1 1,0-1,1 1,-1-1,0 1,0 1,0-1,1 0,-1 1,0 0,1-1,-1 2,1-1,-1 0,1 1,-1-1,0 2,-12 7,0 0,1 1,1 1,-1 0,2 1,0 1,0 0,2 1,0 0,0 0,1 2,-19 34,2 0,-18 50,28-58,2 0,-2 10,14-40,0-1,0 1,2 0,-1 0,2-1,-1 1,2 0,0 0,0 0,2 2,-2-11,1 0,0 0,0 0,0 0,0 0,1-1,0 1,-1-1,1 1,1-1,-1 0,0 0,1 0,-1-1,1 1,0-1,0 0,0 0,0 0,0-1,0 1,1-1,-1 0,0 0,1-1,2 1,10 1,0-1,0-1,0 0,0-1,-1-1,8-1,-16 2,0-1,-1 1,1-2,0 1,0-1,-1 0,0 0,1-1,-1 0,0 0,-1-1,1 0,-1 0,0 0,0-1,-1 0,0 0,0 0,0-1,-1 0,0 0,0 0,0 0,-1-1,0-1,7-31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12.6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234 0,'-8'0,"-3"8,1 11,-7 18,-15 19,-11-1,2-1,8-1,9-3,9-9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13.58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547 0,'-2'1,"0"-1,1 1,-1 0,0-1,1 1,-1 0,0 0,1 0,-1 0,1 0,-1 0,1 1,0-1,-1 0,1 1,0-1,0 1,0 0,-24 36,16-22,-30 39,-38 41,-25 33,-120 192,198-282,4-4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7.3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1,'2'35,"1"0,2 1,1-2,2 1,10 28,20 45,9 9,-37-95,216 488,-25-62,-173-375,1 18,-9-29,24 53,-30-87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8.4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939 1,'-4'0,"1"1,-1 0,0 0,0 0,1 0,-1 1,1 0,-1 0,1 0,0 0,0 0,0 0,-2 2,-12 8,-57 35,2 3,1 3,4 4,-24 26,65-56,2 2,0 0,2 2,2 1,-6 11,14-20,2 0,0 1,1 0,1 1,2 0,0 0,2 1,0 5,3-19,1 0,1 0,0 0,0 0,1 0,1 0,0 0,1-1,0 0,0 1,1-2,1 1,0 0,0-1,1 0,0-1,1 1,0-2,1 1,-1-1,2 0,-1-1,1 0,0 0,0-1,1-1,0 1,0-2,0 0,1 0,-1-1,1 0,0-1,0 0,0-1,0-1,0 0,0 0,0-1,0-1,0 0,0 0,-1-1,1-1,-1 0,0 0,0-2,0 1,4-4,26-21,-1-2,-1-1,-2-2,-2-2,-1-1,-2-2,-1-1,-3-1,10-21,-27 46,-2-1,1 0,-2-1,-1 1,0-2,-1 1,-1-1,-1 1,-1-2,-1 1,0-4,-2 23,0-1,0 1,0-1,0 0,0 1,-1-1,1 1,0-1,-1 1,1-1,-1 1,0-1,1 1,-1 0,0-1,0 1,0 0,0-1,-1 1,2 0,-1 1,0-1,0 1,0 0,0-1,-1 1,1 0,0 0,0 0,0 0,0-1,0 2,0-1,0 0,0 0,0 0,0 0,0 1,0-1,0 0,-1 1,-6 3,-1 1,1 0,0 0,0 1,1 0,-1 1,-122 113,-49 63,17-15,52-59,-250 259,297-291,20-18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20.2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4405 1,'1453'0,"-1429"0,40 0,-61 1,0-1,0 0,0 1,0-1,0 1,0 0,0 0,0 0,-1 0,1 1,0-1,0 1,-1 0,1-1,0 2,-2-2,-1 0,0 0,1 0,-1 0,0 0,0 0,1-1,-1 1,0 0,0 0,0 0,0 0,0 0,0 0,0 0,-1 0,1 0,0 0,0 0,-1 0,1-1,-1 1,1 0,0 0,-1 0,0-1,1 1,-1 0,1 0,-1-1,0 1,0-1,1 1,-1 0,0-1,-17 15,0-2,0 0,-1-1,-1-1,1-1,-2-1,-1 0,-17 9,-262 114,-126 30,-322 82,349-118,-210 46,587-165,6-2,0-1,0 0,0-1,-1-1,-7-1,21-1,0 0,-1 0,1 0,0-1,0 0,0 0,-1 0,1-1,0 1,0-1,1 0,-1 0,0 0,1-1,-1 1,1-1,0 0,-1 0,1 0,1 0,-1-1,0 1,1-1,-1 0,-14-33,1 1,2-2,2 0,-3-17,-11-32,5 20,2 3,-3 2,-23-47,40 100,1 1,-1-1,-1 1,0 0,0 0,-1 0,-1 0,7 6,-1 1,0-1,1 1,-1-1,0 1,0 0,0 0,1 0,-1 0,-1 0,1 1,0-1,0 0,0 1,0 0,0-1,0 1,-1 0,1 0,0 0,0 1,0-1,0 0,0 1,-1-1,1 1,0 0,0 0,0 0,0 0,1 0,-1 0,0 0,0 1,-6 5,1 0,0 0,1 1,-1 0,1 0,1 1,0 0,0 0,-2 6,-34 94,37-98,-16 53,3 1,3 1,2 0,4 0,1 31,6-41,1-1,4 1,2 0,2-1,2 0,15 39,-17-71,1 0,1-1,1 0,1 0,1-1,0-1,2 0,0-1,2-1,0 0,1-1,0-1,2-1,-1 0,2-2,0 0,9 3,8 2,1-2,0-2,1-1,0-2,1-1,0-3,0-1,1-2,34-2,-60-1,0-2,0 0,0-1,-1 0,1-2,0 1,-1-2,0 0,0-1,-1-1,7-3,-12 4,0-1,0 1,0-2,-1 1,0-1,-1 0,0-1,0 0,-1 0,0 0,0-1,-1 0,0 0,-1 0,0 0,1-10,10-38,-3-1,-3 0,2-52,-6-182,-5 257,1-24,-4-1,-1 0,-4 1,-2 0,-13-42,17 86,0 1,-1 0,-1 0,-1 1,0 0,-9-12,-70-73,66 75,6 6,0 2,-1 0,0 0,-1 2,-1 0,-10-4,22 14,0 1,0 0,0 0,-1 0,1 1,-1 0,0 1,1 0,-1 0,0 1,0-1,0 2,0-1,0 1,1 0,-1 1,0 0,1 0,-1 1,1 0,0 0,-38 21,2 3,1 1,1 2,1 2,-22 24,-12 8,-482 426,502-440,-1-2,-4-2,0-4,-3-1,-22 7,58-35,-2-2,0-1,0-1,0-1,-10 1,-152 20,153-25,-19 4,-1-3,1-2,-1-3,-19-3,53 0,0 0,0-2,0 0,1-2,0 0,0-1,0-2,1 0,1-1,0-1,0-1,1-1,-9-10,1-1,1-2,1 0,1-2,2 0,1-2,-17-32,-18-44,-31-90,75 169,-5-11,1 0,2-2,2 0,2 0,1-4,8 14,1 30,1 1,-1-1,0 1,0-1,0 0,0 1,0-1,0 1,1-1,-1 1,0-1,0 1,1-1,-1 1,0 0,1-1,-1 1,1-1,-1 1,0 0,1-1,-1 1,1 0,-1 0,1-1,0 1,1 1,0-1,0 1,0 0,0 0,0 0,0 0,0 1,0-1,0 0,0 1,-1 0,1-1,-1 1,1 0,-1 0,0-1,0 1,1 0,-1 0,0 1,106 180,-7 4,9 46,-80-171,-3 1,-3 2,-2 1,10 62,-26-100,-1 0,-1 1,-1-1,-2 0,-1 1,-1-1,-2 0,0 0,-2 0,-1 0,-1-1,-2 0,-3 4,-8 10,-2-2,-1 0,-2-2,-2-1,-19 19,-55 52,-12 1,26-25,86-80,-98 94,-4-3,-89 59,138-117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21.2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1262 597,'-3'1,"-1"-1,1 1,0-1,0 1,0 0,0 1,0-1,0 0,0 1,0 0,0-1,0 2,-16 8,-172 68,155-63,-1-3,0 0,-1-2,-1-2,1-2,-1-1,-15-1,48-5,1 1,-1-1,0 0,1 0,-1-1,1 0,-1 0,1 0,-1 0,1-1,-1 0,1 0,0-1,0 1,0-1,1 0,-1 0,1-1,-1 1,1-1,0 0,1 0,-1-1,1 1,-1-1,1 0,1 1,-1-1,1-1,-1 1,2 0,-1 0,0-1,1 1,0-1,1 1,-1-4,-4-45,2-1,2 1,3-1,3 1,2-7,-3 38,1 0,0 0,2 0,1 1,1 0,0 0,5-5,-9 16,1 1,1-1,0 1,0 1,1-1,0 1,1 1,0-1,0 2,0-1,1 1,1 0,-1 1,9-3,-14 7,1 0,0 0,0 1,0-1,1 2,-1-1,0 1,0-1,1 2,-1-1,0 1,0 0,0 0,0 1,0-1,0 1,0 1,0-1,-1 1,1 0,-1 0,0 1,0 0,0-1,-1 2,1-1,-1 0,0 1,1 2,12 14,-2 2,0 0,-2 0,0 1,-2 1,0 3,23 60,-4 1,-4 2,-4 0,-4 2,-4 0,-4 1,-2 49,-9-98,-1 1,-2-1,-2 0,-2 0,-2-1,-2 0,-2 0,-2-2,-1 0,-3 0,-1-2,-2-1,-1 0,-4-1,8-14,-1-1,-1-1,-1-1,-1-1,-8 5,-137 85,73-49,-55 36,-15 9,-24 29,139-95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22.7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2135 1889,'0'2,"0"1,1 0,0 0,-1 0,1-1,0 1,0 0,0-1,1 1,-1-1,1 1,-1-1,1 0,0 0,0 1,0-1,0 0,0-1,0 1,0 0,1-1,-1 1,1-1,-1 0,4 1,5 3,1-1,0 0,0-1,0 0,7 0,126 11,1-5,134-12,-111 1,91-2,338 6,-588-2,0 1,0 0,0 0,0 1,-1 0,1 1,0 0,-1 1,5 2,-12-5,0 0,0 1,0-1,-1 0,1 1,0 0,-1-1,1 1,-1 0,0-1,0 1,0 0,0 0,0 0,0 0,0 0,0 1,-1-1,1 2,-1 0,0-1,0 1,0 0,-1-1,0 1,1-1,-1 1,0-1,-1 1,1-1,0 0,-1 1,-2 2,-5 9,-1 0,-1 0,0-1,-1 0,-1-1,-6 5,-91 69,89-71,-124 87,-4-7,-4-7,-4-6,-96 33,106-50,4 6,3 6,-75 58,-22 28,233-161,0-1,0 0,0 0,0 0,-1-1,1 1,0-1,-1 0,1-1,-1 1,1-1,-1 0,0 0,1 0,-1 0,1-1,-1 0,1 0,-1 0,1 0,0-1,0 0,0 0,-1 0,2 0,-3-2,-8-6,-1-2,1 0,1 0,0-1,1-1,-5-8,-51-67,4-4,-13-30,-109-210,125 218,-378-706,-266-482,595 1114,22 47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23.2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0.2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3597 0,'3'1,"0"-1,-1 1,1-1,0 1,0 0,-1 0,1 0,0 0,-1 1,1-1,-1 1,0-1,1 1,-1 0,1 1,30 33,-26-27,322 416,-240-318,-12-16,-3 3,-4 3,37 72,-86-127,-1 0,-3 1,-1 1,-3 1,3 17,-15-53,0 0,0 0,-1 0,0 0,-1 0,0 0,0-1,-1 1,0 0,-1-1,0 1,0-1,-1 0,0 0,0 0,-1 0,0-1,0 0,-1 0,0 0,0 0,0-1,-7 4,-16 13,0-1,-1-2,-2-1,0-2,-10 4,-15 4,-1-1,-1-3,-1-3,-1-3,0-2,-14-1,-44 1,-1-5,-94-7,137-2,-223-11,247 7,0-3,1-2,-1-2,-25-10,72 20,0-1,0 1,0-1,0 0,0 0,0-1,1 0,-1 0,1 0,0-1,1 0,-1 1,1-2,0 1,0 0,0-1,1 0,-3-6,3 3,0 0,1 0,0 0,1-1,0 1,0-1,1 1,0-1,1 1,0-1,0 1,1-1,0 0,5-15,0-1,2 1,1 1,1 0,0 0,2 1,1 0,1 1,1 1,0 1,14-13,26-30,-33 35,2 0,27-22,-45 43,1 1,0 1,0-1,0 1,0 1,1 0,0 0,-1 0,2 1,-1 1,0-1,0 2,6-2,-11 3,1 0,0 0,-1 0,1 0,-1 1,1 0,0 0,-1 0,0 0,1 1,-1-1,0 1,0 0,0 1,0-1,0 1,3 2,-2 0,-1 0,1 0,-1 0,-1 1,1-1,-1 1,0 0,0 0,-1 0,0 0,1 5,3 16,-2 0,0 1,-3-1,0 0,-2 16,-1 7,-2-1,-3-1,-1 1,-3-1,-1-1,-3 0,-2-1,-1 0,-3-2,-2 0,-1-1,-2-2,-3-1,-22 26,4-12,-2-1,-2-2,-2-3,-3-2,-1-3,-35 19,-132 75,173-106,-1-2,-2-2,-47 15,97-41,1 1,-1-1,0 0,0-1,0 1,0-1,0 0,0 0,0 0,1 0,-1-1,0 1,0-1,0 0,0 0,1-1,-1 1,0-1,1 0,0 0,-1 0,1 0,0-1,0 1,0-1,0 1,0-1,1 0,-3-3,-6-11,0-1,0 0,2 0,0-1,-2-9,-7-13,-32-63,5-1,4-3,-24-102,59 189,2 1,1-1,0-1,2 1,0 0,1 0,1 0,5-21,-4 31,1 0,0 1,1-1,0 1,1 0,0 0,1 0,0 1,0 0,1 0,0 1,0 0,1 0,0 0,1 1,0 0,7-4,-7 5,0 1,0 0,1 0,0 1,-1 0,1 1,1 0,-1 1,0 0,1 0,-1 1,1 0,-1 1,1 0,-1 1,1 0,-1 1,0 0,1 1,-1 0,0 0,0 1,-1 0,1 1,-1 0,0 1,0 0,-1 0,0 1,0 0,0 0,-1 1,3 3,-2 0,0 0,0 0,-1 1,0-1,-1 2,-1-1,0 1,-1-1,0 1,-1 1,0-1,-1 0,0 1,-1-1,-1 1,0-1,-1 1,-1-1,0 1,0-1,-1 0,-1 0,-1 0,1 0,-2-1,0 0,0 0,-1 0,-1-1,0 0,0 0,-2 0,-35 37,-2-1,-3-3,-16 10,-167 109,75-62,-58 23,204-117,-1-1,0 0,0-1,0-1,-1 0,0 0,0-2,-12 2,22-4,0 0,0 0,0-1,0 1,0-1,0 0,0 0,0 0,0-1,0 1,1-1,-1 0,1 0,-1 0,1-1,0 1,0-1,0 0,0 1,0-2,1 1,-1 0,1 0,0-1,0 1,0-1,0 0,1 1,-1-1,1 0,-1-4,-3-14,0 0,2 0,0 0,2-1,0-18,12-113,-10 142,1 0,0 1,1-1,0 1,1 0,0 0,1 0,0 1,1-1,3-3,-8 12,1-1,0 1,0-1,1 1,-1 0,0 0,1 0,-1 0,1 1,0-1,0 0,0 1,-1 0,1 0,0 0,1 0,-1 0,1 1,-1 0,1 0,0 1,-1-1,1 1,-1 0,1 0,-1 0,0 0,1 0,-1 1,0 0,0 0,0 0,0 0,0 0,0 0,1 2,4 4,0 0,-1 1,0 0,0 0,-1 0,0 1,-1 0,0 0,0 1,-1-1,-1 1,0 0,0 0,-1 0,0 1,3 30,-2 1,-1 0,-3 14,0-44,2 3,-2 0,0 0,-1 0,-1-1,0 1,-1-1,0 1,-2-1,1-1,-2 1,0-1,-1 0,0-1,-1 0,-4 4,0 1,-2-1,0-1,0 0,-2-1,-2 1,10-9,-1-1,0 0,0 0,-1-1,1-1,-1 1,0-2,-1 1,1-2,-8 2,-146 20,-1-7,-1-8,-29-7,176-2,0-2,0 0,0-1,0-1,1-1,-14-5,27 8,0-1,0 0,0 0,0 0,1 0,-1-1,1 0,0 0,1-1,-1 1,1-1,-1 0,1 0,1-1,-1 1,1-1,0 0,0 1,1-1,0-1,0 1,-1-4,-1-23,1 1,2-1,1 0,2 0,1 0,1 0,4-63,-5 68,1 1,1 0,1 0,1 1,2 0,1 0,0 1,2 0,1 1,8-11,26-35,3 1,44-44,-50 66,-5 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24.5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1177 0,'20'22,"-1"1,9 13,29 36,786 846,-802-875,37 38,-4 5,-54-60,-1 0,-1 0,-1 2,-1 0,8 24,-21-46,-1 0,0 0,0 0,-1 1,1-1,-2 0,1 1,-1-1,1 1,-2-1,1 1,-1-1,0 0,0 1,-1 0,-1 1,-1-1,1 1,-1 0,-1-1,0 0,0 0,0-1,0 1,-1-1,-1 0,1 0,-87 70,-3-5,-3-3,-83 40,82-49,18-9,-2-3,-3-4,-1-4,-2-4,-37 7,118-40,1 0,-1-1,0 0,0-1,1 0,-1 0,0 0,0-1,1-1,-1 0,0 0,1 0,0-1,0 0,-1-1,2 0,-1 0,0-1,1 0,0 0,0-1,1 0,-5-4,-14-17,2-2,0 0,2-1,2-1,-2-6,-4-3,-48-92,107 197,-2 1,-4 1,-2 1,-3 2,13 71,-35-134,1 0,-1 0,-1 0,1 0,-1 1,0-1,-1 0,0 0,0 0,0 0,-1 0,0 0,-1 0,1-1,-3 4,-1-1,0 0,0 0,-1 0,-1-1,0 0,0-1,0 1,-1-2,0 1,-4 1,-43 26,-1-4,-51 20,-14 7,-384 209,433-226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35.2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7063 4429,'-2'-1,"0"1,-1-1,1 0,0 0,0-1,0 1,0 0,0-1,0 1,1-1,-1 0,0 1,1-1,-1 0,1 0,0 0,0 0,0 0,0 0,0-1,0 1,0-1,-20-56,19 55,-36-126,-45-140,59 205,-2 1,-4 1,-4-2,3 15,-2 1,-2 1,-3 2,-30-29,-181-158,69 68,121 110,18 18,1-3,-5-10,-127-140,-88-68,231 230,-19-20,1-3,-14-22,-14-16,-5 4,-72-60,53 52,-64-78,-259-279,353 380,-35-34,-6 5,-5 3,48 45,-3 3,-2 3,-1 3,-26-7,-995-389,942 382,122 46,-1 1,0 2,-1 1,1 1,-27 0,-36 3,-28 6,11-1,67-1,1 2,0 2,0 1,-22 9,-165 56,88-24,67-21,1 4,2 3,-2 5,-101 48,-306 144,296-115,155-99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36.4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791 0,'-1'4,"0"0,0 0,0 0,0 0,-1 0,1 0,-1-1,0 1,-2 1,-9 22,5-9,-1-1,0 1,-2-2,0 1,0-1,-13 12,-26 26,-15 9,4-3,-47 58,-54 82,160-197,-126 143,45-54,81-90,0 0,0 0,1 0,-1 0,1 0,0 0,-1 0,1 0,0 1,0-1,0 0,1 1,-1-1,1 1,-1-1,1 1,0-1,0 1,0-1,0 1,0-1,1 1,-1-1,1 1,0-1,-1 1,1-1,0 0,0 1,1-1,-1 0,0 0,1 0,-1 0,1 0,0 0,0-1,0 1,0 0,0-1,0 1,0-1,1 0,14 10,1 0,0-2,0-1,1 0,6 1,-4-1,159 61,227 97,-363-145,42 13,-69-29,-1 0,1-1,0-1,0-1,0 0,0-1,2-1,29-4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38.37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 4606,'0'0,"0"0,0 0,-1 0,1 0,0 0,0 0,-1 0,1 0,0 0,0 0,0 0,-1 0,1 0,0-1,0 1,0 0,-1 0,1 0,0 0,0 0,0-1,0 1,-1 0,1 0,0 0,0-1,0 1,0 0,0 0,0 0,0-1,0 1,0 0,0 0,0-1,0 1,0 0,0 0,0-1,0 1,0 0,0 0,0 0,0-1,0 1,0 0,0 0,0-1,0 1,1 0,8-19,18-17,86-97,130-115,-136 136,-5-5,-5-4,33-62,77-91,68-103,-174 217,-28 41,88-109,-97 150,214-259,-178 226,108-91,-81 94,-22 19,67-75,43-60,79-54,-175 182,3 4,5 6,4 6,2 5,4 6,32-6,66-13,27-13,-134 47,19 1,-113 43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39.4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1,'78'0,"0"2,75 14,-57-3,-60-10,-1 2,1 2,-1 1,0 1,1 3,336 130,-367-140,0 0,0 0,0 0,0 1,-1 0,1 0,-1 0,1 1,-1-1,0 1,-1 0,1 0,-1 1,0-1,0 1,0-1,0 1,-1 0,0 0,0 0,0 1,0 3,-1 1,0-1,-1 0,0 1,0-1,-1 0,0 0,-1 1,0-1,0 0,-4 8,-8 18,-2-1,-1-1,-1 0,-2-1,-11 12,-9 14,-8 10,25-43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49.2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4810 418,'-50'2,"1"1,0 3,0 2,0 1,1 3,1 3,0 1,1 2,0 2,2 2,1 2,0 2,-16 15,51-35,1 0,-1 0,1 1,0-1,1 2,0-1,0 1,0 0,1 0,0 1,1-1,0 1,-2 6,2 1,0 0,2 0,-1 0,2 1,0-1,1 1,2 10,0 4,1 28,10 55,-11-98,2-1,0 1,0-1,1 0,1 0,1 0,0-1,1 0,6 7,-10-15,0-1,1 0,0 1,0-2,0 1,1-1,-1 0,1 0,0 0,0-1,1 0,-1 0,1 0,-1-1,1 0,4 0,-1 0,1-2,-1 1,1-1,-1-1,1 0,-1 0,1-1,-1 0,0-1,4-2,17-7,-2-1,1-2,-2-1,0-2,-1 0,14-14,0-1,-1-2,-2-1,-2-2,-1-2,-2-1,-2-1,-2-2,5-12,-22 35,0 0,-2-1,0-1,-2 1,0-1,-2-1,0 1,-2-1,1-10,-5 33,2-23,-1-1,-1 1,-1-1,-3-12,3 31,1 1,-1-1,-1 1,1-1,-1 1,0 0,0 0,-1 0,0 0,1 0,-2 1,1-1,0 1,-1 0,0 0,0 0,0 0,0 1,-1-1,1 1,-1 0,-5-1,-6-2,0 1,-1 1,0 0,0 2,0 0,0 1,0 0,-1 1,1 2,0-1,0 2,-6 2,-28 7,1 2,0 3,-19 10,-37 21,-4 7,-50 24,50-19,40-19,-9 0,-2-3,-2-3,-1-4,-5-3,40-15,-1-1,0-3,-1-2,1-3,-1-1,0-3,-45-6,76 4,1-1,1-1,-1-1,1 0,0-2,0 0,0-1,1 0,0-2,1 0,0-1,-1-2,5 3,1 0,0-2,0 1,1-1,1-1,0 0,1 0,0-1,1 0,0 0,1-1,1 0,1 0,-3-14,-1-8,2-1,2 1,2-1,1 0,2 1,1-1,2 0,5-16,-5 42,0 1,1-1,0 1,1 1,0-1,0 1,1 0,1 0,0 0,0 1,1 1,8-7,-1 2,0 1,1 0,1 2,0 0,0 0,1 2,5-2,-15 8,-1 0,0 0,1 0,-1 1,1 0,-1 1,1 0,-1 0,1 1,0 0,-1 1,0-1,1 2,-1-1,0 1,0 0,0 1,-1 0,1 0,20 14,0 1,-2 1,0 1,9 11,43 35,-58-52,-1 0,0 2,-1 0,11 13,-22-21,-1 0,1 0,-1 1,-1 0,0 0,0 1,-1-1,0 1,-1 0,0 0,0 6,1 4,-2 0,0 1,-1-1,-1 0,-1 1,-1-1,-1 0,0 0,-2 0,-1-1,0 1,-1-1,-2-1,0 1,-1-1,0-1,-2 0,-1 1,-7 6,0-2,-2 0,0-1,-2-1,0-1,-2-2,0 0,-19 9,-50 23,-93 34,8-5,11 0,-80 41,173-68,61-40,0-1,-1 0,0-1,-1-1,-5 2,20-10,-25 10,-1-1,0-1,-15 3,35-11,0 1,-1-1,1 0,-1-1,1 0,-1-1,1 0,-1 0,1 0,0-1,-1 0,1-1,0 0,-4-2,-7-7,0 0,0-1,1-1,1 0,0-2,1 0,1 0,1-2,0 0,1 0,1-2,1 1,-2-6,-1-4,1-1,2 0,1 0,1-1,2 0,1 0,2-1,1 0,1-4,2-9,2 0,2 1,2 0,1 0,3 1,2 0,1 0,3 1,9-18,6-13,-9 18,23-40,-37 82,-1 0,1 0,1 1,0 0,1 1,0 0,1 1,0 0,5-3,-14 11,1 0,0 0,1 0,-1 0,0 1,0-1,1 1,-1 0,1 0,-1 0,1 1,-1-1,1 1,0 0,-1 0,1 0,-1 0,1 0,0 1,-1 0,2 1,-1-1,1 1,-1 1,0-1,0 1,0 0,0-1,0 2,-1-1,1 0,-1 1,0 0,2 2,3 7,0-1,-1 2,-1-1,0 1,0-1,-2 1,0 1,0-1,-1 6,3 42,-2 0,-4 0,-2 1,-7 39,7-89,-1 0,0-1,0 0,-1 0,-1 0,0 0,-1-1,0 0,0 0,-1 0,-1-1,0 0,0 0,-1-1,0 0,-1-1,0 0,0 0,-1-1,-29 18,-2-2,0-2,-2-1,-22 5,6-1,-150 62,-206 54,373-129,0-1,-1-1,0-3,-1-2,1-2,-1-2,-14-2,54 1,1 1,0-1,0 0,0 0,0 0,0-1,0 0,0 1,1-1,-1 0,1-1,-1 1,1-1,0 0,0 1,0-1,0-1,0 1,0-2,-1-1,1 0,0 0,0-1,1 1,0-1,0 1,0-1,1 0,0 0,1 0,-1-3,1-4,1 0,0 0,0 0,2 0,0 1,0-1,1 1,1 0,0 0,1 0,6-9,-8 15,0 1,1 0,0 1,0-1,0 1,0 0,1 0,0 1,0-1,0 1,1 1,-1-1,1 1,0 0,0 1,6-2,-7 3,0 0,0 0,0 1,0 0,0 1,0-1,0 1,1 0,-1 0,-1 1,1 0,0 0,0 0,-1 1,1 0,-1 0,0 0,0 1,0 0,3 2,-1 2,0 0,0 1,0-1,-1 1,0 1,-1-1,0 1,-1 0,0 0,0 1,-1-1,0 1,-1 0,-1-1,1 5,1 19,-1 0,-1 0,-2-1,-3 13,-3-1,-2 0,-2-1,-2 0,-1-1,-3-1,-12 21,17-41,0 0,-2-1,-1-1,0-1,-14 14,-13 9,-39 32,42-43,0-2,-2-2,-1-1,-2-2,0-3,-1-1,-10 2,50-21,0 1,0-1,0 1,0-1,-1-1,1 1,0-1,0 0,-1 0,1 0,0-1,0 0,0 0,0 0,-2-1,4 0,-1 0,1 0,-1 0,1-1,0 1,0-1,0 1,1-1,-1 0,0-1,1 1,0 0,0-1,0 1,0-1,1 1,-1-1,1 0,0 0,0-1,-8-40,6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50.25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0,'0'8,"0"11,0 10,0 7,0 7,0 3,9 2,1 10,1 1,5 0,0 6,6 7,-1 8,4 14,5-1,-1-8,-7-10,-6-19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52.1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1178 351,'0'2,"-1"0,0 0,1 0,-1 0,0 0,0-1,0 1,-1 0,1 0,0-1,-1 1,1 0,-1-1,1 0,-1 1,1-1,-1 0,0 0,0 0,0 0,-1 1,-47 21,38-19,-58 23,-47 10,-1 0,93-28,-54 16,74-23,-1-1,0 0,0-1,1 1,-1-1,0 0,0-1,1 1,-1-1,0 0,1 0,-2-2,5 3,0-1,0 0,1 0,-1-1,1 1,-1 0,1-1,-1 1,1 0,0-1,-1 0,1 1,0-1,0 0,0 1,0-1,1 0,-1 0,0 0,1 0,-1 0,1 0,0 0,0 0,0 0,0 0,0 0,0 0,0 0,1 0,-1 0,1 0,-1 0,1 0,0 1,0-2,3-10,1 0,1 1,1-1,5-7,-10 16,72-118,75-93,-144 209,-1 0,1 1,0-1,1 1,-1 0,1 0,0 1,0 0,1 0,-1 0,1 1,0 0,0 0,0 0,3 0,-5 3,0-1,1 1,-1 0,0 0,0 0,0 1,1 0,-1 0,0 0,0 1,0 0,0 0,-1 0,1 0,-1 1,1-1,-1 1,0 1,0-1,0 0,0 1,2 2,8 10,-1 1,0 0,-1 1,-1 1,-1-1,0 2,-1-1,-2 1,0 0,-1 1,-1 0,1 9,1 13,-3-1,-1 2,-2-1,-2 0,-5 32,4-64,0 0,-1-1,0 1,0-1,-1 0,-1 0,1-1,-2 1,1-1,-2 0,1 0,-1-1,0 0,-1 0,1 0,-9 5,-17 11,0-1,-2-2,-35 16,39-20,-105 53,-70 22,187-85,-1 0,0-1,0-1,0-1,-1 0,0-2,1 0,-1-2,0 0,-20-3,31 1,0 1,0-2,1 0,-1 0,1 0,-1-1,1-1,0 0,1 0,-1 0,1-1,0-1,0 1,1-1,0 0,0-1,1 0,0 0,0 0,1-1,0 0,0 0,0-4,-11-32,2-1,2-1,3 0,-3-28,-6-34,6 43,3 0,4-1,1-41,5 68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52.6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0,'8'0,"3"0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04.1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0,'2'1,"-1"-1,1 1,-1-1,1 1,-1 0,1 0,-1 0,1 0,-1 0,0 0,0 0,1 0,-1 0,0 1,0-1,0 0,0 1,0-1,-1 1,1 0,17 35,-15-31,15 35,-1 2,-3 0,-1 1,-2 0,-3 1,4 42,-8-34,3-1,3-1,1 0,15 39,-9-31,6 51,-14-62,2 0,2-1,5 6,-5-23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1.0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1,'-1'41,"3"0,1 0,2 0,1-1,3 1,1-1,2-1,10 22,135 301,-107-252,24 31,-28-55,-3 2,10 38,-34-72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06.0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1841 1,'-65'42,"-54"38,84-56,-1-1,-1-2,-1-1,-14 3,-5 4,-22 15,-196 128,2 15,253-171,-224 174,206-155,2 2,1 1,2 2,2 1,-1 4,22-27,1 1,0-1,1 2,1-1,1 1,0 0,2 0,0 1,0 6,0 7,2-1,2 1,0-1,2 1,2 4,-3-32,-1 0,0 0,1 0,0 0,0 0,0-1,0 1,1 0,0-1,-1 1,1-1,0 0,1 0,-1 1,0-1,1-1,0 1,0 0,0-1,0 1,0-1,0 0,1 0,-1 0,0-1,1 1,0-1,-1 1,1-1,0-1,0 1,0 0,0-1,-1 0,1 0,0 0,0 0,3-1,21-4,-1-1,0-1,0-1,-1-2,0 0,0-2,-1-1,-1 0,0-2,-1-1,-1-1,0-1,-2-1,0 0,-1-2,-1 0,10-15,-24 30,-1 0,1 0,-1 0,-1 0,1-1,-1 1,0-1,0 1,-1-1,0 0,0 0,-1 1,1-1,-2 0,1 0,-1 0,0 1,0-2,-1 2,-1 0,1 0,-1 1,0-1,0 1,0-1,-1 1,0 0,0 1,0-1,-1 1,0 0,0 0,0 0,0 0,0 1,-1 0,1 0,-5-1,-14-4,0 0,-1 2,0 1,0 1,-1 1,1 1,-1 1,1 1,-1 2,-8 1,23-1,0 1,0-1,1 2,0-1,-1 1,1 1,1 0,-1 1,1-1,-9 8,-12 12,1 0,-12 16,16-17,6-4,1 0,0 1,2 0,0 2,1 0,2 0,0 2,2-1,0 2,2-1,-2 12,6-19,2 0,0 0,1 0,0 0,2 0,0 0,1 0,1 1,1-1,0-1,1 1,1 0,1-1,1 0,0 0,1-1,5 7,23 30,2-2,2-2,42 38,-32-34,-2 2,33 49,-26-12,-36-52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26.62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1811,'42'0,"-1"-2,0-2,0-1,0-2,-1-2,0-2,-1-1,0-3,-1 0,23-15,32-15,1 4,23-4,-15 8,2 3,1 5,54-5,-57 14,13-9,46-9,36-11,19-4,15 2,-46 8,-68 18,-1-4,67-30,-53 11,121-48,-135 54,1 4,3 6,45-3,-2-1,-88 21,15 2,-33 6,-1-3,49-16,66-26,219-75,-273 86,-60 23,-2-3,22-12,287-147,-281 138,23-19,1 10,-81 36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29.2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0,'0'15,"2"0,0 0,1 0,0-1,1 1,5 10,39 87,-28-70,154 304,-98-200,-62-119,162 297,-94-168,-62-124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3.1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4136 79,'-1'5,"0"0,-1 0,0 0,0 0,0 0,-1 0,1 0,-4 2,-3 10,-18 35,14-29,1 0,2 0,0 1,1 0,2 1,-2 11,0 19,4 1,1 0,3 0,3 1,2-1,2-1,3 1,4 7,-9-46,1 0,1-1,0 0,1 0,1 0,1-1,0 0,9 11,-14-20,1-1,-1 1,1-1,0 0,0-1,1 1,-1-1,1 0,0 0,0-1,1 0,-1 0,1 0,-1-1,1 0,0 0,0 0,0-1,0 0,0-1,0 0,5 0,4-3,0-1,-1 0,1-1,-1-1,0-1,0 0,-1-1,0 0,0-1,-1-1,0 0,-1-1,0 0,0-1,-1 0,1-3,22-28,-3-2,-1-1,-2-1,3-11,-10 15,-2-2,-2 0,-2 0,-1-1,-3-1,-2 0,-2-1,-2 0,-2-1,-3 35,-1 1,0-1,-1 0,-1 1,0-1,-1 1,0 0,-1 0,0 0,-1 1,-1-1,0 1,-1 1,0 0,-4-4,8 10,-1 0,0 0,-1 1,1-1,-1 1,0 1,0-1,0 1,0 0,-1 0,1 1,-1 0,0 0,1 1,-1 0,0 0,0 0,0 1,0 0,-3 0,-22 2,0 1,0 2,-28 8,35-8,-188 49,-10 12,62-17,-371 126,469-149,2 4,1 2,-23 18,-4 1,21-16,-44 14,19-8,0 1,-83 26,145-58,-1-2,-1-1,1-1,-1-1,0-2,0-1,0-2,-7-1,33 0,1 0,-1 0,1 0,-1 0,1 0,0-1,0 0,-1 0,1 0,1-1,-1 1,0-1,1 0,-1 0,1 0,0 0,0-1,0 1,0-1,1 0,-1 0,1 0,0 0,0 0,1 0,-1 0,1-1,0 1,0-1,0-2,-3-18,2 0,0-1,2 1,0-1,3-4,-2-5,1-7,1 0,2 1,2-1,3-1,-7 28,1 0,1 1,1 0,0 0,0 1,1-1,1 1,0 1,1-1,0 2,1-1,1 1,0 1,-7 6,1 1,0 1,0-1,0 1,0-1,0 1,1 1,-1-1,0 1,1 0,0 0,-1 1,1-1,-1 1,1 1,0-1,-1 1,1 0,-1 0,1 0,-1 1,0 0,0 0,1 0,-2 1,1 0,0 0,0 0,-1 0,1 1,-1 0,0 0,-1 0,1 0,0 0,-1 1,0 0,0 0,-1-1,1 2,-1-1,1 3,1 9,-1-1,-1 1,0-1,-1 1,-1 0,0-1,-1 1,-1 0,-1-1,0 0,-1 1,-1-1,-1-1,0 1,-4 6,-10 20,-3 0,-1-2,-1-1,-30 34,11-21,-3-3,-2-1,-1-2,-3-3,-2-2,-41 23,1-9,-1-3,-3-5,-86 27,167-67,-1 0,0-2,0 0,-1-1,1-1,-11 0,25-3,0 0,1 0,-1 0,0-1,0 0,0 1,1-2,-1 1,0-1,1 1,-1-1,1 0,0-1,0 1,0-1,0 0,0 0,0 0,1 0,-1-1,1 1,0-1,0 0,1 0,-1 0,1-1,0 1,0 0,0-1,-3-10,1 1,0-1,1 0,1 0,0 0,1-15,6-97,0 58,-4 38,-1 0,2 0,1 0,1 1,3-6,-5 26,1 1,0 0,1 0,0 1,0-1,1 1,0 0,0 0,1 0,0 1,0 0,1 0,0 0,0 1,6-4,11-6,4-5,1 2,1 1,0 1,20-7,-22 12,-18 7,-1 1,0 0,1 0,0 1,0 1,2-1,-9 3,-1 0,1 0,-1 0,1 0,-1 0,1 0,-1 1,1-1,-1 1,0 0,1 0,-1 0,0 0,1 0,-1 0,0 1,0-1,0 1,0-1,0 1,0 0,-1 0,1 0,-1 0,1 0,0 2,2 3,0 0,-1 1,0-1,-1 1,1-1,-1 1,-1 0,0 0,0 0,0 0,-1 0,0 0,-1 0,0 0,0 0,0 0,-1 0,0-1,-1 1,0-1,0 1,-1-1,0 0,-1 2,-15 22,-1 1,-1-2,-2-1,-19 17,21-22,-40 41,-2-3,-4-4,-54 37,-230 137,322-212,-1-2,-1-1,0-1,-1-2,-1-1,0-2,-25 4,56-14,-1-1,0 0,0 1,0-2,1 1,-1 0,0-1,0 0,1 1,-1-2,0 1,1 0,-1-1,1 1,-1-1,1 0,0 0,-1-1,-1-2,1 1,-1-1,1 0,0 0,0 0,0-1,1 1,0-1,0 0,-1-3,-1-3,1 0,0-1,1 1,1-1,0 0,1 0,0 0,1 0,0 1,2-12,0 13,0 0,1 1,1-1,-1 1,2-1,-1 1,1 1,1-1,0 1,0 0,1 0,0 0,1 1,0 1,0-1,0 1,1 0,7-3,-1 1,1 1,-1 1,2 0,-1 1,1 1,0 0,0 2,0 0,0 1,1 0,8 1,-10 1,0 0,-1 0,1 2,-1 0,1 1,-1 0,5 3,-12-3,0 0,-1 1,0 0,1 1,-1 0,-1 0,1 0,-1 1,0-1,0 2,-1-1,0 1,0 0,2 3,2 6,-1 0,0 0,-2 1,1 0,-2 0,-1 1,0-1,-1 1,0 0,-2 0,0 17,-3 7,-1 0,-2 0,-2 0,-7 22,9-45,-2 0,0 0,0 0,-2-1,-1 0,-2 2,-72 99,55-81,-38 44,-3-3,-4-3,-80 62,103-94,-2-3,-18 8,36-33,11-15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3.98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0,'8'0,"11"0,9 0,9 0,-2 8,1 2,-6 9,0 7,-5 9,2 6,3 3,5 11,5 4,-4 0,-2-2,3-11,-5-13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5.32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1797 289,'-2'0,"0"0,0 1,0-1,0 1,0-1,1 1,-1 0,0 0,0-1,1 1,-1 1,-1 0,-13 7,-118 46,-1-6,-20-1,41-13,102-31,0 0,0-1,0 0,0-1,0 0,-1-1,-3 0,13-2,-1 1,1-1,0 1,0-1,0 0,0 0,0 0,0-1,0 1,0-1,1 0,-1 0,0 1,1-2,0 1,-1 0,1 0,0-1,0 1,0-1,1 0,-1 0,0 1,1-1,0 0,0 0,0-1,0 1,0-3,-5-20,2 0,0-1,2 1,1-1,1 0,1 1,2-1,3-15,-4 33,0 0,1 1,0-1,0 1,1 0,0 0,0 0,1 0,0 1,0 0,1 0,0 0,0 1,2-1,2-1,1 0,0 0,0 1,1 0,-1 1,2 1,-1 0,1 0,2 1,5-2,1 2,0 0,0 2,0 0,0 1,0 1,0 1,0 1,0 1,-1 1,1 0,1 3,-2-1,-1 1,0 1,0 1,-1 0,5 5,-13-6,0-1,-1 1,0 1,0-1,-1 1,0 1,-1 0,0 0,3 6,-4-7,-1 0,0 1,-1-1,0 1,0 0,-1 0,-1 1,1-1,-2 0,1 1,-2 0,1-1,-1 1,-1-1,0 1,-1 0,1-1,-2 0,0 1,0-1,-1 0,0-1,-1 1,0-1,0 0,-1 0,-3 4,-41 54,-3-3,-2-2,-3-2,-3-3,-63 46,12-21,-3-5,-4-5,-25 6,110-60,0-1,-2-2,0-2,0-1,-1-1,0-3,-1-1,0-1,0-3,-11 0,39-4,0 0,0 0,0-1,0 0,0-1,0 0,0 0,1-1,-1-1,1 1,0-1,-5-5,3 1,-1 0,1-1,1-1,0 0,0 0,1-1,1 0,-2-4,-10-21,2-1,2 0,1-2,2 1,-5-30,-2-13,4-1,3 0,4 0,4-1,3 0,4 0,7-37,3 46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5.6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1,'8'0,"3"0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8.0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3585 1,'-11'1,"1"0,-1 1,1 0,0 1,0 0,0 0,0 1,1 1,0-1,-9 7,-9 6,1 2,-21 19,32-25,0 1,2 1,-1 0,2 1,0 1,1 0,1 0,0 1,1 0,1 1,0 3,4-9,0 0,0 1,2 0,-1 0,2 0,0 0,1 0,0 0,1 0,0 0,1 0,1 0,0-1,1 1,1-1,2 6,8 10,2-1,0-1,2-1,1 0,0-2,2 0,1-1,1-1,1-2,1 0,0-2,17 9,28 12,1-3,1-3,2-3,37 8,16 0,2-6,1-6,1-5,48-2,-142-16,0-2,0-1,-1-2,25-5,-46 4,0-1,1 0,-1-1,-1 0,1-2,-1 0,0 0,-1-2,0 0,0 0,7-7,0-4,-1 0,0-2,-1 0,-2-1,11-19,-18 27,-2 0,0 0,0-1,-2 0,0 0,0 0,-2-1,0 0,-1 0,0-3,-3 17,0 0,0 1,0-1,0 0,0 0,0 0,-1 0,1 0,-1 0,0 1,0-1,0 0,0 1,0-1,-1 0,1 1,-1 0,0-1,-1-1,1 3,0-1,-1 1,1 0,0-1,-1 1,1 0,-1 1,1-1,-1 0,1 1,-1 0,1-1,-1 1,0 0,1 0,-1 0,-2 1,-11 2,1 1,0 1,0 0,0 1,0 1,-9 5,-127 74,-6 12,-47 29,-419 214,435-252,-2-8,-88 20,236-88,0-2,0-2,-1-1,-20 0,42-7,1 0,-1-2,0 0,0-1,0-2,1 0,0-1,0 0,0-2,-6-3,-33-19,2-3,2-2,1-2,2-3,1-2,-42-45,8-2,4-3,4-4,-13-28,20 20,5-2,-31-74,62 108,4-2,2-1,4-1,-9-54,20 48,7 46,11 83,2-7,2-1,1 1,3-1,1-1,11 22,35 63,6-1,-55-103,84 150,107 210,-179-329,-3 0,-2 1,-3 1,1 12,-13-47,-1-1,-1 1,-1 0,0 0,-1 0,-1 0,-1 0,0-1,-1 0,-1 1,-1-1,0-1,-1 1,-1-1,-1 0,-7 9,11-16,-2 0,1 0,-1-1,-1 0,0 0,0-1,0 0,-1 0,0-1,0 0,0 0,-1-1,0-1,0 0,0 0,-1 0,1-2,-1 1,0-1,0-1,1 0,-1-1,0 0,0 0,0-1,0 0,-7-3,1-1,0-1,0 0,0-2,1 1,1-2,-1 0,1-1,1-1,-1-1,-7-6,1-2,1 0,1 0,1-2,-5-9,0 1,23 30,-1 0,1 0,0-1,0 1,0 0,-1 0,1 0,0 0,0-1,-1 1,1 0,0 0,0 0,-1 0,1 0,0 0,-1 0,1 0,0-1,0 1,-1 0,1 0,0 0,-1 1,1-1,0 0,-1 0,1 0,0 0,0 0,-1 0,1 0,0 0,0 1,-1-1,1 0,0 0,0 0,-1 0,1 1,0-1,0 0,0 0,-1 1,1-1,0 0,0 0,0 1,0-1,0 0,0 1,0-1,0 0,-1 0,1 1,0-1,-2 10,0 0,1-1,0 1,0 0,1 0,0 0,1 5,0 10,-1 53,-2-1,-7 24,5-71,-2 0,0-1,-2 1,-1-2,-2 1,0-1,-10 15,19-39,-1 0,1 0,-1 0,0-1,0 1,0-1,-1 1,1-1,-1 0,1 0,-1-1,0 1,0-1,-1 0,-2 2,4-3,-1-1,1 1,0-1,0 1,0-1,0 0,0-1,0 1,0 0,0-1,-1 1,1-1,0 0,1 0,-1-1,0 1,0 0,0-1,1 0,-1 1,1-1,-1 0,1 0,0-1,-1 0,-19-21,1-1,1-1,2 0,-8-16,-64-124,47 82,-44-69,-7 3,-6 5,-24-19,115 153,0 0,-1 0,0 2,0-1,-1 1,-1 1,1 0,-1 0,0 1,-5-1,10 5,-1 1,0-1,0 1,0 1,0-1,0 2,0-1,0 1,0 0,0 1,0-1,0 2,0-1,0 1,0 0,0 1,1 0,-3 1,-12 7,2 1,0 0,0 2,1 0,0 1,-4 7,-30 30,-17 24,49-50,0 0,2 0,1 2,1 1,1 0,2 1,1 0,1 1,1 0,2 1,2 1,-4 27,10-53,1 1,-1-1,1 1,0-1,0 1,1-1,0 1,1-1,0 0,0 1,0-1,1 0,0 0,0 0,1-1,3 6,-1-5,0 0,1-1,0 0,0 0,0 0,1-1,-1 0,1 0,1-1,-1 0,0-1,1 0,6 2,22 4,0-1,0-2,1-1,-1-2,1-2,0-1,17-4,-41 2,-1 0,1-1,-1 0,0-1,0-1,-1 0,1-1,-1 0,0-1,-1 0,1-1,-1 0,-1-1,5-5,11-13,-1-1,-1-1,-2-1,11-20,-27 41,1 0,-1 0,1 1,1 0,0 0,7-5,12-5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38.5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711 0,'0'8,"-8"19,-27 20,-23 19,-18 21,-20 13,-2-3,9-2,10-17,11-14,9-18,15-16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41.9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 1,'0'16,"-1"98,5 0,5-1,9 33,12-11,6-1,27 59,-41-111,-15-46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1.4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1,'7'0,"4"0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6:43.5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3679 1,'-1'3,"1"1,-1-1,1 1,-1-1,0 1,0-1,-1 0,1 0,-1 0,1 1,-1-2,0 1,0 0,0 0,-1 0,1-1,-1 0,1 1,-1-1,-1 1,-11 7,0-1,0 0,-15 5,4-1,-124 56,-3-7,-8-5,87-31,-465 157,127-14,60-23,277-115,3 3,1 4,1 2,3 4,1 2,2 4,-33 35,15-4,4 4,4 4,-5 14,59-76,2 2,1 0,1 1,2 1,1 0,2 0,0 2,3-1,0 1,-1 21,6-28,2 0,0-1,2 1,0-1,2 1,1-1,1 0,1 0,1 0,2-1,0 0,1 0,2-1,4 5,-9-15,2-1,-1-1,1 1,1-2,0 1,1-1,0-1,1 0,-1 0,2-1,-1-1,1 0,2 0,-7-4,0 0,-1 0,1-1,0 0,0-1,0 0,1 0,-1 0,0-1,0-1,0 1,0-1,0 0,0-1,0 0,0-1,0 1,0-1,-1-1,0 1,0-1,0-1,7-4,1-4,-1-1,1 0,-2-1,0 0,-1-1,-1 0,0-1,-1-1,-1 1,-1-2,1-2,2-10,-1 1,-1-2,-2 0,-1 0,-2 0,0-19,-3 36,-1 1,0 0,-1-1,-1 1,0 0,-1-1,-1 2,0-1,0 0,-2 1,0 0,0 0,-1 0,-1 1,0 0,-1 0,0 1,0 0,-1 1,-1 0,0 1,0 0,-1 1,0 0,0 0,-1 1,0 1,0 0,0 1,-15-3,-58-14,-2 4,0 3,-1 5,-89 0,150 10,0 1,0 1,0 2,0 0,0 2,1 1,0 2,0 0,1 2,-19 10,33-14,0 0,0 0,1 2,-1-1,2 2,-1-1,1 1,1 1,0 0,1 0,0 1,0 0,1 0,1 0,0 1,1 0,0 1,1-1,0 1,1 0,1 0,0 4,-1 55,7 71,0-31,-2-72,2 0,1-1,2 0,3 0,1 2,72 196,-10-32,-39-90,-4 1,-5 4,-22-104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0.1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76,'8'0,"11"-16,18-13,2-2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46.77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 0,'-1'75,"2"123,1-166,1 1,2-1,2 1,0-2,5 9,6 18,8 55,8 25,-24-103,-3-11,0 0,1 0,2-1,0 0,3 2,6 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47.9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170 0,'-3'1,"0"0,-1-1,1 1,-1 1,1-1,0 0,0 1,0 0,0 0,0 0,0 0,0 0,0 1,1-1,0 1,-1-1,1 1,0 0,-1 1,-38 66,32-54,-7 13,10-21,1-1,0 1,0 0,1 1,1-1,-1 1,1-1,0 1,1 0,0 0,1 1,0-1,0 5,1-12,0-1,1 1,-1-1,0 1,1-1,-1 1,1-1,-1 1,1-1,0 0,0 1,0-1,0 0,0 0,0 0,0 1,0-1,0 0,0 0,1-1,-1 1,0 0,1 0,-1-1,2 1,0 0,1 0,0 0,0 0,0-1,0 0,0 0,0 0,0-1,0 1,3-1,9-3,1-1,-1 0,1-2,7-4,66-35,2-6,51-28,-49 33,-93 46,0 1,0-1,1 0,-1 1,0-1,0 1,0 0,1-1,-1 1,0 0,0 0,1-1,-1 1,0 0,1 0,-1 1,0-1,1 0,-1 0,0 1,0-1,0 0,1 1,-1-1,0 1,0 0,0-1,0 1,0 0,0 0,0 0,0-1,0 1,0 0,0 0,-1 0,1 1,0-1,-1 0,1 0,-1 0,1 0,-1 1,1-1,-1 0,0 0,0 1,0-1,0 0,0 1,0-1,0 0,0 0,0 1,-1 0,1 11,-2-1,1 1,-2 0,0-1,-2 6,-18 46,-3-1,-19 33,-22 53,-38 113,87-217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49.7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7921 815,'-4'-1,"0"0,1 0,-1 0,0-1,0 1,1-1,-1 0,1 0,0 0,-1-1,1 1,0-1,0 1,0-1,1 0,-1 0,0-2,-13-11,-100-87,-3 5,-5 6,-4 5,-4 6,-3 5,-84-31,165 85,-1 2,0 3,-1 2,-1 3,-33-3,-5 6,0 4,-95 7,114 0,-1 4,1 3,-50 13,101-16,1 1,0 2,1 0,0 1,0 1,1 2,1 0,0 1,0 1,2 1,0 1,1 0,-3 5,-38 51,3 3,4 2,-35 71,-50 90,122-211,0 0,2 1,-2 10,11-30,1 0,1-1,-1 1,2 0,-1 0,1 0,1 1,-1-1,2 0,-1 0,1 0,1 0,1 6,-2-12,0-1,0 1,1-1,-1 1,1-1,0 0,0 0,0 0,0 0,0 0,0 0,0 0,0-1,1 1,-1-1,1 1,-1-1,1 0,0 0,-1 0,1-1,0 1,0-1,-1 1,1-1,0 0,2 0,9 0,-1-1,1 0,0-1,-1 0,6-3,40-12,-1-2,17-10,-8 3,35-7,-101 32,66-16,24-3,-72 17,0 0,0 2,0 0,0 1,0 1,0 1,8 2,-21-3,0 0,-1 1,1-1,-1 1,1 1,-1-1,0 1,0 0,0 0,-1 1,1-1,-1 1,1 0,-1 0,-1 0,1 1,0 0,0 1,-1 1,1 0,-1 1,0-1,-1 1,0 0,0 0,0 0,-1 0,-1 0,1 0,-1 0,-1 2,0 8,-2 1,0-1,-1 0,0 0,-2 0,0 0,-1-1,-1 0,-1-1,0 0,-2 1,-20 25,-2-2,-2-2,-2-1,-1-2,-21 14,-13 6,-2-4,-60 30,-49 14,-92 31,-196 59,190-83,-182 35,309-100,-2-7,-1-7,-150 2,293-25,-2 1,-2-1,1 0,0-1,1-1,-7-2,19 3,1 1,-1-2,1 1,-1 0,1-1,-1 1,1-1,0 0,0 0,0-1,0 1,0-1,0 1,0-1,1 0,0 0,-1 0,1 0,0 0,1 0,-1-1,0 1,1-1,0 1,-1-4,-2-22,1-1,2 0,1 0,1 0,2 0,4-23,2-29,-9 52,0 29,0 1,0 0,0 0,0 0,0 0,0 0,0-1,1 1,-1 0,0 0,0 0,-1 0,1-1,0 1,0 0,0 0,0 0,0 0,0-1,0 1,0 0,0 0,0 0,0 0,0 0,0 0,-1-1,1 1,0 0,0 0,0 0,0 0,0 0,0 0,-1 0,1 0,0 0,0-1,0 1,0 0,-1 0,1 0,0 0,0 0,0 0,0 0,0 0,-1 0,1 0,0 0,0 0,0 0,0 0,-1 1,1-1,0 0,0 0,0 0,0 0,-25 42,22-37,-72 151,26-50,-29 39,41-84,-2-3,-37 42,52-72,-1-2,-2 0,0-2,-1-1,-2-1,-9 4,-6-1,-2-1,0-3,-1-2,-1-1,-1-3,0-3,-34 5,-76 5,-128-1,190-15,-353 16,263-20,-72-12,249 9,-18-1,1 0,0-3,0 0,-22-7,44 10,-1 0,1-1,0 1,0-1,0-1,1 1,-1-1,1 1,0-2,0 1,0 0,0-1,1 0,0 0,0-1,0 1,1-1,0 0,0 1,0-1,1-1,0 1,-1-1,0-10,1-1,0 0,1 0,1 0,1 0,0 1,2-1,0 0,0 1,6-15,12-30,3 1,12-20,-23 52,39-77,5 2,4 3,4 2,5 4,3 2,26-19,-39 50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0.7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1.1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2.0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1,'17'40,"-1"1,-2 1,-2 0,1 15,27 85,12 3,2 5,4 40,-44-143,0-6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3.7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1567 0,'83'80,"58"61,-117-115,-2 2,0 0,-2 2,7 15,-19-29,-1 1,0 1,-1-1,-1 1,-1 0,0 0,-2 0,1 14,-1 30,-6 60,0-34,3-73,0-1,-1 1,0-1,-2 1,1-1,-2 0,0 0,-1-1,0 1,0-1,-4 3,-3 4,-1-2,0 0,-1-1,-1 0,-1-1,-17 12,-23 12,-1-2,-2-4,-1-1,-24 5,79-35,-62 30,-1-4,-1-3,-26 5,76-26,0 0,-1-2,0 0,0-1,0-1,0-1,1-1,-1-1,0 0,0-2,1-1,0 0,0-1,-3-2,16 5,-1 0,1-1,0 0,0 0,1 0,-1-1,1 0,0 0,0 0,0-1,1 0,0 0,0-1,1 1,-1-1,1 0,1 0,0-1,0 1,0-1,1 1,0-1,0 0,1 0,0 0,0 0,1 0,0 0,1 0,-1 0,1 0,1 1,0-1,0 0,1 0,9-24,1 0,2 1,1 1,1 0,2 1,1 1,1 1,1 1,12-10,-26 28,0 0,1 0,0 1,1 1,-1-1,1 1,0 1,1 0,-1 1,1 0,0 0,0 1,1 0,7 0,-9 2,-1 1,0 1,1-1,-1 1,0 1,0 0,0 0,0 0,0 1,-1 1,1 0,-1 0,0 0,0 1,0 0,0 1,-1 0,2 2,0 0,0 1,0 0,-1 1,0-1,-1 2,0-1,-1 1,0 0,0 0,-2 1,1-1,-1 1,-1 0,0 1,-1-1,0 0,-1 1,0-1,-1 1,0-1,-2 10,-1-2,-1-1,-1 0,-1 0,0 0,-2-1,0 0,-1-1,0 1,-2-2,0 1,-1-2,0 1,-10 7,-45 46,15-17,1 3,-27 42,44-52,-19 28,-2 12,41-62,1 1,1 0,2 1,0 0,1 0,2 1,5-16,0-1,1 1,0-1,1 1,0-1,0 1,1 0,0-1,1 1,0-1,0 0,1 0,0 0,1 0,3 6,7 10,2-1,1-1,1 0,10 10,-5-7,-2 1,-1 1,1 3,-13-16,0 0,-1 1,0-1,-2 2,0-1,0 0,-2 1,0 0,-1 0,-1 0,0 0,-1 5,-2 0,-1 1,-1-1,-1 0,0 0,-2-1,-1 1,0-2,-9 15,-10 11,-2-1,-2-1,-1-2,-3-1,-1-1,-2-3,-20 15,-58 43,-5-4,-3-6,-55 23,120-70,13-6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4.3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3.19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1,'8'0,"-1"1,0 0,0 1,0-1,0 2,0-1,3 2,26 8,196 39,2-11,39-7,27 6,75 15,784 117,-530-51,-140-23,-172-28,66 10,12 1,-23-3,-262-58,79 12,444 58,-165-20,413 38,-507-55,-166-19,95-3,-248-28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5.0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0,'1'14,"1"0,0-1,0 1,2-1,0 0,0 0,1 0,1 0,1 2,15 24,1 0,5 3,432 565,-345-463,-18-12,36 70,-96-143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6.0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981 581,'-5'1,"0"0,-1 1,1-1,0 1,0 0,0 0,0 1,0-1,0 1,1 0,-1 1,1-1,-25 15,-27 7,-1-2,-1-3,-25 4,-183 36,233-53,2 0,-77 13,96-19,1 0,-1 0,1-1,-1-1,1 0,-1-1,-10-2,19 3,-1 0,1-1,0 1,0-1,0 0,0 0,0 0,0 0,1 0,-1 0,1-1,-1 1,1-1,0 0,0 0,0 0,-1-2,0-2,0 0,0 0,1 0,0 0,1-1,0 1,0 0,0-5,0-10,2 0,1 0,0 0,2 0,2-7,16-63,22-51,-30 103,2 1,2 1,2 0,18-27,-31 57,0-1,1 1,0 1,0-1,0 1,1 0,0 1,0 0,1 1,0 0,0 0,0 1,0 0,1 1,0 0,-1 1,7-1,-2 1,0 0,0 2,0-1,0 2,-1 0,1 0,0 2,-1 0,1 0,-1 2,0-1,12 7,-14-3,0 0,-1 0,0 1,0 0,-1 1,0 1,0 0,-2 0,1 0,-1 1,-1 0,0 1,2 7,13 28,-3 0,-3 1,-1 1,0 3,-2 0,-3 1,-2 1,-3 0,-1 0,-4 0,-5 46,1-71,-2-1,-1 1,-1-1,-1-1,-2 0,-1 0,-11 18,-23 32,-48 62,65-97,-54 67,-5-5,-4-3,-4-4,-90 68,136-123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7.5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1086 1,'5'0,"1"1,-1 0,0 0,1 1,-1-1,0 1,0 0,0 1,0-1,-1 1,1 0,-1 0,1 1,-1-1,0 1,0 0,-1 0,2 3,11 13,0 1,-2 1,4 9,-5-10,61 115,-5 4,4 29,26 55,-64-137,-3 2,-5 1,-3 1,-5 1,3 48,-22-139,8 47,-2 0,-2 0,-3 0,-1 2,-1-37,0 1,-1-1,0 0,-1 0,-1 0,0 0,0 0,-1-1,-1 0,0 0,-1 0,0-1,-1 0,0-1,-1 1,-8 7,-3 1,-1-2,-1 0,-1-1,0-1,-16 7,31-18,0 0,0-1,0 0,-1 0,1-1,-1 0,1 0,-1-1,0 0,1-1,-1 0,0 0,0-1,1 0,-1 0,0-1,1 0,-1-1,-2-1,-2-2,1-1,1-1,-1 1,2-2,-1 1,1-2,0 1,1-1,0-1,0 0,1 0,1-1,0 1,-16-32,3 0,1 0,0-7,-1-3,-53-151,31 81,-17-24,57 142,-1 0,1-1,-1 1,0 0,-1 1,1-1,-1 0,0 1,0 0,0 0,-1 0,1 1,-1-1,0 1,0 0,0 0,-4-1,2 2,1 1,-1-1,-1 1,1 0,0 1,0 0,0 0,0 0,0 1,0 0,0 0,0 1,-7 2,-31 12,0 1,2 2,0 3,1 1,1 2,1 1,1 3,2 1,1 2,-11 13,17-14,1 2,2 1,1 1,1 1,2 1,2 1,1 1,2 0,2 2,2 0,-5 24,15-46,1 1,0-1,1 1,1 0,1 0,1 0,0-1,2 1,2 9,-4-24,1 0,-1 0,1 0,0 0,0 0,0-1,1 1,-1 0,1-1,0 0,1 0,-1 0,1 0,0 0,0-1,0 1,0-1,1 0,-1-1,1 1,-1-1,1 0,0 0,0 0,0-1,0 1,1-1,-1-1,0 1,0-1,1 0,-1 0,0 0,0-1,1 1,2-2,31-6,0-2,-1-1,-1-2,0-2,-1-1,0-2,-1-1,24-19,-2-1,-2-4,-1-1,-3-3,29-35,-41 35,-10 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7.9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8.3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58.97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0,'2'36,"1"1,2-1,2-1,1 1,1-1,2-1,2 0,15 29,20 32,5-2,25 29,-10-27,4-3,4-3,4-4,59 49,-126-121,-1 1,-1 1,0 0,-2 0,1 1,-1 2,4 7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0.0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137 0,'-4'2,"0"-1,0 1,1 0,-1 0,1 0,-1 0,1 1,0-1,0 1,0 0,0 0,1 0,-1 0,1 0,-1 1,-2 3,-7 8,1 0,1 0,1 1,0 0,-4 12,10-23,1 0,-1 0,1 0,1 1,-1-1,1 1,0-1,0 1,1-1,-1 1,1 0,0-1,1 1,0-1,-1 1,2-1,-1 1,1-1,2 6,-3-10,0 0,0 1,0-1,1 0,-1 0,1 0,-1 0,1 0,-1 0,1 0,-1 0,1-1,0 1,-1 0,1-1,0 0,0 1,-1-1,1 0,0 0,0 0,0 0,-1 0,1-1,0 1,0 0,-1-1,1 1,0-1,-1 0,1 1,0-1,-1 0,1 0,-1 0,1 0,-1-1,12-6,-1-1,0 0,-1-1,3-3,-7 7,7-9,0-1,0 0,8-16,-11 16,1 1,0 0,8-6,-20 20,0 1,0 0,1-1,-1 1,0 0,0 0,1-1,-1 1,0 0,0 0,1-1,-1 1,0 0,1 0,-1 0,0-1,1 1,-1 0,0 0,1 0,-1 0,0 0,1 0,-1 0,1 0,-1 0,0 0,1 0,-1 0,0 0,1 0,-1 0,0 0,1 1,-1-1,0 0,1 0,-1 0,0 0,1 1,-1-1,0 0,1 0,-1 1,0-1,0 0,0 1,1-1,-1 0,0 1,0-1,0 0,0 1,1-1,-1 0,4 23,-6 24,-1 0,-3 0,-5 17,-2 15,-12 72,-9 75,30-179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1.1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1518 612,'-62'69,"41"-44,0-2,-2 0,-16 12,14-14,0-2,-1 0,-1-2,-1-1,-1-1,0-1,0-2,-19 5,19-7,16-6,0 1,-1-2,1 0,0 0,-5-1,15-1,1-1,-1 0,1 0,-1 0,1 0,-1-1,1 1,-1-1,1 1,0-1,-1 0,1 0,0 0,0 0,-1 0,1-1,0 1,0-1,0 1,1-1,-1 0,0 0,1 1,-1-1,1 0,-1-1,1 1,0 0,0 0,-1-2,-2-10,0-1,1 1,0-1,1 0,1 0,1-8,4-98,0 54,-3 33,2-49,5-24,-3 78,0 1,1-1,2 1,1 1,8-16,-7 20,-1 0,1 1,1 0,1 1,0 0,8-8,-15 24,-1 0,1 0,0 0,0 0,0 1,1 0,-1 0,1 1,0-1,0 1,1 1,-1-1,0 1,1 0,-1 0,1 1,0 0,0 0,0 1,-1 0,6 0,0 2,0 0,0 0,0 1,0 1,0 0,-1 0,0 2,0-1,0 1,0 1,-1 0,0 0,1 2,8 8,-1-1,-1 2,-1 1,0 0,-1 1,2 5,-4-2,-1 1,-1-1,-1 2,-1-1,-1 1,0 5,4 23,-3 1,1 27,-2 3,-5 0,-6 77,0-123,-2 1,-1-1,-2 0,-2-1,-1 0,-2 0,-9 16,9-30,0-1,-2 0,0-1,-2 0,0-2,-1 0,-16 12,-34 26,-45 27,-127 75,-70 25,-62 38,240-135,19-12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1.7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1,'2'19,"1"1,1-1,1 0,1 0,0 0,2-1,0 0,1 0,2 2,20 44,25 71,0 2,5-2,68 105,-28-92,92 100,-117-153,296 397,-330-441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3.3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619 1,'2'61,"3"1,2-1,15 58,57 173,-57-217,6 11,4-1,3-1,4-2,24 33,10 5,6-3,46 49,-119-159,0 0,0 1,1-2,-1 1,2-1,-1 0,1-1,0 0,7 4,-12-8,0 1,0-1,1-1,-1 1,0 0,0-1,1 0,-1 0,0 0,1 0,-1 0,0 0,0-1,1 0,-1 0,0 0,0 0,0 0,0 0,0-1,0 0,0 1,0-1,-1 0,1-1,-1 1,1 0,-1-1,5-4,0-2,-1 1,1-1,-2 1,1-2,-1 1,-1 0,0-1,0 0,1-8,5-21,-2-1,0-10,3-13,-6 39,-1 7,-1 0,0 0,-1-1,-1 1,-1-4,0 17,0 0,-1 0,1 0,-1 0,0 0,0 0,-1 1,1-1,-1 0,1 1,-1-1,0 1,-1-1,1 1,0 0,-1 0,0 0,0 0,0 1,0-1,0 1,0-1,-1 1,-2-1,-1 0,-1 0,0 1,0-1,0 2,0-1,0 1,0 0,-1 1,1 0,0 0,0 1,0 0,-1 0,1 1,0 0,0 0,1 1,-1 0,0 1,-23 11,0 1,2 2,0 1,-2 4,10-8,-409 318,-49 35,457-353,-1-2,-1 0,0-1,-15 4,37-15,0 0,0-1,0 1,0 0,0-1,0 0,-1 1,1-1,0 0,0 0,-1 0,1 0,0-1,0 1,0-1,0 1,-1-1,1 0,0 0,0 0,0 0,-1-1,0 0,1-1,-1 1,1-1,0 0,0 1,0-1,0 0,1 0,-1-1,1 1,0 0,0 0,-1-3,-1-11,1 0,0 0,1 0,0 0,2-8,1-8,1 1,2-1,3-12,-5 32,1 0,0-1,1 1,0 1,1-1,0 1,1 0,0 0,4-3,-6 10,2-1,-1 1,1 0,-1 1,1 0,1 0,-1 0,0 1,1 0,0 0,0 1,0 0,0 0,0 1,0 0,0 1,0-1,0 2,1-1,-1 1,5 1,8 1,0 1,1 1,-2 1,1 1,-1 1,0 0,12 8,-18-7,0 0,-1 1,0 1,-1 0,0 1,-1 0,0 0,-1 2,0-1,-1 1,-1 0,0 1,-1 0,-1 0,0 1,-1-1,2 13,2 11,-3 1,0-1,-3 1,-1 1,-3-1,-4 35,0-31,-2-1,-3 1,-1-2,-2 1,-2-2,-2 0,-12 22,-36 55,-65 89,4-9,83-117,11-10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0.1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 1,'-1'193,"4"221,3-341,3-1,3 0,11 29,68 209,-81-278,1 9,-2 1,0 9,-4-17,2 1,1-2,10 26,6 14,-3 1,-4 1,8 77,15 63,-22-119,0 31,7 41,-17-127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4.0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333 1,'0'815,"0"-775,-2 0,-2 0,-1-1,-2 1,-2-1,4-18,-2-1,-1 0,0 0,-1-1,-1 0,-1-1,-1 0,0-1,-1 0,-5 4,-20 21,14-15,-1 0,-1-2,-20 15,13-17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04.4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19.1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3441 2545,'-1'-19,"0"1,-2-1,0 1,0 0,-2 0,0 0,-1 0,-1 1,-1 0,0 0,-2 1,-19-31,-3 2,-1 1,-4 1,-45-61,69 85,1 0,0-1,2 0,0-1,1 0,1-1,1 0,0-4,0-10,2 0,1 0,1-1,3-27,-2 32,-1 0,-2 1,-1-1,-1 1,-2 1,-8-21,-14-48,15 39,-6-23,2-6,10 40,-3 1,-3 0,-1 1,-20-39,27 67,-1 0,0 1,-2 1,0 0,0 0,-8-4,-25-25,-25-15,32 28,1-1,2-2,-1-4,-46-55,-31-38,104 120,-10-15,-2 2,0 1,-15-12,29 30,0 0,0 1,-1 0,0 0,0 1,-1 1,0-1,1 1,-1 1,-1 0,1 0,0 1,-4 0,-3 0,0 1,0 1,0 0,0 1,0 1,1 0,-1 2,1 0,-1 0,1 2,0 0,1 1,0 0,0 1,0 1,1 1,1 0,-1 0,2 1,-1 1,2 0,-1 1,2 0,0 1,0 0,1 1,-160 228,11-19,146-206,-31 50,-5 14,35-56,1-1,2 2,0-1,2 2,-1 6,-9 35,-3 0,-12 20,2-5,3 7,-3 6,-43 90,30-81,-8 40,34-93,-26 50,25-62,2 1,1 1,-4 24,6-15,-20 46,20-61,1-1,2 2,2 0,-3 29,-9 71,-33 114,29-143,-2-1,-4 0,-41 91,46-125,2 0,-1 25,4-15,-24 57,27-86,2 1,0 16,2-12,-18 51,6-27,5 1,2 1,0 37,18-115,-11 94,5 0,4 1,5-1,5 9,-4-89,1 1,1-1,1-1,1 1,1-1,1 0,1-1,1 0,0-1,2 0,0 0,1-2,6 6,9 10,2-2,1-2,1-1,1-1,2-2,17 9,-13-12,0-1,2-2,0-2,1-1,1-3,0-1,1-3,0-1,0-2,0-3,16-1,338-9,-342-1,-1-2,0-2,0-3,-2-3,18-8,22-15,-2-3,69-46,73-37,-159 92,-1-3,-3-4,-1-2,-2-4,-2-3,23-25,164-169,-90 74,-92 92,46-36,-59 65,-3-2,-2-3,-2-2,-3-2,28-47,-57 77,-8 14,0-1,-2-1,1 0,-2 0,0-1,-2 0,0 0,0-1,1-17,-1-49,-4 0,-6-39,1-4,0 94,0 1,-3-1,-1 1,-3-6,-5-27,-6-19,-8-12,2 5,4 14,11 44,2-1,1 0,2 0,2-1,1-1,3 24,-1-31,-1 0,-9-37,2 40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1.3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1,'1'10,"0"1,1-1,0 0,1 0,0 0,1 0,0 0,1-1,2 5,16 39,2 10,2-1,3-1,3-2,3-1,160 227,-57-89,243 341,-166-240,-190-259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2.15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1306 0,'2'222,"-5"255,2-452,0-1,-2 0,-1 0,-1 0,-1 0,-2 1,6-17,-1 0,-1-1,0 1,0-1,0 0,0 0,-1-1,-1 1,1-1,-1 0,0 0,0-1,0 0,-1 0,0-1,0 1,0-1,-1-1,1 0,-2 1,-65 18,0-3,-2-4,0-2,-43-1,-311 2,286-18,127 2,1-1,-1 0,0-1,1 0,-1-1,1-1,-1-2,-17-12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2.8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0,'0'8,"0"11,8 33,11 17,2 12,5 1,7 1,5 4,13 2,-3-5,-1-2,-1-6,-8-8,-3-16,-7-25,-8-24,-8-14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4.38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1038 238,'-42'2,"-1"1,0 2,1 2,0 2,1 2,-3 2,-15 8,0 3,2 1,-41 27,73-38,1 1,0 1,2 1,-1 1,2 1,0 1,2 0,0 2,1 0,2 2,0-1,1 2,2 0,0 1,2 0,1 1,-3 11,-98 342,102-349,1 1,2 0,1-1,0 31,4 130,3-117,-2-48,2 1,2 0,0-1,1 0,2 0,1 0,1-1,1 0,7 10,0-5,1 0,2 0,1-2,2-1,0-1,28 25,0-6,2-2,2-2,1-3,3-2,1-3,1-3,50 18,-38-21,1-4,2-3,0-3,1-4,0-3,61 0,538-12,-355-5,-181 6,31 1,161-22,-280 15,0-3,-1-2,0-2,-1-2,-1-3,0-2,-1-1,21-16,-44 21,0-1,-1-1,-1-1,0-1,-2-2,0 0,-2-1,0 0,-2-2,0 0,-2-1,10-24,-7 7,-1-1,-3-1,-2 0,-1 0,-3-1,-2 0,1-45,-2-45,-13-135,5 252,-1 0,-1 0,0 0,-2 1,0 0,-1 0,-1 1,0 0,-1 0,-1 1,-9-10,-21-24,-2 2,-42-35,15 21,-2 3,-3 4,-3 3,-1 3,-21-6,-86-47,69 36,-3 4,-86-28,90 47,-1-2,-2 4,-87-14,33 27,-1 8,-1 8,-163 9,333 3,-20 0,-1 1,0 1,1 1,-1 1,-6 3,26-6,0 1,0 0,1 1,-1-1,0 1,1 0,0 0,0 1,0 0,0 0,0 0,1 0,0 1,0 0,0 0,0 0,1 0,0 0,0 1,0 0,1-1,0 1,-1 4,-7 33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37.2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 2546,'0'0,"0"-1,0 1,0 0,0 0,-1-1,1 1,0 0,0 0,0 0,-1-1,1 1,0 0,-1 0,1 0,0 0,0 0,-1 0,1-1,0 1,-1 0,1 0,0 0,0 0,-1 0,1 0,0 0,-1 0,1 0,0 0,0 1,-1-1,1 0,0 0,-1 0,1 0,0 0,0 0,-1 1,1-1,0 0,0 0,-1 0,1 1,0-1,0 0,0 0,0 1,-1-1,1 0,0 0,0 1,0-1,0 0,0 0,0 1,0-1,0 0,0 1,0-1,0 0,-17-26,11 6,1 0,1 0,1 0,0-1,1-14,3-110,1 71,-4-90,0 37,9-54,-2 145,2 1,1 0,2 1,4-7,0-3,-2-1,-1-4,55-264,-41 222,5 1,3 2,4 2,4 1,10-10,-28 56,2 0,2 2,1 1,22-21,21-15,45-33,-94 88,-1 1,2 1,0 1,1 1,0 2,1 0,0 1,0 2,1 0,1 2,-1 1,1 1,-1 1,8 1,34 2,0 2,0 3,0 3,0 3,-1 4,-7 0,0 3,-1 3,43 22,-82-35,80 32,-60-26,0 2,-1 1,-1 2,-1 2,-1 1,-1 2,7 8,34 41,-3 5,-3 2,4 14,59 68,-80-98,-27-31,1-2,1 0,2-2,1-1,26 18,-18-22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38.4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1181 0,'2'92,"3"-1,5 0,4 0,10 26,-8-41,-3 0,-4 0,-3 1,-4 0,-3 0,-5 21,6-94,0 0,-1 0,0 0,0 0,0 1,0-1,-1 0,0-1,0 1,0 0,0 0,0-1,-1 1,1-1,-1 0,0 0,0 0,0 0,-1 0,1-1,-1 0,1 1,-1-1,0 0,0-1,0 1,0-1,0 1,-14 1,0 1,0-2,-1-1,1 0,0-1,-3-1,-4 1,-493-30,45 0,417 30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40.6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4939 1797,'-1'-9,"0"1,-1-1,-1 0,0 1,0-1,0 1,-1 0,0 0,-1 0,0 0,0 1,0 0,-1 0,-14-21,-43-69,-278-409,211 330,-124-127,193 239,-2 3,-3 2,-3 4,-1 2,-3 4,-50-24,97 61,0 1,-1 1,-23-5,22 7,0-1,2-1,-18-9,19 7,0 1,-2 2,1 0,-1 2,0 1,-1 2,1 0,-1 2,0 0,-25 3,-44 7,1 4,-48 13,-14 2,-393 52,385-53,-102 34,209-42,2 3,1 3,0 2,-47 31,46-26,-70 32,67-35,1 3,1 2,-48 38,84-53,1 2,1 1,1 1,1 0,0 1,1 3,-34 57,-3 14,9-16,-219 344,238-386,2 0,2 1,2 1,1 1,2 1,0 9,9-21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1.0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1495 0,'-9'11,"0"1,0 0,1 0,0 1,2-1,-1 2,-3 11,-20 36,-38 66,41-73,-3-2,-2 0,-22 26,41-63,1 0,-2-1,0 0,-1-2,0 1,-1-2,0 0,-1-1,0 0,0-2,-1 0,0-1,-4 0,5-1,-2-2,1 0,0-1,-1-1,1 0,-1-2,-5 0,13-1,0 0,0-1,0-1,0 1,1-2,0 0,-1 0,1 0,0-1,1-1,-1 0,-5-5,-52-47,2-2,4-4,-18-25,8 9,-73-63,136 136,-65-51,69 55,0 1,0-1,0 1,-1 0,1 0,-1 0,1 0,-1 1,0 0,0 0,1 0,-1 1,0 0,0-1,0 2,-3-1,7 1,0-1,-1 1,1-1,0 1,0-1,0 1,-1 0,1 0,0-1,0 1,0 0,0 0,0 0,1 0,-1 0,0 0,0 1,1-1,-1 0,1 0,-1 0,1 1,-1-1,1 0,0 1,0-1,-1 0,1 1,0-1,0 0,0 1,1-1,-1 0,0 1,1 4,0 0,0-1,0 1,1 0,0-1,0 1,1-1,14 26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42.1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1040 419,'-1'4,"0"0,0 0,0 0,-1 0,1 0,-1 0,0-1,0 1,0 0,-1-1,1 0,-1 1,0-1,0 0,-5 7,-64 74,-4-4,-3-3,-11 3,30-27,-30 24,-41 51,130-127,-59 63,-43 35,103-98,-1-1,0 1,1 0,-1 0,0-1,0 1,0-1,0 1,0-1,1 1,-1-1,0 1,0-1,0 0,0 0,0 1,0-1,0 0,0 0,0 0,0 0,0 0,0 0,0 0,0-1,0 1,0 0,0-1,0 1,0 0,0-1,0 1,0-1,0 1,0-1,1 0,-1 1,0-1,0 0,1 0,-1 1,1-1,-1 0,0 0,1 0,-1 0,-2-7,-1 1,1-1,1 1,-1-1,0-6,2 7,-46-211,24 100,-26-75,34 146,2 1,2-2,2 0,3 0,1 0,2-31,7-150,-4 189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51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3793 0,'-7'1,"-1"0,0 1,1 0,-1 0,1 1,0 0,0 0,-5 4,-18 6,-559 232,379-154,-155 79,195-105,-89 19,-75 26,-520 236,558-206,-187 77,479-215,-24 9,0 1,-12 8,8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53.2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2638 0,'9'22,"0"-4,-8-12,-1-1,0 1,0 0,0 0,-1 0,0 0,0 0,0 0,-1-1,0 1,0 0,0-1,-1 1,0-1,0 0,0 0,0 0,-1-1,0 1,-3 3,-14 13,0-1,-1-1,-16 11,-42 27,-3-3,-2-5,-43 18,-277 112,345-154,-519 206,174-72,390-153,-301 129,178-74,-33 6,123-50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55.1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0,'1'9,"1"-1,-1 0,1 0,1 0,-1 0,1 0,1 0,-1-1,1 1,1-1,2 3,58 74,102 84,317 316,-428-436,1-3,2-2,2-3,2-3,28 12,108 42,32 2,-48-20,-40-6,104 68,-214-117,152 100,-14-9,493 283,-496-292,-33-19,3-6,34 9,-50-30,108 43,414 114,-447-148,96 40,-45-15,204 73,-180-62,-220-81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56.0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1515 0,'4'5,"0"0,-1 1,0-1,0 1,-1-1,0 1,1 0,-2 0,1 0,-1 0,9 25,42 87,-7-17,19 67,-54-137,-1 1,-2 0,-1 0,-1 1,-2-1,-2 1,-1 21,0-48,-1 0,1 0,-2 0,1 0,0 0,-1 0,0-1,0 1,-1-1,0 1,0-1,0 0,0 0,-1 0,0-1,0 1,-2 1,-1-1,0 0,1-1,-1 0,-1 0,1-1,0 0,-1 0,0-1,1 0,-1 0,0-1,0 0,-4 0,-140 6,-130-12,106 0,130 4,-85-1,-26 8,112-2,1 1,0 3,0 2,1 1,-19 9,6 2,-50 26,85-37,1 1,0 1,0 1,2 1,0 0,-7 9,-15 20,7-5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0.6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4033 84,'0'-2,"-1"-1,0 0,0 1,0-1,0 1,0-1,-1 1,1 0,-1-1,1 1,-1 0,0 0,0 0,0 0,0 0,0 1,-1-1,1 1,0-1,-1 1,1 0,-55-25,44 23,1 0,0 0,-1 2,1-1,-1 2,1 0,-1 0,1 1,-1 0,1 2,0-1,-1 1,1 1,0 0,1 1,-1 0,1 1,-8 5,5-3,-1 2,2 0,-1 1,1 0,1 1,0 0,0 1,2 0,0 1,0 0,1 1,1 0,-4 8,5 2,0 0,1 0,2 0,0 1,2 0,1 0,1-1,1 1,5 25,-6-47,0 0,0 0,1 0,0 0,0 0,0 0,0 0,1 0,-1 0,1-1,0 1,0-1,0 1,1-1,-1 0,1 0,0 0,-1 0,2 0,-1-1,0 1,0-1,1 0,-1 0,1 0,0 0,-1-1,1 1,0-1,0 0,0 0,0-1,0 1,0-1,0 0,1 0,5-1,0 0,0-1,0 0,0 0,-1-1,1 0,-1-1,0 0,0-1,0 0,-1 0,1 0,-1-1,2-3,5-6,0 0,-2-1,0-1,0 0,-2-1,0 0,-1 0,-1-1,-1 0,0-1,-2 0,1-2,8-20,-8 25,-1 0,0-1,2-15,-8 30,1 0,0 0,-1-1,0 1,0-1,0 1,0 0,-1-1,1 1,-1 0,0-1,0 1,0 0,0 0,0 0,-1 0,1 0,-1 0,0 0,0 0,-2-1,2 2,0 1,0 0,0-1,0 1,0 0,0 0,0 1,0-1,0 0,-1 1,1-1,0 1,0 0,-1 0,1 0,0 0,-1 0,1 0,0 1,0-1,-1 1,1-1,0 1,-54 23,47-19,-28 17,2 2,1 1,0 1,-1 5,-22 16,-81 75,87-74,-2-3,-1-1,-59 33,92-64,-31 17,0-2,-31 11,65-32,0-1,0-1,0 0,-1-1,0-1,0-1,0 0,0-2,0 0,-1-1,-53-10,1-3,-37-14,-45-9,147 36,0 0,1-1,-1 0,1 0,-1 0,1-1,0 0,0 0,0 0,0-1,0 0,1 0,0-1,0 1,0-1,0 0,1 0,0-1,0 1,0-1,1 0,0 0,0-1,0 1,1 0,0-1,0 1,1-1,0 0,0 0,0-1,-1-10,1-1,1 0,0 0,1 0,1 0,1 1,1-1,0 1,2 0,0 0,1 0,2-3,-5 12,1 1,0-1,1 1,-1 0,2 0,-1 0,1 1,0 0,1 1,0-1,0 1,0 1,0-1,1 2,0-1,0 1,0 0,1 1,-1 0,1 1,0 0,0 0,7 1,-9 0,-1 2,0-1,1 1,-1 0,0 0,0 1,0 0,0 0,0 1,0 0,-1 0,1 0,-1 1,0 0,0 1,0-1,-1 1,0 0,4 4,-2-1,0 1,-1-1,0 1,0 1,-1-1,0 1,-1 0,0 0,0 0,-1 1,-1-1,2 10,-1 6,-2 0,0 0,-1 0,-2 0,-1 0,-1-1,-1 1,-1-1,-7 20,0-13,-1 0,-1-1,-2-1,-1 0,-1-2,-20 24,-6 0,-2-2,-2-2,-10 4,-164 125,74-60,24-16,-41 20,121-91,-2-2,-2-2,0-3,-1-1,-34 8,44-17,-2 1,-1-2,-26 3,65-15,0 1,0-1,0 0,0 0,0-1,0 1,0-1,0 0,1 0,-1 0,0 0,0-1,1 1,-1-1,1 0,0 0,-1 0,1-1,0 1,0-1,1 0,-1 0,0 0,1 0,0 0,0 0,0-1,0 1,0-1,1 1,-1-2,-6-15,2 0,0-1,1 0,1 0,0-7,1 12,-9-97,5-1,7-111,1 170,0 36,0 1,1 0,1-1,0 1,2 0,0 0,1 1,1 0,0 0,-5 12,0 0,1 0,0 0,0 1,0-1,0 1,0 0,1 0,0 0,0 1,0-1,0 1,1 0,-1 0,1 1,0-1,-1 1,1 0,0 0,1 1,-1-1,0 1,0 0,1 0,-1 1,0 0,1 0,-1 0,0 1,1-1,-1 1,4 1,-4 0,1 1,-1-1,1 1,-1 0,0 0,0 0,0 1,0 0,-1 0,1 0,-1 0,0 1,-1-1,1 1,-1 0,0 1,0-1,0 0,-1 1,1-1,-2 1,1 0,-1 0,2 6,0 9,1 1,-2 0,-1 0,-1 0,-1 0,-2 8,1-12,-2 0,-1 0,0 0,-1 0,-1-1,0 0,-5 6,-13 22,-2-2,-4 2,8-14,-1-2,-1-1,-2-1,-10 7,-122 95,104-87,12-8,-2-1,-2-2,0-3,-2-1,-29 10,44-23,21-7,-1-1,0-1,0 0,0-1,-1 0,0-1,11-3,1 1,-1-1,0 0,1-1,-1 1,0 0,1-1,-1 0,0 0,1 0,0 0,-1-1,1 1,0-1,-1 0,1 0,0 0,0 0,1 0,-1-1,0 0,1 1,-1-1,1 0,0 0,0-1,-5-7,2-1,0 1,0-1,1 0,0-1,1 1,1-1,0 1,0-13,0-6,2 0,1-1,3-14,-4 41,1 0,0 0,0 0,1 1,-1-1,1 0,0 1,0-1,0 1,1 0,0-1,0 1,0 1,0-1,0 0,4-2,-4 4,-1 0,1 1,-1 0,1-1,0 1,0 0,0 0,-1 0,1 1,0-1,0 1,0-1,0 1,0 0,0 0,0 0,0 1,0-1,0 1,0 0,0-1,0 1,-1 1,1-1,0 0,-1 1,1-1,0 1,13 9,-1 0,0 1,-1 0,0 1,-1 0,-1 1,0 1,-1 0,-1 1,0 0,-1 0,7 17,-6-7,-1-1,-1 2,-1-1,-1 1,-1 0,-2 0,-1 0,-1 18,-1-23,-1 80,-10 70,7-141,-1 0,-2 0,-1-1,-1 0,-1-1,-2 0,-11 20,13-34,-1-1,-1 1,0-2,-1 1,-1-2,0 0,0-1,-1 0,-8 4,-52 42,73-55,-65 55,-30 19,55-48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1.6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0,'3'1,"-1"-1,0 1,0 0,1-1,-1 1,0 0,0 0,0 1,0-1,0 0,0 1,-1-1,1 1,0-1,-1 1,1 0,-1 0,0 0,1 0,-1 1,26 47,-21-36,89 205,-90-209,57 117,48 68,-95-172,-1 1,-1 0,7 21,-8-9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2.9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1706 505,'-161'2,"-4"0,-12-7,167 4,-1 0,0 0,1-1,-1 0,1-1,0 0,0-1,0 0,0 0,1-1,-1-1,1 1,-3-4,5 3,2 0,-1 0,1-1,0 0,0 1,1-2,-1 1,2 0,-1-1,1 0,0 0,1 0,0 0,0 0,1 0,0 0,0-2,-2-15,2 0,1 0,0-1,2 1,1 0,2-1,-4 19,0-1,1 1,0 0,0 0,1 0,0 0,0 0,1 0,0 1,0 0,0-1,1 2,0-1,0 0,1 1,-1 0,1 0,0 1,1 0,-1 0,1 0,0 0,-2 2,-1 1,1 0,-1 0,1 0,-1 0,1 0,0 1,-1 0,1 0,0 0,-1 1,1 0,0 0,-1 0,1 0,0 1,3 1,-1 1,-1-1,1 2,0-1,-1 1,0-1,0 2,0-1,1 3,12 15,-1 1,-2 0,-1 2,11 21,-19-33,9 15,-2 0,-1 1,6 21,-15-36,0 0,-2 0,1 0,-2 1,0-1,-1 0,-1 1,-1 12,-1-11,-1-1,0 0,-1 1,-1-2,0 1,-1-1,-1 0,-1 0,0-1,0 0,-2-1,1 0,-2 0,0-1,0-1,-7 5,-25 16,0-1,-2-3,-1-1,-28 10,41-23,0-1,-1-1,0-2,-1-2,1-1,-2-1,-20-1,-67 0,-73-8,82-1,89 4,-2 1,1-2,-1-1,-22-5,45 6,-1 0,1 0,-1-1,1 1,0-1,0 0,0-1,0 1,0-1,1 0,-1 0,1-1,-1 1,1-1,0 0,1 0,-1 0,1-1,0 1,0-1,-1-2,-2-13,1 0,1-1,1 1,1-1,1 0,0 1,3-14,-2 29,1-60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3.3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1,'8'0,"11"0,10 0,24 8,3 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5.6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3396 62,'-2'15,"-1"0,0-1,-1 1,-1-1,0 0,-1 0,-1-1,0 0,0 0,-1 0,-3 2,-13 24,-8 17,2 1,-14 41,35-73,0 1,2 0,2 0,0 1,1 0,2-1,1 1,1 4,1 0,1 0,2-1,1 1,1-1,2 0,1 0,1-1,1 0,6 6,-9-19,1 0,1-1,0 0,1-1,1 0,0-1,1 0,0-1,1-1,0 0,1-1,0 0,0-1,1-1,1 0,14 4,-24-9,0-1,1 0,-1 0,1 0,0-1,-1 0,1-1,0 0,-1 0,1-1,0 0,-1 0,1-1,-1 1,1-2,-1 1,0-1,0 0,0-1,0 1,-1-2,1 1,-1 0,0-1,0-1,-1 1,2-2,23-29,-1-2,-1-1,-3-1,-1-1,-2-2,-1 0,0-8,-9 20,0 0,5-31,-16 61,-1 1,1-1,-1 0,0 0,1 0,-1 0,0 1,0-1,0 0,0 0,0 0,0 0,0 0,0 1,0-1,0 0,0 0,0 0,-1 0,1 0,0 1,-1-1,1 0,0 0,-1 1,1-1,-1 0,1 0,-1 1,0-1,1 1,-1-1,0 0,1 1,-1-1,0 1,0 0,1-1,-1 1,0 0,0-1,0 1,0 0,1 0,-1 0,0-1,0 1,0 0,0 0,0 1,1-1,-1 0,0 0,0 0,0 0,0 1,0-1,-8 3,0-1,1 2,-1-1,1 1,-2 1,-79 47,-58 45,-31 19,124-85,-1-1,-1-4,-38 12,67-28,0-2,0-2,-1 0,0-2,0 0,-1-2,1-2,0 0,-5-2,14-2,-1 0,1-1,0-1,0 0,0-2,1 0,0-1,1-1,0-1,0 0,-1-3,-33-28,1-2,-28-34,29 29,3-2,1-3,4-1,1-2,3-1,3-2,2-2,-15-45,26 47,3-2,3 0,-4-40,8 64,6 24,5 15,20 127,-15-84,2 0,10 32,89 246,18 5,-96-256,-20-50,0 1,-1-1,-2 1,0 1,-1-1,0 14,-4-27,0-1,0 1,-1-1,0 1,-1-1,0 0,0 1,0-1,-1 0,-1 0,1-1,-1 1,-1-1,1 1,-1-2,0 1,-1 0,-4 4,-10 6,0-1,0 0,-2-2,0 0,0-2,-1 0,-21 7,3-4,-1-1,-1-2,0-3,-7 1,36-8,-1 0,0-1,0 0,0-1,1-1,-1 0,0-1,1-1,-1 0,-5-3,12 3,1 0,0 0,0-1,1 0,-1 0,1-1,0 1,0-2,0 1,1 0,0-1,0 0,0 0,1-1,0 1,0-1,0 0,1 0,0 0,0-2,-2-9,0-2,3 33,7 71,1 1,-4-1,-3 1,-8 39,8-113,-1 0,0 0,-1 0,0-1,-1 1,0-1,-1 1,0-1,0 0,-1-1,-6 9,8-15,0 1,0 0,0-1,0 0,0 0,-1 0,0 0,1-1,-1 0,0 0,0 0,0 0,0-1,-1 0,1 0,0 0,0-1,-1 0,1 0,0 0,-1-1,1 0,0 0,0 0,0 0,-3-2,-12-4,1 0,0-2,0 0,0-2,1 0,1 0,0-2,1 0,0-1,-7-10,-30-33,2-2,-6-16,30 40,-124-175,-14-18,125 178,-1 2,-3 2,-18-13,56 55,-8-9,-1 0,-1 1,0 1,-8-3,20 12,1 0,-1 0,0 0,1 1,-1-1,0 1,0 0,0 0,0 1,0-1,0 1,0 0,0 0,0 0,0 1,0-1,0 1,0 0,0 0,0 0,0 1,1-1,-4 3,0 1,0 1,0-1,1 2,-1-1,2 1,-1 0,1 0,-3 5,-37 69,40-71,-28 63,3 2,2 1,5 1,2 1,-3 44,-3 60,-3 164,26-290,1-19,1 0,2 0,1 0,4 16,-5-52,0 0,0-1,1 1,-1 0,0 0,0 0,1 0,-1-1,0 1,1 0,-1 0,1-1,-1 1,1 0,0-1,-1 1,1 0,-1-1,1 1,0-1,0 1,-1-1,1 1,0-1,0 0,0 1,0-1,26-4,27-28,-53 31,43-32,-2-2,-1-2,33-41,101-134,16-16,-173 208,-1 0,0-1,0-4,3-8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2.7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1,'1084'0,"-1058"-1,-1 2,0 1,19 4,-42-6,-1 0,1 0,-1 1,1-1,-1 0,1 0,-1 1,1-1,-1 1,0 0,1-1,-1 1,0 0,1 0,-1 0,0 0,0 0,0 0,0 0,0 0,0 0,0 1,0-1,-1 0,1 1,0-1,-1 0,1 1,-1-1,1 1,-1-1,0 1,1-1,-1 1,0-1,0 1,0-1,0 1,-1-1,1 1,0-1,-1 1,1-1,-1 1,1-1,-1 0,1 1,-1-1,-1 1,-3 8,-1-1,-1 1,0-1,0-1,-1 0,-2 3,-33 29,-2-3,-1-1,-18 9,-152 88,64-42,147-88,-3 1,0 1,1 0,0 0,0 1,0 0,1 0,-1 1,6-5,-1 0,1 0,0 1,0-1,0 0,0 0,0 1,1-1,-1 0,1 1,-1-1,1 1,0-1,0 1,0-1,0 0,0 1,1-1,-1 1,1-1,0 0,-1 1,1-1,0 0,0 0,1 0,0 2,4 7,1-1,0-1,1 1,0-1,0 0,1-1,0 0,1 0,4 2,21 13,0-3,9 3,32 19,-72-40,1 1,-1 0,0 0,0 0,0 1,0-1,-1 1,1 0,-1 0,0 1,0-1,-1 0,1 1,-1 0,0-1,0 1,-1 0,0 0,1 0,-1 0,-1 1,1-1,-1 0,0 0,0 0,-1 0,1 1,-1-1,0 0,-1 0,1 0,-1 0,0-1,-1 2,-9 22,-2-2,0 1,-2-2,-1 0,-13 13,7-7,11-16,-1 0,0-1,0-1,-1 0,-1-1,-1-1,-13 8,2-3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6.2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690 0,'8'0,"3"8,-1 11,-17 9,-25 9,-14-2,-7 1,-11 2,-3-5,3-8,-4-9,-7-6,-7-6,-4-3,12-1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09.7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0,'8'0,"3"8,16 19,10 29,0 20,1 22,2 18,-5-3,-1-4,2-5,2-12,-5-14,-8-20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12.5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4855 83,'-4'1,"0"1,1-1,-1 1,0 0,0 1,1-1,0 1,-1-1,1 1,0 0,0 0,0 0,1 1,-1-1,1 1,-1 1,-6 6,-15 18,2 0,0 1,2 1,2 1,-3 9,13-23,1 0,1 1,0 0,2 0,0 1,1-1,1 1,1 0,0 0,3 14,-1-17,1 0,1 0,0 0,2-1,0 0,0 0,6 10,-8-20,0 1,1-1,-1-1,1 1,1 0,-1-1,1 0,0 0,0 0,0-1,1 0,-1 0,1 0,0 0,0-1,1 0,-1 0,1-1,5 2,4-2,-1 0,1-1,0 0,-1-1,1-1,0-1,-1 0,0-1,1-1,-1 0,0-1,-1 0,1-1,-1-1,0 0,-1-1,0-1,0 0,-1-1,5-5,-2 3,-1-2,0 0,-2 0,1-2,-2 1,0-1,-1-1,0 0,-1 0,-2-1,1 0,-2-1,0 1,-2-1,0 0,0-7,-1-49,-5-58,0 57,2 69,0 0,-1 1,0-1,0 0,0 1,-1-1,0 1,0 0,0-1,-1 1,0 0,-1 0,2 3,-1 0,1 0,-1 0,0 0,0 0,-1 1,1-1,-1 1,1 0,-1 0,1 0,-1 0,0 1,0 0,0-1,0 1,0 1,0-1,0 1,-1-1,-17-1,0 1,0 1,0 1,0 1,0 1,1 1,-1 0,1 2,0 1,0 0,1 1,0 2,0 0,1 1,0 0,1 2,1 0,-13 13,-43 48,-11 13,-84 65,132-126,-1-1,-2-1,0-3,-1-1,-1-1,-8 0,-29 7,-1-3,-73 11,-338 53,485-86,-1 0,0 0,0 0,0-1,0 0,1 0,-1 0,0-1,0 0,0 0,1-1,-1 1,0-1,1-1,0 1,-1-1,1 0,-3-3,0 0,1 0,0-1,0 0,1-1,0 1,0-1,0-1,-2-5,-13-20,-8-15,1 0,-2-12,23 46,1-1,1-1,0 1,1-1,0 0,2 0,0 0,1 0,1-7,0 19,0-1,1 1,0-1,1 1,-1 0,1-1,0 1,0 0,0 0,1 0,0 1,0-1,0 1,1-1,-1 1,1 0,0 0,0 0,0 1,1 0,-1 0,1 0,0 0,0 1,0-1,0 1,4-1,17-5,1 2,0 0,0 1,1 2,6 1,20-4,-38 4,78-12,1 4,-1 4,50 5,-138 1,0 1,0-1,-1 1,1 0,0 1,0 0,-1-1,1 2,-1-1,0 0,1 1,-1 0,0 1,-1-1,1 1,-1 0,1 0,-1 0,0 0,-1 1,1 0,-1 0,0 0,0 0,0 0,1 6,-1-1,0 0,-1 0,-1 0,0 0,0 1,-1-1,0 1,0-1,-1 0,-1 1,0-1,0 0,-1 0,-4 9,0-3,0 0,-1-1,-1 0,-1-1,0 0,0 0,-1-1,-1 0,-1-1,-6 5,-24 17,-1-2,-37 19,-86 45,-4-7,-3-8,-3-8,-119 30,-123 44,-34 10,447-155,1-1,-1 1,0-1,1 0,-1 0,0 0,0-1,1 0,-1 0,-4-1,7 0,1 0,0 0,0 0,-1 0,1 0,0-1,0 1,0-1,0 1,1-1,-1 0,0 1,1-1,-1 0,1 0,0 0,-1 0,1-1,0 1,0 0,0 0,1-1,-1 1,1-1,-1 0,-4-25,2-1,0 0,2 0,1 0,2-1,2-12,1-20,-3 25,2-1,2 1,2 0,1 0,1 1,3 1,0 0,3 0,0 1,3 1,0 1,10-10,-5 9,1 0,1 2,2 1,9-6,-28 28,-1 0,1 1,1 0,0 0,0 1,0 0,0 0,1 2,0-1,0 1,1 1,-1 0,1 0,-1 1,1 1,11 0,-18 1,1 1,-1 0,0 0,1 0,-1 1,0-1,0 2,0-1,0 0,-1 1,1 0,0 0,-1 0,0 1,0-1,2 3,0 0,-1 1,0 0,0 1,-1-1,0 1,0 0,-1 0,0 0,0 0,0 2,1 5,-1 1,-1 1,0-1,-1 0,-1 1,-1-1,0 0,-1 0,0 1,-2-1,0 2,-1-6,0 0,-1 0,0 0,-1-1,0 0,-1 0,0-1,0 0,-1 0,-1-1,1 0,-2-1,1 0,-2 1,-30 17,0-2,-1-1,-11 1,19-7,-107 45,-1-7,-3-5,-3-7,-86 14,-134 12,266-49,63-11,0-1,-1-3,0-1,-13-1,50-3,0-1,0 1,0-1,0 0,0 0,0 0,0 0,0-1,1 0,-1 0,1 0,-1 0,1 0,-1-1,1 1,0-1,0 0,1 0,-1 0,1 0,-1-1,1 1,0 0,0-1,0 0,1 0,-1 1,1-1,0 0,0-3,-3-13,0 0,2-1,0 0,2 0,1-10,-1 9,1-12,1-1,2 1,1 0,2 0,9-28,-11 45,1-1,1 1,1 1,0-1,1 1,1 1,0 0,1 0,1 1,0 0,12-9,-20 19,1 0,0 0,0 1,0-1,0 1,0 0,1 1,-1-1,1 1,0 0,0 1,0-1,0 1,0 0,0 1,0-1,0 1,0 0,0 1,5 1,-3 0,-1 1,0 0,0 0,0 1,0-1,0 2,-1-1,0 1,0 0,0 0,0 1,-1 0,0 0,0 0,-1 0,1 1,3 7,0 1,-1-1,0 1,-2 0,1 1,-2 0,0 0,-1 0,0 0,-1 4,2 40,-3 0,-3 11,1-15,-1 18,-3 1,-3-1,-4 6,4-41,-2-1,-1 0,-2 0,-2-2,-1 1,-15 22,4-15,-3-1,-1-1,-2-2,-1-2,-2 0,-3-2,-43 34,-3-3,-34 16,114-79,-3 1,0 1,0-2,0 1,-1-1,0 0,0 0,7-4,1 1,-1-1,1 1,-1-1,1 0,-1 0,1 0,-1 0,1 0,-1 0,1 0,-1 0,1 0,0-1,-1 1,1-1,-1 1,1-1,0 1,-1-1,1 0,0 0,-1 0,1 0,0 0,0 0,0 0,0 0,0 0,0 0,0 0,1-1,-1 1,0 0,1-1,-1 1,1-1,-1 1,1 0,0-1,-1 0,-5-38,4-5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13.2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1,'8'0,"27"16,15 21,16 13,4 6,6 16,-2 6,-5 4,1 13,-2-11,2 6,-3-13,-11-12,-9-17,-12-8,-12-3,-9-16,-8-12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14.49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1591 292,'-1'4,"-1"0,1 0,-1 0,0-1,0 1,0-1,-1 1,1-1,-1 0,0 0,0 0,-2 2,-3 3,-23 29,-3-2,-1-1,-2-2,0-1,-32 18,44-33,10-4,-1-2,-1 0,0-1,0 0,-5 0,17-7,1-1,0 1,-1-1,1 0,0-1,-1 1,1-1,-1 0,1 0,-1 0,1-1,-1 1,1-1,-1 0,1 0,0-1,0 1,-1-1,1 0,0 0,1-1,-1 1,0-1,-2-2,-3-4,0-1,0-1,1 1,1-1,0-1,0 1,1-1,1-1,0 1,0-1,1 1,1-1,0 0,1-1,0 1,1 0,1-2,-1-8,2 0,0 1,1-1,2 1,0 0,1 0,1 0,1 1,9-17,-11 27,1 1,0-1,1 1,0 0,1 1,0 0,0 0,1 0,0 1,0 1,1-1,0 1,1 1,-1 0,1 1,0 0,1 0,-1 1,3 0,3 0,1 1,-1 0,0 1,1 1,-1 1,1 0,-1 2,1 0,-1 0,0 2,0 0,0 1,0 1,-10-4,-2 1,1 0,0 0,-1 0,1 1,-1 0,0 0,0 0,0 0,-1 1,0 0,0 0,0 0,0 1,-1-1,0 1,0 0,0 0,-1 0,0 0,0 0,-1 0,1 1,2 19,-1 1,-1-1,-1 0,-1 1,-2 1,1-3,0-1,0-1,-2 1,-1-1,0 0,-2 0,-1-1,0 0,-10 18,9-24,-2 0,0 0,-1-1,0 0,-1-1,-1 0,0-1,-1-1,0 0,-1 0,-6 2,-23 13,-1-2,-1-2,-1-2,-1-3,-41 11,-67 11,-32-1,51-11,127-26,-23 6,1-2,-1-1,0-1,0-2,-17-2,42 0,-1-1,1 0,0-1,0 0,0 0,0 0,0-1,0-1,0 1,1-1,0 0,0-1,0 0,0 0,1 0,0-1,0 0,0 0,1-1,0 1,0-1,1 0,-4-7,-8-23,2-1,1-1,2 0,2-1,-2-21,-21-85,-6 10,25 83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14.9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8.4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135 77,'25'0,"14"1,1-2,-1-1,-1-3,35-7,-23 2,1 3,0 1,42 3,20-3,-62-6,-40 9,0 0,0 1,0 0,0 0,0 1,1 1,-10 0,0 0,1 0,-1 1,1-1,-1 1,0-1,0 1,1 0,-1 0,0 0,0 0,0 0,0 0,0 1,0-1,0 1,-1-1,1 1,0 0,-1 0,0 0,1 0,-1 0,0 0,0 0,0 0,0 0,0 1,0-1,1 8,0 1,-1-1,0 0,0 0,-1 1,-1-1,0 0,0 1,-1-1,0 0,0 0,-1 0,-1-1,0 1,0-1,-1 0,-1 3,-18 28,-1 0,-3-2,-7 8,23-30,-41 55,12-16,-1-2,-15 10,52-58,1 0,-1 0,1 0,-1 0,1 1,1-1,-1 1,1 0,0 0,1 0,-1 1,1-1,0 1,1-1,0 1,0 0,0-1,1 1,0 0,0 0,1-1,-1 1,2 0,0 3,6 36,-2 1,-2 0,-2 0,-2 0,-4 31,1-57,0-1,-1 0,-2 0,0-1,0 0,-2 0,-1 0,0-1,-1 0,-1-1,0 0,-2 0,0-2,-2 3,-21 16,-1-2,-1-1,-2-1,0-3,-14 5,-85 62,98-69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9.6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1332 192,'-111'4,"0"4,-18 8,26-4,0-4,0-5,-65-7,162 4,0-1,0 0,0 0,1 0,-1 0,0-1,1 0,-1-1,1 1,-1-1,1 0,0 0,0 0,1-1,-1 0,-1-2,4 4,0-1,0 0,0 0,1 0,-1 0,1 0,0-1,0 1,0 0,0 0,0-1,1 1,0-1,0 1,0-1,0 1,0 0,0-1,1 1,0 0,0-1,0 1,0 0,0 0,1-1,-1 1,1 0,1-1,2-4,0 1,0-1,1 1,0 0,1 1,0 0,-1 0,2 0,-1 1,1 0,0 0,0 1,0 0,1 0,-1 1,1 0,0 1,0 0,0 0,8 0,-7 1,1 0,0 0,-1 1,1 1,0 0,-1 1,1 0,-1 0,1 1,-1 0,0 1,0 0,-1 1,1 0,-1 0,0 1,7 6,-6-3,0 1,-1 0,0 1,-1 0,0 0,0 1,-1 0,-1 0,0 0,-1 1,0 0,-1 0,1 5,-1 1,-2 0,0-1,0 1,-2 0,0 0,-2 0,0 0,-1-1,-3 10,0-4,-1 1,-2-1,0-1,-1 1,-2-2,0 0,-2 0,0-1,-1-1,-1 0,-1-1,-1-1,0 0,-18 11,-27 11,-1-3,-2-4,-1-2,-2-2,-13 0,67-24,-1 1,1-2,-1 0,0-1,0-1,0 0,-6-1,18-1,0 0,0 0,0-1,1 1,-1-1,0 0,0 0,0-1,1 1,-1-1,1 0,-1 0,1 0,0 0,0 0,0-1,0 1,0-1,0 0,1 0,-1 0,1 0,0-1,0 1,0 0,0-1,1 0,-1 1,1-1,0 0,0 0,0 0,1 0,-5-32,2 1,2-1,1-1,2-10,-1 25,2-46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29.9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32.8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2550 1,'-26'24,"15"-15,1 1,1 0,-1 0,2 1,-4 5,-3 6,2 1,0 0,2 1,0 0,2 1,0 0,2 0,1 1,1 0,1 0,1 0,1 6,2-20,-2 9,2 0,0 0,1 0,1 0,5 20,-6-37,0 0,0 0,0 0,1 0,-1 0,1-1,0 1,1 0,-1-1,0 1,1-1,0 0,0 0,0 0,0 0,0-1,1 1,-1-1,1 0,0 0,-1 0,1 0,0-1,0 1,0-1,0 0,0 0,1-1,-1 1,0-1,0 0,1 0,4-1,0 1,1-2,-1 1,0-2,0 1,0-1,0 0,0-1,-1 0,1-1,-1 1,1-3,21-14,-1-1,16-17,27-22,-44 43,1 2,13-6,20-12,-59 33,33-16,-36 16,1 1,-1 0,1 0,0 0,-1-1,1 1,0 0,-1 0,1 0,-1 0,1 0,0 0,-1 0,1 0,0 1,-1-1,1 0,-1 0,1 0,0 1,-1-1,1 0,-1 1,1-1,-1 0,1 1,-1-1,1 1,-1-1,0 1,1-1,-1 1,1-1,-1 1,0-1,0 1,1-1,-1 1,0 0,0-1,0 1,1-1,-1 1,0 0,0-1,0 1,0 0,0-1,0 1,-1-1,1 1,0 0,0-1,0 1,-1 0,-1 9,0 1,-1-1,0 0,-1 0,0 0,-1 0,0-1,0 1,-6 5,-65 81,52-68,-179 198,152-175,-3-2,-2-3,-12 5,33-26,-1 2,-1-2,-1-1,-1-2,0-2,-2-1,-15 3,19-10,0-1,-1-2,0-2,0-1,-1-2,0-1,-27-3,55-2,0 0,0 0,1-1,-1-1,1 0,-1 0,1-1,1 0,-1-1,1 0,0 0,0-1,1 0,0-1,0 0,0 0,1-1,1 0,0 0,0 0,-2-6,-6-10,2-1,1 0,0-1,2-1,2 0,0 0,-1-23,7 40,0 0,1-1,1 1,0 0,1-1,0 1,0 0,1 0,1 0,0 1,0-1,1 1,-3 5,0 0,1 0,0 1,-1-1,1 1,1 0,-1 0,1 0,-1 0,1 0,0 1,0 0,1 0,-1 0,1 0,0 1,-1 0,1 0,0 0,0 0,0 1,1 0,-1 0,0 0,0 1,3-1,-4 2,0 0,-1-1,1 1,0 1,0-1,0 0,-1 1,1 0,-1 0,1 0,-1 0,0 1,0-1,0 1,0 0,0 0,-1 0,1 0,-1 0,0 0,0 1,0-1,0 1,-1 0,1-1,-1 1,1 3,2 8,0 1,-1 0,-1-1,0 1,-2 0,0 6,0 13,-2 1,-2-1,-1 0,-2-1,-4 10,5-23,-2 0,0 0,-1 0,-1-1,-1 0,0-1,-2 0,-13 15,-26 27,-18 21,-3-3,-10 2,76-74,0 0,0-1,-1 0,0-1,0 1,0-2,-1 1,1-1,-1 0,0-1,0 0,-1-1,1 0,-1 0,1-1,-1 0,1-1,-1 0,0 0,1-1,-1 0,1-1,-1 0,1 0,0-1,0-1,0 1,0-1,1-1,-1 0,1 0,0 0,-3-4,-6-5,1 0,0-2,1 1,0-2,-10-16,-59-99,45 69,30 47,1 1,0-2,2 1,-1-1,2 0,-1-5,4 12,0 1,0-1,1 0,0 0,1 1,0-1,0 0,1 0,1 0,-1 1,2-1,-1 0,-1 7,0 1,-1-1,1 1,0 0,1-1,-1 1,0 0,1-1,-1 1,1 0,0 0,-1 0,1 0,0 1,0-1,0 0,1 1,-1-1,0 1,0 0,1 0,-1 0,1 0,-1 0,1 1,-1-1,1 1,0-1,-1 1,1 0,0 0,-1 0,1 1,-1-1,1 0,0 1,-1 0,1 0,-1-1,1 2,-1-1,0 0,1 0,-1 1,0-1,0 1,0 0,0-1,0 1,0 0,-1 0,1 0,-1 1,1-1,-1 0,0 0,0 1,0-1,0 1,0-1,0 1,4 11,-1-1,0 1,-1 0,0 0,-1 0,-1 0,0 0,-1 1,-1-1,0 0,-1 0,0 0,-1 0,0 0,-2-1,1 1,-2-1,0 0,0 0,-1-1,-1 0,0 0,0-1,-1 0,-1 0,0-1,0 0,-1-1,0 0,-1-1,-337 203,205-128,101-54,-23 14,61-40,0-1,0 0,0 0,0 0,0 0,-1-1,1 0,0 0,-1 0,1-1,-5 0,8 0,0 0,0-1,0 0,0 1,0-1,0 0,0 0,0 0,0 0,0-1,1 1,-1 0,0-1,1 1,-1-1,1 0,-1 1,1-1,0 0,0 0,0 0,0 0,0 0,0 0,1 0,-1 0,1 0,-1-2,-2-9,1 0,1 0,0 0,1-6,0 11,2-60,4 1,2-1,3 1,16-49,12-70,-32 138,-3 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4.2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1951 628,'-55'3,"0"2,1 3,-1 3,-12 5,-60 11,55-11,1 4,-60 24,129-43,0 0,0 0,0 0,-1 0,1-1,0 1,0-1,-1 0,1 1,0-1,-1 0,1 0,0-1,-1 1,1 0,0-1,-1 1,1-1,0 0,0 0,-1 0,1-1,1 1,0 0,0-1,0 1,-1-1,1 0,1 1,-1-1,0 0,0 0,1 1,-1-1,1 0,-1 0,1 0,0 0,0 0,0 1,0-1,0-1,1-8,0 0,1 1,1-1,0 1,0-1,1 1,0 0,2-3,12-16,2 1,1 0,1 1,1 2,1 0,22-16,-11 8,-29 27,1 0,0 0,1 1,-1 0,1 0,0 1,1 0,-1 0,1 1,-1 0,1 0,0 1,0 0,0 1,1 0,-1 0,0 1,0 0,0 1,8 1,-10 0,1 0,-1 0,0 1,0-1,0 2,0-1,-1 1,1 0,-1 0,0 1,0 0,-1 0,1 0,-1 1,0 0,-1 0,1 0,-1 0,-1 1,1-1,-1 1,0 0,0 0,-1 1,1 1,3 23,0-1,-2 1,-1 11,8 58,-6-72,-1 0,-1 0,-2 0,0 0,-4 17,1-28,-1 0,-1 0,-1-1,0 0,-1 0,-1 0,-1 0,0-1,-5 5,1-2,-1 0,0-1,-1 0,-1-2,-1 0,0 0,-1-1,-1-1,0-1,-1-1,-1 0,1-2,-2 0,1-1,-1-1,-1-1,1-1,-15 2,-743 119,572-98,178-24,-44 5,0-2,-14-3,81-5,0 0,0 0,0-1,0 1,0-1,0-1,0 1,0-1,1 0,-1 0,1-1,-1 0,3 1,-1-1,1 0,0 0,0 0,0 0,0-1,0 1,1-1,-1 0,1 1,0-1,0 0,1 0,-1-1,1 1,-1-2,-4-22,1-1,1 1,2-1,1 0,0 1,4-15,7-60,7-15,-13 95,18-117,6 1,6 1,6 2,19-32,-37 118,1 2,3 0,17-22,-12 26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33.3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0,'8'0,"2"0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4:33.8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0,'8'0,"2"0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0.5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0,'0'8,"0"11,8 2,2 5,0 15,6 8,1 4,-3 1,4-1,7-10,0-3,3 7,-3 3,-6 2,-6-1,-6 0,5-2,0-8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1.6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0,'32'2,"0"0,0 2,0 1,23 8,122 42,-108-31,1-3,38 5,401 40,-274-40,175 43,-306-44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5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4352 1,'2'12,"0"1,1-1,0 0,1 0,0 0,1 0,1-1,-1 0,2 0,0 0,5 6,27 51,6 28,7 11,-5 3,-5 3,-30-77,-2 0,-1 1,-2 0,-2 0,-1 0,-2 1,-2-1,-2 21,0-49,1 0,-1-1,-1 1,0-1,0 1,0-1,-1 0,-1 0,1 0,-1-1,0 0,-1 0,0 0,0 0,0-1,-1 0,0 0,0-1,-1 0,1 0,-1-1,0 0,0 0,0-1,-5 1,1 1,-1-2,0 0,0 0,0-1,0 0,-1-1,1-1,0 0,-1-1,1-1,0 0,0 0,0-1,0-1,1 0,-1-1,-3-2,-13-10,2-1,0-1,1-1,1-1,1-1,1-2,1 0,-10-16,-37-53,-43-81,57 86,-77-137,100 169,61 160,6-12,-12-37,-3 1,-2 1,-2 1,-3 0,1 26,-9-27,-3 0,-2-1,-5 34,3-79,-1 0,0 0,0-1,-1 0,0 1,-1-1,0-1,0 1,-1-1,0 0,-1 0,0 0,-6 4,10-10,0 1,0-1,-1 0,1 0,-1 0,0-1,0 1,0-1,0 0,0 0,-1-1,1 1,0-1,-1 0,1 0,-1 0,1-1,-1 1,0-1,1 0,-1 0,1-1,-1 0,1 0,-1 0,1 0,-1 0,1-1,0 0,0 0,0 0,0 0,-2-2,-1-2,0 0,1 0,-1-1,1 0,1 0,-1-1,1 1,1-1,-1 0,1-1,-37-93,12 28,27 68,0 1,-1 0,0 0,0 0,0 0,0 1,-1 0,0-1,0 1,0 0,0 1,-2-1,3 2,-1 0,1 1,-1-1,0 1,1 0,-1 0,0 0,0 1,0-1,0 1,0 0,0 0,0 1,0-1,1 1,-1 0,-4 1,-11 4,1 1,-1 2,1-1,1 2,0 1,0 0,-7 7,-30 18,-58 34,20-15,3 4,-44 40,129-96,0 0,0 0,1 0,-1 0,1 1,0 0,0-1,1 1,-1 0,1 0,0 1,0-1,0 0,0 3,2-4,0-1,0 0,0 1,1-1,0 0,-1 1,1-1,0 0,0 0,0 1,0-1,0 0,1 0,-1 0,0-1,1 1,0 0,-1 0,1-1,0 1,0-1,0 0,0 1,0-1,0 0,0 0,3 0,17 10,2-1,-1-2,15 4,-20-7,-1 0,0 1,-1 0,1 2,-1 0,-1 0,0 2,5 3,-15-7,-1-1,1 1,-1 0,0 0,0 0,-1 1,0-1,0 1,-1 0,0 0,0 0,0 0,-1 0,0 0,0 3,1 15,-1 1,-1-1,-3 19,1-32,0-1,-1 0,0 1,-1-1,0-1,0 1,-2-1,1 1,-1-1,0-1,-1 1,-1-1,1-1,-1 1,0-1,-1 0,0-1,-1 0,-27 19,-1-2,-1-1,-1-2,-1-2,38-17,-33 15,0-2,0-1,-1-2,-1-1,0-2,-1-2,0-1,0-2,0-2,-39-3,72 0,-1 0,1 0,-1 0,1-1,0 0,0-1,0 0,0 1,0-2,0 1,1-1,-1 0,1 0,-2-2,-1-2,1 0,0-1,1 0,0 0,0 0,1 0,0-1,-2-6,-2-9,1-1,2 0,0-1,2 1,0-1,1-19,6-217,-2 237,-4 43,0-1,-1 1,-1 0,0-1,-2 0,0 0,0-1,-1 0,-1 0,-1-1,0 0,-4 4,-40 47,-60 57,48-61,-21 13,-37 35,110-96,-31 30,-48 35,78-67,0-1,-1 0,-1-1,0 0,0-2,0 0,-1-1,-12 3,23-8,0-1,0 0,0 0,0 0,0-1,1 0,-1-1,0 1,0-1,1 0,-1-1,1 0,0 0,-1 0,1-1,1 0,-1 0,1 0,-1-1,1 1,1-1,-3-4,-11-11,1-1,1 0,1-2,0 0,-1-8,12 24,0 0,1 0,0 0,0 0,1-1,0 0,1 1,-1-1,1-5,6-3,6 21,10 26,-4 5,-2 1,-2 0,-2 0,-1 1,-2 1,-1 0,-2 8,3 71,-7 90,-1-194,-1 9,-1 0,-1 0,-1-1,-1 1,-1-1,-1 0,-1 0,0-1,-11 18,3-11,-1-1,-2-1,0 0,-2-1,0-1,-24 19,12-15,-1-1,-1-1,-1-3,-1 0,-1-3,-1-1,-1-2,-1-2,0-1,-36 6,-168 18,193-32,32-3,12-1,0 0,-1-1,1 0,-1-1,1 0,-1 0,1-1,-1 0,1 0,0-1,-4-1,12 3,-1-1,0 1,0-1,0 1,0-1,0 1,1-1,-1 1,0-1,1 0,-1 1,0-1,1 0,-1 0,1 1,-1-1,1 0,-1 0,1 0,0 0,-1 0,1 0,3-17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6.39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583 1,'-9'8,"-1"11,-17 1,-26 7,-37 5,-19 6,-7 5,24-14,36-11,36-17,20-8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7.1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7.6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1,'8'0,"3"0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5:28.2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2:50.2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0,'4'2,"0"-1,0 1,0 0,0 0,0 0,0 0,-1 1,0 0,1 0,-1-1,0 2,0-1,1 2,9 8,18 14,-1 1,-2 1,-1 1,-2 2,0 0,2 9,-1-3,1-1,16 14,40 54,-65-76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4.6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2:52.0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1646 0,'-11'2,"0"1,0-1,1 2,-1-1,1 2,0-1,0 1,0 1,-1 0,-19 11,-91 47,-74 56,33-20,101-63,1 1,2 4,2 1,-46 48,27-16,-90 94,139-139,2 1,1 1,1 1,-14 30,30-51,1 0,0 0,1 0,1 0,0 0,0 1,1-1,1 1,0 0,1 0,0-9,0 1,0-1,1 1,0-1,-1 0,2 0,-1 0,0 1,1-1,0 0,0-1,0 1,0 0,1 0,0-1,-1 0,1 1,0-1,1 0,-1 0,0-1,1 1,0-1,-1 0,1 0,0 0,0 0,0-1,1 1,1-1,0 0,0-1,0 1,0-2,0 1,0-1,0 0,0 0,0 0,0-1,0 0,-1 0,1-1,-1 1,0-1,0-1,0 1,0-1,0 1,0-1,-1-1,1-1,9-7,-1-1,0 0,-1-1,-1 0,-1-1,3-5,-12 19,0 1,0-1,-1 1,1-1,0 0,-1 1,1-1,-1 0,1 1,-1-1,0 0,0 1,0-1,0 0,0 1,0-1,0 0,-1 0,1 1,0-1,-1 0,0 1,1-1,-1 0,-1 0,0-1,0 1,0 0,0 1,0-1,-1 0,1 1,0-1,-1 1,1 0,-1 0,1 0,-1 0,-1 0,-11-3,-2 1,1 0,0 2,-15-1,27 2,3 0,-34-2,0 2,0 1,-17 4,40-3,1 0,0 1,0 0,0 1,0 0,0 1,1 0,0 1,0 0,0 0,1 1,-5 5,-7 6,1 1,1 1,1 0,-13 19,26-32,1 1,0 0,0 0,0 0,1 0,0 0,1 1,0 0,0-1,1 1,0 0,0 0,1 0,0-1,1 1,1 8,3 11,2 1,1-1,1 0,1 0,2-2,0 1,2-1,16 22,-26-43,0 0,0 0,0-1,1 1,0-1,0 0,0-1,0 1,4 1,18 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2:59.6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1,'7'0,"0"1,-1-1,1 2,0-1,-1 1,0 0,1 0,-1 1,0 0,0 0,0 0,0 1,-1 0,1 0,1 3,11 10,0 1,-2 0,9 15,4 3,-3-2,-2 1,-2 1,9 20,-16-28,0 0,2-1,1 0,1-2,2 0,17 17,-12-21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3:01.33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2398 1,'-20'15,"1"-1,-2-1,0-1,0 0,-1-2,-1 0,0-2,-15 4,-29 13,-213 75,184-67,-50 11,-1-8,-16-2,-60 13,150-27,1 4,2 3,1 3,1 2,-19 16,65-35,0 1,1 1,1 1,0 0,2 2,-10 11,17-17,1 0,1 1,-1 0,2 1,0 0,1 0,0 1,1 0,1 0,-3 14,7-25,0 1,0 0,1 0,0-1,-1 1,2 0,-1 0,1-1,-1 1,1 0,1-1,-1 1,1-1,-1 1,1-1,1 0,-1 1,0-1,1 0,0-1,0 1,0 0,1-1,-1 0,1 0,0 0,-1 0,1 0,1-1,-1 0,0 0,0 0,1 0,0-1,-1 1,1-1,-1 0,1-1,0 1,0-1,-1 0,1 0,0-1,0 1,-1-1,1 0,0 0,-1-1,1 1,-1-1,1 0,-1 0,0 0,0-1,0 0,1 0,4-6,0 0,-1 0,1-1,-2 0,0-1,0 0,0 0,-2 0,4-9,-5 12,-1 0,-1 1,0-1,0 0,0 0,-1 0,0 0,0 0,-1-1,0 1,-1 0,0 0,0 0,-1 0,-1-4,2 9,0 0,0 1,-1-1,1 0,-1 1,0-1,0 1,0-1,0 1,0 0,-1 0,1 0,-1 0,1 0,-1 1,0-1,1 1,-2-1,-2 0,0 0,0 1,-1-1,1 1,0 0,0 1,-1 0,1 0,-2 0,-8 2,0 0,-1 1,1 1,1 0,-1 2,-14 5,-206 117,221-121,1 1,-1 0,1 1,1 1,-1 0,2 1,0 0,0 1,1 1,-6 7,12-13,1 0,0 0,0 1,1 0,0-1,0 1,0 0,1 1,1-1,-1 0,1 0,1 1,-1-1,2 1,-1-1,1 0,0 1,1-1,0 0,0 0,3 7,1-1,1 0,0-1,0 0,2 0,-1-1,2 0,-1-1,2 1,0-2,9 8,10 5,0-1,2-1,24 12,-9-9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15.1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2975 1,'-2'3,"1"0,0 1,-1-1,0 0,1 1,-1-1,-1 0,1-1,0 1,-1 0,1-1,-1 1,0-1,0 0,-1 1,-8 8,-50 45,-2-4,-2-2,-19 8,-220 126,-174 70,37-21,169-73,-135 111,250-154,5 7,6 7,-6 19,132-129,0 1,2 1,1 1,1 0,1 2,0 2,16-28,0 0,-1 1,1-1,0 0,-1 0,1 1,0-1,0 0,0 0,-1 1,1-1,0 0,0 1,0-1,0 0,-1 1,1-1,0 0,0 1,0-1,0 1,0-1,0 0,0 1,0-1,0 0,0 1,0-1,0 1,0-1,1 0,-1 1,0-1,0 0,0 1,0-1,1 0,-1 1,0-1,0 0,1 0,-1 1,0-1,0 0,1 0,-1 1,0-1,1 0,-1 0,0 0,1 0,-1 0,0 1,1-1,-1 0,1 0,-1 0,0 0,1 0,-1 0,0 0,1 0,-1 0,1 0,-1 0,0-1,1 1,-1 0,0 0,33-13,78-46,84-61,-70 41,649-373,420-272,-1175 711,271-194,-236 164,-3-2,-2-2,-1-2,2-10,-36 43,-6 5,-30 34,-175 170,-9-9,-28 8,-457 311,79-108,-314 134,843-483,81-46,0 1,1 0,-1 0,1-1,-1 1,1 0,0 0,-1 0,1 0,0 1,-1-1,1 0,0 0,0 1,0-1,0 1,0 1,40-15,103-51,79-51,145-99,-259 150,199-117,539-327,-674 390,-93 62,68-36,-143 89,0 0,0 0,1 1,-1-1,0 1,1 0,-1 0,0 0,1 0,-1 1,2-1,-4 1,-1 0,0 1,1-1,-1 0,1 0,-1 0,0 1,1-1,-1 0,0 0,0 1,1-1,-1 0,0 1,0-1,1 0,-1 1,0-1,0 0,0 1,0-1,1 1,-1-1,0 0,0 1,0-1,0 1,0-1,0 0,0 1,0-1,0 1,0-1,0 0,-9 32,-31 47,-3-1,-26 33,36-58,-234 351,-17-11,-16-14,-18-12,-142 112,381-404,52-51,46-48,99-93,6 4,22-8,-63 51,-46 40,0 1,2 1,4 1,4 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19.5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5129 190,'-56'1,"1"1,-1 4,-35 7,-146 39,-3045 844,2969-799,-592 164,869-252,-1-2,-8 0,44-7,1 1,-1-1,1 0,-1 0,1 0,-1 0,0 0,1 0,-1 0,1 0,-1 0,1 0,-1 0,0 0,1 0,-1 0,1-1,-1 1,1 0,-1 0,1-1,-1 1,1 0,0-1,-1 1,1 0,-1-1,1 0,14-12,60-27,2 3,60-19,-83 35,295-109,107-19,1682-439,-1711 483,-100 25,45-5,-325 73,-39 9,-9 2,-74 10,-1964 320,1607-277,331-44,91-11,26-6,57-19,1 2,49-9,-74 21,277-71,486-97,83-20,-823 180,-58 14,-38 7,-156 24,-84 26,-190 60,191-35,42-5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18.7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2594 660,'-1'-4,"-1"1,1-1,-1 1,1 0,-1-1,0 1,-1 0,1 0,0 0,-1 1,0-1,1 0,-1 1,0 0,0 0,-1-1,-13-11,3-2,-2 0,1 1,-2 1,0 1,-1 1,0 0,-1 1,0 1,-1 0,0 2,-3 0,-95-36,75 26,-2 2,0 2,-1 2,-23-2,-318-59,-204-71,547 132,-91-21,-1 5,-2 7,-58 0,186 21,1-1,-1 1,1 1,-1 0,0 0,1 1,0 0,-2 1,5-1,1 0,0 1,0 0,0 0,0 0,0 0,1 1,0 0,0 0,0 0,0 0,0 1,1-1,-1 2,-13 23,2 0,0 1,2 1,-3 14,-24 52,29-70,1 1,1 0,2 0,0 0,2 1,2 0,0 7,-1 61,7 55,0-24,-4 410,5 332,6-677,9 0,9-1,7-1,10-2,63 171,-77-281,2 0,4-3,18 24,139 209,-150-241,-32-49,1 0,1-1,1-1,0 0,1-1,1 0,0-1,11 6,-18-15,0 0,0-1,0-1,1 1,-1-2,1 1,0-2,0 1,0-1,1-1,-1 0,0-1,0 0,1-1,-1 0,0 0,0-1,4-2,37-13,0-3,-1-2,-1-2,-1-3,18-13,-17 11,46-28,-2-3,-4-4,-2-5,-3-3,-3-3,-4-5,64-83,139-192,52-132,-199 284,-99 153,-3-2,-2-1,-2-1,10-32,39-93,-33 79,-4-3,-28 68,-2-2,-1 0,-1 0,1-32,-2-72,-5 0,-11-53,8 180,-2-1,1 0,-2 1,0-1,-1 1,0 0,-1 1,0-1,-2 1,1 1,-1-1,-1 1,0 1,-1-1,-10-8,6 7,-1 0,0 2,-1-1,-1 2,1 0,-2 1,1 1,-1 0,0 2,-1 0,-16-3,-7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23.1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3300 991,'-4'-1,"0"1,1-1,-1 0,0 0,1 0,-1-1,1 1,0-1,-1 1,1-1,0 0,0-1,0 1,0 0,0-1,1 0,-2-1,-41-58,33 44,-25-41,-10-26,17 28,-37-50,37 65,-1 0,-2 2,-2 1,-18-13,22 26,-2 1,-1 1,-1 2,-1 1,-1 2,0 2,-31-10,0 6,0 2,-2 3,0 4,-10 1,-180-27,95 12,-1 7,-6 7,-310 11,232 3,231-1,0 1,0 1,0 0,1 2,0 0,0 1,0 0,0 2,1 0,1 1,-1 1,-1 1,-5 5,1 1,1 0,1 2,0 0,1 2,1 0,1 0,0 3,3 0,2 0,0 1,1 1,-1 6,-20 50,-13 23,4 5,25-67,5-7,1 0,1 0,2 1,2-1,0 14,1 60,5 14,-1-40,5 1300,-3-1337,1 0,3-1,2 1,1-2,3 1,15 37,-3-22,2-1,4-1,1-2,4-1,1-2,25 27,-40-56,1-2,1 0,1-2,0 0,13 6,-20-15,0-2,1-1,0 0,1-1,-1-1,1 0,1-2,-1 0,6-1,50 5,1-3,-1-4,1-3,20-5,-73 3,-1-1,1-1,-1-1,0-1,-1-1,0-1,0 0,-1-2,16-11,30-23,-3-2,12-16,44-33,75-65,-63 50,-66 56,-27 22,1 2,2 2,33-19,403-239,-454 273,-22 13,33-20,-1-2,8-8,-31 22,1 0,-2-1,1-1,-2 1,1-2,-2 1,1-1,2-6,16-42,-3 0,-2-2,-2-6,-12 46,32-100,14-49,-38 123,2 0,13-23,-16 40,-1-1,-1 0,-1-1,-3 0,0 0,1-23,-6-22,-5-32,1 66,0 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3.77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1217 1313,'-6'-144,"-7"0,-16-58,8 64,5-1,5-90,10 182,0 21,0 0,2 0,1 0,2 0,5-24,-8 45,1 0,-1 1,1-1,0 0,0 1,0 0,1-1,0 1,-1 0,2 0,-1 1,0-1,1 1,-1-1,1 1,0 0,0 0,1 1,-1-1,0 1,1 0,-1 0,1 1,0-1,0 1,-1 0,1 0,0 1,0-1,0 1,0 0,5 1,-4-1,1 1,-1-1,0 1,1 1,-1-1,0 1,0 0,0 1,0-1,0 1,-1 0,1 1,-1-1,0 1,3 3,-2-1,0 1,0 0,-1 0,0 1,-1-1,0 1,0 0,0 1,-1-1,2 8,5 15,-1-1,-2 2,-1-1,-1 1,-2 0,-2 0,0 3,-2-24,0 1,0-1,-1 0,-1 1,0-1,0 0,-1 0,0-1,-1 1,-1-1,1 0,-2 0,1-1,-1 0,-1 0,1 0,-1-1,-1 0,0-1,0 0,-3 1,-201 115,191-110,0-2,-1-1,0 0,0-2,-1-1,0 0,0-2,-1-1,0-1,1-1,-1-1,0-1,0-1,-12-3,31 3,0-1,1 1,-1-1,1 0,0 0,0 0,0-1,0 0,0 0,0 0,1-1,-1 1,-2-5,5 7,1 0,-1-1,1 1,0-1,0 1,0-1,-1 0,2 0,-1 1,0-1,0 0,0 0,1 0,-1 0,1 0,0 0,-1 0,1 0,0 0,0 0,0 0,1 0,-1 0,0 0,1 0,-1 0,1 0,0 0,-1 0,1 1,0-1,0 0,1 0,-1 1,0-1,0 1,1-1,0 0,-2 3,0-1,-1 1,1 0,0-1,0 1,0 0,0-1,0 1,0 0,0-1,0 1,0 0,0 0,0-1,0 1,1 0,-1-1,0 1,0 0,1-1,-1 1,0-1,1 1,-1-1,1 1,-1 0,1-1,-1 0,1 1,-1-1,1 1,-1-1,1 0,0 1,-1-1,1 0,0 1,-1-1,1 0,0 0,-1 0,1 0,0 0,-1 0,1 0,0 0,0 0,-1 0,1 0,0 0,-1 0,1 0,0-1,-1 1,1 0,0-1,-1 1,1 0,-1-1,1 1,0-1,-4 6,-1 1,1-1,-1 0,0 0,0 0,0-1,-1 0,0 1,0-2,0 1,0 0,-1-1,1 0,-1-1,-4 3,-18 6,0-1,-22 4,39-11,-130 40,58-17,-1-3,-23 0,96-21,4-2,1 1,-1 0,1 1,-1 0,1 0,0 0,0 0,-4 3,8-3,1-1,0 0,0 1,-1-1,1 1,0-1,1 1,-1-1,0 1,0 0,1-1,-1 1,1 0,-1-1,1 1,0 0,-1 0,1 0,0-1,0 1,1 0,-1 0,0 0,1-1,-1 1,1 0,-1 0,1-1,0 1,0 0,-1-1,1 1,1 0,19 39,2-1,17 23,14 22,27 62,25 68,-98-196,0 2,-2-1,0 1,-1 0,-1 0,-1 1,-1-1,-1 1,-1 2,0-11,-1-1,-1 0,0 0,0 0,-1 0,-1 0,0-1,0 1,-1-1,-1 0,0-1,0 1,-1-1,-1 0,1-1,-6 5,1-2,-3 5,-1-1,0-1,-1-1,-1 0,0-2,-1 1,0-2,-1-1,18-9,0 0,0 0,0-1,0 1,0-1,0 1,0-1,0 0,0 0,0 0,0 0,0 0,0 0,0 0,0-1,0 1,0-1,0 1,0-1,0 0,0 0,1 0,-1 0,0 0,1 0,-1-1,0 1,1 0,-1-1,1 1,0-1,0 0,-1 1,1-1,0 0,1 0,-1 0,0 1,0-1,1 0,-1 0,1 0,0 0,-1-2,-1-8,1 0,0 0,0 0,1 0,1 0,0 0,1-1,13-62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4.2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1,'8'0,"2"0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4.8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0,'2'8,"0"-1,0 0,0 0,1 0,0-1,0 1,1-1,0 1,0-1,4 4,2 5,66 122,-5 3,30 92,-30-68,-10-8,31 125,-45-130,-15-41,-22-67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03.02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1938 1229,'0'-115,"6"0,6-9,4 2,-5-1,-6 0,-7-50,0 146,0 0,-2 1,-2 0,-5-18,9 37,0 0,-1 0,0 0,0 0,-1 0,1 1,-2-1,1 1,-1 0,0 0,0 1,0-1,-1 1,0 1,0-1,0 1,-1 0,-1-1,-14-3,-2 1,1 2,-1 0,1 1,-1 2,0 0,-9 1,-83-9,22-3,-1 3,-33 4,-193 8,107 1,185-3,1 1,-1 2,1 0,-20 6,33-5,1 1,0 0,0 1,1 0,-1 1,2 1,-1 0,1 0,0 1,0 2,-59 57,4 4,-51 70,101-119,1 1,1 1,1 0,2 1,0 0,2 1,1 0,1 1,1 0,1 0,0 17,-2 52,3 1,8 75,-1-76,1-45,2 0,2-1,3 1,1-2,3 0,2 0,2-1,2-1,3-2,18 30,-5-12,17 32,55 72,-86-138,1-1,2-2,0 0,2-1,1-2,0-1,16 8,-9-10,0-1,2-2,0-1,2-2,-1-2,2-1,30 4,1-4,-1-4,2-3,-1-2,3-4,-52 1,1-1,-1-1,0-1,0-1,6-2,-20 3,0 0,0 0,0-1,0 0,-1-1,1 1,-1-1,-1-1,1 1,-1-1,0-1,0 1,-1-1,1 0,-1-1,48-83,-34 57,1 1,6-6,97-152,-107 166,-1 0,-2-2,0 1,-2-2,-1 0,-1 0,-2-1,3-22,0-16,-4 1,-2-1,-4-20,0 44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7.2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3943 0,'-5'1,"0"1,-1 0,1-1,0 2,0-1,0 0,1 1,-3 2,-9 4,-5 1,0 2,1 1,1 0,0 1,1 2,1-1,0 2,-11 14,6-3,2 1,1 1,1 1,2 0,-6 17,9-20,5-12,1 0,0 1,1 0,1 1,0-1,0 12,4-24,1-1,0 1,0-1,1 1,-1-1,1 0,0 1,0-1,0 0,1 0,0 1,-1-1,1 0,1-1,-1 1,1 0,-1-1,1 1,0-1,0 0,0 0,1 0,-1 0,1-1,0 1,0-1,0 0,0 0,0 0,10 4,0-1,1 0,0 0,0-2,0 0,16 1,98 2,-22-2,8 8,-21 0,0-5,0-4,30-5,-101 0,9 1,-34 8,-21 10,-794 450,497-290,49-10,236-144,0-2,-26 11,49-26,-1-1,0 0,0-1,0 0,0-1,-1-1,0 0,1-1,-13 0,19-2,-1 0,1-1,0 0,0 0,0-1,0 0,0 0,1-1,-1 1,1-1,0-1,0 1,0-1,0-1,-16-16,1 0,-15-21,21 24,-55-67,-52-85,101 138,1-2,2-1,1 0,2-1,1-1,-7-37,19 67,0 0,1 0,0-1,1 1,0-1,0 1,0 0,1-1,1 1,-1 0,1 0,1-2,0 5,-1 0,0 0,1 0,0 1,0-1,1 1,-1 0,1 0,0 0,0 0,0 1,1-1,-1 1,1 0,0 1,-1-1,1 1,0 0,2-1,3 0,-1 0,1 1,0 0,0 0,0 1,0 1,0-1,0 1,0 1,0 0,0 1,-1-1,1 2,0 0,-1 0,1 0,-1 1,0 1,0-1,1 3,-4-3,0 0,0 1,-1 0,0 0,0 0,0 1,0 0,-1-1,0 2,0-1,-1 0,0 1,0 0,0 0,-1 0,0 0,0 0,-1 0,0 0,0 0,-1 1,1-1,-2 0,1 1,-1-1,0 0,-2 6,-3 6,0-1,-1 1,-1-1,-1-1,-1 0,0 0,-1-1,-1 0,0-1,-1 0,-1-1,0 0,-4 1,-27 22,-3-1,-1-3,-40 21,-49 18,-16 0,-43 21,180-84,-57 28,-1-2,-3-4,55-23,0-1,0 0,-1-2,0-1,0-1,0-1,-1-1,1-1,-2-1,18-1,-1 1,1-1,0-1,1 1,-1-1,0-1,1 1,0-1,-1-1,2 1,-1-1,0 0,1-1,0 0,1 0,-1 0,1 0,0-1,0 0,1 0,-1-3,-2-4,0 0,1 1,1-2,1 1,0-1,0 1,2-1,0 0,1 0,0-1,1-2,0 14,0 0,1 0,-1 0,1 0,0 0,0 0,0 0,1 0,-1 1,1-1,0 0,0 1,0 0,1-1,-1 1,1 0,-1 0,1 0,0 0,-1 3,-1-1,1 0,-1 0,1 0,-1 1,1-1,-1 1,1-1,-1 1,1 0,-1 0,1-1,0 1,-1 0,1 0,-1 1,1-1,0 0,0 1,1 0,-1 0,1 0,0 0,0 1,-1 0,1-1,-1 1,0 0,1 0,-1 0,0 1,0-1,1 3,11 17,0 1,-2 1,-1 0,-1 0,-1 1,-1 0,-2 1,1 4,17 56,-18-64,0 0,-1 0,-1 1,-2-1,0 1,-1 0,-1 0,-3 18,2-30,-1 1,0-1,-1 1,-1-1,1 0,-2-1,1 1,-2-1,1 1,-1-2,-1 1,0-1,0 0,-1 0,0-1,0 0,-1 0,-1 0,-25 15,-1-1,-1-1,-1-3,-1-1,0-1,-1-3,-1-1,0-2,0-1,-1-3,0-1,-31-1,-454-5,525 1,-16 0,0-1,0-1,0-1,0-1,-6-2,20 5,1 0,0 0,-1-1,1 1,0-1,0 0,0 1,0-2,0 1,0 0,1-1,-1 1,1-1,0 1,0-1,-1 0,2 0,-1 0,0-1,1 1,-1 0,1-1,0 1,0 0,0-1,1 1,-1-1,1-2,2-30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5.7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104 1,'97'92,"-49"-48,-1 3,-2 1,-2 2,21 35,-59-77,0 0,-1 0,0 1,-1 0,0-1,0 1,-1 0,0 0,0 1,-1-1,0 0,-1 0,0 3,-1 2,-1 0,-1 0,0 0,0 0,-1-1,-1 1,0-1,-3 4,-9 13,-1-1,-1 0,-1-1,-2-1,0-1,-21 17,25-24,-1-2,-1 0,0-1,-4 0,19-12,0-1,-1 0,1 0,-1-1,0 1,1-1,-1 0,0-1,0 0,0 0,0 0,-1 0,1-1,0 0,0 0,0-1,0 0,0 0,0 0,0-1,2 0,0 0,1 0,-1 0,1-1,0 1,-1-1,1 0,0 0,1 0,-1 0,1 0,-1-1,1 1,0-1,0 0,0 1,1-1,0 0,-1 0,1 0,0 0,0-3,-2-13,1 0,0 0,2 0,0-2,0 7,1-38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6.3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0,'8'0,"3"0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57.5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1414 524,'-34'2,"0"3,0 0,0 3,1 0,0 2,-18 10,-43 11,-33 5,-1-5,-54 3,98-18,64-10,1-2,-1 0,0-1,0-1,0-1,0-1,0 0,-15-4,31 3,0-1,-1 0,1 0,0 0,0 0,0-1,1 0,-1 0,0 0,1 0,0 0,0-1,0 0,0 1,1-1,-1 0,1 0,0 0,0-1,0 1,1 0,0-1,0 1,0-1,0 0,0-3,-2-19,1 0,1 0,1 0,2-6,-1 11,0 0,1 1,1-1,1 1,1 0,1 0,0 0,2 1,0 0,1 1,2 0,-1 0,2 1,1 0,0 1,1 0,1 2,0-1,1 2,1 0,0 1,17-10,-16 12,1 1,0 1,0 0,1 2,0 0,0 1,1 1,0 1,0 0,0 2,0 1,0 0,8 2,-5-1,1 1,-1 1,0 1,1 1,-1 1,10 4,-25-6,0 1,1 0,-1 1,-1 0,1 1,-1 0,0 0,0 0,-1 1,0 0,0 1,-1-1,0 2,0-1,0 0,3 10,10 21,-1 1,-2 1,-2 0,-2 1,-1 0,-3 1,-1 0,-3 0,-1 1,-2 6,-5 337,3-369,0 0,-2 0,0-1,-1 1,-1-1,-1 0,0 0,-1-1,-1 1,0-2,-1 1,-6 7,-23 28,-2-2,-43 42,19-23,-85 86,-6-7,-7-7,-131 84,174-144,73-55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59.5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1 148,'0'-5,"0"0,0 0,1 1,0-1,0 0,0 1,1-1,-1 0,1 1,0 0,0-1,1 1,-1 0,1 0,0 0,3-3,0 2,0 0,0 0,0 0,1 1,0 0,0 0,0 1,0 0,7-3,12 0,-1 0,1 1,0 2,0 0,23 2,25 3,0 4,55 12,-35-5,41 0,-3-13,-81-2,0 2,-1 3,32 6,-80-9,1 1,-1-1,1 1,-1-1,1 1,-1 0,0 0,1 0,-1 0,0 1,0-1,0 1,0-1,0 1,0 0,0-1,1 3,-2-3,-1 1,1-1,-1 1,1-1,-1 1,0-1,1 1,-1 0,0-1,0 1,0-1,0 1,0 0,0-1,-1 1,1-1,-1 1,1-1,-1 1,0 0,-4 9,-1-1,0-1,-1 1,0-1,-1 0,-5 4,10-9,-43 41,-3-2,-1-3,-47 30,39-29,0 2,-48 50,98-84,0 0,1 1,0 1,1-1,0 1,0 0,1 0,1 1,0-1,0 1,1 0,1 0,0 0,0 0,2 1,-1 6,1-5,1 1,0-1,1 0,0 0,2 0,-1 0,2 0,-1-1,2 1,0-1,1-1,0 1,1-1,0 0,19 19,1-1,2-1,23 16,18 18,-64-56,0 0,-1 0,1 0,-2 1,1 0,-1 0,0 1,-1-1,0 1,0 0,-1 0,0 1,-1-3,-1 0,0 0,0 1,-1-1,0 0,0 0,-1 1,0-1,0 0,-1 0,0 0,0 0,0 0,-1 0,0-1,-2 3,-6 10,-2-1,1-1,-2 0,0-1,-1-1,-1 0,0-1,-4 2,-45 31,-40 22,38-27,-48 34,3 5,-26 30,104-79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0.8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1053 230,'-12'1,"1"1,0 0,0 0,-1 2,2-1,-1 1,-7 4,-8 3,-54 23,55-22,-2 0,0-2,0-1,-1-1,-12 1,37-8,-1-1,1 1,-1-1,1 0,-1 0,1 0,0-1,-1 1,1-1,-1 0,1 0,0 0,-1 0,1 0,0-1,0 1,0-1,0 0,0 0,0 0,1 0,-1-1,1 1,0-1,-1 0,1 1,0-1,0 0,1 0,-1 0,1 0,-1-1,1 1,0 0,0-1,1 0,-4-15,1 0,1-1,1 1,1-1,0 1,2-2,-2 4,1 5,0-1,0 1,1 0,1 0,0 0,5-10,-8 19,1 0,0 1,0-1,1 1,-1-1,0 1,1 0,0-1,-1 1,1 0,0 0,0 0,0 0,0 1,1-1,-1 0,0 1,1 0,-1-1,1 1,-1 0,1 0,0 1,-1-1,1 0,0 1,0 0,-1-1,1 1,0 0,0 1,-1-1,3 1,0 0,-1 1,1 1,0-1,0 1,-1 0,0 0,1 0,-1 0,0 1,-1 0,1 0,-1 0,1 0,1 3,38 65,-35-56,0 0,-1 1,-1 0,-1 0,-1 0,0 0,-1 1,-1 0,0 0,-1-1,-2 1,1 0,-2 0,0 0,-2-1,0 1,0-1,-2 0,0-1,-1 1,-1-1,0 0,-1-1,-1 0,0 0,-1-1,0 0,-13 10,-28 21,-2-2,-2-2,-17 6,-41 30,31-21,-3-4,-56 24,106-59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2.1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2029 5,'-2'1,"0"0,0 0,0 0,0 0,0 0,0 0,0 0,0 1,1-1,-1 0,0 1,1 0,-1-1,1 1,0 0,-1 0,1 0,0 0,0 0,0 1,-11 14,-16 17,-2-2,-1-1,-1-1,-2-2,-1-1,-1-2,-1-2,-1-1,-48 19,-2-5,-1-3,-20 1,101-31,-1 0,0-1,0 0,0-1,0 0,-9 0,15-1,1 0,-1-1,1 1,-1 0,1-1,0 0,-1 0,1 0,0 0,-1 0,1 0,0 0,0-1,0 1,0-1,0 1,1-1,-1 0,0 0,1 0,-1 0,1 0,0 0,-1 0,1-1,0 1,0-2,-3-10,0 0,1 0,1 0,0 0,1 0,1-1,0 1,2-10,0 1,1-1,2 1,0 0,8-19,-9 33,0 1,0 0,1 0,1 1,-1-1,1 1,0 0,1 1,0-1,0 1,0 1,0-1,1 1,0 1,0-1,1 2,-1-1,1 1,0 0,-1 0,3 1,24-6,0 2,0 1,0 1,32 2,-60 1,0 1,-1 0,1 0,0 0,0 1,-1 0,1 0,-1 1,1 0,-1 0,1 1,-1-1,0 1,0 0,-1 1,1 0,-1 0,1 0,-1 0,0 1,-1 0,1 0,-1 0,0 1,0-1,-1 1,0 0,0 0,1 2,2 9,0 1,-1-1,-1 1,0 0,-1 0,-1 15,-1 113,-2-104,0-30,0 0,-1-1,0 1,-1-1,0 0,-1 0,0 0,-1 0,0 0,0-1,-7 9,-10 11,-1 0,-2-2,-3 1,-10 13,-25 24,-2-3,-3-2,-2-4,-3-2,-2-4,-2-3,-3-4,-1-3,-9-1,49-23,0-2,-1-2,0-2,-1-1,0-3,0-1,-1-2,0-2,-23-3,57-1,0 0,0 0,0-1,0 0,1-1,-1 0,1 0,0-1,0 0,0-1,1 0,0 0,0-1,0 0,1 0,0-1,0 0,1 0,0-1,1 1,-3-6,-12-25,2-1,1 0,3-2,-6-23,8 25,-17-56,5-1,2-5,14 53,3-1,1 0,2 0,3 0,2-2,0 28,2 1,0 0,6-13,-5 14,3-10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2.4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2.9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1,'0'16,"0"29,9 15,9 22,3 12,6 6,5 3,7 7,3 9,4 1,1-4,-7-7,-10-4,-3-6,3-10,-5-22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5.6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3542 0,'1'16,"1"0,1-1,0 1,1-1,1 2,6 28,100 427,-80-340,-13-63,-2 1,-4 1,-2-1,-4 2,-3 7,-3-72,0 0,0 0,-1 0,0 0,-1 0,0 0,0 0,0 0,0-1,-1 1,-1-1,1 0,-1 0,0 0,0 0,-1 0,1-2,-1 0,0-1,0 1,0-1,-1 0,1 0,-1-1,0 1,1-1,-1-1,0 1,0-1,0 0,0 0,-1-1,1 0,0 0,-2 0,-21-3,0-1,0-2,1 0,0-2,0-1,1-1,-12-4,-1 2,-29-4,6 8,-1 3,-30 3,-19-1,106 3,1 0,-1-1,1 0,0 0,-1-1,1 0,0 0,0 0,0-1,0 0,1 0,-3-1,4 1,1 0,0-1,0 1,0-1,0 1,0-1,1 0,-1 0,1 0,0 0,0 0,1-1,-1 1,1-1,0 1,0-1,0-1,0-5,0 1,0-1,1 0,0 0,1 0,1 0,-1 1,2-1,-1 0,4-6,-4 11,0 0,1 1,0-1,0 0,1 1,-1 0,1 0,0 0,1 0,-1 1,1-1,0 1,0 0,0 1,0-1,1 1,0 0,3-1,-7 3,1 0,-1 0,1 0,0 1,-1-1,1 1,0 0,-1 0,1 0,0 0,-1 0,1 1,-1-1,1 1,0 0,-1-1,1 1,-1 0,0 1,1-1,-1 0,0 1,0-1,0 1,1 0,-2-1,1 1,0 0,0 0,-1 1,1-1,-1 0,1 0,-1 1,0-1,0 1,0-1,0 3,4 10,0 0,-1 0,-1 1,0-1,-1 1,-1 1,2 11,-2 0,-1 0,-1 0,-2 0,0 0,-5 14,4-26,-2 0,1 0,-2 0,0-1,-1 1,-1-2,0 1,0-2,-2 1,0-1,-6 5,-24 21,-3-1,0-3,-2-1,-2-3,-40 19,-49 19,-79 25,78-31,61-27,-43 13,94-40,0-1,0-2,-1 0,0-2,0-1,-23 0,46-3,0 0,0 0,0-1,-1 1,1-1,0 0,0 0,0-1,0 1,0-1,0 0,1 0,-1 0,0 0,1-1,0 1,-1-1,1 0,0 0,1 0,-1-1,0 1,1 0,0-1,0 0,0 0,0 1,1-1,-1 0,1 0,0-1,0-2,-3-13,2-1,0 0,1 0,2 1,0-1,1-4,1 3,0 0,2 1,0 0,2 0,0 0,1 0,1 1,1 1,0 0,2 0,2-1,3-4,2 1,1 1,0 1,2 1,0 0,1 2,1 0,3 1,-14 9,1 0,1 1,-1 0,1 1,0 1,1 1,8-2,-20 5,0 0,0 0,0 0,-1 1,1 0,0 0,0 0,0 0,0 1,0-1,0 1,0 0,-1 0,1 0,0 1,-1-1,1 1,-1 0,0 0,1 0,-1 1,0-1,0 1,0-1,-1 1,1 0,-1 0,1 1,-1-1,0 0,0 1,0 1,0 1,-1 0,0 0,0 0,0 0,-1 0,0 0,0 0,-1 1,0-1,0 0,0 0,-1-1,0 1,0 0,0 0,-1-1,1 1,-1-1,-1 0,1 0,-1 0,0 0,-15 20,-2-1,0-1,-18 14,34-33,-61 54,-2-2,-3-4,-1-3,-52 24,-18 1,-3-7,-16-1,132-54,16-6,0 0,0-1,-1 0,1-1,-1-1,0 0,-1-1,1 0,0-1,-9-1,21 0,-1-1,0 0,0 1,1-1,-1 0,0 0,1 0,-1-1,1 1,-1-1,1 1,0-1,-1 0,1 0,0 0,0 0,1 0,-1 0,0-1,1 1,-1-1,1 1,0-1,0 1,0-1,0 0,0 0,1 1,-1-1,1 0,-1 0,1 0,0 1,0-1,1 0,-1 0,1 0,-1-1,2-6,0-1,0 1,1-1,0 1,1 0,0 0,1 0,0 1,4-7,3 2,0 0,0 2,2-1,0 1,0 1,1 0,0 2,1-1,0 2,0 0,1 1,0 0,0 2,1 0,-1 1,8-1,-22 5,0 0,1 0,-1 0,0 0,1 0,-1 1,0 0,0-1,1 1,-1 0,0 1,0-1,0 0,0 1,0 0,-1 0,1 0,0 0,-1 0,2 2,0 0,-1 1,0 0,0-1,-1 1,0 0,1 0,-2 1,1-1,0 0,-1 1,0 5,1 7,-1 1,-1 0,0 0,-2 0,0 0,-5 17,0-11,-1-1,-1 0,-1 0,-1-1,-2-1,0 0,-1 0,-1-1,-1-1,-2 1,-13 13,-2-1,-1-2,-2-1,0-1,-7 0,-8 4,-1-2,-2-2,-1-3,-42 14,65-29,-1-1,0-1,-1-2,1-2,-1-1,-1-1,1-2,0-2,-4-1,30 1,1-1,0 0,0 0,0 0,0-1,0 0,1-1,-1 1,1-1,0-1,0 1,0-1,1 0,-4-4,-10-11,2-1,1-1,-4-8,9 15,-3-8,1 1,1-2,0 0,2-1,2 1,0-2,1 1,1-1,-1-22,2-3,2-1,3 1,2-1,5-29,-1 45,2 1,1 0,2 1,1 0,1 1,3 0,0 1,2 1,5-4,19-29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6.2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0,'0'8,"0"11,0 10,0 8,0 5,0 5,0 1,0 1,0 0,0 0,0 7,0 11,0 1,0 6,0-3,0 4,0-4,0-13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7.6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6.7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8.0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0 997,'3'1,"0"0,0 0,-1 1,1-1,-1 1,1-1,-1 1,0 0,1 0,-1 0,0 0,0 0,-1 0,1 1,0-1,0 1,14 16,14 9,10 11,2-3,1-1,22 12,47 19,2-6,3-5,2-4,3-6,1-6,7-3,222 44,189 12,363 25,4-39,204-36,-915-41,169-22,-290 12,-1-4,0-3,-1-3,-1-3,-1-3,25-15,580-296,99-45,-175 90,-415 187,-5-8,18-24,-60 44,58-26,-70 44,-58 33,1 3,42-14,-86 41,0 2,1 0,0 2,0 1,1 2,-1 0,1 2,0 1,1 1,-21 1,1 1,-1 0,0 1,1-1,-1 2,0-1,-1 1,1 0,-1 1,1 0,-1 0,-1 0,1 1,-1 0,0 0,0 1,0 1,18 19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08.89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474 0,'42'45,"32"47,-9-10,-4-12,-25-32,-2 2,-2 1,15 28,-40-56,-1 0,0 1,-1 0,-1 0,0 0,-1 0,0 1,-1-1,-1 1,0 0,-1 0,0-1,-2 1,0 0,0-1,-2 5,0 0,-2 0,0 0,-1-1,-1 0,0-1,-2 0,0 0,0-1,-2 0,-1 1,-30 29,-2-3,-2-1,-1-2,-40 24,18-9,3 3,2 3,3 2,2 4,-25 40,69-86,1 0,0 1,2 1,1 1,1 0,0 0,2 1,0 6,-2 15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2.0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1506 564,'-1'-103,"-1"9,7-37,-4 120,0 1,1-1,0 0,1 1,0-1,1 1,0 0,0 0,1 0,1 1,-1 0,2 0,-1 0,1 0,0 1,1 1,0-1,0 1,1 0,0 1,0 0,0 1,1-1,0 2,0-1,0 2,0-1,1 1,0 1,-1 0,1 0,0 1,0 1,0 0,0 0,-1 1,1 0,0 1,0 0,9 4,-10-2,1 0,-1 1,1 0,-2 1,1 0,0 0,-1 1,0 0,-1 1,0 0,0 0,-1 1,0 0,0 0,-1 1,0-1,0 2,-2-1,1 0,-1 1,-1 0,1 0,-2 0,0 0,0 1,-1 4,1 8,-2-1,-1 1,-1-1,0 0,-2 0,-1 0,-1 0,0-1,-2 0,-1 0,0-1,-8 11,-36 55,-21 22,31-49,2 2,4 2,-9 24,16-22,-13 51,36-94,1 0,1 1,1 0,1 0,1 0,1 24,1-42,0-1,1 0,0 1,0-1,0 0,0 0,1 0,0 0,0 0,1 0,-1 0,1 0,0-1,0 0,0 1,1-1,-1-2,0 1,0-1,0 0,0 0,0 0,1-1,-1 1,0-1,1 0,-1 0,1 0,-1 0,1-1,0 1,-1-1,1 0,0 0,-1 0,1-1,0 1,-1-1,1 0,-1 0,2-1,22-9,-1-1,-1-1,0-2,-1 0,-1-2,0-1,16-16,-26 23,-5 4,0-1,-1 0,0-1,0 0,-1 0,0 0,0-1,-1 0,0 0,-1 0,0-1,-1 1,0-1,0-2,1-9,-1 0,-1 0,-1 0,-1 0,-1 0,-3-15,4 33,-1-1,1 1,-1 0,0-1,-1 1,1 0,-1 0,0 0,0 0,0 0,0 0,-1 0,0 1,1 0,-1-1,-1 1,1 0,0 0,-1 0,1 1,-1-1,0 1,0 0,0 0,0 1,0-1,0 1,-1 0,1 0,0 0,-1 0,1 1,-1 0,0 0,-14 0,1 0,-1 2,1 1,-1 0,1 1,0 1,-10 4,-68 26,2 5,-39 24,-179 108,-48 25,329-182,-1-1,0-2,-1-1,-1-2,1 0,-2-3,1-1,-1-1,1-2,-1-2,0-1,-19-3,44 2,1 1,0-1,1-1,-1 0,0 0,1-1,-1 0,1 0,0-1,1 0,-1 0,1-1,0 0,0 0,1-1,0 0,0 0,0-1,-11-17,2-1,0 0,2-1,-9-27,13 33,2-1,1 1,0-1,2 0,0 0,2 0,0-1,2 1,1-15,0 21,1 1,1-1,0 1,1 0,1 0,0 0,1 0,1 1,0 0,1 1,0-1,1 1,1 1,1-1,-9 10,0 1,0 0,1-1,-1 1,0 0,1 0,0 0,-1 1,1-1,0 1,0-1,0 1,0 0,0 0,0 0,0 1,0-1,1 1,-1 0,3 0,-2 0,0 1,1 0,-1 0,0 1,0 0,0-1,0 1,0 1,0-1,-1 0,1 1,-1 0,3 3,7 7,0 1,-2 1,0 0,0 1,-2 0,6 14,-6-11,-1 2,-1-1,-1 1,0 0,-2 0,-1 1,0-1,-1 2,0 49,-6 56,0-41,2-51,-1 0,-3 0,-1 0,-1-1,-2 0,-1-1,-2 0,-1-1,-2 0,-1-1,-7 7,14-21,0 1,2 1,0-1,1 1,1 1,1-1,1 1,0 0,0 19,2 16,1 0,3-1,4 8,-5-50,0-1,1 1,1-1,0 1,1-1,3 6,-5-13,1 0,0 1,0-1,1 0,-1 0,1-1,0 1,1-1,-1 0,1 0,-1 0,1 0,0-1,4 2,12 5,1-2,0 0,0-1,0-1,1-1,0-1,12 0,48 2,38-4,-80-2,8 0,419-7,-453 7,0-2,0 0,-1-1,7-2,-16 4,0-1,-1 1,1-1,-1-1,0 1,1-1,-1 1,0-1,0 0,-1-1,1 1,-1-1,1 0,1-2,10-23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2.7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0,'8'0,"3"0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3.5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0,'0'16,"0"22,8 11,2 15,16 11,12 10,-1 5,1 5,2 1,-5-7,-9-3,-9-8,1-1,-3-14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4.48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1,'7'0,"-1"1,1 0,-1 1,0-1,0 1,1 1,-1-1,0 1,-1 0,1 0,-1 1,1-1,-1 1,0 1,0-1,-1 1,1 0,-1 0,0 0,15 20,-1 1,-1 1,7 16,-5-8,5 5,-2 1,-2 0,-2 2,-2 0,-1 1,69 213,-79-234,0 0,-1 0,-1 0,-1 1,-2-1,0 1,-1-1,-1 1,-2-1,-1 3,2-12,0 0,-1-1,-1 1,0-1,-1 0,0 0,-1-1,-1 0,0 0,0 0,-1-1,-1-1,0 1,0-1,-1-1,0 0,-1 0,-22 10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6.2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759 373,'-19'1,"0"1,1 1,-1 1,1 1,0 0,0 1,0 1,-12 7,-30 11,51-22,0 0,1 0,-1-1,0 0,0-1,0 0,0-1,0 1,-1-2,1 1,-5-2,10 1,0 0,0 0,0-1,0 1,0-1,1 0,-1 0,0-1,1 1,0-1,-1 1,1-1,0 0,1 0,-1-1,0 1,1 0,0-1,0 0,0 1,0-1,0 0,1 0,0 0,0 0,0-1,-5-31,2 0,2 0,1-1,2 1,1 0,2 0,2-1,-5 31,0 0,0 0,1 0,0 0,0 0,1 1,0-1,-1 1,2-1,1-1,-4 5,1 0,-1 0,1 0,0 0,0 1,-1-1,1 1,0-1,0 1,1 0,-1 0,0-1,0 2,1-1,-1 0,0 0,1 1,-1-1,0 1,1 0,-1 0,1 0,-1 0,1 0,-1 0,1 1,-1-1,1 1,6 3,0 0,-1 1,1 0,-1 0,0 1,0 0,-1 0,0 1,0 0,0 0,-1 1,0 0,0 1,7 9,-1 1,-1 0,-1 1,-1 0,4 12,-4-3,-2 1,-1 0,-1 0,-2 0,0 25,-3 23,-8 55,4-107,-1 1,-1-1,-1 0,-1-1,-1 0,-1 0,-2-1,0 0,-1-1,-2-1,0 0,-2-1,-15 16,-17 14,-3-3,-2-1,-2-3,-38 22,-15 13,68-43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6.98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1,'16'10,"-1"1,0 0,0 2,-1-1,-1 2,0-1,7 13,19 18,302 312,-316-327,-1 2,-2 0,-1 2,-2 0,-1 2,-1 0,-2 0,2 14,5-1,-2-10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19.3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1770 0,'1'20,"1"-1,1 0,1 0,0 0,1-1,2 3,45 111,-47-121,335 722,-305-673,2-2,3-1,35 37,-74-93,34 34,-34-35,0 1,0 0,0-1,0 1,0 0,0-1,0 1,0-1,0 0,0 1,0-1,0 0,1 1,-1-1,0 0,0 0,0 0,0 0,0 0,1-1,-1 1,0 0,0 0,0-1,0 1,0 0,0-1,0 0,0 1,0-1,0 1,0-1,0 0,0 0,0 1,-1-1,1 0,0 0,0 0,0-1,2-5,1 0,-1 0,0-1,-1 1,0-1,0 0,0 1,-1-1,0-6,1-79,-3 65,2-19,0 17,-1-1,-2 1,0 0,-2 0,-2-3,5 31,1 0,0 1,-1-1,1 1,-1-1,1 1,-1-1,0 1,0 0,0-1,0 1,0 0,0 0,0-1,0 1,0 0,0 0,-1 0,1 0,0 1,0-1,-1 1,1 0,0 0,0 0,0 0,0 0,-1 0,1 0,0 0,0 0,0 0,0 1,0-1,0 0,-1 1,1-1,0 1,0 0,0-1,0 1,-6 5,1-1,0 1,0 0,0 0,1 1,-3 3,-163 238,101-152,33-42,-3-2,-2-2,-43 40,-35 37,118-125,0 0,0 1,-1-1,1 0,-1 0,1 0,-1-1,1 1,-1-1,0 1,0-1,0 0,0 0,0 0,0-1,0 1,0-1,-3 1,4-2,-1 1,1-1,-1 0,1 0,0 0,-1 0,1-1,0 1,0-1,0 1,0-1,0 0,0 1,0-1,1 0,-1 0,1 0,-1-1,1 1,0 0,0 0,0-1,-1-1,-7-22,0 0,1-1,2 1,1-1,1 0,0-25,0-46,6-22,-1 183,2 61,-4-107,0 0,-1 1,-1-1,-1 0,0 0,-1 1,4-16,1 0,-1 0,0 0,0 0,0 0,0-1,0 1,0 0,0 0,-1-1,1 1,-1 0,1-1,-1 0,-1 2,2-3,0 0,1 0,-1 0,0 1,1-1,-1 0,0 0,1 0,-1 0,0-1,1 1,-1 0,0 0,0 0,1 0,-1-1,1 1,-1 0,0-1,1 1,-1-1,1 1,-1 0,1-1,-1 1,1-1,-1 1,1-1,-1 0,-2-4,-1-1,1 1,1-1,-1 0,1 0,0 0,0 0,1 0,-1-4,-12-112,7 98,7 24,0 0,0-1,0 1,-1 0,1 0,0 0,0-1,0 1,0 0,-1 0,1 0,0-1,0 1,0 0,-1 0,1 0,0 0,0 0,-1 0,1-1,0 1,0 0,-1 0,1 0,0 0,0 0,-1 0,1 0,0 0,0 0,-1 0,1 0,0 0,0 0,-1 1,1-1,0 0,-1 0,-21 30,19-25,-1 2,-13 22,-2-1,-6 7,21-30,-1 1,1 0,-1-1,-1 0,1 0,-1 0,0-1,0 0,0 0,0-1,-1 1,1-1,-6 1,9-4,1 0,0-1,0 1,0-1,0 0,-1 1,1-1,0 0,0 0,0 0,1-1,-1 1,0 0,0-1,1 1,-1-1,0 1,1-1,0 0,-1 0,1 0,0 0,0 0,0 0,0 0,0 0,-1-2,0 0,-1 0,1 1,-1-1,0 1,0 0,0 0,-2-2,3 5,1-1,0 1,0-1,-1 1,1 0,0-1,0 1,-1 0,1 0,0 0,-1 0,1 0,0 0,-1 0,1 0,0 1,0-1,-1 1,1-1,0 1,0-1,0 1,-1-1,1 1,0 0,0 0,0 0,0-1,0 1,0 0,0 1,-13 13,0 0,1 1,1 1,1 0,-7 14,5-9,-1-1,-1 0,-14 16,27-35,0 0,0 1,0-1,0 0,0 0,-1-1,1 1,0 0,-1-1,1 0,-1 1,0-1,1 0,-1 0,0 0,0-1,0 1,0-1,1 1,-1-1,0 0,0 0,0 0,0-1,0 1,0-1,0 0,1 1,-1-1,0 0,1-1,-1 1,0 0,1-1,-1 0,1 1,0-1,0 0,0 0,0 0,0 0,-1-2,-11-13,1 0,1-1,0-1,1 0,-5-13,-1-1,13 26,0-1,-1 2,0-1,0 0,-1 1,0 0,0 0,0 0,-1 1,-1-1,4 4,0 0,1 0,-1 0,0 1,0-1,0 1,0 0,0 0,0 1,0-1,0 1,-1 0,1 0,0 0,0 1,0-1,0 1,0 0,0 0,0 1,0-1,0 1,-9 5,0 0,1 1,0 1,-11 9,16-12,1 0,-1 0,-1-1,1 0,-1 0,0 0,0-1,0-1,-1 1,1-1,-1-1,0 1,1-2,-1 1,-1-1,6-1,1-1,-1 0,1 1,-1-1,1 0,-1-1,1 1,-1-1,1 1,0-1,0 0,0 0,0 0,0-1,0 1,1-1,-1 0,1 1,0-1,-1-2,-6-9,0 0,1-1,1 0,0-2,-4-7,-202-473,33 71,148 354,7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58.7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 0,'-1'1,"-1"-1,0 1,0-1,1 1,-1 0,1 0,-1 0,1 0,-1 0,1 0,-1 0,1 0,0 1,0-1,0 1,-1-1,1 1,1-1,-1 1,0-1,0 1,1 0,-1-1,0 1,1 0,0 0,-1-1,1 3,-9 59,9-53,-1 28,2-1,1 1,2-1,8 33,5 52,-12-26,3 36,-5-116,0 0,0-1,2 1,0-1,0 1,2-2,0 2,10 21,-2 1,-1 1,-3 0,3 15,-4-16,-2-5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20.4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697 216,'-1'-7,"-1"1,0-1,0 1,0 0,-1 0,0 0,0 0,-1 0,0 0,0 1,-3-3,-4-9,4 6,-1 0,1 1,-2 0,0 0,0 1,0 0,-1 1,-1 0,1 1,-1 0,-2 0,7 4,0 0,0 1,0 0,-1 0,1 1,-1-1,1 2,-1-1,0 1,1 0,-1 0,1 0,-1 1,0 0,1 1,-1-1,1 1,0 1,0-1,0 1,0 0,-2 1,-23 14,1 1,0 1,2 2,0 0,2 2,1 1,0 1,2 2,1 0,1 1,2 1,-2 6,-23 47,30-51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21.2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 0,'4'1,"0"-1,-1 1,1 0,-1 1,1-1,-1 0,1 1,-1 0,0 0,0 0,0 0,0 0,0 1,-1 0,1-1,-1 1,2 2,36 53,-25-28,-2 0,0 0,-2 1,-2 1,0 0,-3 0,0 1,-2 2,3 62,-4 1,-5 5,1-73,0-10,0 0,-2 0,0-1,-1 1,-1-1,-1 0,-1 0,-3 7,-13 19,-2-1,-19 27,-9 17,30-50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22.9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760 24,'14'1,"0"1,-1 0,0 1,1 0,-1 1,0 0,0 1,-1 0,0 1,0 1,0 0,-1 1,7 5,22 20,-1 1,-3 2,0 2,-7-7,-19-21,-1 0,0 1,0 0,-1 0,-1 1,0 0,0 1,-1-1,-1 1,0 0,-1 2,-2-7,-1 1,0-1,0 1,-1-1,0 1,0-1,-1 1,0-1,-1 1,0-1,0 0,0 1,-1-1,-1-1,1 1,-2 0,1-1,-4 5,-5 6,0-2,-1 0,-1 0,0-2,-1 0,0 0,-18 10,-11 4,-2-3,-30 13,67-33,0-1,-1 0,1-1,-1 0,0 0,0-1,0-1,-10 1,14-2,0-1,1 1,-1-1,1-1,-1 1,1-1,0 0,0-1,-1 1,2-1,-1-1,0 1,1-1,-1 0,-2-2,-15-16,1 0,1-2,1 0,1-2,1 0,1 0,-11-25,-18-46,-20-69,38 93,1-2,16 40,-2 1,-7-11,19 43,1 0,-2 0,1-1,0 1,0 0,-1 0,1 0,-1 0,1 1,-1-1,0 0,0 1,0-1,0 1,0-1,0 1,0 0,0 0,-2-1,3 2,-1 0,1 0,-1 1,1-1,-1 0,0 0,1 1,-1-1,1 1,0-1,-1 1,1 0,-1 0,1-1,0 1,-1 0,1 0,0 0,0 0,0 1,0-1,0 0,-8 11,1 0,1 1,0 0,0 0,-3 11,5-12,-87 220,78-201,1 0,2 2,1-1,2 1,1 1,1-1,2 1,2 0,1 0,1 0,2 0,2 1,-4-30,0-1,1 1,0-1,0 1,0-1,1 0,-1 1,1-1,0 0,0 0,1 0,-1-1,1 1,0 0,0-1,0 0,0 0,1 0,-1 0,3 1,0-1,-1 0,1-1,0 0,0 0,0 0,1-1,-1 0,0 0,0-1,1 1,-1-1,0-1,4 0,10-2,0-1,-1 0,1-2,-1-1,-1 0,1-1,-1-1,15-9,-20 9,1-1,-1 0,-1 0,0-1,0-1,-1 0,-1-1,0 0,5-9,7-18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474 0,'2'121,"1"-20,-9 53,3-133,-2 0,0-1,-2 1,0-1,-1 0,-1-1,-1 0,-4 5,-2 7,1 0,-4 15,-29 82,-4-3,-6-2,-43 62,72-140,21-34,0 1,1 0,0 0,1 0,0 1,1 0,0 0,1 0,1 1,0 1,-1 21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3.5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3.8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5.3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1,'4'1,"-1"1,1-1,-1 1,1 0,-1 0,0 1,0-1,0 1,0-1,-1 1,1 0,-1 0,0 0,1 0,-1 0,-1 1,2 1,3 5,206 322,-10-14,96 105,-177-255,99 117,-72-98,93 116,-206-255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6.2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1,'0'16,"0"13,0 10,9-1,1 8,9 4,8 3,7 7,7-6,-4-5,-1-2,-6-9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7.5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324 1,'-4'0,"1"1,0-1,0 1,0 0,-1 0,1 1,0-1,0 1,1-1,-1 1,0 0,0 0,1 0,0 0,-1 1,1-1,0 1,0-1,0 1,0 0,0 0,1 0,0 0,-1 0,1 0,-4 10,0 0,0 0,1 1,1-1,0 5,1-9,1 1,0 0,1-1,0 1,0 0,1-1,1 1,-1 0,2-1,-1 0,1 1,-1-5,0 0,1-1,-1 1,1-1,0 1,0-1,0 0,0 0,1 0,0-1,0 1,0-1,0 0,0 0,1 0,-1-1,1 0,0 0,0 0,0 0,1 0,6 1,1-1,-1 0,0 0,1-2,-1 1,0-2,1 1,-1-2,1 0,-1 0,0-1,0-1,0 0,5-3,20-10,-2-2,0-2,27-21,-31 20,1 1,1 2,1 1,3 0,-34 17,0-1,1 1,-1 0,1 0,-1 0,1 1,0-1,-1 1,1 0,0 0,-1 0,1 1,0-1,-1 1,1 0,0 0,-1 0,3 1,-5-1,0-1,0 1,0 0,0 0,0-1,-1 1,1 0,0 0,0 0,-1 0,1 0,0 0,-1 1,1-1,-1 0,1 0,-1 0,0 0,0 1,1-1,-1 1,0 1,0 0,-1 0,1 0,-1 0,0 0,0 0,1 0,-2 0,1-1,0 1,-1 0,-1 1,-26 37,-2-1,-2-1,-2-2,-26 21,32-30,-30 26,-3-3,-44 28,-142 83,185-122,30-20,-1-1,-17 5,3-4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59.75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752 182,'-12'1,"0"1,0 0,0 1,1 0,-1 0,1 2,-2 0,-21 8,-35 12,1 4,-37 23,25-12,-31 8,106-46,1-1,0 1,0-1,0 0,-1 0,1 0,-1-1,1 0,0 1,-1-2,1 1,-1 0,-3-2,6 1,-1 0,1 0,0 0,0 0,0-1,0 1,0-1,0 0,1 1,-1-1,0 0,1 0,-1 0,1 0,0 0,0 0,0-1,0 1,0 0,0 0,1-1,-1 1,1-1,-1-2,-1-7,1-1,0 0,1 0,0 0,1 0,1 0,0 0,1 1,0-1,1 1,0 0,1 0,0 0,1 0,0 1,1 0,0 0,1 1,0 0,1 0,0 1,0 0,1 0,0 1,1 1,0 0,0 0,7-3,1 1,1 0,0 1,0 1,1 0,0 2,16-2,-28 6,0 1,0-1,0 2,0-1,0 2,-1-1,1 1,0 0,0 1,-1 0,0 0,1 1,-1 0,-1 0,1 1,0 0,1 2,0 1,0 0,-1 0,1 1,-2 0,1 0,-1 1,-1 0,0 0,0 1,-1 0,0 0,-1 0,-1 1,1-1,-2 1,0-1,0 1,-1 0,0 0,-1 0,-1 0,0 0,-2 11,-2 7,-2-1,-1 1,-1-1,-1-1,-2 0,-1 0,-1-1,-16 23,-31 36,-7 3,-9 11,27-37,-3-3,-3-2,-72 84,118-130,2 0,0 1,0 0,1 0,-2 6,-5 18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01.12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3067 0,'-240'219,"105"-98,1 9,16-4,-6 20,-233 268,-6 7,228-254,-180 233,216-263,6 4,3 11,-27 75,-57 164,-71 256,165-404,11 4,11 2,-9 130,42-199,6 1,9 1,11 108,-1-285,1 27,2 0,7 29,-9-54,0 0,1 0,0 0,1 0,0-1,0 1,0-1,1 0,0 0,0 0,0 0,1-1,0 1,0-1,2 1,21 10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0.8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85 0,'0'1176,"0"-1154,1-5,-1-1,-1 1,-1 0,-1 7,2-21,1 0,-1 0,1 0,-1 0,0-1,0 1,-1 0,1-1,-1 1,1 0,-1-1,0 0,1 1,-1-1,0 0,-1 0,1 0,0-1,-1 1,1 0,-1-1,1 1,-1-1,0 0,1 0,-4 1,-22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1.7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1421 434,'-151'141,"56"-55,50-46,-3-1,-1-2,-2-3,-21 10,64-39,0 0,1-1,-2 0,1 0,0-1,-1 0,1 0,-1-1,0-1,0 1,0-1,0-1,0 1,0-2,0 1,0-1,0-1,1 1,-1-2,0 1,1-1,-1 0,1-1,0 0,0 0,0-1,1 0,-3-2,-22-19,0 0,2-2,1-2,1 0,-13-21,-38-59,2-7,42 65,-155-251,182 290,5 8,1 0,-1 0,-1 0,1 0,-1 1,0 0,0-1,0 1,0 1,-1-1,1 1,-1-1,-4-1,8 5,1 0,-1 0,1 0,-1 0,0 0,1 0,-1 0,1 0,-1 0,0 0,1 0,-1 0,1 0,-1 1,1-1,-1 0,1 0,-1 1,0-1,1 0,0 1,-1-1,1 0,-1 1,1-1,-1 1,1-1,0 1,-1-1,-7 19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6.22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3391 0,'0'6,"1"-1,0 1,0-1,0 0,1 1,0-1,0 0,0 0,1 0,-1 0,3 2,39 52,-20-30,30 55,-4 3,-4 1,23 64,-60-131,0-1,0 0,-2 1,0 0,-2 0,0 1,-1-1,-1 10,-2-20,-1 0,-1 0,0 0,0 0,-1 0,0 0,-1 0,-1 0,1-1,-2 1,1-1,-2 0,1-1,-1 1,-4 3,-8 10,-2-2,0 0,-2-2,0 0,-1-1,-1-1,0-2,-2 0,1-2,-11 4,31-15,1 0,-1 0,-1 0,1 0,0-1,0 0,-1 0,1 0,-1 0,1-1,0 0,-1 0,1-1,-1 0,1 0,0 0,0 0,-1-1,1 0,0 0,-1-1,-2-2,1-1,0 0,0 0,0-1,1 0,0 0,1 0,-1-1,1 0,1 0,-4-7,-1-3,1 0,1-1,1 0,1 0,0 0,1-1,0-12,0-26,4-54,-2-34,-2 119,-1 0,0 1,-4-4,-9-51,14 57,4 24,0 0,0 0,0 0,0 0,0 0,0 0,0 0,-1 0,1 0,0 0,0 0,0 0,0 0,0 0,0 0,0 0,0 0,0 0,0 0,0 0,0 0,0 0,0 0,-1 0,1 0,0 0,0 0,0 0,0 0,0 0,0 0,0-1,0 1,0 0,0 0,-1 39,1-32,0 9,0 98,5 0,11 52,-10-135,-2 1,-2 0,0 0,-2 0,-4 29,2-50,0 0,-1-1,0 1,0-1,-1 0,0 0,-1 0,0-1,-1 1,0-1,0 0,-1-1,0 0,-1 0,1 0,-2-1,1 0,-1-1,-1 2,-18 7,0-1,0-1,-1-1,-1-2,0-1,0-1,-9 0,36-7,0 0,0-1,0 0,0 1,0-1,0 0,0 0,0-1,0 1,0-1,0 1,0-1,0 0,1 0,-1 0,0-1,1 1,-1-1,0 1,1-1,0 0,-1 0,1 0,0 0,0 0,-2-4,0 1,1-1,0 0,0 0,1 0,-1 0,1-1,0 1,1-1,-1-3,2 8,0-1,0 1,-1 0,0-1,1 1,-1 0,0-1,0 1,0 0,0 0,0 0,-1 0,1 0,-1 0,0 0,1 1,0 1,-1 0,1-1,-1 1,1 0,-1 0,1 0,-1 0,1 0,-1 1,1-1,0 0,-1 1,1-1,-1 1,1-1,0 1,-1 0,1 0,0-1,0 1,0 0,-1 0,1 0,0 0,0 1,-101 86,65-53,-1-2,-17 9,6-13,-1-2,-1-2,-2-3,-48 15,92-34,-52 22,2 3,0 3,2 2,-49 37,84-55,14-11,1 1,0 0,0 0,0 0,1 1,-1-1,1 2,1-1,-1 1,1 0,-3 5,8-10,-1-1,1 0,0 0,-1 0,1 0,0 1,0-1,0 0,0 0,0 0,0 1,0-1,1 0,-1 0,0 0,1 1,-1-1,1 0,-1 0,1 0,-1 0,1 0,0 0,-1 0,1 0,0 0,0-1,0 1,0 0,0 0,0-1,0 1,0 0,0-1,0 1,0-1,0 0,1 1,-1-1,0 0,0 1,0-1,1 0,59 8,-58-8,73 2,-31-1,1 1,35 8,-26-2,-37-7,-1 2,0 0,1 0,-2 2,15 5,-26-8,-1 0,0 1,1-1,-1 1,0 0,-1 0,1 0,0 1,-1-1,0 1,0 0,0 0,0 0,0 0,-1 0,0 1,0-1,0 1,0-1,-1 1,0 0,1 4,-1-1,0 0,-1 0,0 0,0 0,-1 0,1 0,-2-1,1 1,-1 0,-1 0,1-1,-1 1,-1 0,-3 5,0 0,-1 0,-1 0,0-1,-1-1,-10 10,-15 11,-2-1,-2-2,-41 23,38-28,-1-2,-7 1,-11 6,35-17,0-1,0-1,-1-1,0-1,0-2,-1-1,0-1,0-1,-11-1,33-2,0-1,0 1,0-1,0-1,1 1,-1-1,0 0,1 0,-1-1,1 1,-1-1,1 0,0-1,0 1,1-1,-1 0,1-1,0 1,0 0,0-1,1 0,-1 0,1 0,-1-3,-7-16,1 0,1 0,2-1,0 0,0-8,-15-48,19 69,0 4,0-1,0 1,-1 0,0 0,-2-3,6 10,-1 1,1 0,0 0,0 0,0-1,-1 1,1 0,0 0,0 0,-1-1,1 1,0 0,0 0,-1 0,1 0,0 0,0 0,-1 0,1 0,0 0,-1 0,1-1,0 1,-1 1,1-1,0 0,0 0,-1 0,1 0,0 0,-1 0,1 0,0 0,0 0,-1 1,1-1,0 0,0 0,-1 0,1 0,0 1,0-1,0 0,-1 0,1 1,0-1,0 0,0 0,0 1,0-1,-1 0,1 1,0-1,0 0,0 0,0 1,0-1,0 0,0 1,0-1,0 0,0 0,0 1,0-1,0 0,1 1,-7 27,5-23,-2 13,-2 0,0-1,-2 0,0 0,0 0,-2-1,0 0,0 0,-2-1,0-1,-1 1,0-2,-9 8,-12 14,9-9,0-1,-1-2,-15 10,30-26,0 0,0-1,0-1,-1 1,0-2,0 1,-1-2,1 1,-1-2,0 1,1-2,-3 1,4-3,0 1,0-2,0 1,1-1,-1-1,0 0,1 0,0-1,0 0,0 0,0-1,1 0,0-1,0 0,-3-3,-5-4,0-2,2 1,-1-2,2 1,0-2,-9-16,15 23,2 1,0-1,0 0,1 0,0-1,0 1,1-4,2 13,1 1,0-1,-1 0,1 0,0 1,0-1,0 0,0 0,0 0,0 1,0-1,0 0,0 0,0 1,0-1,1 0,-1 0,0 1,0-1,1 0,-1 0,0 1,1-1,-1 0,1 1,-1-1,1 1,-1-1,1 1,0-1,-1 1,1-1,0 1,0-1,0 1,1 0,0 0,0 0,0 1,-1-1,1 0,0 1,0-1,-1 1,1 0,0 0,-1-1,1 1,0 1,6 3,0 1,0-1,-1 1,0 1,0-1,0 2,7 12,-1 1,-1 1,-1 0,-1 0,-1 1,0 3,16 54,-2 14,-11-48,-4-11,-1 1,-1 1,0 30,-6-50,0 1,-1 0,-1-1,0 1,-1-1,-1 0,-1 0,-1 0,0 0,-24 46,13-27,1 1,-4 16,-9 35,-4-1,-3-1,-43 70,-127 188,147-256,-4-2,-56 56,111-133,-24 25,31-33,0 0,0 1,-1-1,1 0,0 0,0 0,0-1,-1 1,1 0,0 0,-1-1,1 1,-1-1,1 1,-1-1,1 0,-1 1,1-1,-1 0,0 0,2-1,0 1,-1-1,1 0,0 1,0-1,0 0,-1 1,1-1,0 0,0 0,0 1,0-1,0 0,0 1,1-1,-1 0,0 1,0-1,0 0,1 1,-1-1,0 0,1 1,-1-1,1 0,-1 1,16-33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6.6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7.0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7.9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8.4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08.9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1,'8'0,"11"0,2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29.7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282 0,'0'3503,"-4"-3425,-4 1,-3-2,-19 65,-3 25,4 12,-60 303,46-256,24-121,7-12,8-53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2.3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1854 334,'-1'3,"1"1,-1-1,0 0,0 1,0-1,-1 0,1 0,-1 0,0 0,0 0,0 0,0-1,0 1,-1 0,1-1,-1 0,1 0,-2 1,-58 39,46-33,-29 20,-14 8,-55 26,93-53,0-2,0 0,-1-1,1-1,-1-1,-1-1,-18 1,35-5,-23 3,-1-2,1-1,0-2,-1 0,-2-3,29 5,1-1,-1 1,1-1,-1 0,1 0,-1-1,1 1,0 0,-1-1,1 1,0-1,0 0,0 0,0 0,0 0,1 0,-1 0,1 0,-1 0,1-1,0 1,0-1,-1-2,1 0,0 0,0 0,0 0,1 0,0 0,0 0,0 0,1 0,-1 0,2-3,4-14,1 0,1 0,0 1,11-17,-18 35,19-30,2 1,0 1,2 1,2 1,1 2,21-18,-33 30,-2 3,6-8,1 1,1 1,1 1,1 1,16-9,-34 22,0 1,0-1,1 1,-1 0,1 0,-1 0,1 1,0 0,-1 0,1 1,0-1,0 1,-1 0,1 1,0-1,0 1,-1 0,1 1,0 0,-1-1,0 2,1-1,-1 1,0-1,0 1,0 1,-1-1,1 1,3 3,5 7,-1 0,0 1,8 14,-9-11,2-1,0-1,4 3,1 0,-2 0,0 1,-1 1,-1 0,0 1,-2 1,-1 0,-1 1,-1-1,-1 2,-1-1,-1 1,-1 1,-1-1,-1 0,-2 1,-1 21,0 0,0 27,-6 40,5-107,-1 1,0-1,0 0,-1 0,0 0,0 0,-1 0,0-1,0 0,0 1,-1-1,0-1,0 1,-1-1,-1 2,-17 12,0 0,-1-1,-5 0,21-12,-74 46,-2-4,-2-4,-2-4,-1-4,-4-3,-228 71,159-47,82-27,0-4,-16 0,-6-5,42-10,-1 2,2 3,0 3,1 2,-4 5,29-8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01.9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1027 1,'-34'39,"2"2,2 2,2 0,1 2,-9 24,-10 16,30-58,-20 37,-3-2,-3 0,29-45,0-1,-1-1,-1 0,0 0,-1-1,0-1,-1-1,0-1,-8 4,19-12,0-1,1 1,-1-1,0-1,0 1,0-1,0 0,0-1,0 1,0-1,0 0,-1-1,1 1,0-1,0 0,0-1,0 0,1 0,-1 0,0 0,1-1,-1 0,1 0,0-1,0 1,0-1,1 0,-1 0,-1-4,-16-15,2-2,1 0,1-1,1-1,-4-11,-2-1,-124-182,105 162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2.9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4.6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1,'0'8,"0"19,0 12,0 8,0 4,0 1,0 0,8 7,3 2,0-2,-3-3,-2-3,-3-2,-1-11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5.5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868 0,'-1'3,"0"1,0-1,-1 0,1 0,-1 0,1 0,-1 0,0 0,0 0,0 0,-1-1,1 1,-1-1,-11 16,-132 181,18-25,118-158,-1-1,-1-1,0 0,-1 0,-5 2,16-14,0-1,1 0,-1 1,0-1,0 0,0 0,0-1,-1 1,1 0,0-1,0 1,0-1,-1 1,1-1,0 0,0 0,-1 0,1-1,0 1,0 0,0-1,-1 1,1-1,0 0,0 0,0 0,0 0,0 0,0 0,0 0,1-1,-1 1,0-1,1 1,-1-1,1 0,-1 0,1 0,-10-11,2-1,0 0,0-1,1 1,1-3,-2 1,-20-44,14 27,-1 1,-1 1,-14-18,26 42,-1-1,1 2,-1-1,-1 1,1 0,-1 0,0 1,0 0,0 0,-1 0,0 1,0 1,0-1,0 1,0 0,-7 0,-40-1,5 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7.1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400 1,'2'0,"0"1,1 0,-1-1,0 1,1 0,-1 0,0 1,0-1,0 0,0 1,0-1,0 1,0-1,-1 1,1 0,-1 0,1 0,-1 0,1 0,0 2,25 49,-23-44,9 19,-2 1,0 1,-2 0,-1 0,4 30,-11-50,0 1,0-1,-1 1,0-1,-1 1,0-1,-1 0,0 1,0-1,-1 0,-1 0,0 0,0-1,0 1,-2-1,1 0,-1-1,0 1,-4 3,-4 1,0-1,-1 0,0-1,-1-1,0-1,-1 0,0-1,0 0,0-2,-1 0,-15 3,26-8,0 1,0 0,0 1,1 0,-1 0,1 0,0 1,0 0,0 0,-1 2,5-4,0 0,0 1,0-1,0 1,1-1,0 1,-1 0,1 0,0-1,0 1,0 0,1 0,-1 0,1 0,0 0,0 0,0 0,0 0,0 0,0 0,1 0,0 0,-1 0,1 0,1 2,5 13,1 0,0-1,2 0,7 11,23 43,-38-66,13 26,-1 1,-2 0,-2 1,3 12,-11-38,-1 0,1 0,-1 1,-1-1,1 1,-1-1,0 0,-1 1,0-1,0 1,-1-1,1 0,-2 0,1 0,-1 0,0 0,0-1,-1 1,0-1,0 0,0 0,-1 0,-1 1,-24 18,-2-1,-18 10,23-17,1 1,1 2,1 0,-10 13,6-4,5-5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37.8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437 1,'-8'7,"-11"4,-10-1,-8 6,-6 1,-19 20,-8 5,1-5,11-1,16-6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0.0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1876 1,'19'18,"-1"2,0 0,-2 1,-1 0,0 1,-2 1,0 0,-2 1,-1 0,0 1,-2 0,-1 1,-1-1,-1 1,-1 1,-1 20,-2-42,-1-1,-1 0,1 1,-1-1,0 0,0 1,0-1,0 0,-1 0,0 0,1 0,-2 0,1 0,0-1,-1 1,1-1,-1 1,0-1,-3 2,1-1,0-1,0 0,-1 0,1 0,-1-1,0 1,0-2,0 1,0 0,0-1,0 0,0-1,-1 1,-7-1,0 0,-1-1,1 0,0-1,0-1,0 0,0-1,0-1,1 0,0 0,-12-8,10 1,0 0,0-1,2-1,-1 0,2-1,0-1,0 0,2 0,-4-8,-2-1,-3 4,19 21,0 0,-1 0,1 0,-1 0,1 0,0 0,-1 0,1 0,0 0,-1 0,1 0,-1 0,1 0,0 0,-1 0,1 0,0 0,-1 0,1 1,0-1,-1 0,1 0,0 0,-1 1,1-1,0 0,0 0,-1 1,1-1,0 0,0 0,-1 1,1-1,0 0,0 1,-2 5,0 0,0 0,0 0,1 1,0-1,0 4,-2 15,-5 5,0 0,-2-1,-1 0,-2-1,0-1,-2 0,-5 6,19-30,-1 0,0 0,0-1,0 1,0 0,-1-1,1 1,-1-1,0 0,1 0,-1 0,0 0,0 0,0 0,-1-1,1 0,0 0,0 0,-1 0,1 0,-1 0,1-1,-1 0,1 0,-1 0,1 0,-2 0,0-2,1 0,0 1,0-2,0 1,0 0,0-1,0 1,1-1,-1 0,1-1,0 1,0 0,0-1,0 0,1 1,-1-1,1 0,0-1,0 1,-1-4,-4-16,1 1,1-2,1 1,1 0,2-1,0 1,1-1,2-1,-1 106,0 66,-2-124,-1-1,-1 1,-1-1,-1 1,-7 18,7-31,0 1,0-1,-1 0,-1 0,1-1,-1 0,0 0,-1 0,0-1,-6 4,-16 12,-1-2,-13 6,-287 156,265-151,-1-3,-2-3,-1-3,-11 0,74-22,1 0,-1 0,1 0,-1-1,0 0,1-1,-1 1,1-1,-1 0,1-1,-1 0,1 0,0 0,0 0,0-1,0 0,0-1,1 1,-1-1,1 0,0-1,0 1,1-1,-1 0,1 0,-2-3,-11-16,1-2,1 0,1 0,1-1,-1-10,11 30,-49-123,6-3,-8-55,42 138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1.2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534 0,'-8'0,"-11"8,-2 11,-13 2,-2 5,-1 6,4 7,-7-5,3 1,-1 2,-1-5,-3 0,6 2,2-4,6 0,0 4,4-5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2.0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197 1,'0'8,"-8"10,-19 11,-4 8,-5-3,3 2,0 2,5-5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2.5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4.0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428 373,'-6'0,"-9"-1,0 1,1 0,-1 1,0 1,1 0,0 1,-1 0,1 1,1 1,-7 3,1 1,5-1,-1-1,0 0,0-1,0-1,-14 3,25-7,0-1,0 1,0-1,0 0,0 0,0 0,0-1,0 1,0-1,0 0,0 0,0 0,1-1,-1 0,0 1,1-1,-1 0,1-1,0 1,0-1,0 1,0-1,0 0,0 0,-1-3,-1 0,0-1,1 0,0 0,0 0,1 0,0-1,0 1,1-1,0 0,0 0,0 0,1 0,1 0,-1 0,1 0,1-1,0-1,1-1,0 0,1 1,0 0,1-1,0 1,1 1,-1-1,2 1,0-1,2-1,2-3,2 0,0 1,0 0,1 1,1 1,0 0,0 0,1 2,0 0,1 0,0 2,0 0,1 1,7-2,-19 6,0 1,0 0,0 0,1 0,-1 0,0 1,1 0,-1 0,0 0,1 1,-1-1,0 2,0-1,1 0,-1 1,0 0,0 0,-1 0,1 1,0 0,-1 0,0 0,1 0,-1 1,-1-1,1 1,0 0,-1 0,0 1,0-1,0 1,0-1,-1 1,0 0,0 0,0 2,11 33,-1 0,-3 1,-1 0,-2 1,-2 0,-2-1,-1 1,-3 0,-1 0,-2 0,-2-1,-4 9,-1-3,-2 0,-2-1,-2 0,-5 4,10-25,-1 0,0-1,-2-1,-1 0,-1-2,-1 0,-17 15,4-9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08.0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3466 56,'-1'9,"-1"-1,0 1,0-1,-1 1,0-1,-1 0,0 0,0-1,-1 1,0-1,0 0,-26 50,4 19,4 1,2 0,5 2,2 0,4 1,1 73,8-123,1 61,0-87,1 0,-1 0,1 0,0 0,0 0,0 0,0 0,1-1,-1 1,1 0,0-1,0 1,0-1,1 0,-1 0,1 0,0 0,0 0,-1-2,0 0,0 0,0 0,0-1,0 1,0-1,0 0,0 1,0-1,0 0,0 0,0 0,0-1,0 1,0 0,0-1,1 1,-1-1,-1 0,1 0,0 1,0-1,0-1,0 1,-1 0,1 0,0-1,5-4,1 0,-2 0,1 0,-1-1,4-5,11-17,-2-1,-1-1,-1-1,-2 0,-1-1,-1 0,-2-2,-1 1,-2-1,3-34,-5-10,-3 1,-3-1,-10-62,10 138,1 1,-2-1,1 0,0 1,0-1,-1 0,0 1,1-1,-1 1,0-1,0 1,-1-1,1 1,0 0,-1 0,1 0,-1-1,0 2,0-1,0 0,0 0,0 0,0 1,0-1,-2 0,0 1,-1 1,1 0,0-1,-1 2,1-1,0 0,0 1,-1 0,1 0,0 0,0 0,0 1,0 0,0-1,0 2,0-1,-79 42,-70 52,96-57,-1-3,-2-2,-2-3,-45 16,45-25,-1-3,-1-2,0-4,-1-2,0-3,-25-1,36-6,-56 1,-81-10,185 7,0-1,0 0,0 0,0 0,0 0,1-1,-1 0,1 0,-1-1,1 0,0 1,1-2,-1 1,1-1,-1 1,2-1,-1 0,0 0,1-1,0 1,0-1,0 0,1 0,0 0,-1-4,0 1,0 0,1-1,0 0,1 1,0-1,0 0,1 0,0 1,1-1,0 0,1 0,-1 1,2-1,0 1,0-1,1-1,5-2,-1-1,2 2,0-1,0 1,2 1,-1 0,1 1,0 0,1 0,1 1,11-5,3-1,0 1,2 1,0 2,0 1,12-2,-37 11,0 0,0 0,-1 0,1 1,0-1,0 1,0 0,0 1,0-1,0 1,0 0,-1 0,1 1,1 0,-3-1,0 1,0 0,0 0,-1 0,1 0,-1 1,1-1,-1 1,0-1,0 1,0 0,0 0,-1 0,1 0,-1 0,1 0,-1 0,0 0,0 1,0 2,2 8,-1 0,0 0,-1 1,0-1,-2 0,1 1,-2-1,0 0,0 0,-2 1,1-2,-2 1,0 0,-4 7,-6 6,0-1,-2 0,-1-1,-1-1,-1-1,-10 8,-29 32,-4-3,-2-3,-19 10,52-44,-2-2,0-1,-1-2,0-1,-2-2,0-1,-1-2,-11 1,-110 27,-57 27,207-63,-1-1,0 0,0-1,-1 0,-6 0,14-2,0 0,0 0,0 0,-1-1,1 1,0-1,0 0,0 0,0 0,1 0,-1-1,0 1,0-1,1 0,-1 1,1-1,-1 0,1-1,0 1,-1-2,-9-10,2-2,0 0,0 0,2 0,0-1,1-1,1 1,0-1,1 0,2 0,-1-1,-5-48,2 0,3-25,3 71,-4-73,4 1,4-1,10-50,-11 132,1-1,0 1,1 0,0 0,1 1,0-1,1 1,0 0,6-7,-10 14,1 1,0 0,0 0,0 0,0 0,0 0,0 0,1 1,-1 0,1-1,0 1,0 1,-1-1,1 0,0 1,1 0,-1 0,0 0,0 1,0-1,1 1,-1 0,0 0,0 1,0-1,1 1,-1 0,0 0,0 0,1 1,-1 0,1 0,-1 1,0-1,-1 1,1 0,0 0,-1 0,0 1,0-1,0 1,0 0,0 0,-1 0,1 0,-1 0,0 1,-1-1,1 0,-1 1,0 0,0-1,0 1,0 1,2 19,-1 0,-1 0,-1 23,-1-31,0-1,-1 0,-1 0,0-1,-2 0,1 1,-2-2,0 1,0-1,-2 1,0-2,0 1,-1-1,-1-1,0 1,-2-1,-26 28,-3-1,-1-3,-30 21,-23 11,-3-5,-3-3,-2-5,-40 11,137-63,-11 5,-1-1,1-1,-1 0,0-1,-3-1,17-3,1 0,0-1,0 1,0-1,-1 0,1 0,0 0,0 0,0 0,-1-1,1 0,0 0,0 0,0 0,0 0,0 0,0-1,0 1,1-1,-1 0,1 0,-1 0,1 0,-1 0,1-1,0 1,0-1,0 1,1-1,-1 0,0 0,1 0,0 0,-3-9,1-1,1 1,0-1,1 0,0 0,0 0,2 0,0 1,0-1,1 0,1 0,0 1,0 0,2-1,-1 1,4-5,-3 7,-1 0,1 1,1 0,0 0,0 0,0 1,1 0,1 0,-1 0,1 1,1 1,-1-1,1 1,0 1,0-1,1 2,-1-1,1 1,0 1,4-1,-9 3,1 0,-1 0,1 0,0 1,-1 0,1 0,0 1,-1-1,1 1,-1 0,1 1,-1 0,0-1,1 2,-1-1,0 1,0-1,1 3,1 0,-1 0,0 1,-1 0,1 0,-1 0,-1 1,1 0,-1 0,0 0,0 0,1 7,4 11,-2 0,-1 0,-1 1,-2 0,0-1,-2 1,0 14,-8 237,6-261,-1 0,-1-1,0 1,-1 0,0-1,-1 0,-1 0,-1 0,-5 10,-16 22,-2 0,-7 5,30-42,-14 17,-1-1,-1-1,-1-1,-23 18,-112 76,56-43,53-36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8.1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4723 1,'37'40,"-2"1,15 25,-9-7,8 18,-36-56,-2 0,0 1,-2 1,-1 0,5 18,-11-34,-1 0,0-1,0 1,-1 0,0 0,0 0,0 0,-1-1,0 1,0 0,-1 0,0-1,0 1,-1-1,1 0,-1 0,-1 0,1 0,-1 0,-2 2,-4 3,-1 1,-1-1,0-1,-1 0,0-1,0 0,-1-1,-4 2,-27 12,0-2,-2-2,0-2,0-2,-1-2,-1-3,-43 4,-60-2,-138-8,285-3,-10 0,0-1,0 0,0-1,-10-2,21 3,0 0,0-1,0 1,0-1,1 0,-1 0,0 0,1 0,-1-1,1 1,0-1,0 0,0 0,0 0,1 0,-1-1,1 1,0-1,-1 0,-8-20,1-1,1 0,1 0,2-1,0 0,-1-18,5 26,1 0,0 0,1 0,1 0,0 0,2 0,0 0,1 1,1-1,2-3,-2 10,1 0,1 1,0 0,0 0,1 0,0 1,0 1,1-1,1 1,-1 1,1 0,0 0,1 1,0 0,9-3,-12 6,0 0,0 0,1 1,-1 0,1 0,0 1,-1 0,1 1,0 0,5 0,-8 1,-1 0,1 0,-1 1,1-1,-1 1,0 1,1-1,-1 1,0-1,0 1,-1 1,1-1,-1 1,0 0,0 0,2 2,7 11,0 0,-2 1,0 0,-1 1,0 0,-2 1,0 0,1 8,0 5,-2 0,0 0,-3 1,1 32,-4-49,-2 0,0 0,0 0,-2 0,0-1,-1 1,-1-1,0 1,-2-1,1-1,-2 1,0-1,-6 7,-1-1,-1-2,0 0,-1-1,-1-1,-1 0,-1-2,0 0,-17 9,-10 3,-1-2,-2-2,-37 11,-145 39,191-63,-1-2,0-2,0-1,-10-2,-172-5,106-1,107 3,1 0,-1-1,0 0,1-1,0 0,-1 0,1-1,-8-4,13 5,0-1,0-1,0 1,0-1,0 0,1 0,-1 0,1 0,0-1,1 0,-1 0,1 0,0 0,0 0,0-1,0-1,-3-10,1 1,0-1,1 0,1-1,0 1,1-16,3-109,1 87,-2 37,2 0,0 0,1-1,0 1,2 1,0-1,1 1,1 0,0 0,2 0,6-10,-13 25,-1-1,1 1,-1 0,1 0,0 0,-1 0,1 0,0 0,0 0,1 1,-1-1,0 1,1-1,-1 1,0 0,1 0,0 0,-1 0,1 1,-1-1,1 1,0 0,-1-1,1 1,0 0,0 0,-1 1,1-1,0 1,-1-1,1 1,-1 0,1 0,-1 0,1 0,-1 0,1 1,-1-1,1 2,3 1,0 1,0 1,0-1,-1 1,0 0,0 0,0 0,-1 1,0 0,-1-1,1 1,-1 1,1 5,5 27,-2 0,-3 1,0-1,-3 1,-2 0,-1 0,-4 15,4-40,-2 0,0 0,-1 0,0 0,-1-1,-1 0,0 0,-1-1,-1 0,0 0,-1-1,0 0,-1 0,-1-2,0 1,-3 1,-32 24,-1-2,-2-2,-44 21,86-49,-11 6,0-2,0 0,-1-1,0-1,0 0,-1-2,0-1,0 0,0-2,0 0,-1-1,-14-2,32 1,-1-1,0 0,1 0,-1-1,1 1,0-1,-1 0,1 0,0 0,0-1,0 1,0-1,1 0,-1 0,1 0,0-1,0 1,0-1,0 0,0 0,1 0,0 0,0 0,0-1,0 1,1 0,-1-1,1 1,0-1,0-4,-2-17,1 1,1-1,1 0,1 1,2-6,-1 5,-4 9,-6 27,-14 46,13-32,1-7,-1-2,-1 1,0-1,-1-1,-1 0,0-1,-1 0,0 0,-1-2,0 0,-1 0,0-1,0-1,-1-1,-3 1,-21 9,-1-2,-1-1,-1-3,0-1,-31 3,62-12,-31 5,0-2,-6-1,39-4,-1 0,1 0,-1-1,1 0,0-1,-1 0,1 0,0-2,0 1,0-1,-3-2,-15-18,26 34,-1 0,1 0,-2 0,0 0,0-1,0 0,-1 0,-1 0,1 0,-2-1,1 0,-1 0,0-1,0 0,-1 0,-3 2,-20 15,-2-1,0-1,-28 12,-15 4,-2-4,-1-3,-2-3,0-4,-2-3,-1-4,0-4,-1-3,0-5,-71-3,142-3,0 0,0 0,0-1,1-1,-1 0,1-1,0-1,0 0,-1-1,9 3,-1 0,1 0,0-1,0 0,1 0,-1 0,1 0,0-1,0 0,0 1,1-2,-1 1,1 0,1-1,-1 1,1-1,0 0,0 0,0 0,1 0,0-5,-3-24,1-1,2 0,2 1,2-1,0 1,3-1,1 1,1 1,8-20,-12 43,0-1,1 1,0 0,1 0,0 1,0 0,1 0,1 0,0 1,0 0,7-6,16-6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9.2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656 1,'-8'0,"-11"0,-2 7,-5 4,-6-1,-7-2,5 6,-1 0,-9 6,-15 0,-4 4,0-3,3 5,4-3,2-6,12-5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49.6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0,'16'0,"6"0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0.6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0,'0'8,"0"2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1.0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1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0,'8'0,"3"0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2.2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3.9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3127 0,'0'4,"-1"-1,1 1,-1-1,0 1,0-1,0 0,0 1,-1-1,1 0,-1 0,0 0,0 0,0 0,-2 1,-37 37,35-37,-145 118,-5-7,-5-7,-5-7,-31 6,-489 249,-68 23,707-352,1 2,1 2,1 2,-34 36,-54 40,-92 79,104-84,69-61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6.0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1516 1,'16'18,"-1"0,-1 1,0 1,-2 0,0 1,-1 1,-2-1,0 2,-1-1,-1 1,-1 0,-1 1,-2-1,0 1,-1 0,-1 0,-2 0,0-1,-2 1,-1 7,3-24,-13 86,-22 75,28-139,-2 0,0-1,-2 0,-2-1,0 0,-1-1,-14 17,24-36,-1 0,-1 0,1 0,-1 0,0-1,0-1,-8 6,13-10,0 0,-1 1,1-1,0 0,-1 0,1 0,-1-1,1 1,-1-1,1 1,-1-1,0 0,1 0,-1 0,1 0,-1 0,1-1,-1 1,0-1,1 0,0 0,-1 0,1 0,-1 0,1 0,0 0,0-1,0 1,0-1,-1-1,-10-11,1-1,1 0,0 0,1-1,1-1,0 0,1 0,1 0,-4-17,2 9,-1 1,-1 0,-1 1,-9-13,18 31,-1 0,0 0,0 1,0 0,0 0,-1 0,0 0,1 0,-1 1,-1 0,1 0,0 1,-1-1,0 1,1 0,-1 1,0-1,0 1,0 0,0 1,0 0,0-1,0 2,0-1,0 1,-1 0,-4 2,0-1,0 2,0-1,0 2,1-1,0 2,0-1,0 1,1 1,0-1,0 2,1-1,-4 5,-38 44,3 2,3 2,2 2,3 1,3 2,-1 11,27-52,2 0,1 0,0 1,2 0,1 0,1 1,1 10,0 31,4 0,4 15,-4-65,1-1,0 1,2-1,0 1,0-1,2-1,0 1,1-1,0 0,1-1,1 0,9 10,-15-19,1 1,-1-1,2 0,-1 0,0 0,1-1,0 0,0 0,0-1,1 1,-1-1,1 0,0-1,-1 0,1 0,0 0,1-1,-1 0,0-1,0 1,0-1,0-1,1 1,-1-1,0-1,0 1,0-1,0 0,-1-1,6-2,1-3,1 0,-2-1,0-1,0 0,0 0,-1-1,-1-1,0 0,-1 0,0-1,-1 0,1-2,20-38,-3-1,7-25,-28 67,2-4,0-1,-1 0,-1 0,2-14,-7 27,1 1,0 0,-1 0,0-1,0 1,0 0,0-1,-1 1,1 0,-1 0,0-1,0 1,0 0,0 0,0 0,-1 0,1 0,-1 1,0-1,0 0,0 1,0-1,0 1,-1 0,1-1,-1 1,0 0,0 0,-9-3,-1-1,0 2,-1-1,1 2,0 0,-1 0,0 2,0-1,1 2,-14 0,-32 4,-58 10,40-3,-69 0,-67 9,179-15,1 2,0 1,0 1,1 2,-6 4,30-10,0-1,0 1,0 0,0 1,1 0,0 0,0 0,0 1,1 0,0 1,1-1,-1 1,1 0,1 0,0 1,0-1,0 1,1 0,1 0,0 0,0 1,0-1,1 0,1 1,-1 3,1 18,2 0,0-1,2 1,2 0,0-1,2 0,4 6,-2-10,1-1,1 0,1-1,9 11,15 29,25 42,40 48,15 23,-41-54,91 158,-147-239,-5-1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6.7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09.0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0,'1'17,"2"0,0 0,0-1,2 0,0 1,1-2,1 3,15 47,-5-10,2-1,3-1,20 36,92 146,-31-58,-44-76,12 10,-32-48,13 32,-5-9,-22-47,0-9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7.1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7.5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2:59.3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348 0,'2'0,"-1"1,1-1,0 1,-1 0,1-1,-1 1,1 0,-1 0,0 0,1 0,-1 0,0 0,1 0,-1 1,0-1,0 0,0 1,0-1,0 0,-1 1,1 0,0-1,-1 1,1-1,-1 1,1 0,-1 1,10 52,-9-50,2 22,-1 0,-1 0,-1 0,-2 9,2-29,-1 1,-1 0,1-1,-1 1,-1-1,1 0,-1 1,-1-1,1 0,-1-1,0 1,-1-1,1 0,-1 0,-1 0,1 0,-3 1,-9 4,0-1,0 0,-1-1,0-1,-1-1,1-1,-18 4,-39 15,71-24,1 0,-1 1,1-1,-1 1,1 0,0 0,-1 0,1 1,0-1,1 1,-1 0,0 0,1-1,-1 2,1-1,0 0,0 0,1 1,-1-1,-1 4,2-1,0-1,1 1,-1 0,1 0,0-1,0 1,1 0,0-1,0 1,0 0,1-1,-1 0,2 1,7 18,1-1,1-1,2 0,0 0,13 14,-17-22,-1 1,0 0,-1 1,-1 0,0 0,-2 0,0 1,0-1,-2 1,0 1,-1-1,0 0,-2 0,0 1,-1-1,-1 7,-7 37,-3 0,-2-1,-20 53,31-105,-7 24,-3 0,0-1,-2 0,-1-2,-2 1,-11 13,11-21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0.1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0.7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2.5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1708 1,'2'27,"1"0,1 0,7 26,5 32,-13-67,-2-1,0 1,-1 0,-1 0,0 0,-1-1,-1 1,-1-1,-3 8,3-15,0-1,0 1,-1-1,0 1,-1-1,0-1,-1 1,1-1,-2 0,1-1,-1 1,0-1,0-1,-1 0,0 0,-5 2,-6 1,0 0,-1-1,0-2,0 0,-14 2,-109 12,135-19,0 0,0-1,1 0,-1 0,0-1,0 0,1 0,-1-1,0 0,1-1,0 0,0-1,-7-2,10 2,0 0,0 0,0 0,1-1,0 1,-1-1,2 0,-1 0,0-1,1 1,0-1,1 0,-1 1,1-1,0 0,0-1,1 1,0 0,-1-3,-3-113,-25 188,26-54,-2 0,1 0,-2-1,1 0,-2 0,1 0,5-9,1-1,0 1,-1 0,1-1,-1 1,1-1,-1 0,0 1,1-1,-1 0,0 0,0 0,0 0,0 0,0-1,0 1,0-1,0 1,0-1,0 0,-1 0,1 0,0 0,0 0,0 0,0 0,0-1,0 1,0-1,0 1,0-1,0 0,0 0,0 0,0 0,0 0,0-1,1 1,-2-2,2 3,-1-1,1 0,0 1,-1 0,1-1,-1 1,1 0,-1-1,1 1,0 0,-1 0,1 0,-1 0,1 0,-1 1,1-1,-1 0,1 1,0-1,-1 1,1-1,0 1,-1 0,1 0,0-1,0 1,0 0,0 0,0 0,0 0,0 0,0 1,0-1,0 0,0 0,1 1,-43 60,25-34,-6-7,23-21,0 1,1-1,-1 0,0 0,1 0,-1 1,0-1,1 0,-1 0,0 0,1 0,-1 0,0-1,0 1,1 0,-1 0,0 0,1-1,-1 1,1 0,-1-1,0 1,1 0,-1-1,0 0,-2-2,1-1,-1 0,1 0,0 0,0 0,0 0,0 0,1-1,0 1,-1-4,2 5,-1 0,1 1,-1-1,0 1,0 0,0-1,0 1,0-1,0 1,-1 0,1 0,-1 0,0 0,1 0,-1 0,0 0,0 1,0-1,0 1,-1-1,1 2,0 0,-1 0,1 0,0 0,0 0,0 0,0 1,-1-1,1 1,0 0,0-1,0 1,0 0,0 0,0 0,1 1,-1-1,0 0,1 1,-1-1,0 1,1-1,0 1,-1 0,1 0,-56 62,35-38,-1 0,-2-1,0-2,-1 0,-7 2,4-7,-1 0,-1-2,0-2,-17 5,27-11,-1-1,0-2,0 0,0-1,0-1,-1-1,-9-2,25 0,1 0,0-1,-1 1,1-2,0 1,0-1,0 0,0 0,0-1,0 1,0-1,1-1,-1 1,1-1,0 0,-4-4,3 1,0 0,1 0,0-1,0 0,1 0,0 0,0 0,1 0,0-1,0 0,1-1,-5-27,3-1,1 1,1-1,2 0,4-14,-3 27,1-23,9-44,2 26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3.4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340 0,'-8'9,"-2"9,-8 3,-1 6,-12-3,-2 4,-3 4,4 6,1-5,-4-7,5-1,-1 4,5-3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4.3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4.8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5.23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11.4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2313 466,'-79'-1,"0"4,-78 13,-15 4,95-13,-69 15,130-18,-99 17,103-20,0 0,0 0,0-1,0-1,0 0,0-1,0 0,-2-1,11 2,0-1,0 1,0-1,0 1,0-1,0 0,0 0,1 0,-1 0,1-1,-1 1,1-1,0 1,0-1,0 0,1 0,-1 0,1 0,-1 0,1 0,0 0,0-1,0 1,1 0,-1-1,1 1,0 0,-1-1,2 1,-1 0,0-1,1-1,2-15,1 0,0 0,2 1,0 0,2-2,-4 8,12-22,1 0,2 1,1 1,2 1,24-27,-38 49,1 0,1 0,-1 1,2 0,-1 1,1 0,0 1,2 0,-7 3,0 1,0 0,0 1,1-1,-1 1,1 0,0 1,-1 0,1 0,0 0,0 1,0 0,0 0,0 0,-1 1,3 1,-6-1,1 0,-1 1,1 0,-1 0,0 0,1 0,-1 0,0 1,0-1,-1 1,1 0,-1 0,1 0,-1 0,0 1,0-1,0 1,28 68,-18-38,66 132,-33-71,3 17,-23-54,-18-46,-1 0,0 0,-1 1,0 0,-2 0,1 1,-1-1,-1 1,-1 0,0-1,0 15,-5-7,-1 1,-1-1,-1 0,-1 0,0-1,-2 0,0-1,-1 0,-1 0,-1-1,-3 3,-32 34,-2-2,-41 34,64-63,-15 12,-1-1,-3-2,0-3,-2-1,-26 10,-79 31,-27 2,167-67,-42 15,0-3,-2-3,1-2,-2-2,-27 0,23-2,1 4,-24 8,-33 7,111-25,0-1,-1 0,1 0,0-1,-1 0,1 0,-1 0,1-1,0 0,0-1,0 0,0 0,0 0,0-1,-1 0,1-2,0 0,0 0,1-1,-1 0,1 0,0 0,1-1,0 0,0 0,0 0,1 0,0-1,0-1,-21-45,3-1,3-1,2 0,-7-47,3-13,-5-109,16 64,7 0,11-59,-5 196,0-1,2 1,0-1,7-13,9-21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7.4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665 267,'2'1,"-1"-1,1 1,0 0,0-1,0 1,-1 0,1 0,0 0,-1 0,1 0,-1 1,1-1,-1 0,0 1,1-1,-1 1,0 0,0-1,0 1,0 0,0 0,22 47,-16-32,6 5,0 0,1-2,1 1,1-2,0 0,2-1,0-1,1 0,1-2,0 0,2 0,42 24,2-2,1-3,3-3,-23-9,2-2,0-2,1-2,1-3,0-1,52 3,-98-14,1-1,-1 0,0 0,1 0,-1-1,1 0,-1 0,0 0,1-1,-1 0,0 0,0 0,0 0,3-4,-5 4,0-1,0 0,0 0,0-1,0 1,-1 0,0-1,0 0,0 1,0-1,0 0,-1 0,0 0,0 0,0 0,0-1,-1 1,1-3,0-5,0 0,-1-1,-1 1,0 0,0 0,-1 0,-1 0,0 0,0 0,-1 1,-1 0,0-1,-4-4,-1 0,-1 0,-1 1,0 0,-1 1,-1 0,0 1,-1 1,-5-3,-24-17,-1 3,-2 1,-1 3,-12-3,-43-14,-61-15,129 47,-1 2,0 1,0 2,-34-1,-146 7,120 2,86-4,1 1,-1 0,0 1,0 0,1 1,-1 0,1 1,-1-1,1 2,0-1,0 2,0-1,1 1,0 0,0 1,0-1,0 2,1-1,0 1,0 0,-3 5,-34 47,29-36,-2-1,-16 17,28-35,0 1,0 0,0-1,0 0,-1 0,0-1,1 1,-1-1,-1 0,1-1,0 0,-1 0,-3 1,6-3,1 1,-1-1,1 0,-1 0,1 0,-1 0,1-1,-1 1,1-1,0 0,-1 0,1 0,0-1,-1 1,1-1,0 0,0 0,-1-1,-1-1,1 0,-1-1,1 1,1-1,-1 0,1 0,-1 0,1-1,1 1,-2-3,-2-11,0 0,1 0,0 0,2-1,0 0,1-7,1 8,1-1,1 0,1 1,0-1,2-4,-2 17,-1 1,1-1,0 1,0-1,0 1,1 0,0 0,1 0,-1 0,1 1,0-1,0 1,1 0,0 0,0 1,4-4,-7 7,0-1,1 1,-1 0,0 0,1 0,-1 0,1 0,0 1,-1-1,1 1,-1 0,1-1,0 1,-1 0,1 1,0-1,-1 0,1 1,-1 0,3 0,0 1,-1 0,1 1,-1 0,0-1,0 1,0 1,0-1,0 1,-1-1,3 4,3 5,-1 0,0 0,-1 0,0 1,-1 0,-1 0,3 9,-1 7,-1 0,-1 0,-2 1,-1 0,-1 0,-7 154,1-47,5-135,0 61,-3-1,-2 0,-7 20,5-44,2 0,1 0,3 1,0-1,3 1,1-1,1 0,3 0,1 0,1-1,3 0,1-1,1 0,2-1,13 20,6 6,3-2,2-2,42 47,-51-70,1-1,1-2,2-1,1-2,1-1,19 8,8 2,1-4,30 9,-63-29,0-3,1 0,0-2,1-2,-1-1,11-1,-30-3,126 4,-121-6,1 0,0-1,-1-1,1-1,15-5,-28 6,1-1,-1 1,1-2,-1 1,0-1,-1 0,1-1,-1 1,0-1,0-1,-1 1,0-1,0 0,-1 0,1 0,-2-1,1 1,-1-1,0 0,0-2,8-30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9.16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793 0,'10'12,"-1"0,0 0,-1 1,0 0,-1 1,-1-1,0 1,-1 0,0 1,-1-1,-1 1,0 3,4 27,-2 1,-3 0,-1 16,-1-50,1 2,-1 1,-1 0,0-1,-1 1,-1-1,-3 12,5-22,-1 0,0 0,0 0,-1 0,1 0,-1-1,1 1,-1-1,0 0,0 0,-1 0,1 0,-1-1,1 1,-1-1,0 0,0 0,0 0,0 0,0-1,0 0,-1 0,1 0,-4 0,-9 1,1 0,0-2,-1 0,1-1,0 0,-1-2,1 0,0 0,1-2,-1 0,1 0,0-2,0 0,0-1,1 0,0-1,-9-8,-1-2,2 0,0-2,1 0,2-1,0-1,1-1,1-1,1 0,-2-9,131 225,-106-177,0 0,-1 1,0 0,-2 0,0 0,0 1,-2-1,1 1,-2 0,0-1,-2 1,1 0,-2 0,-1 6,-7 31,-3 0,-1 0,-13 25,19-55,3-10,-1-1,0 1,-1-1,0-1,-1 1,-1-1,1 0,-2-1,1 0,-5 2,-1 2,-1-2,0 0,-1-1,0-1,-1 0,-17 6,18-10,1-1,-1-1,0-1,0 0,-1-1,-6-1,-15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09.8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1,'8'0,"3"0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0.2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1.0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1,'1'4,"0"1,0-1,0 1,0-1,1 0,0 1,0-1,0 0,0 0,1 1,6 12,125 308,-79-184,27 90,-19-50,22 86,-74-236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3.4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532 97,'11'-9,"0"-1,1 1,0 1,1 0,0 1,0 0,0 1,1 1,0 0,12-2,-3 2,0 1,0 0,0 2,0 1,0 1,13 2,-31-1,-1-1,0 0,0 1,0 0,0 0,0 0,0 0,0 1,0 0,-1 0,1 0,0 0,-1 0,0 1,1-1,-1 1,0 0,0 0,-1 0,1 0,-1 1,1-1,-1 1,0 1,0 1,0 0,0 0,0 0,-1 0,0 1,-1-1,1 1,-1-1,0 0,-1 1,1-1,-2 1,1-1,0 0,-2 2,-6 21,-2 0,-1-1,-2 0,0-1,-2 0,-2 1,-33 42,-32 32,76-94,-31 44,37-51,0 0,0 1,0-1,0 1,0 0,1-1,-1 1,1 0,-1-1,1 1,-1 0,1-1,0 1,0 0,0 0,0-1,0 1,1 0,-1 0,0-1,1 1,-1 0,1-1,0 1,-1 0,1-1,0 1,0-1,0 1,0-1,1 1,6 3,0-1,0-1,1 1,0-1,-1-1,1 0,0 0,0-1,0 0,0 0,4-1,-8 1,92 3,49-6,26 1,-162 2,1-1,-1 2,0 0,1 0,-1 1,0 0,0 0,0 2,-8-5,-1 1,1 0,0-1,-1 1,1 0,-1 0,1 0,-1 0,1 1,-1-1,0 0,0 1,1-1,-1 0,0 1,0 0,-1-1,1 1,0-1,0 1,-1 0,1 0,-1-1,1 1,-1 0,0 0,0 0,0-1,0 1,0 0,0 0,0 0,-1-1,1 1,-1 0,1 0,-1-1,0 1,1 0,-1-1,0 1,0-1,0 1,-1-1,1 1,0-1,0 0,-1 1,-146 173,108-132,-2 0,-1-3,-2-2,-2-2,-15 7,-70 57,77-54,-3 3,-3-2,-16 6,50-39,0-1,-1-2,0-1,-1-1,0-2,0 0,0-2,-1-2,-11 0,28-2,-3 1,1-1,-1-1,1 0,0-1,-5-2,16 3,1-1,-1 0,0 0,1 0,-1-1,0 1,1-1,0 0,-1 0,1 0,0-1,0 1,0-1,0 1,1-1,-1 0,1 0,-1 0,1 0,0-1,0 1,1-1,-1-1,-4-12,2-1,0 0,1 0,1 0,0 0,2 0,0-10,3-20,1 0,6-16,9-30,3 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3.9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4.6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0,'8'0,"2"0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4.9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1,'0'7,"0"4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6.5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6295 0,'-22'20,"-1"-1,-1-1,0-1,-1-1,-1-2,-1 0,0-2,-1-1,0-1,-21 4,-28 4,0-3,-2-3,-34-2,-326 9,-25-20,-143 4,388 7,-166 30,97 1,-238 1,-951-37,759-9,607 2,42 0,1 2,-1 3,0 4,-23 6,47-2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11.8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8.0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1190 172,'10'12,"0"1,-2 1,1-1,-2 2,0-1,0 1,-1 0,-1 0,-1 0,1 4,13 38,-8-28,-1 0,-1 0,-1 0,-2 1,-1 0,-1 1,-2-1,-1 9,-1-28,0 0,0 1,-1-1,-1 0,0 0,0 0,-1 0,0-1,-1 0,0 1,-1-1,0-1,0 0,-1 1,-1-2,1 1,-1-1,-1 0,1-1,-2 0,1-1,0 1,-3-1,-8 5,-3 2,0-1,-23 8,40-18,0 0,0 0,0-1,0 1,0-1,0-1,0 1,-1-1,1 0,0-1,0 1,-1-1,1 0,-3-2,-6-4,1 0,0-1,0 0,0-2,1 1,1-2,0 0,0 0,1-1,1 0,-1-1,-28-39,3-2,-2-7,29 47,-9-21,1-1,1-1,3-1,0 0,3-1,1 0,0-16,-13-50,11 66,-2 0,-1 0,-2 1,-13-22,29 60,0-1,0 0,-1 1,1-1,0 0,0 1,-1-1,1 1,0-1,-1 1,1-1,-1 1,1-1,-1 1,1-1,-1 1,1-1,-1 1,1 0,-1-1,0 1,1 0,-1-1,1 1,-1 0,0 0,1 0,-2 0,-5 15,5 39,8 10,2-1,3-1,5 9,58 190,-26-97,0-16,-30-103,-3 0,-2 1,-2 1,4 39,2 42,12 33,-9-55,-4 1,-3 18,-10-91,-2 0,-2 1,-1-1,-4 19,3-40,0 0,-1-1,0 0,-1 1,0-2,-1 1,0-1,-1 1,0-2,-1 1,0-1,-1 0,-8 6,-10 8,-1-2,-2-1,0-1,-1-2,-1 0,-12 2,1-1,0-2,-2-2,0-2,-36 5,78-18,-110 15,103-14,-1-1,0 0,1-1,-1 0,1 0,-1-1,1-1,0 1,-3-3,9 3,-1-1,1 0,0 0,0 0,1 0,-1-1,1 0,-1 1,1-1,0 0,1-1,-1 1,1 0,-1-1,1 0,1 1,-1-1,1 0,0 0,0 0,0 0,1 0,-1 0,1 0,0 0,1-3,1-17,0 1,2 0,0 0,8-21,6-7,3 2,2 0,2 1,2 1,21-25,-11 12,-5 10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8.4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19.66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247 1,'9'6,"1"0,-1 1,0 0,0 0,-1 1,0 0,3 6,12 10,-15-16,354 375,-265-270,-5 4,41 72,-117-163,0 0,-2 0,-2 2,0 0,-1 0,-2 1,-1 0,-2 0,0 1,-2 0,-2 0,0 0,-2 10,-1-3,2-8,-2-1,-1 0,-1 0,-1 0,-3 5,6-26,-2 0,1 0,-1 0,0-1,0 1,-1-1,1 0,-1 0,-1 0,1 0,-1-1,0 0,-1 0,1 0,-1-1,0 1,0-1,0-1,-1 1,1-1,-1 0,-1 0,-5 2,-1-1,0 0,0-1,0 0,0-2,-1 1,1-2,-1 1,1-2,0 0,-1-1,1 0,0-2,0 1,0-1,1-1,-1-1,1 0,0 0,1-2,-1 1,2-2,-1 1,1-2,0 1,1-1,0-1,1 0,0 0,1-1,-4-6,-33-71,3-2,-13-50,-55-193,93 273,13 40,-1 1,-2 0,0 1,-4-7,4 18,5 21,6 29,-3-38,45 459,-26-237,-9 1,-14 105,2-300,-2 1,-1 0,-2-1,-1 0,-1 0,-2-1,-1 0,-1-1,-2 0,-1-1,-2 0,0-1,-2-1,-1-1,-1-1,-1-1,-1 0,-1-2,-2 0,-50 35,45-37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3:20.3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0,'8'0,"10"0,11 16,16 22,8 11,4 6,-9 2,-3 7,-11 0,-2-10,-7-7,-7-11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30.7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12637 1,'-12'1,"-1"0,0 1,1 0,-1 1,-5 2,-40 9,-532 72,-681 166,938-181,-370 94,116 22,-841 403,1250-508,3 7,5 8,4 7,-123 104,-274 223,305-260,-27 20,-455 327,546-399,-68 25,71-42,-23 14,-248 147,294-156,-1489 963,1423-919,-168 115,242-151,-63 64,-123 140,149-133,168-157,7-4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32.6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477 1,'15'12,"0"-1,1 0,0-1,0-1,1 0,12 3,27 16,-27-13,-2 1,0 1,-1 1,0 2,-2 0,0 2,9 12,-21-20,40 46,29 45,-66-82,-1 0,-1 1,-1 1,-1 0,-1 0,5 22,-8-21,-1 1,-1 0,-1 0,-2 1,0-1,-2 0,-3 22,1-34,-1 0,0 0,-1 0,0-1,-2 1,1-1,-2 0,0-1,-1 1,0-1,0-1,-2 0,1 0,-9 7,-15 10,-1 0,-1-3,-1-1,-1-1,-25 10,-64 28,-13-2,126-55,-2 2,-36 14,-52 15,90-32,-1 0,0-1,0-1,1 0,-1-1,0-1,0 0,0-1,0 0,-6-2,13 1,0-1,0 0,1 0,-1-1,1 0,0 0,0-1,0 1,1-1,0 0,0-1,0 1,-3-6,-6-8,1 0,1-2,-7-15,11 18,1 0,1 0,1-1,0 1,2-1,0 0,0-11,0-36,4-36,0 71,0 21,0-1,0 0,1 1,1-1,0 1,0 0,1-1,0 2,1-1,0 0,0 1,1 0,0 0,1 1,0 0,1 0,-1 0,1 1,2-1,42-45,-3-2,-2-2,-2-3,-3-1,-3-2,23-52,-38 69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34.7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917 1,'-1'6,"1"0,-2 0,1 1,-1-1,0 0,0 0,-1 0,1-1,-1 1,-1-1,1 1,-1-1,0 0,0 0,0-1,-1 1,1-1,-1 0,0 0,-1-1,1 1,-1-1,-2 1,-12 6,-1 0,0-1,0-1,-1-1,-19 3,3-4,0-2,0-1,-37-2,-1 0,102-2,1 2,0 1,0 1,-1 1,1 1,-1 2,0 0,-1 2,24 11,-30-11,0 1,-1 0,0 1,-1 1,0 1,-1 0,-1 1,0 1,0 0,-2 1,0 1,-1 0,3 6,-8-8,0 0,-2 0,1 1,-2 0,0 0,-1 1,0-1,-1 14,1 29,-6 50,1-54,0-14,-1-1,-2 0,-1 0,-13 39,13-59,-1-1,0 1,-2-1,0-1,-2 0,0 0,0-1,-2 0,0-1,-9 8,0-1,-2 0,0-2,-1-1,-1-2,-1 0,0-1,-1-2,-1-1,-19 6,13-8,0-1,-1-2,0-2,0-1,-35 1,60-7,0 0,0 0,0-1,0 0,0-1,1-1,-1 1,1-1,-1-1,1 0,0-1,0 0,1 0,0-1,0 0,0-1,0 0,1 0,1-1,-1 0,1 0,0-1,-39-66,27 45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35.2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3:37.9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 1,'-1'18,"-1"1,-1 0,-1-1,-5 17,-8 37,15-54,-11 93,12-100,1 0,0 0,1-1,0 1,0-1,1 1,1-1,2 9,-3-17,-1 0,0 0,0 1,1-1,0 0,-1 0,1-1,0 1,0 0,0 0,0-1,0 1,0-1,0 0,0 0,1 0,-1 0,1 0,-1 0,0 0,1-1,-1 0,1 1,0-1,-1 0,1 0,-1 0,1 0,-1-1,3 0,9-1,-1-2,1 1,-1-2,0 0,1-1,-8 4,4-3,0 0,0 0,0-1,-1 0,0-1,0 0,0 0,-1-1,1-2,-6 7,0 0,0 0,-1 0,1-1,-1 1,0-1,0 0,-1 0,1 1,-1-1,0 0,0 0,0-1,0 1,-1 0,1 0,-1 0,0 0,-1 0,1-1,-1 1,1 0,-1 0,-1 0,1 0,-1-2,-1 2,1-1,-1 1,0 0,-1 0,1 0,-1 1,1-1,-1 1,0 0,0 0,-1 0,-1-1,-56-25,62 29,-45-17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33.2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948 2,'31'-1,"-9"1,0 0,0 1,0 1,6 3,-20-4,0 2,0-1,0 1,0 1,-1-1,1 1,-1 1,0-1,0 1,-1 0,1 1,-1 0,1 1,7 10,0 0,-1 1,-1 0,-1 1,-1 1,0 0,-2 0,0 0,-1 1,-1 0,-1 4,2 8,-2 1,-2 0,0 0,-3 0,0 0,-6 31,5-59,1 0,-1-1,-1 1,1 0,-1-1,0 1,0-1,0 0,-1 0,0 0,0 0,0 0,-1 0,0-1,1 0,-2 0,1 0,0 0,-1-1,0 1,1-1,-1 0,0-1,-1 1,1-1,0 0,-1 0,0-1,1 1,-1-1,0-1,1 1,-1-1,0 0,0 0,1-1,-1 1,0-1,0 0,1-1,-1 0,1 0,0 0,-1 0,-1-2,-22-13,0-2,1 0,1-2,1-1,1-1,-3-6,-61-64,32 35,-33-44,89 101,-37-42,36 40,0 1,-1 0,1 0,-1 0,1 1,-1-1,0 0,0 1,0 0,0 0,0 0,0 0,0 0,0 1,-3-1,5 1,0 0,0 0,0 1,0-1,0 0,0 1,1-1,-1 0,0 1,0-1,1 1,-1 0,0-1,0 1,1 0,-1-1,1 1,-1 0,1 0,-1-1,1 1,-1 0,1 0,0 0,-1 0,1-1,0 1,0 0,-1 0,1 0,0 0,0 0,0 0,0 0,1 37,0-31,3 27,2 0,2 0,5 13,-2-9,-2 0,2 29,-4-6,-3 0,-3 1,-2-1,-3 1,-6 22,5-65,0 1,-2-1,0-1,-1 1,-1-1,-1-1,0 1,-1-2,-1 1,-1-2,-5 6,-32 30,-1-2,-36 24,21-18,12-12,-40 23,-13 10,75-51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21.4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2,'5'-1,"1"1,-1 0,0 0,1 0,-1 1,1 0,-1 0,0 0,0 0,0 1,1 0,-2 0,1 1,0-1,0 1,-1 0,1 0,-1 0,0 1,0 0,0 0,-1 0,1 1,15 20,-2 2,-1 0,-2 1,0 1,-2 0,-1 0,1 11,-3-20,0 1,2-1,0-1,1 0,1-1,1 0,2 2,48 70,-29-26,6 23,12 24,-35-79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34.0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1,'8'0,"11"0,10 0,8 0,6 7,4 4,1-1,1 6,0 1,-9 4,-10 8,-11 6,-9 6,-5-5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39.5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1222 1,'1'4,"0"0,0 0,1 0,0 0,-1 0,1 0,1-1,-1 1,0 0,1-1,2 2,7 13,-2 0,-1 1,-1 0,0 0,-2 0,0 1,2 13,-6-19,1-1,-2 1,0 0,0 0,-1 0,-1-1,-1 1,0 0,0-1,-3 7,3-15,0 0,0 1,-1-1,0 0,0 0,0 0,0-1,-1 1,0-1,0 0,0 0,0 0,-1 0,0-1,0 0,0 0,0 0,-1 0,2-1,0-1,0 0,0 0,0 0,0 0,-1-1,1 0,0 1,0-2,0 1,0 0,0-1,0 0,0 0,0 0,0 0,0-1,0 1,0-1,1 0,-1 0,1 0,-1-1,1 1,-2-3,-5-4,0 0,1-1,0 0,0 0,1-1,1 0,0 0,0-1,1 0,1 0,-2-6,6 7,6 11,8 17,-9-4,0-1,-1 1,-1 0,0 0,0 1,-1-1,-1 0,0 0,-2 5,2-13,0-1,0 1,-1-1,0 1,0-1,0 0,0 1,-1-1,0 0,0 0,0 0,0 0,0-1,-1 1,0 0,0-1,0 0,0 0,0 0,0 0,-1 0,0-1,1 1,-1-1,0 0,0 0,-1 0,1-1,0 0,2 0,0-1,0 0,0 0,0 0,0-1,0 1,0 0,0-1,0 1,0-1,1 0,-1 0,0 1,0-1,1 0,-1 0,0-1,1 1,-1 0,1-1,0 1,-1 0,1-1,0 0,-30-46,12 17,12 29,2 14,0 22,4-27,-34 164,32-160,0-1,-1 0,0 0,-1 0,0 0,0 0,-1-1,0 0,-1-1,-6 8,8-11,0 0,0 0,-1 0,0-1,1 1,-1-1,0-1,-1 1,1-1,-1 0,0-1,1 0,-1 0,0 0,0-1,-6 1,10-2,0-1,0 1,0-1,0 1,0-1,0 0,0 0,0 0,1-1,-1 1,0-1,1 1,-1-1,1 0,0 0,-1 0,1 0,0 0,0-1,1 1,-1-1,0 1,1-1,-1 0,-1-3,0 0,0 0,1 0,0 0,0-1,0 1,0-6,4 32,-1 0,-1 1,-1-1,-1 1,0-1,-2 0,-2 8,3-21,1 1,-1-1,0 0,-1 0,0 0,0 0,0-1,-1 0,0 0,0 0,-1 0,1-1,-1 0,0 0,-1 0,1-1,-1 0,0 0,0-1,0 0,-1 0,-3 0,1 0,0 0,-1-1,0 0,1-1,-1-1,0 0,0 0,1-1,-1 0,0 0,1-2,-1 1,1-1,0-1,0 0,-10-5,-7-6,0-1,1-2,0-1,2 0,-11-13,33 31,0-1,0 1,0-1,1 0,-1 0,1 0,-1 0,1 0,0 0,0 0,0 0,-1-2,2 3,0 1,0-1,0 1,0-1,0 1,0-1,0 1,0-1,0 1,0-1,0 1,1-1,-1 1,0 0,0-1,0 1,1-1,-1 1,0-1,1 1,-1 0,0-1,1 1,-1 0,0-1,1 1,-1 0,1 0,-1-1,0 1,1 0,-1 0,1 0,-1-1,4 1,-1-1,1 1,-1 0,1 0,-1 0,1 0,-1 0,1 1,-1-1,0 1,1 0,-1 0,0 1,0-1,1 1,2 1,0 1,-1 0,1 0,-1 1,0 0,0-1,-1 2,1-1,-1 0,0 1,-1 0,1 0,-1 0,0 0,-1 1,1-1,-1 1,-1 0,1-1,-1 1,0 0,3 26,-2 0,0-1,-4 32,1-34,1-26,0 25,-2 0,-1 0,-2 4,3-23,0-1,-1 1,0-1,-1 0,0 0,-1 0,0 0,0-1,0 0,-1 0,-2 1,-7 10,-1-2,-1 0,-1-1,0 0,-1-2,0 0,-3-1,-11 3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0.3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0.9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2.9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0,'3'1,"-1"0,1-1,-1 1,1 0,-1 1,1-1,-1 0,1 1,-1-1,0 1,0 0,0-1,0 1,0 0,0 1,-1-1,1 0,-1 0,1 1,-1-1,0 1,25 53,-19-32,-1 0,-1-1,-1 2,-1-1,-1 10,-2 125,-2-92,1-41,-2 0,0 0,-2 0,0-1,-2 0,-1 0,-1-1,-2 3,-4-1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4.3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1,'8'0,"10"0,11 8,8 2,6 0,-5 6,0 1,-7-3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5.6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1,'148'-1,"173"4,-308-3,0 2,-1-1,1 2,0-1,-1 2,0 0,1 0,-2 1,1 1,-1 0,1 0,-2 1,1 1,-1 0,0 0,-1 1,0 0,0 0,-1 1,0 1,-1-1,0 1,0 0,-1 1,-1-1,0 1,-1 0,0 1,-1-1,0 1,-1 0,0-1,-1 10,3 32,-3 1,-1-1,-4 0,-2 3,3-44,-1 0,0 0,-1 0,0-1,-1 0,-1 0,1-1,-2 0,0 0,0 0,-9 7,-18 18,-3-2,-22 16,15-13,-112 98,134-118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2:46.9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71 56,'-3'0,"0"1,-1 0,1 0,0 0,0 0,0 0,0 1,0 0,0-1,0 1,0 0,1 1,-1-1,1 0,-1 1,1-1,0 1,0 0,0 0,1 0,-1 0,0-1,1 0,-1 0,1 0,0 1,0-1,0 0,0 1,0-1,1 0,-1 1,1-1,0 1,-1 0,1-1,0 1,0-1,1 1,-1-1,0 1,1-1,0 1,-1-1,1 0,0 1,0-1,1 0,-1 0,0 0,1-1,-1 0,1 0,0 0,-1 0,1 0,0 0,-1-1,1 1,0-1,0 1,0-1,0 0,0 1,0-1,-1 0,1 0,0 0,0-1,0 1,0 0,0-1,0 1,-1-1,1 0,0 1,0-1,-1 0,1 0,47-31,83-90,-131 121,0 0,0 0,0-1,1 1,-1 0,0 0,1 0,-1 1,1-1,-1 0,1 0,-1 1,1-1,-1 1,1-1,0 1,-1 0,1 0,0 0,-1 0,1 0,0 0,-1 0,1 0,0 1,-1-1,1 0,0 1,0 0,0 1,0 0,0 0,-1 0,1 0,0 1,-1-1,0 0,1 1,-1 0,0-1,0 1,0-1,-1 1,1 0,-1 0,1 2,3 28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18.4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4012 1,'-17'0,"0"2,1 0,0 0,-1 2,1 0,1 1,-1 1,1 0,-5 3,-24 15,1 1,-15 14,-5 2,-214 126,-238 103,414-219,1 5,-7 10,-182 134,-54 34,-122 36,157-95,-68 64,141-81,24-15,-35 39,211-155,5-5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34.98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6010 0,'-936'472,"749"-388,108-52,2 4,-30 21,32-18,-2-2,-2-4,-35 9,-52 21,-44 21,-154 67,249-97,3 4,-10 13,-38 39,87-58,-1-3,-36 15,-259 115,104-54,-115 82,13-2,-35-3,30-16,-104 67,470-250,-96 53,69-32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28.4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1014,'10'-8,"0"0,1 1,0 0,1 1,11-5,11-6,139-70,3 8,75-19,-17 21,181-34,-132 39,-177 43,163-43,254-105,-436 142,74-18,-115 40,1 3,1 2,-1 2,23 1,41-3,-68-1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23.3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0 245,'11'-12,"-1"-1,-1 1,-1-2,1 1,-2-1,1-2,-4 6,1 0,0 0,0 1,1-1,1 1,-1 1,1-1,1 1,0 1,0-1,0 1,1 0,3-1,4 2,1 0,0 1,0 1,0 1,0 0,1 1,-1 1,1 1,-1 0,11 2,-12-1,-9-1,0 0,-1 1,1 0,0 0,-1 1,1 0,-1 0,0 0,1 1,-1 0,0 0,-1 1,1-1,-1 1,5 4,-3-1,0 1,0 0,-1 0,0 1,0 0,-1 0,-1 0,1 1,2 10,1 2,-2 0,0 1,-2 0,0 0,-2 0,0 1,-2-1,-1 0,0 1,-2-1,-5 22,0-12,-1-1,-2 0,-1-1,-1-1,-2 0,-1 0,-1-2,-2 2,12-21,0 1,1 0,1 0,0 0,0 1,1 0,0 0,1 0,-1 9,3-15,1-1,0 1,0 0,0-1,1 1,-1 0,1-1,0 1,1-1,-1 0,1 1,0-1,0 0,0 0,0 0,1 0,0 0,0-1,0 1,0-1,0 0,1 0,-1 0,1 0,3 1,8 5,1 0,0-1,1-1,0 0,0-2,0 0,1-1,0 0,10 0,40 2,61-2,-89-3,-4-1,44 2,28-6,-86 2,1 0,0-2,-1-1,0-1,0 0,20-10,-5-3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37.2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1.78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1,'1'25,"0"0,1 0,2 0,0 0,2-1,1 1,1-1,1-1,7 14,395 980,-386-944,-7-15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2.85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1135 0,'8'2,"-1"0,1 0,-1 1,0 0,0 1,0-1,0 1,-1 0,1 1,-1 0,0 0,4 4,-2-2,42 37,-3 2,3 7,24 24,-44-47,-2 1,0 2,-2 1,-2 1,-1 1,11 25,-24-39,0-1,-1 2,-2 0,0 0,-2 0,0 0,-1 1,-2 0,0 0,-2 0,-1 0,-2 13,0-22,0-1,-1 0,-1 0,0 0,-1 0,-1-1,0 0,0 0,-2-1,-3 5,-23 27,-2-3,-9 6,7-5,-57 62,-6 20,61-69,2 1,3 2,-12 27,41-69,0 0,1 0,1 1,0-1,1 1,1 0,1 0,0 0,1 6,1-13,0 1,1 0,0 0,1-1,0 1,1-1,0 0,0 1,1-1,1-1,0 1,0-1,0 1,1-2,2 3,25 24,1-2,1-1,20 11,-26-21,-1 1,-1 1,-1 2,-1 0,-2 2,14 19,-34-40,1 0,-1-1,0 2,0-1,-1 0,0 0,0 1,-1-1,0 1,0 0,-1-1,0 1,0-1,0 1,-1 0,-1-1,1 1,-1-1,0 0,-1 1,0-1,0 0,-11 21,-1-1,-1-1,-1-1,-19 22,32-42,-142 179,-7-6,-9-6,-6-8,-187 139,16-43,273-209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3.2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6.3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1175 3,'82'-1,"-17"-1,51 6,-95-1,-1 0,1 1,0 0,-1 2,0 1,0 0,9 6,7 6,0 2,-2 2,0 0,-2 3,-1 0,-1 2,-1 2,0 2,-9-8,-1 1,-1 0,-1 1,-2 1,0 0,-2 2,-1-1,-2 1,0 1,4 26,-9-28,0 0,-2-1,-2 2,0-1,-2 0,0 0,-1-17,1-1,-2 1,1 0,-2-1,1 1,-1-1,-1 0,0-1,0 1,-1-1,0 0,0 0,-1 0,-1-1,1 0,-9 6,-38 25,-2-3,-1-2,-53 23,64-33,16-11,0 0,-1-2,0-1,-1-1,0-2,0-1,-1-2,0-1,1-2,-1-1,0-1,0-2,1-1,-1-2,-27-8,46 9,0-1,0 0,1-1,0 0,0-1,1 0,0-1,1-1,0 0,0 0,1-1,0-1,1 1,1-1,-1-1,-4-12,7 14,0-1,1-1,1 1,0-1,1 0,0 0,1 0,1 0,0 0,0 0,1 0,1-1,0 1,1 0,1 0,0 0,0 0,2 1,0-2,7-10,0 1,2 0,1 1,1 0,0 1,2 1,0 1,1 0,1 2,1 0,0 1,2 1,10-5,-22 14,1 1,0 0,0 1,0 0,1 1,-1 1,1 0,0 0,0 1,-1 1,1 0,0 1,10 2,-16-2,0 1,0-1,0 1,0 1,-1 0,1 0,-1 0,1 0,-1 1,0 0,-1 1,1-1,-1 1,0 0,0 0,0 1,-1-1,0 1,0 0,0 0,-1 1,0-1,0 1,0 0,-1 1,4 12,-1 0,-2 0,0 1,-1-1,-1 1,0-1,-2 1,-1 0,0-1,-4 13,-1-4,-1-1,-2-1,0 1,-2-2,-1 1,-2-2,-3 5,-16 18,-2-1,-2-2,-2-2,-2-1,-1-2,-3-2,-12 6,-42 24,-24 8,-77 51,112-62,8-6,-3-3,-68 34,144-86,0 0,-1-1,1 1,-1-1,0-1,0 0,0 0,-5-1,10 0,-1-1,1-1,0 1,0-1,0 0,0 0,0 0,0 0,0-1,0 1,0-1,0 0,1 0,-1-1,1 1,0-1,0 1,0-1,-3-3,-4-4,1-1,0 0,1-1,0 0,1 0,0 0,1-1,-4-11,9 22,0 1,1-1,-1 0,1 0,0 0,-1 1,1-1,0 0,0 0,0 0,0 0,1 1,-1-1,0 0,1 0,-1 0,1 1,0-1,-1 0,1 1,0-1,0 1,1 0,-1 0,0 0,0 0,1 0,-1 0,1 1,-1-1,1 0,-1 1,1-1,-1 1,1 0,-1-1,1 1,-1 0,1 0,-1 0,2 0,4 1,0 0,0 0,0 1,0-1,-1 2,1-1,-1 1,1 0,-1 0,3 2,8 8,0 0,-1 1,0 1,-2 0,1 1,5 10,25 37,5 14,-18-27,391 633,-416-670,29 51,-3 1,17 50,-43-98,-1 1,-1-1,0 1,-1 1,-1-1,-1 0,0 1,-2 0,0-1,-1 1,-1-1,0 1,-3 5,-1-9,0-1,-1-1,0 1,-1-1,0-1,-1 1,-1-2,0 1,0-1,-1 0,-1-1,0-1,0 0,-13 7,-21 12,-1-3,-2-1,-28 8,63-25,-1-2,1 0,-1 0,0-2,0 1,0-2,-1 0,1-1,-1-1,1 0,0-1,-1 0,1-2,0 0,-15-4,-19-13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7.4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284 166,'50'0,"0"3,0 2,0 2,-1 3,0 1,19 9,-43-11,0 0,0 2,-1 0,-1 2,0 0,-1 2,0 1,-1 0,-1 2,0 0,-2 1,15 19,-26-27,-1 0,0 1,-1 0,0 0,-1 0,0 0,-1 1,0-1,-1 1,0 0,-1 0,-1 0,1 19,-2 1,-1 0,-2-1,-2 5,4-24,-1-1,0 1,-1-1,0 0,-1 0,0 0,-1-1,-1 0,0 0,0 0,-3 2,-2 0,-1 0,0-2,0 0,-1 0,0-1,-1-1,0 0,-3 0,-104 50,-2-5,-29 3,133-49,-1-2,-1 0,1-1,-1-1,1-1,-13 0,27-3,0 0,0 0,0-1,0 0,0-1,0 1,0-1,1-1,-1 1,1-1,-1 0,1-1,0 1,0-1,1-1,-1 1,1-1,0 0,0 0,0 0,-2-5,-5-8,1 0,1-1,0-1,2 1,0-2,1 1,1-1,1 0,1-1,-3-23,1-2,3 1,2-30,2 53,0 0,2 0,1 0,1 1,1-1,1 1,0 0,2 1,1 0,7-12,19-24,1 2,46-49,-68 85,39-51,-15 20,17-17,-18 28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7.8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8.2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9.8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1837 1,'5'1,"0"1,0 0,0 0,-1 0,1 1,-1-1,1 1,-1 0,0 1,0-1,0 1,-1-1,1 1,-1 0,2 3,1 0,35 42,-3 1,-2 2,-3 2,-1 1,-4 1,-1 1,12 44,-35-90,0 1,-1 0,0 0,-1 1,0-1,-1 0,0 1,-1 8,0-17,-1 1,0-1,0 0,0 1,-1-1,1 0,-1 0,0 0,0 0,-1 0,1 0,-1-1,1 1,-1-1,0 1,-1-1,1 0,-1 0,1-1,-1 1,0-1,0 0,0 0,0 0,-1 0,-14 5,-1-1,0 0,0-2,-1 0,1-1,-21-1,-36-1,-19-4,35 0,21 2,-5 0,0-2,-27-5,58 5,-1 0,1-1,0 0,0-1,1-1,0 0,0-1,0 0,0-1,0-1,-28-26,2-2,1-1,2-2,2-1,1-2,-18-34,47 72,1-1,-1 0,-1 1,1 0,-1 0,0 0,-1 0,4 4,1 0,0 0,-1 0,1 0,-1 1,1-1,-1 0,0 1,1-1,-1 1,1 0,-1-1,0 1,1 0,-1 0,0 0,1 0,-1 1,0-1,1 0,-1 1,0-1,1 1,-1-1,1 1,-1 0,1 0,-1 0,1-1,0 1,-1 1,0-1,-7 8,1 0,0 1,0-1,1 2,1-1,-1 1,2 0,-1 0,2 0,-1 1,-13 39,-7 37,21-73,-31 132,6 2,6 1,8 0,3 88,12-209,1 1,1 0,1-1,2 0,1 0,2 0,2 5,-5-20,0-1,1 1,1-1,0 0,1-1,0 0,0 0,2-1,-1 0,1-1,1 0,0 0,0-1,1 0,6 2,-11-7,0 0,0-1,0 0,1 0,-1-1,1 0,-1 0,1-1,0 0,-1 0,1 0,0-1,0-1,-1 1,1-1,3-1,-1-1,0 0,0-1,-1 0,1-1,-1 0,0 0,0-1,0 0,-1-1,0 0,1-2,10-11,0-2,-2 0,0-1,-2 0,-1-1,0-1,-2 0,5-17,-4 5,-2-1,-2 0,-1-1,-2 0,1-28,-4-12,-3 1,-5-29,3 88,0 1,0-1,-2 0,-1 1,0 0,-1 0,-7-12,10 22,-1 1,0 0,-1 0,0 0,0 1,-1-1,1 1,-1 0,-1 1,1-1,-1 1,0 1,0-1,0 1,-1 0,1 1,-1 0,-5-1,-17-4,1 3,-1 0,0 2,-25 0,-128 8,80-1,66-3,-71 1,-92 15,169-12,0 0,0 2,1 2,0 1,0 1,1 1,1 1,-17 12,33-16,0 0,1 0,0 1,1 1,0 0,0 0,1 1,1 0,0 1,1 0,0 0,1 0,0 1,1 0,0 0,-3 17,1-1,1 1,2 0,1 0,1 0,3 22,0-33,1 1,2 0,0-1,1 0,1 0,0 0,4 4,19 39,21 32,-20-38,155 255,-82-144,43 84,-11 7,36 115,-116-241,47 112,20 100,-111-309,-2 1,3 28,-19-145,3 19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0.4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24.9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0 147,'23'0,"0"-2,-1-1,1 0,0-2,-1 0,0-2,-1 0,1-2,-1 0,-1-1,1-2,-1 0,1 1,0 1,1 0,0 2,13-4,-24 9,-1 1,0 0,1 0,0 1,-1 0,1 1,0 0,-1 0,1 1,0 1,-1 0,0 0,4 2,-12-3,1 0,-1 0,1 0,-1 1,0-1,1 0,-1 1,0 0,0-1,0 1,0 0,-1 0,1 0,0 0,-1 1,0-1,1 0,-1 1,0-1,0 0,0 1,0 0,-1-1,1 4,-1-1,0 0,0 0,0 0,-1 0,1 1,-1-1,0 0,-1 0,0 0,-1 3,-6 11,-1 0,0-1,-1 0,-2 0,-7 8,-90 107,109-132,0 0,0 0,0-1,0 1,0 0,0 1,0-1,1 0,-1 0,0 0,1 0,-1 0,1 1,0-1,-1 0,1 0,0 1,0-1,-1 0,1 1,0-1,0 0,1 1,-1-1,0 0,0 0,1 1,-1-1,0 0,1 0,0 1,-1-1,1 0,0 0,-1 0,1 0,0 0,0 0,0 0,0 0,0 0,0 0,0-1,0 1,0 0,0-1,0 1,1-1,-1 1,0-1,0 0,2 1,9 2,0 0,0-1,1-1,-1 0,6 0,-11-1,74 0,21-4,-32 0,1 3,-1 4,-66-3,0 0,0 0,0 1,0 0,0 0,0 0,-1 0,1 0,0 1,-1 0,1 0,-1 0,0 0,0 0,1 1,-2-1,1 1,0 0,0 0,-1 0,0 0,1 0,-1 1,0-1,-1 1,2 1,-2 1,1-1,-1 1,-1-1,1 1,-1-1,1 1,-2 0,1-1,-1 1,0-1,0 1,0-1,-1 1,1-1,-1 0,-1 0,1 0,-2 2,-26 42,-3 0,-2-2,-2-2,-24 22,34-35,5-4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0.73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1.0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0,'8'0,"2"0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4.6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4131 1986,'-1'-252,"4"-293,19 249,1-16,-21 241,-1-2,2 0,4 0,3 1,6-14,-14 79,0 1,0-1,1 1,0-1,0 1,0 0,1 0,0 0,0 1,0-1,1 1,0 0,0 0,0 1,0-1,1 1,0 1,0-1,0 1,0 0,0 0,1 0,-1 1,3 0,11-3,0 2,1 0,-1 1,1 1,0 1,-1 1,15 3,-18-2,0 2,-1 0,1 1,-1 1,-1 1,1 0,-1 0,0 2,-1 0,0 1,5 4,-1 0,-1 2,0-1,-1 2,-1 0,0 1,-2 1,0 0,2 5,-6-5,-1 0,-1 1,0 0,-2 0,0 1,-1-1,-1 1,-1 6,0 21,-1 0,-3 1,-2 4,1-39,1 0,-2 0,0-1,0 1,-1-1,-1 0,-1 0,1-1,-2 0,0 0,0-1,-1 0,0 0,-1-1,-9 8,-12 8,-1-2,-1 0,-1-3,-1 0,0-3,-111 54,-113 36,-158 39,226-90,-3-9,-54 1,237-47,7-1,-1-1,0 1,1 0,-1 0,1 1,0-1,-1 1,-1 2,5-3,0 0,0 0,0 0,0 0,0 0,0 0,0 0,1 1,-1-1,1 0,-1 1,1-1,-1 0,1 1,0-1,-1 0,1 1,0-1,0 1,0-1,0 1,1-1,-1 0,0 1,0-1,1 0,-1 1,1-1,-1 0,1 1,41 119,-21-67,-3 0,-3 1,3 22,-8-3,-3 1,-3 0,-3 0,-4 13,0-63,-1 0,-1 0,-1-1,-1 0,-1 0,-1 0,-1-1,-1-1,-1 0,-2 0,0-1,0-1,-2-1,-1 0,0-1,-1 0,-6 2,-27 21,-2-3,-2-2,-1-2,-2-3,0-2,-4-3,-82 30,-2-5,-3-8,-1-5,-2-8,-23-3,161-25,-28 6,1-2,-1-2,1-2,-1-1,0-2,-19-5,53 5,0 0,1-1,-1 0,1-1,-1 0,1 0,0 0,0-1,1 0,-1 0,1-1,0 0,0 0,0 0,-3-5,6 5,-1 0,1-1,0 0,1 0,-1 0,1 0,1 0,-1 0,1 0,0-1,0 1,1-1,-1 1,1-1,1 1,0 0,0-1,0 1,0 0,6-24,2 1,0 0,2 0,7-12,63-113,-62 118,305-534,-97 184,-66 116,-147 245,-2 0,-1 0,-1-2,-1 1,-2-1,0 0,-2-1,-1 0,-1 1,-1-1,-2 0,-1 0,-3-16,4 37,-2 0,1 0,-1-1,0 1,0 0,-1 0,0 1,0-1,-1 1,0-1,0 1,0 0,-1 1,0-1,-3-2,-1 1,0-1,0 2,-1-1,0 1,-1 1,0 0,1 0,-1 1,-4-1,-23-4,0 1,-1 2,0 2,0 1,-14 2,-16-1,-33-1,1 5,-57 8,146-8,0 0,1 0,0 1,-1 0,1 1,1 1,-1-1,1 2,-1-1,1 2,1-1,-1 1,1 1,1-1,-1 2,-2 3,1 2,1-1,0 1,2 0,-1 1,2-1,0 1,1 1,0-1,1 1,1 0,-1 8,-4 41,3 1,2 0,4 0,2 0,12 63,-11-104,1 0,2 0,1-1,0 0,2 0,1 0,0-2,9 12,-9-18,1 0,0-1,1 0,1-1,0-1,1 0,1-1,0-1,0 0,1-1,7 2,20 8,1-2,1-2,1-2,0-2,1-2,0-3,0-1,0-3,1-1,4-3,210-4,-331 9,-1 3,1 3,-47 13,3-1,-119 27,-37 5,200-43,0-4,-69-2,46-8,38 1,0 1,-22 5,73-4,1 0,0 0,0 0,-1 0,1 0,0 0,0 1,0-1,-1 1,1-1,0 1,0-1,0 1,0-1,0 1,0 0,0 0,0 0,0 0,0-1,0 1,1 0,-1 0,0 1,1-1,-1 0,1 0,-1 0,1 0,-1 0,1 1,0-1,0 4,0 0,0-1,0 1,1 0,0 0,0 0,1 3,0 1,61 225,-33-135,-5 0,-4 2,1 42,-14-41,-5 0,-9 92,3-170,-1-1,-2 0,0 0,-1-1,-2 0,0 0,-1-1,-1 0,-1 0,-1-2,-1 1,-13 14,-30 28,-2-1,-63 48,86-78,-246 203,272-225,-1 0,0-1,0 0,-1-1,0 0,-4 1,-8-1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5.5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1313 0,'1'14,"1"-1,0 1,1-1,1 0,0 0,1 0,3 7,10 29,19 58,21 35,-48-119,-2-5,-1-1,-2 2,1-1,1 15,-6-27,0-1,-1 1,0 0,0 0,0 0,0 0,-1 0,0 0,0-1,-1 1,0 0,0-1,0 1,0-1,-1 0,0 0,-2 3,-7 7,-1-1,0-1,-1 0,0 0,-1-2,-1 0,0 0,-9 3,-30 14,0-3,-4-2,-48 22,-95 53,-97 43,76-61,108-41,103-34,1-1,-1-1,1 0,-1 0,0-1,0-1,-8 1,17-3,-1 1,1 0,0-1,0 0,0 0,0 0,-1 0,1 0,1-1,-1 1,0-1,0 0,1 0,-1 0,0 0,1 0,0 0,0-1,0 1,0-1,0 0,0 0,1 1,-1-1,1 0,0 0,0-1,0 1,0 0,0-1,-7-37,2 0,2 0,2 0,1 0,3 0,2-9,-1-35,-5-17,-5-1,-6-12,4 29,3 26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6.0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1,'8'0,"11"7,10 4,0-1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6.3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7.3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0,'1'28,"2"0,0-1,2 1,1-1,8 22,16 38,9 8,11 31,2 2,6-4,51 80,-16-31,114 193,-150-269,-34-62,-1 2,-2 1,-2 0,3 13,25 70,6-2,4-3,56 82,52 56,13-3,-134-190,-16-18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57.72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1,'8'0,"3"0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05.8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4472 4524,'5'0,"1"0,-1 0,0-1,1 1,-1-1,0-1,0 1,0-1,0 0,0 0,0 0,0-1,0 1,-1-1,0 0,1-1,-1 1,0-1,-1 0,1 0,-1 0,1 0,-1 0,0-1,-1 0,1 1,-1-1,0 0,0 0,0-3,4-16,-1 0,-1-1,-2 1,0-1,-1 0,-2-1,1 14,-5-804,3 759,-2 0,-3 0,-2 1,-15-50,-80-213,54 177,-14-82,-54-209,20 78,71 247,-94-343,86 358,-4 2,-5 1,-3 3,-7-3,39 63,-20-29,-3 2,-2 1,-3 2,-2 1,-23-17,40 42,-1 1,-2 1,0 2,-2 1,0 1,-1 2,0 1,-2 2,0 2,0 1,-1 1,0 3,-9-1,-98-8,0 6,-1 6,1 7,-48 10,112-5,0 4,0 4,1 3,1 4,1 3,2 3,0 4,-55 33,-121 79,-25 30,179-106,2 4,4 4,4 3,-11 20,43-38,3 3,2 3,4 1,3 2,3 3,-13 35,37-64,1 2,3-1,1 2,3 0,1 3,-6 35,-12 60,6 1,2 90,20 375,-2-577,2 0,1 0,2-1,1 0,2 0,6 13,22 51,24 43,14 29,58 179,-103-277,3-2,4-1,2-1,13 11,45 80,37 59,-67-116,-6 2,37 88,44 98,-2-4,-9 27,-93-229,4-2,4-3,44 59,23 41,-10-11,1 1,20 59,-53-83,6-4,67 92,-13-53,18 6,-72-97,5-4,84 68,-130-124,2-2,1-2,1-1,1-2,1-2,0-2,2-2,0-2,17 4,1-4,0-2,1-3,0-2,39-3,-79-3,-1-2,1-1,-1 0,0-2,0 0,6-3,-18 4,0-1,0 0,-1 0,1-1,-1-1,0 1,0-1,-1-1,0 0,0 0,0 0,-1-1,0 0,1-3,34-58,-3-1,-3-1,22-64,-30 69,-9 19,-2 0,-3-1,-2-1,-1 0,-3 0,-2-10,11-47,3 1,12-22,16-78,-6 20,-14 64,7-86,-17 58,7 2,25-80,-9 49,9-123,-35 203,4-7,-8 49,-2-1,1-56,-8 81,2 0,1-1,6-18,-2 15,-3 0,2-26,-3-34,-4-1,-7-38,2 110,-2 0,0 0,-1 0,-2 1,-1-2,-2-6,1 0,-2-18,-11-48,10 63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07.0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0,'1'3,"-1"-1,1 1,0-1,0 0,0 1,0-1,0 0,1 0,-1 0,1 0,-1 0,1 0,0 0,0 0,-1-1,1 1,1-1,-1 1,0-1,0 0,1 1,54 25,-53-26,55 27,0 2,22 16,28 17,1362 691,-1107-564,-9 15,-10 16,3 24,-238-159,-68-49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29.9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1570 765,'13'-1,"1"-2,-1 0,0 0,0-1,0-1,-1 0,0 0,0-2,0 1,-1-2,11-7,-2 1,1 2,21-9,-10 10,1 1,-1 2,2 2,25-2,0-1,247-45,-268 48,6-2,0-2,7-3,-51 12,13-3,0 1,0-1,1 2,-1 0,1 1,-12 0,-1 1,1 0,-1-1,1 1,-1 0,1 0,0 0,-1 0,1 1,-1-1,1 0,-1 1,1-1,-1 1,1-1,-1 1,0 0,1-1,-1 1,0 0,1 0,-1 0,0 0,0 0,0 0,0 1,0-1,0 0,0 1,0-1,-1 0,1 1,0-1,-1 1,1-1,-1 1,0-1,1 1,-1-1,0 1,0-1,0 1,0 0,0-1,0 1,-1-1,1 1,-1 0,-2 10,0 0,-1-1,-1 1,0-1,-1 0,0-1,-6 9,-56 71,56-75,-40 45,-46 39,32-34,21-22,-1-3,-2-1,-2-3,-2-1,-1-4,-31 14,-3-4,-3-4,-1-4,-81 18,20-22,32-8,109-18,1-1,-1-1,0 0,0 0,0-1,0 0,0-1,0-1,0 1,0-2,1 1,-1-1,1-1,0 0,0-1,0 0,0 0,1-1,0 0,0-1,1 1,-1-2,-5-6,-32-34,2-2,3-2,-14-24,-103-174,26 39,41 69,38 55,-5 2,-2 3,-35-32,-18-13,69 79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10.3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13.1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1,'8'0,"10"0,11 0,0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17.8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0,'9'0,"9"0,3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18.3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22.1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32.0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0,'8'0,"3"0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54.1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9:54.7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1,'8'0,"3"0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36.6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692 1,'14'0,"0"0,1 0,-1 0,1 2,-1 0,8 2,-17-2,1 0,-1 0,0 1,1 0,-1 0,0 0,-1 0,1 1,-1 0,1 0,-1 0,0 0,-1 1,1 0,0 2,12 17,-2 1,-1 1,-1 0,-1 1,-1 0,-2 1,-1 0,-1 0,-1 1,-1 3,-1 5,-1 0,-2 0,-1 0,-2 0,-2 0,-1 0,-9 27,0-22,-2-1,-1-1,-3 0,-18 27,0 2,-8 3,-2-1,-4-2,-2-3,-48 43,17-16,62-70,-2 0,0-2,-1-1,-25 14,-47 36,77-53,-12 10,0 2,-13 17,26-22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38.1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893 1,'1'101,"-4"0,-4-1,-4 0,-6 5,1-34,-3-2,-19 44,24-77,-2-1,-2 0,-1-1,-2-2,-19 25,-130 145,-49 32,122-132,-25 37,75-83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0.5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0.0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3865 1,'-3'1,"1"0,-1 1,0-1,0 1,1-1,-1 1,1 0,0 0,0 0,-1 0,1 1,0-1,1 0,-1 1,0 0,1-1,-1 1,1 0,0 0,-1 2,-2 3,-12 24,1 1,2 1,1 0,1 0,2 1,2 0,1 1,2-1,1 1,2 19,1-26,-1 17,2 0,4 24,-2-54,0 0,0 0,2 0,0-1,1 0,0 0,1-1,1 1,1 1,4 3,1 0,1-1,1-1,0 0,1-1,1-1,0 0,1-2,0 0,1-1,1-1,0-1,0 0,1-2,0-1,1-1,-1 0,1-2,0 0,0-2,1-1,-1 0,0-2,0-1,1 0,-1-2,19-6,10-4,-1-3,0-1,-1-3,-1-3,-1-1,-1-2,-2-3,-1-1,-1-2,-2-2,18-21,-51 48,-1-1,0 1,0-1,-1 0,0-1,2-4,-8 14,0 0,0 0,-1 0,1 0,0 0,0 1,0-1,0 0,0 0,0 0,0 0,-1 0,1 0,0 0,0 0,0 0,0 0,0 0,0 0,-1 0,1 0,0 0,0 0,0 0,0 0,0 0,0 0,0-1,-1 1,1 0,0 0,0 0,0 0,0 0,0 0,0 0,0 0,0 0,0 0,0-1,-1 1,1 0,0 0,0 0,0 0,0 0,0 0,0-1,0 1,0 0,0 0,0 0,0 0,0 0,0 0,0-1,0 1,0 0,0 0,-19 13,-24 23,-693 732,536-555,-9-8,-8-10,-136 88,295-243,-2-2,-2-3,-55 23,110-54,-1-1,1 0,-1-1,0 1,0-1,0-1,0 0,-1 0,1 0,-1-1,5 0,0-1,0 0,0 0,0 0,0 0,0-1,0 1,0-1,1 0,-1 0,1-1,-1 1,1-1,0 1,0-1,0 0,0 0,1-1,-1 1,-1-3,-16-29,1-2,2 1,2-2,1 0,2-2,-16-40,2 5,4-1,3-2,3 0,16 77,-1 1,1-1,-1 0,1 0,0 0,-1 0,1 0,0 0,0 0,0 1,0-1,0 0,0 0,0 0,0 0,0 0,0 0,1 0,-1 0,0 0,0 1,1-1,-1 0,1 0,-1 0,14 19,14 42,-14-16,-1 2,-3 0,-1 0,0 21,11 61,-12-90,-2 1,-1 0,-2 1,-2 22,-2-44,-1 0,0 0,-2-1,0 1,-1-1,0 0,-2 0,0 0,0-1,-2 0,-1 1,-16 19,-2-2,0-1,-3-1,0-1,-2-2,-2-1,0-2,-30 16,36-25,-2-1,0-1,0-2,-21 5,-135 34,70-22,-384 103,-181 54,579-156,-24 0,91-24,0-1,-1-2,0-1,1-2,-19-3,50 2,1-1,-1 0,1 0,-1-1,1 0,-1 1,1-1,0-1,0 1,0-1,0 1,0-1,1 0,-1-1,1 1,0 0,0-1,0 0,0 0,1 0,0 0,-2-3,-5-12,2 0,-1-1,2 0,-2-12,4 16,-15-68,4 0,4-1,3-1,4 1,4-1,7-47,-5 113,1 1,1 0,1 0,0 0,1 0,4-6,13-23,20-31,-41 75,17-29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0.4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8:40.8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0.2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2281 324,'-1'6,"-1"1,0 0,0-1,0 0,-1 0,0 0,-1 0,1 0,-1 0,0-1,-3 3,-4 9,1-3,1 0,-2-1,0 0,-1 0,0-1,0-1,-1 0,-1 0,-5 2,14-11,1 1,-1-1,0 0,1 0,-1 0,0 0,0-1,0 0,-1 0,1-1,0 1,0-1,0 0,-1-1,1 1,0-1,0 0,0 0,0-1,0 1,0-1,0 0,1 0,-1-1,1 0,-1 0,1 0,0 0,0 0,0-1,1 0,-2-1,-1-2,0-1,1 0,-1 0,1-1,1 0,0 0,0 0,1 0,0-1,0 1,1-1,1 1,0-1,0-1,-2-31,2 0,5-33,-2 18,-2 19,-1 25,1 0,0 0,1 0,0 0,1 0,1 0,2-7,-5 20,0-1,1 0,-1 0,0 0,1 0,-1 1,1-1,-1 0,1 0,-1 1,1-1,-1 0,1 1,0-1,-1 0,1 1,0-1,0 1,-1 0,1-1,0 1,0-1,0 1,-1 0,1 0,0-1,0 1,0 0,0 0,0 0,0 0,1 1,1-1,-1 1,0 0,1 0,-1 0,0 0,0 0,0 0,0 0,0 1,0-1,0 1,6 5,0 1,0 0,-1 0,-1 1,1 0,5 11,-2 1,0 0,-2 1,2 8,21 49,-21-60,16 36,2-1,29 39,-47-77,0 1,0 1,-2-1,0 1,-1 1,-1-1,-1 1,3 18,-4-7,-1 1,-1 0,-2 0,0 0,-4 9,2-30,0 0,-1 0,0 0,0 0,-1-1,-1 1,0-1,0 0,0-1,-1 1,-1-1,1 0,-1-1,-1 1,1-1,-1-1,-1 0,0 1,-15 9,0-1,-1 0,-1-2,0-1,-28 8,24-12,-1-1,0-2,0 0,0-2,-7-2,3 1,-1 1,0 2,-27 8,-2 5,-1-2,0-3,-1-3,-48 0,87-9,6 0,-1 0,0-2,1 0,0-2,-8-1,26 3,0 0,-1 0,1 0,0-1,0 1,0-1,0 0,0 0,0-1,1 1,-1-1,1 0,0 0,-1 0,1 0,1 0,-1-1,0 1,1-1,0 0,0 0,0 0,0 0,0 0,1 0,0 0,0 0,0-1,0 0,1 1,0-1,0 1,0-1,0 1,1 0,0-1,0 1,0 0,0-1,0 1,1 0,0 0,0 0,0 0,1 0,-1 1,1-1,2-2,1 0,-1 1,1 0,0 1,0-1,0 1,1 0,0 1,-1-1,1 1,0 1,3-2,-2 2,-1 0,1 1,0-1,0 2,0-1,0 1,0 0,0 0,0 1,6 2,-9-2,-1 0,1 0,-1 1,0 0,1 0,-1 0,0 0,0 1,0-1,-1 1,1 0,-1 0,0 1,1-1,-1 0,-1 1,4 4,-2 1,1 0,-1 1,0 0,-1 0,0 0,-1 0,0 0,-1 0,0 1,0-1,-1 1,0-1,-1 0,-1 1,1-1,-2 2,-3 10,0 1,-2-2,-1 1,0-1,-2 0,-9 13,16-28,0 0,-1-1,0 1,0-1,0 0,-1 0,1 0,-1-1,0 0,-1 0,1-1,-1 1,1-1,-1-1,-6 2,-12 3,-1-2,0 0,-22 0,-11 1,-14 6,0-4,-1-4,0-2,-42-6,106 2,1 0,-1-1,1 0,0-1,0 0,0 0,1-1,-1 0,1-1,0 0,1 0,-1-1,1 1,1-2,-6-6,-15-19,3-1,1-1,0-2,22 35,-222-331,213 319,3 14,5 26,15 45,27 46,6-2,5-2,14 15,-26-51,-28-55,5 14,2 0,2-1,1 0,2-2,1-1,13 13,0-4,-2 2,-2 2,-1 2,-18-26,-5-6,0 0,-1 2,-1-1,-1 1,0 0,1 8,21 106,-27-128,4 25,-1 1,-2 0,0 0,-2 0,-1 0,-5 28,3-40,-1-1,-1 1,0-1,-1 0,-1 0,0 0,-1-1,-1 0,-1-1,0 0,0 0,-6 4,-1 2,-2 0,0-1,-2-1,1-1,-2-1,0-1,-1-1,-1-1,-14 6,6-6,6-2,-1-1,-17 4,37-13,0 1,0-1,0 0,0 0,0-1,-1 0,1 0,0-1,0 0,0 0,0-1,-5-1,8 1,1 0,-1-1,0 1,1-1,-1 0,1 0,0 0,0 0,0 0,0-1,1 1,-1-1,1 0,0 0,0 0,-1-4,-24-78,16 46,-5-21,2-1,2-4,-14-66,14 84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1.0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3.1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6205 1795,'-2'-41,"-2"0,-2 0,-1 0,-2 1,-2 0,-2 1,-1 1,-2 0,-2 0,-1 2,-12-14,-35-51,-6 3,-3 3,-25-19,26 32,-3 2,-4 4,-30-18,75 65,-2 3,-1 1,0 2,-2 2,-1 1,0 3,-2 1,1 2,-20-2,-27-3,-455-101,126 29,-197-8,414 78,-112 6,-209 18,183 1,285-5,-307 11,299-4,0 2,1 4,1 2,-45 16,31-4,1 3,2 4,1 2,-38 28,80-44,1 1,1 2,0 1,-4 6,-82 77,38-38,-2 9,40-38,5-6,2 0,2 2,-14 23,0 5,21-32,1 0,1 1,1 1,3 1,-10 27,12-13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4.6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3156,'2'-26,"1"0,2 0,0 1,1 0,2 0,3-6,20-78,-20 56,63-279,-49 241,4 1,26-52,-49 128,19-45,3 0,2 3,18-23,10-10,-10 16,14-12,-18 29,34-43,60-57,75-54,52-53,-174 176,26-16,-10 9,3 3,97-60,-112 84,-39 29,1 3,2 3,1 2,2 2,0 4,2 2,0 3,9 1,-29 11,1 1,-1 3,1 1,9 3,-14-1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8.1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2395 89,'-1'4,"1"-1,-1 1,0-1,0 1,-1-1,1 1,-1-1,1 0,-1 0,0 0,0 0,-1 0,1 0,-37 39,28-30,-29 27,-2-2,-1-2,-1-1,-2-3,-1-2,-24 10,66-36,0 0,-1-1,1 0,-1 0,1 0,-1-1,0 1,1-2,-1 1,-1 0,5-1,-1-1,1 1,0 0,0-1,0 1,0-1,0 0,0 1,0-1,0 0,0 0,0-1,1 1,-1 0,0-1,1 1,-1-1,1 1,-1-1,1 1,0-1,0 0,0 0,0 0,0 0,0 0,0 0,0-2,-3-9,1 0,1-1,0 0,1 1,0-1,1 0,1 0,0 1,0-1,2 0,0 1,0 0,1-1,1 1,0 1,1-1,6-10,-6 12,1-1,0 1,1 0,0 0,1 1,0 0,1 0,0 1,0 0,1 1,0 1,0-1,1 2,0 0,0 0,1 1,-1 0,5 0,-11 4,-1 0,0 1,1-1,-1 1,1 1,-1-1,1 1,-1 0,0 0,1 0,-1 1,0-1,0 1,0 1,0-1,0 1,-1 0,1 0,-1 0,0 1,0-1,0 1,0 0,-1 0,1 0,-1 1,0-1,1 3,9 15,-1 2,-1-1,-1 2,-1-1,1 9,-9-30,10 36,-1 1,-2 0,-2 0,0 36,-5 163,-3-178,2-51,0-1,-1 1,0 0,-1-1,0 1,-1-1,1 1,-2-1,-1 4,1-7,1 0,-1 0,-1-1,1 0,-1 0,1 0,-1 0,-1-1,1 0,-1 0,1 0,-1 0,0-1,-1 0,-21 9,-1-1,-1-1,1-1,-2-2,1-1,-1-1,-23 0,-52-1,-68-8,25-1,121 6,13-1,0 1,0-2,0 0,0-1,0 0,-9-4,20 5,0-1,0 1,1-1,-1 0,0-1,1 1,-1-1,1 1,0-1,0 0,0 0,0 0,0-1,1 1,-1-1,1 1,0-1,0 0,0 0,1 0,0 0,-1 0,1 0,1-1,-1-1,-1-4,1 0,0 0,1-1,0 1,1 0,0 0,0 0,1 0,0 0,1 0,0 1,1-1,0 1,0-1,1 2,0-1,1 0,0 1,0 0,1 0,0 1,0 0,1 0,0 1,0 0,0 0,1 0,0 2,0-1,0 1,2-1,-6 4,-1-1,1 1,-1 0,1 0,-1 0,1 1,0 0,-1 0,1 0,0 0,-1 1,1 0,0-1,-1 2,1-1,-1 1,0-1,1 1,0 1,1 1,-1 0,0 0,0 1,0 0,0-1,-1 2,0-1,0 0,0 1,0 0,-1 0,1 3,4 10,-1 2,-1-1,0 1,-2 0,0 0,-1 0,-1 20,-1-31,-1 0,-1-1,0 1,0 0,-1-1,0 1,0-1,-1 0,-1 0,1 0,-1 0,-1 0,-2 3,-2 0,-1 0,0-1,-1 0,0 0,-1-1,0-1,0 0,-10 4,-18 12,-1-3,0-2,-2-1,-2-2,15-6,0-2,-1-1,0-2,0-1,-1-1,-15-1,31-4,-1 0,1-2,0 0,0 0,0-2,0 0,0-1,1 0,0-1,1-1,-1 0,-9-9,-13-10,0-2,2-2,-27-31,-74-91,-46-77,86 107,-85-127,234 447,-4-62,6-4,54 94,223 420,-273-530,-16-31,12 38,-43-92,-2 0,-1 1,-2 0,0 0,-3 1,0 5,1 8,10 36,-6-36,-2 0,-1 13,-5-45,-1-1,0 0,-1 0,0 0,-1 0,-1 0,0 0,0 0,-1-1,-3 8,2-12,1 1,-1-1,0-1,-1 1,0-1,0 1,0-2,0 1,-1-1,0 0,0 0,-1-1,1 0,-1 0,0-1,0 0,0 0,-1-1,1 0,-1 0,-2-1,-20 3,1-2,-1-2,1 0,-1-2,-14-3,17-1,0-1,0-1,0-1,1-2,-13-7,-22-9,43 21,0-2,0 0,0-2,1 0,1 0,0-2,0 0,1-1,-7-8,3 1,1-1,1-1,1-1,1 0,0-1,2-1,1 0,1-1,2 0,-5-15,5-1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7:01:48.6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8:27.3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1846 0,'-7'1,"-1"1,1 0,0 0,0 1,-1-1,2 2,-1-1,0 1,1 0,-1 0,1 1,0 0,-2 3,-17 11,-356 269,158-114,-33 7,-538 355,725-487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1.7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97 1,'-10'12,"-1"0,2 1,0 0,1 1,0 0,1 0,1 1,0 0,1 0,0 0,1 2,1-6,1 0,0 1,1-1,0 1,1-1,0 1,1-1,0 1,1-1,0 1,1-1,0 0,1 0,0 0,4 5,-6-12,1 1,-1-1,1 0,1 1,-1-1,1-1,-1 1,1 0,0-1,1 0,-1 0,0 0,1-1,-1 1,1-1,0 0,0 0,4 0,-1 0,1-1,-1-1,0 1,0-1,0-1,0 0,1 0,-1 0,0-1,-1 0,5-2,8-4,-1 0,0-2,0 0,-1-1,-1-1,0 0,0-2,-2 1,1-3,41-54,-46 54,1 0,1 1,0 0,14-11,-27 26,1-1,-1 1,1-1,0 1,-1-1,1 1,0-1,-1 1,1 0,0-1,-1 1,1 0,0 0,0 0,-1-1,1 1,0 0,0 0,-1 0,1 0,0 0,0 0,-1 1,1-1,0 0,0 0,-1 0,1 1,0-1,-1 0,1 1,0-1,1 2,-1-1,0 1,1 0,-1 0,0 0,0-1,0 1,0 0,0 0,0 1,-1-1,1 0,9 60,-10-15,-1-1,-3 0,-1-1,-3 1,-4 10,-68 226,38-147,-6 19,31-99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8:28.1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394 1,'1'0,"0"0,0 0,1 0,-1 1,0-1,0 1,1-1,-1 1,0-1,0 1,0 0,0 0,0-1,0 1,0 0,0 0,0 0,0 0,-1 0,1 0,0 0,-1 1,1-1,-1 0,1 0,-1 0,1 1,-1-1,0 0,0 0,1 1,-1 0,1 44,-1-46,-2 21,0 0,-2 0,-1-1,0 1,-2-1,0-1,-1 1,-1-1,-11 17,-15 18,-2-2,-26 28,-53 77,38-47,55-81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8:45.9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1 808,'24'0,"49"1,1-4,-1-2,18-7,-47 4,211-43,-221 45,1 1,0 2,23 0,-25 3,-1-2,0-2,0 0,13-5,-2-1,0 2,27-1,-18 3,44-11,-1-6,1 3,0 5,90-2,-128 13,0-3,11-4,-4 1,41-1,-49 6,0-3,21-7,30-5,-49 9,-1-2,-1-3,0-2,27-14,21-15,84-52,-161 85,1 1,1 2,6-2,9-2,21-6,1 3,1 3,0 3,11 2,-30 1,-1-2,37-13,-41 10,1 2,0 3,13-1,65 2,0 6,21 6,34-1,-64-2,-1 5,7 5,65 8,95-6,191-14,-171-2,-187 2,-4-1,0 5,105 16,275 86,12 1,-445-94,-2 2,19 8,-32-8,2-2,0-2,0-1,28 0,368-7,-220-5,1966 3,-2138 3,-1 1,0 3,0 2,-1 1,27 12,-12-9,0-2,1-3,-1-3,62-2,-12 1,-37 2,32 9,-39-5,61 1,-65-6,1 3,-2 3,43 13,-39-8,0-3,1-3,7-3,-22-1,-1 2,0 2,45 16,41 8,-57-17,-18-3,1-3,1-2,7-3,-19-4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8:47.0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1176 1,'1'6,"1"1,0-1,1 1,-1-1,1 0,0 0,1-1,-1 1,1-1,0 1,1-1,-1 0,1-1,1 1,0 2,64 67,-13-15,-3 3,30 45,-40-50,-30-41,-1 2,0-1,-2 1,10 20,-18-32,-1-1,0 1,0 0,0 0,-1 1,0-1,0 0,-1 0,1 1,-1-1,-1 0,1 1,-1-1,0 0,-1 0,0 0,0 0,0 0,0 0,-13 24,-2-1,0-1,-2-1,-1 0,-1-2,-1 0,-1-2,-1 0,-20 14,-49 32,-3-4,-17 4,34-20,-321 214,236-154,-108 65,134-88,99-64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8:48.18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2.984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101 354,'55'1,"1"-3,-1-3,0-2,49-13,140-43,171-42,-245 59,0-7,-42 12,-118 38,-1 0,1 1,0 0,0 1,0 0,4 0,-14 1,1 0,0 0,0 0,0 0,0 0,-1 0,1 1,0-1,0 0,-1 0,1 1,0-1,0 0,-1 1,1-1,0 1,-1-1,1 1,0-1,-1 1,1-1,-1 1,1 0,-1-1,1 1,-1 0,0-1,1 1,-1 1,0 0,-1 0,1 0,0 0,-1 0,1 0,-1 0,0-1,0 1,1 0,-1 0,0-1,0 1,-1 0,1-1,0 1,-2 0,-26 33,-2-1,-1-2,-32 24,-113 78,121-95,-131 92,-90 67,220-154,6-6,1 3,-23 26,61-55,0 1,1 0,1 0,0 1,0 1,2 0,0 0,1 0,0 1,1 0,-2 13,6-24,1 0,1 0,-1 1,1-1,0 0,0 1,0-1,1 1,-1-1,1 0,1 0,-1 0,1 1,2 2,-1-1,2 0,-1-1,1 0,0 0,0 0,0-1,1 1,0-1,0-1,1 1,-1 1,1 0,-1 0,-1 1,1-1,-1 1,0 1,0-1,-1 1,0 0,-1 0,0 0,0 0,0 0,-1 1,0-1,-1 1,0 0,0-1,-1 3,0 14,0 0,-2 0,-1 0,-1 0,-1-1,-2 5,1-12,0 0,-1 0,-1-1,0 0,-1 0,-1-1,0 0,-1 0,-30 33,-31 30,38-43,-228 240,194-209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4.254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2249 349,'-48'10,"21"-2,-57 12,-30 14,27-7,-18-1,62-15,-43 17,61-18,0-1,-1-2,0 0,0-2,0 0,-1-2,-3-1,26-2,1 0,-1 0,1-1,0 1,-1-1,1 0,0 0,-1 0,1 0,0-1,0 1,0-1,0 1,0-1,1 0,-1 0,0-1,1 1,-2-3,1 1,0-1,0 1,1-1,-1 0,1 0,0 0,1 0,-1 0,1 0,0-1,0-4,0-9,1 0,1 0,0 0,1 1,2-1,3-13,-1 11,1 1,1 0,0 0,2 1,0 0,1 1,1 0,1 1,0 0,1 1,1 1,11-9,-17 15,1 1,0 1,1-1,0 2,0-1,0 2,0-1,1 2,0-1,0 2,1 0,-1 0,0 1,1 0,0 1,-1 1,1 0,0 1,-1 0,1 1,10 2,-11 1,-1-1,1 2,-1 0,0 0,-1 1,0 0,0 1,0 0,-1 0,0 1,-1 0,0 1,0 0,-1 0,0 1,0 2,14 25,-2 0,-1 2,-3 0,0 4,-4-8,-2 1,-2 0,-1 0,-2 1,-1 13,-3-34,-1 0,0 0,-2-1,0 1,0-1,-2 0,0 0,-1 0,0 0,-3 3,-9 15,-1-1,-1-1,-2-1,-1 0,-20 19,-2-2,-2-2,-2-2,-2-2,-2-2,-1-3,-2-2,-28 11,-86 38,-5-8,-50 9,121-45,-3-6,0-4,-2-4,-20-3,115-21,0 0,0-2,0 0,0 0,0-1,0-1,8 1,0-1,0 1,1-1,-1 0,1-1,-1 1,1-1,0 0,0-1,0 1,1-1,-1 0,1 0,-4-4,-10-17,1-1,2-1,0 0,2-1,1 0,2-1,0-1,2 1,-3-25,2-4,2 0,3-1,4-38,0 45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4.654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0 1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7.404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5789 1,'0'50,"-2"-23,2 0,1 0,1 0,1 0,5 15,-6-35,0 1,1-1,0 1,0-1,1 0,0 0,0 0,1-1,0 1,0-1,0 0,1-1,0 1,0-1,0 0,1-1,-1 1,1-1,0-1,0 1,3 0,11 3,0 0,1-2,0 0,0-1,1-2,6 0,51 1,10-5,-17 1,115 1,260-8,-414 5,0-1,0-1,-1-2,0-1,0-2,-1-1,0-2,-1 0,0-3,12-9,-20 5,-16 11,-9 10,-37 27,-106 78,-114 60,248-159,-725 402,395-235,-78 14,215-107,-249 112,363-151,-1-3,-57 14,98-39,0-2,-1-2,0-2,0-2,-41-2,80-3,-1-2,1 0,0 0,0-1,0-1,-9-2,16 3,-1 0,1 0,1-1,-1 0,0 0,1 0,-1 0,1-1,0 1,0-1,1 0,-1 0,1-1,0 1,0-1,-1-2,-3-7,2 0,0 0,0-1,2 0,0 0,0 0,1 0,1 0,1 0,0-1,1 1,0 0,2 0,0 0,0 0,1 0,1 0,2-3,10-24,3 0,0 1,3 1,2 1,16-19,33-41,5 5,4 2,60-48,-99 92,11-10,-51 54,0 1,0 0,1-1,-1 1,1 1,0-1,0 1,0 0,0 0,0 0,5-1,-6 3,-1 0,1 1,-1-1,1 1,-1-1,1 1,-1 0,1 1,-1-1,0 1,1-1,-1 1,0 0,0 0,0 0,-1 0,1 1,0-1,-1 1,1 0,-1 0,0-1,1 3,5 7,0 1,0-1,-1 1,-1 1,0 2,2 7,-1 0,-1 1,-1 0,-1 0,0 24,-1 33,-4 12,0-58,0-22,-1-1,0 0,0 0,-1 0,-1-1,0 1,-1-1,0 0,-1 0,0 0,0-1,-1 0,-1 0,0 0,0-1,-9 7,-11 9,-1-1,-1-2,0-1,-32 16,-49 19,-2-5,-105 31,120-46,-124 41,-2-10,-4-9,-1-11,-121 6,215-41,-1-6,0-6,-23-7,149 7,-1-1,1-1,0 0,-1 0,1-1,0 0,0-1,1 0,-1 0,-2-3,7 4,0-1,1 1,-1-1,1 0,0-1,0 1,1-1,-1 1,1-1,0 0,0-1,1 1,-1 0,1-1,0 1,1-1,0 0,-1 1,1-3,-3-22,2 0,0 0,2 0,2-10,-1 26,1 0,0 0,1 0,0 1,1 0,1-1,0 1,0 1,2-1,3-5,-5 12,0 0,0 0,1 1,0 0,0 0,0 1,0-1,1 2,0-1,0 0,0 1,0 1,0-1,1 1,-1 0,1 1,-1 0,1 0,0 0,-1 1,1 0,0 1,-1 0,1 0,0 0,1 1,-1-1,0 1,0 1,1-1,-1 1,-1 1,1-1,0 1,-1 1,0 0,0 0,0 0,-1 0,0 1,0 0,0 1,-1-1,0 1,0 0,0 1,-1-1,1 4,0 2,-1 0,0 0,-1 0,0 1,-1-1,-1 1,0-1,-1 1,-1 0,0-1,-1 1,0-1,-3 11,0-8,-1-2,0 1,-1-1,-1 0,0 0,0-1,-2 0,0-1,0 0,-1-1,-9 9,-3-1,0-2,-1 0,-1-1,0-2,-1 0,-7 1,-57 21,-23 3,42-14,-322 97,294-98,0-5,-2-3,-8-5,-100 1,0-9,-6-10,189 6,0-2,0 0,1-2,-1 0,1-2,-7-4,24 8,1 0,-1-1,1 1,-1-2,1 1,1-1,-1 0,1-1,-1 1,2-1,-1-1,1 1,0-1,0 0,0 0,1 0,0 0,1-1,0 0,-2-5,1-5,1-1,1 0,0 0,1 0,1 0,1 0,1 0,3-14,8-34,17-47,-28 105,16-41,-1 13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7.836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18.669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0,'7'0,"10"8,2 8,-3 11,4 6,5 13,-1 5,-5 2,1-2,5-1,-2 4,2 1,-3-2,-5-3,-6-3,-4-9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58.06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2918 335,'-4'0,"0"1,0-1,0 1,0 0,0 1,0-1,0 1,0-1,0 1,1 0,-1 0,1 1,-1-1,1 1,0 0,0 0,0 0,1 0,-1 0,1 0,-1 1,1-1,0 1,1 0,-1 0,0 0,1-1,0 1,0 1,0-1,1 0,-1 0,1 0,0 0,0 0,1 0,-1 1,1-1,0 0,0 0,0 1,1-1,0 0,0-1,0 1,1-1,-1 1,1-1,0 0,0 0,0 0,1 0,-1 0,1-1,-1 1,1-1,0 0,0 0,0-1,0 1,0-1,0 0,0 0,0 0,3 0,17 3,1-1,-1-1,16-1,-28-1,28 1,1 1,-1-1,1-2,-1-2,1-2,12-5,-44 7,0 0,0-1,0 0,-1-1,0 0,0 0,0-1,-1 0,0 0,0-1,0 0,-1 0,0 0,-1-1,1 0,-1 0,2-5,-54 79,-51 57,61-80,-1-2,-3-2,0-1,-3-2,-1-2,-2-2,-45 23,74-47,-2-1,1 0,-1-2,0 0,0-1,0-1,0-1,-1-1,1 0,-1-2,1 0,-1-1,1-2,0 0,0-1,0 0,1-2,0-1,0 0,1-1,0-1,0-1,1 0,1-1,-12-12,-43-45,2-4,-36-53,-51-55,84 99,-27-44,-25-31,105 141,19 16,-1 0,1 0,0 0,0 0,-1 0,1 0,0 0,0 0,-1 0,1 0,0 0,0 0,-1 0,1 0,0 0,0 0,-1 0,1 0,0 0,0 0,0 0,-1 1,1-1,0 0,0 0,0 0,-1 0,1 1,0-1,0 0,0 0,0 0,0 1,-1-1,1 0,0 0,0 1,0-1,0 0,0 0,0 1,0-1,0 4,0-1,0 1,0-1,0 0,1 1,0-1,0 1,0-1,0 0,1 3,92 189,-76-163,0 0,22 26,-16-23,-1 1,-1 2,98 163,54 122,-156-283,-3 0,-1 2,-2 0,5 37,-7-34,1 6,-2 0,-3 1,-1 3,-4-30,-1 0,-1 0,-1-1,-1 1,-1-1,-1 1,-5 11,6-26,0 0,-1 0,0 0,-1 0,1-1,-2 0,1 0,-1-1,-1 0,0 0,0-1,0 0,-1 0,0-1,0 0,-1 0,0-1,-6 2,2-2,1 0,-1-2,1 1,-1-2,0 0,0 0,0-2,0 0,0 0,0-1,0-1,0 0,0-1,-3-1,-78-25,2-4,1-4,-58-33,129 58,0-1,0-1,1 0,1-2,0 0,1-1,1-1,-9-13,24 28,0 0,0-1,0 1,0-1,0 0,1 0,0 1,0-1,0 0,0 0,0-4,1 7,0 1,0-1,0 0,0 0,0 0,0 1,0-1,1 0,-1 0,0 0,0 1,1-1,-1 0,0 0,1 1,-1-1,1 0,-1 1,1-1,0 1,-1-1,1 0,0 1,1-1,-1 1,0 0,0-1,1 1,-1 0,0 0,1 0,-1 0,0 0,1 0,-1 0,0 0,1 0,-1 1,0-1,0 1,1-1,-1 1,3 0,0 1,-1 1,1-1,0 0,-1 1,0 0,1 0,-1 0,0 0,0 0,-1 0,1 1,1 3,31 59,-12-21,-4-14,0 1,-2 1,-2 1,-1 1,-2 0,4 17,-7-13,2 0,-2 2,-2 0,-2-1,0 27,-5-55,0-1,-1 1,0-1,-1 0,0 1,-1-1,0 0,-1 0,0-1,-1 1,0-1,-1 0,0 0,0 0,-1-1,0 0,-1-1,-7 7,3-4,-1-2,-1 0,0 0,0-1,0-1,-1-1,0 0,-9 2,-33 8,-44 6,13-3,39-6,15-4,0-1,0-1,-1-2,-6-1,34-4,1 0,-1-1,1 0,0 0,-1-1,1 0,0 0,0 0,0-1,1 0,-1 0,1 0,-1-1,1 0,0 0,0 0,1-1,-1 1,1-1,0 0,-3-5,-8-14,1 0,0-1,2-1,-4-13,2 5,8 21,0 0,-1 1,-1-1,0 1,0 1,-1 0,-9-9,13 15,0 1,0-1,-1 1,0 0,0 1,0-1,0 1,-1 0,1 1,-1-1,0 1,1 1,-1-1,0 1,0 1,0-1,-1 1,-7 1,0 1,-1 0,1 1,0 1,0 1,1 0,0 0,-1 2,2 0,-1 0,1 1,0 1,-9 8,-13 12,1 2,2 1,1 1,-2 6,19-21,0 2,1-1,1 2,1 0,1 0,1 1,1 0,-4 18,-4 28,3 1,1 19,-4 19,6-43,2 1,2 0,5 61,0-122,2 1,-1 0,0-1,1 1,0-1,0 1,0-1,1 1,0-1,0 0,0 0,0 0,0 0,1 0,0 0,-1-1,2 1,-1-1,0 0,1 0,-1 0,1 0,0-1,0 1,0-1,0 0,0 0,0-1,1 1,-1-1,1 0,-1 0,1 0,-1-1,1 0,0 1,-1-2,1 1,-1 0,1-1,-1 0,3-1,9-1,0-1,-1-1,0 0,0-1,0-1,13-8,83-59,-8 6,-49 35,-1-3,-2-2,-1-2,39-43,-30 29,-15 14,22-27,-53 52,-1-1,-1 1,0-2,-1 0,0 0,5-15,0-9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23.267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3090 728,'-1'-15,"0"0,-2 0,0 0,0 0,-1 0,-1 1,-1 0,0 0,-1 0,-6-11,-15-18,-1 2,-19-21,22 31,-1 1,-1 2,-1 0,-2 2,0 2,-2 1,-1 1,0 2,-2 1,0 2,-22-7,-1 0,-2 3,-1 2,0 3,-1 3,-57-4,-116 8,-53 13,31 0,210-1,0 2,0 2,0 2,1 3,0 1,1 2,1 2,0 3,2 1,0 2,-38 28,25-9,3 3,1 2,2 3,-9 15,-39 38,76-77,0 1,2 0,1 2,1 0,2 2,1 0,0 2,-50 94,44-85,2 0,2 0,1 2,-4 26,0-6,11-35,1 0,1 1,2 0,1 1,1-1,2 1,1 8,1-19,1-1,1 0,1-1,1 1,0-1,1 1,1-1,1-1,0 0,1 0,1 0,3 2,37 45,-30-39,-1 0,0 1,-2 1,-1 1,-1 3,14 72,-19-78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24.570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1289 1,'0'82,"-2"0,-5 0,-3 0,-5 9,7-66,-2 0,0 0,-2-1,-1-1,0 0,-2-1,-11 13,20-28,-1 0,1 0,-1-1,-1 0,1-1,-1 0,0 0,0 0,0-1,-1-1,0 1,0-1,-8 1,-14 4,-1-2,1-1,-13-1,-90 4,-132-11,230 1,0-2,0-2,0-1,1-1,0-3,1 0,0-3,1 0,1-2,0-2,1-1,-22-18,23 14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25.846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3518,'0'-86,"3"0,11-52,-2 28,-2-77,-4 55,-3 98,2 0,2 0,0 0,3 1,1 0,3-5,31-65,17-22,-16 33,66-115,113-153,-189 304,130-183,10 7,10 7,105-89,5 23,-200 205,4 6,28-15,-92 74,-8 8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26.864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0,'1'5,"-1"0,1 0,1 0,-1-1,1 1,-1 0,1-1,1 2,9 25,-5 13,-1 0,-3 0,-1 0,-1 1,3 1,8 38,-5-53,-1 1,-1-1,-1 1,-2 0,-2 0,0 0,-3 0,0-1,-2 1,-1-1,-2 1,6-26,0-1,-1 1,1-1,-1 0,0 1,0-1,-1-1,1 1,-1 0,-4 3,-14 10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31.011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1,'0'7,"0"10,7 9,2 15,7 7,23 31,11 25,5 8,-1-14,-8-17,-13-16,-4-17,-7-11,-8-4,1 6,-1 5,-5 1,-2-7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34.627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3349 256,'-14'17,"0"0,2 1,-1 1,2 0,1 0,0 1,2 0,0 1,1 0,1 0,1 0,1 1,1 0,1-1,0 16,2-27,0 0,0 0,1 0,0 0,0 0,1-1,1 1,0 0,0-1,1 0,0 1,0-1,1-1,0 1,1 0,3 1,0 0,0 0,1-1,0 0,0 0,1-1,0-1,1 0,-1 0,8 1,10 4,0-1,2-2,-1-1,1-2,0-1,0-1,0-1,1-2,8-2,-10 0,1-1,-1-2,0-1,0-1,0-1,-1-2,0-1,-1-2,0 0,-1-2,0-1,-1-1,-1-1,-1-1,0-1,-1-2,-2 0,18-22,-27 28,-2-1,0-1,0 0,-2 0,0-1,-1 0,-1 0,0 0,-2-1,0 0,-1 0,-1 0,0-12,-3 28,1 0,-1-1,0 1,0 0,0 0,0 0,0 0,-1 0,0 0,1 0,-1 1,0-1,0 0,0 1,-1 0,1-1,-1 1,1 0,-1 0,0 0,0 1,0-1,0 1,0 0,0-1,0 1,0 0,0 1,0-1,-1 1,1-1,-1 1,-16-2,0 1,0 1,-1 1,-18 2,19-1,-291 15,119-9,-144 27,262-20,-36 13,89-20,1 0,-1 2,2 0,0 2,-8 5,-10 6,-27 19,-14 14,37-25,-1-2,-2-1,-47 21,8-13,-2-3,-1-4,-51 9,130-36,0 0,1-1,-1 0,0-1,0 1,0-1,0 0,0-1,0 0,1 0,-1 0,0-1,1 0,-1 0,1-1,-1 0,1 0,0 0,0-1,1 0,-1 0,1-1,0 1,0-1,0 0,1 0,-1-1,1 0,1 1,-1-1,1 0,0-1,0 1,-13-31,1-1,2-1,2 0,1-1,-1-22,-25-91,36 152,-10-29,2-1,1 0,2 0,0-2,5 25,-1 0,1 0,0 0,1 0,0 0,0 0,0 0,1 1,1-1,-1 0,1 1,0-1,1 1,0 0,0 0,0 1,1-1,2-1,1 0,0 1,1 0,0 0,0 1,0 0,1 1,-1 0,2 0,-1 1,0 0,1 1,-1 0,1 1,7-1,-13 3,0-1,0 1,1 0,-1 0,0 0,0 1,0 0,0 0,0 0,0 0,-1 1,1 0,0 0,-1 0,1 1,-1 0,0-1,1 2,-2-1,1 0,0 1,-1-1,1 1,-1 0,0 0,0 1,-1-1,1 1,-1-1,0 1,0 0,0 1,3 14,0-1,-2 1,0 0,-1 0,-1 0,-1 0,-1 0,0 0,-2-1,0 1,-1 0,-1-1,-1 0,-1 0,-1 0,-5 9,-5 8,-2-1,-2-1,-1-1,-1-1,-2-1,-1-1,-25 20,-68 52,-4-6,-32 13,140-97,1-2,-2 0,1 0,-1-2,0 0,-1-1,0 0,0-2,-1 0,1-1,-1-1,0-1,0 0,-16-2,29 0,1-1,0 0,0 0,0 0,0-1,0 0,1 0,-1 0,0 0,1-1,0 1,-1-1,1-1,0 1,1 0,-3-3,1 0,0 0,1-1,-1 0,1 0,1 0,-1-1,1 1,0-1,1 0,0 0,-3-14,2 0,0 0,2 0,0-1,1 1,2 0,0-4,0 18,0 0,1 0,-1 0,1 0,1 0,0 1,0 0,0 0,1 0,0 0,0 1,1-1,-1 1,5-2,2-3,0 1,1 0,0 1,1 0,-1 2,2-1,0 1,-13 6,0 0,0 0,1 0,-1 0,0 0,0 1,0-1,1 1,-1 0,0-1,1 1,-1 0,1 0,-1 1,0-1,0 0,1 1,-1-1,0 1,1 0,-1 0,0 0,0 0,0 0,0 0,0 0,0 1,0-1,-1 1,1 0,0-1,-1 1,1 0,-1 2,1-1,0 0,-1 1,0 0,0-1,0 1,0 0,-1-1,0 1,1 0,-1 0,0-1,-1 1,1 0,-1 0,0-1,0 1,0 0,0-1,0 1,-6 10,-1 0,0-1,-1 0,0 0,-1-1,0 0,-1 0,0-1,-1-1,-1 0,1-1,-1 0,-1-1,0 0,-5 1,-33 15,-2-1,0-4,-33 8,-104 30,3 8,-62 37,212-84,17-7,0-1,-1 0,-1-2,0-1,0-1,-19 3,40-9,1 1,-1-1,0 0,0 1,0-1,0 0,1 0,-1 0,0-1,0 1,0 0,1-1,-1 1,0-1,1 0,-1 1,0-1,1 0,-1 0,1 0,-1 0,1 0,-1-1,1 1,0 0,0-1,0 1,-1-1,1 1,1-1,-1 1,0-1,0 0,1 1,-1-1,0 0,1 0,0 1,-1-1,1 0,0 0,0 0,0 1,0-1,1 0,-1 0,0 0,1 1,0-2,2-13,1 1,0-1,2 1,-1 1,4-5,-7 14,5-8,0 0,1 1,1 0,0 0,0 1,1 1,0-1,1 1,0 1,1 0,0 1,4-2,19-11,1 3,0 0,35-10,-62 24,1 1,0 0,0 0,0 1,1 0,-1 1,1 0,-1 1,2 0,-9 0,1 1,-1-1,1 1,-1 0,0 0,1 1,-1-1,0 1,0-1,0 1,0 0,0 0,0 0,0 1,-1-1,1 1,-1-1,0 1,0 0,0 0,0 0,0 0,0 0,-1 0,0 1,0-1,1 3,5 27,-1 1,-2 0,-1-1,-2 1,-1 0,-1 0,-3 3,0 46,1-13,-3 0,-4-1,-2 0,-4-1,-2-1,-13 27,20-65,-2-1,-2 1,0-2,-2 0,-1-1,-6 6,-40 44,-26 20,1 0,81-87,0 1,0-2,0 1,-1-1,0 0,0 0,-1-1,-2 1,-13 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35.410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0 0,'6'1,"0"0,0 0,0 0,0 0,-1 1,1 0,0 0,-1 1,0 0,1 0,-1 0,0 0,-1 1,1 0,0 0,-1 0,0 0,0 1,0 0,-1 0,3 4,8 15,0 0,-2 2,-1-1,1 6,-6-17,71 214,-42-148,3-2,22 29,-44-79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37.046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2013 265,'-10'18,"0"0,-1-1,-1 0,0-1,-1 0,-1-1,-1 0,0-1,0-1,-2-1,1 0,-2-1,1 0,-2-2,1 0,-15 4,-26 9,0-2,-1-3,-1-2,0-3,-1-3,0-2,-1-3,-10-3,67-1,0-1,0 1,0-1,0 0,0 0,0-1,0 0,0 0,1 0,-1-1,1 1,0-1,-3-3,4 3,1 0,0-1,0 1,0-1,0 0,1 0,0 0,-1 0,1 0,1 0,-1-1,1 1,-1-1,1 1,1-1,-1 0,0-1,0-19,0 0,2 0,0 0,2 0,1 0,0 1,2 0,6-15,-5 18,0 1,1 1,2 0,0 0,0 1,2 0,0 0,1 2,1 0,6-6,-11 15,1 0,-1 1,1-1,0 2,0-1,1 2,0-1,0 2,0-1,0 1,0 1,1 0,-1 1,1 0,-1 0,3 1,0 1,1 0,-1 0,0 2,0 0,0 0,0 1,-1 1,1 0,-1 1,0 0,-1 1,11 8,0 2,-1 2,-1 0,-1 2,0 0,-1 1,-2 1,0 1,10 20,-16-24,-1 1,-1 0,-1 0,0 1,-2 0,0 1,-2-1,0 1,-2 0,0 0,-2 10,-1-15,-2 0,0-1,-1 1,0-1,-1 0,-2 0,1-1,-2 0,0 0,-1-1,0 0,-2 0,1-1,-2 0,-3 3,-11 8,0-1,-1-1,-2-1,0-1,-1-1,-1-2,-6 1,0-2,0-2,-2-2,1-1,-1-2,-23 2,-69 7,-3-5,103-11,-175 13,-9-9,108-8,0-5,-100-19,201 25,1-1,-1 0,1-1,-1 1,1-1,0 0,-1-1,1 1,0-1,0 0,1 0,-1 0,1-1,-1 0,0-1,2 1,0-1,0 0,1 0,-1 0,1 0,0 0,0-1,1 1,0-1,0 1,0-1,0 0,1 1,0-5,2-95,6-17,0-20,-5 49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37.475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0,'7'0,"2"0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1.103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0 0,'3'40,"2"-1,2 0,1-1,2 0,2 0,8 17,23 82,62 328,-77-360,-12-50,-2 1,-3 1,-2 0,0 41,-8-60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58.6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1.968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2248 0,'2'0,"-1"1,1-1,0 1,-1 0,0-1,1 1,-1 0,1 0,-1 0,0 0,0 0,1 0,-1 0,0 1,0-1,0 0,0 1,0-1,-1 0,1 1,0-1,-1 1,1-1,-1 1,1-1,-1 1,0 0,0-1,0 1,8 57,-7-50,3 103,-4 0,-6 1,-4-2,-5 1,-5-2,-4 0,-6-2,-14 26,17-62,-4 0,-3-2,-2-2,-4-1,-5 1,-35 44,-5-4,-44 39,110-126,-1-1,-1 0,0-1,-24 14,36-27,0-1,-1 0,0 0,0-1,0 0,-1-1,1 0,-1-1,0 0,0 0,0-1,0-1,0 0,-6-1,-24-5,1-2,0-2,0-1,1-3,0-1,1-1,1-3,-22-14,-53-37,2-5,4-5,-111-98,-93-108,252 231,-2-1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4.881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5869 383,'-1'22,"-1"1,-2 0,0-1,-3 5,-8 54,12-61,1 0,1 0,1 0,1 0,0 0,2-1,4 19,-4-29,0 1,1-1,0 1,0-1,1-1,0 1,1-1,0 0,0 0,1 0,0-1,0 0,1-1,-1 1,1-1,7 3,-2-2,0 0,0-1,0-1,0 0,1-1,0 0,0-1,0-1,0 0,0-1,5 0,-11-1,0 0,1-1,-1 1,0-2,0 1,0-1,0 0,0-1,0 0,-1 0,1-1,-1 1,0-2,0 1,0-1,-1 0,0 0,0-1,5-6,-1-2,-1 0,-1-1,0 0,-1-1,-1 0,0 0,-1 0,-1-1,0 1,-2-1,2-14,-1-34,-2 0,-5-33,1 18,3 64,0-9,-1 1,-1 0,-1 0,-6-19,7 35,-1 0,0 0,0 0,-1 1,0-1,-1 1,1 0,-2 0,1 1,0-1,-1 1,0 0,-1 1,0-1,-5-2,-8-6,-1 2,-1 0,0 2,-1 0,0 1,0 2,-1 0,0 2,0 0,0 2,-7 0,23 3,0 0,0 1,0 1,0-1,1 1,-1 0,0 1,1 0,0 0,0 1,0 0,0 0,0 0,1 1,0 0,0 0,0 1,1-1,-1 1,2 1,-4 3,-10 18,1 0,1 1,1 1,-5 18,9-22,-49 126,3 15,-28 76,70-206,-2-1,-2 0,-1-1,-1-1,-6 4,14-20,-1-1,-1-1,0 0,-1-1,-1-1,0 0,-1-1,-1-1,0-1,-4 2,9-8,1 0,-1-1,0-1,0 0,0 0,0-2,-4 1,-103-2,114 0,-71-5,0-4,-52-13,-157-44,277 63,-327-89,-52-34,382 123,-13-3,-1-1,1-1,1 0,0-2,0-1,1 0,0-1,-1-2,17 12,0 0,0 0,0 0,0 0,1 0,-1 0,1-1,0 1,-1-1,1 1,0-1,1 1,-1-1,0 1,1-1,-1 0,1 1,0-1,0 0,0 1,0-1,0 0,1 1,-1-1,1 0,0 1,0-1,0 1,0-1,0 1,0 0,1-1,-1 1,1 0,0 0,-1 0,2-1,7-8,0 1,1 0,0 0,1 1,0 1,2-1,65-41,2 3,39-14,-86 45,1 3,0 0,1 2,0 2,1 1,0 2,23 0,-26 4,0 1,-1 2,1 2,0 0,-1 3,0 0,29 11,-41-10,66 25,27 15,-90-36,-1 1,0 1,-1 1,0 1,-1 1,18 19,-31-27,0 1,-1 1,0-1,0 1,-1 0,-1 1,0-1,0 1,-1 0,0 0,-1 1,0-1,-1 1,0-1,-1 1,0 0,-1 0,0-1,-1 1,0 0,-1-1,-1 1,0-1,0 1,-1-1,0 0,-1 0,-6 9,-17 21,-2-1,-1-2,-2-1,-2-1,-1-3,-20 14,-52 35,-90 51,57-49,-4-6,-91 31,-314 108,299-122,-154 80,378-163,-1-2,0 0,-1-2,1-2,-2 0,1-2,-1-1,1-1,-7-2,31 0,1 1,-1-1,1-1,-1 1,0-1,1 0,-1 0,1 0,-1 0,1-1,0 0,0 0,0 0,0 0,0-1,0 1,0-1,1 0,-1 0,1-1,0 1,0-1,0 1,1-1,-1 0,1 0,0 0,0 0,0-1,0 1,1 0,0-1,0 1,0-1,1 1,-1-3,-4-53,2 0,3 0,6-50,0-12,-5 90,1-1,1 0,1 1,2 0,7-18,-9 38,0 0,1 0,1 0,0 0,1 1,0 0,0 1,1-1,1 1,0 1,0 0,1 0,0 1,0 0,4-2,-3 5,-1-1,1 1,0 1,0 0,1 1,-1 0,1 0,0 1,-1 1,1 0,0 1,0 0,0 0,0 1,0 1,-1 0,10 4,-13-4,0 0,0 1,0 0,-1 0,1 1,-1 0,0 0,0 1,-1 0,1 0,-1 1,0-1,-1 1,1 1,-1-1,-1 1,1 0,-1 0,0 0,0 1,-1-1,0 1,-1 0,1 0,-2 0,1 1,-1 3,-1 0,0 1,-1-1,0 0,-1 0,0 0,-1 0,0 0,-1 0,0-1,-1 0,-1 0,1 0,-2 0,0-1,0 0,0-1,-3 2,-23 26,-3-1,0-2,-35 25,54-46,-70 57,-2-4,-3-4,-3-5,-3-3,-48 16,89-48,-1-3,0-2,-43 5,-183 21,214-34,-417 44,469-51,2 1,0-2,0 0,0 0,-15-3,28 2,0 0,0-1,0 1,0-1,0 0,0 0,0 0,1 0,-1 0,0-1,1 1,-1-1,1 0,0 0,-1 0,1 0,0 0,0 0,0 0,0-1,1 1,-1-1,1 1,-1-1,1 0,0 0,0 1,0-2,-1-11,0 1,1 0,1 0,0 0,1-1,0 1,1 0,1 0,0 0,4-9,2-2,0 1,1-1,2 1,0 1,8-10,-11 20,1 0,0 0,1 1,1 0,0 0,0 2,6-4,-14 10,1 1,0 0,0 0,0 0,0 1,0-1,1 1,-1 1,1-1,-1 1,1 0,0 0,-1 0,1 1,0 0,-1 0,1 1,0-1,0 1,-1 0,1 1,2 0,4 4,-1 1,1-1,-1 2,0 0,-1 0,1 1,-2 0,1 0,-1 1,-1 1,0-1,1 5,11 16,-2 0,-1 2,11 31,-19-37,0 0,-2 1,-2-1,0 1,-2 1,0-1,-3 0,0 1,-1-1,-2 0,-1 0,-2 0,-2 9,-4 6,-2 0,-2 0,-2-2,-1 0,-2-1,-2-1,-2-1,-2 0,-14 13,-3-1,-2-2,-6 2,-154 128,171-149,14-11,-59 49,-68 42,139-102,-2-1,1 0,-1-1,1 0,-1 0,-1-1,1-1,-11 2,18-4,1-1,-1 0,1 0,0 0,-1-1,1 1,-1-1,1 1,0-1,-1 0,1 0,0-1,0 1,0-1,0 0,0 1,0-1,1-1,-1 1,0 0,1 0,0-1,0 0,-1 1,1-1,1 0,-1 0,0 0,1 0,0 0,-1-3,-3-8,0 0,2-1,0 1,-1-11,-4-67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5.538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 1,'7'0,"9"0,10 0,7 14,5 12,-3 23,6 25,4 15,-6-2,-3 7,0 9,2 1,-7-3,-8-11,-7-13,-8-21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6.637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1611 88,'-27'48,"-1"-1,-3-1,-2-2,-1-1,-3-2,-1-2,-14 10,42-41,0 1,0-2,0 0,-1 0,0-1,-1 0,1-1,-1 0,0-1,0 0,-1-1,1 0,-1-1,0-1,1 0,-1-1,0 0,0 0,1-2,-1 0,0 0,1-1,-5-2,12 3,1-1,-1 1,1-1,-1 0,1-1,0 1,0-1,0 1,1-1,-1 0,1-1,0 1,0-1,1 1,-1-1,1 0,0 0,0 0,0 0,1 0,0 0,0 0,0-5,-2-12,2 0,0 0,1 0,2-1,0-1,0 12,0-1,1 1,1 0,-1 0,2 0,0 0,0 1,1-1,1 2,0-1,0 1,1 0,0 0,1 1,0 0,0 0,1 1,10-6,-7 5,0 1,0 1,0 1,1-1,0 2,0 0,1 1,-1 0,1 2,0-1,0 2,0 0,0 0,0 2,13 1,-21-1,0 1,0 0,0 0,0 0,-1 1,1 0,-1 0,0 1,0 0,0 0,0 0,-1 1,1 0,-1 0,-1 0,1 0,-1 1,1 0,-2 0,1 0,-1 0,0 1,0 0,8 21,-2 0,-1 0,-1 1,-1 0,-2 1,0-9,0 9,-1 1,-1 0,-1-1,-2 1,-1 0,-1-1,-2 1,-1-1,-1 0,-2 0,-5 10,-2 0,-2-2,-1 0,-2-1,-1-1,-2-1,-3 0,-11 13,-2-2,-2-2,-2-2,-2-2,-2-1,-8 2,20-17,-2-1,0-2,-1-1,-1-3,0-1,-1-1,-1-3,-43 7,74-17,1 0,-1-1,0-1,1 0,-1 0,0-1,0 0,-7-2,12 1,-1-1,1 1,0-1,1 0,-1 0,0 0,1-1,0 0,0 0,0-1,0 1,1-1,0 0,0 0,0-1,-52-80,3-3,4-3,-23-65,22 49,16 37,3-1,4-2,-17-71,30 77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6.971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0 0,'7'0,"3"0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8.806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5612 0,'0'7,"-1"-1,-1 0,1 0,-1 0,0 0,0-1,-1 1,0-1,0 1,-3 3,-3 8,-74 125,34-60,-14 38,49-90,2 0,0 1,3 0,0 1,3 0,-1 6,7-37,-3 21,0 0,2 1,1-1,1 16,0-32,0 0,0 1,0-1,1 0,0 0,1 0,-1 0,1 0,0 0,0-1,1 0,0 1,0-1,0 0,0-1,1 1,0-1,2 2,10 4,0 0,1-1,0 0,0-2,1 0,0-1,0-1,0-1,19 2,38 2,72-1,-147-7,194-3,0-8,-1-9,73-21,-164 21,-103 20,1 0,-1 0,0 0,1 0,-1 0,0 0,0 1,1-1,-1 0,0 0,1 0,-1 0,0 0,0 0,0 1,1-1,-1 0,0 0,0 0,1 0,-1 1,0-1,0 0,0 0,0 1,0-1,1 0,-1 0,0 1,0-1,0 0,0 1,0-1,0 0,0 0,0 1,0-1,0 0,0 0,0 1,0-1,0 0,0 1,0-1,0 0,0 0,-1 1,1-1,0 0,0 0,0 1,0-1,0 0,-1 0,1 0,0 1,0-1,-1 0,1 0,0 0,0 0,-1 1,1-1,0 0,0 0,-18 19,-84 65,-4-4,-3-6,-112 58,114-75,-3-5,-3-4,-1-6,-2-4,-38 3,6-9,-1-6,-2-7,0-7,-10-5,99-6,0-3,0-3,-50-10,90 11,1 0,0-2,0-1,1 0,-1-2,2 0,-1-1,1-1,1-1,0-1,1 0,-11-11,6 0,2-1,0-1,2-1,1-1,1 0,2-1,0-1,2 0,0-4,-19-71,3-2,5-4,14 67,-69-370,60 285,5 0,6-25,13 1639,-6-1423,-1 0,-4 0,-3 0,-2 0,-14 44,19-86,-2-1,0 0,-1-1,-1 1,0-2,-1 1,-2-1,1-1,-2 0,0-1,-1 0,-1-1,0 0,0-2,-1 0,-1 0,0-2,-1 0,-9 4,-3-3,-1 0,0-2,0-2,-1 0,0-3,0 0,0-2,-1-1,1-2,0-1,-27-6,51 6,-1 0,1 0,1-1,-1-1,0 1,1-1,0 0,-1-1,2 1,-1-1,0-1,1 1,0-1,1 0,-1-1,1 0,0 1,1-1,0-1,0 1,-1-3,-7-18,2-1,0-1,2 1,1-1,1-5,-9-70,5 0,5 0,5-36,-2-25,1 155,2 3,-1 1,-1 0,0-1,0 1,0 0,-1-1,2 8,0-1,0 1,0-1,-1 1,1-1,0 1,0-1,-1 1,1 0,0-1,-1 1,1 0,0-1,-1 1,1 0,0-1,-1 1,1 0,-1-1,1 1,-1 0,1 0,-1 0,1 0,0-1,-1 1,1 0,-1 0,1 0,-1 0,0 0,0 1,-1-1,0 1,1 0,-1 0,0 0,1 0,-1 0,1 0,-1 0,1 1,0-1,0 1,-1-1,1 1,-66 79,0-2,-39 35,-4-10,-4-6,-33 17,64-56,-2-4,-2-4,-77 33,160-82,-16 7,-1 0,0-1,0-2,-20 5,35-10,-1 0,1 0,0-1,0 0,-1-1,1 1,0-1,0 0,0 0,0-1,0 0,0 0,0 0,0-1,1 0,-1 0,1-1,0 1,-2-3,-19-19,2-1,0-1,2-1,1-1,2-1,0 0,2-2,-11-16,-2 1,-17-18,35 50,-1 1,0 1,-1 0,0 1,-1 0,0 1,-1 1,0 0,-5-1,-9-2,0 2,-1 1,0 1,0 2,-1 1,-21 0,-6 1,-1 3,1 2,-12 4,17 2,0 1,0 3,-34 12,56-13,0 2,0 2,2 1,-1 1,2 1,-15 12,31-18,1 0,0 1,0 1,1 0,1 0,0 1,1 1,0-1,1 2,-1 3,4-9,1 0,0-1,1 2,0-1,1 0,0 0,0 1,1-1,0 1,1 0,0-1,0 1,1-1,0 1,1-1,0 1,3 7,-2-11,1 0,-1 0,1 0,0-1,1 0,-1 0,1 0,0 0,0-1,1 1,-1-1,1-1,0 1,0-1,0 0,1 0,-1-1,1 0,4 1,21 5,1-2,-1-1,25 0,-22-1,260 17,228-14,-446-11,0-4,0-2,-1-4,-1-4,0-2,22-13,-90 31,0 0,0-1,0-1,0 1,0-1,-1 0,1-1,-1 1,0-1,3-4,8-15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2:59.335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376 0,'0'8,"0"9,0 9,-7 0,-17 3,-5 4,-11-4,-6-7,-2-7,-1-6,1-5,2-2,8-3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3:04.883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4212 1,'0'4,"-1"1,0-1,0 0,-1 0,1 0,-1 0,0 0,0 0,0 0,-1 0,1-1,-1 1,-7 12,-139 261,-61 176,116-244,-178 397,-268 566,51-206,28-59,-345 768,-236 468,975-2017,18-44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53:05.550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0 0,'18'1,"-1"1,0 0,0 2,-1-1,1 2,-1 0,15 8,26 13,30 20,-53-27,151 82,-4 8,144 117,-123-59,-8 10,153 180,314 443,-342-374,30 63,-79-101,699 981,65-57,-719-955,-47-64,-74-87,64 70,-208-218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11.6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11801 0,'-9'1,"1"0,1 0,-1 1,0 0,0 0,0 1,1 0,0 1,-1 0,-28 11,-301 101,-6-14,-91 4,194-57,-644 138,157 4,367-92,25-9,-990 238,130-60,116-12,769-195,-749 141,-15-54,114-78,71-6,754-51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7.1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4582 1,'-44'-1,"1"3,-1 1,1 3,0 1,-15 6,52-11,0 0,0 1,0-1,0 2,1-1,-1 0,1 1,0 0,0 0,0 1,1-1,0 1,0 0,0 0,0 0,1 1,-1-1,1 1,1 0,-1 0,1 0,0 0,1 0,-1 1,1 0,-3 22,0 0,2 1,2-1,2 29,-1-31,-1 20,3 57,-3-98,1 0,0 0,0 0,1 0,-1 0,1 0,1 0,-1-1,1 1,0-1,0 0,1 1,0-2,0 2,-2-4,1 0,-1 0,1 0,-1-1,1 1,0 0,-1-1,1 0,0 0,0 0,0 0,0 0,0 0,1-1,-1 0,0 1,0-1,2 0,1-1,0 0,0 0,0-1,-1 1,1-1,0-1,-1 1,1-1,3-2,3-3,1-1,-2 0,1 0,-1-1,-1-1,0 0,7-10,-4-1,-1 1,-1-2,0 1,-2-1,-1-1,-1 0,-1 0,-1 0,-1-1,-1-14,-2 32,0 1,-1-1,-1 1,1-1,-1 1,0-1,0 1,-1-1,1 1,-2 0,1 0,-1 0,-2-4,3 6,-1 1,0-1,0 1,0 0,0 0,-1 0,1 1,-1-1,1 1,-1 0,0 0,0 0,0 1,0-1,-1 1,1 0,0 0,0 0,-1 1,-3-1,-4 1,0 1,1 0,-1 1,1 0,-1 0,1 1,0 1,0 0,-7 4,-19 9,1 2,-5 5,-15 14,1 3,-24 24,-66 50,100-85,0-2,-2-2,-1-3,-1-1,-1-2,-1-3,0-2,-1-2,-1-2,0-3,0-2,-29-2,7-5,1-4,-1-4,2-2,0-4,-23-9,79 19,0 1,0-2,1 0,0-1,0-1,1 0,0-1,-9-8,18 12,0 0,0 0,1-1,0 0,0 1,1-2,0 1,0 0,0-1,1 0,0 0,0 0,0 0,1-1,1 1,-1-1,1 1,0-1,1 1,-1-1,2 1,-1 1,1 0,0 1,0 0,1-1,-1 1,1 0,1 0,-1 0,1 0,1-3,-3 7,-1 0,1-1,0 1,0 0,-1 0,1 0,0 0,0 0,0 0,0 0,0 0,1 0,-1 0,0 1,0-1,0 0,1 1,-1-1,0 1,1-1,-1 1,0 0,1 0,-1-1,1 1,-1 0,0 0,1 0,-1 1,1-1,-1 0,0 0,1 1,-1-1,0 1,1-1,-1 1,0 0,0-1,0 1,0 0,1 0,10 12,-1 1,0 0,-2 0,1 1,-2 0,0 0,0 1,1 8,0 0,0 0,-1 1,-2 0,0 1,-2-1,0 1,-2 0,-1 17,-2-23,0 0,-2 1,0-1,-1 0,-1-1,-1 1,0-1,-2 0,0-1,-1 1,-5 4,-8 11,-2-1,-2-1,-1-2,-1 0,-10 6,-29 21,-67 44,94-75,0-3,-1-1,-2-1,0-3,-1-1,0-3,-2-1,-23 2,-13 7,2 3,-38 19,42-15,-2-2,-55 9,97-26,28-7,0-1,0 1,-1-1,1-1,0 1,-1-2,1 1,-1-1,-5-1,12 1,0-1,1 0,-1 0,0 0,1-1,-1 1,1 0,-1-1,1 1,0-1,0 1,-1-1,1 1,0-1,0 0,1 0,-1 1,0-1,0 0,1 0,-1 0,1 0,0 0,0-1,-5-54,5 46,5-254,0 106,-5 156,0-26,1 1,1-1,2 1,1 0,2-7,-6 30,1-1,0 1,-1-1,2 1,-1 0,1 0,-1 0,1 0,1 0,-1 1,1-1,-1 1,1 0,1 0,-1 0,0 1,1 0,0 0,0 0,0 0,0 1,0-1,1 1,-1 1,1-1,-1 1,1 0,-1 0,1 0,-2 1,1 0,-1 0,1 0,-1 1,0-1,1 1,-1 0,0 1,0-1,0 1,0-1,0 1,0 0,0 1,0-1,-1 1,1-1,0 2,2 2,-1 0,0 0,0 1,-1 0,0-1,0 1,-1 1,1-1,1 8,2 11,-1 0,-1 0,-1 1,-1 0,-1 16,-2-30,0 1,-1-1,-1 0,0 0,-1 0,0 0,-1 0,0 0,-1-1,-1 0,0 0,0 0,-1-1,-1 0,0 0,0-1,-1 0,-1-1,1 0,-1 0,-1-1,0 0,-7 3,-102 66,-4-6,-3-5,-2-5,-14-3,-422 147,562-204,0 1,0-1,0 0,0 0,0 0,0 0,-1-1,1 0,0 1,0-1,-1 0,1 0,0-1,0 1,-1-1,1 0,0 1,1-2,1 1,-1-1,1 0,-1 1,1-1,-1 0,1 0,0 0,0 0,0 0,0 0,0 0,1 0,-1 0,1 0,-1 0,1-1,0 1,0 0,0 0,0 0,0-1,1-1,-1-37,3 0,3-19,-4 45,1 0,1 1,0-1,0 1,2 0,0 0,0 1,5-6,-7 13,0 1,0 0,1 0,0 0,0 0,0 1,1 0,-1 0,1 1,0-1,0 1,0 0,0 1,1 0,-1 0,1 0,0 1,-1 0,1 0,0 0,0 1,-1 0,1 1,0-1,0 1,3 1,0 0,-1 0,1 1,-1 0,0 0,0 1,-1 0,1 1,-1 0,0 0,0 1,-1 0,1 0,-1 1,-1 0,1 0,-1 0,0 1,3 6,3 11,-1 1,-1 1,-1-1,-1 1,-1 1,-2-1,-1 1,0 9,1 60,-6 75,-1-100,2-50,-1 0,-1 0,-1 0,-1 0,-1 0,-1-1,0 1,-2-2,-1 1,0-1,-2 0,0-1,-1 0,-1-1,0-1,-1 0,-3 2,3-5,0 0,0-1,-2 0,0-1,-7 3,18-12,1-1,-1 1,0-1,0 0,0-1,0 1,0-1,-1 0,1 0,-1-1,3 0,0 0,0 0,0 0,0-1,0 0,1 1,-1-1,0 0,0 0,1 0,-1-1,1 1,-1-1,1 1,0-1,-1 0,1 0,0 0,0 0,-23-34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8.5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10416 1486,'14'5,"0"0,1-1,-1 0,1-1,0-1,-1-1,1 0,3-1,20 3,396 18,53-21,-253-1,188-2,498 6,-907-3,10-1,1 2,-1 0,0 2,0 1,0 0,-1 2,12 4,-31-9,0 0,0 1,0-1,0 1,0-1,0 1,-1 0,1 0,-1 1,1-1,-1 0,0 1,0-1,0 1,0 0,0 0,-1 0,1-1,-1 2,0-1,0 0,0 0,0 0,0 0,-1 1,0-1,1 0,-1 1,0-1,-1 0,1 1,0-1,-1 0,0 0,-1 2,-2 8,-1 0,-1 0,0-1,-1 0,0 0,-1-1,0 0,-4 4,-21 21,-1 0,-2-3,-2-1,0-2,-9 4,-76 46,-15 1,-78 40,-6-9,-39 6,118-60,-123 49,-68 9,246-90,-2-4,0-4,-1-4,0-3,-88-3,153-8,1-1,-1-2,1 0,-18-6,30 5,1 0,0 0,1-1,-1 0,1-1,0-1,0 0,1 0,0-1,-4-5,-11-11,3-2,0 0,1-2,2 0,-12-23,-23-51,2-9,16 35,-364-720,251 532,-174-229,-56-7,207 277,148 196,24 26,0 1,0 0,0 0,0 0,0 0,0 0,0 0,-1-1,1 1,0 0,0 0,0 0,0 0,0 0,0 0,-1 0,1 0,0 0,0 0,0 0,0 0,0 0,-1 0,1-1,0 1,0 0,0 0,0 1,0-1,-1 0,1 0,0 0,0 0,0 0,0 0,0 0,-1 0,1 0,0 0,0 0,0 0,0 0,0 0,0 1,-1-1,1 0,0 0,0 0,0 0,0 0,0 0,0 1,0-1,0 0,0 0,0 0,0 0,0 0,0 1,0-1,0 0,0 0,0 0,0 0,0 0,0 1,2 18,9 21,19 35,4-1,23 35,-15-29,284 564,-293-574,-4 1,-2 2,-4 0,-3 2,3 32,-14-41,-3 0,-2 0,-5 34,1-24,3 0,6 29,-8-96,10 62,-3 1,-3 45,-5-93,-1-1,-2 0,0 0,-1-1,-2 1,0-1,-1 0,-1 0,-1-1,-5 7,-4 3,-2-2,-2 0,0-1,-2-1,-1-1,-1-1,0-1,-3-2,1 0,-2-3,-31 17,18-14,-1-2,0-2,-2-1,0-3,0-2,-1-2,-1-2,-31 1,42-5,0-3,0-1,0-1,0-3,1 0,-16-6,41 8,0-1,1-1,-1 0,1 0,-1-1,1 0,1-1,-1 0,1-1,0 0,0 0,1-1,0 0,0 0,1-1,0 0,1-1,0 1,0-1,1 0,0-1,-3-10,1-4,1 0,1-1,2 0,0 0,1-14,6-137,0 95,-4-10,-1 52,1 0,3 0,1 1,4-18,2 31,-9 26,-1 0,0 0,0-1,0 1,0 0,1 0,-1 0,0-1,0 1,0 0,1 0,-1 0,0 0,0 0,1-1,-1 1,0 0,0 0,1 0,-1 0,0 0,1 0,-1 0,0 0,0 0,1 0,-1 0,0 0,1 0,-1 0,0 0,0 0,1 0,-1 1,0-1,0 0,1 0,-1 0,0 0,0 0,1 1,1 2,-1-1,1 1,-1 0,1 1,-1-1,0 0,0 0,0 0,0 1,-1-1,0 0,1 2,3 48,-2 0,-2-1,-3 1,-1 0,-3-1,-3 0,-1-1,-3 0,-2-1,-20 41,29-75,-1-1,0 0,-1 0,-10 11,16-22,0 0,0 0,-1 0,1-1,-1 1,0-1,0 0,0 0,-1 0,1-1,-1 0,1 1,-1-2,0 1,0 0,0-1,-3 1,6-2,0-1,-1 1,1 0,0-1,0 1,0-1,0 1,0-1,0 0,0 0,0 0,1 0,-1 0,0-1,1 1,-1 0,0-1,1 1,0-1,-1 0,1 1,0-1,0 0,0 0,0 0,0 0,0 1,0-1,1-1,-1 1,1 0,-3-10,0 0,1-1,0 1,0-10,2 2,0 4,-1 0,-1 1,0-1,-1-4,2 18,1 0,-1-1,1 1,-1 0,0 0,1 0,-1-1,0 1,0 0,-1 0,1 1,0-1,-1 0,1 0,-1 0,0 1,1-1,-1 1,0 0,0-1,0 1,0 0,0 0,0 0,0 0,0 0,-1 1,1-1,0 1,-2-1,-10 3,0 0,0 1,0 0,0 1,1 1,-1 0,1 1,1 0,-10 6,-47 20,66-31,0 0,1 0,-1 0,0 0,0-1,0 1,0-1,0 0,0 0,0 0,1 0,-1 0,0 0,0-1,0 0,0 1,0-1,1 0,-1 0,0-1,1 1,-1-1,0 1,0-3,0 1,0 0,1-1,-1 1,0-1,1 0,0 0,0 0,0 0,1 0,-1 0,1 0,0-1,0 1,-2-18,0 0,1 1,2-1,0 0,3-15,13-117,8-2,-24 133,0 23,0-1,-1 1,1 0,-1 0,1 0,0 0,-1 0,1 0,-1 1,1-1,0 0,-1 0,1 0,-1 0,1 0,0 1,-1-1,1 0,0 0,-1 0,1 1,0-1,-1 0,1 1,0-1,0 0,-1 1,1-1,0 0,0 1,0-1,-34 48,23-31,5-8,-1 2,-1-1,0 0,0-1,0 0,-10 7,16-14,-1 0,1-1,-1 1,1-1,-1 1,1-1,-1 0,0 0,1 0,-1 0,0-1,0 1,0-1,0 0,0 0,0 0,1 0,-1 0,0 0,0-1,0 0,0 1,1-1,-1 0,0 0,1-1,-1 1,-1-1,-3-2,-1 1,0 0,0 0,0 1,0 0,0 0,-1 1,1 0,-1 0,1 1,-1 0,1 1,0 0,-1 0,1 1,0 0,0 0,0 1,-6 2,-22 11,2 1,0 1,-27 20,20-13,-59 37,-174 102,-124 48,233-136,-73 19,14-3,68-25,142-61,-1 0,0-1,0-1,0-1,-1 0,-6 0,19-2,-1-1,0 0,1 0,-1-1,0 1,1-1,-1 1,1-1,-1 0,1-1,-1 1,1-1,0 1,0-1,-1 0,1 0,1 0,-1-1,0 1,0-1,1 1,0-1,-1 0,1 0,0 0,0 0,1 0,-1-1,0-1,-4-12,0-1,2 1,0-1,0 0,2-1,0-11,2-116,2 100,2-16,-2 44,0 0,-2 0,0 0,-1 0,0 0,-2 1,-2-13,5 29,0 0,0 0,0 0,-1 0,1 1,0-1,0 0,-1 0,1 0,0 0,-1 0,1 0,-1 1,1-1,-1 0,0 0,1 1,-1-1,0 0,1 1,-1-1,0 1,0-1,0 1,1-1,-1 1,0-1,0 1,0 0,0 0,0-1,0 1,0 0,0 0,0 0,0 0,0 0,1 0,-1 0,0 0,0 1,0-1,0 0,0 1,0-1,0 0,0 1,1-1,-1 1,0-1,0 1,0-1,1 1,-1 0,-6 5,0 1,0 0,1 0,0 0,-1 3,4-6,-137 191,61-81,-5-3,-5-4,-17 9,22-38,-4-3,-2-5,-4-4,-2-3,-4-5,-99 42,-439 181,-115 9,-679 171,1298-422,-61 19,-2-9,-91 7,283-55,-21 2,0 0,-23-1,43-2,1 0,-1-1,0 1,1-1,-1-1,1 1,-1-1,1 0,0 0,0 0,0-1,0 0,0 0,-2-2,5 3,-1 0,1 0,0-1,0 1,0-1,0 0,1 1,-1-1,1 0,0 0,-1 0,1 0,1 0,-1 0,0 0,1-1,0 1,-1-1,8-59,16-28,4 1,28-62,-35 96,21-49,5 1,18-24,-34 75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9.1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1,'8'0,"10"0,3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9.4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30.1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1 173,'0'-8,"0"-10,0-11,0-8,0-5,0 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2.9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1,'8'0,"3"0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3.9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1054 384,'-1'3,"-1"-1,1 0,-1 1,0-1,1 0,-1 0,0 0,0 0,-1 0,1-1,0 1,-1-1,1 1,-1-1,1 0,-1 0,0 0,1 0,-3 0,-6 4,-58 23,0-3,-2-3,-17 0,-18 7,39-9,0-4,-1-2,-1-4,0-2,-1-4,-28-2,90-3,0 1,0-1,0 0,0-1,1 0,-6-2,11 4,1-1,-1 0,1 1,-1-1,1 0,-1 0,1 0,0 0,-1 0,1-1,0 1,0 0,0 0,0-1,0 1,0-1,0 1,1-1,-1 1,0-1,1 0,-1 1,1-1,0 0,0 1,-1-1,1 0,0 1,0-1,1 0,-1 1,0-1,0 0,1 1,0-2,4-13,2 0,-1 1,2 0,0 1,1-1,0 2,1-1,1 1,3-2,29-31,42-34,-39 40,1 3,1 1,45-23,-61 41,1 2,1 1,0 2,1 1,0 2,32-6,-32 10,1 0,-1 3,1 1,0 1,0 2,18 4,-41-4,-1 2,0-1,0 2,0 0,0 0,-1 1,0 0,0 1,0 1,-1 0,0 0,0 1,0 0,-1 0,-1 1,1 0,-1 1,-1 0,0 0,4 9,23 43,-4 2,-3 0,-2 2,9 42,-24-67,-1 0,-2 1,-1 0,-3 1,-1-1,-3 1,-1-1,-4 17,2-39,-1 0,-1-1,-1 1,0-1,-1-1,-2 1,0-1,0-1,-2 0,-5 5,-27 32,-3-3,-22 18,31-31,-91 81,-4-5,-60 33,176-134,0 0,-1-1,-1-2,0 0,0 0,-1-2,-13 4,-5-4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5.1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1207 1,'8'0,"-1"0,1 1,-1 0,1 1,-1-1,0 1,0 1,0-1,0 1,0 1,0-1,-1 1,1 0,2 3,0 1,-1 0,0 0,0 0,-1 1,0 1,0-1,-1 1,0 0,-1 2,6 13,-1 1,-1 0,-1 1,-2-1,0 2,-2-1,0 16,-2-12,4 83,-6-101,0-1,-1 1,-1-1,0 1,-1-1,0 0,-3 6,3-13,1 0,-2 0,1-1,0 1,-1-1,0 0,0 0,0 0,0-1,-1 1,1-1,-1 0,0 0,0-1,0 1,0-1,-3 0,-16 6,-1-1,0-1,-8 1,5-2,-101 16,-113 4,150-18,87-7,1 1,0-1,-1 1,1 0,0 0,-1 0,1 1,0-1,0 1,0 0,0 0,-3 3,5-3,0 0,1 0,0-1,-1 1,1 0,0 1,0-1,0 0,0 0,0 0,1 1,-1-1,0 0,1 1,0-1,0 0,0 1,0-1,0 1,0-1,0 0,1 1,0 1,4 17,2 0,0 0,1-1,1 1,9 14,4 9,31 62,-28-60,-2 1,-2 1,8 31,-13-27,-2 0,-3 1,-2 1,0 22,-8-60,-1 1,0-1,-1 0,-1 0,0 0,-1 0,-1-1,-1 1,0-1,-1 0,0 0,-1 0,-1-1,0 0,-1-1,-11 13,-14 10,-2-2,-1-1,-2-2,-1-1,-13 5,-81 46,-6-4,126-70,-54 31,-2-4,0-3,-42 11,69-31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5.6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1,'9'0,"1"0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6.0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6.66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0,'8'0,"11"9,9 17,9 14,6 23,11 18,-3 2,-2 3,6 12,-6-4,-12-1,-3-1,-8-8,-1-2,-4-7,-13-17,-9-18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37.84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1,'17'8,"20"11,29 17,18 20,28 7,2 10,-10 0,-6-4,-21-6,-15-6,-17-4,-18-4,-4-9,-7-5,-6 1,4 2,-1-5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8.0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1471 67,'95'0,"1"-5,39-8,-33-5,17-9,-117 26,0 1,1-1,-1 1,0-1,0 1,0 0,1-1,-1 1,0 0,0 1,0-1,1 0,-1 1,0-1,0 1,0 0,0-1,0 1,0 0,0 0,0 1,0-1,0 0,-1 1,1 0,0 1,-1-1,1 1,-1-1,1 1,-1 0,0 0,0 0,-1 0,1 0,-1 0,1 0,-1 0,0 0,0 2,-1 12,-1 0,-1 0,0 0,-1-1,-4 12,-9 17,-1 0,-3-1,-1-1,-2-2,-2 0,-7 6,-59 72,-37 31,68-81,21-27,-36 30,-1 0,75-70,-1 0,1 1,-1-1,1 1,0-1,0 1,0 0,0 0,0 0,1 0,-1 0,1 0,0 0,0 1,0-1,1 0,-1 1,1-1,-1 1,2-2,-1-1,0 0,1 1,0-1,-1 0,1 1,-1-1,1 0,0 0,0 0,0 0,0 0,0 0,0 0,0 0,0 0,0 0,1 0,3 1,-1 1,1-1,0-1,-1 1,1-1,0 0,0 0,0 0,94 9,1-5,0-3,7-6,19 1,51 0,176 3,-342 0,0 0,0 1,0 1,0 0,-1 0,1 1,-1 0,5 3,-13-5,1 0,-1 1,0-1,0 1,0-1,-1 1,1 0,0-1,-1 1,1 0,-1 0,1 0,-1 0,0 1,0-1,0 0,0 1,0-1,-1 0,1 1,-1-1,1 1,-1-1,0 0,0 1,0-1,0 1,-1-1,1 1,-1-1,1 1,-1-1,0 0,0 1,0-1,0 0,0 1,-10 21,-1 0,-1 0,-1-2,-16 20,-72 84,98-122,-161 188,-8-7,-8-8,-95 65,-174 106,-406 339,845-677,-27 25,-2-2,-1-1,-43 24,78-52,-1-1,0 0,0 0,0-1,-1 1,1-2,-5 2,9-3,0 0,0 0,0 0,0 0,1 0,-1 0,0-1,0 1,0-1,1 0,-1 0,0 0,1 0,-1 0,0-1,0 0,1 0,0 0,-1-1,1 1,0 0,0-1,0 1,1-1,-1 0,1 1,-1-1,1 0,0 0,0-1,-2-4,1 0,1-1,0 1,0-1,0 1,1-8,4-41,2 1,2-1,3 1,3 1,2 0,29-85,26-44,-7 33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8.6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9.2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852 0,'-8'0,"-3"8,-7 2,-9 0,-24 23,-19 4,-5 14,-7 4,-4-5,3-5,9-1,8-9,16-1,8-7,4 0,-1-5,7-6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15.3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6506 601,'-688'0,"667"-1,0 2,1 0,-1 2,0 0,-19 6,33-7,-1 1,1 0,-1 1,1 0,0 0,1 0,-1 1,1 0,-1 0,2 0,-1 1,1 0,-1 0,2 1,-1 0,-2 3,-2 9,0 0,2 1,0 0,1 0,0 0,2 1,1-1,-1 14,1 13,2 1,2-1,3 11,-4-52,1 0,0 0,0 0,0 0,1 0,-1-1,1 1,1 0,-1-1,1 0,0 1,0-1,1 0,-1-1,1 1,4 3,-3-4,1 0,0-1,0 1,0-1,0 0,0-1,1 1,-1-1,1-1,-1 1,1-1,0 0,0-1,4 0,13 1,-1-1,0-1,1-1,-1-1,0-1,0-2,-1 0,1-1,-1-1,-1-1,8-5,14-7,-1-3,-1-1,31-25,-55 36,-1 0,-1-1,0-1,-1 0,0-1,-2 0,0-1,-1-1,6-14,-6 8,-2-1,-1 0,-1 0,-1 0,-2-1,0 0,-1-11,-1-21,-3-1,-7-48,8 102,0 0,-1-1,0 1,0 0,-1-1,0 1,0 0,0 0,-1 0,0 1,0-1,0 1,-1-1,0 1,0 0,0 0,0 1,-1-1,0 1,0 0,0 1,0-1,-1 1,1 0,-1 0,0 0,0 1,0 0,-6-1,-35-5,0 2,-1 2,1 2,-1 2,-46 6,-6-1,-10-4,-109 7,177-4,0 2,1 2,-1 1,-6 5,-75 29,2 5,2 6,-20 16,83-43,0-3,-2-2,0-3,-1-2,-1-3,0-2,-57 2,-86-1,-148-10,262-4,70 1,0-1,0 0,0-1,0-1,-11-4,23 5,1 0,0-1,0 1,0-1,1-1,-1 1,1-1,-1 0,1 0,0-1,1 0,-1 1,1-2,0 1,0 0,1-1,-1 1,0-4,-3-6,0-1,2 0,-1 0,2-1,0 1,1-1,1 0,0 0,2 0,0 0,2-17,-1 24,0-1,1 1,1 0,-1 0,2 0,0 0,0 0,0 1,1-1,1 1,-1 1,2-1,-1 1,1 0,0 0,1 1,0 0,0 0,7-4,37-16,0 2,2 2,1 3,1 2,27-4,-18 4,-20 4,-21 5,0 2,0 1,1 0,-1 2,1 1,14 0,-34 4,-1-1,1 1,0 0,-1 1,1-1,-1 1,1 0,-1 0,0 0,0 1,0-1,0 1,0 0,0 0,-1 0,0 1,1-1,-1 1,-1 0,1 0,0 0,-1 0,0 0,0 1,0-1,0 1,-1-1,0 1,0-1,0 2,3 15,0 1,-2 0,0 1,-2-1,-1 18,-1-13,-1 0,-2 0,0-1,-2 1,-1-1,0-1,-2 0,-9 15,-1-3,-2-1,-1-1,-2-1,-1-1,-9 7,-51 45,-4-4,-3-4,-42 23,129-96,-173 117,-5-7,-38 8,73-40,77-42,-2-4,-1-2,-6-3,40-17,-1-3,0 0,-1-3,0-2,0-2,-27 0,31-4,17 2,0-2,0-1,0 0,0-2,-15-4,32 6,-1 0,1-1,0 0,0 0,0-1,0 0,1 1,-1-2,1 1,0 0,-1-1,1 0,1 0,-1 0,1 0,-1-1,1 1,1-1,-1 0,1 0,-1 0,1 0,1 0,-2-6,-5-39,2 0,3 0,2-1,2 1,5-30,-5 55,7-86,5 1,25-100,-22 146,3 1,2 0,3 1,2 2,22-34,-34 72,1 0,1 1,1 1,1 0,0 1,2 1,0 1,3-1,-10 8,1 0,-1 1,2 1,-1 0,1 1,0 1,0 0,1 1,0 1,0 0,0 1,0 1,10 0,-22 2,1 0,-1 1,1-1,-1 1,1 0,-1 0,1 0,-1 1,0-1,0 1,0 0,0 0,0 1,0-1,0 1,-1 0,1 0,1 2,-2-1,1 2,-1-1,1 0,-1 0,-1 1,1 0,-1-1,0 1,0 0,-1 0,0 0,0 4,1 9,-2 0,0-1,-1 1,-1 0,0-1,-2 1,0-1,-5 11,-4 8,-3-1,0 0,-3-1,-1-1,-1-1,-2-1,-1-1,-1-1,-2-1,-1-1,-1-2,-17 11,-3 0,-1-3,-2-2,-2-2,0-2,-2-3,-1-3,-44 12,-397 97,415-114,0-4,-1-4,-1-3,0-4,-2-4,81 2,0 0,-1-1,1 0,0 0,0 0,-1-1,1 0,1-1,-1 1,0-1,0 0,1 0,0-1,-2 0,3 0,1 0,-1-1,1 1,0-1,0 1,0-1,0 0,1 0,0 0,0-1,1 1,-1 0,1-1,0 1,0-6,-3-43,3 1,2-1,6-34,0-21,-7 94,1 0,1 1,0-1,1 0,0 1,5-10,-6 19,0 0,0 0,1 1,0-1,0 1,0-1,0 1,1 0,0 0,0 1,0-1,0 1,0-1,1 2,-1-1,1 0,0 1,0 0,4-2,-2 2,0-1,0 1,0 0,0 1,1 0,-1 0,0 1,1-1,-1 2,0-1,0 1,1 0,-1 0,0 1,0 0,0 0,0 1,0 0,3 2,-3 0,0 0,-1 1,0 0,0 0,-1 0,0 1,0-1,0 1,-1 0,0 1,0-1,-1 1,0 0,0 0,-1 0,0 0,1 4,7 52,-3 2,-3-1,-2 1,-4 0,-2-1,-8 35,5-56,-1 0,-2-1,-2 0,-2-1,-2 0,-2-2,-8 13,9-22,-2-1,-1-1,-1 0,-1-2,-2 0,0-2,-2 0,-1-2,-15 9,-15 7,-1-3,-2-2,-8 0,31-16,-1-3,-1-1,0-2,-1-1,-34 3,60-12,1-1,0-1,-1 0,-9-2,-35-10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16.1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1,'16'1,"1"0,-1 2,0 0,0 0,0 2,0 0,-1 1,1 0,-2 1,1 1,-1 1,0 0,-1 0,4 5,25 22,-1 2,-2 2,19 26,55 82,-70-88,3-2,7 3,-19-24,-7-5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17.2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2360 192,'-1'6,"0"1,-1 0,1-1,-1 1,-1-1,1 0,-1 0,0 0,-1 0,1 0,-1-1,0 1,0-1,-1 0,-2 2,-15 15,0-2,-20 14,-2-4,-1-3,-2-1,-1-3,0-1,-50 13,35-11,53-19,0-2,0 1,0-1,0-1,-1 0,1 0,-1-1,1-1,-4 1,11-2,0 1,0-1,0 0,0 0,0 0,0 0,1-1,-1 1,0-1,1 0,-1 1,1-1,-1 0,1 0,0-1,0 1,0 0,0-1,0 0,1 1,-1-1,1 0,0 0,-1 1,1-1,0 0,1 0,-1 0,1 0,-1-1,1 1,0 0,0-1,-1-12,2-1,-1 1,2-1,0 1,1 0,1 0,0 0,2 0,-1 0,2 1,0 0,1 1,0-1,4-6,1 0,1 1,1 1,1 0,0 1,1 1,1 1,13-10,-10 13,0 1,0 1,1 1,0 0,1 2,0 1,19-4,-10 4,1 2,0 1,0 1,0 2,14 2,-26 1,1 1,-1 1,-1 1,1 1,0 1,-1 1,-1 0,1 1,3 4,-11-7,-1 1,-1 0,1 1,-1 0,0 0,-1 1,0 0,-1 1,1 0,-2 0,0 1,0 0,-1 0,0 1,-1-1,1 4,-1 7,-1 0,-1 1,-1-1,-1 1,-1 0,-1-1,-1 1,-1-1,-1 1,-1-1,-1 0,-1-1,-1 1,-14 34,-2 0,-2-2,-3-1,-12 12,12-18,-2-2,-2-1,-2-2,-2-1,-2-2,-1-2,-2-1,-28 17,-66 36,-3-6,-3-7,-3-6,-4-6,-2-7,-3-6,-81 12,135-43,-1-4,-19-3,69-10,0-1,0-4,0-1,0-2,-10-5,50 8,0 0,1 0,-1-1,1-1,0 0,0 0,0-1,0 0,1-1,0 0,0-1,1 1,0-2,0 1,0-1,1 0,0-1,1 1,0-1,0-1,1 1,0-1,1 0,0 0,0-1,1 1,1-1,0 1,0-2,-2-19,2 0,1 1,2-1,1 0,1 0,1 1,5-13,10-33,3 1,11-20,-8 30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17.5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21.5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4233 277,'-243'136,"184"-103,-39 30,56-34,0-3,-2-1,-41 16,71-35,0-1,-1-1,1 0,-1-1,0-1,0 0,0-1,-2 0,11-1,1-1,0 1,-1-1,1 0,0 0,-1-1,1 1,0-1,0 0,0-1,1 1,-1-1,0 0,1 0,0 0,0-1,0 1,0-1,0 0,1 0,0-1,0 1,-3-5,-2-8,1 0,1-1,0 0,1 0,1-1,1 1,0-1,1-15,1-10,1-1,3 1,2-9,-3 41,0 0,1 0,1 0,0 0,0 0,1 1,1 0,0 0,1 0,0 1,0 0,1 0,0 1,1 0,7-6,-10 9,1 1,0 0,0 1,0-1,1 1,-1 1,1-1,0 2,0-1,0 1,0 0,1 0,-1 1,0 0,1 1,-1 0,1 0,-1 1,0 0,1 0,-1 1,0 0,7 3,12 7,-1 2,0 1,-2 1,1 1,15 15,10 6,201 142,-241-172,1 1,-1-1,-1 2,0 0,0 0,-1 0,0 1,-1 0,0 1,0 0,-2 0,1 0,-2 0,0 1,0 0,-1 0,0 3,4 32,-2 1,-2 0,-3 0,-1 2,0-16,0-18,0 0,-2 0,0-1,-1 1,0-1,-1 0,-1 0,-1 0,0-1,-1 0,-1-1,0 1,-1-2,-1 1,0-2,0 1,-1-1,-1-1,-3 2,-35 25,-2-1,-1-3,-2-2,-27 9,49-24,-106 53,-2-6,-148 42,209-81,-1-5,-1-3,0-3,-1-4,0-4,-34-4,73-2,0 0,1-1,0-2,0-2,0-1,1-3,-31-11,14-1,26 10,-1-2,2-1,0-2,-9-6,33 17,1-1,0 0,0 0,0-1,0 0,1-1,0 1,1-1,0-1,0 1,1-1,0 0,0 0,1-1,0 1,1-1,-1-3,-2-23,2 0,1-1,2 1,1-1,2 0,5-28,-6 60,0 0,-1 1,2-1,-1 1,1-1,-1 1,1 0,0 0,1-1,-1 2,1-1,0 0,0 0,0 1,0 0,0-1,1 1,0 0,-1 1,1-1,0 1,0 0,1 0,-1 0,3-1,-3 2,-1 0,1 1,0-1,0 1,0 0,-1 0,1 0,0 0,0 1,0 0,-1-1,1 1,0 1,-1-1,1 0,-1 1,1 0,-1 0,0 0,0 0,0 1,0-1,0 1,0-1,-1 1,1 0,-1 0,0 0,0 1,0-1,0 1,16 30,-2 2,-1 0,-1 1,-3 0,-1 1,-1 0,1 30,-4-12,-2 1,-3-1,-2 1,-3-1,-3 5,5-37,-2 0,-1-1,-1 1,0-1,-2-1,-1 1,-1-1,0-1,-2 0,-1 0,0-1,-1-1,-1 0,-9 7,-9 5,0-1,-2-1,-1-2,-12 4,29-19,1-2,-2 0,0-1,0-1,0-1,-1 0,0-2,0-1,-20 2,33-6,0 0,0-1,0 0,0-1,0 1,0-2,0 1,0-1,1 0,-1-1,1 1,0-2,-1 0,-19-14,0 0,-16-18,19 17,-223-183,-15-11,-75-92,-129-161,453 451,18 15,28 23,246 215,-137-113,18 19,79 95,-147-137,-4 5,71 115,-129-170,-3 2,-1 0,-3 2,-3 0,-2 1,-2 1,1 22,14 36,-18-70,-1 1,-2 0,-3 0,-1 0,-2 2,-5-39,0 0,0 0,-1 0,0 0,0 0,-1-1,0 1,-1-1,0 0,0 0,-1 0,1 0,-2-1,1 0,-1 0,0 0,-1-1,0 0,-6 5,-17 11,-1-1,-1-2,0-1,-10 2,41-19,-77 36,-3-2,-1-5,-1-2,-2-5,0-3,-1-4,-87 5,160-20,-1 0,0-1,0-1,1 0,-1-1,0 0,1-1,-1-1,7 1,-1 0,1-1,1 1,-1-1,0-1,1 1,0-1,0 0,0-1,1 1,-1-1,2 0,-1 0,-2-4,-16-31,1-2,2 0,1-1,3 0,-9-42,0 5,-8-4,21 58,2 0,0-1,0-10,3 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22.0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24.8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5286 1087,'-522'-197,"221"80,-561-182,703 250,-872-247,827 252,-2 10,-1 9,-93 4,-630 17,860 5,44 0,1 0,-1 2,1 1,-1 1,1 1,1 1,-1 2,1 0,-11 7,18-7,0 1,1 1,0 0,1 1,0 1,1 0,0 1,2 1,-1 0,2 0,0 1,-8 15,-3 10,2-3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40.2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1217 348,'-21'1,"1"2,-1 0,1 2,0 0,1 1,-12 5,-45 13,72-23,0 0,-1 0,1-1,0 0,0 1,0-2,-1 1,1 0,0-1,0 0,0 0,0 0,0 0,0-1,0 1,0-1,0-1,-2-1,0 0,1 0,0 0,0-1,0 0,1 0,-1-1,1 1,1-1,-2-1,-5-14,0 1,1-2,1 1,1-1,-3-22,7 33,1-1,0 0,0 0,1 0,1 0,0 1,1-2,0 9,-1 0,1 1,0-1,0 1,0-1,0 1,1-1,-1 1,1 0,0 0,0 0,0 0,1 0,-1 0,1 0,-1 1,1-1,0 1,0 0,0 0,0 0,1 0,-1 1,2-2,13-2,-1 0,1 0,0 2,0 0,0 2,0-1,13 3,27 1,45 8,-85-7,0 0,-1 2,1 0,-1 1,0 0,0 2,-1 0,0 0,0 2,-1 0,-1 1,1 0,-2 1,0 1,0 0,-1 1,-1 0,0 1,-4-5,-1 0,-1 1,1 0,-2 0,0 0,0 1,-1-1,0 1,-1 0,1 11,0 20,-3 0,-2 19,1-16,1-29,0 0,-1 0,0 0,-2 0,0-1,0 1,-2-1,0 1,-1-2,-1 1,0-1,-1 0,0 0,-10 11,-91 99,-48 36,-11 13,150-155,-11 14,-2-2,-26 21,46-44,0 0,0-1,0 0,-1 0,0-1,0-1,-1 0,0-1,0 0,0-1,0 0,1-1,0 0,0-1,0 0,0-1,0 0,0-1,0-1,0 0,1 0,-1-1,0 0,1-1,0-1,0 1,0-2,1 0,-1 0,2-1,-7-4,-15-16,1-1,1-2,2 0,-4-9,-97-139,84 114,8 11,2-1,2-1,-3-14,11 11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25.6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97 1,'-2'19,"-1"1,0-1,-2 0,0-1,-1 1,-1-1,-6 12,-18 56,25-67,1 1,2 0,0 0,0 0,2 0,1 0,0 0,2 1,0-1,1 0,5 15,-5-24,1 0,1 0,0-1,0 1,1-1,0-1,1 1,0-1,0 0,1-1,0 1,0-1,1-1,0 0,1 0,0-1,0 0,0-1,0 0,1-1,6 2,459 131,-406-119,-54-15,-1 1,1 1,-1 0,0 0,0 2,-1 0,0 0,0 2,-1-1,0 2,1 0,8 16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0.3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988 0,'33'36,"-3"1,0 1,-3 1,1 6,-12-21,9 18,-2 1,-1 2,-3 0,-1 1,-3 1,-1 1,-3 0,3 26,-9-37,0 0,-3 0,-1 0,-1 0,-2 0,-2 0,-2 0,-1 0,-1-1,-10 23,-10 11,-2 0,-4-2,-18 24,-19 11,-4-3,-4-3,-4-4,-5-3,-3-4,-58 39,-1-6,-138 82,225-163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3.1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4054 0,'2'1,"0"-1,0 1,0-1,-1 1,1-1,0 1,0 0,0 0,-1 0,1 0,0 0,-1 1,1-1,-1 0,1 1,-1-1,0 1,1-1,-1 1,23 37,34 86,-5 3,-3 12,14 31,-52-135,-1 1,-2 1,-1 0,-2 0,-1 0,-3 4,1 80,-7 33,0 1,5-109,-3-1,-2 0,-1 0,-4 5,5-33,-2 1,0-1,0-1,-2 1,0-1,-1-1,-1 0,0 0,-1-1,-1 0,-12 11,-11 8,-2-2,-1-2,-2-2,0-1,-3-2,-223 115,205-111,-603 273,413-192,241-106,-65 31,-2-4,-1-2,-2-5,-6-1,80-22,0 0,0 0,-1 0,1-1,0 0,0 0,0-1,0 0,-1 0,1 0,0-1,1 0,-1 0,0 0,0-1,1 0,0 0,-1 0,0-2,0-1,1 1,-1-1,1 0,0 0,0-1,1 1,0-1,0 0,1 0,0 0,0-1,0 1,1-2,-7-26,1-2,2 1,1-1,1-32,7-154,0 133,-2 26,4 0,2 0,3 1,3 0,3 1,2 0,3 2,2 0,4 1,21-33,9-10,-7 11,57-74,-98 153,0 1,1 1,0 0,1 0,0 1,0 0,1 1,0 1,1-1,7-1,-14 6,-1 0,1 1,1 0,-1 0,0 0,0 1,1 0,-1 0,0 1,1 0,-1 0,1 0,-1 1,0 0,1 0,-1 1,0 0,0 0,0 0,0 1,0-1,0 1,-1 1,2 1,11 8,-1 1,-1 1,-1 1,0 0,-1 1,2 3,-8-7,-1-1,0 1,0 0,-2 0,0 0,0 1,-1 0,-1 0,2 13,-2-5,-1 0,0 0,-2 1,0-1,-2 0,-3 18,3-31,0 0,-1 0,0 0,-1 0,0-1,0 1,0-1,-1 0,0 0,-1-1,0 0,0 0,-1 0,0 0,0-1,0 0,-3 1,-18 10,-2-1,0-1,0-2,-1-1,-1-1,0-2,-1-1,1-2,-1-1,-3-1,-79 3,1-4,-36-8,-5 2,146 3,0 0,0-1,0 0,0 0,1-1,-1 0,0-1,1 0,-8-3,12 4,0-1,-1 0,1 0,0 0,1-1,-1 1,1-1,-1 0,1 0,0 0,1 0,-1 0,1-1,0 1,0-1,0 0,0 0,1-1,-5-20,2 0,0 0,2 0,1 0,1 0,4-25,-5 33,-5 24,-7 27,9-16,0-1,-1 0,-1 0,-1-1,0 1,-2-1,4-6,-1 0,-1-1,0 0,0 0,-1 0,1-1,-2 0,1-1,-1 0,-4 2,-18 9,-1-1,0-2,-1-1,-16 3,-143 34,74-22,-262 81,259-74,-2-5,-8-4,120-24,0 0,0-1,0 0,0-1,0 0,0-1,0-1,0 1,0-2,0 1,-9-5,7 1,1 0,1-1,-1 0,1-1,1 0,-1-1,1 0,1 0,-5-7,-35-38,3-2,3-2,-12-23,48 66,0-1,1 1,1-1,0 0,1 0,1-1,0 1,1-1,1 1,1-1,1-15,0-7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3.5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4.07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4.5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5.5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1 328,'8'-8,"11"-11,18-10,10 0,6-3,10-4,2 3,13 9,11 7,5 7,4-3,-8-7,5 0,-6 3,-10 4,-18 5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8.4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2032 1200,'755'0,"-736"0,55 2,-69-1,0 0,0 0,0 0,0 0,0 1,-1 0,1 0,0 0,-1 1,0 0,1 0,1 1,-5-3,0 0,0 1,0-1,0 0,0 0,0 0,0 1,0-1,-1 1,1-1,0 0,-1 1,1-1,-1 1,0-1,1 1,-1 0,0-1,0 1,0-1,0 1,0-1,-1 1,1-1,0 2,-2 1,1 0,-1 0,0 0,0 0,-1 0,1 0,-1-1,0 1,-2 2,-9 8,0-1,-1-1,0 0,-6 3,-35 20,-2-2,-1-3,-11 2,-195 72,178-71,-134 42,-165 30,362-99,3 0,-1-1,0-1,-12 0,29-3,0-1,0 0,-1 0,1 0,0-1,0 0,-1 0,1 0,0 0,0-1,0 0,0 0,1-1,-1 1,0-1,1 0,0 0,-2-3,0-1,0 1,1-1,0 0,1 0,-1 0,2 0,-1-1,-1-3,-24-81,-13-87,-5-78,15 66,-25-63,-156-435,209 673,3 12,0-1,0 0,0 1,-1-1,0 1,0-1,0 1,0 0,-1-1,1 1,-1 1,0-1,0 0,-1 1,-2-3,5 6,1 0,-1 0,1 0,-1 0,0 0,1 0,-1 0,1 0,-1 0,1 0,-1 0,1 1,-1-1,0 0,1 0,-1 1,1-1,-1 0,1 1,0-1,-1 1,1-1,-1 0,1 1,0-1,-1 1,1-1,0 1,0-1,-1 1,1-1,0 1,0-1,0 1,-1 0,1-1,0 1,0-1,-6 28,6-28,-2 35,2 1,1-1,1 1,3-1,2 9,3 32,-4-23,3-1,1 0,3-1,2-1,2 1,-4-15,-2 0,-1 1,-3 0,0 0,-2 11,-3-24,-1 1,-1-1,-1 0,-1 1,-1-1,-2 0,0 0,-6 14,7-28,-1-1,0 1,-1-1,0 1,-1-2,0 1,0-1,0 0,-1 0,-9 6,-16 11,-1-1,-9 3,42-27,-65 39,-1-4,-2-2,-1-3,-2-4,-1-3,0-2,-60 7,114-25,0-1,0 0,0-1,-1-1,1-1,-6-1,21 1,1 1,0 0,0-1,0 0,-1 0,1 0,0 0,0 0,0-1,0 1,1-1,-1 0,0 0,1 0,-1 0,1 0,0 0,-1-1,1 1,0-1,0 0,1 1,-1-1,1 0,-1 0,1 0,0 0,0 0,0-1,1 1,-1 0,1 0,0-1,-1 1,2 0,-1 0,0-1,1 1,0-2,4-15,0 0,2 1,0 0,1 1,1 0,1 0,1 1,11-15,2 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19.9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179 72,'1'-3,"-1"-1,1 1,0 0,0-1,1 1,-1 0,1 0,-1 0,1 0,0 0,0 0,1 0,-1 1,0-1,1 1,0 0,-1 0,1 0,0 0,2-1,-3 1,0 1,0 0,1-1,-1 1,0 0,0 0,1 0,-1 0,0 1,1-1,-1 1,1-1,-1 1,1 0,-1 0,1 0,-1 0,1 1,-1-1,0 1,1-1,-1 1,1 0,-1 0,0 0,0 0,1 0,0 1,1 3,-1 0,1 1,-1-1,0 1,0 0,0 0,-1 0,0 0,0 0,0 0,-1 1,0-1,-1 0,1 5,0 16,0 0,-4 24,0-16,-3 1,-1 0,-1-1,-2-1,-1 1,-2-2,-1 0,-3 2,-6 7,-2-1,-1-2,-3 0,0-2,-31 28,19-22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0.7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581 90,'1'-3,"0"1,0 0,0 0,0 0,0 0,0 0,0 0,1 0,-1 0,0 1,1-1,0 0,-1 1,1 0,0-1,0 1,0 0,0 0,0 0,0 0,1 0,51-23,-48 22,10-4,0 1,0 0,1 1,-1 1,1 1,-1 0,1 1,8 1,-19 0,-1 1,0-1,1 1,-1 0,0 1,1-1,-1 1,0 0,0 0,0 0,0 1,-1 0,1 0,-1 0,1 1,-1-1,0 1,-1 0,1 0,-1 0,1 1,-1-1,0 1,-1 0,1 0,-1 0,1 4,2 6,-2-1,0 1,0 0,-2 0,0 1,0-1,-2 0,0 0,0 0,-1 0,-1 0,-1 0,0 0,-1-1,0 0,-1 0,-1 0,0-1,-1 0,-4 4,-16 17,-3-2,0-2,-2 0,-2-2,0-2,-2-1,-32 16,-69 31,-82 29,180-84,-73 31,23-13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35.86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1,'0'8,"0"10,0 11,0 8,0 6,0 11,0 5,0 0,0-1,0-4,0 6,0-7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40.7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1.1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2.81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2079 388,'0'-22,"-1"0,0 0,-2 1,-1-1,0 1,-2 0,0 0,-7-12,8 22,0 1,-1 0,0 0,-1 0,0 1,0 0,-1 0,0 1,-1 0,0 0,0 1,0 1,-1-1,0 1,0 1,-1 0,0 0,-14-4,0 2,-1 0,1 2,-1 0,-1 2,-12 1,-50 0,-24 6,52-2,35 0,-1 0,1 2,0 1,0 1,1 1,0 2,0 0,1 2,0 0,1 2,0 0,1 2,-8 7,-12 9,1 2,2 2,1 1,2 2,1 1,-11 19,27-30,1 0,1 2,1-1,2 2,1 0,1 1,2 0,1 0,2 1,-2 16,3 9,0 45,6-82,1 1,0 0,2 0,1-1,0 1,3 4,-4-18,1-1,-1 0,1 0,1-1,-1 1,1-1,0 0,0 0,1-1,0 0,0 0,0 0,0 0,1-1,0 0,0-1,0 1,0-1,0-1,1 1,-1-1,2 0,6 1,0 0,0-1,1 0,-1-1,1-1,-1-1,0 0,1-1,-1 0,14-5,-23 5,1-1,-1 1,0-1,0 0,-1-1,1 1,-1-1,1 0,-1-1,-1 1,1-1,0 0,-1 0,0-1,0 1,-1-1,0 0,0 0,0 0,-1 0,1 0,-1-1,0-1,1-10,1 0,-2 0,-1 0,0 0,-1 0,-1 0,0 0,-2-1,2 14,0 0,0 1,0-1,-1 1,0-1,0 1,0 0,0-1,-1 1,0 0,0 1,0-1,0 0,0 1,-1 0,0 0,1 0,-1 0,0 0,-1 1,1 0,0 0,-1 0,1 0,-1 1,0-1,0 1,-19-4,1 1,-1 1,0 1,0 1,-1 1,1-1,-1 1,-57-4,1 4,0 4,-62 11,131-14,0 2,0-1,0 1,0 1,1 0,-1 1,1 0,0 1,1 0,-1 1,1 0,1 0,-1 1,1 0,1 1,-1 0,1 0,1 1,0 0,0 1,1-1,0 1,1 0,1 1,-4 9,-139 447,133-413,3 0,2 1,3 0,2 0,3 1,4 40,9 38,6 0,11 25,11 17,8-2,49 111,153 328,-188-469,11 48,-38-96,-24-75,-7-24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3.3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19,'0'-8,"0"-3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3.7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4.2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24.9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36.7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3723 2825,'1'-10,"2"0,-1 1,1-1,0 1,1-1,1 1,-1 1,1-1,0 0,5-4,9-18,14-33,-3-2,-3-1,-3-2,15-69,-29 89,-2 0,-3 0,-1-31,-7-150,0 96,1-275,0 375,-1 0,-2 1,-1-1,-2 1,-1 1,-2-1,0 2,-3 0,0 0,-2 1,-17-23,-5-3,-2 2,-3 2,-2 2,-1 2,-29-21,25 28,-1 2,-2 2,-2 3,-1 2,-2 3,0 2,-2 2,-1 3,-36-6,-106-24,-132-13,87 17,134 23,-1 5,-69-1,161 20,-1 2,1 1,0 0,0 2,0 1,0 0,0 2,-10 5,-32 16,2 2,-9 8,-31 16,77-40,0 1,0 1,2 1,0 1,1 2,1 0,1 1,0 1,2 1,1 1,-13 21,-27 38,28-43,2 2,2 0,1 2,3 1,-4 14,-301 792,289-757,-4 4,5 1,4 2,-12 67,-3 28,20-90,3 10,14-63,-3 0,-3 1,3-13,3 0,1 1,2 0,2 1,-5 181,14 129,1-97,-4-226,7 290,-1-234,4-1,16 63,77 221,-50-193,-9-25,7-2,6-3,48 84,150 222,32 63,-273-489,1-2,1 1,1-2,1 0,1-1,1-1,1-1,1-1,0-1,2-1,0 0,0-2,2-1,7 2,7 4,106 54,10-4,-106-50,1-2,1-3,0-1,1-3,11-2,98 5,1-8,147-15,-268 6,0-2,0-2,0-1,-1-3,0-1,-1-2,-1-2,0-2,-1-1,-1-2,-1-1,-1-2,18-16,26-25,-4-3,15-22,-54 51,-3-1,-1-1,-2-2,-2-1,5-16,35-76,-6-3,33-118,-66 164,-5 0,-4-2,-4-1,2-93,-11-14,-15-109,0 220,-5 1,-3 0,-10-19,-83-262,27 105,29 38,10 35,32 146,3-1,1-1,1-47,8-153,1 88,-3 116,0 6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38.36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355 1,'25'0,"-1"0,1 2,0 1,-1 0,0 2,4 2,-21-5,-1 0,0 1,0-1,-1 1,1 0,0 0,-1 1,0 0,0 0,0 0,0 1,-1-1,1 1,-1 0,0 0,-1 1,1-1,-1 1,0 0,-1 0,1 0,-1 0,0 0,-1 0,1 5,3 33,-2 1,-2 1,-1-1,-3 0,-2 0,-2-1,-7 27,7-46,-1-1,-2-1,0 1,-1-2,-1 0,-1 0,-1-1,-1 0,-1-2,-4 4,-39 39,-3-3,-27 18,9-8,11-15,52-43,1 1,0 1,1 1,0 0,1 1,0 2,12-14,0-1,0 1,0 0,1 0,0 0,-1 0,1 1,0-1,0 0,1 0,-1 1,1-1,0 0,-1 1,1-1,1 0,-1 1,0-1,1 2,1 1,1 1,-1-1,1 1,0-1,0 0,1 0,0-1,0 1,3 3,13 12,1-1,1-1,1-1,10 6,-30-21,99 65,39 16,-42-26,65 51,-151-99,1 1,-2 0,1 1,-2 0,0 1,0 0,2 6,-10-15,0 0,-1 1,1 0,-1-1,0 1,-1 0,1 0,-1 0,0 0,0 1,0-1,-1 0,0 0,0 1,0-1,-1 0,0 0,0 0,0 0,0 0,-1 0,0 0,0 0,0 0,-2 1,-17 26,-2-2,-1-1,-2-1,-8 6,-6 8,-90 89,-32 17,129-118,-2-2,-1-1,-1-2,-1-2,-36 17,39-27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39.4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881 1,'-63'66,"-21"34,-8 9,-20 14,-142 162,181-193,38-46,-37 38,60-70,0 1,1 0,1 1,0 0,1 1,1 0,-2 6,-4 13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1.03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4354 1,'20'20,"-1"2,-1 0,-1 1,-1 1,-1 0,-1 1,-1 1,-1 0,-2 1,-1 0,0 0,3 28,2 9,-2-13,-2-1,-2 1,-3 1,-2-1,-2 20,-1-63,-2-1,1 1,-1-1,0 1,0-1,-1 1,0-1,-1 0,1-1,-1 1,0-1,-1 1,0-1,0 0,0-1,-1 1,1-1,-1 0,-1-1,1 1,-1-1,1 0,-1-1,-5 2,-12 5,-1-1,0-2,-1 0,1-2,-1 0,-19-1,-29 4,-1-3,-1-4,1-3,-55-9,115 9,1-1,0-1,-1 0,1-1,1 0,-12-7,21 10,1 0,-1 0,1 0,-1 0,1-1,0 0,0 1,0-1,0 0,0-1,1 1,-1 0,1-1,0 1,0-1,0 0,1 0,-1 0,1 1,0-1,0-1,0 1,1 0,-1-3,5-11,5 15,-8 4,1 0,-1 0,0 0,1 0,-1 1,0-1,0 0,0 0,0 1,0-1,0 1,0-1,-1 1,1-1,0 1,-1 0,1 0,5 19,-2 1,0-1,-1 1,-1-1,-1 1,-1 0,0 0,-2-1,-1 1,-1 0,0-1,-4 8,-1 0,-1 0,-1-1,-2-1,-1 0,0-1,-2-1,-1 0,-16 17,27-35,0 0,0 0,-1-1,0 0,-1 0,1-1,-1 1,-7 2,12-7,0 1,0-1,0 0,0 0,-1-1,1 1,0-1,-1 1,1-1,0 0,-1-1,1 1,0 0,-1-1,1 0,0 1,0-2,-1 1,1 0,0 0,0-1,0 0,1 1,-1-1,-1-1,-4-4,0 0,1-1,0 1,0-2,1 1,0-1,0 1,1-2,0 1,-37-91,24 51,17 46,0 0,-1 0,1 0,0-1,-1 1,0 1,1-1,-1 0,0 0,-1 1,1-1,0 1,-1-1,1 1,-1 0,0 0,0 0,0 1,0-1,0 1,-3-1,3 2,-1 0,1 0,-1 1,1-1,-1 1,1 0,-1 0,1 0,-1 1,1-1,0 1,0 0,0 0,0 0,0 0,0 1,1-1,-1 1,1-1,-1 2,-174 187,83-85,-16 6,-6-7,-3-4,-5-7,-4-4,-4-7,-3-5,-4-6,-7-4,44-29,-2-4,0-5,-3-5,0-4,-1-5,-7-4,-163 3,-213-17,459 2,10 0,0 0,0-2,0 0,-8-4,25 6,1-1,-1-1,1 1,0 0,0-1,0 0,0 0,0 0,0-1,0 1,1-1,-1 0,1 0,0 0,0-1,0 1,0-1,1 1,-1-1,1 0,0 0,0 0,0-2,-3-12,1-1,1-1,1 1,0 0,2-1,0 1,1 0,1-1,3-11,8-32,2 0,10-19,1 6,4 2,3 2,3 0,3 3,4 1,2 2,3 3,2 1,17-12,30-23,3 4,5 5,3 5,116-68,-32 35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2.7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1,'2'14,"0"0,1-1,0 1,2-1,-1 1,1-1,1 0,4 6,6 16,14 26,2-1,22 29,-15-27,-3 2,2 12,9 35,-16-36,3 0,22 31,-31-66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1.6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1288 1,'-8'0,"-27"0,-47 16,-26 13,-18 9,-4-1,4 1,-8 10,2-3,8-2,25 1,21-8,16-2,19-6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9:42.5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319 1,'0'7,"0"12,0 9,-16 17,-6 8,-14 4,-9-1,-6-1,-1-2,-1-10,10-13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1.5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1 662,'112'1,"134"-3,-202-5,0-1,-1-2,0-3,0-1,-1-1,33-20,79-27,-24 18,2 6,2 5,119-13,-83 34,15-2,182-18,-72 9,-36 4,68-9,-69-7,181 2,-301 24,0-5,4-8,19-1,23 4,72-5,-104 7,47 6,693 13,-785 1,-1 5,0 5,12 6,314 78,8 19,-315-85,23 6,45 0,-99-24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2.67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445 1,'2'10,"0"-1,0 1,1-1,0 0,1 0,0 0,1 0,-1 0,2-1,2 4,16 30,14 29,3 0,6 2,-40-63,0 3,-1-1,0 1,-1 0,-1 1,0-1,0 1,-2-1,0 1,0 0,-1 0,-1 0,0 0,-1 0,0 0,-2 0,1 0,-2 0,0-1,0 0,-1 0,-1 0,0 0,-1-1,0 0,-1 0,0-1,-5 6,-8 4,0 0,-2-2,0 0,-1-2,-1-1,0 0,-22 8,-21 8,-1-4,-38 10,22-14,15-7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5.3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4490 426,'-47'3,"0"2,0 2,0 2,-20 8,-70 13,23-7,40-7,-26-1,94-14,-1 0,1-1,-1 0,1 0,-1-1,1 0,-1 0,1 0,-1-1,1 0,-5-2,8 2,0 0,0 0,0 0,0 0,0-1,0 1,1-1,-1 0,1 0,0 0,-1 0,1 0,1 0,-1-1,0 1,1-1,0 1,0-1,0 1,0-4,-3-25,1 0,2-1,1 1,2-1,1 1,3-10,-4 28,0 1,1 0,0 0,1 0,1 0,0 0,1 1,0 0,0 0,2 0,-1 1,6-5,-7 9,1 0,1 1,-1 0,1 0,0 0,0 1,0 1,1-1,0 1,0 1,0-1,0 2,1-1,-1 1,1 1,-1-1,1 2,1-1,73 3,0 3,0 4,21 7,-84-13,13 2,0 2,-1 1,0 1,-1 2,0 2,-1 0,11 8,-31-15,0 0,0 1,-1 1,0 0,0 0,-1 1,0 0,0 0,-1 1,0 0,-1 1,0-1,-1 2,0-1,-1 0,0 1,-1 0,0 0,-1 1,-1-1,1 3,0 35,-1 1,-4 14,1-25,0-25,0-1,-1 0,-1 0,0 0,0 0,-2 0,0-1,0 1,-1-1,-8 12,2-7,0-1,-2 0,0 0,0-1,-2-1,0-1,-2 1,-16 10,-1-2,-1-1,0-1,-2-3,-1-1,0-1,-15 2,11-7,-1-1,0-2,0-2,-26 0,-180-4,167-4,-1332-3,1412 5,-13 0,0 0,-1-1,1-1,0 0,0-1,-5-2,18 4,0 0,0 0,1 0,-1 0,0-1,0 1,1-1,-1 0,1 0,-1 0,1 0,0 0,-1 0,1-1,1 1,-1-1,0 1,0-1,1 0,0 0,-1 0,1 0,0 1,1-2,-1 1,0 0,1 0,0 0,0 0,0 0,0 0,0 0,0 0,1 0,-1-1,1 1,2-8,1 0,0 1,0-1,1 1,0 0,1 0,0 1,0-1,1 1,0 1,1-1,7-6,-1 0,2 1,0 1,0 1,14-8,1 4,1 0,0 2,1 1,1 2,24-5,54-7,11 3,-93 15,-2 0,45-6,27 1,-79 9,0 0,0 2,0 1,0 0,-1 1,21 7,-34-8,0 0,0 1,0 0,0 0,-1 1,0 0,1 0,-1 0,-1 1,1 0,-1 0,1 0,-2 1,1 0,-1 0,1 0,-2 0,1 1,-1 0,0-1,0 1,-1 0,0 1,0-1,0 0,-1 1,0-1,-1 0,0 1,0 2,-1 7,0 0,-2 0,0 0,-1 0,0-1,-1 1,-1-1,-1 0,0-1,-1 0,0 0,-11 13,0-3,-1-1,0-1,-2 0,-1-2,-1 0,0-2,-2-1,0 0,-1-2,0-2,-1 0,-1-2,0-1,-1-1,0-1,-1-2,1-1,-1-2,-15 0,-236 4,-88-17,265 3,0-4,1-4,-45-15,87 13,1-2,1-2,0-3,2-3,1-3,-16-11,49 24,1-1,1 0,0-2,1 0,2-2,-5-6,-24-34,-23-40,50 69,5 10,-1 1,-1 1,-1 0,-1 1,-7-4,-108-77,99 75,33 22,-1 0,0-1,-1 1,1 0,0 1,-1-1,0 1,0 0,1 0,-1 0,0 1,0 0,-1 0,1 0,5 1,-1 0,1 0,0 0,-1 0,1 0,-1 0,1 0,-1 1,1-1,0 0,-1 0,1 0,0 1,-1-1,1 0,0 0,-1 1,1-1,0 0,-1 1,1-1,0 0,0 1,-1-1,1 0,0 1,0-1,0 1,0-1,-1 0,1 1,0-1,0 1,0-1,0 1,0-1,0 0,0 1,7 22,19 17,2-5,2 0,2-2,1-2,1-1,13 7,62 41,19 5,21 13,-110-69,-1 1,-2 2,-1 1,-2 2,23 29,-41-44,-2 1,0 0,-1 1,0 0,-2 1,-1 0,0 0,-2 1,0 0,-2 1,0-1,1 17,-1 46,-4 0,-3 0,-9 49,9-122,-1 0,-1 0,0 0,0 0,-1-1,0 0,-1 0,-1 0,0 0,0-1,-1 0,0-1,0 0,-1 0,-1-1,1 0,-1 0,-1-1,1-1,-1 0,-6 3,-13 5,0-1,-1-2,0-1,-1-1,0-2,-1-1,-22 1,7-4,-1-1,1-3,0-2,0-2,0-2,0-2,1-2,1-2,0-2,0-3,2-1,0-2,2-2,-37-26,62 37,0-1,1 0,0-1,1-1,1-1,0 0,1 0,1-2,1 1,0-1,1-1,1 0,1 0,1-1,1 0,0-1,1 1,2-1,0 0,0-15,2-55,3 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6.0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8.2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6823 1,'0'2,"-1"-1,1 1,-1 0,0 0,0 0,0-1,0 1,0 0,0-1,0 1,0-1,-1 1,1-1,-1 1,1-1,-1 0,1 0,-1 0,0 0,1 0,-1 0,-8 5,-31 23,-1-2,-16 6,-67 43,13-2,-4-6,-2-5,-3-5,-3-5,-15-1,-190 78,-110 37,-141 2,397-127,-2-9,-37-3,-802 45,861-69,-204 15,-137 1,218-14,180 1,0 6,1 3,-86 29,-45 5,-45 11,257-56,0 1,0 1,1 1,0 1,1 0,0 2,1 1,0 1,2 0,-1 2,2 0,0 1,1 1,1 1,1 0,1 1,0 0,2 1,1 1,0 0,2 0,0 1,2 0,1 1,-3 23,-21 212,5 175,29-132,1-218,4-1,13 50,-10-75,4 0,1-1,4 0,1-2,4 0,1-2,3-1,2-2,33 39,25 15,5-5,4-4,21 9,59 40,103 57,-135-108,113 50,162 61,17 7,-364-175,2-5,59 17,163 38,-135-42,-93-25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39.0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1483 0,'0'758,"0"-745,0 0,0 0,-2-1,1 1,-2 0,-1 5,2-13,0-1,0 0,0 1,0-1,-1 0,0 0,0-1,0 1,0 0,0-1,-1 0,0 0,1 0,-1 0,0-1,0 1,-1-1,1 0,-3 1,-27 9,0-2,-1-1,0-1,0-2,-2-2,-185 12,185-15,-169 4,-105 7,250-6,-1 3,1 2,-58 19,32 6,58-20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2.3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3691 569,'-3'1,"-1"0,1-1,0 1,-1 1,1-1,0 0,0 1,0-1,0 1,0 0,0 0,0 0,1 1,-1-1,1 0,0 1,0 0,0 0,0-1,0 1,0 0,1 0,-1 2,-7 12,2 1,0 0,-3 11,8-22,-11 37,2 0,2 0,-3 41,10-60,0 1,2-1,1 1,1-1,2 0,0 1,5 14,-6-33,-1 1,2-1,-1 0,1-1,0 1,0-1,1 1,-1-1,2-1,-1 1,0-1,6 4,-10-8,0 0,0 0,1 0,-1-1,1 1,-1 0,0-1,1 1,0-1,-1 1,1-1,-1 0,1 1,-1-1,1 0,0 0,-1 0,1 0,-1-1,1 1,-1 0,1-1,0 0,1 0,-1-1,0 0,0 0,0 0,0 0,-1 0,1-1,0 1,-1 0,0-1,1 1,-1-1,0 0,0 1,-1-1,1 0,0 1,-1-4,5-22,-1-1,-1 0,-1 0,-2 0,-1 0,-1 0,-2 1,-5-22,3 33,0 0,-1 0,-1 0,-1 1,0 1,-1-1,-1 2,0-1,-4-2,-27-28,-1 3,-6-2,35 33,-1-1,-1 2,0 0,-1 1,0 0,0 2,-1 0,0 1,0 0,0 2,-1 0,1 1,-1 1,0 1,0 0,0 2,0 0,0 1,1 1,-1 0,1 2,-1 0,1 1,1 1,-1 0,1 2,1 0,0 1,-15 11,-88 75,5 5,-94 108,178-179,-2-1,-1-1,-1-2,-34 21,64-45,0 1,0-1,0 0,0 0,0 0,-1 0,1-1,0 0,-1 0,1 0,-1 0,0-1,1 0,-1 0,1 0,-1 0,1-1,-1 1,1-1,-1 0,1-1,-1 1,1-1,0 0,0 0,0 0,0-1,0 1,1-1,-1 0,1 0,-1 0,1-1,0 1,0-1,1 1,-1-1,1 0,0 0,0 0,-2-5,-3-10,1-1,0 0,2 0,0 0,1 0,1-8,-1-130,4 111,-1-6,10-402,-9 439,1 0,1 0,0 0,1 0,1 1,0 0,1 0,0 0,2 0,0 1,1-2,-5 11,0-1,1 1,-1-1,1 1,0 1,0-1,0 1,1 0,-1 0,1 0,0 1,1 0,-1 0,0 0,1 1,-1 0,1 0,0 1,0 0,0 0,-1 0,1 1,0 0,0 1,0-1,0 1,1 1,3 1,-1 1,0 0,0 1,0 0,0 1,-1 0,0 0,0 1,-1 0,0 0,0 1,-1 0,1 1,-2 0,1 0,1 3,5 9,-1 0,-1 1,-1 0,0 0,-2 1,-1 0,0 3,1 12,-1 0,-3 0,0 20,-3-45,-1 1,0 0,-1-1,-1 1,0-1,-1 1,-1-1,0 0,0 0,-1-1,-4 7,4-12,-1 0,0 0,0-1,0 0,-1 0,0-1,0 1,0-2,-1 1,1-1,-1 0,0 0,0-1,-5 1,-24 7,-1-1,-29 3,20-4,-16 4,3-2,0 3,1 3,1 2,-48 22,87-32,0 1,1 0,0 1,1 1,1 0,0 2,0 0,1 0,1 2,-6 8,-2-1,0-1,-1-1,-1-1,-1-1,-1-1,0-1,-1-2,-1 0,-1-2,-14 4,21-9,11-3,0-1,1-1,-2 0,1 0,-6 0,13-3,0 0,0 0,0 0,0-1,0 1,0-1,0 0,0 0,0-1,0 1,1-1,-1 1,1-1,-1-1,1 1,0 0,0-1,-1 1,-2-5,-1-1,1 1,0-1,0 0,1 0,0-1,1 0,0 1,0-1,1-1,0 1,0-1,-6-30,1 1,0-16,3 18,-63-513,66 538,0 0,1 0,1-1,0 1,1 0,0-1,1-5,-1 15,0 0,0 0,0 0,0 0,1 0,-1 0,1 1,0-1,-1 1,1-1,0 1,1-1,-1 1,0 0,1 0,-1 0,1 0,-1 1,1-1,0 1,0 0,0-1,0 1,0 1,0-1,0 0,0 1,0-1,0 1,1 0,2 0,3 0,1 1,0 0,-1 1,1 0,-1 0,0 1,0 0,0 1,0 0,0 0,-1 1,3 2,19 13,0 2,16 17,-17-14,-11-11,10 9,0 1,-2 0,0 3,20 27,-41-47,1 0,-2 0,1 1,-1 0,0 0,-1 0,1 0,-2 1,1-1,-1 1,-1 0,1 0,-2-1,1 1,-1 0,0 0,-1 0,0 0,-1 0,1-1,-2 1,-2 6,-4 11,-2 0,-1 0,-1-1,-1-1,-1 0,-1-1,-1-1,-1-1,-1 0,-1-1,-1-1,0-1,-1-1,-1-1,-1-1,-23 11,-422 157,396-157,-423 163,486-185,-5 2,-1 0,1-1,-1-1,0 0,0-1,-7 0,20-3,0 0,0 0,1 0,-1 0,0 0,0-1,0 0,1 1,-1-1,0 0,1 0,-1-1,1 1,-1 0,1-1,0 0,-1 1,1-1,0 0,0 0,0 0,0 0,1-1,-1 1,1 0,-1-1,1 1,0-1,0 0,0 1,0-1,0 0,1 1,-1-1,1 0,0 0,0 0,0-2,-3-19,2-1,1 1,1-1,1 0,1 1,2 0,0 0,6-15,-7 31,0 1,0 0,1 0,0 1,1-1,-1 1,1 0,1 1,-1-1,1 1,0 0,0 1,0 0,0 0,1 1,0-1,0 2,0-1,0 1,0 0,4 0,8-1,1 0,-1 1,0 1,0 1,1 1,-1 0,0 2,10 2,10 8,0 1,-2 2,1 1,-2 3,0 1,10 9,16 8,-31-20,-2 2,0 1,-1 2,-1 0,-1 2,5 8,-21-20,1 1,-2 0,0 1,0 0,-1 1,-1 0,-1 0,0 1,-2 0,1 0,-2 0,-1 1,2 17,-3-9,-2-1,-1 1,-2-1,0 1,-1-1,-2 0,0-1,-2 1,-1-1,0-1,-2 0,-1 0,-1-1,-2 2,-2 2,-2-1,-1-1,-1-1,-1 0,-1-2,-1 0,-1-2,0-1,-2 0,0-2,-7 2,28-16,-34 18,-1-2,-28 9,29-16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3.17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0,'8'0,"10"0,11 0,8 0,5 8,4 2,3 0,-8 6,5 1,4 4,-8 8,5 6,4 6,-8 3,-3-5,-8-1,-2-8,-6-9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4.0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91 0,'-2'0,"1"1,-1-1,1 0,0 1,-1-1,1 1,0 0,0 0,-1-1,1 1,0 0,0 0,0 0,0 0,0 0,0 0,0 0,0 0,0 1,1-1,-1 0,0 0,1 1,-17 40,9-20,1-7,1 1,0 0,0 0,2 0,0 1,1 0,0 7,3-18,-1 0,1 1,1-1,-1 0,1 1,0-1,1 0,-1 0,1 1,0-1,1-1,-1 1,1 0,1-1,-1 1,1-1,0 0,0 0,0 0,1-1,0 1,16 11,0-1,1-1,0-2,2 0,-1-1,1-1,8 1,29 9,2-4,21 2,-68-15,0 0,0-1,0-1,0 0,0-1,0-1,0-1,16-3,-23 3,-1-1,1 0,-1-1,1 0,-1-1,-1 1,1-1,0-1,-1 1,0-1,-1-1,1 1,-1-1,0 0,-1-1,2-2,12-22,14-17,-33 49,0 1,0-1,-1 0,1 0,0 1,0-1,0 0,0 1,0-1,0 0,0 0,0 1,0-1,0 0,0 0,0 1,0-1,0 0,0 1,1-1,-1 0,0 0,0 1,0-1,0 0,0 0,0 0,1 1,-1-1,0 0,0 0,0 0,1 1,-1-1,0 0,0 0,1 0,-1 0,0 0,0 0,1 1,-1-1,0 0,0 0,1 0,-1 0,0 0,1 0,-1 0,0 0,0 0,1 0,-1 0,0-1,0 1,1 0,-1 0,0 0,0 0,1 0,-1 0,0-1,0 1,1 0,-1 0,0 0,-4 26,-13 7,-2-2,-1-1,-1 0,-1-1,-2-2,-1 0,-3 1,-35 39,33-33,-49 57,-28 18,80-85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4.3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1343 418,'-54'2,"0"3,-32 7,-47 5,118-16,-93 8,0-5,-41-7,144 3,0 0,1-1,-1 0,1 0,-1 0,1 0,0 0,0-1,-1 0,1 0,0 0,0-1,1 1,-1-1,0 0,1 0,0 0,0 0,0-1,-1 0,1-1,1 0,0 0,0 0,0 0,0 0,1 0,0 0,0-1,1 1,-1 0,1-1,0 1,0-1,1 1,0 0,0 0,0-1,4-15,0 0,1 0,2 1,0 0,1 0,0 1,2 0,0 1,8-9,-10 16,0 1,0 0,1 0,0 1,0 0,1 1,0 0,1 1,0 0,0 1,1 0,-1 1,1 0,0 1,8-1,-10 4,0 0,0 0,-1 1,1 1,0 0,0 0,-1 1,1 1,-1-1,1 2,-1-1,0 2,-1-1,1 1,-1 1,0 0,0 0,0 0,-1 1,0 1,0 0,-1 0,0 0,6 7,-1 0,-1 1,0 0,-1 1,-1 0,0 0,-2 1,0 0,-1 0,0 1,-2 0,2 11,-1 49,-3 0,-3-1,-8 44,7-106,-1 1,0-1,-1 0,0 0,-1 0,-1-1,-1 0,0 0,-1 0,-1-1,-8 11,2-7,0-1,-1-1,0 0,-1-1,-1-1,0-1,-1 0,-7 2,-8 3,-1-2,-1-1,0-2,-1-1,0-2,-1-2,0-1,0-2,-1-1,-4-3,41-1,-24 1,0-1,0-1,-20-5,37 4,0 0,0-1,0 0,0 0,0-1,1-1,-1 1,1-1,0 0,1-1,-1 0,-1-2,-14-16,0-1,2-1,0-1,-8-16,-67-122,59 97,14 27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4.6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6.90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3216 264,'-1'42,"2"-1,2 1,2-1,10 40,-11-66,0-1,2 0,-1 0,2 0,0 0,1-1,0-1,1 1,0-1,1 0,0-1,1-1,0 1,1-2,1 1,4 2,1-1,0-1,0-1,1 0,1-1,-1-2,1 0,0 0,2-2,-7-1,0-1,0 0,0-2,0 1,0-2,0 0,0-1,0 0,-1-1,1-1,-1 0,10-5,-3-8,-22 11,-14 8,-13 8,0 2,1 1,0 1,-7 6,-39 20,-64 27,-50 13,124-56,-2-3,-1-4,0-2,-20 0,18-5,0-4,0-2,0-4,-56-6,108 3,1-1,0-1,0 0,0-1,1 0,0-1,0-1,0 0,1-1,0 0,1-1,0 0,1-1,0-1,1 0,-1-1,-22-31,2-1,2-1,-21-46,-51-90,-36-70,109 193,2-1,3-1,-2-19,14 32,12 48,-1 0,0 0,0 1,0-1,0 0,0 0,1 0,-1 0,0 0,0 0,0 0,0 0,1 0,-1 0,0 0,0 0,0 0,1 0,-1 0,0 0,0 0,0 0,0 0,1 0,-1 0,0 0,0 0,0 0,0-1,1 1,-1 0,0 0,0 0,0 0,0 0,0 0,1-1,-1 1,0 0,0 0,0 0,0 0,0 0,0-1,0 1,0 0,0 0,0 0,0-1,0 1,0 0,0 0,0 0,0 0,0-1,0 1,0 0,0 0,0 0,0-1,0 1,0 0,0 0,0 0,0 0,40 59,-16-21,244 320,-153-211,89 95,-193-226,0 0,-1 0,-1 1,0 1,-1 0,-1 0,-1 0,-1 1,0 0,-1 0,-1 0,-1 0,-1 1,0 0,-1-9,-1 1,0-1,-1 0,0 0,-1 0,0 0,0 0,-1-1,-1 0,0 0,-2 4,2-6,0-1,-1-1,1 1,-1-1,0 0,-1 0,0-1,0 0,0 0,0-1,-1 0,1 0,-1 0,0-1,-8 2,-82 15,78-17,-1 1,1 0,0 2,0 0,1 1,-1 1,0 2,-27 19,1 2,2 2,-8 11,-67 48,63-51,-49 33,91-66,-1 0,1-1,-1 0,-1-1,1-1,-9 2,15-6,0-1,0 0,0 0,1 0,-1-1,0-1,0 0,1 0,-1 0,1-1,-1 0,1-1,0 0,1 0,-1-1,1 0,0 0,0 0,0-1,-1-2,-20-19,1-1,1-1,-21-31,2 3,-2 2,-3 2,-3 3,-32-24,77 67,-1 1,0 0,-1 0,1 1,-1 0,0 1,-1 0,1 0,-1 1,1 1,-8-1,0 1,1 0,-1 2,1 0,-1 1,1 1,-1 1,1 0,-28 9,0 2,1 2,0 2,-40 23,33-16,1 3,1 3,2 1,-17 17,50-38,0 1,1 1,0 0,1 1,1 0,0 0,1 1,0 1,1 0,1 0,1 1,0 0,1 0,1 0,-2 16,6-27,0 0,0 0,1 1,0-1,1 0,-1 0,1 1,0-1,1 0,-1 0,1 0,3 5,-3-7,0-1,1 1,-1-1,1 0,0 1,0-2,1 1,-1 0,0 0,1-1,0 0,-1 0,1 0,0 0,0-1,0 1,0-1,0 0,3 0,26 5,-1-2,1-1,-1-1,1-2,0-2,0-1,-1-1,0-2,0-1,0-1,-1-2,11-6,10-5,-1-3,-1-3,-1-1,-2-2,-1-3,34-30,-39 23,-14 8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7.35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1,'8'0,"2"0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0:47.7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01.7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1735 0,'-16'0,"-21"0,-29 0,-34 0,-33 8,-10 3,-4-1,-1 6,9 0,11-2,4-4,8-3,6-3,7-2,12-2,14-1,20 1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03.58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4154 1,'-14'1,"0"0,-1 1,1 0,0 2,0-1,-1 2,-29 8,-312 71,-274 25,-485-5,-9-46,423-24,631-28,56-4,40-4,32-6,9-3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06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11654 479,'-23'22,"-1"-2,-1-1,-1-1,-27 13,4-1,-142 82,-4-9,-5-9,-126 38,-127 23,-61-6,-274 46,-388 29,-804 4,1585-203,315-21,-52-6,131 3,0-1,0 0,0 0,-1 0,1 0,0 0,0 0,-1-1,1 1,0 0,0-1,0 1,0-1,-1 1,1-1,0 1,0-1,0 0,0 1,0-1,0 0,0-1,2 1,0-1,0 1,1-1,-1 1,1 0,-1 0,1-1,-1 1,1 0,-1 1,1-1,0 0,0 0,-1 1,1-1,1 0,76-26,47-9,250-56,163-24,102-6,1447-193,-313 53,-1609 232,-112 16,-116 23,-503 104,27-13,-103 17,-1639 276,1215-214,695-114,310-54,0 2,-6 5,52-10,15-2,4-5,1 1,-1-1,1 0,-1 0,1-1,-1 0,6 0,323-13,437-33,548-20,467-3,2312-31,-2320 72,-416 12,-465 9,-453 11,-403 1,-40-5,-1 0,1 0,0 0,-1 1,1-1,-1 0,1 0,-1 0,1 0,-1 0,1 1,0-1,-1 0,1 1,-1-1,0 0,1 1,-1-1,1 0,-1 1,1-1,-1 1,0-1,1 1,-1-1,0 1,1-1,-5 3,0 0,-1 0,1 0,0-1,-1 0,1 0,-1 0,0 0,0-1,0 0,1 0,-5 0,-480 102,-459 70,-401 68,-326 52,-233 34,-1769 255,3-99,2555-363,388-54,591-57,-101-6,231-4,-1 0,1 0,0-1,0 0,0 0,-5-3,14 5,0 0,0-1,1 1,-1 0,0 0,0-1,1 1,-1-1,0 1,1 0,-1-1,1 1,-1-1,0 0,1 1,-1-1,1 1,0-1,-1 0,1 1,-1-1,1 0,0 1,0-1,-1 0,1 0,0 1,0-1,0 0,0 0,0 1,0-1,0 0,0 0,0 1,0-1,0 0,0 0,1 1,-1-1,0 0,1 0,2-3,0 0,0 0,1 1,0-1,-1 1,1 0,0 0,1 0,-1 0,1 1,86-44,206-67,743-207,240-86,-1253 396,142-56,-140 53,0-1,-2-1,0-2,1-1,-26 16,0 1,1 0,-1-1,-1 1,1-1,0 0,0 0,-1 0,1 1,0-1,-1-1,0 1,0 0,0 0,0 0,0-1,0 1,0-1,-1 1,0 1,-1 0,1 0,0 0,-1 0,1-1,-1 1,1 0,-1 0,0 0,1 0,-1 0,0 0,0 0,0 0,0 1,0-1,0 0,0 0,0 1,0-1,0 1,0-1,0 1,-1-1,-15-5,1 2,-1-1,0 2,0 0,-2 1,18 2,-121-11,-14 4,-293-4,-168-4,298 7,-1168-39,17-62,1332 96,-73-21,114 9,73 23,1 1,0-1,0 1,-1-1,1 0,0-1,1 1,-1 0,0-1,1 0,-1 1,1-1,-1-1,3 3,-1 0,1 0,0 0,-1-1,1 1,0 0,0 0,0-1,0 1,0 0,0-1,0 1,0 0,1 0,-1-1,0 1,1 0,-1 0,1 0,-1-1,1 1,0 0,-1 0,1 0,0 0,0 0,0 0,0 1,0-1,0 0,0 0,7-5,1 0,0 0,0 1,0 0,0 1,1 0,4-1,77-22,1 5,76-9,523-64,342-9,290 5,4194-97,-4739 188,-360 8,-337 1,-71 0,-19 0,-212 3,-273 0,-245 0,-180-2,-69 0,59-1,161-1,221 0,262-3,247-2,40 4,-1 0,0 0,1 0,-1 0,1 0,-1 1,1-1,-1 1,1-1,-1 1,1 0,-1-1,1 1,0 0,-1 0,2 0,213-20,201 0,180 3,2213-8,-2270 26,-955-2,-107-14,-1293-114,1371 70,371 47,-1-4,2-2,-3-5,60 17,-1 0,2-1,-1-1,-3-3,14 9,0-1,1 0,-1 0,0 0,1 0,0-1,0 0,0 1,0-1,0 0,1 0,-1-1,2 3,0-1,1 0,-1 0,0 1,1-1,0 0,0 0,-1 1,2-1,-1 0,0 0,0 0,1 1,0-1,-1 0,1 1,0-1,0 0,1 0,2-4,1-1,0 1,1 0,-1 0,1 0,1 1,-1 0,6-4,31-21,1 2,0 2,2 1,10 0,85-38,87-23,291-71,140 3,62 2,-53 23,-126 32,-154 27,-152 25,-223 44,0-1,-1 0,1 0,0-2,9-4,-23 5,-12 0,-52-1,-174 3,-113 4,68 2,-657-4,822-5,-20-7,70-1,66 12,1 1,0-1,-1 0,1 0,0 0,0 0,0 0,-1 0,1 0,0-1,1 1,-1-1,0 0,0 0,2 1,-1 1,1-1,0 0,0 0,0 0,0 1,0-1,0 0,0 0,0 1,1-1,-1 0,0 0,0 1,1-1,-1 0,0 1,1-1,-1 0,1 1,-1-1,0 0,1 1,0-1,-1 1,1-1,-1 1,1-1,0 1,-1 0,1-1,0 1,-1 0,1-1,0 1,10-6,0 1,0 1,0-1,9-1,56-14,1 4,11 1,306-30,1440-37,-1599 82,-216 1,0 0,-1 1,1 1,-1 0,6 3,-22-5,0-1,0 1,0 0,0 0,0 0,-1 0,1 0,0 0,-1 0,1 1,-1-1,1 1,0 0,-2-1,0-1,1 1,-1-1,0 1,0 0,1-1,-1 1,0 0,0-1,0 1,0 0,0-1,0 1,0 0,0-1,0 1,0 0,-1-1,1 1,0 0,0-1,-1 1,1-1,0 1,-1 0,-2 3,-1 0,1-1,-1 1,0-1,0 0,0 0,0 0,-4 1,-242 133,179-101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53:07.9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3033 50,'-54'2,"1"2,-26 7,-6 0,-1185 86,-3-75,1116-24,95-5,62 4,9 0,38-5,138-10,100-1,84 3,561-1,-111 4,-8-31,-661 27,-129 10,-38 3,-79 6,1 5,-42 9,31-3,-447 43,-386 48,909-100,45-4,72-8,149-16,366-21,132-13,-624 42,-99 11,-14 0,-57-7,-176-5,-122 4,-500 2,214 5,702 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0.5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0,'7'0,"12"8,18 19,10 21,22 18,23 30,36 30,12 10,6 6,18 19,22 13,-5-5,-10-1,-9-13,-25-16,-27-24,-33-24,-28-27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11.63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903 2644,'473'0,"-453"0,-1-1,0 0,0-2,0-1,0 0,14-5,-23 5,-1 0,1 0,-1-1,0 0,-1 0,1-1,-1 0,0-1,-1 1,1-2,-1 1,-1-1,4-5,0-4,0-1,-1-1,-1 1,-1-1,2-8,-3 7,2 0,0 1,1 0,9-14,-3 5,0 0,-2-1,-1 0,-1-1,-1 0,-2 0,-2-1,0 0,-2-2,17-67,-12 62,-1 0,-3-1,0-8,-3-386,-4 208,1 213,1 0,-2-1,1 1,-2 0,0-1,0 1,-1 1,-5-12,-6-6,-2 0,-14-19,20 31,-87-148,57 92,-4 2,-40-50,45 76,-43-37,18 19,49 49,1 0,-2 2,0 0,0 1,-1 1,0 0,-4 0,-43-17,-29-6,80 28,-40-11,0 2,-1 2,-1 3,0 2,0 3,0 2,-1 2,-42 7,81-4,-1 0,1 1,1 1,-1 0,1 2,0 0,0 0,1 2,0 0,0 1,1 1,-5 4,-1 3,1 1,1 1,1 1,0 0,2 1,0 1,2 1,0 0,-3 13,0 0,3 1,1 0,-3 17,8-5,1 1,3 0,2 0,2 1,4 19,-1 37,-2-98,-3 21,3 0,0 0,2-1,1 1,2-1,1 1,10 27,15 33,2 25,-11-35,32 74,-35-105,-10-25,0 0,1-1,2 0,0-1,4 4,-4-8,0 0,-2 1,-1 1,0 0,-2 0,7 23,4 29,3 37,12 46,-16-90,-9-25,3-1,1 0,2 0,1-1,7 7,-19-40,1 0,1 0,-1 0,1-1,0 0,0 0,1 0,-1-1,1 0,0 0,0-1,0 0,1 0,-1-1,1 1,0-2,-1 1,1-1,0 0,0-1,3 0,0 1,1-1,-1-1,1 1,-1-2,0 0,0 0,1-1,-1 0,-1-1,1 0,-1-1,1 0,-1-1,6-4,45-44,-33 31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2.0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4441 0,'0'4,"1"-1,-1 0,1 0,0 0,0 0,0 0,1 0,-1 0,1 0,-1 0,1-1,0 1,0 0,0-1,2 1,41 38,-27-26,89 71,105 62,7 6,-84-52,-5 6,47 54,-163-147,0 0,-1 1,-1 0,0 1,-1 0,-1 1,-1 0,-1 0,0 1,-1 0,-1 1,-1-1,-1 1,1 12,4 32,-2 1,-4 0,-3-1,-2 1,-3 0,-3-1,-3 0,-2 0,-4-1,-2-1,-6 9,10-37,-2 0,-1-1,-1-1,-2-1,-1-1,-2-1,-3 3,-11 7,-2-2,-1-1,-1-2,-29 15,-47 22,-2-7,-3-4,-60 16,39-19,-3-7,-2-6,-2-7,-18-3,-364 47,-64-18,418-47,-104 7,272-22,1-1,-1 0,0 0,1-1,-1 0,1-1,-1 0,1-1,0 0,-1-1,7 2,0 0,1-1,-1 1,1-1,0 0,-1 0,1 0,1 0,-1 0,0-1,1 0,0 1,0-1,0 0,0 0,0 0,1 0,0 0,0 0,0 0,0-1,1 1,-1 0,1-1,0 1,0-31,1 1,1-1,2 1,2 0,1 0,1 1,2-1,10-20,4-4,3 0,3 2,2 1,13-13,-31 46,1 2,1 0,1 0,1 2,1 0,0 1,1 1,3 0,-17 11,1 1,0 0,1 0,-1 0,1 1,-1 0,1 1,0 0,0 0,0 1,0 0,0 0,1 1,-1 0,0 0,0 1,0 0,0 0,0 1,0 0,0 1,0 0,-1 0,1 0,-1 1,6 4,-3 0,0 0,-1 0,-1 1,1 0,-1 0,-1 1,0 0,0 0,-1 1,3 6,11 27,-1 1,-2 4,-8-26,1 8,0 0,-2 1,-2 0,-1 0,-1 0,-2 1,-1 0,-1-1,-2 1,-1-1,-5 13,3-18,-2 0,-1-1,-2 0,0 0,-1-1,-2 0,-1-1,0-1,-2 0,0-1,-2-1,-1 0,-13 11,-24 16,-3-2,-1-3,-2-3,-21 8,-36 15,-116 41,185-84,0-3,-2-1,-44 6,76-18,0-1,1-1,-1-1,0-1,1-1,-1 0,0-2,1 0,-1-1,1-1,-18-7,26 6,-1 0,1 0,1-1,-1-1,1 0,0 0,1-1,-7-8,-13-17,-21-34,25 33,-442-621,-111-150,444 634,3 13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2.5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1,'8'0,"10"32,27 34,21 38,24 26,36 30,13 20,15 20,13-9,18-4,-6-19,-18-13,-20-25,-35-27,-26-31,-27-27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3.77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2697 0,'8'1,"1"-1,-1 2,0-1,0 1,0 0,0 1,0 0,-1 0,1 0,-1 1,0 0,0 1,0 0,3 3,12 12,0 0,-1 2,6 10,-17-21,59 75,-3 4,-5 2,-3 3,-5 2,-4 2,-4 3,-5 1,25 101,-55-170,-2 1,-1 0,-1 0,-3 1,-1 0,-1 0,-3 24,0-50,0 0,-1 0,0 0,-1-1,0 1,0-1,-1 0,0 0,0 0,-1-1,0 1,-1-1,0-1,0 0,-1 0,0 0,0-1,-8 5,-13 7,-1-2,-1-1,0-2,-29 9,-66 18,-1-4,-2-7,-1-5,-87 3,198-25,1-1,0 0,-1-2,1 0,0-1,-1-1,1-1,0 0,-8-4,17 4,0 0,0 0,0-1,1-1,0 1,0-1,0-1,1 1,0-1,0-1,1 1,0-1,0 0,1-1,0 1,0-1,1 0,-1-2,-4-15,0-1,2 0,1-1,1 0,1 1,2-1,1-1,2-24,-12 115,-3-1,-2 0,-3-1,-8 12,14-36,-11 35,-4-1,-3-1,-3-1,-35 49,55-94,-2 0,-1-2,0 0,-2-1,0-1,-1-1,-1-1,-1 0,0-2,-1 0,-1-2,0 0,-1-2,0-1,-3 0,1-2,-1-1,-1-2,1-1,-1-1,0-1,-15-2,26-1,0-1,0 0,0-1,0-2,1 1,-1-2,1 0,0-1,1-1,-14-9,2-3,1-1,0-1,2-2,0 0,2-2,1 0,1-2,-4-7,-34-58,-43-93,20 17,-36-116,-46-183,83 230,-107-354,179 562,5 22,2 10,3 37,1 14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4.1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5.9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1369 1,'6'0,"0"0,0 1,0 0,0 0,0 0,-1 1,1 0,0 0,-1 0,1 1,-1 0,0 0,0 0,0 1,4 3,-2 0,0 0,0 1,-1 0,1 1,-2-1,1 1,-2 0,1 1,-1 0,6 14,-2 1,-1 0,-1 1,-1 0,-2 0,0 0,-2 0,-1-11,-1 0,0 0,-2 0,1-1,-2 1,0-1,-1 0,0 0,-1 0,-1-1,0 0,0 0,-2-1,1 0,-2 0,1-1,-2 0,-7 6,-15 12,-1-1,-2-2,0-1,-2-3,-30 14,15-10,-1-2,-1-3,-1-2,-1-2,-1-3,0-3,0-2,-1-2,0-4,0-2,-46-5,92 3,1-1,-1-1,1 0,0-1,0 0,0-1,0 0,1 0,0-2,0 1,1-2,-1 1,2-1,-1-1,1 0,0 0,1 0,-1-2,-17-27,1 0,2-1,1-2,-6-18,8 16,-64-144,49 103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6.3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7.4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1253 1232,'48'1,"1"-1,0-3,0-2,-1-2,0-2,3-3,167-66,28-24,196-71,-429 169,8-4,0 1,1 1,0 2,1 0,10 0,-33 4,1 0,-1 0,0-1,1 1,-1 0,0 0,1 0,-1 0,0 0,1 0,-1 0,1 0,-1 1,0-1,1 0,-1 0,0 0,1 0,-1 0,0 0,0 1,1-1,-1 0,0 0,1 1,-1-1,0 0,0 0,1 1,-1-1,0 0,0 1,0-1,1 0,-1 0,0 1,0-1,0 1,0-1,0 0,0 1,0-1,0 0,0 1,0-1,0 0,0 1,0-1,0 0,0 1,0-1,0 1,-11 19,9-18,-19 28,-2-1,-1-1,-1-1,-20 17,-124 94,75-63,-90 72,-64 30,144-109,-4-5,-2-5,-43 14,116-59,-1-1,0-2,-1-1,0-3,0 0,0-3,0-1,-1-2,1-2,-8-2,39 3,1-1,-1 1,0-1,1 0,-1-1,1 1,0-2,0 1,0-1,1 0,-1 0,1-1,0 0,0 0,-5-6,-8-11,0-1,2 0,-11-21,27 43,-49-82,5-1,-19-52,-67-188,53 124,-40-99,-74-180,159 404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8.2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1,'1'12,"1"0,0 0,1 0,0-1,1 1,0-1,0 1,2-1,-1-1,1 1,1-1,0 0,0 0,1-1,0 0,8 6,2 2,0-2,0 0,2-1,0-1,0 0,1-2,1-1,5 2,-11-6,0-2,0 1,1-2,0 0,0-1,-1-1,1 0,0-1,0-1,0-1,0 0,-1-1,1-1,-1-1,16-6,-27 12,-11 9,-16 13,-37 28,-151 140,172-152,2 1,2 1,1 3,-4 10,13-13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18.7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1,'9'16,"17"20,6 14,5 5,4-6,-5 4,7 1,-3 0,-1 6,-7 2,7 5,5 0,-5-4,-9-12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0.61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4653 1828,'-12'1,"1"0,-1 1,1 1,0 0,0 1,0 0,1 0,-1 1,1 0,-4 4,-14 5,21-10,-51 24,0 3,-43 33,86-54,0 1,1 1,0 0,1 1,1 0,0 1,1 0,0 1,1 0,1 1,0 0,-4 14,10-21,1 1,0-1,0 1,1 0,0 0,1-1,0 1,0 0,1 0,1 0,0-1,0 1,0 0,1-1,1 0,0 0,0 0,1 0,0-1,0 1,1-1,0-1,7 8,8 8,2-1,0-1,1-2,2 0,-1-1,26 12,-16-12,1-1,1-2,0-1,0-3,2 0,-1-3,1-1,0-2,0-2,1-1,-1-2,1-2,27-5,-60 6,0 0,0 0,0-1,0 0,-1 0,1 0,-1-1,1 0,-1-1,0 1,0-1,-1 0,1-1,-1 1,0-1,0 0,0-1,3-4,-2 0,-1 0,0 0,-1 0,0 0,-1-1,0 0,0 0,-1 0,0 0,-1 0,-1-7,4-32,-3 0,-1-1,-3 1,-2 0,-3 0,-7-24,11 60,-2 0,0 1,-1-1,0 1,-1 1,0-1,-1 1,0 1,-1 0,-1 0,0 1,0 0,-1 1,0 0,-8-4,-9-4,-1 2,0 1,0 1,-2 2,1 1,-17-2,-41-7,-1 5,0 3,-1 4,0 4,0 5,-11 4,81-4,1 0,-1 2,1 0,0 2,0 0,0 1,1 1,0 1,0 0,1 2,1 0,0 1,0 0,1 2,1 0,0 1,1 0,0 1,2 0,-4 7,-91 147,69-104,-3-2,-3-3,-25 27,54-71,-2 0,0-1,0-1,-2 0,1-2,-2 0,0-1,0-1,-1-1,-1 0,0-2,0-1,-8 2,2-3,1-1,-1-1,0-1,1-2,-1 0,0-2,0-1,0-2,0 0,1-2,0-1,0-1,1-1,0-2,1 0,0-2,0-1,1 0,-19-18,20 14,1-2,0 0,2-2,0 0,2-2,0 0,-12-24,19 27,1 1,0-2,2 1,1-1,1-1,0 1,2-1,1 0,0 0,2-11,-1 1,3-1,0 0,2 1,2 0,1 0,2 0,1 0,1 1,2 1,1 0,1 0,2 2,15-22,-1 8,3 1,1 1,2 2,23-19,-39 40,1 1,1 0,0 2,1 0,1 2,0 1,1 0,0 2,24-6,-35 12,1 1,1 0,-1 1,0 1,0 0,1 1,2 1,-13 0,-1-1,1 1,0 0,-1 0,1 1,-1-1,1 1,-1 0,0 0,1 1,-1-1,0 1,-1 0,1 0,0 0,-1 0,0 1,0-1,0 1,0 0,0 0,-1 0,0 0,1 3,4 12,0 1,-2 0,-1 1,0-1,-1 1,-1 20,-1 36,-5 20,1-29,3-37,-2 0,-1-1,-1 1,-2-1,-1 0,-2 0,0-1,-2 0,-1-1,-2 0,0-1,-2 0,-1-2,-1 0,-1 0,-9 7,-20 14,-1-1,-3-3,-1-2,-2-3,-41 22,-89 38,-32 4,164-76,-248 108,295-130,0 0,0-1,0 0,0 0,-1 0,1-1,-1 0,1 0,-1-1,1 1,-1-1,-5-1,8-1,-1 1,0-1,0 0,1 0,-1-1,1 1,0-1,0 0,0 0,0 0,0-1,1 1,-1-1,1 0,0 0,0 0,0-1,-32-51,2-2,-17-44,-24-44,-254-448,-36-62,172 337,-15 6,187 285,-261-361,216 305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14.0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1,'0'7,"0"12,0 10,0 8,0 5,0 5,0 1,0 1,0 0,8-1,3 9,0 9,-3 3,-2-12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1.1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248 0,'0'8,"-8"11,-10 10,-3 8,-6-3,-5 2,1 2,0-5,3 0,0-6,5-8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1.5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630 0,'-24'24,"-16"24,-9 20,-12 14,-4 34,-7 20,1-4,4-1,6-15,14-19,5-18,11-23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2.9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1287 231,'-30'27,"-1"-1,-16 9,-27 22,31-21,-2-2,-1-2,-2-1,-1-3,-9 2,19-13,0-2,0-1,-1-2,-1-2,0-2,0-1,-14-2,-175 18,227-23,-1 1,0-1,1 0,-1 0,1 0,-1 0,1-1,-1 1,1-1,-1 0,1 0,-1 0,1 0,0-1,0 0,0 1,0-1,0 0,0 0,0-1,0 1,1-1,-1 1,1-1,0 0,0 0,0 0,0 0,0 0,1 0,0-1,-1 1,1 0,0-1,1 1,-1-1,0 1,1-1,0 1,0-1,0-2,0-8,1 0,0 1,1-1,1 0,0 1,1 0,0 0,1 0,0 0,6-8,14-18,1 1,2 1,2 2,1 0,2 3,1 0,1 2,2 2,1 2,1 1,1 2,32-13,-62 32,1 0,0 1,0 1,1 0,-1 0,0 1,1 1,-1-1,0 2,1 0,-1 0,0 1,0 1,0 0,0 0,0 1,0 0,-1 1,0 0,0 1,2 2,5 2,-1 1,-1 1,0 0,-1 1,0 1,-1 0,-1 1,0 1,-1-1,0 2,-2-1,4 8,2 14,-2 1,-1 0,-2 0,-2 1,-1 0,0 22,-1 43,-8 104,-3-113,-5 1,-5-1,-3-1,-5-1,-3 0,-5-2,-4-2,-3-1,-5-2,-3-1,-21 23,33-60,-3-3,-1-1,-3-2,-1-2,-2-1,-2-3,-8 3,-47 28,-4-4,-102 45,163-88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4.0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1,'4'0,"0"1,1 0,-1 0,1 0,-1 1,0-1,0 1,0 0,0 0,0 1,0-1,0 1,-1-1,1 1,0 2,52 56,-37-38,100 128,83 141,-105-148,395 615,-424-652,43 80,22 33,-100-155,-22-34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5.6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2346 1,'0'3,"1"1,0 0,0-1,0 1,0-1,1 1,-1-1,1 0,0 0,0 0,0 0,0 0,2 1,4 8,298 419,216 333,-494-716,-3 0,-1 1,-3 2,-2 0,-2 1,-2 1,-3 0,-2 1,-3 0,-1 1,-4 0,-1-1,-6 40,4-77,-1 1,0-1,-2 1,0-1,-1 0,0 0,-1-1,-1 1,-1-1,0-1,-1 1,-1-2,-1 1,1-1,-2-1,0 0,-1-1,0 0,-8 5,-182 124,171-121,-15 8,-2-3,-1-2,-1-2,-1-2,0-3,-1-2,-1-2,-25 1,36-6,0-2,0-2,-1-2,1-2,-1-1,1-3,0-1,1-2,-1-2,22 4,0-1,0-1,1 0,0-2,1 0,0-2,0 0,1 0,1-2,0 0,1-1,0-1,2 0,0-1,0-1,2 0,0-1,-3-9,1-1,3-1,0 0,2 0,1-1,2 0,1-1,1 0,1 1,2-1,2 0,1 0,1 1,1-1,2 1,8-24,-10 45,1-1,0 1,0 0,1 0,0 1,1-1,0 1,0 1,1-1,0 1,1 1,0 0,0 0,0 0,1 1,0 1,0 0,1 0,6-2,1 1,-1 0,1 2,0 0,0 1,0 1,0 0,1 2,-1 0,17 3,-31-3,0 0,-1 1,1-1,0 1,-1 0,1 0,-1 0,1 1,-1-1,0 1,0 0,0 0,1 0,-2 0,1 1,0-1,0 1,-1 0,0-1,1 1,-1 1,0 0,0 1,0 0,0-1,-1 1,0 0,0 0,0 0,0 1,-1-1,0 0,0 0,0 0,-2 5,-1 7,-1 1,-1-1,0 1,-2-1,0-1,-1 1,0-1,-3 2,-20 29,-1-2,-3-2,-2-1,-1-1,-38 29,45-43,-2-1,-1-2,-2-2,0-1,-1-2,0-1,-2-2,-10 2,32-12,-1-1,0-1,0-1,0 0,0-1,-1-1,1-1,0 0,-1-2,1 0,0-1,0-1,0 0,1-1,-1-1,1-1,0-1,1 0,0-1,0 0,1-2,0 0,1 0,-10-12,-44-48,4-3,3-3,3-3,-44-81,-167-353,264 503,-84-189,-29-115,72 189,38 102,-2 1,-1 0,0 0,-3-1,10 17,-1 0,0 1,0 0,-1-1,1 2,-1-1,-1 1,1 0,-1 0,0 0,0 1,0 0,0 1,-2-1,-28-6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6.1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0,'8'0,"10"8,19 35,27 41,18 47,11 26,6 9,-6 9,-10-2,-4-13,-15-27,-11-20,-6-21,-11-10,-3-11,-8-10,0-7,-4-12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7.4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1847 1,'15'0,"0"0,0 2,0 0,-1 1,1 0,-1 1,0 1,0 0,0 1,-1 0,0 1,0 1,6 5,-4-2,0 1,-2 1,0 1,0 0,-1 0,-1 1,0 1,-1 0,-1 0,3 8,8 23,-1 1,-3 0,-2 1,2 19,4 38,1 61,-9 29,-12 140,-1-324,2 1,-2 0,1 0,-2-1,0 1,0 0,-1-1,-2 4,3-12,1 0,-1-1,-1 1,1-1,0 1,-1-1,0 0,1 0,-1 0,0 0,-1-1,1 1,0-1,-1 0,1 0,-1 0,0-1,0 1,0-1,0 0,0 0,0 0,0 0,0-1,-2 1,-62 2,0-2,-38-5,18 0,68 3,-17 1,1-1,0-2,0-2,1-2,-19-5,47 10,-1 0,1-1,0 0,-1 0,2-1,-1 0,0 0,1 0,-1-1,1 0,1-1,-1 1,1-1,0 0,0 0,0 0,1-1,0 0,0 0,1 0,0 0,0 0,1-1,0 1,0-1,1 0,-1-6,1 5,1 1,0-1,0 1,1-1,0 1,1-1,-1 1,2 0,0-2,-3 9,0 0,1-1,-1 1,1 0,-1 0,1 0,0 0,-1 0,1 0,0 0,0 0,-1 0,1 0,0 1,0-1,0 0,0 0,0 1,-1 0,1 0,-1 0,1 0,-1 0,1 0,-1 0,1 1,-1-1,0 0,1 0,-1 0,1 0,-1 1,0-1,1 0,-1 0,1 1,-1-1,0 0,1 1,-1-1,0 0,1 1,-1-1,0 0,0 1,0-1,1 1,1 4,1 0,-1 0,0 1,0-1,-1 1,1 0,-1 0,4 34,-1 0,-2 1,-1-1,-3 0,-1 1,-2-1,-1 0,-3-1,-1 0,-2 0,-3 3,-14 31,-4-1,-2-2,-4-1,-3-2,-13 13,46-66,-1-1,-1 0,0-1,-1 0,0-1,0 0,-10 5,15-11,0-1,0-1,-1 1,0-1,1 0,-1-1,0 0,-1 0,1 0,0-1,0-1,-1 1,1-1,0-1,0 0,-2 0,-11-3,-1-1,1-2,0 0,0-1,1-1,0 0,1-2,-12-8,-26-21,1-3,-3-6,1-3,3-3,1-3,4-1,-39-60,-4-23,-50-107,121 207,2-2,2-1,1 0,3-1,1-1,-3-33,15 74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7.9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8.7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628 0,'6'1,"-1"0,0 0,0 1,0-1,0 1,-1 0,1 0,0 1,-1-1,1 1,-1 0,0 0,0 1,1 0,8 6,39 33,-3 3,-1 1,-2 3,3 7,-31-35,-4-4,0 1,-1 1,-1 0,-1 1,-1 0,-1 0,-1 1,0 0,-2 1,-1 0,1 6,-5-21,0 0,-1-1,0 1,0 0,-1-1,1 1,-2-1,1 1,-1-1,0 1,-1-1,1 0,-2 0,1 0,-1 0,0-1,0 1,-1-1,1 0,-3 1,-14 14,0 0,-2-2,0-1,-19 11,23-15,-52 35,-2-3,-2-4,-2-2,-2-4,-1-4,-1-3,-47 8,122-35,-16 4,0-2,0 0,0-2,-6 0,24-1,-1-1,1 0,-1 0,1-1,-1 1,1-1,-1 0,1 0,0-1,-1 1,1-1,0 0,0 0,0-1,0 1,1-1,-1 1,1-1,-1 0,1-1,0 1,0-1,0 0,-11-26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29.08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0,'7'0,"4"0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16.2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1236 453,'-2'-12,"0"0,-1 0,-1 0,0 0,0 1,-1 0,-1-1,0 2,0-1,-1 1,-7-8,1-2,-10-10,-1 1,-2 1,0 1,-2 1,0 2,-11-6,-11-11,42 34,1 1,-1 0,0 1,0 0,0 0,-1 1,0 0,0 1,-7-3,8 5,1 0,-1 0,1 1,-1 0,1 0,-1 1,0 0,1 0,-1 0,1 1,0 1,-4 1,-64 26,2 4,-20 15,-16 7,41-19,1 4,2 2,-8 12,64-48,1 0,1 0,-1 1,1 1,0-1,1 1,0 0,0 0,1 1,1 0,-1 0,1 0,1 0,0 0,0 1,1 0,1 1,-3 28,1 0,3 0,1 0,2 3,1 29,-3-50,-2-3,2 0,0 0,2 0,0 0,1 0,5 14,18 35,3-1,3-1,3-2,9 8,-11-20,-12-15,1-2,2-1,27 28,-43-52,1 0,1-1,0-1,0 0,1 0,0-1,0 0,0-1,1-1,0 0,0-1,1 0,-1-1,2 0,61 5,0-4,1-2,37-7,10 2,10 3,104-3,-227 2,1 0,0 0,-1-1,1-1,-1 0,1 0,-1-1,0-1,0 0,3-2,-8 3,-1 1,-1-1,1 0,0 0,-1 0,0-1,0 0,0 1,-1-1,0-1,0 1,0 0,0-1,-1 0,0 1,0-1,0 0,-1 0,0 0,0-4,3-52,-3 1,-7-58,0-13,7 89,-3-1,-1 1,-2 0,-2 0,-2 1,-11-30,-4 5,-3 0,-2 2,-26-38,36 68,2 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1.0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3.1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0 825,'4'0,"0"1,0-1,0 1,0 0,0 0,0 0,0 0,0 1,0 0,-1 0,1 0,-1 0,1 0,-1 1,2 2,43 50,-8-8,-31-39,0 1,0-1,1-1,0 1,1-2,0 0,0 0,0-1,0 0,1 0,0-2,0 1,0-2,0 0,1 0,-1-1,0 0,1-1,-1-1,1 0,-1 0,0-2,0 1,0-1,1-1,29-12,-1-2,-1-1,-1-2,-1-2,0-1,22-21,-51 38,0-1,0 0,-1 0,0-1,0 0,-1-1,0 1,-1-1,0 0,0-1,-1 0,1-4,-1-2,0-1,-2 0,0 0,-1-1,0 1,-2 0,-1-13,0-14,-3-1,-2 1,-1 0,-9-26,8 44,-2 0,0 1,-2 0,0 1,-2 0,-1 1,-18-22,21 30,8 9,-1 0,0 0,0 0,-1 1,1 0,-2 0,1 0,0 1,-1 0,0 0,0 1,-1 0,1 0,-2 0,8 4,-1 0,1 0,-1 0,0 0,1 0,-1 0,1 1,-1-1,1 0,-1 1,1-1,0 1,-1 0,1 0,-1-1,1 1,0 0,0 0,0 0,-1 0,1 0,0 0,0 1,0-1,1 0,-1 0,0 1,0-1,1 1,-1-1,1 1,-1-1,1 1,0-1,-1 1,1 0,-8 62,8-59,-1 36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3.83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1,'8'0,"2"0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6.2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2683 141,'11'-8,"0"0,0 1,1 0,0 1,0 1,1-1,-1 2,1 0,0 1,4-1,-4 0,59-17,-6 2,37-5,-80 20,1 1,0 1,0 1,-1 1,1 1,9 2,22 5,-1 1,0 3,4 4,-41-11,-1 2,0-1,0 2,0 0,-1 1,0 1,-1 0,0 1,-1 0,0 1,8 10,-3 2,-1-1,-2 2,0 0,-2 1,0 1,-2 0,-1 0,-1 1,-2 0,-1 1,2 19,3 52,-4 0,-6 73,-1-107,0-45,1 50,-3-1,-3 1,-12 61,12-111,0 0,-1 0,-2 0,0 0,-1-1,-1-1,0 0,-2 0,0-1,-1 0,-1-1,-1-1,0 0,-11 8,10-12,-1 0,-1-2,1 1,-2-2,1 0,-1-2,0 0,-1-1,0-1,0 0,0-2,-14 1,-12-1,-1-2,0-2,1-2,-1-2,1-2,20 3,0-2,0 0,1-1,0-2,-19-8,34 12,1 0,0-1,0 1,0-2,1 1,-1-1,2-1,-1 1,1-2,0 1,1 0,0-1,0-1,1 1,-1-4,-15-42,4-2,1-1,4 0,2-1,0-19,7 55,-22-200,22 180,3 0,1 0,2 0,3-6,-4 38,0 1,1-1,0 1,1 0,0 0,1 0,0 0,0 1,1 0,0 0,1 0,0 1,4-4,0 2,1-1,1 2,0 0,0 0,1 1,0 1,1 0,10-3,19-4,1 3,0 1,0 2,1 3,40-1,-62 5,-1 0,1 2,-1 0,1 2,-1 0,0 2,6 2,-22-4,1-1,-1 1,1 1,-1-1,0 1,0 0,0 1,-1 0,1 0,-1 0,-1 1,1 0,-1 0,0 1,0-1,0 1,-1 0,0 0,-1 0,0 1,0-1,1 6,0 1,-1 1,0-1,-1 1,-1 0,0 0,-1 0,0 0,-1 0,-1-1,-1 1,-2 8,0-5,-2 0,0 0,-1-1,-1 0,0 0,-2-1,1 0,-13 12,-13 15,-3-3,-1 0,-2-3,-2-1,-1-3,-1-1,-2-2,-1-3,-32 13,-31 9,-1-4,-3-6,-51 9,76-28,0-3,0-5,-1-3,-82-4,142-5,14 0,0 0,0-1,0 0,0-2,0 0,-2-2,16 4,-1 0,1-1,0 0,0 0,0 0,0-1,1 1,-1-1,1 0,-1 0,1 0,0 0,0-1,0 1,1-1,-1 1,1-1,0 0,0 0,0-1,1 1,-1 0,1 0,0-1,0 1,0-4,1-66,0 45,-1 24,-1 10,-4 18,-2-1,-1 0,0-1,-1 0,-2 0,-5 7,-13 14,-1 0,-16 13,28-34,-2-2,-1 0,0-1,-1-1,-1-1,0-1,-1-2,-1 0,0-2,-3 0,-10 3,-1-2,-1-1,0-3,-1-1,1-2,-24-1,46-4,0-1,0-1,0-1,1-1,-1 0,1-1,0-1,1-1,-1 0,1-2,1 0,-1-1,2 0,-1-1,1-1,-19-17,1-2,1-1,1-2,2-1,-15-25,-10-21,4-3,3-1,5-2,-27-79,14 7,7-2,-7-64,50 202,-2-3,1-1,2 0,0 0,2 0,1 0,1 0,2-10,-3 36,1-1,0 1,0-1,0 1,0 0,1-1,-1 1,0 0,0-1,1 1,-1 0,1 0,-1-1,1 1,0 0,-1 0,1 0,0 0,0 0,0 0,0 0,0 0,0 0,0 0,0 0,0 1,0-1,0 0,1 1,-1-1,0 1,1-1,-1 1,0 0,0-1,2 1,17 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6.7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8.4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3365 347,'-1'0,"0"0,0 0,0 1,0-1,0 0,0 1,0-1,1 1,-1-1,0 1,0 0,0-1,1 1,-1 0,0-1,1 1,-1 0,0 0,1 0,-1 0,1 0,0-1,-1 1,1 0,0 1,-9 27,8-27,-1 12,1-1,0 1,0 0,2 0,0 0,0-1,1 1,1 0,0-1,1 0,1 0,0 0,1 0,15 33,2-2,28 42,-17-33,3-2,1-2,3-1,1-3,13 8,-38-36,-3-4,0 0,1 0,0-2,1 0,4 2,-18-11,1 0,-1-1,1 0,0 1,-1-1,1 0,0 0,0-1,0 1,0 0,-1-1,1 0,0 0,0 0,0 0,0 0,0-1,0 1,0-1,-1 1,1-1,0 0,0 0,-1-1,1 1,-1 0,1-1,-1 0,1 1,-1-1,0 0,0 0,0-1,0 1,0 0,0-1,6-11,0-1,0 0,-1 0,-1-1,-1 0,0 0,-1 0,-1 0,0-10,4-37,-3-57,-4 100,1-16,-2 0,-1 0,-2 0,-2 0,-1 1,-7-17,8 34,-1 0,0 0,-2 0,0 1,-1 0,-1 1,0 0,-1 1,-1 0,0 1,-1 1,-14-11,-22-16,-1 3,-2 3,-2 1,-1 3,-1 3,-45-15,84 36,-1 2,1 1,-1 0,1 1,-1 1,0 1,1 1,-1 0,0 1,1 1,-1 1,1 1,0 0,1 1,-1 1,1 1,0 0,-1 3,-41 26,1 2,2 3,2 2,-13 17,-20 15,-356 278,390-313,30-24,-4 5,-1-1,-1-1,-6 1,27-17,1 0,-1 0,0-1,0 0,0 0,0-1,-1 0,1-1,-1 1,1-2,-1 1,0-1,1-1,-1 1,-2-2,5 0,1 0,-1 0,1-1,0 0,0 0,1 0,-1 0,0-1,1 0,0 0,0 0,0 0,0-1,1 0,0 0,0 1,0-2,1 1,-1 0,1 0,0-1,1 0,-2-4,-2-14,0 0,2 0,0 0,2 0,0-3,2-9,1 1,2-1,1 1,2 0,1 1,2 0,1 0,7-10,-6 16,2 0,0 2,2-1,1 2,0 0,2 2,1 0,1 1,22-18,-32 32,0 1,0 1,0 0,1 0,0 1,0 1,0 0,0 1,1 0,-1 0,1 2,0-1,0 2,0 0,11 1,-15-1,-1 1,0 0,0 1,1-1,-1 1,0 1,0 0,-1 0,1 0,0 1,-1 0,0 1,0-1,0 1,-1 1,0-1,0 1,0 0,-1 1,0-1,0 1,0 0,-1 1,1 2,4 12,-2 1,-1 1,-1-1,-1 1,-1 0,0 15,-2 46,-4 20,1-39,1-48,0 0,-2 1,0-1,0 0,-2 0,0-1,-2 1,0-1,0 0,-2-1,0 0,0 0,-2-1,0 0,-1-1,-12 11,-4 4,-2-3,-1 0,-1-2,-1-1,-24 11,-52 25,-18 1,111-53,-275 121,-106 22,275-110,-3-6,-16-2,126-28,-1-1,0-1,1-1,-1 0,0-1,0-1,-6-1,15 1,1-1,-1 0,0 0,1-1,0 1,-1-2,1 1,0-1,1 0,-1 0,1 0,-1-1,1 0,1 0,-1 0,1-1,0 1,0-1,-17-27,2-1,1 0,-11-33,-39-121,37 96,-278-744,278 755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38.9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 1,'0'8,"-8"3,-2-1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41.36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2494 3059,'-16'13,"0"0,-1-2,-1 0,1 0,-2-2,0 0,-14 4,-560 188,510-175,-378 107,208-61,-20 14,98-29,-135 25,283-76,17-3,-1 0,0-1,1 0,-1-1,-7 0,15-1,1 0,0 0,0-1,0 1,0 0,0-1,0 0,0 1,0-1,0 0,0 0,0 0,0 0,1 0,-1-1,0 1,1 0,-1-1,1 0,-1 1,1-1,0 0,0 1,0-1,0 0,0 0,0 0,0 0,0-2,-3-13,1-1,0 1,1-1,1 0,1-7,-2-36,-25-498,26-38,2 327,1 231,2 0,2 0,1 0,2 1,4-6,2-10,-3-1,-1-6,4-58,5 1,6 1,5 1,4 2,25-48,-17 62,49-111,-89 206,83-171,86-125,-155 277,0 0,2 1,1 1,1 1,1 1,2-1,-12 11,0 1,1 0,0 0,0 2,1 0,0 0,1 1,-1 1,1 0,0 1,0 1,7-1,-12 4,-1 1,1 0,0 0,-1 1,1 0,-1 0,0 1,1 1,-1-1,-1 2,1-1,-1 1,1 0,-1 1,1 2,21 16,-1 1,-2 2,5 6,-31-31,53 56,-2 3,-3 2,-3 2,16 34,-41-63,-3 1,-1 1,-1 1,-2 0,-2 1,-2 0,-2 1,-1 0,0 20,-1 103,8 92,17-26,-10-86,1 105,-23 197,2 74,1-486,2 0,1 0,2 0,1-1,1 0,2 0,1-1,8 13,-14-37,-3-10,-5-14,-5-15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43.0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5269 1462,'0'-9,"-1"-1,-1 1,0-1,0 1,0 0,-2 0,1 0,-1 0,0 0,-1 1,0-1,-16-23,-1 1,-8-7,-4-5,-105-126,-146-137,261 281,-20-17,-1 2,-2 2,-37-21,-159-91,133 85,-72-40,-46-13,189 102,-1 1,0 2,-1 2,0 1,-1 3,-38-3,-56 2,-64 7,105 1,-46 2,-108 16,174-8,0 3,2 4,0 3,-11 7,-348 141,266-100,-122 71,160-74,17-11,3 5,-67 51,-104 102,219-160,2 2,3 2,-21 30,54-56,0 2,3 0,0 1,3 0,-8 23,-17 55,1 13,34-104,-16 73,16-53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44.0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101 1,'-3'48,"-3"0,-1-1,-2 1,-14 41,8-35,2 0,3 1,0 23,6 92,7 3,0 2,-4-165,1 0,1 0,0 0,0 0,1 0,3 8,-4-14,1-1,-1 0,1 0,0 0,0 0,0 0,0 0,0-1,1 1,-1 0,1-1,0 0,0 0,0 0,0 0,0 0,0-1,0 1,0-1,1 0,1 1,34 6,1-2,0-2,-1-2,1-1,0-2,15-3,28 0,25-3,94-20,19-1,-182 26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20.2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2524 477,'-7'-1,"0"-1,0 0,0 0,0 0,0 0,1-1,0-1,-1 1,1-1,0 0,0 0,1 0,0-1,-1 0,2 0,-4-4,-36-29,-1 4,2-1,1-3,-15-18,45 45,-1 0,0 0,-1 2,-1 0,1 0,-1 1,-1 1,1 1,-1 0,0 1,-4 0,-39-9,0 3,-29 0,69 9,-146-17,-147-20,252 30,-1 2,0 3,0 3,0 2,-11 4,33-1,1 3,-1 0,1 3,1 1,0 2,1 2,0 1,-21 13,-22 17,2 3,3 3,1 4,4 3,-44 47,44-31,52-53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45.8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0,'0'9,"8"1,3 9,24 15,29 20,3 7,0 2,4 6,-3-8,-4-8,3-3,-3-12,-3 5,-4 3,-13-7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47.3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948 1,'-1'17,"-2"0,0 0,-1 0,-1 0,0-1,-2 1,1-1,-2-1,-3 6,-9 20,0-1,-2 0,-1-2,-2 0,-26 29,-126 130,30-37,55-53,-29 33,-12 31,125-157,-1 1,2-1,0 1,0 1,2-1,0 1,0 0,2 0,0 0,1 1,0-1,2 1,0 0,0-1,2 1,0-1,2 6,-1-5,1 0,1 0,1 0,0-1,1 0,0 0,2-1,0 0,0 0,2-1,0 0,0-1,1 0,1-1,0-1,5 4,-7-8,2-1,-1 0,1 0,0-1,0-1,1 0,-1-1,1 0,-1-1,1-1,11 0,21 0,0-3,38-6,-76 7,1 0,-1-1,0 0,0-1,0 0,4-1,-11 3,0 1,0-1,0 1,0-1,0 0,0 1,0-1,-1 0,1 0,0 0,0 1,-1-1,1 0,0 0,-1 0,1 0,-1 0,1 0,-1 0,1-1,-1 0,-1 1,1 0,0 0,-1-1,1 1,0 0,-1 0,0-1,1 1,-1 0,0 0,1 0,-1 0,0 0,0 0,0 0,0 0,0 0,0 0,0 1,0-1,-1 0,-8-5,1 1,-1 0,0 1,0 0,0 0,0 1,-1 1,1 0,-1 0,0 1,-9 0,1 0,1 1,0 2,-1-1,1 2,0 1,-11 3,20-4,0 0,1 1,-1 0,1 0,0 1,0 0,1 1,-1-1,1 1,1 1,-1-1,1 1,0 1,0-1,1 1,0 0,1 0,0 0,0 1,0-1,1 1,1 0,-1 0,1 0,1 0,0 0,0 8,0 6,1-1,1 0,1 0,1 0,1 0,1 0,1 0,0-1,2 0,1-1,2 4,14 21,2 0,2-2,2-1,16 16,149 149,-150-160,36 35,31 20,-87-80,2-1,0-1,1-2,1-1,1-1,20 7,-5-9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55.3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4611,'4'-1,"-1"1,1-1,-1 0,1 0,-1-1,1 1,-1-1,0 0,1 0,-1 0,0 0,-1 0,1-1,0 1,-1-1,1 0,1-2,35-52,4-28,5-23,16-34,51-82,11 5,8 6,10 6,9 7,163-165,32 16,-254 265,3 4,98-62,57-6,6 11,39-3,-125 58,-46 30,2 5,62-12,-46 15,293-79,381-54,439-95,123-24,-784 181,408-69,-371 113,56 26,-198 14,464-11,-457 25,1503-2,-1282 22,2700-3,-3389 1,0 2,0 1,0 1,-1 1,0 2,0 1,5 4,52 23,52 31,-107-47,0 1,-1 1,-1 1,-1 2,14 16,-8-9,-5 0,0 1,-2 1,11 19,17 22,-20-29,-19-23,1 0,1-2,1 1,1-2,1-1,9 6,5-3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56.3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2269 1,'-2'74,"4"0,3 0,3-1,16 65,-6-65,-3 0,-3 1,-4 0,-3 1,-3 24,-2-16,1 5,-6 12,4-94,1 0,-1 0,-1-1,1 1,-1 0,0-1,0 0,-1 1,0-1,0 0,0 0,0-1,-1 1,0-1,0 1,0-1,0 0,-1-1,1 1,-1-1,0 0,0 0,-2 1,-15 5,-1 0,0-2,0 0,-1-2,-5 1,28-6,-280 50,-1-13,-161-4,-579-21,960-13,13 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0:58.2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2231 2328,'-4'-1,"0"0,0 0,1-1,-1 1,1-1,-1 0,1 0,-1-1,1 1,0-1,0 1,0-1,1 0,-1 0,1 0,-1-1,0-1,-7-7,-40-54,2-2,4-2,3-2,-24-57,31 61,16 34,-1 0,-1 2,-2 0,-8-7,18 25,0 1,-1 0,-1 1,0 0,-1 1,0 1,0 0,-1 1,-1 1,-4-2,-94-35,-48-19,-23-20,121 52,2 2,0-3,3-3,-50-38,-175-179,267 236,-14-17,2-2,2-1,1-1,2-1,2-2,-6-17,-11-15,-16-18,29 46,3 0,1-1,-11-35,-30-64,47 115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0.7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5129 4194,'2'-206,"-5"-240,-3 373,-3 1,-3 0,-3 1,-4 0,-2 1,-135-343,79 222,40 93,-4 2,-5 2,-3 2,-5 2,-5 0,-101-122,-106-103,207 255,-26-18,-23-23,-26-28,-5 6,-96-61,137 106,4-5,-8-16,-8-7,-6 5,88 77,-139-105,137 109,0 1,-1 2,-1 0,-27-8,37 18,0 1,-1 1,0 0,1 2,-22 0,-116 5,86 0,39-1,-1 2,0 1,1 1,0 2,0 2,0 1,2 1,-1 2,1 2,1 1,-1 2,-373 248,281-180,36-21,2 4,4 4,3 3,3 4,4 3,4 3,-34 57,81-105,2 1,1 2,2-1,1 2,-1 14,3-14,-32 80,26-75,3 1,1 0,3 1,-7 51,1 46,2-18,3 65,7-59,-5-1,-6 0,-30 106,29-146,4 0,4 1,2 22,5 284,5-364,-2-17,2 1,0-1,1 0,1 0,0 0,2 0,0-1,1 1,1-2,1 1,7 11,20 28,2-2,3-2,3-1,1-3,3-1,1-3,3-1,1-3,3-2,0-3,14 4,9 2,2-3,2-4,1-4,1-3,2-4,0-4,2-3,20-2,142 6,80-10,255-17,-398 3,-136 2,8 1,0-2,0-3,37-9,-79 10,0 0,-1-1,1 0,-1-2,0 0,-1-1,1 0,-2-1,1-1,-1 0,-1-1,0 0,-1-1,6-8,198-254,50-59,-238 300,-2-2,-2 0,-1-2,10-22,18-47,-5-4,-22 63,1 1,2 0,2 2,2 2,19-20,57-80,-97 126,0 0,-2 0,0-1,6-17,-2-7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3.92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3955 1607,'-1'-3,"0"0,0 0,0 0,-1 1,1-1,-1 0,1 1,-1-1,0 1,0 0,0 0,-1 0,1 0,0 0,-1 0,1 0,-1 1,0-1,0 1,-13-11,-59-48,-141-116,-4-20,165 148,-3 3,-2 2,-1 3,-36-16,93 54,-42-23,0 3,-2 1,-29-7,-156-41,204 61,-99-33,-86-42,61 22,87 33,2-2,0-3,3-4,1-1,1-4,3-1,-35-36,51 41,8 8,-1 1,-18-11,40 33,0 0,0 0,-1 1,1 1,-1 0,-1 0,1 1,-1 1,1 0,-8 0,-10 0,0 2,0 2,1 0,-1 2,0 2,1 0,0 2,0 1,-13 6,-2 4,2 1,1 2,0 2,2 2,-26 21,39-24,0 0,1 2,1 1,2 1,0 1,2 1,1 1,1 0,-6 18,-21 50,5 1,-9 44,-29 75,-59 143,107-265,4 1,-11 87,28-112,4 1,2-1,4 1,2 0,4-1,3 0,19 69,164 508,-79-289,-98-305,3-1,2-1,2-1,3-1,3 3,-13-27,2-1,1-1,0 0,2-1,1-2,1 0,0-1,1-1,26 14,-8-7,0-3,2-1,0-3,1-1,45 10,13 1,-50-12,0-4,1-1,13-1,-48-9,-1-1,1-1,-1-1,1 0,-1-1,0-1,0-1,0 0,0-2,-1 0,13-6,12-11,-2-1,0-2,28-26,35-22,26-17,-5-5,44-48,219-229,-283 269,5 5,4 4,4 6,62-33,-152 108,1 2,0 1,1 1,0 1,0 1,1 2,11 0,206-22,-37 5,-196 21,1-1,-1-1,1 0,-1-1,-1 0,1-1,-1-1,0 0,11-8,-7 2,0-1,-2 0,0-1,0 0,-1-2,6-10,31-49,-4-2,-3-1,-3-3,13-44,-41 89,-1-1,-2 0,-2-1,-2 0,-1-1,-2 0,-1-14,-2 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6.1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1789 1,'19'1,"1"1,-1 0,0 2,0 0,0 1,-1 1,0 1,13 6,27 17,50 33,-63-36,4 4,0 2,11 12,-40-28,0 0,-2 1,0 1,-1 1,-1 1,5 9,-17-25,-1 0,-1 0,1 0,-1 1,0 0,0-1,0 1,-1 0,0 0,0 0,-1 0,1 0,-1 0,-1 0,1 0,-1-1,0 1,0 0,-1 0,1 0,-1-1,-1 1,1-1,-1 1,0-1,0 0,-1 0,1 0,-1-1,0 1,-4 2,-14 14,0-2,-2 0,0-2,-1 0,-21 9,40-23,-126 67,-3-6,-3-6,-91 24,142-55,-1-3,-82 10,109-25,0-3,-1-3,1-3,-45-5,103 3,16 1,32 3,25 12,-1 4,-1 2,37 18,198 97,-283-125,33 15,0 3,35 26,-84-52,-1 0,1 1,-1-1,0 1,0 0,0 0,0 1,0-1,0 0,-1 1,0 0,0-1,0 1,0 0,0 0,-1 0,0 0,0 1,0-1,0 0,-1 1,0 0,-1 0,1 0,-1 0,-1 0,1-1,-1 1,0 0,0 0,0-1,0 1,-1-1,0 0,0 0,0 0,0 0,-1-1,1 1,-1-1,-14 12,1-1,-2-1,0-1,0 0,-1-2,0 0,-1-1,0-1,-10 1,-52 14,-75 9,116-24,-179 25,-1-9,0-9,-53-11,242-4,1-1,-1-2,-12-3,33 4,1-1,-1 0,1-1,0 0,0-1,0 0,1-1,0 0,0 0,-8-8,-20-15,29 23,1 0,-1 0,1 0,1-1,-1-1,1 1,1-1,-1 0,1 0,1-1,0 0,0 0,0-1,-5-21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6.4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1,'7'0,"28"0,39 8,8 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6.8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21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527 1,'-2'0,"-1"0,1 1,0-1,0 1,0-1,-1 1,1 0,0 0,0 0,0 0,0 0,0 1,1-1,-1 1,0-1,1 1,-1-1,0 2,-26 39,19-28,-45 65,-4-2,-12 7,-35 45,55-47,9-15,26-45,5-10,1 1,0 1,1-1,0 2,1 0,6-13,0 0,0 0,0 1,0-1,1 0,-1 1,1-1,-1 1,1-1,0 0,0 1,0-1,0 1,0-1,1 1,-1-1,1 1,0-1,0 0,-1 0,2 1,-1-1,0 0,0 0,1 0,-1 0,1 0,-1 0,1 0,0-1,0 1,0-1,0 1,6 3,1-1,0 0,-1 0,1-1,1 0,-1-1,0 0,1 0,-1-1,1 0,-1-1,9-1,21-1,1-2,20-6,-14 2,67-6,1 5,33 4,-89 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07.13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12.1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500 834,'1'-20,"0"1,2-1,1 1,0 0,1 0,1 0,1 1,4-7,11-34,4-24,-15 46,1 0,2 0,4-4,4-1,2 1,1 1,23-26,-31 45,1 0,1 2,0 0,2 1,0 1,1 1,3-1,-20 13,0 1,1 1,-1-1,0 1,1 0,-1 0,1 0,0 1,0 0,-1 0,1 0,0 1,0 0,0 0,0 1,0-1,-1 1,1 0,2 1,-2 1,-1 0,0 0,1 0,-1 0,-1 1,1-1,0 1,-1 1,0-1,0 0,0 1,0 0,-1 0,0 0,0 1,0-1,-1 1,1-1,0 5,2 4,-1 0,-1 1,0 0,-1 0,0 0,-1 0,-1 0,0 0,-1 0,-1 1,-2 7,-1 0,-1-1,0 0,-2 0,-1 0,-4 5,-14 22,-1-1,-3-2,-2-2,-2 0,-12 9,-25 22,-3-3,-3-4,-5-1,-256 178,304-221,27-18,-5 4,0 0,0-2,-1 0,0 0,0-1,-1-1,1 0,-2-1,-6 1,-27-6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10.0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676 1,'0'8,"-16"11,-21 10,-20 8,-17 6,-11-5,-8 0,5-7,8-9,18-16,20-25,17-17,13-11,8 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10.7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625 1,'2'122,"-5"140,0-236,-1-1,-1 0,-2 0,0 0,-1-1,-2 0,0-1,-2 0,-1 0,0-1,-2-1,-13 16,-11 8,-2-2,-1-1,-2-2,-50 33,-102 68,164-119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9:01:13.2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115 1,'0'8,"0"11,0 10,-8 16,-3 8,0 12,-5 10,-8 1,0 2,4-10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23.98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1 481,'1'-8,"1"0,-1 1,2-1,-1 1,1-1,0 1,1 0,-1 0,1 0,1 0,2-2,11-20,2-7,1 1,2 2,2 0,0 1,27-23,-38 41,0 2,1 0,1 1,0 0,0 1,1 1,0 0,1 2,0 0,0 1,1 0,-1 2,14-2,86-3,-1 5,79 9,-10-1,-111-4,-11-2,-1 3,0 4,56 10,57 11,-107-17,-1 2,61 18,-81-13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8:25.7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795 1,'2'9,"-1"-1,1 1,1-1,0 0,0 0,1 0,0 0,0 0,0-1,6 7,21 43,4 47,-20-53,3 0,2-2,11 18,-29-63,1 1,-1-1,0 1,0 0,0 0,-1 0,1 0,-1 0,0 1,-2-5,1 1,0 0,0 0,-1-1,1 1,-1 0,1-1,-1 1,0 0,1-1,-1 1,0-1,0 1,0-1,-1 1,1-1,0 0,0 0,-1 0,1 1,-1-1,1 0,-1-1,1 1,-1 0,0 0,1-1,-1 1,-27 9,0 0,0-2,-1-2,0 0,0-2,-23 0,13-1,1 2,0 1,-30 11,18-1,-1-1,0-3,-1-2,-1-2,-14-2,25-2,0 1,-36 10,59-11,-20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19.4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 0,'-2'49,"3"1,2-1,2 0,2-1,3 1,11 34,7 12,9 72,13 45,-38-172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6.9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2577 221,'1'-2,"-1"1,0-1,1 1,-1 0,1-1,-1 1,1 0,0 0,-1-1,1 1,0 0,0 0,0 0,0 0,0 0,0 0,0 0,0 0,0 1,0-1,1 0,-1 0,1 1,37-15,-25 10,-9 3,233-85,-189 72,1 2,1 2,48-3,156-18,-249 32,-1 0,1 0,-1 0,1 1,0-1,-1 1,0 1,6 1,-10-3,0 1,0-1,0 1,0 0,0-1,0 1,0 0,0 0,0 0,0-1,0 1,-1 0,1 0,0 0,-1 1,1-1,-1 0,1 0,-1 0,1 0,-1 0,0 1,0-1,0 0,1 0,-1 1,0-1,-1 0,1 0,0 0,0 1,0-1,-1 0,1 0,-1 0,1 1,-1-1,1 0,-1 0,1 0,-1 0,0 0,0 0,0 0,0 0,-16 22,-1 0,-1-1,0-1,-2-1,-7 5,-24 24,-19 21,3 3,4 2,-22 37,66-83,1 1,2 1,1 0,2 1,1 1,1 0,2 1,1 0,2 1,2-1,-1 17,4-31,1 0,1-1,1 1,1 0,0-1,2 4,-2-18,-1 0,0-1,1 1,0 0,0-1,1 1,-1-1,1 0,0 0,0 0,0 0,1 0,-1-1,1 1,0-1,0 0,0 0,0-1,1 1,-1-1,1 0,0 0,-1 0,1-1,0 0,2 1,9 0,0 0,0-1,0-1,0 0,0-2,0 1,15-5,27-8,30-12,-27 8,-23 7,0-2,-1-2,5-4,-28 12,0 0,-1-1,0-1,0 0,-1 0,0-1,-1-1,0 0,7-9,-12 9,-1 0,0 0,-1 0,0-1,-1 1,0-1,0 0,-2 0,1 0,-2 0,1 0,-2 0,1 0,-2 0,-2-10,4 18,-2 0,1 0,0 0,-1 0,0 0,0 1,0-1,0 0,0 1,-1 0,0-1,1 1,-1 0,0 0,-1 1,1-1,-2 0,-1-1,-1 1,0-1,0 2,0-1,0 1,0 0,-1 0,1 1,-4-1,-12 1,0 0,0 2,-1 0,1 2,-19 4,-24 8,0 3,1 3,1 3,-23 13,-12 12,3 4,-31 25,88-55,-2-1,-1-2,0-2,-1-1,-1-3,-1-2,1-1,-2-2,0-3,1-1,-2-3,-45-3,76 0,0-1,-1-1,1 0,0-2,1 1,-1-2,1 0,0-1,0-1,1 0,0-1,1 0,0-1,0-1,1 0,0 0,-5-9,-20-26,3-1,1-2,3-1,-8-21,-50-82,-52-38,132 184,9 15,9 20,22 24,3-1,1-2,3-1,1-3,30 26,-60-61,0 1,-1 0,0 0,0 1,-2 1,1-1,0 4,-6-11,0 0,0-1,-1 1,1 0,-1-1,0 1,0 0,-1 0,0 0,0 0,0 0,0 0,-1 0,1 0,-1 0,-1-1,1 1,-1 0,1 0,-2-1,1 0,-2 3,-5 6,0-2,-1 1,-1-2,0 1,0-1,-1-1,-1 0,1-1,-9 4,-27 14,-50 18,94-43,-442 180,-202 70,388-149,172-71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8.41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757 384,'-83'0,"-43"1,-18-7,105 2,-1-1,1-2,1-2,0-1,-28-12,60 20,0-1,0 0,0 0,1-1,-1 1,1-1,0-1,0 1,0-1,0 0,1 0,0 0,0 0,0-1,1 1,0-1,0 0,0 0,1-1,0 1,-1-3,2 4,0-1,1 1,-1-1,1 0,0 1,1-1,0 1,-1-1,2 1,-1-1,1 1,-1-1,1 1,1 0,-1 0,1 0,0 0,0 1,1-1,-1 1,1-1,0 1,0 1,0-1,1 0,10-7,0 2,0 0,0 1,1 0,0 1,1 1,0 1,0 0,0 1,0 1,9-1,15 0,0 2,0 2,0 2,17 3,-51-5,-1 1,1 0,-1 1,0-1,0 1,0 0,0 1,0-1,0 1,0 0,-1 1,0-1,0 1,0 0,0 1,0-1,-1 1,0 0,0 0,1 2,0 2,0 0,-1 1,0 0,-1 0,0 0,-1 0,0 0,0 0,-1 1,0-1,-1 1,-1 4,-2 41,-3-1,-3-1,-1 0,-3 0,-3-1,-1 0,-3-2,-3 0,-15 26,-22 41,18-33,-4-1,-3-2,-12 11,38-66,0 0,-1-1,-2-2,-1 0,0-2,-22 13,-8 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39.7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1284 865,'8'0,"0"-1,0-1,0 1,0-1,6-3,16-3,52-5,0 2,66 2,171 10,-146 1,268-1,-436-1,54 5,-58-5,0 0,0 1,0-1,0 0,0 1,0-1,0 0,0 1,-1-1,1 1,0 0,0-1,0 1,-1 0,1-1,0 1,-1 0,1 0,-1 0,1 0,-1 0,0 0,0 0,0 0,0 0,0 0,0 1,0-1,-1 0,1 0,-1 0,1 0,0 0,-1 0,0 0,1-1,-1 1,0 0,1 0,-1 0,0 0,0-1,1 1,-2 0,-19 18,-1-1,-1 0,0-2,-18 9,-110 53,49-27,-197 128,44-25,-169 95,327-194,-29 8,-7 3,128-63,-1 0,1 0,-1-1,0 0,0 0,0 0,0-1,-3 1,6-2,0 0,0 0,0-1,-1 1,1-1,0 1,0-1,1 0,-1 0,0-1,0 1,0-1,1 1,-1-1,1 0,-1 0,1 0,0 0,-1-1,-10-12,0-1,1-1,1 0,0-1,-4-12,1 5,-488-987,461 923,-80-181,92 198,4-1,-12-60,26 76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40.2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7:41.83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1169 0,'14'15,"62"64,20 32,-76-85,-1 0,-1 2,-1 0,-2 0,-1 2,8 24,-14-29,-2 1,-1 0,-1-1,-2 1,1 15,-8 134,1-65,0-61,-3 0,-1-1,-3 0,-1-1,-3 0,-2-1,-2-1,17-39,-15 39,-2-1,-18 29,31-63,0 0,0 0,-1 0,0-1,-1 0,0 0,-1-1,1 0,-2 0,1-1,-1-1,0 1,-9 3,12-8,0 0,0-1,0 1,-1-1,1-1,0 1,-1-1,1-1,-1 1,1-1,0-1,-1 1,1-1,0 0,0-1,-6-3,-11-5,1-2,0 0,1-2,-2-2,-11-10,1-2,1-1,2-1,1-2,2-2,-10-16,-22-37,5-2,-1-13,37 69,-21-41,38 69,-1 0,1-1,0 1,1 0,-1-1,1 0,0 1,1-1,0 1,0-4,0 9,0 0,0 1,0-1,0 0,0 1,0-1,0 1,0-1,0 0,1 1,-1-1,0 1,0-1,1 1,-1-1,0 0,1 1,-1-1,0 1,1-1,-1 1,1 0,-1-1,1 1,-1-1,1 1,-1 0,1 0,0-1,-1 1,1 0,-1 0,1-1,-1 1,1 0,0 0,-1 0,1 0,0 0,-1 0,1 0,-1 0,1 0,0 0,-1 1,1-1,0 0,-1 0,1 1,-1-1,1 0,-1 1,1-1,-1 0,1 1,-1-1,1 1,-1-1,1 0,-1 1,0 0,32 30,-13-5,-1 1,0 1,-2 1,-2 0,0 1,-2 0,-2 1,0 0,-2 1,-2 0,0 1,-3-1,0 1,-2-1,-2 1,-2 11,2-38,0-1,0 0,-1 1,0-1,0 0,-1 0,1 0,-1 0,0-1,0 1,-1-1,1 0,-1 0,0 0,0 0,0 0,-1-1,1 0,-1 0,0 0,0-1,0 1,0-1,-3 0,-19 7,0-1,0-2,-1 0,-15 0,-15 3,-91 22,-47 20,138-31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17.4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2448 0,'-13'1,"1"1,-1 0,1 0,0 2,0-1,0 1,-5 4,-14 3,-53 22,2 3,-5 7,-15 7,39-20,2 1,-1-2,-2-4,0-2,-65 13,70-23,0 2,2 2,-16 9,-12 3,-1-3,-2-4,-7-3,-44 11,-57 15,-194 49,253-61,86-24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18.6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2285 1,'-28'2,"0"2,1 1,-1 1,1 1,0 2,-14 6,4-2,-72 23,10-5,-47 25,3 4,20-9,-10 11,62-29,-2-3,-35 8,11-5,11-2,-166 64,78-24,-167 44,254-92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33.0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2474 288,'-3'0,"0"0,0 0,0 1,0-1,0 1,0 0,0 0,0 0,1 0,-1 0,0 1,1-1,-1 1,1 0,-1 0,1 0,0 0,0 0,-1 2,-1 1,0 0,1 0,0 0,0 1,1 0,0-1,0 1,0 0,0 0,1 0,-1 3,1-1,0 1,0 0,0 0,2-1,-1 1,1 0,0 0,1-1,-1 1,2-1,-1 1,2-1,0 3,-1-7,0 1,0-1,0 1,0-1,1 0,0 0,0-1,0 1,0-1,1 0,-1 0,1 0,-1-1,1 1,0-1,0 0,1-1,-1 1,0-1,0 0,1 0,-1-1,0 0,1 0,-1 0,1 0,-1-1,3 0,1-2,0 1,0-1,0 0,0-1,0 0,-1-1,0 0,0 0,0-1,0 1,-1-2,0 1,0-1,-1 0,4-6,2-5,0 0,-2-1,0-1,-1 1,-1-2,-1 1,-1-1,0 0,-2 0,0-1,-2 1,0-1,-2 0,0 1,-2-11,2 29,-1-1,1 1,-1-1,0 1,0-1,0 1,0 0,-1-1,1 1,-1 0,0 0,0 0,0 0,0 0,-1 1,-2-3,3 3,0 1,0 0,0 0,0 0,0 0,0 0,-1 0,1 1,0-1,-1 1,1-1,0 1,-1 0,1 0,0 0,-1 0,1 0,0 1,-1-1,1 1,0 0,-1-1,1 1,0 0,0 0,-1 1,-22 13,0 0,1 2,1 1,1 1,-5 5,5-3,-1-1,-1-2,-1 0,-23 12,-40 11,42-20,1 2,-16 12,45-26,-1 0,-1-1,1-1,-1-1,-1 0,1-1,-1-2,0 1,1-2,-6 0,-31 0,0-2,-51-8,92 7,0 0,1-2,-1 0,1 0,-1-1,1-1,1 0,-1-1,1 0,-10-7,15 8,0-1,0 0,1 0,0 0,0-1,0 0,1 0,0 0,1-1,0 0,0 0,0 0,1 0,0 0,1-1,0 0,-1-4,2 0,-1 0,2-1,0 1,1 0,0-1,1 1,0 0,1 0,0 0,1 0,1 1,0-1,1 1,0 1,3-4,-6 9,1 0,0 0,1 1,-1-1,1 1,0 0,0 1,0-1,1 1,-1 0,1 0,0 1,1 0,-1 0,0 0,1 1,0 0,-1 0,1 0,0 1,0 0,0 1,0-1,0 1,0 1,0-1,0 1,-1 1,1-1,1 1,-2 0,0 1,0 0,-1-1,1 2,-1-1,0 1,1 0,-2 0,1 0,0 1,-1-1,0 1,0 0,0 1,-1-1,0 1,0-1,0 1,-1 0,1 0,-1 0,-1 0,2 6,0 7,1 1,-2 0,-1 0,0 0,-2 0,0 0,-1 1,-1-7,0-1,-1 0,0 0,-1-1,0 1,-1-1,-1 0,0-1,0 0,-1 0,0 0,-10 9,-14 12,-2 0,-1-2,-5 1,-7 3,-1-1,-2-2,-1-2,-17 4,-15 10,1 3,-85 45,126-75,0-1,-1-2,-1-2,0-2,0-1,-1-3,0-1,-25-3,61 0,0-1,1-1,-1 1,1-1,-1 0,1-1,-1 0,1 0,-6-3,9 2,-1 1,2-1,-1 0,0 0,1 0,-1-1,1 1,0-1,0 0,0 0,1 0,-1 0,1 0,0-1,0 1,0-4,-11-28,2-1,1-1,3 1,0-2,3 1,1 0,2-1,2-5,-2 41,2-1,-1 1,0-1,1 1,-1-1,1 0,0 1,0 0,0-1,1 1,-1 0,1 0,0-1,0 1,0 1,0-1,1 0,-1 0,1 1,-1 0,1-1,0 1,0 0,0 1,1 0,-1 0,0 0,1 1,-1 0,0-1,1 1,-1 0,1 1,-1-1,0 0,1 1,-1 0,0 0,1 0,-1 0,0 0,0 1,0 0,0-1,0 1,0 0,-1 0,1 1,3 2,1 0,-1 1,-1 0,1 0,-1 1,0-1,-1 1,1 0,-1 0,-1 1,1-1,-1 1,-1 0,1 0,-1 0,-1 0,0 0,0 0,0 0,-1 1,0-1,-1 0,1 0,-3 7,0 4,-1-1,-1 1,-1-1,0 0,-1 0,-1-1,-1 0,0 0,-2-1,-4 5,6-10,0-1,-1-1,0 0,-1 0,0-1,-1 0,1-1,-1-1,-1 1,0-2,-34 15,-2-3,-1-1,39-13,-4 2,1-1,-1 0,0-1,0-1,0 0,-14-1,25-1,0 0,1-1,-1 1,0-1,0 0,1 0,-1 0,1 0,-1-1,1 0,-1 1,1-1,0 0,0-1,0 1,0 0,0-1,0 0,1 0,0 1,-1-2,1 1,0 0,0 0,1-1,-1 1,1-1,-1 1,1-1,0-1,-3-11,1-1,1 1,1-1,0 0,1-10,0 21,0 1,0 0,1-1,-1 1,1-1,0 1,1 0,-1 0,1 0,0 0,1 0,-1 0,1 0,0 1,0-1,0 1,1 0,2-3,-4 6,0 0,0 0,-1 1,1-1,0 0,0 1,0-1,0 1,0 0,0-1,0 1,0 0,0 0,0 1,0-1,0 0,0 1,0-1,0 1,0-1,0 1,0 0,0 0,0 0,-1 0,1 0,0 0,-1 1,1-1,-1 1,0-1,1 1,-1-1,0 1,0 0,0 0,5 5,0 1,-1 1,0-1,-1 1,0 0,0 0,0 1,3 16,-1 0,-2 0,0 0,-2 0,0 10,-6 136,-1-62,4-91,0 0,-2 0,-1-1,0 1,-1-1,-1 0,-1 0,-7 15,-14 19,-1-2,-10 10,30-47,-10 17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34.1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0,'8'0,"11"0,1 8,7 19,5 4,-2 6,-7 3,-6-4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36.1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806 333,'-8'0,"1"0,-1 0,1-1,-1 1,1-2,0 1,-1-1,1 0,0-1,0 0,-1-1,4 2,0-1,1 0,-1-1,1 1,-1 0,1-1,1 0,-1 0,0 0,1 0,0 0,0 0,0-1,0 1,1-1,0 1,0-1,0-2,-2-4,1 0,1 0,0 0,0 0,1-1,1 1,0 0,0 0,1 0,0 0,1 0,4-9,-5 14,1 1,0 0,0 0,0 0,1 0,-1 0,1 1,0-1,1 1,-1 0,1 1,0-1,0 1,0 0,0 0,0 0,1 1,-1 0,1 0,0 0,-1 1,1-1,0 1,0 1,0-1,-1 1,1-1,-1 1,0 0,0 0,0 1,1 0,-1-1,0 2,0-1,0 1,0-1,-1 1,1 1,0-1,-1 1,1 0,-1 0,0 0,1 1,1 2,-1 1,0-1,-1 0,1 1,-1 0,-1 0,1 1,-1-1,-1 1,1-1,0 8,3 16,-2 0,-2 1,-1 0,-1-1,-4 29,1-29,-2 1,-1-1,-2 0,-1-1,-1 0,-1 0,-2-1,-1-1,-12 18,1-7,-2-2,-1-1,-1-1,-2-1,-2-2,-16 11,39-34,0-1,-1 0,0-1,0 0,-1-1,0-1,0 1,0-2,-1 0,1 0,-1-1,0-1,-2 0,5-1,1-1,-1 0,0-1,0 0,1 0,-1-1,1-1,0 1,-1-2,1 1,0-1,1 0,-1-1,1 0,0 0,0-1,0 0,0-1,-26-26,0-1,2-1,2-2,2-1,1-2,2 0,-13-29,30 47,0 1,2-2,1 1,0 0,2-1,0 0,2 0,1-22,0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20.88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435 1,'-3'0,"-1"1,1 0,0 0,0 0,-1 0,1 0,0 1,0-1,0 1,1 0,-1 0,0 0,1 0,-1 0,1 1,0-1,-1 1,1 0,0-1,1 1,-1 0,0 0,1 0,-1 2,-2 5,0 0,0 0,1 0,0 1,1-1,0 1,1 3,0-5,1 1,0-1,1 1,0-1,1 1,0-1,0 0,1 0,0 0,1 0,0-1,0 1,1-1,0 0,1 0,-1 0,1-1,1 0,-1 0,1-1,1 0,-1 0,1 0,0-1,0 0,1-1,-1 0,1 0,0-1,0 0,6 1,-11-4,0 1,0-1,0 1,0 0,0 0,0 1,-1-1,1 1,-1 0,1 0,-1 0,1 0,-1 1,0-1,0 1,-1 0,-1-1,0 1,0-1,-1 1,1 0,0-1,-1 1,0 0,1-1,-1 1,0 0,-1 0,1-1,0 1,-1 0,1-1,-1 1,0 0,0-1,0 1,0-1,-1 0,0 2,-13 23,-1-1,-1 0,-1-1,-1-1,-2 0,-20 17,0 3,-29 32,-175 198,176-191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9:36.6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1,'8'0,"10"0,3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05.4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2965 2,'27'37,"-23"-31,-1 0,1 0,1-1,-1 1,1-1,0 0,3 2,10 5,0-1,0-1,1-1,0 0,0-1,1-2,0 0,14 2,20 2,0-2,41 0,106-6,-120-3,-1 3,0 4,6 4,-67-7,14 3,1-1,0-2,28-1,-52-2,1-1,-1 0,0-1,0 0,1 0,-1-2,-1 1,1-1,0 0,-1-1,0 0,0-1,0 1,3-5,15-11,-2-1,-1-2,-1 0,0-1,9-17,-31 42,-1 0,0-1,1 1,-1 0,0-1,0 1,1 0,-1-1,0 1,0 0,0-1,1 1,-1 0,0-1,0 1,0-1,0 1,0 0,0-1,0 1,0-1,0 1,0 0,0-1,0 1,0-1,0 1,0 0,0-1,-1 1,1-1,0 1,0 0,0-1,-1 1,1 0,0-1,0 1,-1 0,1 0,0-1,-1 1,1 0,-23 0,-26 16,-49 30,-87 56,38-19,-488 236,467-246,-4-6,-155 36,266-89,0-2,-1-4,-1-1,-60-3,115-4,-1-1,1 1,-1-1,1-1,-1 0,1 0,0-1,0 1,0-2,0 1,1-1,-1-1,-1-1,-2-2,1-1,0 0,0-1,1 0,0-1,1 0,-6-10,-51-88,6-3,-5-22,-42-82,65 127,39 75,7 16,12 19,58 110,-7 3,20 62,-54-104,-4 1,-4 1,-5 1,-2 7,-16-84,1 4,-1 0,0 0,-2 1,-1 0,-1 9,1-26,-1-1,0 1,0 0,-1-1,1 0,-1 1,-1-1,1 0,-1 0,0 0,0 0,0-1,0 1,-1-1,0 0,0 0,0 0,0 0,-1-1,0 0,1 0,-1 0,-4 2,-10 2,1-1,-1 0,1-1,-1-1,-1-1,1-1,-6 0,-44 0,-27-4,68 1,19 2,0-2,0 1,0-1,0-1,0 1,0-2,0 1,0-1,1-1,0 1,-1-1,1-1,1 0,-1 0,1 0,0-1,0 0,0 0,1-1,0 0,0 0,1 0,0-1,0 0,1 0,0 0,0 0,0-3,-37-121,41 131,0 0,0 0,-1 0,1 0,0 0,-1 0,1 1,-1-1,1 0,-1 0,1 0,-1 1,0-1,1 0,-1 1,0-1,0 0,1 1,-1-1,0 1,0 0,0-1,0 1,0 0,0-1,1 1,-1 0,0 0,-1 0,1 0,-1 1,0-1,1 1,-1 0,1-1,-1 1,1 0,-1 0,1 0,0 0,-1 1,1-1,0 0,0 1,-1 0,-8 12,1 0,0 0,-4 12,6-12,-33 56,-2 0,-4-3,-32 35,74-97,-1 0,0 0,0 0,0 0,-1-1,1 0,-1 0,0-1,0 0,0 0,0 0,-6 1,8-3,-1 0,1-1,0 1,-1-1,1 0,0-1,-1 1,1-1,0 0,0 0,0 0,0 0,0-1,0 0,0 1,0-1,0-1,1 1,-1-1,-1-1,-23-22,0 0,2-2,2-2,0 0,-4-10,-23-28,32 43,-1 2,-1 0,-1 1,-1 1,0 1,-14-7,-3-2,26 19,0 0,-1 0,0 1,0 1,-1 1,0 0,-9-2,7 4,-1 1,0 0,0 2,-1 1,1 0,0 1,0 1,0 1,0 0,0 2,0 0,-17 7,25-7,0 0,1 1,0 1,0 0,0 0,1 1,-1 0,2 1,-1 0,1 0,0 0,1 1,0 1,1-1,0 1,0 0,1 1,0-1,1 1,0 0,0 0,1 2,1-5,1 0,-1 1,2-1,-1 1,1-1,0 0,1 1,0-1,0 1,1-1,0 0,0 0,1 0,0 0,1 0,-1-1,1 1,1-1,0 0,0 0,0-1,1 0,-1 0,2 0,-1 0,1-1,-1 0,2 0,-1-1,0 0,1 0,0-1,-1 0,1 0,1-1,-1 0,0-1,0 1,1-1,-1-1,1 0,6-1,9-1,-1-1,0-1,0-1,0-1,0-1,6-4,46-20,13-11,-24 10,74-34,-86 38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06.3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484 1,'-8'0,"-11"0,-2 8,-5 3,-6 7,-7 1,-3 5,-4-2,-1-5,7 4,2-3,0-3,7 2,0 8,5-1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07.7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2648 190,'-8'0,"-10"0,-27 0,-29 0,-50 0,-76 0,-60-8,-18-10,7-11,1-1,14 6,19-2,34 5,36 4,29 6,39 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08.6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863 0,'-5'1,"0"1,0-1,1 1,-1 0,1 0,-1 0,1 0,-1 1,1 0,-2 1,-16 10,-95 47,-2-6,-2-5,-15-1,118-44,-12 3,1 1,1 1,-1 2,2 1,-1 1,-1 3,23-14,1 1,-1 1,1-1,-1 1,2 0,-1 0,0 0,1 1,0 0,0 0,1 0,0 0,0 0,0 1,0-1,1 1,1 0,-1 0,1 0,0-1,0 1,1 0,0 0,0 0,1 0,0 0,0 0,1 0,0 2,4 12,2 0,0-1,2 1,0-2,1 1,1-2,0 1,8 6,31 35,43 38,-65-68,33 22,-48-42,-1 0,0 1,-1 1,0 0,1 3,4 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11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3622 277,'-13'0,"-1"1,-1-1,1-1,0 0,0-1,0 0,-11-4,22 4,-1 1,0-1,1 0,-1 0,1 0,0 0,-1-1,1 1,0-1,1 0,-1 0,0 0,1 0,0 0,-1-1,1 1,1-1,-1 1,0-1,1 0,0 0,0 0,0 0,0 0,1 1,-1-3,1-1,0 0,0 0,1-1,0 1,0 0,1 0,-1 0,2 0,-1 0,1 0,0 1,0-1,1 1,0 0,0 0,0 0,1 0,0 1,0 0,0 0,1 0,0 1,0-1,0 1,0 1,0-1,1 1,0 0,0 1,5-2,-5 2,1 0,-1 0,0 1,1-1,0 2,-1-1,1 1,0 0,-1 1,1 0,-1 0,1 1,4 1,-6-1,-1 0,0 1,0-1,0 1,0 0,0 1,-1-1,1 1,-1 0,0 0,0 0,0 0,-1 1,0 0,0 0,0 0,0 0,-1 0,1 2,1 2,-1 1,0 0,-1-1,0 1,-1 0,0 0,0 0,-1 0,0 1,-1-1,0 0,0 0,-2 2,-1 3,-1-1,0 1,-1-1,-1 0,0 0,-1-1,-1 0,-2 3,-14 14,-1-1,-1-1,-2-2,0-1,-2-1,-18 10,-6 5,-2-4,-1-2,-2-2,-1-3,-1-2,-45 10,91-33,1-1,-1 0,0-1,0-1,0-1,0 0,0-1,0 0,0-2,1 0,0 0,-1-2,-6-3,-32-16,0-2,-47-33,64 37,-418-245,448 263,1 0,-1 0,1 0,0-1,0 0,1 0,0 0,0-1,0 1,1-1,0-1,0 1,1 0,0-1,-1-1,3 5,0 1,1 0,-1-1,1 1,-1-1,1 1,0-1,0 1,0-1,1 1,-1 0,1-1,0 1,0 0,0-1,0 1,1 0,-1 0,1 0,0 0,0 0,0 0,0 0,1 1,-1-1,1 1,-1 0,1 0,0 0,0 0,0 0,0 0,0 1,0-1,0 1,1 0,12-4,1 0,0 2,1 0,-1 1,1 0,-1 1,1 1,-1 1,1 1,-1 0,0 1,4 2,-16-3,1-1,0 1,0 1,-1-1,1 1,-1 0,0 0,0 1,0 0,0 0,-1 0,0 0,1 0,-1 1,-1 0,1 0,-1 0,2 4,-1 0,0 0,0 1,-1-1,0 1,-1 0,0-1,0 1,-1 0,-1 2,1 11,-2 1,-1-1,-1 1,0-1,-2 0,-1 0,-1-1,-7 17,7-22,0-1,-2 0,0-1,0 0,-1-1,-1 0,0 0,-1-1,-1 0,0-1,-1-1,0 0,0-1,-1-1,-11 6,-69 31,-2-4,-88 24,-210 47,352-102,-6 3,-1-2,0-2,0-3,-34 0,80-7,0 0,0 0,0 0,0-1,0 0,0 0,0 0,0 0,1-1,-1 1,0-1,1 0,-1 0,1 0,-1-1,1 1,0-1,0 1,0-2,-1-1,0-1,0 1,1-1,0 0,0 0,1 0,-1 0,1 0,1-1,-1 1,1-2,-2-17,1 0,1 0,1-1,2 1,3-20,-4 35,1 0,0 1,0-1,1 1,0 0,1 0,0 0,0 0,1 0,0 1,1 0,-1 0,2 0,-1 1,1 0,0 0,1 1,-1 0,1 0,0 1,1-1,0 2,-1 0,1 0,1 0,-1 1,0 0,1 1,0 0,-1 1,1 0,0 0,0 1,-1 0,1 1,0 0,0 1,-1 0,3 1,-6-1,0 0,0 0,-1 1,1 0,-1 0,0 0,0 1,0 0,0 0,0 0,-1 0,0 1,0 0,0 0,-1 0,1 0,-1 0,-1 1,1 0,-1-1,0 1,0 0,0 0,-1 0,0 0,0 0,0 2,-1 4,1-1,-2 1,1-1,-2 1,1-1,-2 1,0-1,0 0,-1 0,0 0,0 0,-2-1,1 0,-3 3,-1-1,0 0,-1-1,-1 0,0-1,0 0,-1 0,-1-1,1-1,-11 5,-23 11,-1-3,-13 2,15-5,-30 11,-1-3,0-3,-2-4,-27 1,-266 47,360-65,-12 3,-1-1,0-1,-16-1,35-1,1-1,-1 0,0-1,1 1,-1-1,0 0,1 0,-1 0,1 0,-1-1,1 0,0 0,0 0,0-1,0 1,0-1,0 0,1 0,-1 0,1 0,-1-2,2 1,1 1,0-1,0 0,0 1,0-1,1 0,-1 0,1 0,0 1,0-1,0 0,1 0,-1 0,1 0,0 1,0-1,1 0,-1 1,1-1,-1 1,2-2,3-8,1 0,1 1,0 0,0 0,2 0,-5 6,1 1,0-1,0 1,1 0,-1 1,1 0,0 0,0 0,1 1,-1 0,1 0,0 1,-1 0,1 0,0 1,0 0,0 1,0-1,0 2,0-1,0 1,0 0,3 1,12 3,-1 1,0 0,0 2,-1 1,0 0,-1 2,15 9,-23-12,-1-1,0 2,-1-1,0 1,-1 1,1 0,-2 0,0 1,0 0,-1 1,0-1,5 13,-6-7,0-1,-1 1,-1 0,0 0,-1 0,-1 0,-1 0,-1 1,0 10,-2-2,-2-1,0 0,-1 0,-2-1,0 1,-2-1,0-1,-2 0,0 0,-2-1,-1-1,0 0,-16 18,-3-4,0-1,-33 24,47-44,0 0,0-1,-2-1,1 0,-1-2,-16 5,-7-1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12.2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1,'0'7,"0"20,8 28,3 21,7 14,9-1,0 1,-5-7,2-9,-3-10,-6-8,-4-4,-5-13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13.5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915 371,'-27'25,"-1"-1,0-1,-2-2,-1-1,-1-2,0-1,-7 2,-11 2,-1-2,-1-3,-1-1,-25 2,71-16,0 0,0 0,0 0,0-1,-1 0,1 0,0-1,0 0,0 0,-5-2,9 2,-1-1,1 1,0-1,0 1,1-1,-1 0,0 0,1-1,-1 1,1 0,0-1,-1 0,1 1,0-1,1 0,-1 0,0 0,1 0,0 0,0-1,0 1,0 0,0-2,-4-33,2 0,1 0,2 0,1 0,3 0,2-12,-3 37,-1 1,2-1,0 0,0 1,1 0,1 0,0 0,0 1,1-1,1 2,0-1,0 1,10-9,-5 7,1-1,0 2,1 0,0 0,1 2,0 0,1 0,0 2,14-5,-26 10,0 1,0-1,0 1,0 0,1 0,-1 1,0 0,1 0,-1 0,0 0,1 1,-1 0,0 0,0 0,1 1,-1-1,0 1,0 1,-1-1,1 1,0-1,0 2,2 3,0-1,0 1,-1 0,0 1,-1 0,1 0,-1 0,-1 0,0 1,0 0,-1 0,1 2,12 33,-2 0,-2 1,-3 1,-1 0,2 43,-9-69,-2 1,0-1,-1 0,-1 1,0-1,-2 0,0 0,-2-1,0 1,-1-2,-1 1,0-1,-2 0,-8 10,-26 34,-3-2,-2-2,-3-3,-2-2,-32 23,77-69,0 0,-1 0,1-1,-1 0,-1-1,1-1,-1 1,0-2,-7 2,15-4,-1 0,0-1,0 0,0 1,1-2,-1 1,0 0,0-1,1 0,-1 0,0-1,1 1,-1-1,1 0,-1 0,1 0,0-1,0 1,0-1,0 0,1 0,-1-1,1 1,0-1,-2-2,-4-7,1 0,0 0,1-1,1-1,0 1,1-1,-2-7,-19-107,19 87,-8-41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14.06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1,'8'0,"11"0,2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22.3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1,'1043'0,"-1018"0,-1 0,0 2,23 5,-45-7,-1 0,0 0,0 0,0 0,0 1,1-1,-1 1,0-1,0 1,0-1,0 1,0-1,0 1,0 0,0 0,0-1,0 1,-1 0,1 0,0 0,-1 0,1 0,0 0,-1 0,1 0,-1 0,1 1,-1-1,0 1,0 0,0 1,0-1,-1 0,1 1,-1-1,0 1,0-1,0 0,0 0,0 0,0 1,-1-1,1 0,-1 0,-9 11,0-1,0 0,-1-1,-5 3,-58 42,-3-3,-21 8,-1 1,-9 12,74-47,-17 10,-21 24,59-49,1 1,1 0,0 1,1 0,1 1,0 0,-4 9,9-14,1 1,1-1,-1 1,2 0,-1 0,1 0,1 0,0 0,1 0,0 1,1-1,0 0,0 0,1 0,1 0,1 3,8 22,2-1,2-1,0 0,7 5,-5-6,-1-1,-7-17,-1 1,-1 1,0 0,-1 0,-1 0,-1 1,0 0,2 18,-6-20,1 1,-2-1,0 0,-1 0,-1 1,0-1,-1 0,-1-1,0 1,-1 0,-1-1,0 0,-1-1,-3 5,-10 15,-1 0,-17 19,13-24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24.0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6833 1,'1'8,"0"-1,1 1,-1-1,2 1,-1-1,1 1,0-1,0 0,1 0,0-1,1 1,0 0,23 44,-23-38,12 28,-1 1,-3 0,-1 0,0 15,-9-46,-2-1,0 1,0-1,-1 1,0 0,0-1,-1 1,-1-1,0 1,-1-1,1 0,-2 0,0 0,0 0,0-1,-2 1,1-1,-1 0,0-1,-6 6,4-7,0 0,-1-1,0 0,0 0,0-1,-1 0,0-1,0 0,0-1,0 0,0 0,-1-1,-6 0,-25 3,-1-2,-33-3,74 0,-20 0,1-1,0-1,0-2,1 1,-1-2,1-1,0-1,0 0,0-2,1 0,1-1,-1-1,2 0,0-2,0 0,1-1,-9-10,4 4,2-1,0-1,2-1,0 0,1-1,2-1,0 0,2-1,1-1,0 1,-3-20,13 183,3-111,-2 0,-1 0,-1-1,-5 26,4-40,0-1,0-1,-1 1,-1 0,1-1,-1 0,-1 0,0 0,0-1,-1 0,1 0,-2-1,-6 6,2-2,-1 0,0-1,0-1,-1 0,0-1,-1 0,0-1,0-1,-4 0,14-4,-1-1,1 0,0 0,-1 0,1-1,-1 0,1 0,-1-1,1 1,-1-1,1 0,0-1,0 1,-1-1,1 0,0 0,0-1,1 1,-1-1,1 0,-1-1,1 1,0-1,0 0,0 0,1 0,-1 0,-2-5,-4-9,0 0,1-1,1 0,1-1,0 0,-3-19,1 7,9 30,0 1,0-1,0 1,-1-1,1 1,0-1,-1 1,1-1,-1 1,0 0,1-1,-1 1,0 0,0-1,0 1,0 0,0 0,0 0,0 0,0 0,-1 0,1 0,0 0,0 1,-1-1,1 0,-1 1,1-1,-1 1,1-1,-1 1,1 0,-3 1,1 0,0 1,0-1,-1 1,1 0,0 0,1 0,-1 1,0-1,1 1,-1-1,1 1,0 0,-2 1,-53 64,-30 25,62-69,-2-1,0-2,-1 0,-1-2,-11 5,-14 4,-1-2,-1-2,-1-3,-1-2,-1-3,0-2,-1-3,0-3,-10-1,-534-5,300-8,247 5,-1-2,1-3,0-2,-38-11,58 9,0-2,1-1,0-2,2-2,-1-1,2-1,-14-12,23 14,1-1,0-1,2-1,0 0,1-2,1-1,-13-20,-12-29,4-2,-19-51,-11-21,69 144,0 0,0-1,0 1,-1 0,1 0,0 0,-1 0,0 0,1 0,-1 1,0-1,0 1,0-1,0 1,-1-1,2 2,1 0,0 0,0 0,-1 0,1 0,0 0,0 0,-1 0,1 0,0 0,0 1,-1-1,1 0,0 0,0 0,0 0,-1 0,1 1,0-1,0 0,0 0,0 0,-1 1,1-1,0 0,0 0,0 0,0 1,0-1,0 0,0 0,0 1,-1-1,1 0,0 1,0-1,0 0,0 0,0 1,4 24,14 36,2-2,4 0,1-1,4-2,26 40,-15-35,-24-39,-2 0,0 1,-1 1,-1 0,-2 0,7 21,-16-37,0 0,-1-1,0 1,0 0,0-1,-1 1,0 0,-1-1,1 1,-1-1,-1 1,0-1,0 0,0 0,-1 0,0-1,0 1,-1-1,1 0,-1 0,-6 4,-9 10,-1-2,0 0,-1-1,-1-2,-14 7,-42 22,-2-3,-2-4,-1-3,-2-5,-1-3,-47 6,-91 8,-2-10,-189-1,274-16,89-7,0-1,-1-3,1-3,-1-2,49 3,-1-1,1 0,0 0,0 0,0 0,0-1,0 0,1 0,-1-1,1 1,-1-1,1 0,0 0,0 0,0-1,0 0,1 1,1 0,0-1,0 1,0-1,0 1,1-1,0 0,-1 0,1 0,1 0,-1 0,0 0,1 0,0 0,0 0,0 0,0 0,1 0,0 0,0 0,2-14,1 1,0 0,2 0,0 0,1 1,0 0,1 0,6-8,-9 17,1 0,0 0,0 0,0 1,1 0,0 0,0 1,0 0,1 0,-1 0,1 1,0 0,1 1,-1 0,1 0,-1 1,8-1,18-2,0 1,0 2,0 2,26 3,-39-1,0 0,1 2,-1 1,-1 0,1 1,-1 2,0 0,0 1,-7-1,-1 0,1 1,-2 0,1 1,-2 0,1 1,-1 0,-1 1,0 0,-1 1,0-1,0 3,13 27,-2 1,-2 0,2 12,-12-29,0 1,-2 0,0 1,-2-1,-1 13,-2 33,-4 34,2-84,-1 0,-1 0,-1-1,-1 1,-1-1,0 0,-2-1,-1 0,0-1,-6 8,-1-3,-2 0,0-1,-1-1,-1-1,-2-1,0-1,-16 10,-36 23,-3-5,-1-2,-3-4,-29 8,-349 122,345-131,-166 55,209-74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24.4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1037 264,'-9'1,"0"0,1 1,-1 0,0 0,1 1,-1 0,2 0,-1 0,0-1,0 0,0-1,0 1,0-2,-2 1,8-1,0 0,-1-1,1 1,0-1,-1 0,1 1,0-1,0 0,-1 0,1-1,0 1,0 0,0-1,1 1,-1-1,0 0,1 1,-1-1,0 0,1 0,0 0,0 0,-1 0,1 0,0-1,0 0,-2-8,0 1,1-1,0 0,0 0,1 0,1 0,0 0,0 0,1 0,1 0,0 0,0 0,1 1,0-1,1 1,1 0,-1 0,1 0,1 0,0 0,-4 8,-1 0,1 0,-1-1,1 1,0 0,0 1,0-1,0 0,0 1,1-1,-1 1,0-1,1 1,-1 0,1 0,-1 0,1 0,-1 1,1-1,0 1,-1 0,1-1,0 1,-1 0,1 1,0-1,-1 0,1 1,0-1,-1 1,1 0,-1 0,1 0,-1 0,1 1,0 0,5 3,-1 0,0 1,0 0,0 0,-1 1,0 0,0 0,-1 0,0 1,1 2,17 35,-3 1,-2 0,-2 1,6 32,13 34,-30-98,0 1,-1 0,-1 0,0 0,-1 0,-1 0,-1 0,0 1,-1 6,-1-13,0 0,0 0,-1 0,-1-1,1 1,-2-1,1 0,-1 0,0 0,-1-1,0 0,-1 0,1 0,-1-1,-8 6,-21 16,-3-1,0-2,-14 5,24-17,0-2,-1-1,0-1,-1-2,0-1,0-1,0-2,-2-1,-8 2,0 2,0 1,0 3,-6 3,33-8,0-1,1 0,-2-1,1 0,0-1,-1-1,1 0,-1-1,0-1,1 0,-1-1,0-1,1 0,-1-1,1 0,0-2,0 1,-13-7,15 5,-1 0,1-1,1 0,-1-1,1 0,0-1,1 0,0-1,0 0,1 0,1-1,-1 0,2-1,0 0,0 0,1 0,-2-7,-4-21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0:24.9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39.6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1142 907,'1'-80,"-4"-121,0 162,-2 1,-1 0,-2 1,-4-10,-31-113,37 133,2 1,1-1,1 0,1 0,2-3,-1 26,1 0,-1-1,1 1,0 0,0 0,1-1,-1 1,1 0,0 0,0 1,0-1,1 0,-1 1,1-1,0 1,0 0,0 0,0 0,0 0,1 1,-1-1,1 1,0 0,0 0,0 0,0 0,0 1,0 0,0 0,1 0,1 0,18-3,0 2,0 1,0 1,0 0,10 4,4-2,-18-1,-3-1,0 0,-1 2,1 0,0 1,14 4,-29-6,1 0,0 0,0 0,0 0,-1 1,1-1,-1 1,1-1,-1 1,1 0,-1 0,0 0,0 0,0 1,0-1,-1 1,1-1,0 1,-1-1,0 1,0 0,1 0,-2-1,1 1,0 0,-1 0,1 0,-1 0,0 0,0 0,0 0,0 0,0 0,-1 0,0 0,0 3,-1 1,0-1,0 0,-1 0,0 0,0 0,-1-1,1 1,-1-1,0 0,0 0,-1 0,0-1,0 1,-3 1,-14 10,-1-1,0 0,-6 1,-14 8,-25 18,-132 86,169-104,1 0,1 1,1 2,1 1,0 4,3-3,2 0,0 2,2 1,2 1,-7 17,19-37,1 1,1 0,0 1,1-1,1 1,0-1,1 1,0 0,1 0,1-1,0 1,1 0,1-1,0 1,4 7,4 14,1-1,3 0,0 0,7 6,-17-31,2 0,-1 0,1-1,0 0,1 0,0-1,1 0,0 0,0-1,0 0,1 0,0-1,0-1,1 1,8 1,-17-5,1-1,0-1,0 1,0 0,-1-1,1 1,0-1,0 0,0 0,0 0,0 0,0-1,0 1,-1-1,1 0,0 0,0 0,0 0,-1 0,1 0,-1-1,1 1,-1-1,0 0,1 0,-1 0,0 0,0 0,0 0,-1-1,1 1,0 0,-1-1,0 0,1 1,-1-1,0 0,0 1,-1-1,1 0,-1 0,1 0,-1 0,0 0,0 0,0 0,0 1,-1-1,1 0,-1 0,0 0,0 0,0 1,0-1,0 0,0 1,-1-1,1 1,-1-1,0 0,-6-4,0 0,-1 0,1 1,-1 0,0 1,-1-1,0 2,1-1,-1 2,-1-1,1 1,0 1,-1 0,0 0,-2 1,-33-4,-1 3,-42 3,69 0,-114 4,-30 0,-94-10,253 5,1 0,-1-1,1 1,-1-1,1 0,-1-1,1 1,0-1,-1 1,1-1,0-1,0 1,1-1,-1 1,0-1,1 0,0 0,-1 0,1-1,0 1,1-1,-1 0,0-1,-1-5,0 0,0 0,1-1,1 1,0-1,0 0,1 1,1-1,0-4,-1-3,0 0,2 0,0 0,1 0,1 0,2-8,-3 21,-1 1,1-1,0 0,0 1,1 0,-1-1,1 1,0 0,0 0,1 1,-1-1,1 1,-1 0,1-1,0 2,0-1,1 0,-1 1,1 0,-1 0,1 0,0 0,-1 1,1 0,3 0,1-1,1 1,-1 0,1 0,-1 1,1 0,-1 1,0 0,1 1,-1 0,0 0,0 1,0 0,0 1,0 0,-1 0,0 1,0 0,6 4,-5-1,-1-1,0 1,0 1,0 0,-1 0,-1 0,1 1,-1 0,-1 0,0 0,-1 1,1 0,-2 0,0 0,0 3,5 31,-3 1,-1 0,-3 0,-1 0,-3 0,-1 0,-3 0,-1-1,-2 0,-3-1,-1 0,-15 30,16-42,1 1,2 1,1-1,1 1,3 1,0-1,2 1,2 0,1 0,2 0,2 1,-3-27,0 0,1 0,0 0,1 0,0 0,0 0,1-1,0 0,0 0,1 0,0 0,1-1,0 1,0-1,0-1,1 1,0-1,3 2,4 1,-1-1,2 0,-1 0,1-2,0 0,1 0,0-2,-1 0,1 0,1-2,8 1,0-1,0-1,0-1,-1-1,1-2,0 0,-1-2,0-1,0 0,0-2,-1-1,0-1,-1 0,0-2,18-13,-32 19,-1 0,-1-1,1 0,-1 0,-1-1,1 1,-1-1,-1-1,1 1,-1-1,2-8,2-5,-1-1,-1-1,-1 1,-2-1,3-17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0.2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1.8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597 54,'-4'1,"0"0,0 0,0 1,0 0,0 0,0 0,0 0,1 0,-1 1,1-1,-3 3,-11 7,-8 2,-1-2,0-1,-1-1,0-2,0 0,-12 1,-17 1,1-3,-41 1,86-8,0 0,0 0,0-1,0 0,0-1,0 0,1-1,-3 0,10 2,0 0,0 1,0-1,0 0,0 0,0 0,1-1,-1 1,0 0,1-1,-1 1,1-1,-1 1,1-1,0 0,-1 1,1-1,0 0,0 0,1 0,-1 0,0 0,0 0,1 0,0 0,-1 0,1 0,0-1,0 1,0 0,0 0,0 0,1 0,-1 0,1 0,-1 0,1 0,0 0,0-1,2-4,1 1,0 0,0 0,0 0,1 0,-1 1,1 0,1 0,-1 0,1 1,0-1,0 2,0-1,0 0,1 1,0 0,-1 1,1 0,0 0,0 0,0 1,3-1,24-3,0 1,1 1,-1 2,2 2,-26-1,-1 0,1 1,-1 0,0 0,1 1,-1 1,0-1,0 1,0 1,-1 0,1 0,5 5,-8-5,-1 1,1 0,-1 0,0 0,0 1,-1 0,0 0,0 0,0 0,-1 1,0-1,0 1,0 0,-1 0,0 0,0 6,1-1,-1-1,0 1,-1-1,-1 1,1 0,-2-1,0 1,0 0,-1-1,0 1,-1-1,-1 0,0 0,0 0,-1 0,0-1,-1 0,0 0,-1 0,0 0,-29 38,18-22,0-2,-15 14,27-32,0 0,0-1,-1 1,0-1,0 0,-1-1,1 0,-1 0,0 0,0-1,-3 1,-21 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4.2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1071 303,'-4'5,"0"0,0 1,0-1,1 1,0 0,0 0,1 0,0 0,0 0,0 0,1 1,-1 1,-7 81,8-74,1 11,0 0,1-1,2 1,3 11,-5-28,1 0,0-1,0 1,1 0,0-1,0 0,1 0,1 0,-1 0,1 0,0-1,1 0,0 0,1 0,-6-5,0-1,1 0,-1 0,0 0,1 0,-1 0,1-1,-1 1,1 0,0-1,-1 1,1-1,0 1,-1-1,1 0,0 0,0 0,-1 0,1 0,0 0,-1 0,1-1,0 1,0 0,-1-1,2 0,1-1,-1 0,0-1,0 1,-1-1,1 1,0-1,-1 0,0 0,0 0,0 0,0-1,1-1,4-10,-1 0,0-1,-1 0,0 0,-1-5,0-4,-1-1,-1 1,-1-1,-2 0,-1 1,0-1,-5-14,-2 0,-1 0,-2 0,-2 2,-8-15,22 51,-1 1,1-1,-1 1,1 0,-1-1,1 1,-1-1,0 1,0 0,0 0,0-1,0 1,0 0,0 0,0 0,0 0,0 0,-1 0,1 0,0 1,-1-1,1 0,0 1,-1-1,1 1,-1-1,1 1,-1 0,1 0,-1 0,0-1,0 2,-1 0,0 0,1 1,-1-1,1 1,-1 0,1 0,0 0,0 0,0 0,0 1,0-1,0 1,0-1,1 1,-1 0,1-1,0 2,-33 74,27-57,-1 0,-1-1,-1 0,-1-1,-1 0,0-1,-6 5,16-21,1 1,-1-1,0-1,-1 1,1 0,0 0,0-1,-1 1,1-1,-1 0,1 0,-1 0,0 0,1 0,-2 0,2-1,1 0,-1-1,1 1,0 0,-1 0,1-1,-1 1,1 0,0-1,-1 0,1 1,0-1,0 0,-1 1,1-1,0 0,0 0,0 0,0 0,0 0,0-1,-4-6,0 0,0-1,1 0,0 0,1 0,0-1,-1-3,-6-15,10 27,0 0,0 0,-1 1,1-1,0 0,-1 0,1 1,-1-1,1 0,-1 0,1 1,-1-1,0 1,1-1,-1 0,0 1,1-1,-1 1,0 0,0-1,0 1,1 0,-1-1,0 1,0 0,0 0,0 0,1-1,-1 1,0 0,0 0,0 0,0 1,0-1,0 0,1 0,-1 0,0 1,0-1,0 0,1 1,-1-1,0 0,0 1,1-1,-1 1,0 0,1-1,-1 1,0 0,-3 2,1 0,0 1,0-1,0 1,0 0,1 0,-1 0,1 0,0 1,-16 43,13-30,-1-2,-1 1,0 0,-1-1,-1-1,0 1,-1-1,-1-1,0 0,-1 0,-2 0,-11 9,13-11,-1-1,1-1,-2 0,1 0,-5 1,13-9,1 0,-1 0,0-1,0 1,1-1,-1 0,0 0,0 0,0-1,0 0,0 0,0 0,0-1,0 1,0-1,0 0,0-1,0 1,-2-2,-8-3,-1 0,1-1,0-1,1-1,0 0,1 0,-1-1,2-1,-1-1,2 1,0-2,0 0,1 0,-6-11,-12-24,2-2,2-1,3 0,-4-19,-69-147,79 168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5.4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292 205,'0'-8,"0"-11,-8-1,-3-7,-8 2,-7 5,-1-1,-11-6,-7 1,4 14,9 33,10 21,8 11,8 4,3 1,4-1,0-11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7.6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1078 265,'3'0,"0"1,-1-1,1 1,0 0,0 0,0 0,0 0,-1 1,1-1,0 1,-1-1,1 1,-1 0,0 0,0 0,0 0,0 0,0 1,0-1,0 1,-1-1,1 1,6 12,0-1,-1 1,3 12,-1-6,33 102,-39-112,-2-7,0 1,0-1,-1 0,0 0,1 1,-1-1,-1 0,1 1,-1-1,0 0,1 0,-2 1,1-1,-1 0,1 0,-1-1,0 1,0 0,-1 0,1-1,-1 1,0-1,0 0,0 0,0 0,0 0,-1-1,1 1,-1-1,0 0,0 0,-18 10,0-1,-1-1,0-1,0-1,-2-1,13-3,-297 97,285-94,0 0,0-2,-1-1,-1-1,19-2,0-1,1 0,-1 0,0-1,1 0,-1 0,1 0,-1-1,1 0,-1 0,1-1,0 1,0-1,1-1,-1 1,0-1,-3-3,-6-9,0 0,1-1,1-1,1 0,0 0,1-1,-5-13,-15-42,-10-35,16 39,-33-91,-6-54,58 202,4 25,1 48,1-29,-6 14,-1 0,-2 0,-3-1,-1 0,-8 15,2-2,1 1,-5 40,22-94,0 0,0 1,1-1,0 1,-1-1,1 1,1-1,-1 1,1-1,-1 1,1-1,1 1,-1-1,1 0,-1 0,1 0,0 0,1 0,-1 0,1 0,-1-1,1 1,0-1,1 0,-1 0,0 0,1 0,0-1,0 1,-1-1,2 0,-1 0,0 0,0-1,0 1,1-1,2 0,3 2,-1-1,1-1,0 0,0 0,0-1,0 0,0 0,0-2,0 1,0-1,0 0,0-1,-1 0,0-1,1 0,-1 0,0-1,-1 0,0-1,1 0,-2 0,1 0,-1-1,0-1,0 1,-1-1,0 0,0 0,-1-1,0 0,-1 0,1 0,-2 0,0-1,0 1,0-1,-1-3,4-24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8.6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197 0,'-8'0,"-3"8,-7 11,-1 10,-5 0,-6 3,1 4,-2-4,5-7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51:49.3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1,'0'8,"0"18,0 14,0 7,0 4,0 1,0 0,0-9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25.23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1984 1,'13'0,"-1"2,1-1,0 1,-1 1,1 0,-1 1,0 0,0 1,-1 1,1-1,-1 2,-1 0,1 0,-1 1,0 0,5 5,365 321,-371-325,-1 0,0 0,0 0,-1 1,0 1,-1-1,0 1,0 0,-2 0,1 1,-1-1,-1 1,2 9,-3-5,0 0,-1 1,-1-1,0 1,-1-1,-1 0,0 0,-2 1,1-1,-3 2,-2 3,-2 0,0 0,-1 0,-1-2,-1 1,-1-2,0 1,-1-2,-1 0,-12 8,-32 27,-2-3,-32 19,-25 14,-3-5,-3-5,-85 33,-62 5,-17-8,-164 29,378-110,48-12,-1-1,0-2,0-1,0-1,-16 0,37-4,0-1,-1-1,1 1,0-1,0 0,0-1,0 0,0 0,1 0,-1-1,1 0,0 0,0-1,0 1,1-1,-1-1,1 1,-2-4,-13-16,1-1,1-1,-10-20,15 24,-17-28,2-1,2-1,3-2,2 0,2-1,3-2,2 1,3-1,1-19,7 24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49:40.666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8217 2686,'2'0,"-1"-1,1 1,-1-1,1 1,-1-1,0 0,1 1,-1-1,0 0,0 0,1 0,-1 0,0 0,0 0,0 0,0-1,0 1,-1 0,1 0,0-1,0 1,-1-1,1 1,-1 0,1-1,-1 1,0-2,9-47,-8 46,-1-7,0 0,-1 0,0 0,0 0,-1 0,-1 1,0-1,0 1,-1-1,0 1,-1 0,-3-4,-14-24,-2 1,-14-16,28 39,-38-47,-2 3,-3 1,-24-17,-185-148,110 108,-5 7,-5 6,-139-62,-66-8,-113-24,38 38,-100-5,-462-94,817 210,-28-7,-855-189,854 206,-52 5,150 23,-1 5,1 5,-16 7,76-1,0 2,1 3,0 2,-33 15,-213 98,243-102,-5 3,2 3,1 3,2 2,-39 33,73-50,2 1,1 1,0 2,2 0,0 1,2 1,1 0,1 2,1 0,2 1,-5 14,-15 67,5 2,5 0,-4 70,15-100,-32 199,-4 241,24-167,-18 11,29-191,8 0,8 23,0-50,-2-113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49:42.791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2 5768,'0'-49,"-1"-46,3 0,5 0,4 1,4-4,54-202,13 4,99-231,-111 367,6 3,61-88,213-286,-256 396,142-195,-149 218,89-86,-50 76,5 5,5 6,4 6,6 6,48-19,0 15,5 9,65-15,422-133,-225 83,370-163,-343 127,-235 100,3 10,4 12,6 10,-172 47,1 5,-1 3,1 5,1 3,-1 5,-1 4,0 4,0 5,-1 3,58 23,326 129,-277-96,-32-16,225 91,-375-145,0 1,0 1,-1 1,-1 0,1 1,-2 1,1 0,-2 1,0 1,0 0,-1 1,-1 1,-1 0,0 0,-1 1,-1 0,0 1,-2 0,5 14,30 91,1 1,13 17,27 39,-67-148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06T08:49:59.519"/>
    </inkml:context>
    <inkml:brush xml:id="br0">
      <inkml:brushProperty name="width" value="0.35" units="cm"/>
      <inkml:brushProperty name="height" value="0.35" units="cm"/>
      <inkml:brushProperty name="color" value="#33CCFF"/>
      <inkml:brushProperty name="ignorePressure" value="1"/>
    </inkml:brush>
  </inkml:definitions>
  <inkml:trace contextRef="#ctx0" brushRef="#br0">3906 0,'-130'0,"1"6,-66 14,115-3,1 3,0 3,-47 23,17-7,51-22,-2-3,-27 3,18-4,-44 14,-24 13,-30 1,-58 8,3 10,-168 70,-378 154,226-98,429-141,86-36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41.21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2922 2170,'1'-75,"-4"-1,-13-71,3 56,3 0,3-93,5 138,-3 1,-1 0,-10-31,2 8,-80-354,82 374,-2 0,-2 1,-4-3,-30-94,18 30,-4 1,-7-1,40 109,1 1,-1-1,0 1,0 0,0 0,-1 0,1 0,-1 1,0-1,0 1,0 0,-1 0,1 0,-1 1,1 0,-1 0,0 0,0 0,-2 0,-16-3,0 0,0 1,-23 0,-9-1,-41-11,-2 5,0 3,0 5,-78 9,146-1,1 1,-24 8,6-1,11-3,0 2,1 2,1 1,0 1,1 2,-4 4,-60 43,-25 26,83-61,4 1,1 2,2 0,1 3,2 0,2 2,-6 12,-44 58,-71 100,9 5,-33 84,140-235,3 2,3 0,-8 33,-51 209,54-187,18-61,2 1,3 0,2 0,3 4,5 242,2-114,-4-189,-1 44,2-1,2 0,2 0,1 0,7 15,-3-22,8 25,12 25,-24-73,0 1,2-1,-1 0,2-1,0 0,1-1,0 0,1 0,-3-6,-1-1,1 0,1-1,-1 0,1 0,-1-1,1 0,0 0,1-1,-1 0,1-1,-1 0,1 0,4-1,26 2,1-2,39-4,-24 0,100-2,-1-6,-1-8,124-32,-190 27,-1-4,-1-4,-2-4,-2-3,21-17,-23 9,-3-4,-2-3,47-46,-7-5,77-95,-68 59,78-120,-181 229,-3-2,0 0,-3-1,0-1,-3 0,-1-1,-1 0,-2-1,-2-2,-1 0,-2 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32.0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 1038,'0'-751,"0"735,0 0,2 0,0 0,0 0,2 0,4-13,-6 23,1-1,0 1,0 0,0 0,1 0,0 0,0 0,0 1,1 0,0 0,0 0,0 1,1-1,-1 1,1 1,0-1,1 0,18-8,0 2,1 0,0 1,1 2,0 0,0 2,1 1,-1 1,1 2,-1 1,4 1,-25 0,0 0,-1 0,1 1,0 0,-1 0,0 1,1-1,-1 1,0 0,0 1,-1-1,1 1,-1 0,1 0,-1 0,0 1,2 3,8 11,-2 1,0 1,8 17,-11-17,-1 1,-1 0,-1 0,0 1,-2 0,-1 0,-1 0,-1 15,-1 18,-2-1,-3 1,-3 1,-1-4,-2 0,-3-1,-2 0,-2-2,-2 1,-2-2,-6 5,-3 4,9-15,-2-2,-15 20,14-23,1 1,-5 16,14-25,-1-2,-1 0,-1-1,-1-1,-10 9,-5 1,0 1,3 1,1 2,-1 7,21-31,5-9,0 1,0 0,1 0,0 0,1 0,0 0,-1 4,4-11,0 1,-1-1,1 1,0-1,0 1,0-1,1 0,-1 1,0-1,0 1,1-1,-1 0,1 1,-1-1,1 0,0 0,-1 1,1-1,1 1,-1-1,1 1,0 0,0-1,1 0,-1 1,0-1,0 0,1 0,-1 0,0-1,1 1,-1-1,1 1,-1-1,1 0,20 3,-1-2,1-1,0-1,-1 0,1-2,-1-1,0 0,20-8,26-11,-2-4,9-6,-49 21,181-68,-150 57,1 3,54-12,-70 22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43.2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4418 1,'-44'2,"0"2,0 2,1 2,0 2,1 2,-28 11,20-2,2 1,-5 6,8-4,0-3,-38 13,-72 11,-4-7,-17 5,82-22,-1-5,-31-1,-49 8,-9 15,-63 25,61-15,97-21,0 3,-8 8,77-30,-257 88,90-33,-46 10,-77 8,211-57,-272 52,202-45,122-23,-1-2,-42-1,50-5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1.22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1420 1,'2'40,"2"0,2 0,5 17,-2-10,-2 1,-1 8,0 42,-4 1,-11 86,3-150,0 0,-3 0,-1-1,-1 0,-2-1,-2 0,-1-1,-1-1,-1 0,-7 6,6-11,-1-1,-1-1,-1 0,-1-2,-1-1,0 0,-2-2,-1-1,0-1,-1-1,-15 5,16-11,-1-2,1 0,-2-2,-1-1,-1 1,0 1,1 1,-15 7,11-4,0 0,0-3,-1 0,0-3,-31 2,-53-2,-11-6,44 1,-2-1,14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3.41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5324 1,'3'1,"1"1,-1 0,0 0,0 0,0 0,0 0,0 0,-1 1,1-1,-1 1,1 0,-1 0,0 0,0 0,0 0,-1 0,1 2,6 8,33 54,-2 2,-4 2,-4 1,1 11,15 31,13 14,-47-102,47 91,32 91,-78-172,-2 1,-1 0,-2 0,-2 1,-2 0,-1 0,-1 0,-3 10,-1-40,0 1,0-1,-1 1,0-1,0 0,-1 0,0 0,0 0,-1 0,0 0,-1-1,-4 6,0-2,0-1,-1 0,0 0,-1-1,0-1,0 0,-9 5,-15 6,-1-2,0-2,-1-1,-1-2,-3-1,-40 9,-1-4,0-3,-1-4,-3-3,-334-4,311-3,-1095-8,1162 10,13 0,0-1,0-1,-21-4,44 4,0 0,0 0,0-1,1 1,-1-1,0-1,1 1,-1-1,1 0,0 0,0 0,0-1,0 0,1 0,-1 0,1-1,0 1,1-1,-4-4,-1-9,0 0,1-1,1 0,1 0,1 0,0-1,2 0,0-2,-2-54,3-37,2 69,-1-35,8-242,-7 299,2 0,1 0,0 1,2 0,0 0,4-7,-8 22,0 0,1 1,0-1,0 1,0-1,0 1,1 0,0 0,0 1,0-1,1 1,0 0,0 0,0 1,0-1,0 1,1 0,-1 0,1 1,0 0,0 0,0 0,0 1,0-1,-3 2,1 0,-1 0,0 0,0 0,1 1,-1-1,0 1,0 0,0 0,0 0,0 0,0 1,0-1,0 1,0 0,0 0,-1 0,1 0,-1 0,0 0,0 1,1-1,-1 1,-1-1,1 1,0 0,-1 0,1 0,-1 0,0 0,0 2,1-1,-1 1,1 0,-1 0,-1 0,1 0,-1 0,0-1,0 1,0 0,-1 0,0 0,0 0,0 0,0-1,-1 1,0 0,0-1,0 1,0-1,-1 0,-1 2,-11 9,-2 0,0-1,0 0,-1-2,-1 0,0-1,-1-1,-3 1,-12 7,-140 67,-56 12,-4 3,61-22,-3-8,-4-8,-131 26,292-84,1 0,-1-1,0-1,-19-1,34-1,0 0,0 0,1-1,-1 0,0 0,0 0,1 0,-1-1,1 0,-1 0,1 0,0-1,0 1,0-1,0 0,0 0,0 0,1-1,0 1,-1-1,1 0,-2-4,-3-6,1-1,0 0,1-1,1 0,-3-11,95 174,-24-49,-20-33,25 54,-56-96,-2 0,-1 1,0 0,-2 0,-1 1,-1 0,0 11,-4-29,-1 1,0-1,-1 1,0-1,0 1,-1-1,0 0,0 1,0-1,-1 0,0 0,-1-1,0 1,0-1,0 0,0 0,-1 0,0 0,-1-1,1 0,-1 0,0 0,0-1,0 0,-1 0,-19 12,-1-2,-1-1,0-2,0 0,-19 3,-8 1,0-3,-1-3,0-1,-42-2,-228-8,183-2,112 3,0 0,-1-3,1 0,1-2,-1-1,1-2,-6-3,17 5,1-2,0 0,1-1,0-1,1-1,0 0,0-1,1 0,1-2,1 1,-10-14,5 1,1 0,0-2,3 0,0 0,2-2,1 1,1-1,2-1,1 0,2 0,0-3,1-10,1-1,3 1,2-1,1 1,3 0,1 0,10-31,6 3,3 1,4 1,2 2,3 1,4 1,38-50,-10 28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3.8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1,'8'0,"18"0,6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4.7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1738 1,'-77'79,"38"-37,-3-1,-3-1,-520 396,75-62,378-277,-31 22,-43 27,148-114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6:46:25.7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16.6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1040 390,'1'-88,"0"10,-5-34,4 107,-1 1,1-1,-1 0,0 1,-1 0,1-1,-1 1,0 0,0 0,-1 0,1 0,-1 0,0 0,0 1,0-1,0 1,0 0,-1 0,0 0,1 0,-1 1,0-1,0 1,-1 0,1 1,0-1,-1 1,1-1,-1 1,-18-3,1 0,0 2,-1 0,1 2,-14 1,7-1,-44 0,15-2,1 2,0 3,0 2,0 3,-22 7,64-10,-1 1,1 0,1 0,-1 2,1 0,1 0,-1 1,1 1,1 0,0 1,1 0,-1 2,-3 4,1 2,1 0,1 1,0 0,2 0,0 2,-6 20,0 12,3 0,2 1,3 1,1-1,4 1,2 30,0 1,4 1,4 0,4-1,4 0,3-1,17 43,5 12,9 69,-39-158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56.8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1,'0'43,"1"1,3-1,1 0,2-1,2 1,10 26,3 1,-4-14,2 0,7 10,-17-46,31 68,-3 1,4 27,-29-73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58.33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1891 288,'-2'-5,"1"1,0 0,-1 1,0-1,0 0,0 0,0 1,-1-1,1 1,-1 0,0 0,0 0,0 0,0 0,-1 0,1 1,-1 0,1 0,-6-5,-24-18,-1 3,0 0,-2 3,-1 0,0 3,-1 1,0 1,-24-3,-8 1,0 3,0 3,-1 4,-41 1,81 6,0 1,0 2,0 1,0 1,-7 4,-151 52,136-43,-162 68,153-61,47-18,-1 0,1 1,0 1,1 0,0 1,1 1,0 0,1 1,0 0,-4 8,-13 18,3 2,1 0,-3 11,10-16,2 0,1 1,2 0,1 1,2 1,2 0,2 0,1 1,-4 68,4 1,11 103,-3-186,1 0,1-1,2 0,0 0,2-1,0 1,2-2,0 0,2 0,1-1,0-1,2 0,1 1,20 17,0-1,3-3,1-1,1-1,40 21,0-2,2-3,2-5,3-3,4-2,-33-18,0-2,2-3,-1-3,2-3,0-2,48-1,-56-5,20 0,-1-2,0-4,2-3,-65 4,-1 0,1 0,-1 0,1-2,-1 1,0-1,-1-1,1 0,-1 0,0-1,-1 0,1 0,-1-1,-1 0,0-1,0 1,5-9,10-19,-1-1,-2-1,-1-1,-2-1,-9 24,39-99,14-58,-44 114,-2 0,-2-1,-3 0,-3-3,1-112,-7 0,-8-2,6 149,-2 1,-1 0,-1 0,-2 1,0-1,-2 2,0-1,-2 2,-4-7,-5-4,-1 2,-2 0,-2 1,0 2,-28-25,20 24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4:59.7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97,'70'-4,"-1"-2,0-4,20-7,81-11,-23 11,1 6,107 7,-253 4,11 1,-1 0,1 0,-1 1,1 0,3 3,-14-5,1 1,-1 0,0 0,0 0,1 0,-1 0,0 0,0 0,0 1,0-1,-1 1,1 0,0-1,-1 1,1 0,-1 0,1 0,-1 0,0 0,0 1,0-1,0 0,0 0,-1 1,1-1,-1 0,1 1,-1-1,0 3,-1 3,0 0,0-1,-1 1,0-1,0 1,-1-1,0 0,0 0,-1 0,1 0,-5 5,-57 70,59-75,-68 68,-3-3,-3-3,-53 33,-56 48,182-144,-1 0,0 1,0-1,1 2,0-1,1 1,-4 6,9-12,-1 0,1 1,0-1,1 0,-1 1,0-1,1 1,-1-1,1 1,0-1,-1 1,1-1,1 1,-1-1,0 1,1 0,-1-1,1 0,0 1,0-1,0 1,0-1,0 0,0 0,0 1,1-1,1 2,60 72,-44-55,-1 0,-1 2,-1 0,3 6,-14-19,-1 0,1 0,-2 1,1-1,-1 1,-1 0,0 0,-1 0,0 0,0 0,-1 0,0 0,-2 1,-1 14,-1-1,-1 0,-2 0,0 0,-2-1,-8 17,-5 1,-1-1,-2-1,-9 9,-35 46,-18 14,59-77,-1-2,-1-1,-1-2,-2-1,-4 1,-12 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0.6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1821 436,'-32'2,"-1"2,1 1,0 1,1 2,-11 4,-74 16,46-15,0-4,0-3,-49-3,114-3,0 0,0 0,0-1,1 0,-1 0,0 0,0-1,1 1,-1-1,1 0,-1 0,1-1,0 1,0-1,0 0,0 0,1-1,-1 1,1-1,0 1,0-1,0 0,0 0,1-1,-1 1,1 0,0-1,1 0,-1 1,1-1,-1-2,-2-17,2 1,0 0,1-1,1 1,1-1,2-2,-2 7,0 2,1 1,0-1,1 1,1 0,1 0,0 0,1-1,-3 11,0-1,1 1,-1 0,1 0,1 0,-1 0,1 1,0 0,0 0,0 0,1 1,0-1,0 1,0 0,0 1,1 0,2-1,15-4,1 1,0 1,0 2,1 0,-1 2,1 0,0 2,4 1,11 2,0 2,0 1,-1 2,27 10,-61-16,-1 0,0 0,0 1,0 0,0 0,0 1,-1-1,0 1,0 0,0 0,0 0,0 1,-1-1,0 1,0 0,0 0,0 0,-1 0,0 0,0 1,0-1,-1 1,1 2,3 18,-2 0,0 1,-1-1,-2 15,0-21,-1 18,-3 0,0 0,-3-1,-1 0,-1 0,-3-1,-1 0,-1-1,-2 0,-1-1,-2-1,-1-1,-6 5,-14 17,-3-1,-2-3,-2-1,-2-2,-2-3,-2-2,-4 0,-23 9,-2-3,-1-3,-3-4,-1-4,-2-4,-2-4,0-4,-1-3,-2-5,-51 1,126-15,-1-2,1 0,-1-1,1-1,-7-2,-12-6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0.99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3.2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3479 1,'0'49,"-2"-13,2-1,2 1,1-1,1 0,5 10,-8-37,1-1,1 1,0 0,0-1,0 1,1-1,0 0,0-1,1 1,0-1,0 1,0-1,1-1,0 1,0-1,0 0,1 0,0-1,0 0,0 0,0-1,1 0,-1 0,1-1,1 1,3-1,0-1,-1 0,1-1,0 0,0-1,0 0,-1-1,1 0,0-1,-1 0,0-1,0 0,0-1,0 0,0-1,31-18,-1-2,-1-1,0-4,-25 20,-4 3,33-24,-2-1,-1-3,4-7,-34 29,-29 32,-319 361,-102 69,372-382,-272 246,334-307,-1-1,0 1,-1-1,1 0,-1-1,1 1,-1-1,0-1,-1 1,-4 0,8-2,0-1,1 0,-1 1,0-2,1 1,-1 0,1-1,-1 0,1 1,-1-1,1-1,-1 1,1 0,0-1,-1 0,1 0,0 0,0 0,1 0,-1-1,0 1,-1-3,-8-9,0-1,1-1,1 0,1 0,0-1,1 0,0 0,2-1,0 0,1 0,1-1,1 0,-1-6,-2-46,2-1,6-66,0 78,-2-68,-1 18,8-30,-6 135,0 1,0-1,0 0,0 0,1 0,0 1,0-1,0 1,1-1,0 1,-1 0,2 0,1-2,-4 5,-1 0,1 1,0-1,0 0,0 1,-1-1,1 1,0-1,0 1,0-1,0 1,0 0,0-1,0 1,0 0,0 0,0 0,0 0,0 0,0 0,0 0,0 0,0 0,0 0,0 1,1 0,0 0,0 0,-1 0,1 1,0-1,-1 1,0-1,1 1,-1 0,0 0,0-1,0 1,0 0,0 0,0 0,0 0,0 2,2 5,-1 0,0 0,0 1,-1-1,0 1,0-1,-1 1,0-1,-1 1,0-1,-1 0,0 1,0-1,-1 0,0 0,0 0,-1-1,-1 1,1-1,-2 1,-14 20,-1 0,-1-1,-2-1,-18 15,38-38,-20 18,0 0,-2-2,-1-1,0-1,-2-1,1-2,-28 11,1-5,-1-2,-1-2,-53 8,34-13,-1-2,0-5,0-2,0-4,-32-6,101 6,-1 0,0-1,1 0,-1 0,1-1,0 0,0-1,0 1,0-2,0 1,1-1,0 0,0 0,0-1,1 0,0 0,-5-7,5 5,1-1,-1 1,2-1,-1-1,1 1,1 0,0-1,0 0,1 0,0 0,1 0,0 0,0 0,1 0,1-3,-1 8,0 1,1 0,0 0,0-1,0 1,0 0,0 0,1 0,0 0,0 1,0-1,0 0,1 1,-1-1,1 1,0 0,0 0,0 0,0 0,1 1,-1-1,1 1,0 0,-1 0,4-1,-3 2,-1 0,1 0,-1 0,1 1,-1-1,1 1,-1 0,1 0,-1 0,1 1,-1-1,1 1,-1 0,1 0,-1 0,0 0,0 1,1-1,-1 1,0 0,0 0,0 0,-1 0,1 1,0-1,-1 1,0 0,0-1,1 1,-1 0,0 1,3 5,0 0,-1 0,0 1,-1-1,1 1,-2 0,1 0,-2 0,1 0,-1 1,-1-1,0 0,0 0,-1 1,-1-1,1 0,-2 0,1 0,-1 0,-1-1,0 1,0-1,-7 15,-1 0,-1-2,-1 1,-2-2,1 0,-2-1,-1 0,-4 2,-23 18,-1-2,-2-1,-15 6,-161 91,195-117,-69 37,-1-3,-3-5,-2-5,-1-4,-100 21,182-53,0 0,0-2,0 0,-1-2,-18-1,37 0,0 0,0-1,0 0,0 0,0 0,0-1,0 1,0-1,0 0,1-1,-1 1,1-1,-1 0,1 0,0 0,0 0,1-1,-1 0,1 0,0 0,-1 0,2 0,-1-1,0 1,1-1,0 0,0 1,1-1,-1-1,-5-31,1 0,2 0,1-36,-3-16,-2 5,3 0,4-1,3 1,4 0,4 0,5-4,4 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4.0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0,'9'0,"0"0,0 1,0-1,-1 2,1-1,0 1,0 1,-1 0,1 0,-1 0,0 1,0 0,0 1,-1 0,1 0,-1 0,-1 1,1 0,-1 1,5 5,6 7,-1 0,-1 1,0 1,-2 0,11 22,9 30,4 18,-18-40,2-1,3-1,27 42,-25-53,-7-13,-2 0,-1 2,-1 0,-1 0,-1 1,-2 1,8 27,2 22,7 7,20 74,-34-112,2 0,13 26,6 13,-14-24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8.9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4977 0,'6'2,"0"0,-1 1,1-1,-1 1,0 0,0 0,0 1,0-1,-1 1,1 1,-1-1,3 4,4 3,13 13,-2 0,-1 2,0 0,-2 1,1 6,80 148,-88-157,8 17,-2 1,-1 1,-3 1,-1 0,-3 1,4 30,-10-43,-1 1,-2-1,0 1,-3 0,-1-1,-1 0,-1 1,-2-2,-8 22,8-36,0 0,-1 0,0-1,-2 0,0 0,0-1,-1-1,-1 0,-1 0,7-8,-1 1,1-1,-1-1,0 1,-1-1,1-1,-1 1,0-1,-1 0,1-1,0 0,-1-1,0 1,1-2,-1 1,0-1,0 0,0-1,-6-1,-9-2,1-2,-1-1,1-1,1 0,-21-11,-28-16,-11-10,-6-8,3-4,2-4,3-4,-8-12,-34-40,5-5,-8-21,97 108,1-1,1-2,19 27,1-1,0 0,0 0,1 0,1-1,0 1,1-1,0 0,0-4,5 0,8 16,15 20,7 22,-2 1,-2 2,-1 1,-3 1,-2 1,-2 1,4 20,15 61,13 85,-27-103,-15-73,-3 1,-1 0,-2 1,-1 0,-4 32,0-64,-1 0,0-1,-1 0,1 1,-2-1,1 0,-1 0,0-1,-1 1,0-1,0 0,0 0,-1-1,0 1,-1-1,1 0,-1-1,0 0,-3 1,-17 11,0 0,-2-3,0 0,-20 6,-14 2,-1-2,-1-3,0-3,-67 5,5-9,0-5,-22-7,139 1,0 0,0-1,0 0,0-1,1 0,0 0,-1-1,1 0,0 0,1-1,-1-1,1 1,0-1,0-1,-3-3,-15-17,0-1,1-1,-9-17,4 6,-2-2,-11-15,-2 2,-50-45,91 96,-1-1,0 2,-1-1,1 0,-1 1,1 0,-1 0,0 1,-3-1,7 2,0 0,0 1,0 0,0-1,0 1,-1 0,1 0,0 0,0 0,0 1,0-1,0 1,0-1,-1 1,1 0,0-1,1 1,-1 0,0 0,0 1,0-1,1 0,-1 1,0-1,1 1,-1-1,1 1,0 0,-1 0,-3 7,0 1,0 0,1 0,0 0,1 0,0 1,0 0,1-1,1 1,0 2,-2 35,2 35,1-45,1 44,2 0,5 2,-5-57,2 0,1 0,1-1,1 0,1 0,1-1,13 21,-23-44,1 0,0 0,1 1,-1-1,0 0,0 0,1-1,-1 1,1 0,0 0,0-1,-1 1,1-1,0 0,0 1,0-1,0 0,1 0,-1 0,0-1,0 1,1 0,-1-1,0 0,1 1,-1-1,1 0,0-1,0 0,-1 0,1 0,-1-1,1 1,-1-1,1 0,-1 1,0-1,0 0,0 0,0 0,0-1,-1 1,1 0,-1-1,1 1,-1-1,0 1,0-1,1-2,5-15,-1 0,-2 0,1 0,-2 0,-1-1,0-13,-2-43,-4-13,0-3,4 76,0-1,-2 0,0 1,-1-1,-1 1,0 0,-4-7,7 20,-1 1,1-1,-1 1,0-1,0 1,0 0,-1 0,1 0,-1 0,1 0,-1 1,0-1,0 1,0-1,-1 1,1 0,0 1,-1-1,0 0,1 1,-1 0,0 0,1 0,-1 0,0 1,0 0,0-1,0 1,1 1,-1-1,0 0,0 1,0 0,1 0,-1 0,0 0,-6 2,0 1,0 0,1 0,0 1,0 0,0 0,1 1,-1 0,-2 4,-12 12,1 1,-8 11,18-19,0-1,0 0,-2-1,0 0,0-1,-1-1,0 0,-12 5,22-14,0 1,0-1,0-1,-1 1,1-1,-1 0,1 0,-1-1,1 1,-1-1,1 0,-1-1,1 1,-1-1,1-1,-1 1,1-1,0 1,0-1,0-1,0 1,0-1,-4-3,-5-4,1-1,0-1,1 0,0-1,1 0,-9-13,19 24,0 0,0 0,0 1,-1-1,1 0,0 1,-1-1,1 1,-1 0,0 0,0-1,1 1,-1 0,0 0,0 1,-1-1,2 1,1 0,-1 0,0 0,1 0,-1 1,1-1,-1 0,0 0,1 1,-1-1,1 1,-1-1,1 0,-1 1,1-1,-1 1,1-1,-1 1,1 0,0-1,-1 1,1-1,0 1,-1 0,1-1,0 1,0 0,0-1,0 1,0 0,-3 10,2 1,0-1,0 1,2 10,-1-17,5 194,-7-180,-5-26,-14-42,7 15,13 33,0-1,0 1,0-1,-1 1,1-1,0 1,-1 0,1 0,-1 0,1 0,-1 0,0 0,0 0,1 0,-1 1,0-1,0 1,0-1,0 1,1 0,-1 0,0 0,0 0,0 0,0 0,0 0,0 1,0-1,1 0,-1 1,0 0,0-1,1 1,-1 0,0 0,0 1,-9 5,0 0,1 1,0 0,0 1,-2 2,0 1,-12 10,7-5,-1-1,0-1,-2-1,0 0,-5 1,20-12,0 0,-1-1,1 1,-1-1,0-1,0 1,0-1,1 0,-1 0,0-1,0 0,0 0,0 0,0-1,0 0,0 0,0 0,0-1,1 0,-1 0,0-1,1 1,0-1,-25-15,14 9,0 0,0 0,-1 2,-5-2,16 7,-1 1,0-1,1 1,-1 0,0 1,0-1,0 2,0-1,0 1,1 0,-1 0,0 0,-2 2,6-2,-3 1,0 0,0 0,0-1,0 0,0 0,-6 0,10-2,-1 1,0-1,1 1,-1-1,1 0,-1 0,1 0,-1 0,1 0,-1-1,1 1,0-1,0 1,0-1,0 0,0 0,-1-2,-26-33,24 29,-1-1,0 1,-1 0,0 1,0 0,0 0,-3-1,7 6,0 1,1-1,-1 1,0 0,0 0,0 0,0 0,0 0,0 1,0 0,-1-1,1 1,0 0,0 0,0 1,0-1,0 1,0-1,0 1,0 0,0 0,0 1,0-1,0 0,0 1,0 0,-7 5,-1 1,2 0,-1 1,1 0,0 0,1 1,0 0,1 0,-5 8,5-6,-1 0,-1 0,0-1,-1 0,0-1,-1 0,0-1,-1 0,1-1,-1 0,0-2,0 1,-1-1,0-1,0-1,0 0,0 0,-3-1,7-2,1-1,-1 0,1 0,0-1,-1 0,1 0,-1-1,1 0,0-1,0 0,0 0,1 0,-1-1,1 0,-5-4,-29-21,2-1,0-2,3-1,0-2,-27-36,-38-58,-7-24,0 1,74 105,-17-31,25 30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08:45:09.9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563 98,'-23'-24,"19"18,0 1,-1 0,0 1,0-1,0 1,-1 0,1 0,-1 0,0 1,0 0,0 0,0 0,-2 1,-9-3,0 1,0 0,0 2,0 0,0 1,-1 1,1 0,0 1,-1 1,1 1,0 0,-2 2,7-2,1 1,-1 1,1 0,0 0,0 1,0 0,1 1,0 0,1 1,-1 0,1 1,1 0,0 0,0 0,1 1,0 1,-2 3,-3 10,1-1,1 1,1 1,-2 10,1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0AE75EE-ED12-492F-BDDA-7CD664E5480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9B03E07A-B3CB-4059-BDE6-7B32A08CF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5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2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4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925872-490A-401B-AC73-766E3DB07BE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62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B0081-F6E2-42F7-9C7D-C3E57236A0C7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738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2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4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925872-490A-401B-AC73-766E3DB07BE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925872-490A-401B-AC73-766E3DB07BE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925872-490A-401B-AC73-766E3DB07BE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925872-490A-401B-AC73-766E3DB07BE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7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3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71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5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6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77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0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9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9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1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50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liveworksheets.com/ee1281757ry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10.png"/><Relationship Id="rId117" Type="http://schemas.openxmlformats.org/officeDocument/2006/relationships/image" Target="../media/image66.png"/><Relationship Id="rId21" Type="http://schemas.openxmlformats.org/officeDocument/2006/relationships/customXml" Target="../ink/ink11.xml"/><Relationship Id="rId42" Type="http://schemas.openxmlformats.org/officeDocument/2006/relationships/image" Target="../media/image3110.png"/><Relationship Id="rId47" Type="http://schemas.openxmlformats.org/officeDocument/2006/relationships/customXml" Target="../ink/ink25.xml"/><Relationship Id="rId63" Type="http://schemas.openxmlformats.org/officeDocument/2006/relationships/customXml" Target="../ink/ink34.xml"/><Relationship Id="rId68" Type="http://schemas.openxmlformats.org/officeDocument/2006/relationships/customXml" Target="../ink/ink37.xml"/><Relationship Id="rId84" Type="http://schemas.openxmlformats.org/officeDocument/2006/relationships/image" Target="../media/image50.png"/><Relationship Id="rId89" Type="http://schemas.openxmlformats.org/officeDocument/2006/relationships/customXml" Target="../ink/ink48.xml"/><Relationship Id="rId112" Type="http://schemas.openxmlformats.org/officeDocument/2006/relationships/customXml" Target="../ink/ink60.xml"/><Relationship Id="rId133" Type="http://schemas.openxmlformats.org/officeDocument/2006/relationships/image" Target="../media/image74.png"/><Relationship Id="rId138" Type="http://schemas.openxmlformats.org/officeDocument/2006/relationships/customXml" Target="../ink/ink74.xml"/><Relationship Id="rId154" Type="http://schemas.openxmlformats.org/officeDocument/2006/relationships/customXml" Target="../ink/ink82.xml"/><Relationship Id="rId16" Type="http://schemas.openxmlformats.org/officeDocument/2006/relationships/customXml" Target="../ink/ink8.xml"/><Relationship Id="rId107" Type="http://schemas.openxmlformats.org/officeDocument/2006/relationships/image" Target="../media/image61.png"/><Relationship Id="rId11" Type="http://schemas.openxmlformats.org/officeDocument/2006/relationships/image" Target="../media/image1710.png"/><Relationship Id="rId32" Type="http://schemas.openxmlformats.org/officeDocument/2006/relationships/image" Target="../media/image27.png"/><Relationship Id="rId37" Type="http://schemas.openxmlformats.org/officeDocument/2006/relationships/customXml" Target="../ink/ink19.xml"/><Relationship Id="rId53" Type="http://schemas.openxmlformats.org/officeDocument/2006/relationships/customXml" Target="../ink/ink28.xml"/><Relationship Id="rId58" Type="http://schemas.openxmlformats.org/officeDocument/2006/relationships/customXml" Target="../ink/ink31.xml"/><Relationship Id="rId74" Type="http://schemas.openxmlformats.org/officeDocument/2006/relationships/customXml" Target="../ink/ink40.xml"/><Relationship Id="rId79" Type="http://schemas.openxmlformats.org/officeDocument/2006/relationships/customXml" Target="../ink/ink43.xml"/><Relationship Id="rId102" Type="http://schemas.openxmlformats.org/officeDocument/2006/relationships/customXml" Target="../ink/ink55.xml"/><Relationship Id="rId123" Type="http://schemas.openxmlformats.org/officeDocument/2006/relationships/image" Target="../media/image69.png"/><Relationship Id="rId128" Type="http://schemas.openxmlformats.org/officeDocument/2006/relationships/customXml" Target="../ink/ink68.xml"/><Relationship Id="rId144" Type="http://schemas.openxmlformats.org/officeDocument/2006/relationships/customXml" Target="../ink/ink77.xml"/><Relationship Id="rId149" Type="http://schemas.openxmlformats.org/officeDocument/2006/relationships/image" Target="../media/image81.png"/><Relationship Id="rId5" Type="http://schemas.openxmlformats.org/officeDocument/2006/relationships/image" Target="../media/image1410.png"/><Relationship Id="rId90" Type="http://schemas.openxmlformats.org/officeDocument/2006/relationships/image" Target="../media/image53.png"/><Relationship Id="rId95" Type="http://schemas.openxmlformats.org/officeDocument/2006/relationships/customXml" Target="../ink/ink51.xml"/><Relationship Id="rId22" Type="http://schemas.openxmlformats.org/officeDocument/2006/relationships/image" Target="../media/image220.png"/><Relationship Id="rId27" Type="http://schemas.openxmlformats.org/officeDocument/2006/relationships/customXml" Target="../ink/ink14.xml"/><Relationship Id="rId43" Type="http://schemas.openxmlformats.org/officeDocument/2006/relationships/customXml" Target="../ink/ink23.xml"/><Relationship Id="rId48" Type="http://schemas.openxmlformats.org/officeDocument/2006/relationships/image" Target="../media/image34.png"/><Relationship Id="rId64" Type="http://schemas.openxmlformats.org/officeDocument/2006/relationships/image" Target="../media/image41.png"/><Relationship Id="rId69" Type="http://schemas.openxmlformats.org/officeDocument/2006/relationships/image" Target="../media/image43.png"/><Relationship Id="rId113" Type="http://schemas.openxmlformats.org/officeDocument/2006/relationships/image" Target="../media/image64.png"/><Relationship Id="rId118" Type="http://schemas.openxmlformats.org/officeDocument/2006/relationships/customXml" Target="../ink/ink63.xml"/><Relationship Id="rId134" Type="http://schemas.openxmlformats.org/officeDocument/2006/relationships/customXml" Target="../ink/ink71.xml"/><Relationship Id="rId139" Type="http://schemas.openxmlformats.org/officeDocument/2006/relationships/image" Target="../media/image76.png"/><Relationship Id="rId80" Type="http://schemas.openxmlformats.org/officeDocument/2006/relationships/image" Target="../media/image48.png"/><Relationship Id="rId85" Type="http://schemas.openxmlformats.org/officeDocument/2006/relationships/customXml" Target="../ink/ink46.xml"/><Relationship Id="rId150" Type="http://schemas.openxmlformats.org/officeDocument/2006/relationships/customXml" Target="../ink/ink80.xml"/><Relationship Id="rId155" Type="http://schemas.openxmlformats.org/officeDocument/2006/relationships/image" Target="../media/image84.png"/><Relationship Id="rId12" Type="http://schemas.openxmlformats.org/officeDocument/2006/relationships/customXml" Target="../ink/ink6.xml"/><Relationship Id="rId17" Type="http://schemas.openxmlformats.org/officeDocument/2006/relationships/image" Target="../media/image200.png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customXml" Target="../ink/ink20.xml"/><Relationship Id="rId46" Type="http://schemas.openxmlformats.org/officeDocument/2006/relationships/image" Target="../media/image33.png"/><Relationship Id="rId59" Type="http://schemas.openxmlformats.org/officeDocument/2006/relationships/image" Target="../media/image39.png"/><Relationship Id="rId67" Type="http://schemas.openxmlformats.org/officeDocument/2006/relationships/customXml" Target="../ink/ink36.xml"/><Relationship Id="rId103" Type="http://schemas.openxmlformats.org/officeDocument/2006/relationships/image" Target="../media/image59.png"/><Relationship Id="rId108" Type="http://schemas.openxmlformats.org/officeDocument/2006/relationships/customXml" Target="../ink/ink58.xml"/><Relationship Id="rId116" Type="http://schemas.openxmlformats.org/officeDocument/2006/relationships/customXml" Target="../ink/ink62.xml"/><Relationship Id="rId124" Type="http://schemas.openxmlformats.org/officeDocument/2006/relationships/customXml" Target="../ink/ink66.xml"/><Relationship Id="rId129" Type="http://schemas.openxmlformats.org/officeDocument/2006/relationships/image" Target="../media/image72.png"/><Relationship Id="rId137" Type="http://schemas.openxmlformats.org/officeDocument/2006/relationships/customXml" Target="../ink/ink73.xml"/><Relationship Id="rId20" Type="http://schemas.openxmlformats.org/officeDocument/2006/relationships/image" Target="../media/image21.png"/><Relationship Id="rId41" Type="http://schemas.openxmlformats.org/officeDocument/2006/relationships/customXml" Target="../ink/ink22.xml"/><Relationship Id="rId54" Type="http://schemas.openxmlformats.org/officeDocument/2006/relationships/customXml" Target="../ink/ink29.xml"/><Relationship Id="rId62" Type="http://schemas.openxmlformats.org/officeDocument/2006/relationships/customXml" Target="../ink/ink33.xml"/><Relationship Id="rId70" Type="http://schemas.openxmlformats.org/officeDocument/2006/relationships/customXml" Target="../ink/ink38.xml"/><Relationship Id="rId75" Type="http://schemas.openxmlformats.org/officeDocument/2006/relationships/customXml" Target="../ink/ink41.xml"/><Relationship Id="rId83" Type="http://schemas.openxmlformats.org/officeDocument/2006/relationships/customXml" Target="../ink/ink45.xml"/><Relationship Id="rId88" Type="http://schemas.openxmlformats.org/officeDocument/2006/relationships/image" Target="../media/image52.png"/><Relationship Id="rId91" Type="http://schemas.openxmlformats.org/officeDocument/2006/relationships/customXml" Target="../ink/ink49.xml"/><Relationship Id="rId96" Type="http://schemas.openxmlformats.org/officeDocument/2006/relationships/image" Target="../media/image56.png"/><Relationship Id="rId111" Type="http://schemas.openxmlformats.org/officeDocument/2006/relationships/image" Target="../media/image63.png"/><Relationship Id="rId132" Type="http://schemas.openxmlformats.org/officeDocument/2006/relationships/customXml" Target="../ink/ink70.xml"/><Relationship Id="rId140" Type="http://schemas.openxmlformats.org/officeDocument/2006/relationships/customXml" Target="../ink/ink75.xml"/><Relationship Id="rId145" Type="http://schemas.openxmlformats.org/officeDocument/2006/relationships/image" Target="../media/image79.png"/><Relationship Id="rId153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5" Type="http://schemas.openxmlformats.org/officeDocument/2006/relationships/image" Target="../media/image190.png"/><Relationship Id="rId23" Type="http://schemas.openxmlformats.org/officeDocument/2006/relationships/customXml" Target="../ink/ink12.xml"/><Relationship Id="rId28" Type="http://schemas.openxmlformats.org/officeDocument/2006/relationships/image" Target="../media/image2510.png"/><Relationship Id="rId36" Type="http://schemas.openxmlformats.org/officeDocument/2006/relationships/image" Target="../media/image2910.png"/><Relationship Id="rId49" Type="http://schemas.openxmlformats.org/officeDocument/2006/relationships/customXml" Target="../ink/ink26.xml"/><Relationship Id="rId57" Type="http://schemas.openxmlformats.org/officeDocument/2006/relationships/image" Target="../media/image38.png"/><Relationship Id="rId106" Type="http://schemas.openxmlformats.org/officeDocument/2006/relationships/customXml" Target="../ink/ink57.xml"/><Relationship Id="rId114" Type="http://schemas.openxmlformats.org/officeDocument/2006/relationships/customXml" Target="../ink/ink61.xml"/><Relationship Id="rId119" Type="http://schemas.openxmlformats.org/officeDocument/2006/relationships/image" Target="../media/image67.png"/><Relationship Id="rId127" Type="http://schemas.openxmlformats.org/officeDocument/2006/relationships/image" Target="../media/image71.png"/><Relationship Id="rId10" Type="http://schemas.openxmlformats.org/officeDocument/2006/relationships/customXml" Target="../ink/ink5.xml"/><Relationship Id="rId31" Type="http://schemas.openxmlformats.org/officeDocument/2006/relationships/customXml" Target="../ink/ink16.xml"/><Relationship Id="rId44" Type="http://schemas.openxmlformats.org/officeDocument/2006/relationships/image" Target="../media/image32.png"/><Relationship Id="rId52" Type="http://schemas.openxmlformats.org/officeDocument/2006/relationships/image" Target="../media/image36.png"/><Relationship Id="rId60" Type="http://schemas.openxmlformats.org/officeDocument/2006/relationships/customXml" Target="../ink/ink32.xml"/><Relationship Id="rId65" Type="http://schemas.openxmlformats.org/officeDocument/2006/relationships/customXml" Target="../ink/ink35.xml"/><Relationship Id="rId73" Type="http://schemas.openxmlformats.org/officeDocument/2006/relationships/image" Target="../media/image45.png"/><Relationship Id="rId78" Type="http://schemas.openxmlformats.org/officeDocument/2006/relationships/image" Target="../media/image47.png"/><Relationship Id="rId81" Type="http://schemas.openxmlformats.org/officeDocument/2006/relationships/customXml" Target="../ink/ink44.xml"/><Relationship Id="rId86" Type="http://schemas.openxmlformats.org/officeDocument/2006/relationships/image" Target="../media/image51.png"/><Relationship Id="rId94" Type="http://schemas.openxmlformats.org/officeDocument/2006/relationships/image" Target="../media/image55.png"/><Relationship Id="rId99" Type="http://schemas.openxmlformats.org/officeDocument/2006/relationships/customXml" Target="../ink/ink53.xml"/><Relationship Id="rId101" Type="http://schemas.openxmlformats.org/officeDocument/2006/relationships/image" Target="../media/image58.png"/><Relationship Id="rId122" Type="http://schemas.openxmlformats.org/officeDocument/2006/relationships/customXml" Target="../ink/ink65.xml"/><Relationship Id="rId130" Type="http://schemas.openxmlformats.org/officeDocument/2006/relationships/customXml" Target="../ink/ink69.xml"/><Relationship Id="rId135" Type="http://schemas.openxmlformats.org/officeDocument/2006/relationships/customXml" Target="../ink/ink72.xml"/><Relationship Id="rId143" Type="http://schemas.openxmlformats.org/officeDocument/2006/relationships/image" Target="../media/image78.png"/><Relationship Id="rId148" Type="http://schemas.openxmlformats.org/officeDocument/2006/relationships/customXml" Target="../ink/ink79.xml"/><Relationship Id="rId151" Type="http://schemas.openxmlformats.org/officeDocument/2006/relationships/image" Target="../media/image82.png"/><Relationship Id="rId4" Type="http://schemas.openxmlformats.org/officeDocument/2006/relationships/customXml" Target="../ink/ink2.xml"/><Relationship Id="rId9" Type="http://schemas.openxmlformats.org/officeDocument/2006/relationships/image" Target="../media/image1610.png"/><Relationship Id="rId13" Type="http://schemas.openxmlformats.org/officeDocument/2006/relationships/image" Target="../media/image180.png"/><Relationship Id="rId18" Type="http://schemas.openxmlformats.org/officeDocument/2006/relationships/customXml" Target="../ink/ink9.xml"/><Relationship Id="rId39" Type="http://schemas.openxmlformats.org/officeDocument/2006/relationships/image" Target="../media/image3010.png"/><Relationship Id="rId109" Type="http://schemas.openxmlformats.org/officeDocument/2006/relationships/image" Target="../media/image62.png"/><Relationship Id="rId34" Type="http://schemas.openxmlformats.org/officeDocument/2006/relationships/image" Target="../media/image28.png"/><Relationship Id="rId50" Type="http://schemas.openxmlformats.org/officeDocument/2006/relationships/image" Target="../media/image35.png"/><Relationship Id="rId55" Type="http://schemas.openxmlformats.org/officeDocument/2006/relationships/image" Target="../media/image37.png"/><Relationship Id="rId76" Type="http://schemas.openxmlformats.org/officeDocument/2006/relationships/image" Target="../media/image46.png"/><Relationship Id="rId97" Type="http://schemas.openxmlformats.org/officeDocument/2006/relationships/customXml" Target="../ink/ink52.xml"/><Relationship Id="rId104" Type="http://schemas.openxmlformats.org/officeDocument/2006/relationships/customXml" Target="../ink/ink56.xml"/><Relationship Id="rId120" Type="http://schemas.openxmlformats.org/officeDocument/2006/relationships/customXml" Target="../ink/ink64.xml"/><Relationship Id="rId125" Type="http://schemas.openxmlformats.org/officeDocument/2006/relationships/image" Target="../media/image70.png"/><Relationship Id="rId141" Type="http://schemas.openxmlformats.org/officeDocument/2006/relationships/image" Target="../media/image77.png"/><Relationship Id="rId146" Type="http://schemas.openxmlformats.org/officeDocument/2006/relationships/customXml" Target="../ink/ink78.xml"/><Relationship Id="rId7" Type="http://schemas.openxmlformats.org/officeDocument/2006/relationships/image" Target="../media/image1510.png"/><Relationship Id="rId71" Type="http://schemas.openxmlformats.org/officeDocument/2006/relationships/image" Target="../media/image44.png"/><Relationship Id="rId92" Type="http://schemas.openxmlformats.org/officeDocument/2006/relationships/image" Target="../media/image54.png"/><Relationship Id="rId2" Type="http://schemas.openxmlformats.org/officeDocument/2006/relationships/customXml" Target="../ink/ink1.xml"/><Relationship Id="rId29" Type="http://schemas.openxmlformats.org/officeDocument/2006/relationships/customXml" Target="../ink/ink15.xml"/><Relationship Id="rId24" Type="http://schemas.openxmlformats.org/officeDocument/2006/relationships/image" Target="../media/image23.png"/><Relationship Id="rId40" Type="http://schemas.openxmlformats.org/officeDocument/2006/relationships/customXml" Target="../ink/ink21.xml"/><Relationship Id="rId45" Type="http://schemas.openxmlformats.org/officeDocument/2006/relationships/customXml" Target="../ink/ink24.xml"/><Relationship Id="rId66" Type="http://schemas.openxmlformats.org/officeDocument/2006/relationships/image" Target="../media/image42.png"/><Relationship Id="rId87" Type="http://schemas.openxmlformats.org/officeDocument/2006/relationships/customXml" Target="../ink/ink47.xml"/><Relationship Id="rId110" Type="http://schemas.openxmlformats.org/officeDocument/2006/relationships/customXml" Target="../ink/ink59.xml"/><Relationship Id="rId115" Type="http://schemas.openxmlformats.org/officeDocument/2006/relationships/image" Target="../media/image65.png"/><Relationship Id="rId131" Type="http://schemas.openxmlformats.org/officeDocument/2006/relationships/image" Target="../media/image73.png"/><Relationship Id="rId136" Type="http://schemas.openxmlformats.org/officeDocument/2006/relationships/image" Target="../media/image75.png"/><Relationship Id="rId61" Type="http://schemas.openxmlformats.org/officeDocument/2006/relationships/image" Target="../media/image40.png"/><Relationship Id="rId82" Type="http://schemas.openxmlformats.org/officeDocument/2006/relationships/image" Target="../media/image49.png"/><Relationship Id="rId152" Type="http://schemas.openxmlformats.org/officeDocument/2006/relationships/customXml" Target="../ink/ink81.xml"/><Relationship Id="rId19" Type="http://schemas.openxmlformats.org/officeDocument/2006/relationships/customXml" Target="../ink/ink10.xml"/><Relationship Id="rId14" Type="http://schemas.openxmlformats.org/officeDocument/2006/relationships/customXml" Target="../ink/ink7.xml"/><Relationship Id="rId30" Type="http://schemas.openxmlformats.org/officeDocument/2006/relationships/image" Target="../media/image26.png"/><Relationship Id="rId35" Type="http://schemas.openxmlformats.org/officeDocument/2006/relationships/customXml" Target="../ink/ink18.xml"/><Relationship Id="rId56" Type="http://schemas.openxmlformats.org/officeDocument/2006/relationships/customXml" Target="../ink/ink30.xml"/><Relationship Id="rId77" Type="http://schemas.openxmlformats.org/officeDocument/2006/relationships/customXml" Target="../ink/ink42.xml"/><Relationship Id="rId100" Type="http://schemas.openxmlformats.org/officeDocument/2006/relationships/customXml" Target="../ink/ink54.xml"/><Relationship Id="rId105" Type="http://schemas.openxmlformats.org/officeDocument/2006/relationships/image" Target="../media/image60.png"/><Relationship Id="rId126" Type="http://schemas.openxmlformats.org/officeDocument/2006/relationships/customXml" Target="../ink/ink67.xml"/><Relationship Id="rId147" Type="http://schemas.openxmlformats.org/officeDocument/2006/relationships/image" Target="../media/image80.png"/><Relationship Id="rId8" Type="http://schemas.openxmlformats.org/officeDocument/2006/relationships/customXml" Target="../ink/ink4.xml"/><Relationship Id="rId51" Type="http://schemas.openxmlformats.org/officeDocument/2006/relationships/customXml" Target="../ink/ink27.xml"/><Relationship Id="rId72" Type="http://schemas.openxmlformats.org/officeDocument/2006/relationships/customXml" Target="../ink/ink39.xml"/><Relationship Id="rId93" Type="http://schemas.openxmlformats.org/officeDocument/2006/relationships/customXml" Target="../ink/ink50.xml"/><Relationship Id="rId98" Type="http://schemas.openxmlformats.org/officeDocument/2006/relationships/image" Target="../media/image57.png"/><Relationship Id="rId121" Type="http://schemas.openxmlformats.org/officeDocument/2006/relationships/image" Target="../media/image68.png"/><Relationship Id="rId142" Type="http://schemas.openxmlformats.org/officeDocument/2006/relationships/customXml" Target="../ink/ink76.xml"/><Relationship Id="rId3" Type="http://schemas.openxmlformats.org/officeDocument/2006/relationships/image" Target="../media/image131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png"/><Relationship Id="rId18" Type="http://schemas.openxmlformats.org/officeDocument/2006/relationships/customXml" Target="../ink/ink91.xml"/><Relationship Id="rId26" Type="http://schemas.openxmlformats.org/officeDocument/2006/relationships/customXml" Target="../ink/ink95.xml"/><Relationship Id="rId39" Type="http://schemas.openxmlformats.org/officeDocument/2006/relationships/image" Target="../media/image99.png"/><Relationship Id="rId21" Type="http://schemas.openxmlformats.org/officeDocument/2006/relationships/image" Target="../media/image91.png"/><Relationship Id="rId34" Type="http://schemas.openxmlformats.org/officeDocument/2006/relationships/customXml" Target="../ink/ink99.xml"/><Relationship Id="rId42" Type="http://schemas.openxmlformats.org/officeDocument/2006/relationships/customXml" Target="../ink/ink103.xml"/><Relationship Id="rId47" Type="http://schemas.openxmlformats.org/officeDocument/2006/relationships/image" Target="../media/image103.png"/><Relationship Id="rId50" Type="http://schemas.openxmlformats.org/officeDocument/2006/relationships/customXml" Target="../ink/ink107.xml"/><Relationship Id="rId55" Type="http://schemas.openxmlformats.org/officeDocument/2006/relationships/customXml" Target="../ink/ink110.xml"/><Relationship Id="rId63" Type="http://schemas.openxmlformats.org/officeDocument/2006/relationships/customXml" Target="../ink/ink114.xml"/><Relationship Id="rId68" Type="http://schemas.openxmlformats.org/officeDocument/2006/relationships/image" Target="../media/image113.png"/><Relationship Id="rId76" Type="http://schemas.openxmlformats.org/officeDocument/2006/relationships/image" Target="../media/image117.png"/><Relationship Id="rId84" Type="http://schemas.openxmlformats.org/officeDocument/2006/relationships/image" Target="../media/image121.png"/><Relationship Id="rId89" Type="http://schemas.openxmlformats.org/officeDocument/2006/relationships/customXml" Target="../ink/ink127.xml"/><Relationship Id="rId7" Type="http://schemas.openxmlformats.org/officeDocument/2006/relationships/image" Target="../media/image840.png"/><Relationship Id="rId71" Type="http://schemas.openxmlformats.org/officeDocument/2006/relationships/customXml" Target="../ink/ink118.xml"/><Relationship Id="rId92" Type="http://schemas.openxmlformats.org/officeDocument/2006/relationships/image" Target="../media/image124.png"/><Relationship Id="rId2" Type="http://schemas.openxmlformats.org/officeDocument/2006/relationships/customXml" Target="../ink/ink83.xml"/><Relationship Id="rId16" Type="http://schemas.openxmlformats.org/officeDocument/2006/relationships/customXml" Target="../ink/ink90.xml"/><Relationship Id="rId29" Type="http://schemas.openxmlformats.org/officeDocument/2006/relationships/image" Target="../media/image94.png"/><Relationship Id="rId11" Type="http://schemas.openxmlformats.org/officeDocument/2006/relationships/image" Target="../media/image86.png"/><Relationship Id="rId24" Type="http://schemas.openxmlformats.org/officeDocument/2006/relationships/customXml" Target="../ink/ink94.xml"/><Relationship Id="rId32" Type="http://schemas.openxmlformats.org/officeDocument/2006/relationships/customXml" Target="../ink/ink98.xml"/><Relationship Id="rId37" Type="http://schemas.openxmlformats.org/officeDocument/2006/relationships/image" Target="../media/image98.png"/><Relationship Id="rId40" Type="http://schemas.openxmlformats.org/officeDocument/2006/relationships/customXml" Target="../ink/ink102.xml"/><Relationship Id="rId45" Type="http://schemas.openxmlformats.org/officeDocument/2006/relationships/image" Target="../media/image102.png"/><Relationship Id="rId53" Type="http://schemas.openxmlformats.org/officeDocument/2006/relationships/image" Target="../media/image106.png"/><Relationship Id="rId58" Type="http://schemas.openxmlformats.org/officeDocument/2006/relationships/image" Target="../media/image108.png"/><Relationship Id="rId66" Type="http://schemas.openxmlformats.org/officeDocument/2006/relationships/image" Target="../media/image112.png"/><Relationship Id="rId74" Type="http://schemas.openxmlformats.org/officeDocument/2006/relationships/image" Target="../media/image116.png"/><Relationship Id="rId79" Type="http://schemas.openxmlformats.org/officeDocument/2006/relationships/customXml" Target="../ink/ink122.xml"/><Relationship Id="rId87" Type="http://schemas.openxmlformats.org/officeDocument/2006/relationships/customXml" Target="../ink/ink126.xml"/><Relationship Id="rId5" Type="http://schemas.openxmlformats.org/officeDocument/2006/relationships/image" Target="../media/image830.png"/><Relationship Id="rId61" Type="http://schemas.openxmlformats.org/officeDocument/2006/relationships/customXml" Target="../ink/ink113.xml"/><Relationship Id="rId82" Type="http://schemas.openxmlformats.org/officeDocument/2006/relationships/image" Target="../media/image120.png"/><Relationship Id="rId90" Type="http://schemas.openxmlformats.org/officeDocument/2006/relationships/image" Target="../media/image123.png"/><Relationship Id="rId95" Type="http://schemas.openxmlformats.org/officeDocument/2006/relationships/customXml" Target="../ink/ink130.xml"/><Relationship Id="rId19" Type="http://schemas.openxmlformats.org/officeDocument/2006/relationships/image" Target="../media/image90.png"/><Relationship Id="rId14" Type="http://schemas.openxmlformats.org/officeDocument/2006/relationships/customXml" Target="../ink/ink89.xml"/><Relationship Id="rId22" Type="http://schemas.openxmlformats.org/officeDocument/2006/relationships/customXml" Target="../ink/ink93.xml"/><Relationship Id="rId27" Type="http://schemas.openxmlformats.org/officeDocument/2006/relationships/image" Target="../media/image1310.png"/><Relationship Id="rId30" Type="http://schemas.openxmlformats.org/officeDocument/2006/relationships/customXml" Target="../ink/ink97.xml"/><Relationship Id="rId35" Type="http://schemas.openxmlformats.org/officeDocument/2006/relationships/image" Target="../media/image97.png"/><Relationship Id="rId43" Type="http://schemas.openxmlformats.org/officeDocument/2006/relationships/image" Target="../media/image101.png"/><Relationship Id="rId48" Type="http://schemas.openxmlformats.org/officeDocument/2006/relationships/customXml" Target="../ink/ink106.xml"/><Relationship Id="rId56" Type="http://schemas.openxmlformats.org/officeDocument/2006/relationships/image" Target="../media/image107.png"/><Relationship Id="rId64" Type="http://schemas.openxmlformats.org/officeDocument/2006/relationships/image" Target="../media/image111.png"/><Relationship Id="rId69" Type="http://schemas.openxmlformats.org/officeDocument/2006/relationships/customXml" Target="../ink/ink117.xml"/><Relationship Id="rId77" Type="http://schemas.openxmlformats.org/officeDocument/2006/relationships/customXml" Target="../ink/ink121.xml"/><Relationship Id="rId8" Type="http://schemas.openxmlformats.org/officeDocument/2006/relationships/customXml" Target="../ink/ink86.xml"/><Relationship Id="rId51" Type="http://schemas.openxmlformats.org/officeDocument/2006/relationships/image" Target="../media/image105.png"/><Relationship Id="rId72" Type="http://schemas.openxmlformats.org/officeDocument/2006/relationships/image" Target="../media/image115.png"/><Relationship Id="rId80" Type="http://schemas.openxmlformats.org/officeDocument/2006/relationships/image" Target="../media/image119.png"/><Relationship Id="rId85" Type="http://schemas.openxmlformats.org/officeDocument/2006/relationships/customXml" Target="../ink/ink125.xml"/><Relationship Id="rId93" Type="http://schemas.openxmlformats.org/officeDocument/2006/relationships/customXml" Target="../ink/ink129.xml"/><Relationship Id="rId3" Type="http://schemas.openxmlformats.org/officeDocument/2006/relationships/image" Target="../media/image820.png"/><Relationship Id="rId12" Type="http://schemas.openxmlformats.org/officeDocument/2006/relationships/customXml" Target="../ink/ink88.xml"/><Relationship Id="rId17" Type="http://schemas.openxmlformats.org/officeDocument/2006/relationships/image" Target="../media/image89.png"/><Relationship Id="rId25" Type="http://schemas.openxmlformats.org/officeDocument/2006/relationships/image" Target="../media/image93.png"/><Relationship Id="rId33" Type="http://schemas.openxmlformats.org/officeDocument/2006/relationships/image" Target="../media/image96.png"/><Relationship Id="rId38" Type="http://schemas.openxmlformats.org/officeDocument/2006/relationships/customXml" Target="../ink/ink101.xml"/><Relationship Id="rId46" Type="http://schemas.openxmlformats.org/officeDocument/2006/relationships/customXml" Target="../ink/ink105.xml"/><Relationship Id="rId59" Type="http://schemas.openxmlformats.org/officeDocument/2006/relationships/customXml" Target="../ink/ink112.xml"/><Relationship Id="rId67" Type="http://schemas.openxmlformats.org/officeDocument/2006/relationships/customXml" Target="../ink/ink116.xml"/><Relationship Id="rId20" Type="http://schemas.openxmlformats.org/officeDocument/2006/relationships/customXml" Target="../ink/ink92.xml"/><Relationship Id="rId41" Type="http://schemas.openxmlformats.org/officeDocument/2006/relationships/image" Target="../media/image100.png"/><Relationship Id="rId54" Type="http://schemas.openxmlformats.org/officeDocument/2006/relationships/customXml" Target="../ink/ink109.xml"/><Relationship Id="rId62" Type="http://schemas.openxmlformats.org/officeDocument/2006/relationships/image" Target="../media/image110.png"/><Relationship Id="rId70" Type="http://schemas.openxmlformats.org/officeDocument/2006/relationships/image" Target="../media/image114.png"/><Relationship Id="rId75" Type="http://schemas.openxmlformats.org/officeDocument/2006/relationships/customXml" Target="../ink/ink120.xml"/><Relationship Id="rId83" Type="http://schemas.openxmlformats.org/officeDocument/2006/relationships/customXml" Target="../ink/ink124.xml"/><Relationship Id="rId88" Type="http://schemas.openxmlformats.org/officeDocument/2006/relationships/image" Target="../media/image2410.png"/><Relationship Id="rId91" Type="http://schemas.openxmlformats.org/officeDocument/2006/relationships/customXml" Target="../ink/ink128.xml"/><Relationship Id="rId9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.xml"/><Relationship Id="rId15" Type="http://schemas.openxmlformats.org/officeDocument/2006/relationships/image" Target="../media/image88.png"/><Relationship Id="rId23" Type="http://schemas.openxmlformats.org/officeDocument/2006/relationships/image" Target="../media/image92.png"/><Relationship Id="rId28" Type="http://schemas.openxmlformats.org/officeDocument/2006/relationships/customXml" Target="../ink/ink96.xml"/><Relationship Id="rId36" Type="http://schemas.openxmlformats.org/officeDocument/2006/relationships/customXml" Target="../ink/ink100.xml"/><Relationship Id="rId49" Type="http://schemas.openxmlformats.org/officeDocument/2006/relationships/image" Target="../media/image104.png"/><Relationship Id="rId57" Type="http://schemas.openxmlformats.org/officeDocument/2006/relationships/customXml" Target="../ink/ink111.xml"/><Relationship Id="rId10" Type="http://schemas.openxmlformats.org/officeDocument/2006/relationships/customXml" Target="../ink/ink87.xml"/><Relationship Id="rId31" Type="http://schemas.openxmlformats.org/officeDocument/2006/relationships/image" Target="../media/image95.png"/><Relationship Id="rId44" Type="http://schemas.openxmlformats.org/officeDocument/2006/relationships/customXml" Target="../ink/ink104.xml"/><Relationship Id="rId52" Type="http://schemas.openxmlformats.org/officeDocument/2006/relationships/customXml" Target="../ink/ink108.xml"/><Relationship Id="rId60" Type="http://schemas.openxmlformats.org/officeDocument/2006/relationships/image" Target="../media/image109.png"/><Relationship Id="rId65" Type="http://schemas.openxmlformats.org/officeDocument/2006/relationships/customXml" Target="../ink/ink115.xml"/><Relationship Id="rId73" Type="http://schemas.openxmlformats.org/officeDocument/2006/relationships/customXml" Target="../ink/ink119.xml"/><Relationship Id="rId78" Type="http://schemas.openxmlformats.org/officeDocument/2006/relationships/image" Target="../media/image118.png"/><Relationship Id="rId81" Type="http://schemas.openxmlformats.org/officeDocument/2006/relationships/customXml" Target="../ink/ink123.xml"/><Relationship Id="rId86" Type="http://schemas.openxmlformats.org/officeDocument/2006/relationships/image" Target="../media/image122.png"/><Relationship Id="rId94" Type="http://schemas.openxmlformats.org/officeDocument/2006/relationships/image" Target="../media/image125.png"/><Relationship Id="rId4" Type="http://schemas.openxmlformats.org/officeDocument/2006/relationships/customXml" Target="../ink/ink84.xml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5.xml"/><Relationship Id="rId117" Type="http://schemas.openxmlformats.org/officeDocument/2006/relationships/image" Target="../media/image176.png"/><Relationship Id="rId21" Type="http://schemas.openxmlformats.org/officeDocument/2006/relationships/image" Target="../media/image134.png"/><Relationship Id="rId42" Type="http://schemas.openxmlformats.org/officeDocument/2006/relationships/image" Target="../media/image143.png"/><Relationship Id="rId47" Type="http://schemas.openxmlformats.org/officeDocument/2006/relationships/customXml" Target="../ink/ink156.xml"/><Relationship Id="rId63" Type="http://schemas.openxmlformats.org/officeDocument/2006/relationships/customXml" Target="../ink/ink164.xml"/><Relationship Id="rId68" Type="http://schemas.openxmlformats.org/officeDocument/2006/relationships/image" Target="../media/image156.png"/><Relationship Id="rId84" Type="http://schemas.openxmlformats.org/officeDocument/2006/relationships/image" Target="../media/image164.png"/><Relationship Id="rId89" Type="http://schemas.openxmlformats.org/officeDocument/2006/relationships/image" Target="../media/image166.png"/><Relationship Id="rId112" Type="http://schemas.openxmlformats.org/officeDocument/2006/relationships/customXml" Target="../ink/ink191.xml"/><Relationship Id="rId16" Type="http://schemas.openxmlformats.org/officeDocument/2006/relationships/image" Target="../media/image132.png"/><Relationship Id="rId107" Type="http://schemas.openxmlformats.org/officeDocument/2006/relationships/customXml" Target="../ink/ink188.xml"/><Relationship Id="rId11" Type="http://schemas.openxmlformats.org/officeDocument/2006/relationships/image" Target="../media/image1310.png"/><Relationship Id="rId24" Type="http://schemas.openxmlformats.org/officeDocument/2006/relationships/customXml" Target="../ink/ink143.xml"/><Relationship Id="rId32" Type="http://schemas.openxmlformats.org/officeDocument/2006/relationships/customXml" Target="../ink/ink148.xml"/><Relationship Id="rId37" Type="http://schemas.openxmlformats.org/officeDocument/2006/relationships/image" Target="../media/image141.png"/><Relationship Id="rId40" Type="http://schemas.openxmlformats.org/officeDocument/2006/relationships/image" Target="../media/image142.png"/><Relationship Id="rId45" Type="http://schemas.openxmlformats.org/officeDocument/2006/relationships/customXml" Target="../ink/ink155.xml"/><Relationship Id="rId53" Type="http://schemas.openxmlformats.org/officeDocument/2006/relationships/customXml" Target="../ink/ink159.xml"/><Relationship Id="rId58" Type="http://schemas.openxmlformats.org/officeDocument/2006/relationships/image" Target="../media/image151.png"/><Relationship Id="rId66" Type="http://schemas.openxmlformats.org/officeDocument/2006/relationships/image" Target="../media/image155.png"/><Relationship Id="rId74" Type="http://schemas.openxmlformats.org/officeDocument/2006/relationships/image" Target="../media/image159.png"/><Relationship Id="rId79" Type="http://schemas.openxmlformats.org/officeDocument/2006/relationships/customXml" Target="../ink/ink172.xml"/><Relationship Id="rId87" Type="http://schemas.openxmlformats.org/officeDocument/2006/relationships/image" Target="../media/image165.png"/><Relationship Id="rId102" Type="http://schemas.openxmlformats.org/officeDocument/2006/relationships/image" Target="../media/image170.png"/><Relationship Id="rId110" Type="http://schemas.openxmlformats.org/officeDocument/2006/relationships/customXml" Target="../ink/ink190.xml"/><Relationship Id="rId115" Type="http://schemas.openxmlformats.org/officeDocument/2006/relationships/image" Target="../media/image175.png"/><Relationship Id="rId5" Type="http://schemas.openxmlformats.org/officeDocument/2006/relationships/image" Target="../media/image128.png"/><Relationship Id="rId61" Type="http://schemas.openxmlformats.org/officeDocument/2006/relationships/customXml" Target="../ink/ink163.xml"/><Relationship Id="rId82" Type="http://schemas.openxmlformats.org/officeDocument/2006/relationships/image" Target="../media/image163.png"/><Relationship Id="rId90" Type="http://schemas.openxmlformats.org/officeDocument/2006/relationships/customXml" Target="../ink/ink178.xml"/><Relationship Id="rId95" Type="http://schemas.openxmlformats.org/officeDocument/2006/relationships/customXml" Target="../ink/ink181.xml"/><Relationship Id="rId19" Type="http://schemas.openxmlformats.org/officeDocument/2006/relationships/image" Target="../media/image133.png"/><Relationship Id="rId14" Type="http://schemas.openxmlformats.org/officeDocument/2006/relationships/image" Target="../media/image131.png"/><Relationship Id="rId22" Type="http://schemas.openxmlformats.org/officeDocument/2006/relationships/customXml" Target="../ink/ink142.xml"/><Relationship Id="rId27" Type="http://schemas.openxmlformats.org/officeDocument/2006/relationships/image" Target="../media/image136.png"/><Relationship Id="rId30" Type="http://schemas.openxmlformats.org/officeDocument/2006/relationships/customXml" Target="../ink/ink147.xml"/><Relationship Id="rId35" Type="http://schemas.openxmlformats.org/officeDocument/2006/relationships/image" Target="../media/image140.png"/><Relationship Id="rId43" Type="http://schemas.openxmlformats.org/officeDocument/2006/relationships/customXml" Target="../ink/ink154.xml"/><Relationship Id="rId48" Type="http://schemas.openxmlformats.org/officeDocument/2006/relationships/image" Target="../media/image146.png"/><Relationship Id="rId56" Type="http://schemas.openxmlformats.org/officeDocument/2006/relationships/image" Target="../media/image150.png"/><Relationship Id="rId64" Type="http://schemas.openxmlformats.org/officeDocument/2006/relationships/image" Target="../media/image154.png"/><Relationship Id="rId69" Type="http://schemas.openxmlformats.org/officeDocument/2006/relationships/customXml" Target="../ink/ink167.xml"/><Relationship Id="rId77" Type="http://schemas.openxmlformats.org/officeDocument/2006/relationships/customXml" Target="../ink/ink171.xml"/><Relationship Id="rId100" Type="http://schemas.openxmlformats.org/officeDocument/2006/relationships/image" Target="../media/image169.png"/><Relationship Id="rId105" Type="http://schemas.openxmlformats.org/officeDocument/2006/relationships/customXml" Target="../ink/ink186.xml"/><Relationship Id="rId113" Type="http://schemas.openxmlformats.org/officeDocument/2006/relationships/image" Target="../media/image174.png"/><Relationship Id="rId118" Type="http://schemas.openxmlformats.org/officeDocument/2006/relationships/customXml" Target="../ink/ink194.xml"/><Relationship Id="rId8" Type="http://schemas.openxmlformats.org/officeDocument/2006/relationships/customXml" Target="../ink/ink134.xml"/><Relationship Id="rId51" Type="http://schemas.openxmlformats.org/officeDocument/2006/relationships/customXml" Target="../ink/ink158.xml"/><Relationship Id="rId72" Type="http://schemas.openxmlformats.org/officeDocument/2006/relationships/image" Target="../media/image158.png"/><Relationship Id="rId80" Type="http://schemas.openxmlformats.org/officeDocument/2006/relationships/image" Target="../media/image162.png"/><Relationship Id="rId85" Type="http://schemas.openxmlformats.org/officeDocument/2006/relationships/customXml" Target="../ink/ink175.xml"/><Relationship Id="rId93" Type="http://schemas.openxmlformats.org/officeDocument/2006/relationships/customXml" Target="../ink/ink180.xml"/><Relationship Id="rId98" Type="http://schemas.openxmlformats.org/officeDocument/2006/relationships/image" Target="../media/image168.png"/><Relationship Id="rId3" Type="http://schemas.openxmlformats.org/officeDocument/2006/relationships/image" Target="../media/image127.png"/><Relationship Id="rId12" Type="http://schemas.openxmlformats.org/officeDocument/2006/relationships/customXml" Target="../ink/ink136.xml"/><Relationship Id="rId17" Type="http://schemas.openxmlformats.org/officeDocument/2006/relationships/customXml" Target="../ink/ink139.xml"/><Relationship Id="rId25" Type="http://schemas.openxmlformats.org/officeDocument/2006/relationships/customXml" Target="../ink/ink144.xml"/><Relationship Id="rId33" Type="http://schemas.openxmlformats.org/officeDocument/2006/relationships/image" Target="../media/image139.png"/><Relationship Id="rId38" Type="http://schemas.openxmlformats.org/officeDocument/2006/relationships/customXml" Target="../ink/ink151.xml"/><Relationship Id="rId46" Type="http://schemas.openxmlformats.org/officeDocument/2006/relationships/image" Target="../media/image145.png"/><Relationship Id="rId59" Type="http://schemas.openxmlformats.org/officeDocument/2006/relationships/customXml" Target="../ink/ink162.xml"/><Relationship Id="rId67" Type="http://schemas.openxmlformats.org/officeDocument/2006/relationships/customXml" Target="../ink/ink166.xml"/><Relationship Id="rId103" Type="http://schemas.openxmlformats.org/officeDocument/2006/relationships/customXml" Target="../ink/ink185.xml"/><Relationship Id="rId108" Type="http://schemas.openxmlformats.org/officeDocument/2006/relationships/customXml" Target="../ink/ink189.xml"/><Relationship Id="rId116" Type="http://schemas.openxmlformats.org/officeDocument/2006/relationships/customXml" Target="../ink/ink193.xml"/><Relationship Id="rId20" Type="http://schemas.openxmlformats.org/officeDocument/2006/relationships/customXml" Target="../ink/ink141.xml"/><Relationship Id="rId41" Type="http://schemas.openxmlformats.org/officeDocument/2006/relationships/customXml" Target="../ink/ink153.xml"/><Relationship Id="rId54" Type="http://schemas.openxmlformats.org/officeDocument/2006/relationships/image" Target="../media/image149.png"/><Relationship Id="rId62" Type="http://schemas.openxmlformats.org/officeDocument/2006/relationships/image" Target="../media/image153.png"/><Relationship Id="rId70" Type="http://schemas.openxmlformats.org/officeDocument/2006/relationships/image" Target="../media/image157.png"/><Relationship Id="rId75" Type="http://schemas.openxmlformats.org/officeDocument/2006/relationships/customXml" Target="../ink/ink170.xml"/><Relationship Id="rId83" Type="http://schemas.openxmlformats.org/officeDocument/2006/relationships/customXml" Target="../ink/ink174.xml"/><Relationship Id="rId88" Type="http://schemas.openxmlformats.org/officeDocument/2006/relationships/customXml" Target="../ink/ink177.xml"/><Relationship Id="rId91" Type="http://schemas.openxmlformats.org/officeDocument/2006/relationships/customXml" Target="../ink/ink179.xml"/><Relationship Id="rId96" Type="http://schemas.openxmlformats.org/officeDocument/2006/relationships/image" Target="../media/image2410.png"/><Relationship Id="rId111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3.xml"/><Relationship Id="rId15" Type="http://schemas.openxmlformats.org/officeDocument/2006/relationships/customXml" Target="../ink/ink138.xml"/><Relationship Id="rId23" Type="http://schemas.openxmlformats.org/officeDocument/2006/relationships/image" Target="../media/image135.png"/><Relationship Id="rId28" Type="http://schemas.openxmlformats.org/officeDocument/2006/relationships/customXml" Target="../ink/ink146.xml"/><Relationship Id="rId36" Type="http://schemas.openxmlformats.org/officeDocument/2006/relationships/customXml" Target="../ink/ink150.xml"/><Relationship Id="rId49" Type="http://schemas.openxmlformats.org/officeDocument/2006/relationships/customXml" Target="../ink/ink157.xml"/><Relationship Id="rId57" Type="http://schemas.openxmlformats.org/officeDocument/2006/relationships/customXml" Target="../ink/ink161.xml"/><Relationship Id="rId106" Type="http://schemas.openxmlformats.org/officeDocument/2006/relationships/customXml" Target="../ink/ink187.xml"/><Relationship Id="rId114" Type="http://schemas.openxmlformats.org/officeDocument/2006/relationships/customXml" Target="../ink/ink192.xml"/><Relationship Id="rId119" Type="http://schemas.openxmlformats.org/officeDocument/2006/relationships/image" Target="../media/image177.png"/><Relationship Id="rId10" Type="http://schemas.openxmlformats.org/officeDocument/2006/relationships/customXml" Target="../ink/ink135.xml"/><Relationship Id="rId31" Type="http://schemas.openxmlformats.org/officeDocument/2006/relationships/image" Target="../media/image138.png"/><Relationship Id="rId44" Type="http://schemas.openxmlformats.org/officeDocument/2006/relationships/image" Target="../media/image144.png"/><Relationship Id="rId52" Type="http://schemas.openxmlformats.org/officeDocument/2006/relationships/image" Target="../media/image148.png"/><Relationship Id="rId60" Type="http://schemas.openxmlformats.org/officeDocument/2006/relationships/image" Target="../media/image152.png"/><Relationship Id="rId65" Type="http://schemas.openxmlformats.org/officeDocument/2006/relationships/customXml" Target="../ink/ink165.xml"/><Relationship Id="rId73" Type="http://schemas.openxmlformats.org/officeDocument/2006/relationships/customXml" Target="../ink/ink169.xml"/><Relationship Id="rId78" Type="http://schemas.openxmlformats.org/officeDocument/2006/relationships/image" Target="../media/image161.png"/><Relationship Id="rId81" Type="http://schemas.openxmlformats.org/officeDocument/2006/relationships/customXml" Target="../ink/ink173.xml"/><Relationship Id="rId86" Type="http://schemas.openxmlformats.org/officeDocument/2006/relationships/customXml" Target="../ink/ink176.xml"/><Relationship Id="rId94" Type="http://schemas.openxmlformats.org/officeDocument/2006/relationships/image" Target="../media/image115.png"/><Relationship Id="rId99" Type="http://schemas.openxmlformats.org/officeDocument/2006/relationships/customXml" Target="../ink/ink183.xml"/><Relationship Id="rId101" Type="http://schemas.openxmlformats.org/officeDocument/2006/relationships/customXml" Target="../ink/ink184.xml"/><Relationship Id="rId4" Type="http://schemas.openxmlformats.org/officeDocument/2006/relationships/customXml" Target="../ink/ink132.xml"/><Relationship Id="rId9" Type="http://schemas.openxmlformats.org/officeDocument/2006/relationships/image" Target="../media/image130.png"/><Relationship Id="rId13" Type="http://schemas.openxmlformats.org/officeDocument/2006/relationships/customXml" Target="../ink/ink137.xml"/><Relationship Id="rId18" Type="http://schemas.openxmlformats.org/officeDocument/2006/relationships/customXml" Target="../ink/ink140.xml"/><Relationship Id="rId39" Type="http://schemas.openxmlformats.org/officeDocument/2006/relationships/customXml" Target="../ink/ink152.xml"/><Relationship Id="rId109" Type="http://schemas.openxmlformats.org/officeDocument/2006/relationships/image" Target="../media/image172.png"/><Relationship Id="rId34" Type="http://schemas.openxmlformats.org/officeDocument/2006/relationships/customXml" Target="../ink/ink149.xml"/><Relationship Id="rId50" Type="http://schemas.openxmlformats.org/officeDocument/2006/relationships/image" Target="../media/image147.png"/><Relationship Id="rId55" Type="http://schemas.openxmlformats.org/officeDocument/2006/relationships/customXml" Target="../ink/ink160.xml"/><Relationship Id="rId76" Type="http://schemas.openxmlformats.org/officeDocument/2006/relationships/image" Target="../media/image160.png"/><Relationship Id="rId97" Type="http://schemas.openxmlformats.org/officeDocument/2006/relationships/customXml" Target="../ink/ink182.xml"/><Relationship Id="rId104" Type="http://schemas.openxmlformats.org/officeDocument/2006/relationships/image" Target="../media/image171.png"/><Relationship Id="rId7" Type="http://schemas.openxmlformats.org/officeDocument/2006/relationships/image" Target="../media/image129.png"/><Relationship Id="rId71" Type="http://schemas.openxmlformats.org/officeDocument/2006/relationships/customXml" Target="../ink/ink168.xml"/><Relationship Id="rId92" Type="http://schemas.openxmlformats.org/officeDocument/2006/relationships/image" Target="../media/image167.png"/><Relationship Id="rId2" Type="http://schemas.openxmlformats.org/officeDocument/2006/relationships/customXml" Target="../ink/ink131.xml"/><Relationship Id="rId29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1.png"/><Relationship Id="rId117" Type="http://schemas.openxmlformats.org/officeDocument/2006/relationships/customXml" Target="../ink/ink259.xml"/><Relationship Id="rId21" Type="http://schemas.openxmlformats.org/officeDocument/2006/relationships/customXml" Target="../ink/ink205.xml"/><Relationship Id="rId42" Type="http://schemas.openxmlformats.org/officeDocument/2006/relationships/customXml" Target="../ink/ink216.xml"/><Relationship Id="rId47" Type="http://schemas.openxmlformats.org/officeDocument/2006/relationships/image" Target="../media/image240.png"/><Relationship Id="rId63" Type="http://schemas.openxmlformats.org/officeDocument/2006/relationships/image" Target="../media/image247.png"/><Relationship Id="rId68" Type="http://schemas.openxmlformats.org/officeDocument/2006/relationships/customXml" Target="../ink/ink230.xml"/><Relationship Id="rId84" Type="http://schemas.openxmlformats.org/officeDocument/2006/relationships/customXml" Target="../ink/ink240.xml"/><Relationship Id="rId89" Type="http://schemas.openxmlformats.org/officeDocument/2006/relationships/customXml" Target="../ink/ink243.xml"/><Relationship Id="rId112" Type="http://schemas.openxmlformats.org/officeDocument/2006/relationships/customXml" Target="../ink/ink256.xml"/><Relationship Id="rId133" Type="http://schemas.openxmlformats.org/officeDocument/2006/relationships/customXml" Target="../ink/ink271.xml"/><Relationship Id="rId138" Type="http://schemas.openxmlformats.org/officeDocument/2006/relationships/image" Target="../media/image273.png"/><Relationship Id="rId154" Type="http://schemas.openxmlformats.org/officeDocument/2006/relationships/image" Target="../media/image279.png"/><Relationship Id="rId159" Type="http://schemas.openxmlformats.org/officeDocument/2006/relationships/customXml" Target="../ink/ink287.xml"/><Relationship Id="rId175" Type="http://schemas.openxmlformats.org/officeDocument/2006/relationships/image" Target="../media/image288.png"/><Relationship Id="rId170" Type="http://schemas.openxmlformats.org/officeDocument/2006/relationships/customXml" Target="../ink/ink294.xml"/><Relationship Id="rId16" Type="http://schemas.openxmlformats.org/officeDocument/2006/relationships/image" Target="../media/image227.png"/><Relationship Id="rId107" Type="http://schemas.openxmlformats.org/officeDocument/2006/relationships/image" Target="../media/image265.png"/><Relationship Id="rId11" Type="http://schemas.openxmlformats.org/officeDocument/2006/relationships/image" Target="../media/image225.png"/><Relationship Id="rId32" Type="http://schemas.openxmlformats.org/officeDocument/2006/relationships/customXml" Target="../ink/ink211.xml"/><Relationship Id="rId37" Type="http://schemas.openxmlformats.org/officeDocument/2006/relationships/image" Target="../media/image236.png"/><Relationship Id="rId53" Type="http://schemas.openxmlformats.org/officeDocument/2006/relationships/image" Target="../media/image243.png"/><Relationship Id="rId58" Type="http://schemas.openxmlformats.org/officeDocument/2006/relationships/customXml" Target="../ink/ink224.xml"/><Relationship Id="rId74" Type="http://schemas.openxmlformats.org/officeDocument/2006/relationships/customXml" Target="../ink/ink233.xml"/><Relationship Id="rId79" Type="http://schemas.openxmlformats.org/officeDocument/2006/relationships/image" Target="../media/image72.png"/><Relationship Id="rId102" Type="http://schemas.openxmlformats.org/officeDocument/2006/relationships/customXml" Target="../ink/ink250.xml"/><Relationship Id="rId123" Type="http://schemas.openxmlformats.org/officeDocument/2006/relationships/customXml" Target="../ink/ink264.xml"/><Relationship Id="rId128" Type="http://schemas.openxmlformats.org/officeDocument/2006/relationships/customXml" Target="../ink/ink267.xml"/><Relationship Id="rId144" Type="http://schemas.openxmlformats.org/officeDocument/2006/relationships/customXml" Target="../ink/ink279.xml"/><Relationship Id="rId149" Type="http://schemas.openxmlformats.org/officeDocument/2006/relationships/customXml" Target="../ink/ink282.xml"/><Relationship Id="rId5" Type="http://schemas.openxmlformats.org/officeDocument/2006/relationships/image" Target="../media/image223.png"/><Relationship Id="rId90" Type="http://schemas.openxmlformats.org/officeDocument/2006/relationships/image" Target="../media/image257.png"/><Relationship Id="rId95" Type="http://schemas.openxmlformats.org/officeDocument/2006/relationships/customXml" Target="../ink/ink246.xml"/><Relationship Id="rId160" Type="http://schemas.openxmlformats.org/officeDocument/2006/relationships/customXml" Target="../ink/ink288.xml"/><Relationship Id="rId165" Type="http://schemas.openxmlformats.org/officeDocument/2006/relationships/image" Target="../media/image284.png"/><Relationship Id="rId22" Type="http://schemas.openxmlformats.org/officeDocument/2006/relationships/image" Target="../media/image230.png"/><Relationship Id="rId27" Type="http://schemas.openxmlformats.org/officeDocument/2006/relationships/customXml" Target="../ink/ink208.xml"/><Relationship Id="rId43" Type="http://schemas.openxmlformats.org/officeDocument/2006/relationships/image" Target="../media/image238.png"/><Relationship Id="rId48" Type="http://schemas.openxmlformats.org/officeDocument/2006/relationships/customXml" Target="../ink/ink219.xml"/><Relationship Id="rId64" Type="http://schemas.openxmlformats.org/officeDocument/2006/relationships/customXml" Target="../ink/ink228.xml"/><Relationship Id="rId69" Type="http://schemas.openxmlformats.org/officeDocument/2006/relationships/image" Target="../media/image250.png"/><Relationship Id="rId113" Type="http://schemas.openxmlformats.org/officeDocument/2006/relationships/customXml" Target="../ink/ink257.xml"/><Relationship Id="rId118" Type="http://schemas.openxmlformats.org/officeDocument/2006/relationships/customXml" Target="../ink/ink260.xml"/><Relationship Id="rId134" Type="http://schemas.openxmlformats.org/officeDocument/2006/relationships/image" Target="../media/image272.png"/><Relationship Id="rId139" Type="http://schemas.openxmlformats.org/officeDocument/2006/relationships/customXml" Target="../ink/ink275.xml"/><Relationship Id="rId80" Type="http://schemas.openxmlformats.org/officeDocument/2006/relationships/customXml" Target="../ink/ink238.xml"/><Relationship Id="rId85" Type="http://schemas.openxmlformats.org/officeDocument/2006/relationships/customXml" Target="../ink/ink241.xml"/><Relationship Id="rId150" Type="http://schemas.openxmlformats.org/officeDocument/2006/relationships/image" Target="../media/image277.png"/><Relationship Id="rId155" Type="http://schemas.openxmlformats.org/officeDocument/2006/relationships/customXml" Target="../ink/ink285.xml"/><Relationship Id="rId171" Type="http://schemas.openxmlformats.org/officeDocument/2006/relationships/image" Target="../media/image286.png"/><Relationship Id="rId176" Type="http://schemas.openxmlformats.org/officeDocument/2006/relationships/customXml" Target="../ink/ink297.xml"/><Relationship Id="rId12" Type="http://schemas.openxmlformats.org/officeDocument/2006/relationships/customXml" Target="../ink/ink200.xml"/><Relationship Id="rId17" Type="http://schemas.openxmlformats.org/officeDocument/2006/relationships/customXml" Target="../ink/ink203.xml"/><Relationship Id="rId33" Type="http://schemas.openxmlformats.org/officeDocument/2006/relationships/image" Target="../media/image234.png"/><Relationship Id="rId38" Type="http://schemas.openxmlformats.org/officeDocument/2006/relationships/customXml" Target="../ink/ink214.xml"/><Relationship Id="rId59" Type="http://schemas.openxmlformats.org/officeDocument/2006/relationships/customXml" Target="../ink/ink225.xml"/><Relationship Id="rId103" Type="http://schemas.openxmlformats.org/officeDocument/2006/relationships/image" Target="../media/image263.png"/><Relationship Id="rId108" Type="http://schemas.openxmlformats.org/officeDocument/2006/relationships/customXml" Target="../ink/ink253.xml"/><Relationship Id="rId124" Type="http://schemas.openxmlformats.org/officeDocument/2006/relationships/customXml" Target="../ink/ink265.xml"/><Relationship Id="rId129" Type="http://schemas.openxmlformats.org/officeDocument/2006/relationships/customXml" Target="../ink/ink268.xml"/><Relationship Id="rId54" Type="http://schemas.openxmlformats.org/officeDocument/2006/relationships/customXml" Target="../ink/ink222.xml"/><Relationship Id="rId70" Type="http://schemas.openxmlformats.org/officeDocument/2006/relationships/customXml" Target="../ink/ink231.xml"/><Relationship Id="rId75" Type="http://schemas.openxmlformats.org/officeDocument/2006/relationships/customXml" Target="../ink/ink234.xml"/><Relationship Id="rId91" Type="http://schemas.openxmlformats.org/officeDocument/2006/relationships/customXml" Target="../ink/ink244.xml"/><Relationship Id="rId96" Type="http://schemas.openxmlformats.org/officeDocument/2006/relationships/image" Target="../media/image260.png"/><Relationship Id="rId140" Type="http://schemas.openxmlformats.org/officeDocument/2006/relationships/image" Target="../media/image274.png"/><Relationship Id="rId145" Type="http://schemas.openxmlformats.org/officeDocument/2006/relationships/image" Target="../media/image275.png"/><Relationship Id="rId161" Type="http://schemas.openxmlformats.org/officeDocument/2006/relationships/image" Target="../media/image282.png"/><Relationship Id="rId166" Type="http://schemas.openxmlformats.org/officeDocument/2006/relationships/customXml" Target="../ink/ink29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7.xml"/><Relationship Id="rId23" Type="http://schemas.openxmlformats.org/officeDocument/2006/relationships/customXml" Target="../ink/ink206.xml"/><Relationship Id="rId28" Type="http://schemas.openxmlformats.org/officeDocument/2006/relationships/image" Target="../media/image232.png"/><Relationship Id="rId49" Type="http://schemas.openxmlformats.org/officeDocument/2006/relationships/image" Target="../media/image241.png"/><Relationship Id="rId114" Type="http://schemas.openxmlformats.org/officeDocument/2006/relationships/image" Target="../media/image266.png"/><Relationship Id="rId119" Type="http://schemas.openxmlformats.org/officeDocument/2006/relationships/customXml" Target="../ink/ink261.xml"/><Relationship Id="rId10" Type="http://schemas.openxmlformats.org/officeDocument/2006/relationships/customXml" Target="../ink/ink199.xml"/><Relationship Id="rId31" Type="http://schemas.openxmlformats.org/officeDocument/2006/relationships/customXml" Target="../ink/ink210.xml"/><Relationship Id="rId44" Type="http://schemas.openxmlformats.org/officeDocument/2006/relationships/customXml" Target="../ink/ink217.xml"/><Relationship Id="rId52" Type="http://schemas.openxmlformats.org/officeDocument/2006/relationships/customXml" Target="../ink/ink221.xml"/><Relationship Id="rId60" Type="http://schemas.openxmlformats.org/officeDocument/2006/relationships/customXml" Target="../ink/ink226.xml"/><Relationship Id="rId65" Type="http://schemas.openxmlformats.org/officeDocument/2006/relationships/image" Target="../media/image248.png"/><Relationship Id="rId73" Type="http://schemas.openxmlformats.org/officeDocument/2006/relationships/image" Target="../media/image252.png"/><Relationship Id="rId78" Type="http://schemas.openxmlformats.org/officeDocument/2006/relationships/customXml" Target="../ink/ink237.xml"/><Relationship Id="rId81" Type="http://schemas.openxmlformats.org/officeDocument/2006/relationships/image" Target="../media/image253.png"/><Relationship Id="rId86" Type="http://schemas.openxmlformats.org/officeDocument/2006/relationships/image" Target="../media/image255.png"/><Relationship Id="rId94" Type="http://schemas.openxmlformats.org/officeDocument/2006/relationships/image" Target="../media/image259.png"/><Relationship Id="rId99" Type="http://schemas.openxmlformats.org/officeDocument/2006/relationships/customXml" Target="../ink/ink248.xml"/><Relationship Id="rId101" Type="http://schemas.openxmlformats.org/officeDocument/2006/relationships/image" Target="../media/image262.png"/><Relationship Id="rId122" Type="http://schemas.openxmlformats.org/officeDocument/2006/relationships/customXml" Target="../ink/ink263.xml"/><Relationship Id="rId130" Type="http://schemas.openxmlformats.org/officeDocument/2006/relationships/customXml" Target="../ink/ink269.xml"/><Relationship Id="rId135" Type="http://schemas.openxmlformats.org/officeDocument/2006/relationships/customXml" Target="../ink/ink272.xml"/><Relationship Id="rId143" Type="http://schemas.openxmlformats.org/officeDocument/2006/relationships/customXml" Target="../ink/ink278.xml"/><Relationship Id="rId148" Type="http://schemas.openxmlformats.org/officeDocument/2006/relationships/customXml" Target="../ink/ink281.xml"/><Relationship Id="rId151" Type="http://schemas.openxmlformats.org/officeDocument/2006/relationships/customXml" Target="../ink/ink283.xml"/><Relationship Id="rId156" Type="http://schemas.openxmlformats.org/officeDocument/2006/relationships/image" Target="../media/image280.png"/><Relationship Id="rId164" Type="http://schemas.openxmlformats.org/officeDocument/2006/relationships/customXml" Target="../ink/ink290.xml"/><Relationship Id="rId169" Type="http://schemas.openxmlformats.org/officeDocument/2006/relationships/customXml" Target="../ink/ink293.xml"/><Relationship Id="rId177" Type="http://schemas.openxmlformats.org/officeDocument/2006/relationships/image" Target="../media/image289.png"/><Relationship Id="rId4" Type="http://schemas.openxmlformats.org/officeDocument/2006/relationships/customXml" Target="../ink/ink196.xml"/><Relationship Id="rId9" Type="http://schemas.openxmlformats.org/officeDocument/2006/relationships/image" Target="../media/image2410.png"/><Relationship Id="rId172" Type="http://schemas.openxmlformats.org/officeDocument/2006/relationships/customXml" Target="../ink/ink295.xml"/><Relationship Id="rId13" Type="http://schemas.openxmlformats.org/officeDocument/2006/relationships/image" Target="../media/image226.png"/><Relationship Id="rId18" Type="http://schemas.openxmlformats.org/officeDocument/2006/relationships/image" Target="../media/image228.png"/><Relationship Id="rId39" Type="http://schemas.openxmlformats.org/officeDocument/2006/relationships/image" Target="../media/image115.png"/><Relationship Id="rId109" Type="http://schemas.openxmlformats.org/officeDocument/2006/relationships/image" Target="../media/image199.png"/><Relationship Id="rId34" Type="http://schemas.openxmlformats.org/officeDocument/2006/relationships/customXml" Target="../ink/ink212.xml"/><Relationship Id="rId50" Type="http://schemas.openxmlformats.org/officeDocument/2006/relationships/customXml" Target="../ink/ink220.xml"/><Relationship Id="rId55" Type="http://schemas.openxmlformats.org/officeDocument/2006/relationships/image" Target="../media/image244.png"/><Relationship Id="rId76" Type="http://schemas.openxmlformats.org/officeDocument/2006/relationships/customXml" Target="../ink/ink235.xml"/><Relationship Id="rId97" Type="http://schemas.openxmlformats.org/officeDocument/2006/relationships/customXml" Target="../ink/ink247.xml"/><Relationship Id="rId104" Type="http://schemas.openxmlformats.org/officeDocument/2006/relationships/customXml" Target="../ink/ink251.xml"/><Relationship Id="rId120" Type="http://schemas.openxmlformats.org/officeDocument/2006/relationships/customXml" Target="../ink/ink262.xml"/><Relationship Id="rId125" Type="http://schemas.openxmlformats.org/officeDocument/2006/relationships/image" Target="../media/image269.png"/><Relationship Id="rId141" Type="http://schemas.openxmlformats.org/officeDocument/2006/relationships/customXml" Target="../ink/ink276.xml"/><Relationship Id="rId146" Type="http://schemas.openxmlformats.org/officeDocument/2006/relationships/customXml" Target="../ink/ink280.xml"/><Relationship Id="rId167" Type="http://schemas.openxmlformats.org/officeDocument/2006/relationships/image" Target="../media/image285.png"/><Relationship Id="rId7" Type="http://schemas.openxmlformats.org/officeDocument/2006/relationships/image" Target="../media/image224.png"/><Relationship Id="rId71" Type="http://schemas.openxmlformats.org/officeDocument/2006/relationships/image" Target="../media/image251.png"/><Relationship Id="rId92" Type="http://schemas.openxmlformats.org/officeDocument/2006/relationships/image" Target="../media/image258.png"/><Relationship Id="rId162" Type="http://schemas.openxmlformats.org/officeDocument/2006/relationships/customXml" Target="../ink/ink289.xml"/><Relationship Id="rId2" Type="http://schemas.openxmlformats.org/officeDocument/2006/relationships/customXml" Target="../ink/ink195.xml"/><Relationship Id="rId29" Type="http://schemas.openxmlformats.org/officeDocument/2006/relationships/customXml" Target="../ink/ink209.xml"/><Relationship Id="rId24" Type="http://schemas.openxmlformats.org/officeDocument/2006/relationships/image" Target="../media/image1310.png"/><Relationship Id="rId40" Type="http://schemas.openxmlformats.org/officeDocument/2006/relationships/customXml" Target="../ink/ink215.xml"/><Relationship Id="rId45" Type="http://schemas.openxmlformats.org/officeDocument/2006/relationships/image" Target="../media/image239.png"/><Relationship Id="rId66" Type="http://schemas.openxmlformats.org/officeDocument/2006/relationships/customXml" Target="../ink/ink229.xml"/><Relationship Id="rId87" Type="http://schemas.openxmlformats.org/officeDocument/2006/relationships/customXml" Target="../ink/ink242.xml"/><Relationship Id="rId110" Type="http://schemas.openxmlformats.org/officeDocument/2006/relationships/customXml" Target="../ink/ink254.xml"/><Relationship Id="rId115" Type="http://schemas.openxmlformats.org/officeDocument/2006/relationships/customXml" Target="../ink/ink258.xml"/><Relationship Id="rId131" Type="http://schemas.openxmlformats.org/officeDocument/2006/relationships/customXml" Target="../ink/ink270.xml"/><Relationship Id="rId136" Type="http://schemas.openxmlformats.org/officeDocument/2006/relationships/customXml" Target="../ink/ink273.xml"/><Relationship Id="rId157" Type="http://schemas.openxmlformats.org/officeDocument/2006/relationships/customXml" Target="../ink/ink286.xml"/><Relationship Id="rId61" Type="http://schemas.openxmlformats.org/officeDocument/2006/relationships/image" Target="../media/image246.png"/><Relationship Id="rId82" Type="http://schemas.openxmlformats.org/officeDocument/2006/relationships/customXml" Target="../ink/ink239.xml"/><Relationship Id="rId152" Type="http://schemas.openxmlformats.org/officeDocument/2006/relationships/image" Target="../media/image278.png"/><Relationship Id="rId173" Type="http://schemas.openxmlformats.org/officeDocument/2006/relationships/image" Target="../media/image287.png"/><Relationship Id="rId19" Type="http://schemas.openxmlformats.org/officeDocument/2006/relationships/customXml" Target="../ink/ink204.xml"/><Relationship Id="rId14" Type="http://schemas.openxmlformats.org/officeDocument/2006/relationships/customXml" Target="../ink/ink201.xml"/><Relationship Id="rId30" Type="http://schemas.openxmlformats.org/officeDocument/2006/relationships/image" Target="../media/image233.png"/><Relationship Id="rId35" Type="http://schemas.openxmlformats.org/officeDocument/2006/relationships/image" Target="../media/image235.png"/><Relationship Id="rId56" Type="http://schemas.openxmlformats.org/officeDocument/2006/relationships/customXml" Target="../ink/ink223.xml"/><Relationship Id="rId77" Type="http://schemas.openxmlformats.org/officeDocument/2006/relationships/customXml" Target="../ink/ink236.xml"/><Relationship Id="rId100" Type="http://schemas.openxmlformats.org/officeDocument/2006/relationships/customXml" Target="../ink/ink249.xml"/><Relationship Id="rId105" Type="http://schemas.openxmlformats.org/officeDocument/2006/relationships/image" Target="../media/image264.png"/><Relationship Id="rId126" Type="http://schemas.openxmlformats.org/officeDocument/2006/relationships/customXml" Target="../ink/ink266.xml"/><Relationship Id="rId147" Type="http://schemas.openxmlformats.org/officeDocument/2006/relationships/image" Target="../media/image276.png"/><Relationship Id="rId168" Type="http://schemas.openxmlformats.org/officeDocument/2006/relationships/customXml" Target="../ink/ink292.xml"/><Relationship Id="rId8" Type="http://schemas.openxmlformats.org/officeDocument/2006/relationships/customXml" Target="../ink/ink198.xml"/><Relationship Id="rId51" Type="http://schemas.openxmlformats.org/officeDocument/2006/relationships/image" Target="../media/image242.png"/><Relationship Id="rId72" Type="http://schemas.openxmlformats.org/officeDocument/2006/relationships/customXml" Target="../ink/ink232.xml"/><Relationship Id="rId93" Type="http://schemas.openxmlformats.org/officeDocument/2006/relationships/customXml" Target="../ink/ink245.xml"/><Relationship Id="rId98" Type="http://schemas.openxmlformats.org/officeDocument/2006/relationships/image" Target="../media/image261.png"/><Relationship Id="rId121" Type="http://schemas.openxmlformats.org/officeDocument/2006/relationships/image" Target="../media/image268.png"/><Relationship Id="rId142" Type="http://schemas.openxmlformats.org/officeDocument/2006/relationships/customXml" Target="../ink/ink277.xml"/><Relationship Id="rId163" Type="http://schemas.openxmlformats.org/officeDocument/2006/relationships/image" Target="../media/image283.png"/><Relationship Id="rId3" Type="http://schemas.openxmlformats.org/officeDocument/2006/relationships/image" Target="../media/image222.png"/><Relationship Id="rId25" Type="http://schemas.openxmlformats.org/officeDocument/2006/relationships/customXml" Target="../ink/ink207.xml"/><Relationship Id="rId46" Type="http://schemas.openxmlformats.org/officeDocument/2006/relationships/customXml" Target="../ink/ink218.xml"/><Relationship Id="rId67" Type="http://schemas.openxmlformats.org/officeDocument/2006/relationships/image" Target="../media/image249.png"/><Relationship Id="rId116" Type="http://schemas.openxmlformats.org/officeDocument/2006/relationships/image" Target="../media/image267.png"/><Relationship Id="rId137" Type="http://schemas.openxmlformats.org/officeDocument/2006/relationships/customXml" Target="../ink/ink274.xml"/><Relationship Id="rId158" Type="http://schemas.openxmlformats.org/officeDocument/2006/relationships/image" Target="../media/image281.png"/><Relationship Id="rId20" Type="http://schemas.openxmlformats.org/officeDocument/2006/relationships/image" Target="../media/image229.png"/><Relationship Id="rId41" Type="http://schemas.openxmlformats.org/officeDocument/2006/relationships/image" Target="../media/image237.png"/><Relationship Id="rId62" Type="http://schemas.openxmlformats.org/officeDocument/2006/relationships/customXml" Target="../ink/ink227.xml"/><Relationship Id="rId83" Type="http://schemas.openxmlformats.org/officeDocument/2006/relationships/image" Target="../media/image254.png"/><Relationship Id="rId88" Type="http://schemas.openxmlformats.org/officeDocument/2006/relationships/image" Target="../media/image256.png"/><Relationship Id="rId111" Type="http://schemas.openxmlformats.org/officeDocument/2006/relationships/customXml" Target="../ink/ink255.xml"/><Relationship Id="rId132" Type="http://schemas.openxmlformats.org/officeDocument/2006/relationships/image" Target="../media/image271.png"/><Relationship Id="rId153" Type="http://schemas.openxmlformats.org/officeDocument/2006/relationships/customXml" Target="../ink/ink284.xml"/><Relationship Id="rId174" Type="http://schemas.openxmlformats.org/officeDocument/2006/relationships/customXml" Target="../ink/ink296.xml"/><Relationship Id="rId15" Type="http://schemas.openxmlformats.org/officeDocument/2006/relationships/customXml" Target="../ink/ink202.xml"/><Relationship Id="rId36" Type="http://schemas.openxmlformats.org/officeDocument/2006/relationships/customXml" Target="../ink/ink213.xml"/><Relationship Id="rId57" Type="http://schemas.openxmlformats.org/officeDocument/2006/relationships/image" Target="../media/image245.png"/><Relationship Id="rId106" Type="http://schemas.openxmlformats.org/officeDocument/2006/relationships/customXml" Target="../ink/ink252.xml"/><Relationship Id="rId127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7.png"/><Relationship Id="rId117" Type="http://schemas.openxmlformats.org/officeDocument/2006/relationships/image" Target="../media/image304.png"/><Relationship Id="rId21" Type="http://schemas.openxmlformats.org/officeDocument/2006/relationships/customXml" Target="../ink/ink309.xml"/><Relationship Id="rId89" Type="http://schemas.openxmlformats.org/officeDocument/2006/relationships/customXml" Target="../ink/ink329.xml"/><Relationship Id="rId112" Type="http://schemas.openxmlformats.org/officeDocument/2006/relationships/image" Target="../media/image330.png"/><Relationship Id="rId133" Type="http://schemas.openxmlformats.org/officeDocument/2006/relationships/customXml" Target="../ink/ink354.xml"/><Relationship Id="rId138" Type="http://schemas.openxmlformats.org/officeDocument/2006/relationships/image" Target="../media/image315.png"/><Relationship Id="rId154" Type="http://schemas.openxmlformats.org/officeDocument/2006/relationships/image" Target="../media/image334.png"/><Relationship Id="rId159" Type="http://schemas.openxmlformats.org/officeDocument/2006/relationships/customXml" Target="../ink/ink367.xml"/><Relationship Id="rId16" Type="http://schemas.openxmlformats.org/officeDocument/2006/relationships/image" Target="../media/image295.png"/><Relationship Id="rId107" Type="http://schemas.openxmlformats.org/officeDocument/2006/relationships/customXml" Target="../ink/ink340.xml"/><Relationship Id="rId11" Type="http://schemas.openxmlformats.org/officeDocument/2006/relationships/image" Target="../media/image293.png"/><Relationship Id="rId32" Type="http://schemas.openxmlformats.org/officeDocument/2006/relationships/customXml" Target="../ink/ink316.xml"/><Relationship Id="rId37" Type="http://schemas.openxmlformats.org/officeDocument/2006/relationships/image" Target="../media/image301.png"/><Relationship Id="rId58" Type="http://schemas.openxmlformats.org/officeDocument/2006/relationships/customXml" Target="../ink/ink326.xml"/><Relationship Id="rId102" Type="http://schemas.openxmlformats.org/officeDocument/2006/relationships/customXml" Target="../ink/ink337.xml"/><Relationship Id="rId123" Type="http://schemas.openxmlformats.org/officeDocument/2006/relationships/customXml" Target="../ink/ink349.xml"/><Relationship Id="rId128" Type="http://schemas.openxmlformats.org/officeDocument/2006/relationships/image" Target="../media/image310.png"/><Relationship Id="rId144" Type="http://schemas.openxmlformats.org/officeDocument/2006/relationships/image" Target="../media/image318.png"/><Relationship Id="rId149" Type="http://schemas.openxmlformats.org/officeDocument/2006/relationships/customXml" Target="../ink/ink362.xml"/><Relationship Id="rId5" Type="http://schemas.openxmlformats.org/officeDocument/2006/relationships/image" Target="../media/image291.png"/><Relationship Id="rId90" Type="http://schemas.openxmlformats.org/officeDocument/2006/relationships/image" Target="../media/image321.png"/><Relationship Id="rId95" Type="http://schemas.openxmlformats.org/officeDocument/2006/relationships/customXml" Target="../ink/ink333.xml"/><Relationship Id="rId152" Type="http://schemas.openxmlformats.org/officeDocument/2006/relationships/image" Target="../media/image333.png"/><Relationship Id="rId160" Type="http://schemas.openxmlformats.org/officeDocument/2006/relationships/image" Target="../media/image337.png"/><Relationship Id="rId19" Type="http://schemas.openxmlformats.org/officeDocument/2006/relationships/customXml" Target="../ink/ink308.xml"/><Relationship Id="rId14" Type="http://schemas.openxmlformats.org/officeDocument/2006/relationships/image" Target="../media/image294.png"/><Relationship Id="rId22" Type="http://schemas.openxmlformats.org/officeDocument/2006/relationships/customXml" Target="../ink/ink310.xml"/><Relationship Id="rId27" Type="http://schemas.openxmlformats.org/officeDocument/2006/relationships/customXml" Target="../ink/ink313.xml"/><Relationship Id="rId30" Type="http://schemas.openxmlformats.org/officeDocument/2006/relationships/image" Target="../media/image299.png"/><Relationship Id="rId35" Type="http://schemas.openxmlformats.org/officeDocument/2006/relationships/image" Target="../media/image115.png"/><Relationship Id="rId48" Type="http://schemas.openxmlformats.org/officeDocument/2006/relationships/image" Target="../media/image306.png"/><Relationship Id="rId56" Type="http://schemas.openxmlformats.org/officeDocument/2006/relationships/customXml" Target="../ink/ink324.xml"/><Relationship Id="rId100" Type="http://schemas.openxmlformats.org/officeDocument/2006/relationships/customXml" Target="../ink/ink336.xml"/><Relationship Id="rId105" Type="http://schemas.openxmlformats.org/officeDocument/2006/relationships/customXml" Target="../ink/ink339.xml"/><Relationship Id="rId113" Type="http://schemas.openxmlformats.org/officeDocument/2006/relationships/customXml" Target="../ink/ink343.xml"/><Relationship Id="rId118" Type="http://schemas.openxmlformats.org/officeDocument/2006/relationships/customXml" Target="../ink/ink346.xml"/><Relationship Id="rId126" Type="http://schemas.openxmlformats.org/officeDocument/2006/relationships/image" Target="../media/image309.png"/><Relationship Id="rId134" Type="http://schemas.openxmlformats.org/officeDocument/2006/relationships/image" Target="../media/image313.png"/><Relationship Id="rId139" Type="http://schemas.openxmlformats.org/officeDocument/2006/relationships/customXml" Target="../ink/ink357.xml"/><Relationship Id="rId147" Type="http://schemas.openxmlformats.org/officeDocument/2006/relationships/customXml" Target="../ink/ink361.xml"/><Relationship Id="rId8" Type="http://schemas.openxmlformats.org/officeDocument/2006/relationships/customXml" Target="../ink/ink301.xml"/><Relationship Id="rId93" Type="http://schemas.openxmlformats.org/officeDocument/2006/relationships/customXml" Target="../ink/ink331.xml"/><Relationship Id="rId98" Type="http://schemas.openxmlformats.org/officeDocument/2006/relationships/customXml" Target="../ink/ink335.xml"/><Relationship Id="rId121" Type="http://schemas.openxmlformats.org/officeDocument/2006/relationships/image" Target="../media/image307.png"/><Relationship Id="rId142" Type="http://schemas.openxmlformats.org/officeDocument/2006/relationships/image" Target="../media/image317.png"/><Relationship Id="rId150" Type="http://schemas.openxmlformats.org/officeDocument/2006/relationships/image" Target="../media/image332.png"/><Relationship Id="rId155" Type="http://schemas.openxmlformats.org/officeDocument/2006/relationships/customXml" Target="../ink/ink365.xml"/><Relationship Id="rId3" Type="http://schemas.openxmlformats.org/officeDocument/2006/relationships/image" Target="../media/image290.png"/><Relationship Id="rId12" Type="http://schemas.openxmlformats.org/officeDocument/2006/relationships/customXml" Target="../ink/ink303.xml"/><Relationship Id="rId17" Type="http://schemas.openxmlformats.org/officeDocument/2006/relationships/customXml" Target="../ink/ink306.xml"/><Relationship Id="rId25" Type="http://schemas.openxmlformats.org/officeDocument/2006/relationships/customXml" Target="../ink/ink312.xml"/><Relationship Id="rId33" Type="http://schemas.openxmlformats.org/officeDocument/2006/relationships/image" Target="../media/image300.png"/><Relationship Id="rId38" Type="http://schemas.openxmlformats.org/officeDocument/2006/relationships/customXml" Target="../ink/ink319.xml"/><Relationship Id="rId59" Type="http://schemas.openxmlformats.org/officeDocument/2006/relationships/customXml" Target="../ink/ink327.xml"/><Relationship Id="rId103" Type="http://schemas.openxmlformats.org/officeDocument/2006/relationships/image" Target="../media/image326.png"/><Relationship Id="rId108" Type="http://schemas.openxmlformats.org/officeDocument/2006/relationships/image" Target="../media/image328.png"/><Relationship Id="rId116" Type="http://schemas.openxmlformats.org/officeDocument/2006/relationships/customXml" Target="../ink/ink345.xml"/><Relationship Id="rId124" Type="http://schemas.openxmlformats.org/officeDocument/2006/relationships/image" Target="../media/image308.png"/><Relationship Id="rId129" Type="http://schemas.openxmlformats.org/officeDocument/2006/relationships/customXml" Target="../ink/ink352.xml"/><Relationship Id="rId137" Type="http://schemas.openxmlformats.org/officeDocument/2006/relationships/customXml" Target="../ink/ink356.xml"/><Relationship Id="rId158" Type="http://schemas.openxmlformats.org/officeDocument/2006/relationships/image" Target="../media/image336.png"/><Relationship Id="rId20" Type="http://schemas.openxmlformats.org/officeDocument/2006/relationships/image" Target="../media/image296.png"/><Relationship Id="rId41" Type="http://schemas.openxmlformats.org/officeDocument/2006/relationships/customXml" Target="../ink/ink321.xml"/><Relationship Id="rId54" Type="http://schemas.openxmlformats.org/officeDocument/2006/relationships/image" Target="../media/image64.png"/><Relationship Id="rId88" Type="http://schemas.openxmlformats.org/officeDocument/2006/relationships/image" Target="../media/image320.png"/><Relationship Id="rId91" Type="http://schemas.openxmlformats.org/officeDocument/2006/relationships/customXml" Target="../ink/ink330.xml"/><Relationship Id="rId96" Type="http://schemas.openxmlformats.org/officeDocument/2006/relationships/image" Target="../media/image323.png"/><Relationship Id="rId111" Type="http://schemas.openxmlformats.org/officeDocument/2006/relationships/customXml" Target="../ink/ink342.xml"/><Relationship Id="rId132" Type="http://schemas.openxmlformats.org/officeDocument/2006/relationships/image" Target="../media/image312.png"/><Relationship Id="rId140" Type="http://schemas.openxmlformats.org/officeDocument/2006/relationships/image" Target="../media/image316.png"/><Relationship Id="rId145" Type="http://schemas.openxmlformats.org/officeDocument/2006/relationships/customXml" Target="../ink/ink360.xml"/><Relationship Id="rId153" Type="http://schemas.openxmlformats.org/officeDocument/2006/relationships/customXml" Target="../ink/ink364.xml"/><Relationship Id="rId161" Type="http://schemas.openxmlformats.org/officeDocument/2006/relationships/customXml" Target="../ink/ink3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0.xml"/><Relationship Id="rId15" Type="http://schemas.openxmlformats.org/officeDocument/2006/relationships/customXml" Target="../ink/ink305.xml"/><Relationship Id="rId23" Type="http://schemas.openxmlformats.org/officeDocument/2006/relationships/customXml" Target="../ink/ink311.xml"/><Relationship Id="rId28" Type="http://schemas.openxmlformats.org/officeDocument/2006/relationships/image" Target="../media/image298.png"/><Relationship Id="rId36" Type="http://schemas.openxmlformats.org/officeDocument/2006/relationships/customXml" Target="../ink/ink318.xml"/><Relationship Id="rId49" Type="http://schemas.openxmlformats.org/officeDocument/2006/relationships/customXml" Target="../ink/ink322.xml"/><Relationship Id="rId57" Type="http://schemas.openxmlformats.org/officeDocument/2006/relationships/customXml" Target="../ink/ink325.xml"/><Relationship Id="rId106" Type="http://schemas.openxmlformats.org/officeDocument/2006/relationships/image" Target="../media/image327.png"/><Relationship Id="rId114" Type="http://schemas.openxmlformats.org/officeDocument/2006/relationships/customXml" Target="../ink/ink344.xml"/><Relationship Id="rId119" Type="http://schemas.openxmlformats.org/officeDocument/2006/relationships/image" Target="../media/image305.png"/><Relationship Id="rId127" Type="http://schemas.openxmlformats.org/officeDocument/2006/relationships/customXml" Target="../ink/ink351.xml"/><Relationship Id="rId10" Type="http://schemas.openxmlformats.org/officeDocument/2006/relationships/customXml" Target="../ink/ink302.xml"/><Relationship Id="rId31" Type="http://schemas.openxmlformats.org/officeDocument/2006/relationships/customXml" Target="../ink/ink315.xml"/><Relationship Id="rId60" Type="http://schemas.openxmlformats.org/officeDocument/2006/relationships/customXml" Target="../ink/ink328.xml"/><Relationship Id="rId94" Type="http://schemas.openxmlformats.org/officeDocument/2006/relationships/customXml" Target="../ink/ink332.xml"/><Relationship Id="rId99" Type="http://schemas.openxmlformats.org/officeDocument/2006/relationships/image" Target="../media/image324.png"/><Relationship Id="rId101" Type="http://schemas.openxmlformats.org/officeDocument/2006/relationships/image" Target="../media/image325.png"/><Relationship Id="rId122" Type="http://schemas.openxmlformats.org/officeDocument/2006/relationships/customXml" Target="../ink/ink348.xml"/><Relationship Id="rId130" Type="http://schemas.openxmlformats.org/officeDocument/2006/relationships/image" Target="../media/image311.png"/><Relationship Id="rId135" Type="http://schemas.openxmlformats.org/officeDocument/2006/relationships/customXml" Target="../ink/ink355.xml"/><Relationship Id="rId143" Type="http://schemas.openxmlformats.org/officeDocument/2006/relationships/customXml" Target="../ink/ink359.xml"/><Relationship Id="rId148" Type="http://schemas.openxmlformats.org/officeDocument/2006/relationships/image" Target="../media/image331.png"/><Relationship Id="rId151" Type="http://schemas.openxmlformats.org/officeDocument/2006/relationships/customXml" Target="../ink/ink363.xml"/><Relationship Id="rId156" Type="http://schemas.openxmlformats.org/officeDocument/2006/relationships/image" Target="../media/image335.png"/><Relationship Id="rId4" Type="http://schemas.openxmlformats.org/officeDocument/2006/relationships/customXml" Target="../ink/ink299.xml"/><Relationship Id="rId9" Type="http://schemas.openxmlformats.org/officeDocument/2006/relationships/image" Target="../media/image292.png"/><Relationship Id="rId13" Type="http://schemas.openxmlformats.org/officeDocument/2006/relationships/customXml" Target="../ink/ink304.xml"/><Relationship Id="rId18" Type="http://schemas.openxmlformats.org/officeDocument/2006/relationships/customXml" Target="../ink/ink307.xml"/><Relationship Id="rId39" Type="http://schemas.openxmlformats.org/officeDocument/2006/relationships/image" Target="../media/image302.png"/><Relationship Id="rId109" Type="http://schemas.openxmlformats.org/officeDocument/2006/relationships/customXml" Target="../ink/ink341.xml"/><Relationship Id="rId34" Type="http://schemas.openxmlformats.org/officeDocument/2006/relationships/customXml" Target="../ink/ink317.xml"/><Relationship Id="rId55" Type="http://schemas.openxmlformats.org/officeDocument/2006/relationships/customXml" Target="../ink/ink323.xml"/><Relationship Id="rId97" Type="http://schemas.openxmlformats.org/officeDocument/2006/relationships/customXml" Target="../ink/ink334.xml"/><Relationship Id="rId104" Type="http://schemas.openxmlformats.org/officeDocument/2006/relationships/customXml" Target="../ink/ink338.xml"/><Relationship Id="rId120" Type="http://schemas.openxmlformats.org/officeDocument/2006/relationships/customXml" Target="../ink/ink347.xml"/><Relationship Id="rId125" Type="http://schemas.openxmlformats.org/officeDocument/2006/relationships/customXml" Target="../ink/ink350.xml"/><Relationship Id="rId141" Type="http://schemas.openxmlformats.org/officeDocument/2006/relationships/customXml" Target="../ink/ink358.xml"/><Relationship Id="rId146" Type="http://schemas.openxmlformats.org/officeDocument/2006/relationships/image" Target="../media/image319.png"/><Relationship Id="rId7" Type="http://schemas.openxmlformats.org/officeDocument/2006/relationships/image" Target="../media/image1310.png"/><Relationship Id="rId92" Type="http://schemas.openxmlformats.org/officeDocument/2006/relationships/image" Target="../media/image322.png"/><Relationship Id="rId162" Type="http://schemas.openxmlformats.org/officeDocument/2006/relationships/image" Target="../media/image338.png"/><Relationship Id="rId2" Type="http://schemas.openxmlformats.org/officeDocument/2006/relationships/customXml" Target="../ink/ink298.xml"/><Relationship Id="rId29" Type="http://schemas.openxmlformats.org/officeDocument/2006/relationships/customXml" Target="../ink/ink314.xml"/><Relationship Id="rId24" Type="http://schemas.openxmlformats.org/officeDocument/2006/relationships/image" Target="../media/image2410.png"/><Relationship Id="rId40" Type="http://schemas.openxmlformats.org/officeDocument/2006/relationships/customXml" Target="../ink/ink320.xml"/><Relationship Id="rId110" Type="http://schemas.openxmlformats.org/officeDocument/2006/relationships/image" Target="../media/image329.png"/><Relationship Id="rId115" Type="http://schemas.openxmlformats.org/officeDocument/2006/relationships/image" Target="../media/image303.png"/><Relationship Id="rId131" Type="http://schemas.openxmlformats.org/officeDocument/2006/relationships/customXml" Target="../ink/ink353.xml"/><Relationship Id="rId136" Type="http://schemas.openxmlformats.org/officeDocument/2006/relationships/image" Target="../media/image314.png"/><Relationship Id="rId157" Type="http://schemas.openxmlformats.org/officeDocument/2006/relationships/customXml" Target="../ink/ink366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82.xml"/><Relationship Id="rId21" Type="http://schemas.openxmlformats.org/officeDocument/2006/relationships/customXml" Target="../ink/ink379.xml"/><Relationship Id="rId42" Type="http://schemas.openxmlformats.org/officeDocument/2006/relationships/customXml" Target="../ink/ink391.xml"/><Relationship Id="rId47" Type="http://schemas.openxmlformats.org/officeDocument/2006/relationships/customXml" Target="../ink/ink394.xml"/><Relationship Id="rId63" Type="http://schemas.openxmlformats.org/officeDocument/2006/relationships/customXml" Target="../ink/ink404.xml"/><Relationship Id="rId68" Type="http://schemas.openxmlformats.org/officeDocument/2006/relationships/image" Target="../media/image357.png"/><Relationship Id="rId84" Type="http://schemas.openxmlformats.org/officeDocument/2006/relationships/customXml" Target="../ink/ink416.xml"/><Relationship Id="rId89" Type="http://schemas.openxmlformats.org/officeDocument/2006/relationships/image" Target="../media/image367.png"/><Relationship Id="rId7" Type="http://schemas.openxmlformats.org/officeDocument/2006/relationships/image" Target="../media/image64.png"/><Relationship Id="rId71" Type="http://schemas.openxmlformats.org/officeDocument/2006/relationships/customXml" Target="../ink/ink409.xml"/><Relationship Id="rId92" Type="http://schemas.openxmlformats.org/officeDocument/2006/relationships/customXml" Target="../ink/ink420.xml"/><Relationship Id="rId2" Type="http://schemas.openxmlformats.org/officeDocument/2006/relationships/customXml" Target="../ink/ink369.xml"/><Relationship Id="rId16" Type="http://schemas.openxmlformats.org/officeDocument/2006/relationships/customXml" Target="../ink/ink376.xml"/><Relationship Id="rId29" Type="http://schemas.openxmlformats.org/officeDocument/2006/relationships/image" Target="../media/image343.png"/><Relationship Id="rId11" Type="http://schemas.openxmlformats.org/officeDocument/2006/relationships/image" Target="../media/image3370.png"/><Relationship Id="rId24" Type="http://schemas.openxmlformats.org/officeDocument/2006/relationships/image" Target="../media/image341.png"/><Relationship Id="rId32" Type="http://schemas.openxmlformats.org/officeDocument/2006/relationships/customXml" Target="../ink/ink385.xml"/><Relationship Id="rId37" Type="http://schemas.openxmlformats.org/officeDocument/2006/relationships/customXml" Target="../ink/ink388.xml"/><Relationship Id="rId40" Type="http://schemas.openxmlformats.org/officeDocument/2006/relationships/customXml" Target="../ink/ink390.xml"/><Relationship Id="rId45" Type="http://schemas.openxmlformats.org/officeDocument/2006/relationships/image" Target="../media/image350.png"/><Relationship Id="rId53" Type="http://schemas.openxmlformats.org/officeDocument/2006/relationships/customXml" Target="../ink/ink398.xml"/><Relationship Id="rId58" Type="http://schemas.openxmlformats.org/officeDocument/2006/relationships/customXml" Target="../ink/ink401.xml"/><Relationship Id="rId66" Type="http://schemas.openxmlformats.org/officeDocument/2006/relationships/image" Target="../media/image356.png"/><Relationship Id="rId74" Type="http://schemas.openxmlformats.org/officeDocument/2006/relationships/image" Target="../media/image360.png"/><Relationship Id="rId79" Type="http://schemas.openxmlformats.org/officeDocument/2006/relationships/customXml" Target="../ink/ink413.xml"/><Relationship Id="rId87" Type="http://schemas.openxmlformats.org/officeDocument/2006/relationships/image" Target="../media/image366.png"/><Relationship Id="rId102" Type="http://schemas.openxmlformats.org/officeDocument/2006/relationships/image" Target="../media/image372.png"/><Relationship Id="rId5" Type="http://schemas.openxmlformats.org/officeDocument/2006/relationships/image" Target="../media/image3360.png"/><Relationship Id="rId61" Type="http://schemas.openxmlformats.org/officeDocument/2006/relationships/image" Target="../media/image198.png"/><Relationship Id="rId82" Type="http://schemas.openxmlformats.org/officeDocument/2006/relationships/image" Target="../media/image364.png"/><Relationship Id="rId90" Type="http://schemas.openxmlformats.org/officeDocument/2006/relationships/customXml" Target="../ink/ink419.xml"/><Relationship Id="rId95" Type="http://schemas.openxmlformats.org/officeDocument/2006/relationships/customXml" Target="../ink/ink422.xml"/><Relationship Id="rId19" Type="http://schemas.openxmlformats.org/officeDocument/2006/relationships/image" Target="../media/image115.png"/><Relationship Id="rId14" Type="http://schemas.openxmlformats.org/officeDocument/2006/relationships/customXml" Target="../ink/ink375.xml"/><Relationship Id="rId22" Type="http://schemas.openxmlformats.org/officeDocument/2006/relationships/image" Target="../media/image340.png"/><Relationship Id="rId27" Type="http://schemas.openxmlformats.org/officeDocument/2006/relationships/image" Target="../media/image342.png"/><Relationship Id="rId30" Type="http://schemas.openxmlformats.org/officeDocument/2006/relationships/customXml" Target="../ink/ink384.xml"/><Relationship Id="rId35" Type="http://schemas.openxmlformats.org/officeDocument/2006/relationships/customXml" Target="../ink/ink387.xml"/><Relationship Id="rId43" Type="http://schemas.openxmlformats.org/officeDocument/2006/relationships/image" Target="../media/image349.png"/><Relationship Id="rId48" Type="http://schemas.openxmlformats.org/officeDocument/2006/relationships/customXml" Target="../ink/ink395.xml"/><Relationship Id="rId56" Type="http://schemas.openxmlformats.org/officeDocument/2006/relationships/image" Target="../media/image354.png"/><Relationship Id="rId64" Type="http://schemas.openxmlformats.org/officeDocument/2006/relationships/customXml" Target="../ink/ink405.xml"/><Relationship Id="rId69" Type="http://schemas.openxmlformats.org/officeDocument/2006/relationships/customXml" Target="../ink/ink408.xml"/><Relationship Id="rId77" Type="http://schemas.openxmlformats.org/officeDocument/2006/relationships/customXml" Target="../ink/ink412.xml"/><Relationship Id="rId100" Type="http://schemas.openxmlformats.org/officeDocument/2006/relationships/image" Target="../media/image371.png"/><Relationship Id="rId105" Type="http://schemas.openxmlformats.org/officeDocument/2006/relationships/customXml" Target="../ink/ink428.xml"/><Relationship Id="rId8" Type="http://schemas.openxmlformats.org/officeDocument/2006/relationships/customXml" Target="../ink/ink372.xml"/><Relationship Id="rId51" Type="http://schemas.openxmlformats.org/officeDocument/2006/relationships/customXml" Target="../ink/ink397.xml"/><Relationship Id="rId72" Type="http://schemas.openxmlformats.org/officeDocument/2006/relationships/image" Target="../media/image359.png"/><Relationship Id="rId80" Type="http://schemas.openxmlformats.org/officeDocument/2006/relationships/image" Target="../media/image363.png"/><Relationship Id="rId85" Type="http://schemas.openxmlformats.org/officeDocument/2006/relationships/image" Target="../media/image365.png"/><Relationship Id="rId93" Type="http://schemas.openxmlformats.org/officeDocument/2006/relationships/image" Target="../media/image369.png"/><Relationship Id="rId98" Type="http://schemas.openxmlformats.org/officeDocument/2006/relationships/customXml" Target="../ink/ink424.xml"/><Relationship Id="rId3" Type="http://schemas.openxmlformats.org/officeDocument/2006/relationships/image" Target="../media/image3350.png"/><Relationship Id="rId12" Type="http://schemas.openxmlformats.org/officeDocument/2006/relationships/customXml" Target="../ink/ink374.xml"/><Relationship Id="rId17" Type="http://schemas.openxmlformats.org/officeDocument/2006/relationships/image" Target="../media/image339.png"/><Relationship Id="rId25" Type="http://schemas.openxmlformats.org/officeDocument/2006/relationships/customXml" Target="../ink/ink381.xml"/><Relationship Id="rId33" Type="http://schemas.openxmlformats.org/officeDocument/2006/relationships/image" Target="../media/image345.png"/><Relationship Id="rId38" Type="http://schemas.openxmlformats.org/officeDocument/2006/relationships/customXml" Target="../ink/ink389.xml"/><Relationship Id="rId46" Type="http://schemas.openxmlformats.org/officeDocument/2006/relationships/customXml" Target="../ink/ink393.xml"/><Relationship Id="rId59" Type="http://schemas.openxmlformats.org/officeDocument/2006/relationships/image" Target="../media/image355.png"/><Relationship Id="rId67" Type="http://schemas.openxmlformats.org/officeDocument/2006/relationships/customXml" Target="../ink/ink407.xml"/><Relationship Id="rId103" Type="http://schemas.openxmlformats.org/officeDocument/2006/relationships/customXml" Target="../ink/ink427.xml"/><Relationship Id="rId20" Type="http://schemas.openxmlformats.org/officeDocument/2006/relationships/customXml" Target="../ink/ink378.xml"/><Relationship Id="rId41" Type="http://schemas.openxmlformats.org/officeDocument/2006/relationships/image" Target="../media/image348.png"/><Relationship Id="rId54" Type="http://schemas.openxmlformats.org/officeDocument/2006/relationships/image" Target="../media/image353.png"/><Relationship Id="rId62" Type="http://schemas.openxmlformats.org/officeDocument/2006/relationships/customXml" Target="../ink/ink403.xml"/><Relationship Id="rId70" Type="http://schemas.openxmlformats.org/officeDocument/2006/relationships/image" Target="../media/image358.png"/><Relationship Id="rId75" Type="http://schemas.openxmlformats.org/officeDocument/2006/relationships/customXml" Target="../ink/ink411.xml"/><Relationship Id="rId83" Type="http://schemas.openxmlformats.org/officeDocument/2006/relationships/customXml" Target="../ink/ink415.xml"/><Relationship Id="rId88" Type="http://schemas.openxmlformats.org/officeDocument/2006/relationships/customXml" Target="../ink/ink418.xml"/><Relationship Id="rId91" Type="http://schemas.openxmlformats.org/officeDocument/2006/relationships/image" Target="../media/image368.png"/><Relationship Id="rId96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71.xml"/><Relationship Id="rId15" Type="http://schemas.openxmlformats.org/officeDocument/2006/relationships/image" Target="../media/image3380.png"/><Relationship Id="rId23" Type="http://schemas.openxmlformats.org/officeDocument/2006/relationships/customXml" Target="../ink/ink380.xml"/><Relationship Id="rId28" Type="http://schemas.openxmlformats.org/officeDocument/2006/relationships/customXml" Target="../ink/ink383.xml"/><Relationship Id="rId36" Type="http://schemas.openxmlformats.org/officeDocument/2006/relationships/image" Target="../media/image346.png"/><Relationship Id="rId49" Type="http://schemas.openxmlformats.org/officeDocument/2006/relationships/customXml" Target="../ink/ink396.xml"/><Relationship Id="rId57" Type="http://schemas.openxmlformats.org/officeDocument/2006/relationships/customXml" Target="../ink/ink400.xml"/><Relationship Id="rId106" Type="http://schemas.openxmlformats.org/officeDocument/2006/relationships/image" Target="../media/image374.png"/><Relationship Id="rId10" Type="http://schemas.openxmlformats.org/officeDocument/2006/relationships/customXml" Target="../ink/ink373.xml"/><Relationship Id="rId31" Type="http://schemas.openxmlformats.org/officeDocument/2006/relationships/image" Target="../media/image344.png"/><Relationship Id="rId44" Type="http://schemas.openxmlformats.org/officeDocument/2006/relationships/customXml" Target="../ink/ink392.xml"/><Relationship Id="rId52" Type="http://schemas.openxmlformats.org/officeDocument/2006/relationships/image" Target="../media/image352.png"/><Relationship Id="rId60" Type="http://schemas.openxmlformats.org/officeDocument/2006/relationships/customXml" Target="../ink/ink402.xml"/><Relationship Id="rId65" Type="http://schemas.openxmlformats.org/officeDocument/2006/relationships/customXml" Target="../ink/ink406.xml"/><Relationship Id="rId73" Type="http://schemas.openxmlformats.org/officeDocument/2006/relationships/customXml" Target="../ink/ink410.xml"/><Relationship Id="rId78" Type="http://schemas.openxmlformats.org/officeDocument/2006/relationships/image" Target="../media/image362.png"/><Relationship Id="rId81" Type="http://schemas.openxmlformats.org/officeDocument/2006/relationships/customXml" Target="../ink/ink414.xml"/><Relationship Id="rId86" Type="http://schemas.openxmlformats.org/officeDocument/2006/relationships/customXml" Target="../ink/ink417.xml"/><Relationship Id="rId94" Type="http://schemas.openxmlformats.org/officeDocument/2006/relationships/customXml" Target="../ink/ink421.xml"/><Relationship Id="rId99" Type="http://schemas.openxmlformats.org/officeDocument/2006/relationships/customXml" Target="../ink/ink425.xml"/><Relationship Id="rId101" Type="http://schemas.openxmlformats.org/officeDocument/2006/relationships/customXml" Target="../ink/ink426.xml"/><Relationship Id="rId4" Type="http://schemas.openxmlformats.org/officeDocument/2006/relationships/customXml" Target="../ink/ink370.xml"/><Relationship Id="rId9" Type="http://schemas.openxmlformats.org/officeDocument/2006/relationships/image" Target="../media/image1310.png"/><Relationship Id="rId13" Type="http://schemas.openxmlformats.org/officeDocument/2006/relationships/image" Target="../media/image2410.png"/><Relationship Id="rId18" Type="http://schemas.openxmlformats.org/officeDocument/2006/relationships/customXml" Target="../ink/ink377.xml"/><Relationship Id="rId39" Type="http://schemas.openxmlformats.org/officeDocument/2006/relationships/image" Target="../media/image347.png"/><Relationship Id="rId34" Type="http://schemas.openxmlformats.org/officeDocument/2006/relationships/customXml" Target="../ink/ink386.xml"/><Relationship Id="rId50" Type="http://schemas.openxmlformats.org/officeDocument/2006/relationships/image" Target="../media/image351.png"/><Relationship Id="rId55" Type="http://schemas.openxmlformats.org/officeDocument/2006/relationships/customXml" Target="../ink/ink399.xml"/><Relationship Id="rId76" Type="http://schemas.openxmlformats.org/officeDocument/2006/relationships/image" Target="../media/image361.png"/><Relationship Id="rId97" Type="http://schemas.openxmlformats.org/officeDocument/2006/relationships/customXml" Target="../ink/ink423.xml"/><Relationship Id="rId104" Type="http://schemas.openxmlformats.org/officeDocument/2006/relationships/image" Target="../media/image37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2.png"/><Relationship Id="rId18" Type="http://schemas.openxmlformats.org/officeDocument/2006/relationships/image" Target="../media/image424.png"/><Relationship Id="rId26" Type="http://schemas.openxmlformats.org/officeDocument/2006/relationships/image" Target="../media/image428.png"/><Relationship Id="rId39" Type="http://schemas.openxmlformats.org/officeDocument/2006/relationships/image" Target="../media/image434.png"/><Relationship Id="rId21" Type="http://schemas.openxmlformats.org/officeDocument/2006/relationships/customXml" Target="../ink/ink439.xml"/><Relationship Id="rId34" Type="http://schemas.openxmlformats.org/officeDocument/2006/relationships/image" Target="../media/image432.png"/><Relationship Id="rId42" Type="http://schemas.openxmlformats.org/officeDocument/2006/relationships/customXml" Target="../ink/ink450.xml"/><Relationship Id="rId47" Type="http://schemas.openxmlformats.org/officeDocument/2006/relationships/customXml" Target="../ink/ink453.xml"/><Relationship Id="rId50" Type="http://schemas.openxmlformats.org/officeDocument/2006/relationships/customXml" Target="../ink/ink455.xml"/><Relationship Id="rId55" Type="http://schemas.openxmlformats.org/officeDocument/2006/relationships/image" Target="../media/image439.png"/><Relationship Id="rId63" Type="http://schemas.openxmlformats.org/officeDocument/2006/relationships/image" Target="../media/image443.png"/><Relationship Id="rId68" Type="http://schemas.openxmlformats.org/officeDocument/2006/relationships/customXml" Target="../ink/ink464.xml"/><Relationship Id="rId76" Type="http://schemas.openxmlformats.org/officeDocument/2006/relationships/customXml" Target="../ink/ink468.xml"/><Relationship Id="rId84" Type="http://schemas.openxmlformats.org/officeDocument/2006/relationships/customXml" Target="../ink/ink473.xml"/><Relationship Id="rId7" Type="http://schemas.openxmlformats.org/officeDocument/2006/relationships/image" Target="../media/image420.png"/><Relationship Id="rId71" Type="http://schemas.openxmlformats.org/officeDocument/2006/relationships/image" Target="../media/image447.png"/><Relationship Id="rId2" Type="http://schemas.openxmlformats.org/officeDocument/2006/relationships/customXml" Target="../ink/ink429.xml"/><Relationship Id="rId16" Type="http://schemas.openxmlformats.org/officeDocument/2006/relationships/image" Target="../media/image423.png"/><Relationship Id="rId29" Type="http://schemas.openxmlformats.org/officeDocument/2006/relationships/customXml" Target="../ink/ink443.xml"/><Relationship Id="rId11" Type="http://schemas.openxmlformats.org/officeDocument/2006/relationships/image" Target="../media/image1310.png"/><Relationship Id="rId24" Type="http://schemas.openxmlformats.org/officeDocument/2006/relationships/image" Target="../media/image427.png"/><Relationship Id="rId32" Type="http://schemas.openxmlformats.org/officeDocument/2006/relationships/image" Target="../media/image431.png"/><Relationship Id="rId37" Type="http://schemas.openxmlformats.org/officeDocument/2006/relationships/customXml" Target="../ink/ink447.xml"/><Relationship Id="rId40" Type="http://schemas.openxmlformats.org/officeDocument/2006/relationships/customXml" Target="../ink/ink449.xml"/><Relationship Id="rId45" Type="http://schemas.openxmlformats.org/officeDocument/2006/relationships/customXml" Target="../ink/ink452.xml"/><Relationship Id="rId53" Type="http://schemas.openxmlformats.org/officeDocument/2006/relationships/image" Target="../media/image438.png"/><Relationship Id="rId58" Type="http://schemas.openxmlformats.org/officeDocument/2006/relationships/customXml" Target="../ink/ink459.xml"/><Relationship Id="rId66" Type="http://schemas.openxmlformats.org/officeDocument/2006/relationships/customXml" Target="../ink/ink463.xml"/><Relationship Id="rId74" Type="http://schemas.openxmlformats.org/officeDocument/2006/relationships/customXml" Target="../ink/ink467.xml"/><Relationship Id="rId79" Type="http://schemas.openxmlformats.org/officeDocument/2006/relationships/customXml" Target="../ink/ink470.xml"/><Relationship Id="rId87" Type="http://schemas.openxmlformats.org/officeDocument/2006/relationships/image" Target="../media/image454.png"/><Relationship Id="rId5" Type="http://schemas.openxmlformats.org/officeDocument/2006/relationships/image" Target="../media/image419.png"/><Relationship Id="rId61" Type="http://schemas.openxmlformats.org/officeDocument/2006/relationships/image" Target="../media/image442.png"/><Relationship Id="rId82" Type="http://schemas.openxmlformats.org/officeDocument/2006/relationships/customXml" Target="../ink/ink472.xml"/><Relationship Id="rId19" Type="http://schemas.openxmlformats.org/officeDocument/2006/relationships/customXml" Target="../ink/ink438.xml"/><Relationship Id="rId4" Type="http://schemas.openxmlformats.org/officeDocument/2006/relationships/customXml" Target="../ink/ink430.xml"/><Relationship Id="rId9" Type="http://schemas.openxmlformats.org/officeDocument/2006/relationships/image" Target="../media/image421.png"/><Relationship Id="rId14" Type="http://schemas.openxmlformats.org/officeDocument/2006/relationships/customXml" Target="../ink/ink435.xml"/><Relationship Id="rId22" Type="http://schemas.openxmlformats.org/officeDocument/2006/relationships/image" Target="../media/image426.png"/><Relationship Id="rId27" Type="http://schemas.openxmlformats.org/officeDocument/2006/relationships/customXml" Target="../ink/ink442.xml"/><Relationship Id="rId30" Type="http://schemas.openxmlformats.org/officeDocument/2006/relationships/image" Target="../media/image430.png"/><Relationship Id="rId35" Type="http://schemas.openxmlformats.org/officeDocument/2006/relationships/customXml" Target="../ink/ink446.xml"/><Relationship Id="rId43" Type="http://schemas.openxmlformats.org/officeDocument/2006/relationships/customXml" Target="../ink/ink451.xml"/><Relationship Id="rId48" Type="http://schemas.openxmlformats.org/officeDocument/2006/relationships/image" Target="../media/image436.png"/><Relationship Id="rId56" Type="http://schemas.openxmlformats.org/officeDocument/2006/relationships/customXml" Target="../ink/ink458.xml"/><Relationship Id="rId64" Type="http://schemas.openxmlformats.org/officeDocument/2006/relationships/customXml" Target="../ink/ink462.xml"/><Relationship Id="rId69" Type="http://schemas.openxmlformats.org/officeDocument/2006/relationships/image" Target="../media/image446.png"/><Relationship Id="rId77" Type="http://schemas.openxmlformats.org/officeDocument/2006/relationships/image" Target="../media/image450.png"/><Relationship Id="rId8" Type="http://schemas.openxmlformats.org/officeDocument/2006/relationships/customXml" Target="../ink/ink432.xml"/><Relationship Id="rId51" Type="http://schemas.openxmlformats.org/officeDocument/2006/relationships/image" Target="../media/image437.png"/><Relationship Id="rId72" Type="http://schemas.openxmlformats.org/officeDocument/2006/relationships/customXml" Target="../ink/ink466.xml"/><Relationship Id="rId80" Type="http://schemas.openxmlformats.org/officeDocument/2006/relationships/customXml" Target="../ink/ink471.xml"/><Relationship Id="rId85" Type="http://schemas.openxmlformats.org/officeDocument/2006/relationships/image" Target="../media/image453.png"/><Relationship Id="rId3" Type="http://schemas.openxmlformats.org/officeDocument/2006/relationships/image" Target="../media/image418.png"/><Relationship Id="rId12" Type="http://schemas.openxmlformats.org/officeDocument/2006/relationships/customXml" Target="../ink/ink434.xml"/><Relationship Id="rId17" Type="http://schemas.openxmlformats.org/officeDocument/2006/relationships/customXml" Target="../ink/ink437.xml"/><Relationship Id="rId25" Type="http://schemas.openxmlformats.org/officeDocument/2006/relationships/customXml" Target="../ink/ink441.xml"/><Relationship Id="rId33" Type="http://schemas.openxmlformats.org/officeDocument/2006/relationships/customXml" Target="../ink/ink445.xml"/><Relationship Id="rId38" Type="http://schemas.openxmlformats.org/officeDocument/2006/relationships/customXml" Target="../ink/ink448.xml"/><Relationship Id="rId46" Type="http://schemas.openxmlformats.org/officeDocument/2006/relationships/image" Target="../media/image115.png"/><Relationship Id="rId59" Type="http://schemas.openxmlformats.org/officeDocument/2006/relationships/image" Target="../media/image441.png"/><Relationship Id="rId67" Type="http://schemas.openxmlformats.org/officeDocument/2006/relationships/image" Target="../media/image445.png"/><Relationship Id="rId20" Type="http://schemas.openxmlformats.org/officeDocument/2006/relationships/image" Target="../media/image425.png"/><Relationship Id="rId41" Type="http://schemas.openxmlformats.org/officeDocument/2006/relationships/image" Target="../media/image2410.png"/><Relationship Id="rId54" Type="http://schemas.openxmlformats.org/officeDocument/2006/relationships/customXml" Target="../ink/ink457.xml"/><Relationship Id="rId62" Type="http://schemas.openxmlformats.org/officeDocument/2006/relationships/customXml" Target="../ink/ink461.xml"/><Relationship Id="rId70" Type="http://schemas.openxmlformats.org/officeDocument/2006/relationships/customXml" Target="../ink/ink465.xml"/><Relationship Id="rId75" Type="http://schemas.openxmlformats.org/officeDocument/2006/relationships/image" Target="../media/image449.png"/><Relationship Id="rId83" Type="http://schemas.openxmlformats.org/officeDocument/2006/relationships/image" Target="../media/image45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31.xml"/><Relationship Id="rId15" Type="http://schemas.openxmlformats.org/officeDocument/2006/relationships/customXml" Target="../ink/ink436.xml"/><Relationship Id="rId23" Type="http://schemas.openxmlformats.org/officeDocument/2006/relationships/customXml" Target="../ink/ink440.xml"/><Relationship Id="rId28" Type="http://schemas.openxmlformats.org/officeDocument/2006/relationships/image" Target="../media/image429.png"/><Relationship Id="rId36" Type="http://schemas.openxmlformats.org/officeDocument/2006/relationships/image" Target="../media/image433.png"/><Relationship Id="rId49" Type="http://schemas.openxmlformats.org/officeDocument/2006/relationships/customXml" Target="../ink/ink454.xml"/><Relationship Id="rId57" Type="http://schemas.openxmlformats.org/officeDocument/2006/relationships/image" Target="../media/image440.png"/><Relationship Id="rId10" Type="http://schemas.openxmlformats.org/officeDocument/2006/relationships/customXml" Target="../ink/ink433.xml"/><Relationship Id="rId31" Type="http://schemas.openxmlformats.org/officeDocument/2006/relationships/customXml" Target="../ink/ink444.xml"/><Relationship Id="rId44" Type="http://schemas.openxmlformats.org/officeDocument/2006/relationships/image" Target="../media/image435.png"/><Relationship Id="rId52" Type="http://schemas.openxmlformats.org/officeDocument/2006/relationships/customXml" Target="../ink/ink456.xml"/><Relationship Id="rId60" Type="http://schemas.openxmlformats.org/officeDocument/2006/relationships/customXml" Target="../ink/ink460.xml"/><Relationship Id="rId65" Type="http://schemas.openxmlformats.org/officeDocument/2006/relationships/image" Target="../media/image444.png"/><Relationship Id="rId73" Type="http://schemas.openxmlformats.org/officeDocument/2006/relationships/image" Target="../media/image448.png"/><Relationship Id="rId78" Type="http://schemas.openxmlformats.org/officeDocument/2006/relationships/customXml" Target="../ink/ink469.xml"/><Relationship Id="rId81" Type="http://schemas.openxmlformats.org/officeDocument/2006/relationships/image" Target="../media/image451.png"/><Relationship Id="rId86" Type="http://schemas.openxmlformats.org/officeDocument/2006/relationships/customXml" Target="../ink/ink4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ar/resource/5841466/%D8%AA%D8%B1%D9%83%D9%8A%D8%A8-%D8%A7%D9%84%D8%B9%D8%B7%D9%81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1.gif"/><Relationship Id="rId4" Type="http://schemas.openxmlformats.org/officeDocument/2006/relationships/image" Target="../media/image18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ordwall.net/ar/resource/519402/%D8%AD%D8%B1%D9%88%D9%81-%D8%A7%D9%84%D8%B9%D8%B7%D9%81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cd2249724p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4507318/%D8%A3%D8%B3%D9%84%D9%88%D8%A8-%D8%A7%D9%84%D8%B9%D8%B7%D9%81-%D8%B5-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8" t="16984" b="23454"/>
          <a:stretch/>
        </p:blipFill>
        <p:spPr>
          <a:xfrm>
            <a:off x="9150376" y="3208806"/>
            <a:ext cx="2274153" cy="2577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63" y="721823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419585" y="369044"/>
            <a:ext cx="6575778" cy="6504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 rtl="0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</a:t>
            </a:r>
          </a:p>
          <a:p>
            <a:pPr algn="ctr" defTabSz="380985" rtl="0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 الأولى </a:t>
            </a:r>
          </a:p>
        </p:txBody>
      </p:sp>
    </p:spTree>
    <p:extLst>
      <p:ext uri="{BB962C8B-B14F-4D97-AF65-F5344CB8AC3E}">
        <p14:creationId xmlns:p14="http://schemas.microsoft.com/office/powerpoint/2010/main" val="21424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9834114" y="-25514"/>
            <a:ext cx="2371058" cy="807438"/>
            <a:chOff x="10656010" y="-30617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10656010" y="-30617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1525910" y="545413"/>
              <a:ext cx="2302930" cy="98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1667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 2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0" y="3443111"/>
            <a:ext cx="5959098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600" y="4233333"/>
              <a:ext cx="5525317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الرابعة</a:t>
              </a:r>
            </a:p>
            <a:p>
              <a:pPr algn="ctr"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333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5981360" y="3423425"/>
            <a:ext cx="5799377" cy="2981294"/>
            <a:chOff x="191665" y="4030791"/>
            <a:chExt cx="6959252" cy="3972556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25600" y="4189320"/>
              <a:ext cx="5525317" cy="3814027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الأولى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115019" y="71130"/>
            <a:ext cx="6658696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  المجموعة الثالثة</a:t>
              </a: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7278978" y="489432"/>
            <a:ext cx="4377218" cy="3454817"/>
            <a:chOff x="7908116" y="2283732"/>
            <a:chExt cx="4555354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088692" y="2437820"/>
              <a:ext cx="4374778" cy="369570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الثانية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A444BFD-F899-4BE9-8F35-06E3B6F933C1}"/>
              </a:ext>
            </a:extLst>
          </p:cNvPr>
          <p:cNvSpPr/>
          <p:nvPr/>
        </p:nvSpPr>
        <p:spPr>
          <a:xfrm>
            <a:off x="7788968" y="3980035"/>
            <a:ext cx="3123537" cy="1971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الأمل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روضة جمال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مروان </a:t>
            </a:r>
            <a:r>
              <a:rPr lang="ar-AE" sz="2333" b="1" dirty="0">
                <a:solidFill>
                  <a:srgbClr val="FFC000"/>
                </a:solidFill>
              </a:rPr>
              <a:t>––-غلا سلطان - ميره عبدالله-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هميان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EFD22D3B-60AD-44C2-AD65-E8C7CBA7E07E}"/>
              </a:ext>
            </a:extLst>
          </p:cNvPr>
          <p:cNvSpPr/>
          <p:nvPr/>
        </p:nvSpPr>
        <p:spPr>
          <a:xfrm>
            <a:off x="7825186" y="1161421"/>
            <a:ext cx="3111712" cy="194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333" b="1" dirty="0">
                <a:solidFill>
                  <a:schemeClr val="tx1"/>
                </a:solidFill>
              </a:rPr>
              <a:t>الإصرار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عمر- 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دانة أحمد-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سالم- </a:t>
            </a:r>
            <a:r>
              <a:rPr lang="ar-AE" sz="2333" b="1" dirty="0" err="1">
                <a:solidFill>
                  <a:srgbClr val="FFC000"/>
                </a:solidFill>
              </a:rPr>
              <a:t>عوشه</a:t>
            </a:r>
            <a:r>
              <a:rPr lang="ar-AE" sz="2333" b="1" dirty="0">
                <a:solidFill>
                  <a:srgbClr val="FFC000"/>
                </a:solidFill>
              </a:rPr>
              <a:t> عمر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علياء جاسم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2ECD7C3B-5151-4B4B-955A-F2509942D178}"/>
              </a:ext>
            </a:extLst>
          </p:cNvPr>
          <p:cNvSpPr/>
          <p:nvPr/>
        </p:nvSpPr>
        <p:spPr>
          <a:xfrm>
            <a:off x="1619756" y="547174"/>
            <a:ext cx="4475236" cy="2089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التفاؤل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مريم عبدالرحيم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خليفة -  شيخة عبدالعزيز- </a:t>
            </a:r>
            <a:r>
              <a:rPr lang="ar-AE" sz="2333" b="1" dirty="0">
                <a:solidFill>
                  <a:srgbClr val="00B050"/>
                </a:solidFill>
              </a:rPr>
              <a:t>عائشة عبدالل</a:t>
            </a:r>
            <a:r>
              <a:rPr lang="ar-AE" sz="2333" b="1" dirty="0">
                <a:solidFill>
                  <a:srgbClr val="FFC000"/>
                </a:solidFill>
              </a:rPr>
              <a:t>ه-– خولة حميد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فاطمة فيصل 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0B653C9F-0559-48F4-B7F9-F46FD1F4565D}"/>
              </a:ext>
            </a:extLst>
          </p:cNvPr>
          <p:cNvSpPr/>
          <p:nvPr/>
        </p:nvSpPr>
        <p:spPr>
          <a:xfrm>
            <a:off x="1928578" y="4006854"/>
            <a:ext cx="3456609" cy="2477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00" b="1" dirty="0">
                <a:solidFill>
                  <a:schemeClr val="tx1"/>
                </a:solidFill>
              </a:rPr>
              <a:t>التعاون</a:t>
            </a:r>
          </a:p>
          <a:p>
            <a:pPr algn="ctr"/>
            <a:r>
              <a:rPr lang="ar-AE" sz="2667" b="1" dirty="0">
                <a:solidFill>
                  <a:srgbClr val="00B050"/>
                </a:solidFill>
              </a:rPr>
              <a:t>نورة إبراهيم</a:t>
            </a:r>
          </a:p>
          <a:p>
            <a:pPr algn="ctr"/>
            <a:r>
              <a:rPr lang="ar-AE" sz="2667" b="1" dirty="0">
                <a:solidFill>
                  <a:schemeClr val="tx1"/>
                </a:solidFill>
              </a:rPr>
              <a:t>- </a:t>
            </a:r>
            <a:r>
              <a:rPr lang="ar-AE" sz="2667" b="1" dirty="0">
                <a:solidFill>
                  <a:srgbClr val="E484C6"/>
                </a:solidFill>
              </a:rPr>
              <a:t>فاطمة سعيد </a:t>
            </a:r>
            <a:r>
              <a:rPr lang="ar-AE" sz="2667" b="1" dirty="0">
                <a:solidFill>
                  <a:schemeClr val="tx1"/>
                </a:solidFill>
              </a:rPr>
              <a:t>–– </a:t>
            </a:r>
            <a:r>
              <a:rPr lang="ar-AE" sz="2667" b="1" dirty="0">
                <a:solidFill>
                  <a:srgbClr val="00B050"/>
                </a:solidFill>
              </a:rPr>
              <a:t>ناعمة أحمد </a:t>
            </a:r>
            <a:r>
              <a:rPr lang="ar-AE" sz="2667" b="1" dirty="0">
                <a:solidFill>
                  <a:srgbClr val="FFC000"/>
                </a:solidFill>
              </a:rPr>
              <a:t> – ريم عبدالرحمن</a:t>
            </a:r>
            <a:endParaRPr lang="en-US" sz="2667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7413146" y="4884772"/>
            <a:ext cx="2101979" cy="422489"/>
          </a:xfrm>
          <a:prstGeom prst="rect">
            <a:avLst/>
          </a:prstGeom>
          <a:noFill/>
        </p:spPr>
        <p:txBody>
          <a:bodyPr wrap="square" lIns="62866" tIns="31433" rIns="62866" bIns="31433">
            <a:spAutoFit/>
          </a:bodyPr>
          <a:lstStyle/>
          <a:p>
            <a:pPr algn="ctr" defTabSz="380985">
              <a:defRPr/>
            </a:pPr>
            <a:r>
              <a:rPr lang="ar-AE" sz="2333" b="1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9031375" y="743048"/>
            <a:ext cx="2455333" cy="304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9583" b="1" u="sng" dirty="0">
              <a:solidFill>
                <a:srgbClr val="FF33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215" y="3886100"/>
            <a:ext cx="1769975" cy="1297982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705292" y="1122148"/>
            <a:ext cx="8298130" cy="1910139"/>
          </a:xfrm>
          <a:prstGeom prst="rect">
            <a:avLst/>
          </a:prstGeom>
          <a:noFill/>
        </p:spPr>
        <p:txBody>
          <a:bodyPr wrap="square" lIns="62865" tIns="31433" rIns="62865" bIns="31433">
            <a:spAutoFit/>
          </a:bodyPr>
          <a:lstStyle/>
          <a:p>
            <a:pPr algn="ctr" defTabSz="380985">
              <a:defRPr/>
            </a:pPr>
            <a:r>
              <a:rPr lang="ar-AE" sz="6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هيا نذهب ونشاهد الفيديو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797" y="4078494"/>
            <a:ext cx="3075058" cy="16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سلوب العطف _ الصف السادس">
            <a:hlinkClick r:id="" action="ppaction://media"/>
            <a:extLst>
              <a:ext uri="{FF2B5EF4-FFF2-40B4-BE49-F238E27FC236}">
                <a16:creationId xmlns:a16="http://schemas.microsoft.com/office/drawing/2014/main" id="{9E8554CE-A2B8-453F-9692-BF4943A2C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916" y="461881"/>
            <a:ext cx="9720284" cy="54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5384800" y="5361579"/>
            <a:ext cx="5762733" cy="605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432057-A3F0-45C4-8CA1-ECBB05B2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438"/>
            <a:ext cx="3413602" cy="346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ستطيل 10">
            <a:extLst>
              <a:ext uri="{FF2B5EF4-FFF2-40B4-BE49-F238E27FC236}">
                <a16:creationId xmlns:a16="http://schemas.microsoft.com/office/drawing/2014/main" id="{F4FD0277-3F76-426A-9719-B2F634D22282}"/>
              </a:ext>
            </a:extLst>
          </p:cNvPr>
          <p:cNvSpPr/>
          <p:nvPr/>
        </p:nvSpPr>
        <p:spPr>
          <a:xfrm>
            <a:off x="5662888" y="541704"/>
            <a:ext cx="2603278" cy="698974"/>
          </a:xfrm>
          <a:prstGeom prst="rect">
            <a:avLst/>
          </a:prstGeom>
          <a:noFill/>
        </p:spPr>
        <p:txBody>
          <a:bodyPr wrap="none" lIns="57150" tIns="28575" rIns="57150" bIns="28575">
            <a:spAutoFit/>
          </a:bodyPr>
          <a:lstStyle/>
          <a:p>
            <a:pPr algn="ctr" defTabSz="317475">
              <a:defRPr/>
            </a:pPr>
            <a:r>
              <a:rPr lang="ar-AE" sz="41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الحصة الأولى 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97ADB218-5B47-4ACF-BCF6-AC915EF5CFB8}"/>
              </a:ext>
            </a:extLst>
          </p:cNvPr>
          <p:cNvSpPr txBox="1">
            <a:spLocks/>
          </p:cNvSpPr>
          <p:nvPr/>
        </p:nvSpPr>
        <p:spPr>
          <a:xfrm>
            <a:off x="2133600" y="2502438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تركيب العطف</a:t>
            </a:r>
          </a:p>
        </p:txBody>
      </p:sp>
    </p:spTree>
    <p:extLst>
      <p:ext uri="{BB962C8B-B14F-4D97-AF65-F5344CB8AC3E}">
        <p14:creationId xmlns:p14="http://schemas.microsoft.com/office/powerpoint/2010/main" val="25617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B9702D05-F2DE-46F7-8A41-EC6FC10E6BAE}"/>
              </a:ext>
            </a:extLst>
          </p:cNvPr>
          <p:cNvSpPr/>
          <p:nvPr/>
        </p:nvSpPr>
        <p:spPr>
          <a:xfrm>
            <a:off x="5107558" y="989641"/>
            <a:ext cx="6154421" cy="695319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algn="ctr" defTabSz="628593" rtl="1">
              <a:defRPr/>
            </a:pPr>
            <a:r>
              <a:rPr lang="ar-AE" sz="11500" b="1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9C75DD9E-8F86-407D-A712-BFCAACD31244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AE" sz="4000">
              <a:highlight>
                <a:srgbClr val="00FFFF"/>
              </a:highlight>
            </a:endParaRPr>
          </a:p>
          <a:p>
            <a:endParaRPr lang="ar-AE" sz="4000">
              <a:highlight>
                <a:srgbClr val="00FFFF"/>
              </a:highlight>
            </a:endParaRPr>
          </a:p>
          <a:p>
            <a:r>
              <a:rPr lang="ar-AE" sz="4000">
                <a:highlight>
                  <a:srgbClr val="00FFFF"/>
                </a:highlight>
              </a:rPr>
              <a:t>- يتعرف المتعلم تركيب العطف ويوظفه في كتاباته.</a:t>
            </a:r>
            <a:endParaRPr lang="ar-AE" sz="40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79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زر إجراء: تعليمات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956A5D-1186-4B8D-B38A-FCFD0EAB97EE}"/>
              </a:ext>
            </a:extLst>
          </p:cNvPr>
          <p:cNvSpPr/>
          <p:nvPr/>
        </p:nvSpPr>
        <p:spPr>
          <a:xfrm flipH="1">
            <a:off x="202886" y="0"/>
            <a:ext cx="2389331" cy="2540118"/>
          </a:xfrm>
          <a:prstGeom prst="actionButtonHelp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1FBC628-73B4-49D9-9856-41037A4BF330}"/>
              </a:ext>
            </a:extLst>
          </p:cNvPr>
          <p:cNvSpPr/>
          <p:nvPr/>
        </p:nvSpPr>
        <p:spPr>
          <a:xfrm>
            <a:off x="4631961" y="402265"/>
            <a:ext cx="4751882" cy="1036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dirty="0"/>
              <a:t>التقويم القبلي ؟  </a:t>
            </a:r>
            <a:endParaRPr lang="en-US" sz="54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3CA044B-6CF9-40FB-A1D9-CD010E41E4F4}"/>
              </a:ext>
            </a:extLst>
          </p:cNvPr>
          <p:cNvSpPr/>
          <p:nvPr/>
        </p:nvSpPr>
        <p:spPr>
          <a:xfrm>
            <a:off x="202886" y="2991223"/>
            <a:ext cx="112374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400" dirty="0">
                <a:highlight>
                  <a:srgbClr val="00FFFF"/>
                </a:highlight>
                <a:hlinkClick r:id="rId2"/>
              </a:rPr>
              <a:t>https://www.liveworksheets.com/ee1281757ry</a:t>
            </a:r>
            <a:endParaRPr lang="ar-AE" sz="4400" dirty="0">
              <a:highlight>
                <a:srgbClr val="00FFFF"/>
              </a:highlight>
            </a:endParaRPr>
          </a:p>
          <a:p>
            <a:pPr algn="ctr"/>
            <a:r>
              <a:rPr lang="ar-AE" sz="4400" dirty="0">
                <a:highlight>
                  <a:srgbClr val="00FFFF"/>
                </a:highlight>
              </a:rPr>
              <a:t>تدريب 2</a:t>
            </a:r>
          </a:p>
          <a:p>
            <a:pPr algn="ctr"/>
            <a:endParaRPr lang="ar-AE" sz="4400" dirty="0">
              <a:highlight>
                <a:srgbClr val="00FFFF"/>
              </a:highlight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D6018D08-BB57-45C6-847C-5DCDF740C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36935" r="25900" b="9425"/>
          <a:stretch/>
        </p:blipFill>
        <p:spPr>
          <a:xfrm>
            <a:off x="0" y="3743754"/>
            <a:ext cx="2359471" cy="28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4E66BD2-EE94-44DA-8E9E-81246ECED756}"/>
              </a:ext>
            </a:extLst>
          </p:cNvPr>
          <p:cNvPicPr/>
          <p:nvPr/>
        </p:nvPicPr>
        <p:blipFill rotWithShape="1">
          <a:blip r:embed="rId3"/>
          <a:srcRect l="6992" t="20258" r="24266" b="26431"/>
          <a:stretch/>
        </p:blipFill>
        <p:spPr bwMode="auto">
          <a:xfrm>
            <a:off x="1524001" y="5882"/>
            <a:ext cx="9148373" cy="6350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علامة الطرح 3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7968208" y="3789040"/>
            <a:ext cx="1440160" cy="360040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8256240" y="4653136"/>
            <a:ext cx="1404156" cy="36004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علامة الطرح 6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8256240" y="5445224"/>
            <a:ext cx="1206134" cy="288032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BF6C3E7-5D19-4BE4-B5C3-9A5C864741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77" r="51373" b="9411"/>
          <a:stretch/>
        </p:blipFill>
        <p:spPr>
          <a:xfrm flipH="1">
            <a:off x="88606" y="3533744"/>
            <a:ext cx="2862040" cy="295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E35B52C4-4C35-45BE-A431-0F3193687BCA}"/>
              </a:ext>
            </a:extLst>
          </p:cNvPr>
          <p:cNvGrpSpPr/>
          <p:nvPr/>
        </p:nvGrpSpPr>
        <p:grpSpPr>
          <a:xfrm>
            <a:off x="0" y="387025"/>
            <a:ext cx="11382687" cy="5673533"/>
            <a:chOff x="0" y="387025"/>
            <a:chExt cx="11382687" cy="5673533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3A7C1494-CBB5-4B8A-8BD1-E4707947220D}"/>
                </a:ext>
              </a:extLst>
            </p:cNvPr>
            <p:cNvGrpSpPr/>
            <p:nvPr/>
          </p:nvGrpSpPr>
          <p:grpSpPr>
            <a:xfrm>
              <a:off x="0" y="387025"/>
              <a:ext cx="11382687" cy="5673533"/>
              <a:chOff x="0" y="387025"/>
              <a:chExt cx="11382687" cy="5673533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9945EAD7-1449-4116-A86A-F6B93D36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7025"/>
                <a:ext cx="11382687" cy="5673533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4122884-6813-421C-953B-D65BC77A1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2298" y="2830784"/>
                <a:ext cx="4486616" cy="1196432"/>
              </a:xfrm>
              <a:prstGeom prst="rect">
                <a:avLst/>
              </a:prstGeom>
            </p:spPr>
          </p:pic>
        </p:grpSp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9101E63B-22EC-422C-9AE9-9AAF7ED01E84}"/>
                </a:ext>
              </a:extLst>
            </p:cNvPr>
            <p:cNvSpPr/>
            <p:nvPr/>
          </p:nvSpPr>
          <p:spPr>
            <a:xfrm>
              <a:off x="1097916" y="2545080"/>
              <a:ext cx="8755380" cy="19888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5400" b="1" dirty="0">
                  <a:solidFill>
                    <a:srgbClr val="FF0000"/>
                  </a:solidFill>
                </a:rPr>
                <a:t>ما الشيء الذي تفيده حروف العطف؟ دقيقتان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95E4134-6311-4D40-8688-62C945978B93}"/>
              </a:ext>
            </a:extLst>
          </p:cNvPr>
          <p:cNvSpPr/>
          <p:nvPr/>
        </p:nvSpPr>
        <p:spPr>
          <a:xfrm>
            <a:off x="1349115" y="387025"/>
            <a:ext cx="3177915" cy="136682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FF0000"/>
                </a:solidFill>
              </a:rPr>
              <a:t>تقويم بنائي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9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أغنية حروف العطف">
            <a:hlinkClick r:id="" action="ppaction://media"/>
            <a:extLst>
              <a:ext uri="{FF2B5EF4-FFF2-40B4-BE49-F238E27FC236}">
                <a16:creationId xmlns:a16="http://schemas.microsoft.com/office/drawing/2014/main" id="{4A217014-328F-4B48-B314-86FAED17DC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733" y="457200"/>
            <a:ext cx="11146536" cy="58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0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4112096" cy="501649"/>
          </a:xfrm>
        </p:spPr>
        <p:txBody>
          <a:bodyPr/>
          <a:lstStyle/>
          <a:p>
            <a:pPr>
              <a:defRPr/>
            </a:pPr>
            <a:r>
              <a:rPr lang="ar-AE" sz="1800" b="1" dirty="0">
                <a:solidFill>
                  <a:srgbClr val="C00000"/>
                </a:solidFill>
              </a:rPr>
              <a:t>مع تمنياتي بالتوفيق/ حامد جمعة هجرس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0D743BE-8448-4A65-B422-3F4D6D9DF706}"/>
              </a:ext>
            </a:extLst>
          </p:cNvPr>
          <p:cNvPicPr/>
          <p:nvPr/>
        </p:nvPicPr>
        <p:blipFill rotWithShape="1">
          <a:blip r:embed="rId3"/>
          <a:srcRect l="11990" t="14927" r="23651" b="5098"/>
          <a:stretch/>
        </p:blipFill>
        <p:spPr bwMode="auto">
          <a:xfrm>
            <a:off x="0" y="-1"/>
            <a:ext cx="12072664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علامة الطرح 4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5231904" y="3381885"/>
            <a:ext cx="3024336" cy="501849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5663952" y="4725145"/>
            <a:ext cx="2592288" cy="41762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علامة الطرح 6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119336" y="6176331"/>
            <a:ext cx="2915816" cy="360040"/>
          </a:xfrm>
          <a:prstGeom prst="mathMinus">
            <a:avLst>
              <a:gd name="adj1" fmla="val 23520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1ECDA4C-3FE3-4D5B-A92E-63AB9391A472}"/>
              </a:ext>
            </a:extLst>
          </p:cNvPr>
          <p:cNvSpPr/>
          <p:nvPr/>
        </p:nvSpPr>
        <p:spPr>
          <a:xfrm>
            <a:off x="2855640" y="602643"/>
            <a:ext cx="9217024" cy="10882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742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1401526" y="573442"/>
            <a:ext cx="9187133" cy="5650303"/>
            <a:chOff x="1903761" y="470735"/>
            <a:chExt cx="11764112" cy="674821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3"/>
              <a:ext cx="3930315" cy="256119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لا تتوقفوا عن العلم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ومن يتوقف عن العلم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يتوقف عن الحياة </a:t>
              </a:r>
              <a:endParaRPr lang="en-US" sz="2667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97" y="4896556"/>
            <a:ext cx="2177328" cy="17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4112096" cy="501649"/>
          </a:xfrm>
        </p:spPr>
        <p:txBody>
          <a:bodyPr/>
          <a:lstStyle/>
          <a:p>
            <a:pPr>
              <a:defRPr/>
            </a:pPr>
            <a:r>
              <a:rPr lang="ar-AE" sz="1800" b="1" dirty="0">
                <a:solidFill>
                  <a:srgbClr val="C00000"/>
                </a:solidFill>
              </a:rPr>
              <a:t>مع تمنياتي بالتوفيق/ حامد جمعة هجرس</a:t>
            </a:r>
            <a:endParaRPr lang="en-US" sz="1800" b="1" dirty="0">
              <a:solidFill>
                <a:srgbClr val="C0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3D67E1-BB55-4338-ABFA-3A9DF4861AC1}"/>
              </a:ext>
            </a:extLst>
          </p:cNvPr>
          <p:cNvPicPr/>
          <p:nvPr/>
        </p:nvPicPr>
        <p:blipFill rotWithShape="1">
          <a:blip r:embed="rId3"/>
          <a:srcRect l="27985" t="17414" r="4871" b="26779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علامة الطرح 4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839416" y="2852936"/>
            <a:ext cx="2520280" cy="403551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9408368" y="3645024"/>
            <a:ext cx="1152128" cy="432048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علامة الطرح 6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1127448" y="5589240"/>
            <a:ext cx="2592288" cy="360040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علامة الطرح 7">
            <a:extLst>
              <a:ext uri="{FF2B5EF4-FFF2-40B4-BE49-F238E27FC236}">
                <a16:creationId xmlns:a16="http://schemas.microsoft.com/office/drawing/2014/main" id="{7573CF0F-247C-4007-80A8-B2E0497C193B}"/>
              </a:ext>
            </a:extLst>
          </p:cNvPr>
          <p:cNvSpPr/>
          <p:nvPr/>
        </p:nvSpPr>
        <p:spPr>
          <a:xfrm>
            <a:off x="9324020" y="6356351"/>
            <a:ext cx="1152128" cy="288032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BB59B5A-42E5-4F30-A52B-72E948DEC0F4}"/>
              </a:ext>
            </a:extLst>
          </p:cNvPr>
          <p:cNvSpPr txBox="1"/>
          <p:nvPr/>
        </p:nvSpPr>
        <p:spPr>
          <a:xfrm>
            <a:off x="3359696" y="3256487"/>
            <a:ext cx="35283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dirty="0">
                <a:solidFill>
                  <a:srgbClr val="C00000"/>
                </a:solidFill>
              </a:rPr>
              <a:t>عقب الشيء: أتى بآخره بعده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756C6BD-C9BB-4CC2-8763-3AD75E2269FA}"/>
              </a:ext>
            </a:extLst>
          </p:cNvPr>
          <p:cNvSpPr txBox="1"/>
          <p:nvPr/>
        </p:nvSpPr>
        <p:spPr>
          <a:xfrm>
            <a:off x="3332199" y="5949280"/>
            <a:ext cx="35283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dirty="0">
                <a:solidFill>
                  <a:srgbClr val="C00000"/>
                </a:solidFill>
              </a:rPr>
              <a:t>الإبطاء</a:t>
            </a:r>
          </a:p>
        </p:txBody>
      </p:sp>
    </p:spTree>
    <p:extLst>
      <p:ext uri="{BB962C8B-B14F-4D97-AF65-F5344CB8AC3E}">
        <p14:creationId xmlns:p14="http://schemas.microsoft.com/office/powerpoint/2010/main" val="973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6642283B-4B0A-49A7-8361-5CE01615D4B5}"/>
                  </a:ext>
                </a:extLst>
              </p14:cNvPr>
              <p14:cNvContentPartPr/>
              <p14:nvPr/>
            </p14:nvContentPartPr>
            <p14:xfrm>
              <a:off x="11141493" y="3674373"/>
              <a:ext cx="360" cy="36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6642283B-4B0A-49A7-8361-5CE01615D4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05853" y="363837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6" name="حبر 65">
                <a:extLst>
                  <a:ext uri="{FF2B5EF4-FFF2-40B4-BE49-F238E27FC236}">
                    <a16:creationId xmlns:a16="http://schemas.microsoft.com/office/drawing/2014/main" id="{992F163F-27A8-4E04-82F7-47889D29CB98}"/>
                  </a:ext>
                </a:extLst>
              </p14:cNvPr>
              <p14:cNvContentPartPr/>
              <p14:nvPr/>
            </p14:nvContentPartPr>
            <p14:xfrm>
              <a:off x="10698333" y="471813"/>
              <a:ext cx="716040" cy="884880"/>
            </p14:xfrm>
          </p:contentPart>
        </mc:Choice>
        <mc:Fallback xmlns="">
          <p:pic>
            <p:nvPicPr>
              <p:cNvPr id="66" name="حبر 65">
                <a:extLst>
                  <a:ext uri="{FF2B5EF4-FFF2-40B4-BE49-F238E27FC236}">
                    <a16:creationId xmlns:a16="http://schemas.microsoft.com/office/drawing/2014/main" id="{992F163F-27A8-4E04-82F7-47889D29CB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2333" y="435813"/>
                <a:ext cx="78768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حبر 81">
                <a:extLst>
                  <a:ext uri="{FF2B5EF4-FFF2-40B4-BE49-F238E27FC236}">
                    <a16:creationId xmlns:a16="http://schemas.microsoft.com/office/drawing/2014/main" id="{44C6FAB6-58AE-4999-841B-CD16A7188D48}"/>
                  </a:ext>
                </a:extLst>
              </p14:cNvPr>
              <p14:cNvContentPartPr/>
              <p14:nvPr/>
            </p14:nvContentPartPr>
            <p14:xfrm>
              <a:off x="7331613" y="5815653"/>
              <a:ext cx="1152720" cy="365040"/>
            </p14:xfrm>
          </p:contentPart>
        </mc:Choice>
        <mc:Fallback xmlns="">
          <p:pic>
            <p:nvPicPr>
              <p:cNvPr id="82" name="حبر 81">
                <a:extLst>
                  <a:ext uri="{FF2B5EF4-FFF2-40B4-BE49-F238E27FC236}">
                    <a16:creationId xmlns:a16="http://schemas.microsoft.com/office/drawing/2014/main" id="{44C6FAB6-58AE-4999-841B-CD16A7188D4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95973" y="5780013"/>
                <a:ext cx="12243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" name="حبر 101">
                <a:extLst>
                  <a:ext uri="{FF2B5EF4-FFF2-40B4-BE49-F238E27FC236}">
                    <a16:creationId xmlns:a16="http://schemas.microsoft.com/office/drawing/2014/main" id="{38DC5C4D-1F5D-4D6A-8C66-50CF67CE04AF}"/>
                  </a:ext>
                </a:extLst>
              </p14:cNvPr>
              <p14:cNvContentPartPr/>
              <p14:nvPr/>
            </p14:nvContentPartPr>
            <p14:xfrm>
              <a:off x="6518733" y="6010773"/>
              <a:ext cx="360" cy="191880"/>
            </p14:xfrm>
          </p:contentPart>
        </mc:Choice>
        <mc:Fallback xmlns="">
          <p:pic>
            <p:nvPicPr>
              <p:cNvPr id="102" name="حبر 101">
                <a:extLst>
                  <a:ext uri="{FF2B5EF4-FFF2-40B4-BE49-F238E27FC236}">
                    <a16:creationId xmlns:a16="http://schemas.microsoft.com/office/drawing/2014/main" id="{38DC5C4D-1F5D-4D6A-8C66-50CF67CE04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83093" y="5975133"/>
                <a:ext cx="72000" cy="26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مجموعة 111">
            <a:extLst>
              <a:ext uri="{FF2B5EF4-FFF2-40B4-BE49-F238E27FC236}">
                <a16:creationId xmlns:a16="http://schemas.microsoft.com/office/drawing/2014/main" id="{9E6C8144-E734-48D7-BFAB-CFEB8EC5F825}"/>
              </a:ext>
            </a:extLst>
          </p:cNvPr>
          <p:cNvGrpSpPr/>
          <p:nvPr/>
        </p:nvGrpSpPr>
        <p:grpSpPr>
          <a:xfrm>
            <a:off x="229173" y="134853"/>
            <a:ext cx="11720160" cy="6718680"/>
            <a:chOff x="229173" y="134853"/>
            <a:chExt cx="11720160" cy="67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35DEF1FB-2DEE-4FE7-908B-D870BAD5B2E9}"/>
                    </a:ext>
                  </a:extLst>
                </p14:cNvPr>
                <p14:cNvContentPartPr/>
                <p14:nvPr/>
              </p14:nvContentPartPr>
              <p14:xfrm>
                <a:off x="7331253" y="439773"/>
                <a:ext cx="63000" cy="32112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35DEF1FB-2DEE-4FE7-908B-D870BAD5B2E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295253" y="403773"/>
                  <a:ext cx="13464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BE204759-92B2-45F4-9EF5-30242CF013E5}"/>
                    </a:ext>
                  </a:extLst>
                </p14:cNvPr>
                <p14:cNvContentPartPr/>
                <p14:nvPr/>
              </p14:nvContentPartPr>
              <p14:xfrm>
                <a:off x="6972333" y="134853"/>
                <a:ext cx="210240" cy="40500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BE204759-92B2-45F4-9EF5-30242CF013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36693" y="99213"/>
                  <a:ext cx="28188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CD3B541F-BC20-4A09-9C98-58DE35AE59D3}"/>
                    </a:ext>
                  </a:extLst>
                </p14:cNvPr>
                <p14:cNvContentPartPr/>
                <p14:nvPr/>
              </p14:nvContentPartPr>
              <p14:xfrm>
                <a:off x="4381053" y="541293"/>
                <a:ext cx="2512800" cy="10101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CD3B541F-BC20-4A09-9C98-58DE35AE59D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45053" y="505653"/>
                  <a:ext cx="2584440" cy="10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6720B24C-6E25-4224-8FEE-38A7E79DD40B}"/>
                    </a:ext>
                  </a:extLst>
                </p14:cNvPr>
                <p14:cNvContentPartPr/>
                <p14:nvPr/>
              </p14:nvContentPartPr>
              <p14:xfrm>
                <a:off x="3146253" y="964293"/>
                <a:ext cx="956880" cy="67716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6720B24C-6E25-4224-8FEE-38A7E79DD4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10613" y="928653"/>
                  <a:ext cx="1028520" cy="74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14BF534C-D8F9-4D75-9833-B3DC6AD1B990}"/>
                    </a:ext>
                  </a:extLst>
                </p14:cNvPr>
                <p14:cNvContentPartPr/>
                <p14:nvPr/>
              </p14:nvContentPartPr>
              <p14:xfrm>
                <a:off x="3826293" y="2031333"/>
                <a:ext cx="36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14BF534C-D8F9-4D75-9833-B3DC6AD1B99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90653" y="19956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BF93A359-C289-43D3-A1FD-1EC2A3771651}"/>
                    </a:ext>
                  </a:extLst>
                </p14:cNvPr>
                <p14:cNvContentPartPr/>
                <p14:nvPr/>
              </p14:nvContentPartPr>
              <p14:xfrm>
                <a:off x="2281893" y="964293"/>
                <a:ext cx="403920" cy="48096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BF93A359-C289-43D3-A1FD-1EC2A37716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46253" y="928653"/>
                  <a:ext cx="47556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A50A789F-B7C7-4B21-88C2-64D58B9E1BD3}"/>
                    </a:ext>
                  </a:extLst>
                </p14:cNvPr>
                <p14:cNvContentPartPr/>
                <p14:nvPr/>
              </p14:nvContentPartPr>
              <p14:xfrm>
                <a:off x="482973" y="1168053"/>
                <a:ext cx="1631160" cy="10335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A50A789F-B7C7-4B21-88C2-64D58B9E1BD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7333" y="1132053"/>
                  <a:ext cx="1702800" cy="11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E4B40927-5C47-4121-A644-2B42AE8AA9D1}"/>
                    </a:ext>
                  </a:extLst>
                </p14:cNvPr>
                <p14:cNvContentPartPr/>
                <p14:nvPr/>
              </p14:nvContentPartPr>
              <p14:xfrm>
                <a:off x="1032693" y="1252293"/>
                <a:ext cx="183960" cy="4870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E4B40927-5C47-4121-A644-2B42AE8AA9D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6693" y="1216653"/>
                  <a:ext cx="25560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BF4EDCA1-79EF-4122-A101-05BDFB389CA3}"/>
                    </a:ext>
                  </a:extLst>
                </p14:cNvPr>
                <p14:cNvContentPartPr/>
                <p14:nvPr/>
              </p14:nvContentPartPr>
              <p14:xfrm>
                <a:off x="592413" y="1523733"/>
                <a:ext cx="6840" cy="3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BF4EDCA1-79EF-4122-A101-05BDFB389CA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6773" y="148809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7336CD64-0397-4B09-BCEE-F97A0AE72790}"/>
                    </a:ext>
                  </a:extLst>
                </p14:cNvPr>
                <p14:cNvContentPartPr/>
                <p14:nvPr/>
              </p14:nvContentPartPr>
              <p14:xfrm>
                <a:off x="6028053" y="1201893"/>
                <a:ext cx="3051360" cy="49284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7336CD64-0397-4B09-BCEE-F97A0AE7279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992053" y="1166253"/>
                  <a:ext cx="312300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5D59637C-8466-4989-B262-643330E825AE}"/>
                    </a:ext>
                  </a:extLst>
                </p14:cNvPr>
                <p14:cNvContentPartPr/>
                <p14:nvPr/>
              </p14:nvContentPartPr>
              <p14:xfrm>
                <a:off x="6043893" y="1201893"/>
                <a:ext cx="150480" cy="9306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5D59637C-8466-4989-B262-643330E825A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08253" y="1166253"/>
                  <a:ext cx="222120" cy="10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CFE798F7-54B0-4EDA-AB7E-C5E1C776A97D}"/>
                    </a:ext>
                  </a:extLst>
                </p14:cNvPr>
                <p14:cNvContentPartPr/>
                <p14:nvPr/>
              </p14:nvContentPartPr>
              <p14:xfrm>
                <a:off x="5896293" y="2014773"/>
                <a:ext cx="538560" cy="25632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CFE798F7-54B0-4EDA-AB7E-C5E1C776A97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60293" y="1978773"/>
                  <a:ext cx="61020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22C76902-5016-4000-9A99-E6945AF6B980}"/>
                    </a:ext>
                  </a:extLst>
                </p14:cNvPr>
                <p14:cNvContentPartPr/>
                <p14:nvPr/>
              </p14:nvContentPartPr>
              <p14:xfrm>
                <a:off x="7009773" y="2590053"/>
                <a:ext cx="446400" cy="47124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22C76902-5016-4000-9A99-E6945AF6B9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73773" y="2554053"/>
                  <a:ext cx="51804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ECFB8BED-0D35-4BE5-AED1-420486677B8D}"/>
                    </a:ext>
                  </a:extLst>
                </p14:cNvPr>
                <p14:cNvContentPartPr/>
                <p14:nvPr/>
              </p14:nvContentPartPr>
              <p14:xfrm>
                <a:off x="6324693" y="2669613"/>
                <a:ext cx="702720" cy="54684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ECFB8BED-0D35-4BE5-AED1-420486677B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288693" y="2633613"/>
                  <a:ext cx="77436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A4346B74-DCD1-481B-8E1F-3D2792006EB3}"/>
                    </a:ext>
                  </a:extLst>
                </p14:cNvPr>
                <p14:cNvContentPartPr/>
                <p14:nvPr/>
              </p14:nvContentPartPr>
              <p14:xfrm>
                <a:off x="6569493" y="2573493"/>
                <a:ext cx="360" cy="36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A4346B74-DCD1-481B-8E1F-3D2792006EB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33493" y="25374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13FF25EB-F37D-4994-96B3-BB0736A402D7}"/>
                    </a:ext>
                  </a:extLst>
                </p14:cNvPr>
                <p14:cNvContentPartPr/>
                <p14:nvPr/>
              </p14:nvContentPartPr>
              <p14:xfrm>
                <a:off x="6538893" y="3420213"/>
                <a:ext cx="1628280" cy="83052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13FF25EB-F37D-4994-96B3-BB0736A402D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02893" y="3384213"/>
                  <a:ext cx="1699920" cy="90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001DC497-A4F4-4AB1-8407-EAE16C3FD1C7}"/>
                    </a:ext>
                  </a:extLst>
                </p14:cNvPr>
                <p14:cNvContentPartPr/>
                <p14:nvPr/>
              </p14:nvContentPartPr>
              <p14:xfrm>
                <a:off x="6739053" y="3657093"/>
                <a:ext cx="360" cy="36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001DC497-A4F4-4AB1-8407-EAE16C3FD1C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03053" y="3621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AD4A829D-2959-4358-9F1F-3E424DC51958}"/>
                    </a:ext>
                  </a:extLst>
                </p14:cNvPr>
                <p14:cNvContentPartPr/>
                <p14:nvPr/>
              </p14:nvContentPartPr>
              <p14:xfrm>
                <a:off x="7130013" y="3420213"/>
                <a:ext cx="63720" cy="39024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AD4A829D-2959-4358-9F1F-3E424DC5195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94373" y="3384213"/>
                  <a:ext cx="1353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6C815722-5E5F-42FE-8833-7BC2A4D915E0}"/>
                    </a:ext>
                  </a:extLst>
                </p14:cNvPr>
                <p14:cNvContentPartPr/>
                <p14:nvPr/>
              </p14:nvContentPartPr>
              <p14:xfrm>
                <a:off x="4856253" y="1134213"/>
                <a:ext cx="1104480" cy="217332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6C815722-5E5F-42FE-8833-7BC2A4D915E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20253" y="1098213"/>
                  <a:ext cx="1176120" cy="22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142DF540-6161-4A54-AF79-C7FD57946D43}"/>
                    </a:ext>
                  </a:extLst>
                </p14:cNvPr>
                <p14:cNvContentPartPr/>
                <p14:nvPr/>
              </p14:nvContentPartPr>
              <p14:xfrm>
                <a:off x="4642053" y="3166053"/>
                <a:ext cx="370080" cy="26640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142DF540-6161-4A54-AF79-C7FD57946D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06053" y="3130413"/>
                  <a:ext cx="4417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6BADAD9D-77FA-4078-97E1-1AA9F750EAFC}"/>
                    </a:ext>
                  </a:extLst>
                </p14:cNvPr>
                <p14:cNvContentPartPr/>
                <p14:nvPr/>
              </p14:nvContentPartPr>
              <p14:xfrm>
                <a:off x="3120693" y="3688053"/>
                <a:ext cx="1285560" cy="67464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6BADAD9D-77FA-4078-97E1-1AA9F750EAF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84693" y="3652053"/>
                  <a:ext cx="135720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5E082F78-BF99-45C0-94CA-41D30FD8DE40}"/>
                    </a:ext>
                  </a:extLst>
                </p14:cNvPr>
                <p14:cNvContentPartPr/>
                <p14:nvPr/>
              </p14:nvContentPartPr>
              <p14:xfrm>
                <a:off x="3131853" y="3420213"/>
                <a:ext cx="256320" cy="49932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5E082F78-BF99-45C0-94CA-41D30FD8DE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96213" y="3384213"/>
                  <a:ext cx="32796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E245431B-03C7-46C8-B161-190F4A91990C}"/>
                    </a:ext>
                  </a:extLst>
                </p14:cNvPr>
                <p14:cNvContentPartPr/>
                <p14:nvPr/>
              </p14:nvContentPartPr>
              <p14:xfrm>
                <a:off x="2113053" y="4065333"/>
                <a:ext cx="833040" cy="62028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E245431B-03C7-46C8-B161-190F4A91990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77053" y="4029693"/>
                  <a:ext cx="90468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95AF0473-C945-4F95-BB18-E368284D2BCE}"/>
                    </a:ext>
                  </a:extLst>
                </p14:cNvPr>
                <p14:cNvContentPartPr/>
                <p14:nvPr/>
              </p14:nvContentPartPr>
              <p14:xfrm>
                <a:off x="2556573" y="3724773"/>
                <a:ext cx="360" cy="36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95AF0473-C945-4F95-BB18-E368284D2BC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20933" y="36891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489AA36F-2350-4774-9BA2-7961A2B66D12}"/>
                    </a:ext>
                  </a:extLst>
                </p14:cNvPr>
                <p14:cNvContentPartPr/>
                <p14:nvPr/>
              </p14:nvContentPartPr>
              <p14:xfrm>
                <a:off x="11023053" y="710493"/>
                <a:ext cx="193320" cy="29628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489AA36F-2350-4774-9BA2-7961A2B66D1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987413" y="674853"/>
                  <a:ext cx="2649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7" name="حبر 46">
                  <a:extLst>
                    <a:ext uri="{FF2B5EF4-FFF2-40B4-BE49-F238E27FC236}">
                      <a16:creationId xmlns:a16="http://schemas.microsoft.com/office/drawing/2014/main" id="{DEDF5108-252A-435E-A1C8-0A5D1F054C53}"/>
                    </a:ext>
                  </a:extLst>
                </p14:cNvPr>
                <p14:cNvContentPartPr/>
                <p14:nvPr/>
              </p14:nvContentPartPr>
              <p14:xfrm>
                <a:off x="7585773" y="1977333"/>
                <a:ext cx="465480" cy="362520"/>
              </p14:xfrm>
            </p:contentPart>
          </mc:Choice>
          <mc:Fallback xmlns="">
            <p:pic>
              <p:nvPicPr>
                <p:cNvPr id="47" name="حبر 46">
                  <a:extLst>
                    <a:ext uri="{FF2B5EF4-FFF2-40B4-BE49-F238E27FC236}">
                      <a16:creationId xmlns:a16="http://schemas.microsoft.com/office/drawing/2014/main" id="{DEDF5108-252A-435E-A1C8-0A5D1F054C5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49773" y="1941693"/>
                  <a:ext cx="53712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3CA7556F-626F-4BB3-8425-80DA55A326A4}"/>
                    </a:ext>
                  </a:extLst>
                </p14:cNvPr>
                <p14:cNvContentPartPr/>
                <p14:nvPr/>
              </p14:nvContentPartPr>
              <p14:xfrm>
                <a:off x="3183333" y="2909733"/>
                <a:ext cx="356040" cy="32832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3CA7556F-626F-4BB3-8425-80DA55A326A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47333" y="2874093"/>
                  <a:ext cx="42768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8170D8C7-1882-4BDC-B664-E87CD170E217}"/>
                    </a:ext>
                  </a:extLst>
                </p14:cNvPr>
                <p14:cNvContentPartPr/>
                <p14:nvPr/>
              </p14:nvContentPartPr>
              <p14:xfrm>
                <a:off x="9374613" y="4414533"/>
                <a:ext cx="961920" cy="52380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8170D8C7-1882-4BDC-B664-E87CD170E21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338613" y="4378533"/>
                  <a:ext cx="103356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0A2C37A3-3551-437E-A290-8C39C464E4D5}"/>
                    </a:ext>
                  </a:extLst>
                </p14:cNvPr>
                <p14:cNvContentPartPr/>
                <p14:nvPr/>
              </p14:nvContentPartPr>
              <p14:xfrm>
                <a:off x="10125933" y="5232093"/>
                <a:ext cx="360" cy="36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0A2C37A3-3551-437E-A290-8C39C464E4D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89933" y="5196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78536040-A0D5-4EF4-B3E7-E90EECD0AA19}"/>
                    </a:ext>
                  </a:extLst>
                </p14:cNvPr>
                <p14:cNvContentPartPr/>
                <p14:nvPr/>
              </p14:nvContentPartPr>
              <p14:xfrm>
                <a:off x="9040893" y="4876053"/>
                <a:ext cx="203400" cy="40824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78536040-A0D5-4EF4-B3E7-E90EECD0AA1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04893" y="4840413"/>
                  <a:ext cx="27504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3" name="حبر 62">
                  <a:extLst>
                    <a:ext uri="{FF2B5EF4-FFF2-40B4-BE49-F238E27FC236}">
                      <a16:creationId xmlns:a16="http://schemas.microsoft.com/office/drawing/2014/main" id="{EB3DB9EC-8A64-4E5B-ADDD-67E568EA7946}"/>
                    </a:ext>
                  </a:extLst>
                </p14:cNvPr>
                <p14:cNvContentPartPr/>
                <p14:nvPr/>
              </p14:nvContentPartPr>
              <p14:xfrm>
                <a:off x="10701213" y="2554773"/>
                <a:ext cx="1248120" cy="1207080"/>
              </p14:xfrm>
            </p:contentPart>
          </mc:Choice>
          <mc:Fallback xmlns="">
            <p:pic>
              <p:nvPicPr>
                <p:cNvPr id="63" name="حبر 62">
                  <a:extLst>
                    <a:ext uri="{FF2B5EF4-FFF2-40B4-BE49-F238E27FC236}">
                      <a16:creationId xmlns:a16="http://schemas.microsoft.com/office/drawing/2014/main" id="{EB3DB9EC-8A64-4E5B-ADDD-67E568EA794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65213" y="2519133"/>
                  <a:ext cx="1319760" cy="12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4" name="حبر 63">
                  <a:extLst>
                    <a:ext uri="{FF2B5EF4-FFF2-40B4-BE49-F238E27FC236}">
                      <a16:creationId xmlns:a16="http://schemas.microsoft.com/office/drawing/2014/main" id="{1FBDFF65-9052-4B39-8039-2CD7CC54ABB4}"/>
                    </a:ext>
                  </a:extLst>
                </p14:cNvPr>
                <p14:cNvContentPartPr/>
                <p14:nvPr/>
              </p14:nvContentPartPr>
              <p14:xfrm>
                <a:off x="11327973" y="3555933"/>
                <a:ext cx="360" cy="360"/>
              </p14:xfrm>
            </p:contentPart>
          </mc:Choice>
          <mc:Fallback xmlns="">
            <p:pic>
              <p:nvPicPr>
                <p:cNvPr id="64" name="حبر 63">
                  <a:extLst>
                    <a:ext uri="{FF2B5EF4-FFF2-40B4-BE49-F238E27FC236}">
                      <a16:creationId xmlns:a16="http://schemas.microsoft.com/office/drawing/2014/main" id="{1FBDFF65-9052-4B39-8039-2CD7CC54ABB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291973" y="35199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6205DC8C-93E5-40D8-BD9B-86C202F85512}"/>
                    </a:ext>
                  </a:extLst>
                </p14:cNvPr>
                <p14:cNvContentPartPr/>
                <p14:nvPr/>
              </p14:nvContentPartPr>
              <p14:xfrm>
                <a:off x="10186773" y="1624893"/>
                <a:ext cx="1649520" cy="97488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6205DC8C-93E5-40D8-BD9B-86C202F8551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151133" y="1588893"/>
                  <a:ext cx="1721160" cy="10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976C9FB0-0210-4174-9B7C-D2235E3FB158}"/>
                    </a:ext>
                  </a:extLst>
                </p14:cNvPr>
                <p14:cNvContentPartPr/>
                <p14:nvPr/>
              </p14:nvContentPartPr>
              <p14:xfrm>
                <a:off x="10260933" y="1624893"/>
                <a:ext cx="331200" cy="28872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976C9FB0-0210-4174-9B7C-D2235E3FB15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24933" y="1589253"/>
                  <a:ext cx="4028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C290465D-5925-4584-BE8D-8301B81668EB}"/>
                    </a:ext>
                  </a:extLst>
                </p14:cNvPr>
                <p14:cNvContentPartPr/>
                <p14:nvPr/>
              </p14:nvContentPartPr>
              <p14:xfrm>
                <a:off x="9416733" y="2211693"/>
                <a:ext cx="542520" cy="5173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C290465D-5925-4584-BE8D-8301B81668E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381093" y="2175693"/>
                  <a:ext cx="614160" cy="58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DD7C4376-74F1-448F-BEF5-10D6967257B9}"/>
                    </a:ext>
                  </a:extLst>
                </p14:cNvPr>
                <p14:cNvContentPartPr/>
                <p14:nvPr/>
              </p14:nvContentPartPr>
              <p14:xfrm>
                <a:off x="9702213" y="1946733"/>
                <a:ext cx="360" cy="36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DD7C4376-74F1-448F-BEF5-10D6967257B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666213" y="1911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FD125D67-552C-4B25-B696-F6F4A9663E03}"/>
                    </a:ext>
                  </a:extLst>
                </p14:cNvPr>
                <p14:cNvContentPartPr/>
                <p14:nvPr/>
              </p14:nvContentPartPr>
              <p14:xfrm>
                <a:off x="8246373" y="4893333"/>
                <a:ext cx="172440" cy="35388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FD125D67-552C-4B25-B696-F6F4A9663E0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210373" y="4857693"/>
                  <a:ext cx="24408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9E1D8F9E-B981-4CDD-AB2A-C66AD4087827}"/>
                    </a:ext>
                  </a:extLst>
                </p14:cNvPr>
                <p14:cNvContentPartPr/>
                <p14:nvPr/>
              </p14:nvContentPartPr>
              <p14:xfrm>
                <a:off x="8010213" y="4521093"/>
                <a:ext cx="286560" cy="33372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9E1D8F9E-B981-4CDD-AB2A-C66AD408782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974213" y="4485093"/>
                  <a:ext cx="3582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8" name="حبر 67">
                  <a:extLst>
                    <a:ext uri="{FF2B5EF4-FFF2-40B4-BE49-F238E27FC236}">
                      <a16:creationId xmlns:a16="http://schemas.microsoft.com/office/drawing/2014/main" id="{240A0113-C3BE-4B19-896C-E051602970B8}"/>
                    </a:ext>
                  </a:extLst>
                </p14:cNvPr>
                <p14:cNvContentPartPr/>
                <p14:nvPr/>
              </p14:nvContentPartPr>
              <p14:xfrm>
                <a:off x="5973693" y="5008533"/>
                <a:ext cx="681840" cy="990000"/>
              </p14:xfrm>
            </p:contentPart>
          </mc:Choice>
          <mc:Fallback xmlns="">
            <p:pic>
              <p:nvPicPr>
                <p:cNvPr id="68" name="حبر 67">
                  <a:extLst>
                    <a:ext uri="{FF2B5EF4-FFF2-40B4-BE49-F238E27FC236}">
                      <a16:creationId xmlns:a16="http://schemas.microsoft.com/office/drawing/2014/main" id="{240A0113-C3BE-4B19-896C-E051602970B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938053" y="4972893"/>
                  <a:ext cx="753480" cy="10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0" name="حبر 69">
                  <a:extLst>
                    <a:ext uri="{FF2B5EF4-FFF2-40B4-BE49-F238E27FC236}">
                      <a16:creationId xmlns:a16="http://schemas.microsoft.com/office/drawing/2014/main" id="{4FA7B6E5-2D3C-4C04-B9F1-03BA7904151B}"/>
                    </a:ext>
                  </a:extLst>
                </p14:cNvPr>
                <p14:cNvContentPartPr/>
                <p14:nvPr/>
              </p14:nvContentPartPr>
              <p14:xfrm>
                <a:off x="6010773" y="4300773"/>
                <a:ext cx="16200" cy="225360"/>
              </p14:xfrm>
            </p:contentPart>
          </mc:Choice>
          <mc:Fallback xmlns="">
            <p:pic>
              <p:nvPicPr>
                <p:cNvPr id="70" name="حبر 69">
                  <a:extLst>
                    <a:ext uri="{FF2B5EF4-FFF2-40B4-BE49-F238E27FC236}">
                      <a16:creationId xmlns:a16="http://schemas.microsoft.com/office/drawing/2014/main" id="{4FA7B6E5-2D3C-4C04-B9F1-03BA7904151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974773" y="4265133"/>
                  <a:ext cx="878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02A8EB42-6B08-440A-86D7-07938C4CF9E4}"/>
                    </a:ext>
                  </a:extLst>
                </p14:cNvPr>
                <p14:cNvContentPartPr/>
                <p14:nvPr/>
              </p14:nvContentPartPr>
              <p14:xfrm>
                <a:off x="5701533" y="4070013"/>
                <a:ext cx="567720" cy="58968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02A8EB42-6B08-440A-86D7-07938C4CF9E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665893" y="4034373"/>
                  <a:ext cx="639360" cy="66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3" name="حبر 72">
                  <a:extLst>
                    <a:ext uri="{FF2B5EF4-FFF2-40B4-BE49-F238E27FC236}">
                      <a16:creationId xmlns:a16="http://schemas.microsoft.com/office/drawing/2014/main" id="{29F49649-510A-46BB-B75D-43D224A10CB0}"/>
                    </a:ext>
                  </a:extLst>
                </p14:cNvPr>
                <p14:cNvContentPartPr/>
                <p14:nvPr/>
              </p14:nvContentPartPr>
              <p14:xfrm>
                <a:off x="4882173" y="4433973"/>
                <a:ext cx="908640" cy="210600"/>
              </p14:xfrm>
            </p:contentPart>
          </mc:Choice>
          <mc:Fallback xmlns="">
            <p:pic>
              <p:nvPicPr>
                <p:cNvPr id="73" name="حبر 72">
                  <a:extLst>
                    <a:ext uri="{FF2B5EF4-FFF2-40B4-BE49-F238E27FC236}">
                      <a16:creationId xmlns:a16="http://schemas.microsoft.com/office/drawing/2014/main" id="{29F49649-510A-46BB-B75D-43D224A10CB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46533" y="4398333"/>
                  <a:ext cx="9802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4" name="حبر 73">
                  <a:extLst>
                    <a:ext uri="{FF2B5EF4-FFF2-40B4-BE49-F238E27FC236}">
                      <a16:creationId xmlns:a16="http://schemas.microsoft.com/office/drawing/2014/main" id="{8E1F1F3B-D466-414A-8CE6-B38A33EE48B7}"/>
                    </a:ext>
                  </a:extLst>
                </p14:cNvPr>
                <p14:cNvContentPartPr/>
                <p14:nvPr/>
              </p14:nvContentPartPr>
              <p14:xfrm>
                <a:off x="4669773" y="4486893"/>
                <a:ext cx="277200" cy="289440"/>
              </p14:xfrm>
            </p:contentPart>
          </mc:Choice>
          <mc:Fallback xmlns="">
            <p:pic>
              <p:nvPicPr>
                <p:cNvPr id="74" name="حبر 73">
                  <a:extLst>
                    <a:ext uri="{FF2B5EF4-FFF2-40B4-BE49-F238E27FC236}">
                      <a16:creationId xmlns:a16="http://schemas.microsoft.com/office/drawing/2014/main" id="{8E1F1F3B-D466-414A-8CE6-B38A33EE48B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34133" y="4451253"/>
                  <a:ext cx="3488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حبر 75">
                  <a:extLst>
                    <a:ext uri="{FF2B5EF4-FFF2-40B4-BE49-F238E27FC236}">
                      <a16:creationId xmlns:a16="http://schemas.microsoft.com/office/drawing/2014/main" id="{C0D1878F-337B-4FA1-91BA-77D169F82FBD}"/>
                    </a:ext>
                  </a:extLst>
                </p14:cNvPr>
                <p14:cNvContentPartPr/>
                <p14:nvPr/>
              </p14:nvContentPartPr>
              <p14:xfrm>
                <a:off x="6248013" y="4466373"/>
                <a:ext cx="706320" cy="173160"/>
              </p14:xfrm>
            </p:contentPart>
          </mc:Choice>
          <mc:Fallback xmlns="">
            <p:pic>
              <p:nvPicPr>
                <p:cNvPr id="76" name="حبر 75">
                  <a:extLst>
                    <a:ext uri="{FF2B5EF4-FFF2-40B4-BE49-F238E27FC236}">
                      <a16:creationId xmlns:a16="http://schemas.microsoft.com/office/drawing/2014/main" id="{C0D1878F-337B-4FA1-91BA-77D169F82FB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12373" y="4430733"/>
                  <a:ext cx="777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حبر 76">
                  <a:extLst>
                    <a:ext uri="{FF2B5EF4-FFF2-40B4-BE49-F238E27FC236}">
                      <a16:creationId xmlns:a16="http://schemas.microsoft.com/office/drawing/2014/main" id="{1788E40B-5A57-4872-9A17-F393FB45C6DF}"/>
                    </a:ext>
                  </a:extLst>
                </p14:cNvPr>
                <p14:cNvContentPartPr/>
                <p14:nvPr/>
              </p14:nvContentPartPr>
              <p14:xfrm>
                <a:off x="6689733" y="4368453"/>
                <a:ext cx="361080" cy="267840"/>
              </p14:xfrm>
            </p:contentPart>
          </mc:Choice>
          <mc:Fallback xmlns="">
            <p:pic>
              <p:nvPicPr>
                <p:cNvPr id="77" name="حبر 76">
                  <a:extLst>
                    <a:ext uri="{FF2B5EF4-FFF2-40B4-BE49-F238E27FC236}">
                      <a16:creationId xmlns:a16="http://schemas.microsoft.com/office/drawing/2014/main" id="{1788E40B-5A57-4872-9A17-F393FB45C6D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654093" y="4332813"/>
                  <a:ext cx="43272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4" name="حبر 53">
                  <a:extLst>
                    <a:ext uri="{FF2B5EF4-FFF2-40B4-BE49-F238E27FC236}">
                      <a16:creationId xmlns:a16="http://schemas.microsoft.com/office/drawing/2014/main" id="{ABB8A10E-3CA8-44F9-A172-5DC199F1B7E1}"/>
                    </a:ext>
                  </a:extLst>
                </p14:cNvPr>
                <p14:cNvContentPartPr/>
                <p14:nvPr/>
              </p14:nvContentPartPr>
              <p14:xfrm>
                <a:off x="6810333" y="5203293"/>
                <a:ext cx="1304280" cy="618120"/>
              </p14:xfrm>
            </p:contentPart>
          </mc:Choice>
          <mc:Fallback xmlns="">
            <p:pic>
              <p:nvPicPr>
                <p:cNvPr id="54" name="حبر 53">
                  <a:extLst>
                    <a:ext uri="{FF2B5EF4-FFF2-40B4-BE49-F238E27FC236}">
                      <a16:creationId xmlns:a16="http://schemas.microsoft.com/office/drawing/2014/main" id="{ABB8A10E-3CA8-44F9-A172-5DC199F1B7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774333" y="5167653"/>
                  <a:ext cx="1375920" cy="68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07C9727E-237D-4E55-A749-FC692C929490}"/>
                    </a:ext>
                  </a:extLst>
                </p14:cNvPr>
                <p14:cNvContentPartPr/>
                <p14:nvPr/>
              </p14:nvContentPartPr>
              <p14:xfrm>
                <a:off x="6230013" y="5330733"/>
                <a:ext cx="272520" cy="52308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07C9727E-237D-4E55-A749-FC692C92949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194013" y="5294733"/>
                  <a:ext cx="34416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237B5479-E3A4-4BB1-8CFE-740D42DBCD43}"/>
                    </a:ext>
                  </a:extLst>
                </p14:cNvPr>
                <p14:cNvContentPartPr/>
                <p14:nvPr/>
              </p14:nvContentPartPr>
              <p14:xfrm>
                <a:off x="4752933" y="5208693"/>
                <a:ext cx="970200" cy="67284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237B5479-E3A4-4BB1-8CFE-740D42DBCD4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716933" y="5172693"/>
                  <a:ext cx="1041840" cy="74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" name="حبر 56">
                  <a:extLst>
                    <a:ext uri="{FF2B5EF4-FFF2-40B4-BE49-F238E27FC236}">
                      <a16:creationId xmlns:a16="http://schemas.microsoft.com/office/drawing/2014/main" id="{00CE3B1D-215D-4BB7-A4B1-E4F08708160C}"/>
                    </a:ext>
                  </a:extLst>
                </p14:cNvPr>
                <p14:cNvContentPartPr/>
                <p14:nvPr/>
              </p14:nvContentPartPr>
              <p14:xfrm>
                <a:off x="5147493" y="5232093"/>
                <a:ext cx="360" cy="360"/>
              </p14:xfrm>
            </p:contentPart>
          </mc:Choice>
          <mc:Fallback xmlns="">
            <p:pic>
              <p:nvPicPr>
                <p:cNvPr id="57" name="حبر 56">
                  <a:extLst>
                    <a:ext uri="{FF2B5EF4-FFF2-40B4-BE49-F238E27FC236}">
                      <a16:creationId xmlns:a16="http://schemas.microsoft.com/office/drawing/2014/main" id="{00CE3B1D-215D-4BB7-A4B1-E4F08708160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11493" y="5196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حبر 57">
                  <a:extLst>
                    <a:ext uri="{FF2B5EF4-FFF2-40B4-BE49-F238E27FC236}">
                      <a16:creationId xmlns:a16="http://schemas.microsoft.com/office/drawing/2014/main" id="{A4E60737-65FA-43EC-B8AE-DED82DF5D7DB}"/>
                    </a:ext>
                  </a:extLst>
                </p14:cNvPr>
                <p14:cNvContentPartPr/>
                <p14:nvPr/>
              </p14:nvContentPartPr>
              <p14:xfrm>
                <a:off x="3947613" y="5248653"/>
                <a:ext cx="542880" cy="564840"/>
              </p14:xfrm>
            </p:contentPart>
          </mc:Choice>
          <mc:Fallback xmlns="">
            <p:pic>
              <p:nvPicPr>
                <p:cNvPr id="58" name="حبر 57">
                  <a:extLst>
                    <a:ext uri="{FF2B5EF4-FFF2-40B4-BE49-F238E27FC236}">
                      <a16:creationId xmlns:a16="http://schemas.microsoft.com/office/drawing/2014/main" id="{A4E60737-65FA-43EC-B8AE-DED82DF5D7D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11973" y="5212653"/>
                  <a:ext cx="614520" cy="63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حبر 78">
                  <a:extLst>
                    <a:ext uri="{FF2B5EF4-FFF2-40B4-BE49-F238E27FC236}">
                      <a16:creationId xmlns:a16="http://schemas.microsoft.com/office/drawing/2014/main" id="{2DCBE305-49D3-4F0D-8AD5-6EA1A6A5A6D8}"/>
                    </a:ext>
                  </a:extLst>
                </p14:cNvPr>
                <p14:cNvContentPartPr/>
                <p14:nvPr/>
              </p14:nvContentPartPr>
              <p14:xfrm>
                <a:off x="4808373" y="5960373"/>
                <a:ext cx="881280" cy="270720"/>
              </p14:xfrm>
            </p:contentPart>
          </mc:Choice>
          <mc:Fallback xmlns="">
            <p:pic>
              <p:nvPicPr>
                <p:cNvPr id="79" name="حبر 78">
                  <a:extLst>
                    <a:ext uri="{FF2B5EF4-FFF2-40B4-BE49-F238E27FC236}">
                      <a16:creationId xmlns:a16="http://schemas.microsoft.com/office/drawing/2014/main" id="{2DCBE305-49D3-4F0D-8AD5-6EA1A6A5A6D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72733" y="5924373"/>
                  <a:ext cx="9529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حبر 79">
                  <a:extLst>
                    <a:ext uri="{FF2B5EF4-FFF2-40B4-BE49-F238E27FC236}">
                      <a16:creationId xmlns:a16="http://schemas.microsoft.com/office/drawing/2014/main" id="{40B5A65C-A116-4B23-AD0A-723A58702BB5}"/>
                    </a:ext>
                  </a:extLst>
                </p14:cNvPr>
                <p14:cNvContentPartPr/>
                <p14:nvPr/>
              </p14:nvContentPartPr>
              <p14:xfrm>
                <a:off x="4883613" y="6180333"/>
                <a:ext cx="822960" cy="297720"/>
              </p14:xfrm>
            </p:contentPart>
          </mc:Choice>
          <mc:Fallback xmlns="">
            <p:pic>
              <p:nvPicPr>
                <p:cNvPr id="80" name="حبر 79">
                  <a:extLst>
                    <a:ext uri="{FF2B5EF4-FFF2-40B4-BE49-F238E27FC236}">
                      <a16:creationId xmlns:a16="http://schemas.microsoft.com/office/drawing/2014/main" id="{40B5A65C-A116-4B23-AD0A-723A58702BB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847613" y="6144693"/>
                  <a:ext cx="8946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3" name="حبر 82">
                  <a:extLst>
                    <a:ext uri="{FF2B5EF4-FFF2-40B4-BE49-F238E27FC236}">
                      <a16:creationId xmlns:a16="http://schemas.microsoft.com/office/drawing/2014/main" id="{7EFFF46E-6EBF-4EC6-B24D-7CF1A3103A62}"/>
                    </a:ext>
                  </a:extLst>
                </p14:cNvPr>
                <p14:cNvContentPartPr/>
                <p14:nvPr/>
              </p14:nvContentPartPr>
              <p14:xfrm>
                <a:off x="8557773" y="5771733"/>
                <a:ext cx="995040" cy="617040"/>
              </p14:xfrm>
            </p:contentPart>
          </mc:Choice>
          <mc:Fallback xmlns="">
            <p:pic>
              <p:nvPicPr>
                <p:cNvPr id="83" name="حبر 82">
                  <a:extLst>
                    <a:ext uri="{FF2B5EF4-FFF2-40B4-BE49-F238E27FC236}">
                      <a16:creationId xmlns:a16="http://schemas.microsoft.com/office/drawing/2014/main" id="{7EFFF46E-6EBF-4EC6-B24D-7CF1A3103A6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522133" y="5735733"/>
                  <a:ext cx="106668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4" name="حبر 83">
                  <a:extLst>
                    <a:ext uri="{FF2B5EF4-FFF2-40B4-BE49-F238E27FC236}">
                      <a16:creationId xmlns:a16="http://schemas.microsoft.com/office/drawing/2014/main" id="{3431E57D-B160-45D0-A88E-EFD8E111B0BA}"/>
                    </a:ext>
                  </a:extLst>
                </p14:cNvPr>
                <p14:cNvContentPartPr/>
                <p14:nvPr/>
              </p14:nvContentPartPr>
              <p14:xfrm>
                <a:off x="8534373" y="5824653"/>
                <a:ext cx="63720" cy="64800"/>
              </p14:xfrm>
            </p:contentPart>
          </mc:Choice>
          <mc:Fallback xmlns="">
            <p:pic>
              <p:nvPicPr>
                <p:cNvPr id="84" name="حبر 83">
                  <a:extLst>
                    <a:ext uri="{FF2B5EF4-FFF2-40B4-BE49-F238E27FC236}">
                      <a16:creationId xmlns:a16="http://schemas.microsoft.com/office/drawing/2014/main" id="{3431E57D-B160-45D0-A88E-EFD8E111B0B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498373" y="5788653"/>
                  <a:ext cx="135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حبر 84">
                  <a:extLst>
                    <a:ext uri="{FF2B5EF4-FFF2-40B4-BE49-F238E27FC236}">
                      <a16:creationId xmlns:a16="http://schemas.microsoft.com/office/drawing/2014/main" id="{84B44CA8-1227-4488-958C-22D33E5AA601}"/>
                    </a:ext>
                  </a:extLst>
                </p14:cNvPr>
                <p14:cNvContentPartPr/>
                <p14:nvPr/>
              </p14:nvContentPartPr>
              <p14:xfrm>
                <a:off x="8040813" y="6213093"/>
                <a:ext cx="344520" cy="356400"/>
              </p14:xfrm>
            </p:contentPart>
          </mc:Choice>
          <mc:Fallback xmlns="">
            <p:pic>
              <p:nvPicPr>
                <p:cNvPr id="85" name="حبر 84">
                  <a:extLst>
                    <a:ext uri="{FF2B5EF4-FFF2-40B4-BE49-F238E27FC236}">
                      <a16:creationId xmlns:a16="http://schemas.microsoft.com/office/drawing/2014/main" id="{84B44CA8-1227-4488-958C-22D33E5AA60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005173" y="6177093"/>
                  <a:ext cx="41616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حبر 85">
                  <a:extLst>
                    <a:ext uri="{FF2B5EF4-FFF2-40B4-BE49-F238E27FC236}">
                      <a16:creationId xmlns:a16="http://schemas.microsoft.com/office/drawing/2014/main" id="{68D10A38-8924-4C9A-A113-C261F3CC871B}"/>
                    </a:ext>
                  </a:extLst>
                </p14:cNvPr>
                <p14:cNvContentPartPr/>
                <p14:nvPr/>
              </p14:nvContentPartPr>
              <p14:xfrm>
                <a:off x="8093733" y="6044613"/>
                <a:ext cx="17280" cy="360"/>
              </p14:xfrm>
            </p:contentPart>
          </mc:Choice>
          <mc:Fallback xmlns="">
            <p:pic>
              <p:nvPicPr>
                <p:cNvPr id="86" name="حبر 85">
                  <a:extLst>
                    <a:ext uri="{FF2B5EF4-FFF2-40B4-BE49-F238E27FC236}">
                      <a16:creationId xmlns:a16="http://schemas.microsoft.com/office/drawing/2014/main" id="{68D10A38-8924-4C9A-A113-C261F3CC871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58093" y="600897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8" name="حبر 87">
                  <a:extLst>
                    <a:ext uri="{FF2B5EF4-FFF2-40B4-BE49-F238E27FC236}">
                      <a16:creationId xmlns:a16="http://schemas.microsoft.com/office/drawing/2014/main" id="{06DA512D-9AB6-47BD-B552-67981F896FF7}"/>
                    </a:ext>
                  </a:extLst>
                </p14:cNvPr>
                <p14:cNvContentPartPr/>
                <p14:nvPr/>
              </p14:nvContentPartPr>
              <p14:xfrm>
                <a:off x="9092733" y="5959653"/>
                <a:ext cx="1596600" cy="538560"/>
              </p14:xfrm>
            </p:contentPart>
          </mc:Choice>
          <mc:Fallback xmlns="">
            <p:pic>
              <p:nvPicPr>
                <p:cNvPr id="88" name="حبر 87">
                  <a:extLst>
                    <a:ext uri="{FF2B5EF4-FFF2-40B4-BE49-F238E27FC236}">
                      <a16:creationId xmlns:a16="http://schemas.microsoft.com/office/drawing/2014/main" id="{06DA512D-9AB6-47BD-B552-67981F896FF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057093" y="5924013"/>
                  <a:ext cx="166824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حبر 88">
                  <a:extLst>
                    <a:ext uri="{FF2B5EF4-FFF2-40B4-BE49-F238E27FC236}">
                      <a16:creationId xmlns:a16="http://schemas.microsoft.com/office/drawing/2014/main" id="{FCA818F7-4FD5-4337-8717-0FB9A91A4B4A}"/>
                    </a:ext>
                  </a:extLst>
                </p14:cNvPr>
                <p14:cNvContentPartPr/>
                <p14:nvPr/>
              </p14:nvContentPartPr>
              <p14:xfrm>
                <a:off x="9562173" y="6569493"/>
                <a:ext cx="174600" cy="86400"/>
              </p14:xfrm>
            </p:contentPart>
          </mc:Choice>
          <mc:Fallback xmlns="">
            <p:pic>
              <p:nvPicPr>
                <p:cNvPr id="89" name="حبر 88">
                  <a:extLst>
                    <a:ext uri="{FF2B5EF4-FFF2-40B4-BE49-F238E27FC236}">
                      <a16:creationId xmlns:a16="http://schemas.microsoft.com/office/drawing/2014/main" id="{FCA818F7-4FD5-4337-8717-0FB9A91A4B4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526173" y="6533853"/>
                  <a:ext cx="2462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حبر 90">
                  <a:extLst>
                    <a:ext uri="{FF2B5EF4-FFF2-40B4-BE49-F238E27FC236}">
                      <a16:creationId xmlns:a16="http://schemas.microsoft.com/office/drawing/2014/main" id="{F7E10BC1-56A9-4D28-AE65-CEBED0D84E58}"/>
                    </a:ext>
                  </a:extLst>
                </p14:cNvPr>
                <p14:cNvContentPartPr/>
                <p14:nvPr/>
              </p14:nvContentPartPr>
              <p14:xfrm>
                <a:off x="2771493" y="5485533"/>
                <a:ext cx="953640" cy="68760"/>
              </p14:xfrm>
            </p:contentPart>
          </mc:Choice>
          <mc:Fallback xmlns="">
            <p:pic>
              <p:nvPicPr>
                <p:cNvPr id="91" name="حبر 90">
                  <a:extLst>
                    <a:ext uri="{FF2B5EF4-FFF2-40B4-BE49-F238E27FC236}">
                      <a16:creationId xmlns:a16="http://schemas.microsoft.com/office/drawing/2014/main" id="{F7E10BC1-56A9-4D28-AE65-CEBED0D84E5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735493" y="5449533"/>
                  <a:ext cx="10252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2" name="حبر 91">
                  <a:extLst>
                    <a:ext uri="{FF2B5EF4-FFF2-40B4-BE49-F238E27FC236}">
                      <a16:creationId xmlns:a16="http://schemas.microsoft.com/office/drawing/2014/main" id="{E2FF5FB5-D369-4FFE-938F-9A14F7AEED01}"/>
                    </a:ext>
                  </a:extLst>
                </p14:cNvPr>
                <p14:cNvContentPartPr/>
                <p14:nvPr/>
              </p14:nvContentPartPr>
              <p14:xfrm>
                <a:off x="2584653" y="5265933"/>
                <a:ext cx="310680" cy="376200"/>
              </p14:xfrm>
            </p:contentPart>
          </mc:Choice>
          <mc:Fallback xmlns="">
            <p:pic>
              <p:nvPicPr>
                <p:cNvPr id="92" name="حبر 91">
                  <a:extLst>
                    <a:ext uri="{FF2B5EF4-FFF2-40B4-BE49-F238E27FC236}">
                      <a16:creationId xmlns:a16="http://schemas.microsoft.com/office/drawing/2014/main" id="{E2FF5FB5-D369-4FFE-938F-9A14F7AEED0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549013" y="5229933"/>
                  <a:ext cx="3823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3" name="حبر 92">
                  <a:extLst>
                    <a:ext uri="{FF2B5EF4-FFF2-40B4-BE49-F238E27FC236}">
                      <a16:creationId xmlns:a16="http://schemas.microsoft.com/office/drawing/2014/main" id="{AC5FB039-73E0-41BD-A1BD-9BEB7DC2F115}"/>
                    </a:ext>
                  </a:extLst>
                </p14:cNvPr>
                <p14:cNvContentPartPr/>
                <p14:nvPr/>
              </p14:nvContentPartPr>
              <p14:xfrm>
                <a:off x="761973" y="5420373"/>
                <a:ext cx="1357200" cy="726120"/>
              </p14:xfrm>
            </p:contentPart>
          </mc:Choice>
          <mc:Fallback xmlns="">
            <p:pic>
              <p:nvPicPr>
                <p:cNvPr id="93" name="حبر 92">
                  <a:extLst>
                    <a:ext uri="{FF2B5EF4-FFF2-40B4-BE49-F238E27FC236}">
                      <a16:creationId xmlns:a16="http://schemas.microsoft.com/office/drawing/2014/main" id="{AC5FB039-73E0-41BD-A1BD-9BEB7DC2F11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6333" y="5384373"/>
                  <a:ext cx="142884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4" name="حبر 93">
                  <a:extLst>
                    <a:ext uri="{FF2B5EF4-FFF2-40B4-BE49-F238E27FC236}">
                      <a16:creationId xmlns:a16="http://schemas.microsoft.com/office/drawing/2014/main" id="{AD2E479E-FBF6-4CF0-B280-04E64480D35B}"/>
                    </a:ext>
                  </a:extLst>
                </p14:cNvPr>
                <p14:cNvContentPartPr/>
                <p14:nvPr/>
              </p14:nvContentPartPr>
              <p14:xfrm>
                <a:off x="947733" y="5299773"/>
                <a:ext cx="68760" cy="289440"/>
              </p14:xfrm>
            </p:contentPart>
          </mc:Choice>
          <mc:Fallback xmlns="">
            <p:pic>
              <p:nvPicPr>
                <p:cNvPr id="94" name="حبر 93">
                  <a:extLst>
                    <a:ext uri="{FF2B5EF4-FFF2-40B4-BE49-F238E27FC236}">
                      <a16:creationId xmlns:a16="http://schemas.microsoft.com/office/drawing/2014/main" id="{AD2E479E-FBF6-4CF0-B280-04E64480D35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11733" y="5264133"/>
                  <a:ext cx="1404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حبر 94">
                  <a:extLst>
                    <a:ext uri="{FF2B5EF4-FFF2-40B4-BE49-F238E27FC236}">
                      <a16:creationId xmlns:a16="http://schemas.microsoft.com/office/drawing/2014/main" id="{3E972355-1208-4E90-8C09-FB1C99232C19}"/>
                    </a:ext>
                  </a:extLst>
                </p14:cNvPr>
                <p14:cNvContentPartPr/>
                <p14:nvPr/>
              </p14:nvContentPartPr>
              <p14:xfrm>
                <a:off x="229173" y="5673813"/>
                <a:ext cx="329400" cy="420120"/>
              </p14:xfrm>
            </p:contentPart>
          </mc:Choice>
          <mc:Fallback xmlns="">
            <p:pic>
              <p:nvPicPr>
                <p:cNvPr id="95" name="حبر 94">
                  <a:extLst>
                    <a:ext uri="{FF2B5EF4-FFF2-40B4-BE49-F238E27FC236}">
                      <a16:creationId xmlns:a16="http://schemas.microsoft.com/office/drawing/2014/main" id="{3E972355-1208-4E90-8C09-FB1C99232C1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93533" y="5638173"/>
                  <a:ext cx="40104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حبر 95">
                  <a:extLst>
                    <a:ext uri="{FF2B5EF4-FFF2-40B4-BE49-F238E27FC236}">
                      <a16:creationId xmlns:a16="http://schemas.microsoft.com/office/drawing/2014/main" id="{C4407E2A-87B5-4446-92E7-B5640F6A6B68}"/>
                    </a:ext>
                  </a:extLst>
                </p14:cNvPr>
                <p14:cNvContentPartPr/>
                <p14:nvPr/>
              </p14:nvContentPartPr>
              <p14:xfrm>
                <a:off x="253293" y="5418213"/>
                <a:ext cx="17640" cy="360"/>
              </p14:xfrm>
            </p:contentPart>
          </mc:Choice>
          <mc:Fallback xmlns="">
            <p:pic>
              <p:nvPicPr>
                <p:cNvPr id="96" name="حبر 95">
                  <a:extLst>
                    <a:ext uri="{FF2B5EF4-FFF2-40B4-BE49-F238E27FC236}">
                      <a16:creationId xmlns:a16="http://schemas.microsoft.com/office/drawing/2014/main" id="{C4407E2A-87B5-4446-92E7-B5640F6A6B6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17293" y="5382573"/>
                  <a:ext cx="89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8" name="حبر 97">
                  <a:extLst>
                    <a:ext uri="{FF2B5EF4-FFF2-40B4-BE49-F238E27FC236}">
                      <a16:creationId xmlns:a16="http://schemas.microsoft.com/office/drawing/2014/main" id="{D2F5D55D-C46F-4F4B-8AE3-D95B6B760BDA}"/>
                    </a:ext>
                  </a:extLst>
                </p14:cNvPr>
                <p14:cNvContentPartPr/>
                <p14:nvPr/>
              </p14:nvContentPartPr>
              <p14:xfrm>
                <a:off x="8618613" y="3216453"/>
                <a:ext cx="428760" cy="601920"/>
              </p14:xfrm>
            </p:contentPart>
          </mc:Choice>
          <mc:Fallback xmlns="">
            <p:pic>
              <p:nvPicPr>
                <p:cNvPr id="98" name="حبر 97">
                  <a:extLst>
                    <a:ext uri="{FF2B5EF4-FFF2-40B4-BE49-F238E27FC236}">
                      <a16:creationId xmlns:a16="http://schemas.microsoft.com/office/drawing/2014/main" id="{D2F5D55D-C46F-4F4B-8AE3-D95B6B760BD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582973" y="3180813"/>
                  <a:ext cx="500400" cy="6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9" name="حبر 98">
                  <a:extLst>
                    <a:ext uri="{FF2B5EF4-FFF2-40B4-BE49-F238E27FC236}">
                      <a16:creationId xmlns:a16="http://schemas.microsoft.com/office/drawing/2014/main" id="{ABA010F7-B052-4439-8C9E-FE5E5AE9DF73}"/>
                    </a:ext>
                  </a:extLst>
                </p14:cNvPr>
                <p14:cNvContentPartPr/>
                <p14:nvPr/>
              </p14:nvContentPartPr>
              <p14:xfrm>
                <a:off x="8262213" y="3528213"/>
                <a:ext cx="434520" cy="375120"/>
              </p14:xfrm>
            </p:contentPart>
          </mc:Choice>
          <mc:Fallback xmlns="">
            <p:pic>
              <p:nvPicPr>
                <p:cNvPr id="99" name="حبر 98">
                  <a:extLst>
                    <a:ext uri="{FF2B5EF4-FFF2-40B4-BE49-F238E27FC236}">
                      <a16:creationId xmlns:a16="http://schemas.microsoft.com/office/drawing/2014/main" id="{ABA010F7-B052-4439-8C9E-FE5E5AE9DF7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226573" y="3492213"/>
                  <a:ext cx="50616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0" name="حبر 99">
                  <a:extLst>
                    <a:ext uri="{FF2B5EF4-FFF2-40B4-BE49-F238E27FC236}">
                      <a16:creationId xmlns:a16="http://schemas.microsoft.com/office/drawing/2014/main" id="{59736A12-4373-4D2D-967D-D97F59A078A3}"/>
                    </a:ext>
                  </a:extLst>
                </p14:cNvPr>
                <p14:cNvContentPartPr/>
                <p14:nvPr/>
              </p14:nvContentPartPr>
              <p14:xfrm>
                <a:off x="8398653" y="3420213"/>
                <a:ext cx="360" cy="360"/>
              </p14:xfrm>
            </p:contentPart>
          </mc:Choice>
          <mc:Fallback xmlns="">
            <p:pic>
              <p:nvPicPr>
                <p:cNvPr id="100" name="حبر 99">
                  <a:extLst>
                    <a:ext uri="{FF2B5EF4-FFF2-40B4-BE49-F238E27FC236}">
                      <a16:creationId xmlns:a16="http://schemas.microsoft.com/office/drawing/2014/main" id="{59736A12-4373-4D2D-967D-D97F59A078A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62653" y="3384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4" name="حبر 103">
                  <a:extLst>
                    <a:ext uri="{FF2B5EF4-FFF2-40B4-BE49-F238E27FC236}">
                      <a16:creationId xmlns:a16="http://schemas.microsoft.com/office/drawing/2014/main" id="{80481139-B438-43CA-8271-C2EC71C7B372}"/>
                    </a:ext>
                  </a:extLst>
                </p14:cNvPr>
                <p14:cNvContentPartPr/>
                <p14:nvPr/>
              </p14:nvContentPartPr>
              <p14:xfrm>
                <a:off x="6564813" y="6040293"/>
                <a:ext cx="545760" cy="813240"/>
              </p14:xfrm>
            </p:contentPart>
          </mc:Choice>
          <mc:Fallback xmlns="">
            <p:pic>
              <p:nvPicPr>
                <p:cNvPr id="104" name="حبر 103">
                  <a:extLst>
                    <a:ext uri="{FF2B5EF4-FFF2-40B4-BE49-F238E27FC236}">
                      <a16:creationId xmlns:a16="http://schemas.microsoft.com/office/drawing/2014/main" id="{80481139-B438-43CA-8271-C2EC71C7B37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528813" y="6004653"/>
                  <a:ext cx="617400" cy="8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5" name="حبر 104">
                  <a:extLst>
                    <a:ext uri="{FF2B5EF4-FFF2-40B4-BE49-F238E27FC236}">
                      <a16:creationId xmlns:a16="http://schemas.microsoft.com/office/drawing/2014/main" id="{E8654649-7E67-40AC-B60F-0F4E476C5E92}"/>
                    </a:ext>
                  </a:extLst>
                </p14:cNvPr>
                <p14:cNvContentPartPr/>
                <p14:nvPr/>
              </p14:nvContentPartPr>
              <p14:xfrm>
                <a:off x="7382373" y="6501840"/>
                <a:ext cx="360" cy="360"/>
              </p14:xfrm>
            </p:contentPart>
          </mc:Choice>
          <mc:Fallback xmlns="">
            <p:pic>
              <p:nvPicPr>
                <p:cNvPr id="105" name="حبر 104">
                  <a:extLst>
                    <a:ext uri="{FF2B5EF4-FFF2-40B4-BE49-F238E27FC236}">
                      <a16:creationId xmlns:a16="http://schemas.microsoft.com/office/drawing/2014/main" id="{E8654649-7E67-40AC-B60F-0F4E476C5E9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46373" y="646584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6" name="حبر 105">
                  <a:extLst>
                    <a:ext uri="{FF2B5EF4-FFF2-40B4-BE49-F238E27FC236}">
                      <a16:creationId xmlns:a16="http://schemas.microsoft.com/office/drawing/2014/main" id="{C2162EDD-BD19-49F9-9DE8-07FC0EB9F94F}"/>
                    </a:ext>
                  </a:extLst>
                </p14:cNvPr>
                <p14:cNvContentPartPr/>
                <p14:nvPr/>
              </p14:nvContentPartPr>
              <p14:xfrm>
                <a:off x="6219573" y="6482400"/>
                <a:ext cx="214920" cy="207000"/>
              </p14:xfrm>
            </p:contentPart>
          </mc:Choice>
          <mc:Fallback xmlns="">
            <p:pic>
              <p:nvPicPr>
                <p:cNvPr id="106" name="حبر 105">
                  <a:extLst>
                    <a:ext uri="{FF2B5EF4-FFF2-40B4-BE49-F238E27FC236}">
                      <a16:creationId xmlns:a16="http://schemas.microsoft.com/office/drawing/2014/main" id="{C2162EDD-BD19-49F9-9DE8-07FC0EB9F94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83933" y="6446400"/>
                  <a:ext cx="286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7" name="حبر 106">
                  <a:extLst>
                    <a:ext uri="{FF2B5EF4-FFF2-40B4-BE49-F238E27FC236}">
                      <a16:creationId xmlns:a16="http://schemas.microsoft.com/office/drawing/2014/main" id="{64218A57-4FD1-47AB-A1D9-BCA02C66E084}"/>
                    </a:ext>
                  </a:extLst>
                </p14:cNvPr>
                <p14:cNvContentPartPr/>
                <p14:nvPr/>
              </p14:nvContentPartPr>
              <p14:xfrm>
                <a:off x="5557533" y="6410040"/>
                <a:ext cx="437040" cy="272880"/>
              </p14:xfrm>
            </p:contentPart>
          </mc:Choice>
          <mc:Fallback xmlns="">
            <p:pic>
              <p:nvPicPr>
                <p:cNvPr id="107" name="حبر 106">
                  <a:extLst>
                    <a:ext uri="{FF2B5EF4-FFF2-40B4-BE49-F238E27FC236}">
                      <a16:creationId xmlns:a16="http://schemas.microsoft.com/office/drawing/2014/main" id="{64218A57-4FD1-47AB-A1D9-BCA02C66E08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521893" y="6374400"/>
                  <a:ext cx="50868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8" name="حبر 107">
                  <a:extLst>
                    <a:ext uri="{FF2B5EF4-FFF2-40B4-BE49-F238E27FC236}">
                      <a16:creationId xmlns:a16="http://schemas.microsoft.com/office/drawing/2014/main" id="{8FB9BE8A-3A91-4D4A-B5C6-A4072735E9FF}"/>
                    </a:ext>
                  </a:extLst>
                </p14:cNvPr>
                <p14:cNvContentPartPr/>
                <p14:nvPr/>
              </p14:nvContentPartPr>
              <p14:xfrm>
                <a:off x="5702973" y="6326880"/>
                <a:ext cx="105120" cy="120240"/>
              </p14:xfrm>
            </p:contentPart>
          </mc:Choice>
          <mc:Fallback xmlns="">
            <p:pic>
              <p:nvPicPr>
                <p:cNvPr id="108" name="حبر 107">
                  <a:extLst>
                    <a:ext uri="{FF2B5EF4-FFF2-40B4-BE49-F238E27FC236}">
                      <a16:creationId xmlns:a16="http://schemas.microsoft.com/office/drawing/2014/main" id="{8FB9BE8A-3A91-4D4A-B5C6-A4072735E9F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666973" y="6290880"/>
                  <a:ext cx="1767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9" name="حبر 108">
                  <a:extLst>
                    <a:ext uri="{FF2B5EF4-FFF2-40B4-BE49-F238E27FC236}">
                      <a16:creationId xmlns:a16="http://schemas.microsoft.com/office/drawing/2014/main" id="{302F8698-82DA-4C42-A53E-7FDCBF40C88A}"/>
                    </a:ext>
                  </a:extLst>
                </p14:cNvPr>
                <p14:cNvContentPartPr/>
                <p14:nvPr/>
              </p14:nvContentPartPr>
              <p14:xfrm>
                <a:off x="4962453" y="6406440"/>
                <a:ext cx="440640" cy="299880"/>
              </p14:xfrm>
            </p:contentPart>
          </mc:Choice>
          <mc:Fallback xmlns="">
            <p:pic>
              <p:nvPicPr>
                <p:cNvPr id="109" name="حبر 108">
                  <a:extLst>
                    <a:ext uri="{FF2B5EF4-FFF2-40B4-BE49-F238E27FC236}">
                      <a16:creationId xmlns:a16="http://schemas.microsoft.com/office/drawing/2014/main" id="{302F8698-82DA-4C42-A53E-7FDCBF40C88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926453" y="6370800"/>
                  <a:ext cx="5122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0" name="حبر 109">
                  <a:extLst>
                    <a:ext uri="{FF2B5EF4-FFF2-40B4-BE49-F238E27FC236}">
                      <a16:creationId xmlns:a16="http://schemas.microsoft.com/office/drawing/2014/main" id="{FB10A879-0151-4F09-96FA-7A354ECB276F}"/>
                    </a:ext>
                  </a:extLst>
                </p14:cNvPr>
                <p14:cNvContentPartPr/>
                <p14:nvPr/>
              </p14:nvContentPartPr>
              <p14:xfrm>
                <a:off x="5398413" y="6383400"/>
                <a:ext cx="71280" cy="75600"/>
              </p14:xfrm>
            </p:contentPart>
          </mc:Choice>
          <mc:Fallback xmlns="">
            <p:pic>
              <p:nvPicPr>
                <p:cNvPr id="110" name="حبر 109">
                  <a:extLst>
                    <a:ext uri="{FF2B5EF4-FFF2-40B4-BE49-F238E27FC236}">
                      <a16:creationId xmlns:a16="http://schemas.microsoft.com/office/drawing/2014/main" id="{FB10A879-0151-4F09-96FA-7A354ECB276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362773" y="6347400"/>
                  <a:ext cx="1429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1" name="حبر 110">
                  <a:extLst>
                    <a:ext uri="{FF2B5EF4-FFF2-40B4-BE49-F238E27FC236}">
                      <a16:creationId xmlns:a16="http://schemas.microsoft.com/office/drawing/2014/main" id="{8E3BE1DD-42A0-4300-8CB2-9D6508E24DF8}"/>
                    </a:ext>
                  </a:extLst>
                </p14:cNvPr>
                <p14:cNvContentPartPr/>
                <p14:nvPr/>
              </p14:nvContentPartPr>
              <p14:xfrm>
                <a:off x="5553573" y="6637200"/>
                <a:ext cx="360" cy="115200"/>
              </p14:xfrm>
            </p:contentPart>
          </mc:Choice>
          <mc:Fallback xmlns="">
            <p:pic>
              <p:nvPicPr>
                <p:cNvPr id="111" name="حبر 110">
                  <a:extLst>
                    <a:ext uri="{FF2B5EF4-FFF2-40B4-BE49-F238E27FC236}">
                      <a16:creationId xmlns:a16="http://schemas.microsoft.com/office/drawing/2014/main" id="{8E3BE1DD-42A0-4300-8CB2-9D6508E24DF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517933" y="6601560"/>
                  <a:ext cx="72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0DDFCB9-DC7A-428D-AADF-D46F869D145E}"/>
              </a:ext>
            </a:extLst>
          </p:cNvPr>
          <p:cNvGrpSpPr/>
          <p:nvPr/>
        </p:nvGrpSpPr>
        <p:grpSpPr>
          <a:xfrm>
            <a:off x="3747240" y="453000"/>
            <a:ext cx="6473160" cy="2563200"/>
            <a:chOff x="3747240" y="453000"/>
            <a:chExt cx="6473160" cy="256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84E9D155-6E77-4439-A66C-624D0A0E30BA}"/>
                    </a:ext>
                  </a:extLst>
                </p14:cNvPr>
                <p14:cNvContentPartPr/>
                <p14:nvPr/>
              </p14:nvContentPartPr>
              <p14:xfrm>
                <a:off x="3747240" y="1715160"/>
                <a:ext cx="2971800" cy="130104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84E9D155-6E77-4439-A66C-624D0A0E30B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684600" y="1652520"/>
                  <a:ext cx="3097440" cy="14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F0F80752-A266-41D1-B2CC-F973DE40B385}"/>
                    </a:ext>
                  </a:extLst>
                </p14:cNvPr>
                <p14:cNvContentPartPr/>
                <p14:nvPr/>
              </p14:nvContentPartPr>
              <p14:xfrm>
                <a:off x="6811200" y="453000"/>
                <a:ext cx="3409200" cy="207648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F0F80752-A266-41D1-B2CC-F973DE40B38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48560" y="390360"/>
                  <a:ext cx="3534840" cy="220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DB5D3756-2E9D-4D4D-9E3E-0301349DF856}"/>
                  </a:ext>
                </a:extLst>
              </p14:cNvPr>
              <p14:cNvContentPartPr/>
              <p14:nvPr/>
            </p14:nvContentPartPr>
            <p14:xfrm>
              <a:off x="3348360" y="3992520"/>
              <a:ext cx="1406160" cy="39528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DB5D3756-2E9D-4D4D-9E3E-0301349DF856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85720" y="3929520"/>
                <a:ext cx="1531800" cy="5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6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35D1804C-248D-4643-9CEC-768BA936A63A}"/>
                  </a:ext>
                </a:extLst>
              </p14:cNvPr>
              <p14:cNvContentPartPr/>
              <p14:nvPr/>
            </p14:nvContentPartPr>
            <p14:xfrm>
              <a:off x="3553333" y="1961853"/>
              <a:ext cx="1052640" cy="129384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35D1804C-248D-4643-9CEC-768BA936A6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7693" y="1925853"/>
                <a:ext cx="1124280" cy="13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D7A995FA-EFEA-4DB8-8641-27C0EA78A0E4}"/>
                  </a:ext>
                </a:extLst>
              </p14:cNvPr>
              <p14:cNvContentPartPr/>
              <p14:nvPr/>
            </p14:nvContentPartPr>
            <p14:xfrm>
              <a:off x="4114933" y="320253"/>
              <a:ext cx="352080" cy="665640"/>
            </p14:xfrm>
          </p:contentPart>
        </mc:Choice>
        <mc:Fallback xmlns=""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D7A995FA-EFEA-4DB8-8641-27C0EA78A0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8933" y="284613"/>
                <a:ext cx="423720" cy="73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حبر 41">
                <a:extLst>
                  <a:ext uri="{FF2B5EF4-FFF2-40B4-BE49-F238E27FC236}">
                    <a16:creationId xmlns:a16="http://schemas.microsoft.com/office/drawing/2014/main" id="{748AA2CF-6997-4571-9A06-81D2A45B7A1E}"/>
                  </a:ext>
                </a:extLst>
              </p14:cNvPr>
              <p14:cNvContentPartPr/>
              <p14:nvPr/>
            </p14:nvContentPartPr>
            <p14:xfrm>
              <a:off x="1525093" y="2793453"/>
              <a:ext cx="1590480" cy="407520"/>
            </p14:xfrm>
          </p:contentPart>
        </mc:Choice>
        <mc:Fallback xmlns="">
          <p:pic>
            <p:nvPicPr>
              <p:cNvPr id="42" name="حبر 41">
                <a:extLst>
                  <a:ext uri="{FF2B5EF4-FFF2-40B4-BE49-F238E27FC236}">
                    <a16:creationId xmlns:a16="http://schemas.microsoft.com/office/drawing/2014/main" id="{748AA2CF-6997-4571-9A06-81D2A45B7A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9453" y="2757813"/>
                <a:ext cx="1662120" cy="47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D8083C58-05A0-4F36-98C9-97BE6DA4E76E}"/>
              </a:ext>
            </a:extLst>
          </p:cNvPr>
          <p:cNvGrpSpPr/>
          <p:nvPr/>
        </p:nvGrpSpPr>
        <p:grpSpPr>
          <a:xfrm>
            <a:off x="219013" y="134853"/>
            <a:ext cx="11111400" cy="5912640"/>
            <a:chOff x="219013" y="134853"/>
            <a:chExt cx="11111400" cy="591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8B9BF138-5F0B-4D47-8AD7-EE7FA75023D8}"/>
                    </a:ext>
                  </a:extLst>
                </p14:cNvPr>
                <p14:cNvContentPartPr/>
                <p14:nvPr/>
              </p14:nvContentPartPr>
              <p14:xfrm>
                <a:off x="10800133" y="1472613"/>
                <a:ext cx="530280" cy="52668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8B9BF138-5F0B-4D47-8AD7-EE7FA75023D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64493" y="1436973"/>
                  <a:ext cx="60192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41FF97CE-E466-4481-A3C4-7C8608FF1A01}"/>
                    </a:ext>
                  </a:extLst>
                </p14:cNvPr>
                <p14:cNvContentPartPr/>
                <p14:nvPr/>
              </p14:nvContentPartPr>
              <p14:xfrm>
                <a:off x="8564533" y="964293"/>
                <a:ext cx="2121840" cy="79992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41FF97CE-E466-4481-A3C4-7C8608FF1A0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528533" y="928653"/>
                  <a:ext cx="2193480" cy="87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25E99738-C001-4B95-A130-1A452BBF19D9}"/>
                    </a:ext>
                  </a:extLst>
                </p14:cNvPr>
                <p14:cNvContentPartPr/>
                <p14:nvPr/>
              </p14:nvContentPartPr>
              <p14:xfrm>
                <a:off x="9211453" y="947733"/>
                <a:ext cx="24120" cy="3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25E99738-C001-4B95-A130-1A452BBF19D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75453" y="912093"/>
                  <a:ext cx="957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4F4FC1C2-4A6B-4F34-90C9-7C50EA57842F}"/>
                    </a:ext>
                  </a:extLst>
                </p14:cNvPr>
                <p14:cNvContentPartPr/>
                <p14:nvPr/>
              </p14:nvContentPartPr>
              <p14:xfrm>
                <a:off x="10601053" y="355173"/>
                <a:ext cx="625680" cy="50688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4F4FC1C2-4A6B-4F34-90C9-7C50EA5784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65413" y="319533"/>
                  <a:ext cx="69732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F4623CC4-BAAE-487B-BBE4-29BE337EAAA6}"/>
                    </a:ext>
                  </a:extLst>
                </p14:cNvPr>
                <p14:cNvContentPartPr/>
                <p14:nvPr/>
              </p14:nvContentPartPr>
              <p14:xfrm>
                <a:off x="9361933" y="1061853"/>
                <a:ext cx="375480" cy="64584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F4623CC4-BAAE-487B-BBE4-29BE337EAA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325933" y="1026213"/>
                  <a:ext cx="447120" cy="7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85024B77-037C-4F2F-83DF-A4D35E8EB1F7}"/>
                    </a:ext>
                  </a:extLst>
                </p14:cNvPr>
                <p14:cNvContentPartPr/>
                <p14:nvPr/>
              </p14:nvContentPartPr>
              <p14:xfrm>
                <a:off x="4334173" y="3521733"/>
                <a:ext cx="99720" cy="33552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85024B77-037C-4F2F-83DF-A4D35E8EB1F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98533" y="3486093"/>
                  <a:ext cx="17136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83599848-C98E-439C-BBC5-DCFD4A95AB52}"/>
                    </a:ext>
                  </a:extLst>
                </p14:cNvPr>
                <p14:cNvContentPartPr/>
                <p14:nvPr/>
              </p14:nvContentPartPr>
              <p14:xfrm>
                <a:off x="3975973" y="3350733"/>
                <a:ext cx="768600" cy="78480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83599848-C98E-439C-BBC5-DCFD4A95AB5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39973" y="3314733"/>
                  <a:ext cx="840240" cy="85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D27DCB7E-D928-4C46-BD17-D79717AB9168}"/>
                    </a:ext>
                  </a:extLst>
                </p14:cNvPr>
                <p14:cNvContentPartPr/>
                <p14:nvPr/>
              </p14:nvContentPartPr>
              <p14:xfrm>
                <a:off x="5062813" y="4316613"/>
                <a:ext cx="411120" cy="70596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D27DCB7E-D928-4C46-BD17-D79717AB916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26813" y="4280613"/>
                  <a:ext cx="482760" cy="77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DA2D2548-890D-4B62-B394-95874AFEC660}"/>
                    </a:ext>
                  </a:extLst>
                </p14:cNvPr>
                <p14:cNvContentPartPr/>
                <p14:nvPr/>
              </p14:nvContentPartPr>
              <p14:xfrm>
                <a:off x="4187293" y="4550253"/>
                <a:ext cx="655560" cy="56340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DA2D2548-890D-4B62-B394-95874AFEC6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51653" y="4514253"/>
                  <a:ext cx="727200" cy="63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6B2FA41B-7D99-4FE6-A06C-CFD16ED0D737}"/>
                    </a:ext>
                  </a:extLst>
                </p14:cNvPr>
                <p14:cNvContentPartPr/>
                <p14:nvPr/>
              </p14:nvContentPartPr>
              <p14:xfrm>
                <a:off x="4164973" y="4503813"/>
                <a:ext cx="360" cy="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6B2FA41B-7D99-4FE6-A06C-CFD16ED0D73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28973" y="4467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3B81A78B-6F45-48BD-AE15-250542364E20}"/>
                    </a:ext>
                  </a:extLst>
                </p14:cNvPr>
                <p14:cNvContentPartPr/>
                <p14:nvPr/>
              </p14:nvContentPartPr>
              <p14:xfrm>
                <a:off x="2371093" y="4774893"/>
                <a:ext cx="1508040" cy="6105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3B81A78B-6F45-48BD-AE15-250542364E2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35453" y="4739253"/>
                  <a:ext cx="1579680" cy="68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C612FA09-5A9B-4C28-B25A-CE5A117A6E58}"/>
                    </a:ext>
                  </a:extLst>
                </p14:cNvPr>
                <p14:cNvContentPartPr/>
                <p14:nvPr/>
              </p14:nvContentPartPr>
              <p14:xfrm>
                <a:off x="2827213" y="4419213"/>
                <a:ext cx="295560" cy="55620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C612FA09-5A9B-4C28-B25A-CE5A117A6E5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91573" y="4383213"/>
                  <a:ext cx="367200" cy="6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198E434C-86EF-47C4-AC5F-ED0CEC18B2A4}"/>
                    </a:ext>
                  </a:extLst>
                </p14:cNvPr>
                <p14:cNvContentPartPr/>
                <p14:nvPr/>
              </p14:nvContentPartPr>
              <p14:xfrm>
                <a:off x="4083973" y="4944093"/>
                <a:ext cx="1947600" cy="73404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198E434C-86EF-47C4-AC5F-ED0CEC18B2A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7973" y="4908093"/>
                  <a:ext cx="201924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2FD9A2AC-A847-4FC5-BE4E-ABBEDBA62F85}"/>
                    </a:ext>
                  </a:extLst>
                </p14:cNvPr>
                <p14:cNvContentPartPr/>
                <p14:nvPr/>
              </p14:nvContentPartPr>
              <p14:xfrm>
                <a:off x="4487893" y="5298693"/>
                <a:ext cx="202680" cy="11628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2FD9A2AC-A847-4FC5-BE4E-ABBEDBA62F8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452253" y="5263053"/>
                  <a:ext cx="2743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092453A6-7679-4B40-93F5-3D0D7715F7F1}"/>
                    </a:ext>
                  </a:extLst>
                </p14:cNvPr>
                <p14:cNvContentPartPr/>
                <p14:nvPr/>
              </p14:nvContentPartPr>
              <p14:xfrm>
                <a:off x="3978493" y="5553933"/>
                <a:ext cx="70920" cy="34992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092453A6-7679-4B40-93F5-3D0D7715F7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42853" y="5517933"/>
                  <a:ext cx="14256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451EE902-5713-4DED-923D-0805422BFF77}"/>
                    </a:ext>
                  </a:extLst>
                </p14:cNvPr>
                <p14:cNvContentPartPr/>
                <p14:nvPr/>
              </p14:nvContentPartPr>
              <p14:xfrm>
                <a:off x="3335893" y="5570493"/>
                <a:ext cx="459720" cy="4770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451EE902-5713-4DED-923D-0805422BFF7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99893" y="5534853"/>
                  <a:ext cx="53136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5C970C2F-BB16-499D-A433-AA453A2C5380}"/>
                    </a:ext>
                  </a:extLst>
                </p14:cNvPr>
                <p14:cNvContentPartPr/>
                <p14:nvPr/>
              </p14:nvContentPartPr>
              <p14:xfrm>
                <a:off x="3234733" y="5655093"/>
                <a:ext cx="84600" cy="13428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5C970C2F-BB16-499D-A433-AA453A2C538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98733" y="5619093"/>
                  <a:ext cx="156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6E0598D5-A182-49F4-B7C5-687499E76E2E}"/>
                    </a:ext>
                  </a:extLst>
                </p14:cNvPr>
                <p14:cNvContentPartPr/>
                <p14:nvPr/>
              </p14:nvContentPartPr>
              <p14:xfrm>
                <a:off x="3545053" y="5265933"/>
                <a:ext cx="197280" cy="27036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6E0598D5-A182-49F4-B7C5-687499E76E2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509413" y="5229933"/>
                  <a:ext cx="26892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A4533EE-8482-44E6-B2C5-EF9CD4AF7DF8}"/>
                    </a:ext>
                  </a:extLst>
                </p14:cNvPr>
                <p14:cNvContentPartPr/>
                <p14:nvPr/>
              </p14:nvContentPartPr>
              <p14:xfrm>
                <a:off x="7551853" y="947733"/>
                <a:ext cx="252000" cy="65268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A4533EE-8482-44E6-B2C5-EF9CD4AF7DF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15853" y="912093"/>
                  <a:ext cx="323640" cy="7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2156BA71-8C3A-4A41-9797-47473129356A}"/>
                    </a:ext>
                  </a:extLst>
                </p14:cNvPr>
                <p14:cNvContentPartPr/>
                <p14:nvPr/>
              </p14:nvContentPartPr>
              <p14:xfrm>
                <a:off x="6943093" y="625893"/>
                <a:ext cx="409680" cy="52740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2156BA71-8C3A-4A41-9797-47473129356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07093" y="590253"/>
                  <a:ext cx="4813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6FD90B19-214C-4634-8D5B-5159A302809B}"/>
                    </a:ext>
                  </a:extLst>
                </p14:cNvPr>
                <p14:cNvContentPartPr/>
                <p14:nvPr/>
              </p14:nvContentPartPr>
              <p14:xfrm>
                <a:off x="4865173" y="1862133"/>
                <a:ext cx="2158200" cy="9759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6FD90B19-214C-4634-8D5B-5159A302809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29533" y="1826493"/>
                  <a:ext cx="2229840" cy="10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76B2E863-3C48-45EF-A166-0DA635C7B488}"/>
                    </a:ext>
                  </a:extLst>
                </p14:cNvPr>
                <p14:cNvContentPartPr/>
                <p14:nvPr/>
              </p14:nvContentPartPr>
              <p14:xfrm>
                <a:off x="3812533" y="2206293"/>
                <a:ext cx="454320" cy="83988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76B2E863-3C48-45EF-A166-0DA635C7B4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776533" y="2170293"/>
                  <a:ext cx="525960" cy="91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F36AC8C6-0ECC-4295-B290-E38DFB5416E5}"/>
                    </a:ext>
                  </a:extLst>
                </p14:cNvPr>
                <p14:cNvContentPartPr/>
                <p14:nvPr/>
              </p14:nvContentPartPr>
              <p14:xfrm>
                <a:off x="1804813" y="1233213"/>
                <a:ext cx="1434240" cy="11966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F36AC8C6-0ECC-4295-B290-E38DFB5416E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68813" y="1197573"/>
                  <a:ext cx="1505880" cy="12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916D1C55-1B10-404B-925F-B7B855F532D8}"/>
                    </a:ext>
                  </a:extLst>
                </p14:cNvPr>
                <p14:cNvContentPartPr/>
                <p14:nvPr/>
              </p14:nvContentPartPr>
              <p14:xfrm>
                <a:off x="2759533" y="964293"/>
                <a:ext cx="360" cy="36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916D1C55-1B10-404B-925F-B7B855F532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23533" y="9286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D3C553E2-45C4-4DCB-B076-2D565D47915F}"/>
                    </a:ext>
                  </a:extLst>
                </p14:cNvPr>
                <p14:cNvContentPartPr/>
                <p14:nvPr/>
              </p14:nvContentPartPr>
              <p14:xfrm>
                <a:off x="879973" y="1574493"/>
                <a:ext cx="887400" cy="109224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D3C553E2-45C4-4DCB-B076-2D565D47915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3973" y="1538493"/>
                  <a:ext cx="959040" cy="11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A7CB0667-B5AB-4215-813A-7441F28AA008}"/>
                    </a:ext>
                  </a:extLst>
                </p14:cNvPr>
                <p14:cNvContentPartPr/>
                <p14:nvPr/>
              </p14:nvContentPartPr>
              <p14:xfrm>
                <a:off x="1622293" y="369213"/>
                <a:ext cx="2543040" cy="159480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A7CB0667-B5AB-4215-813A-7441F28AA00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586293" y="333213"/>
                  <a:ext cx="2614680" cy="166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6BE59D1A-311B-4418-B8F9-D11D79D37A9F}"/>
                    </a:ext>
                  </a:extLst>
                </p14:cNvPr>
                <p14:cNvContentPartPr/>
                <p14:nvPr/>
              </p14:nvContentPartPr>
              <p14:xfrm>
                <a:off x="1475773" y="287493"/>
                <a:ext cx="385560" cy="50544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6BE59D1A-311B-4418-B8F9-D11D79D37A9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440133" y="251493"/>
                  <a:ext cx="457200" cy="57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5536121C-DB7F-4DF8-949A-2349BD4FD20E}"/>
                    </a:ext>
                  </a:extLst>
                </p14:cNvPr>
                <p14:cNvContentPartPr/>
                <p14:nvPr/>
              </p14:nvContentPartPr>
              <p14:xfrm>
                <a:off x="4180093" y="220893"/>
                <a:ext cx="1783440" cy="165852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5536121C-DB7F-4DF8-949A-2349BD4FD20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144453" y="185253"/>
                  <a:ext cx="1855080" cy="173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7E6A3C7D-6D18-4164-9244-56487C97ADFC}"/>
                    </a:ext>
                  </a:extLst>
                </p14:cNvPr>
                <p14:cNvContentPartPr/>
                <p14:nvPr/>
              </p14:nvContentPartPr>
              <p14:xfrm>
                <a:off x="5841493" y="134853"/>
                <a:ext cx="387720" cy="28152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7E6A3C7D-6D18-4164-9244-56487C97ADF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05853" y="99213"/>
                  <a:ext cx="4593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11DDA627-4752-4DE0-AEF1-4F9212876AEC}"/>
                    </a:ext>
                  </a:extLst>
                </p14:cNvPr>
                <p14:cNvContentPartPr/>
                <p14:nvPr/>
              </p14:nvContentPartPr>
              <p14:xfrm>
                <a:off x="706813" y="3422013"/>
                <a:ext cx="1784520" cy="77508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11DDA627-4752-4DE0-AEF1-4F9212876AE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1173" y="3386373"/>
                  <a:ext cx="1856160" cy="84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437D388E-0EFC-45C0-9245-4390E4C7AB79}"/>
                    </a:ext>
                  </a:extLst>
                </p14:cNvPr>
                <p14:cNvContentPartPr/>
                <p14:nvPr/>
              </p14:nvContentPartPr>
              <p14:xfrm>
                <a:off x="1099933" y="3301773"/>
                <a:ext cx="81720" cy="36900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437D388E-0EFC-45C0-9245-4390E4C7AB7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63933" y="3265773"/>
                  <a:ext cx="15336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4BB1A92F-4C50-4BAA-959F-34DDD7E7C1C7}"/>
                    </a:ext>
                  </a:extLst>
                </p14:cNvPr>
                <p14:cNvContentPartPr/>
                <p14:nvPr/>
              </p14:nvContentPartPr>
              <p14:xfrm>
                <a:off x="219013" y="3616053"/>
                <a:ext cx="427680" cy="38700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4BB1A92F-4C50-4BAA-959F-34DDD7E7C1C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83013" y="3580413"/>
                  <a:ext cx="49932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BAAB01FD-308E-4932-AA59-489E4E5CB18C}"/>
                    </a:ext>
                  </a:extLst>
                </p14:cNvPr>
                <p14:cNvContentPartPr/>
                <p14:nvPr/>
              </p14:nvContentPartPr>
              <p14:xfrm>
                <a:off x="320893" y="3386373"/>
                <a:ext cx="7200" cy="36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BAAB01FD-308E-4932-AA59-489E4E5CB18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85253" y="335037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152985F1-EF35-4767-A207-F3CDCE5557FB}"/>
                    </a:ext>
                  </a:extLst>
                </p14:cNvPr>
                <p14:cNvContentPartPr/>
                <p14:nvPr/>
              </p14:nvContentPartPr>
              <p14:xfrm>
                <a:off x="778453" y="609333"/>
                <a:ext cx="109080" cy="39816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152985F1-EF35-4767-A207-F3CDCE5557F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42813" y="573333"/>
                  <a:ext cx="1807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B8E4E709-5A71-4E2B-905B-1C1236AB85A8}"/>
                    </a:ext>
                  </a:extLst>
                </p14:cNvPr>
                <p14:cNvContentPartPr/>
                <p14:nvPr/>
              </p14:nvContentPartPr>
              <p14:xfrm>
                <a:off x="352933" y="659733"/>
                <a:ext cx="662760" cy="86220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B8E4E709-5A71-4E2B-905B-1C1236AB85A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17293" y="624093"/>
                  <a:ext cx="734400" cy="9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C0E35A10-7A79-49D2-9575-FEEB9FCB4005}"/>
                    </a:ext>
                  </a:extLst>
                </p14:cNvPr>
                <p14:cNvContentPartPr/>
                <p14:nvPr/>
              </p14:nvContentPartPr>
              <p14:xfrm>
                <a:off x="5892253" y="2378733"/>
                <a:ext cx="2109240" cy="65196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C0E35A10-7A79-49D2-9575-FEEB9FCB400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856253" y="2343093"/>
                  <a:ext cx="2180880" cy="72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9A7F3E00-2E69-4B4C-A0B5-7FE919D9AA05}"/>
                    </a:ext>
                  </a:extLst>
                </p14:cNvPr>
                <p14:cNvContentPartPr/>
                <p14:nvPr/>
              </p14:nvContentPartPr>
              <p14:xfrm>
                <a:off x="7619533" y="2573493"/>
                <a:ext cx="228600" cy="46764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9A7F3E00-2E69-4B4C-A0B5-7FE919D9AA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583893" y="2537493"/>
                  <a:ext cx="30024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161520DD-8844-4224-A1C6-6FEE47726518}"/>
                    </a:ext>
                  </a:extLst>
                </p14:cNvPr>
                <p14:cNvContentPartPr/>
                <p14:nvPr/>
              </p14:nvContentPartPr>
              <p14:xfrm>
                <a:off x="7756333" y="3154533"/>
                <a:ext cx="1710000" cy="87480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161520DD-8844-4224-A1C6-6FEE4772651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20693" y="3118893"/>
                  <a:ext cx="1781640" cy="9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حبر 53">
                  <a:extLst>
                    <a:ext uri="{FF2B5EF4-FFF2-40B4-BE49-F238E27FC236}">
                      <a16:creationId xmlns:a16="http://schemas.microsoft.com/office/drawing/2014/main" id="{98B6A876-74D0-4D4F-9699-F6FE54FB284E}"/>
                    </a:ext>
                  </a:extLst>
                </p14:cNvPr>
                <p14:cNvContentPartPr/>
                <p14:nvPr/>
              </p14:nvContentPartPr>
              <p14:xfrm>
                <a:off x="7771813" y="3267933"/>
                <a:ext cx="187200" cy="177480"/>
              </p14:xfrm>
            </p:contentPart>
          </mc:Choice>
          <mc:Fallback xmlns="">
            <p:pic>
              <p:nvPicPr>
                <p:cNvPr id="54" name="حبر 53">
                  <a:extLst>
                    <a:ext uri="{FF2B5EF4-FFF2-40B4-BE49-F238E27FC236}">
                      <a16:creationId xmlns:a16="http://schemas.microsoft.com/office/drawing/2014/main" id="{98B6A876-74D0-4D4F-9699-F6FE54FB284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736173" y="3231933"/>
                  <a:ext cx="2588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6534181E-1C93-46E3-A864-FAA855F74209}"/>
                    </a:ext>
                  </a:extLst>
                </p14:cNvPr>
                <p14:cNvContentPartPr/>
                <p14:nvPr/>
              </p14:nvContentPartPr>
              <p14:xfrm>
                <a:off x="7006813" y="3654933"/>
                <a:ext cx="646920" cy="46332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6534181E-1C93-46E3-A864-FAA855F7420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71173" y="3618933"/>
                  <a:ext cx="71856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A3C9B7EF-ADB9-49A9-8F41-586CF92750BA}"/>
                    </a:ext>
                  </a:extLst>
                </p14:cNvPr>
                <p14:cNvContentPartPr/>
                <p14:nvPr/>
              </p14:nvContentPartPr>
              <p14:xfrm>
                <a:off x="7314973" y="3335613"/>
                <a:ext cx="6840" cy="36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A3C9B7EF-ADB9-49A9-8F41-586CF92750B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278973" y="329997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حبر 57">
                  <a:extLst>
                    <a:ext uri="{FF2B5EF4-FFF2-40B4-BE49-F238E27FC236}">
                      <a16:creationId xmlns:a16="http://schemas.microsoft.com/office/drawing/2014/main" id="{72B43ED7-EE91-405E-9CAD-D03836396B57}"/>
                    </a:ext>
                  </a:extLst>
                </p14:cNvPr>
                <p14:cNvContentPartPr/>
                <p14:nvPr/>
              </p14:nvContentPartPr>
              <p14:xfrm>
                <a:off x="8429173" y="4165053"/>
                <a:ext cx="1883520" cy="825840"/>
              </p14:xfrm>
            </p:contentPart>
          </mc:Choice>
          <mc:Fallback xmlns="">
            <p:pic>
              <p:nvPicPr>
                <p:cNvPr id="58" name="حبر 57">
                  <a:extLst>
                    <a:ext uri="{FF2B5EF4-FFF2-40B4-BE49-F238E27FC236}">
                      <a16:creationId xmlns:a16="http://schemas.microsoft.com/office/drawing/2014/main" id="{72B43ED7-EE91-405E-9CAD-D03836396B5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393533" y="4129413"/>
                  <a:ext cx="1955160" cy="89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حبر 58">
                  <a:extLst>
                    <a:ext uri="{FF2B5EF4-FFF2-40B4-BE49-F238E27FC236}">
                      <a16:creationId xmlns:a16="http://schemas.microsoft.com/office/drawing/2014/main" id="{435CAC94-BF6C-4B36-8D34-EF9666AB1F2F}"/>
                    </a:ext>
                  </a:extLst>
                </p14:cNvPr>
                <p14:cNvContentPartPr/>
                <p14:nvPr/>
              </p14:nvContentPartPr>
              <p14:xfrm>
                <a:off x="9091213" y="5113653"/>
                <a:ext cx="255960" cy="268200"/>
              </p14:xfrm>
            </p:contentPart>
          </mc:Choice>
          <mc:Fallback xmlns="">
            <p:pic>
              <p:nvPicPr>
                <p:cNvPr id="59" name="حبر 58">
                  <a:extLst>
                    <a:ext uri="{FF2B5EF4-FFF2-40B4-BE49-F238E27FC236}">
                      <a16:creationId xmlns:a16="http://schemas.microsoft.com/office/drawing/2014/main" id="{435CAC94-BF6C-4B36-8D34-EF9666AB1F2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055573" y="5077653"/>
                  <a:ext cx="3276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1" name="حبر 60">
                  <a:extLst>
                    <a:ext uri="{FF2B5EF4-FFF2-40B4-BE49-F238E27FC236}">
                      <a16:creationId xmlns:a16="http://schemas.microsoft.com/office/drawing/2014/main" id="{E018A19E-4019-43B4-9B8C-08187CC56021}"/>
                    </a:ext>
                  </a:extLst>
                </p14:cNvPr>
                <p14:cNvContentPartPr/>
                <p14:nvPr/>
              </p14:nvContentPartPr>
              <p14:xfrm>
                <a:off x="6670573" y="355173"/>
                <a:ext cx="68400" cy="390240"/>
              </p14:xfrm>
            </p:contentPart>
          </mc:Choice>
          <mc:Fallback xmlns="">
            <p:pic>
              <p:nvPicPr>
                <p:cNvPr id="61" name="حبر 60">
                  <a:extLst>
                    <a:ext uri="{FF2B5EF4-FFF2-40B4-BE49-F238E27FC236}">
                      <a16:creationId xmlns:a16="http://schemas.microsoft.com/office/drawing/2014/main" id="{E018A19E-4019-43B4-9B8C-08187CC5602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634933" y="319533"/>
                  <a:ext cx="1400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حبر 61">
                  <a:extLst>
                    <a:ext uri="{FF2B5EF4-FFF2-40B4-BE49-F238E27FC236}">
                      <a16:creationId xmlns:a16="http://schemas.microsoft.com/office/drawing/2014/main" id="{924B8C0D-0055-4944-B189-6BBA01A5C647}"/>
                    </a:ext>
                  </a:extLst>
                </p14:cNvPr>
                <p14:cNvContentPartPr/>
                <p14:nvPr/>
              </p14:nvContentPartPr>
              <p14:xfrm>
                <a:off x="5584453" y="422853"/>
                <a:ext cx="1324440" cy="1178640"/>
              </p14:xfrm>
            </p:contentPart>
          </mc:Choice>
          <mc:Fallback xmlns="">
            <p:pic>
              <p:nvPicPr>
                <p:cNvPr id="62" name="حبر 61">
                  <a:extLst>
                    <a:ext uri="{FF2B5EF4-FFF2-40B4-BE49-F238E27FC236}">
                      <a16:creationId xmlns:a16="http://schemas.microsoft.com/office/drawing/2014/main" id="{924B8C0D-0055-4944-B189-6BBA01A5C64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548813" y="387213"/>
                  <a:ext cx="1396080" cy="1250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5343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160D35E7-8559-4EA1-B810-2EE30121120A}"/>
              </a:ext>
            </a:extLst>
          </p:cNvPr>
          <p:cNvGrpSpPr/>
          <p:nvPr/>
        </p:nvGrpSpPr>
        <p:grpSpPr>
          <a:xfrm>
            <a:off x="358413" y="151773"/>
            <a:ext cx="10561320" cy="6565680"/>
            <a:chOff x="358413" y="151773"/>
            <a:chExt cx="10561320" cy="65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AEFC872B-3AE2-4947-97A0-83D8DC9F13C0}"/>
                    </a:ext>
                  </a:extLst>
                </p14:cNvPr>
                <p14:cNvContentPartPr/>
                <p14:nvPr/>
              </p14:nvContentPartPr>
              <p14:xfrm>
                <a:off x="7873773" y="2376573"/>
                <a:ext cx="37440" cy="2772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AEFC872B-3AE2-4947-97A0-83D8DC9F13C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37773" y="2340573"/>
                  <a:ext cx="1090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09998FB0-FDB1-4EE8-8C2A-E48A98A28C7D}"/>
                    </a:ext>
                  </a:extLst>
                </p14:cNvPr>
                <p14:cNvContentPartPr/>
                <p14:nvPr/>
              </p14:nvContentPartPr>
              <p14:xfrm>
                <a:off x="10599693" y="609333"/>
                <a:ext cx="72360" cy="35712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09998FB0-FDB1-4EE8-8C2A-E48A98A28C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564053" y="573333"/>
                  <a:ext cx="14400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72F6A7B5-2688-44AA-8A62-8F96A46F0B5F}"/>
                    </a:ext>
                  </a:extLst>
                </p14:cNvPr>
                <p14:cNvContentPartPr/>
                <p14:nvPr/>
              </p14:nvContentPartPr>
              <p14:xfrm>
                <a:off x="10199733" y="151773"/>
                <a:ext cx="226080" cy="30528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72F6A7B5-2688-44AA-8A62-8F96A46F0B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164093" y="115773"/>
                  <a:ext cx="2977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DD6EBF4A-D81F-4063-AD45-1897C3F1FC7C}"/>
                    </a:ext>
                  </a:extLst>
                </p14:cNvPr>
                <p14:cNvContentPartPr/>
                <p14:nvPr/>
              </p14:nvContentPartPr>
              <p14:xfrm>
                <a:off x="7392813" y="620853"/>
                <a:ext cx="2851920" cy="11415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DD6EBF4A-D81F-4063-AD45-1897C3F1FC7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56813" y="585213"/>
                  <a:ext cx="2923560" cy="12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C18F4634-080A-42A1-9146-0E8A97D0CF87}"/>
                    </a:ext>
                  </a:extLst>
                </p14:cNvPr>
                <p14:cNvContentPartPr/>
                <p14:nvPr/>
              </p14:nvContentPartPr>
              <p14:xfrm>
                <a:off x="9651813" y="371733"/>
                <a:ext cx="36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C18F4634-080A-42A1-9146-0E8A97D0CF8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615813" y="336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37E385D5-0CF1-479C-8971-6CB023F54D92}"/>
                    </a:ext>
                  </a:extLst>
                </p14:cNvPr>
                <p14:cNvContentPartPr/>
                <p14:nvPr/>
              </p14:nvContentPartPr>
              <p14:xfrm>
                <a:off x="9313053" y="422853"/>
                <a:ext cx="360" cy="36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37E385D5-0CF1-479C-8971-6CB023F54D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77413" y="387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663E5B4F-0C53-418D-977F-08C1E3875727}"/>
                    </a:ext>
                  </a:extLst>
                </p14:cNvPr>
                <p14:cNvContentPartPr/>
                <p14:nvPr/>
              </p14:nvContentPartPr>
              <p14:xfrm>
                <a:off x="6637173" y="913893"/>
                <a:ext cx="109800" cy="33804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663E5B4F-0C53-418D-977F-08C1E387572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01533" y="878253"/>
                  <a:ext cx="1814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17E05F70-55FB-4D77-B9D4-2787DD7BABA7}"/>
                    </a:ext>
                  </a:extLst>
                </p14:cNvPr>
                <p14:cNvContentPartPr/>
                <p14:nvPr/>
              </p14:nvContentPartPr>
              <p14:xfrm>
                <a:off x="5734653" y="1032333"/>
                <a:ext cx="703440" cy="130824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17E05F70-55FB-4D77-B9D4-2787DD7BABA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99013" y="996333"/>
                  <a:ext cx="775080" cy="13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5A719FEF-482D-4DE5-A41B-A05700C9B90D}"/>
                    </a:ext>
                  </a:extLst>
                </p14:cNvPr>
                <p14:cNvContentPartPr/>
                <p14:nvPr/>
              </p14:nvContentPartPr>
              <p14:xfrm>
                <a:off x="5756613" y="1218453"/>
                <a:ext cx="360" cy="3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5A719FEF-482D-4DE5-A41B-A05700C9B90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20613" y="1182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4EC60F10-FF30-4F91-B6B8-831047C95ADE}"/>
                    </a:ext>
                  </a:extLst>
                </p14:cNvPr>
                <p14:cNvContentPartPr/>
                <p14:nvPr/>
              </p14:nvContentPartPr>
              <p14:xfrm>
                <a:off x="5147493" y="1015773"/>
                <a:ext cx="343080" cy="50400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4EC60F10-FF30-4F91-B6B8-831047C95AD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11493" y="979773"/>
                  <a:ext cx="414720" cy="57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A0922B7E-4DD7-47DE-961E-974BF345B037}"/>
                    </a:ext>
                  </a:extLst>
                </p14:cNvPr>
                <p14:cNvContentPartPr/>
                <p14:nvPr/>
              </p14:nvContentPartPr>
              <p14:xfrm>
                <a:off x="5132733" y="1653333"/>
                <a:ext cx="353520" cy="71820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A0922B7E-4DD7-47DE-961E-974BF345B03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96733" y="1617333"/>
                  <a:ext cx="425160" cy="78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75F06BF5-B875-4C65-BF40-CDC00FB4C706}"/>
                    </a:ext>
                  </a:extLst>
                </p14:cNvPr>
                <p14:cNvContentPartPr/>
                <p14:nvPr/>
              </p14:nvContentPartPr>
              <p14:xfrm>
                <a:off x="4163973" y="1472613"/>
                <a:ext cx="628920" cy="77292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75F06BF5-B875-4C65-BF40-CDC00FB4C70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27973" y="1436973"/>
                  <a:ext cx="700560" cy="84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AB6E72CE-9AE2-4525-BB9D-0759767C6392}"/>
                    </a:ext>
                  </a:extLst>
                </p14:cNvPr>
                <p14:cNvContentPartPr/>
                <p14:nvPr/>
              </p14:nvContentPartPr>
              <p14:xfrm>
                <a:off x="4198893" y="1811013"/>
                <a:ext cx="360" cy="36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AB6E72CE-9AE2-4525-BB9D-0759767C63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62893" y="1775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C1994A49-27D1-41E5-87F5-CE28C96D1E57}"/>
                    </a:ext>
                  </a:extLst>
                </p14:cNvPr>
                <p14:cNvContentPartPr/>
                <p14:nvPr/>
              </p14:nvContentPartPr>
              <p14:xfrm>
                <a:off x="4012773" y="1811013"/>
                <a:ext cx="360" cy="36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C1994A49-27D1-41E5-87F5-CE28C96D1E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76773" y="1775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121CB60F-748A-48FF-BE47-9D02B2F5E210}"/>
                    </a:ext>
                  </a:extLst>
                </p14:cNvPr>
                <p14:cNvContentPartPr/>
                <p14:nvPr/>
              </p14:nvContentPartPr>
              <p14:xfrm>
                <a:off x="3640173" y="1845213"/>
                <a:ext cx="284040" cy="46188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121CB60F-748A-48FF-BE47-9D02B2F5E21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04173" y="1809213"/>
                  <a:ext cx="35568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50802F9F-DCEA-4F37-A37B-36857B21E544}"/>
                    </a:ext>
                  </a:extLst>
                </p14:cNvPr>
                <p14:cNvContentPartPr/>
                <p14:nvPr/>
              </p14:nvContentPartPr>
              <p14:xfrm>
                <a:off x="3354333" y="1286493"/>
                <a:ext cx="100440" cy="2887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50802F9F-DCEA-4F37-A37B-36857B21E54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18333" y="1250493"/>
                  <a:ext cx="17208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19BAA7FF-2B90-469F-8C4F-473C6A6039C6}"/>
                    </a:ext>
                  </a:extLst>
                </p14:cNvPr>
                <p14:cNvContentPartPr/>
                <p14:nvPr/>
              </p14:nvContentPartPr>
              <p14:xfrm>
                <a:off x="2907573" y="1946733"/>
                <a:ext cx="565920" cy="81288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19BAA7FF-2B90-469F-8C4F-473C6A6039C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71933" y="1911093"/>
                  <a:ext cx="637560" cy="88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C9E80DAC-BFDD-470D-A60F-31C648DC8547}"/>
                    </a:ext>
                  </a:extLst>
                </p14:cNvPr>
                <p14:cNvContentPartPr/>
                <p14:nvPr/>
              </p14:nvContentPartPr>
              <p14:xfrm>
                <a:off x="2268573" y="1370733"/>
                <a:ext cx="424800" cy="69660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C9E80DAC-BFDD-470D-A60F-31C648DC854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32933" y="1335093"/>
                  <a:ext cx="496440" cy="76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8DF4B11C-9519-435F-9F30-2C210D377321}"/>
                    </a:ext>
                  </a:extLst>
                </p14:cNvPr>
                <p14:cNvContentPartPr/>
                <p14:nvPr/>
              </p14:nvContentPartPr>
              <p14:xfrm>
                <a:off x="1825773" y="1760613"/>
                <a:ext cx="543600" cy="111996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8DF4B11C-9519-435F-9F30-2C210D37732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89773" y="1724973"/>
                  <a:ext cx="615240" cy="11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719CF7A8-8116-42F5-8107-D15B4BADFA8C}"/>
                    </a:ext>
                  </a:extLst>
                </p14:cNvPr>
                <p14:cNvContentPartPr/>
                <p14:nvPr/>
              </p14:nvContentPartPr>
              <p14:xfrm>
                <a:off x="1505733" y="2505453"/>
                <a:ext cx="119880" cy="52128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719CF7A8-8116-42F5-8107-D15B4BADFA8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70093" y="2469813"/>
                  <a:ext cx="191520" cy="59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B2504299-7161-45C6-8BF7-AB980A83B5D8}"/>
                    </a:ext>
                  </a:extLst>
                </p14:cNvPr>
                <p14:cNvContentPartPr/>
                <p14:nvPr/>
              </p14:nvContentPartPr>
              <p14:xfrm>
                <a:off x="1506453" y="2353173"/>
                <a:ext cx="360" cy="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B2504299-7161-45C6-8BF7-AB980A83B5D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70453" y="23175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487B06F2-73AE-4083-9CFE-A113EC1DC42A}"/>
                    </a:ext>
                  </a:extLst>
                </p14:cNvPr>
                <p14:cNvContentPartPr/>
                <p14:nvPr/>
              </p14:nvContentPartPr>
              <p14:xfrm>
                <a:off x="2706333" y="1064733"/>
                <a:ext cx="1377360" cy="213840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487B06F2-73AE-4083-9CFE-A113EC1DC42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670333" y="1029093"/>
                  <a:ext cx="1449000" cy="22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1FDD59E6-0746-4EF4-B9CD-756B887C613A}"/>
                    </a:ext>
                  </a:extLst>
                </p14:cNvPr>
                <p14:cNvContentPartPr/>
                <p14:nvPr/>
              </p14:nvContentPartPr>
              <p14:xfrm>
                <a:off x="3674013" y="3064173"/>
                <a:ext cx="420120" cy="65304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1FDD59E6-0746-4EF4-B9CD-756B887C613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38373" y="3028533"/>
                  <a:ext cx="49176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DFF64FF7-72F0-4372-BDFA-FD015046B562}"/>
                    </a:ext>
                  </a:extLst>
                </p14:cNvPr>
                <p14:cNvContentPartPr/>
                <p14:nvPr/>
              </p14:nvContentPartPr>
              <p14:xfrm>
                <a:off x="3728733" y="3555933"/>
                <a:ext cx="471240" cy="39096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DFF64FF7-72F0-4372-BDFA-FD015046B56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92733" y="3519933"/>
                  <a:ext cx="5428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0F554393-172A-4AF1-879B-7B1C8A2EE611}"/>
                    </a:ext>
                  </a:extLst>
                </p14:cNvPr>
                <p14:cNvContentPartPr/>
                <p14:nvPr/>
              </p14:nvContentPartPr>
              <p14:xfrm>
                <a:off x="4723773" y="4114653"/>
                <a:ext cx="169560" cy="34668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0F554393-172A-4AF1-879B-7B1C8A2EE61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87773" y="4078653"/>
                  <a:ext cx="2412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7B6A4462-BC07-4A59-8CAC-7614DA5D88C4}"/>
                    </a:ext>
                  </a:extLst>
                </p14:cNvPr>
                <p14:cNvContentPartPr/>
                <p14:nvPr/>
              </p14:nvContentPartPr>
              <p14:xfrm>
                <a:off x="4282773" y="3757533"/>
                <a:ext cx="1375920" cy="93564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7B6A4462-BC07-4A59-8CAC-7614DA5D88C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246773" y="3721893"/>
                  <a:ext cx="1447560" cy="10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9765568E-A811-4AB5-9148-6C03B80F99A0}"/>
                    </a:ext>
                  </a:extLst>
                </p14:cNvPr>
                <p14:cNvContentPartPr/>
                <p14:nvPr/>
              </p14:nvContentPartPr>
              <p14:xfrm>
                <a:off x="3231933" y="201093"/>
                <a:ext cx="1051920" cy="91800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9765568E-A811-4AB5-9148-6C03B80F99A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195933" y="165453"/>
                  <a:ext cx="1123560" cy="9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DDF31820-48D4-4952-B0A0-2D713FBE4474}"/>
                    </a:ext>
                  </a:extLst>
                </p14:cNvPr>
                <p14:cNvContentPartPr/>
                <p14:nvPr/>
              </p14:nvContentPartPr>
              <p14:xfrm>
                <a:off x="3960213" y="304773"/>
                <a:ext cx="461880" cy="41076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DDF31820-48D4-4952-B0A0-2D713FBE44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924573" y="268773"/>
                  <a:ext cx="53352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9E133935-0A82-4C97-8FFF-6C1ED43DFA88}"/>
                    </a:ext>
                  </a:extLst>
                </p14:cNvPr>
                <p14:cNvContentPartPr/>
                <p14:nvPr/>
              </p14:nvContentPartPr>
              <p14:xfrm>
                <a:off x="1472973" y="402693"/>
                <a:ext cx="1778400" cy="65016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9E133935-0A82-4C97-8FFF-6C1ED43DFA8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36973" y="366693"/>
                  <a:ext cx="1850040" cy="72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E3102595-1F22-417A-BFD5-BA0BD212FDC9}"/>
                    </a:ext>
                  </a:extLst>
                </p14:cNvPr>
                <p14:cNvContentPartPr/>
                <p14:nvPr/>
              </p14:nvContentPartPr>
              <p14:xfrm>
                <a:off x="1369653" y="797253"/>
                <a:ext cx="374400" cy="44496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E3102595-1F22-417A-BFD5-BA0BD212FDC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34013" y="761613"/>
                  <a:ext cx="44604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DAA2554E-3083-46E5-90AB-541A89572037}"/>
                    </a:ext>
                  </a:extLst>
                </p14:cNvPr>
                <p14:cNvContentPartPr/>
                <p14:nvPr/>
              </p14:nvContentPartPr>
              <p14:xfrm>
                <a:off x="5492013" y="1963653"/>
                <a:ext cx="1365840" cy="56556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DAA2554E-3083-46E5-90AB-541A8957203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456013" y="1927653"/>
                  <a:ext cx="143748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5B089F37-424F-427C-9E62-0880FDC7A323}"/>
                    </a:ext>
                  </a:extLst>
                </p14:cNvPr>
                <p14:cNvContentPartPr/>
                <p14:nvPr/>
              </p14:nvContentPartPr>
              <p14:xfrm>
                <a:off x="1285053" y="3013773"/>
                <a:ext cx="956880" cy="48780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5B089F37-424F-427C-9E62-0880FDC7A32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49053" y="2977773"/>
                  <a:ext cx="102852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1AA00DD2-7E27-49C8-AA1B-882DA6F07532}"/>
                    </a:ext>
                  </a:extLst>
                </p14:cNvPr>
                <p14:cNvContentPartPr/>
                <p14:nvPr/>
              </p14:nvContentPartPr>
              <p14:xfrm>
                <a:off x="6468333" y="2133213"/>
                <a:ext cx="2274840" cy="123336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1AA00DD2-7E27-49C8-AA1B-882DA6F0753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432333" y="2097213"/>
                  <a:ext cx="2346480" cy="13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3EF29201-AD74-408D-A7A3-EE9F5A2FE1DC}"/>
                    </a:ext>
                  </a:extLst>
                </p14:cNvPr>
                <p14:cNvContentPartPr/>
                <p14:nvPr/>
              </p14:nvContentPartPr>
              <p14:xfrm>
                <a:off x="8293533" y="3115653"/>
                <a:ext cx="632160" cy="43704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3EF29201-AD74-408D-A7A3-EE9F5A2FE1D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257533" y="3079653"/>
                  <a:ext cx="70380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43701118-9E1C-4CA2-847A-A46A6A2118D2}"/>
                    </a:ext>
                  </a:extLst>
                </p14:cNvPr>
                <p14:cNvContentPartPr/>
                <p14:nvPr/>
              </p14:nvContentPartPr>
              <p14:xfrm>
                <a:off x="9232773" y="3525693"/>
                <a:ext cx="1452240" cy="105228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43701118-9E1C-4CA2-847A-A46A6A2118D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196773" y="3490053"/>
                  <a:ext cx="1523880" cy="11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9321E6E5-EA15-4E01-95DF-B75E02E9F70C}"/>
                    </a:ext>
                  </a:extLst>
                </p14:cNvPr>
                <p14:cNvContentPartPr/>
                <p14:nvPr/>
              </p14:nvContentPartPr>
              <p14:xfrm>
                <a:off x="9279213" y="3690933"/>
                <a:ext cx="150480" cy="28692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9321E6E5-EA15-4E01-95DF-B75E02E9F70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243213" y="3654933"/>
                  <a:ext cx="2221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B3799479-121F-4A1A-B727-296B2AD0AD85}"/>
                    </a:ext>
                  </a:extLst>
                </p14:cNvPr>
                <p14:cNvContentPartPr/>
                <p14:nvPr/>
              </p14:nvContentPartPr>
              <p14:xfrm>
                <a:off x="8529333" y="4187013"/>
                <a:ext cx="614520" cy="35460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B3799479-121F-4A1A-B727-296B2AD0AD8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493333" y="4151013"/>
                  <a:ext cx="6861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حبر 53">
                  <a:extLst>
                    <a:ext uri="{FF2B5EF4-FFF2-40B4-BE49-F238E27FC236}">
                      <a16:creationId xmlns:a16="http://schemas.microsoft.com/office/drawing/2014/main" id="{6B0E7D33-ABDA-40C9-A0E1-6F51B6ADA6A7}"/>
                    </a:ext>
                  </a:extLst>
                </p14:cNvPr>
                <p14:cNvContentPartPr/>
                <p14:nvPr/>
              </p14:nvContentPartPr>
              <p14:xfrm>
                <a:off x="8517093" y="4063173"/>
                <a:ext cx="59760" cy="7200"/>
              </p14:xfrm>
            </p:contentPart>
          </mc:Choice>
          <mc:Fallback xmlns="">
            <p:pic>
              <p:nvPicPr>
                <p:cNvPr id="54" name="حبر 53">
                  <a:extLst>
                    <a:ext uri="{FF2B5EF4-FFF2-40B4-BE49-F238E27FC236}">
                      <a16:creationId xmlns:a16="http://schemas.microsoft.com/office/drawing/2014/main" id="{6B0E7D33-ABDA-40C9-A0E1-6F51B6ADA6A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481093" y="4027533"/>
                  <a:ext cx="1314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AE1E7DCF-38E1-4247-A29D-F8A9FD7E22FF}"/>
                    </a:ext>
                  </a:extLst>
                </p14:cNvPr>
                <p14:cNvContentPartPr/>
                <p14:nvPr/>
              </p14:nvContentPartPr>
              <p14:xfrm>
                <a:off x="9512853" y="4329213"/>
                <a:ext cx="1406880" cy="85824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AE1E7DCF-38E1-4247-A29D-F8A9FD7E22F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477213" y="4293573"/>
                  <a:ext cx="1478520" cy="9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9E9045C6-D6D3-4C17-9580-D7ACB278DEAB}"/>
                    </a:ext>
                  </a:extLst>
                </p14:cNvPr>
                <p14:cNvContentPartPr/>
                <p14:nvPr/>
              </p14:nvContentPartPr>
              <p14:xfrm>
                <a:off x="10199013" y="5232093"/>
                <a:ext cx="259200" cy="10476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9E9045C6-D6D3-4C17-9580-D7ACB278DEA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163373" y="5196093"/>
                  <a:ext cx="3308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8" name="حبر 57">
                  <a:extLst>
                    <a:ext uri="{FF2B5EF4-FFF2-40B4-BE49-F238E27FC236}">
                      <a16:creationId xmlns:a16="http://schemas.microsoft.com/office/drawing/2014/main" id="{B1507D98-147E-433A-8602-BCC7F0971F2F}"/>
                    </a:ext>
                  </a:extLst>
                </p14:cNvPr>
                <p14:cNvContentPartPr/>
                <p14:nvPr/>
              </p14:nvContentPartPr>
              <p14:xfrm>
                <a:off x="1946733" y="3369093"/>
                <a:ext cx="144000" cy="336960"/>
              </p14:xfrm>
            </p:contentPart>
          </mc:Choice>
          <mc:Fallback xmlns="">
            <p:pic>
              <p:nvPicPr>
                <p:cNvPr id="58" name="حبر 57">
                  <a:extLst>
                    <a:ext uri="{FF2B5EF4-FFF2-40B4-BE49-F238E27FC236}">
                      <a16:creationId xmlns:a16="http://schemas.microsoft.com/office/drawing/2014/main" id="{B1507D98-147E-433A-8602-BCC7F0971F2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10733" y="3333093"/>
                  <a:ext cx="21564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9" name="حبر 58">
                  <a:extLst>
                    <a:ext uri="{FF2B5EF4-FFF2-40B4-BE49-F238E27FC236}">
                      <a16:creationId xmlns:a16="http://schemas.microsoft.com/office/drawing/2014/main" id="{7DDF991E-2419-44A0-A518-C12696EDB022}"/>
                    </a:ext>
                  </a:extLst>
                </p14:cNvPr>
                <p14:cNvContentPartPr/>
                <p14:nvPr/>
              </p14:nvContentPartPr>
              <p14:xfrm>
                <a:off x="927213" y="3983253"/>
                <a:ext cx="1885680" cy="817560"/>
              </p14:xfrm>
            </p:contentPart>
          </mc:Choice>
          <mc:Fallback xmlns="">
            <p:pic>
              <p:nvPicPr>
                <p:cNvPr id="59" name="حبر 58">
                  <a:extLst>
                    <a:ext uri="{FF2B5EF4-FFF2-40B4-BE49-F238E27FC236}">
                      <a16:creationId xmlns:a16="http://schemas.microsoft.com/office/drawing/2014/main" id="{7DDF991E-2419-44A0-A518-C12696EDB02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91573" y="3947253"/>
                  <a:ext cx="1957320" cy="88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0" name="حبر 59">
                  <a:extLst>
                    <a:ext uri="{FF2B5EF4-FFF2-40B4-BE49-F238E27FC236}">
                      <a16:creationId xmlns:a16="http://schemas.microsoft.com/office/drawing/2014/main" id="{91CA23A8-989D-44EF-9F69-94837F3F695D}"/>
                    </a:ext>
                  </a:extLst>
                </p14:cNvPr>
                <p14:cNvContentPartPr/>
                <p14:nvPr/>
              </p14:nvContentPartPr>
              <p14:xfrm>
                <a:off x="1100013" y="3775173"/>
                <a:ext cx="325800" cy="344880"/>
              </p14:xfrm>
            </p:contentPart>
          </mc:Choice>
          <mc:Fallback xmlns="">
            <p:pic>
              <p:nvPicPr>
                <p:cNvPr id="60" name="حبر 59">
                  <a:extLst>
                    <a:ext uri="{FF2B5EF4-FFF2-40B4-BE49-F238E27FC236}">
                      <a16:creationId xmlns:a16="http://schemas.microsoft.com/office/drawing/2014/main" id="{91CA23A8-989D-44EF-9F69-94837F3F695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64013" y="3739533"/>
                  <a:ext cx="3974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1" name="حبر 60">
                  <a:extLst>
                    <a:ext uri="{FF2B5EF4-FFF2-40B4-BE49-F238E27FC236}">
                      <a16:creationId xmlns:a16="http://schemas.microsoft.com/office/drawing/2014/main" id="{AC989E34-B8DD-421F-A0BA-680EA45BC1B4}"/>
                    </a:ext>
                  </a:extLst>
                </p14:cNvPr>
                <p14:cNvContentPartPr/>
                <p14:nvPr/>
              </p14:nvContentPartPr>
              <p14:xfrm>
                <a:off x="358413" y="4009533"/>
                <a:ext cx="572760" cy="358200"/>
              </p14:xfrm>
            </p:contentPart>
          </mc:Choice>
          <mc:Fallback xmlns="">
            <p:pic>
              <p:nvPicPr>
                <p:cNvPr id="61" name="حبر 60">
                  <a:extLst>
                    <a:ext uri="{FF2B5EF4-FFF2-40B4-BE49-F238E27FC236}">
                      <a16:creationId xmlns:a16="http://schemas.microsoft.com/office/drawing/2014/main" id="{AC989E34-B8DD-421F-A0BA-680EA45BC1B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22773" y="3973893"/>
                  <a:ext cx="64440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حبر 61">
                  <a:extLst>
                    <a:ext uri="{FF2B5EF4-FFF2-40B4-BE49-F238E27FC236}">
                      <a16:creationId xmlns:a16="http://schemas.microsoft.com/office/drawing/2014/main" id="{4DC0B9B6-32C4-4DD3-BF22-358863A3D30C}"/>
                    </a:ext>
                  </a:extLst>
                </p14:cNvPr>
                <p14:cNvContentPartPr/>
                <p14:nvPr/>
              </p14:nvContentPartPr>
              <p14:xfrm>
                <a:off x="507453" y="3657093"/>
                <a:ext cx="360" cy="360"/>
              </p14:xfrm>
            </p:contentPart>
          </mc:Choice>
          <mc:Fallback xmlns="">
            <p:pic>
              <p:nvPicPr>
                <p:cNvPr id="62" name="حبر 61">
                  <a:extLst>
                    <a:ext uri="{FF2B5EF4-FFF2-40B4-BE49-F238E27FC236}">
                      <a16:creationId xmlns:a16="http://schemas.microsoft.com/office/drawing/2014/main" id="{4DC0B9B6-32C4-4DD3-BF22-358863A3D30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1453" y="3621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852F0596-6AB1-4899-9A20-86E0A796E5BA}"/>
                    </a:ext>
                  </a:extLst>
                </p14:cNvPr>
                <p14:cNvContentPartPr/>
                <p14:nvPr/>
              </p14:nvContentPartPr>
              <p14:xfrm>
                <a:off x="5217333" y="5018253"/>
                <a:ext cx="336960" cy="61056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852F0596-6AB1-4899-9A20-86E0A796E5B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81333" y="4982613"/>
                  <a:ext cx="408600" cy="68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549CCB3C-7F15-4615-AEC6-D54CA9D53DBD}"/>
                    </a:ext>
                  </a:extLst>
                </p14:cNvPr>
                <p14:cNvContentPartPr/>
                <p14:nvPr/>
              </p14:nvContentPartPr>
              <p14:xfrm>
                <a:off x="4684533" y="5315253"/>
                <a:ext cx="479880" cy="35172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549CCB3C-7F15-4615-AEC6-D54CA9D53DB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48893" y="5279253"/>
                  <a:ext cx="55152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53025EEE-7091-4966-8E48-6059ECDA8A54}"/>
                    </a:ext>
                  </a:extLst>
                </p14:cNvPr>
                <p14:cNvContentPartPr/>
                <p14:nvPr/>
              </p14:nvContentPartPr>
              <p14:xfrm>
                <a:off x="4706853" y="5164053"/>
                <a:ext cx="360" cy="36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53025EEE-7091-4966-8E48-6059ECDA8A5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1213" y="51284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3B750376-805C-45FC-A25E-F49917DC8244}"/>
                    </a:ext>
                  </a:extLst>
                </p14:cNvPr>
                <p14:cNvContentPartPr/>
                <p14:nvPr/>
              </p14:nvContentPartPr>
              <p14:xfrm>
                <a:off x="3332373" y="5197893"/>
                <a:ext cx="1071720" cy="65520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3B750376-805C-45FC-A25E-F49917DC824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296733" y="5162253"/>
                  <a:ext cx="1143360" cy="72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FCF30FAF-3D43-4024-82E3-938432272DCA}"/>
                    </a:ext>
                  </a:extLst>
                </p14:cNvPr>
                <p14:cNvContentPartPr/>
                <p14:nvPr/>
              </p14:nvContentPartPr>
              <p14:xfrm>
                <a:off x="3437133" y="5367813"/>
                <a:ext cx="6840" cy="36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FCF30FAF-3D43-4024-82E3-938432272DC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01493" y="533181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BE05CD48-0008-4311-B19D-F334C22A8069}"/>
                    </a:ext>
                  </a:extLst>
                </p14:cNvPr>
                <p14:cNvContentPartPr/>
                <p14:nvPr/>
              </p14:nvContentPartPr>
              <p14:xfrm>
                <a:off x="3742053" y="5232093"/>
                <a:ext cx="6840" cy="36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BE05CD48-0008-4311-B19D-F334C22A806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06053" y="519609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حبر 63">
                  <a:extLst>
                    <a:ext uri="{FF2B5EF4-FFF2-40B4-BE49-F238E27FC236}">
                      <a16:creationId xmlns:a16="http://schemas.microsoft.com/office/drawing/2014/main" id="{35F65F66-8A76-4C28-8657-CA294165EAA1}"/>
                    </a:ext>
                  </a:extLst>
                </p14:cNvPr>
                <p14:cNvContentPartPr/>
                <p14:nvPr/>
              </p14:nvContentPartPr>
              <p14:xfrm>
                <a:off x="3742053" y="5214813"/>
                <a:ext cx="93600" cy="269640"/>
              </p14:xfrm>
            </p:contentPart>
          </mc:Choice>
          <mc:Fallback xmlns="">
            <p:pic>
              <p:nvPicPr>
                <p:cNvPr id="64" name="حبر 63">
                  <a:extLst>
                    <a:ext uri="{FF2B5EF4-FFF2-40B4-BE49-F238E27FC236}">
                      <a16:creationId xmlns:a16="http://schemas.microsoft.com/office/drawing/2014/main" id="{35F65F66-8A76-4C28-8657-CA294165EAA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706053" y="5178813"/>
                  <a:ext cx="16524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5" name="حبر 64">
                  <a:extLst>
                    <a:ext uri="{FF2B5EF4-FFF2-40B4-BE49-F238E27FC236}">
                      <a16:creationId xmlns:a16="http://schemas.microsoft.com/office/drawing/2014/main" id="{E6457BA6-8F4C-4859-BD4F-28E399A19F6C}"/>
                    </a:ext>
                  </a:extLst>
                </p14:cNvPr>
                <p14:cNvContentPartPr/>
                <p14:nvPr/>
              </p14:nvContentPartPr>
              <p14:xfrm>
                <a:off x="5079453" y="5824653"/>
                <a:ext cx="671760" cy="121680"/>
              </p14:xfrm>
            </p:contentPart>
          </mc:Choice>
          <mc:Fallback xmlns="">
            <p:pic>
              <p:nvPicPr>
                <p:cNvPr id="65" name="حبر 64">
                  <a:extLst>
                    <a:ext uri="{FF2B5EF4-FFF2-40B4-BE49-F238E27FC236}">
                      <a16:creationId xmlns:a16="http://schemas.microsoft.com/office/drawing/2014/main" id="{E6457BA6-8F4C-4859-BD4F-28E399A19F6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043813" y="5788653"/>
                  <a:ext cx="7434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6" name="حبر 65">
                  <a:extLst>
                    <a:ext uri="{FF2B5EF4-FFF2-40B4-BE49-F238E27FC236}">
                      <a16:creationId xmlns:a16="http://schemas.microsoft.com/office/drawing/2014/main" id="{A8955C02-7659-471A-9C45-AB384091235E}"/>
                    </a:ext>
                  </a:extLst>
                </p14:cNvPr>
                <p14:cNvContentPartPr/>
                <p14:nvPr/>
              </p14:nvContentPartPr>
              <p14:xfrm>
                <a:off x="5460333" y="5434773"/>
                <a:ext cx="1686960" cy="1282680"/>
              </p14:xfrm>
            </p:contentPart>
          </mc:Choice>
          <mc:Fallback xmlns="">
            <p:pic>
              <p:nvPicPr>
                <p:cNvPr id="66" name="حبر 65">
                  <a:extLst>
                    <a:ext uri="{FF2B5EF4-FFF2-40B4-BE49-F238E27FC236}">
                      <a16:creationId xmlns:a16="http://schemas.microsoft.com/office/drawing/2014/main" id="{A8955C02-7659-471A-9C45-AB384091235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424693" y="5399133"/>
                  <a:ext cx="1758600" cy="13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7" name="حبر 66">
                  <a:extLst>
                    <a:ext uri="{FF2B5EF4-FFF2-40B4-BE49-F238E27FC236}">
                      <a16:creationId xmlns:a16="http://schemas.microsoft.com/office/drawing/2014/main" id="{B6F99C6A-951E-48E6-AF23-3F8D04FABFB3}"/>
                    </a:ext>
                  </a:extLst>
                </p14:cNvPr>
                <p14:cNvContentPartPr/>
                <p14:nvPr/>
              </p14:nvContentPartPr>
              <p14:xfrm>
                <a:off x="6004653" y="6569493"/>
                <a:ext cx="209880" cy="84960"/>
              </p14:xfrm>
            </p:contentPart>
          </mc:Choice>
          <mc:Fallback xmlns="">
            <p:pic>
              <p:nvPicPr>
                <p:cNvPr id="67" name="حبر 66">
                  <a:extLst>
                    <a:ext uri="{FF2B5EF4-FFF2-40B4-BE49-F238E27FC236}">
                      <a16:creationId xmlns:a16="http://schemas.microsoft.com/office/drawing/2014/main" id="{B6F99C6A-951E-48E6-AF23-3F8D04FABFB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969013" y="6533853"/>
                  <a:ext cx="2815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9" name="حبر 68">
                  <a:extLst>
                    <a:ext uri="{FF2B5EF4-FFF2-40B4-BE49-F238E27FC236}">
                      <a16:creationId xmlns:a16="http://schemas.microsoft.com/office/drawing/2014/main" id="{1595D602-6406-4345-ADC8-3517EBF09B18}"/>
                    </a:ext>
                  </a:extLst>
                </p14:cNvPr>
                <p14:cNvContentPartPr/>
                <p14:nvPr/>
              </p14:nvContentPartPr>
              <p14:xfrm>
                <a:off x="6603333" y="5570493"/>
                <a:ext cx="360" cy="360"/>
              </p14:xfrm>
            </p:contentPart>
          </mc:Choice>
          <mc:Fallback xmlns="">
            <p:pic>
              <p:nvPicPr>
                <p:cNvPr id="69" name="حبر 68">
                  <a:extLst>
                    <a:ext uri="{FF2B5EF4-FFF2-40B4-BE49-F238E27FC236}">
                      <a16:creationId xmlns:a16="http://schemas.microsoft.com/office/drawing/2014/main" id="{1595D602-6406-4345-ADC8-3517EBF09B1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67333" y="55348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حبر 69">
                  <a:extLst>
                    <a:ext uri="{FF2B5EF4-FFF2-40B4-BE49-F238E27FC236}">
                      <a16:creationId xmlns:a16="http://schemas.microsoft.com/office/drawing/2014/main" id="{57325E5E-CEDD-40DA-9721-8FDF9F1B7DAF}"/>
                    </a:ext>
                  </a:extLst>
                </p14:cNvPr>
                <p14:cNvContentPartPr/>
                <p14:nvPr/>
              </p14:nvContentPartPr>
              <p14:xfrm>
                <a:off x="6518733" y="5604333"/>
                <a:ext cx="7200" cy="360"/>
              </p14:xfrm>
            </p:contentPart>
          </mc:Choice>
          <mc:Fallback xmlns="">
            <p:pic>
              <p:nvPicPr>
                <p:cNvPr id="70" name="حبر 69">
                  <a:extLst>
                    <a:ext uri="{FF2B5EF4-FFF2-40B4-BE49-F238E27FC236}">
                      <a16:creationId xmlns:a16="http://schemas.microsoft.com/office/drawing/2014/main" id="{57325E5E-CEDD-40DA-9721-8FDF9F1B7DA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483093" y="556869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2B05C94C-ABF5-46C7-9907-B653E620B6B3}"/>
                    </a:ext>
                  </a:extLst>
                </p14:cNvPr>
                <p14:cNvContentPartPr/>
                <p14:nvPr/>
              </p14:nvContentPartPr>
              <p14:xfrm>
                <a:off x="6248013" y="5672373"/>
                <a:ext cx="360" cy="36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2B05C94C-ABF5-46C7-9907-B653E620B6B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12373" y="5636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حبر 72">
                  <a:extLst>
                    <a:ext uri="{FF2B5EF4-FFF2-40B4-BE49-F238E27FC236}">
                      <a16:creationId xmlns:a16="http://schemas.microsoft.com/office/drawing/2014/main" id="{93E69122-3176-4E63-99C5-82EDE53B3F02}"/>
                    </a:ext>
                  </a:extLst>
                </p14:cNvPr>
                <p14:cNvContentPartPr/>
                <p14:nvPr/>
              </p14:nvContentPartPr>
              <p14:xfrm>
                <a:off x="1066173" y="1591053"/>
                <a:ext cx="163800" cy="190440"/>
              </p14:xfrm>
            </p:contentPart>
          </mc:Choice>
          <mc:Fallback xmlns="">
            <p:pic>
              <p:nvPicPr>
                <p:cNvPr id="73" name="حبر 72">
                  <a:extLst>
                    <a:ext uri="{FF2B5EF4-FFF2-40B4-BE49-F238E27FC236}">
                      <a16:creationId xmlns:a16="http://schemas.microsoft.com/office/drawing/2014/main" id="{93E69122-3176-4E63-99C5-82EDE53B3F0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30173" y="1555053"/>
                  <a:ext cx="2354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حبر 73">
                  <a:extLst>
                    <a:ext uri="{FF2B5EF4-FFF2-40B4-BE49-F238E27FC236}">
                      <a16:creationId xmlns:a16="http://schemas.microsoft.com/office/drawing/2014/main" id="{A10CA976-D165-4DF9-B101-E579ADE1B7E7}"/>
                    </a:ext>
                  </a:extLst>
                </p14:cNvPr>
                <p14:cNvContentPartPr/>
                <p14:nvPr/>
              </p14:nvContentPartPr>
              <p14:xfrm>
                <a:off x="727773" y="1608333"/>
                <a:ext cx="592560" cy="608400"/>
              </p14:xfrm>
            </p:contentPart>
          </mc:Choice>
          <mc:Fallback xmlns="">
            <p:pic>
              <p:nvPicPr>
                <p:cNvPr id="74" name="حبر 73">
                  <a:extLst>
                    <a:ext uri="{FF2B5EF4-FFF2-40B4-BE49-F238E27FC236}">
                      <a16:creationId xmlns:a16="http://schemas.microsoft.com/office/drawing/2014/main" id="{A10CA976-D165-4DF9-B101-E579ADE1B7E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2133" y="1572333"/>
                  <a:ext cx="66420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حبر 75">
                  <a:extLst>
                    <a:ext uri="{FF2B5EF4-FFF2-40B4-BE49-F238E27FC236}">
                      <a16:creationId xmlns:a16="http://schemas.microsoft.com/office/drawing/2014/main" id="{4DA28585-FEA3-4913-BCCC-A2D72725ECAB}"/>
                    </a:ext>
                  </a:extLst>
                </p14:cNvPr>
                <p14:cNvContentPartPr/>
                <p14:nvPr/>
              </p14:nvContentPartPr>
              <p14:xfrm>
                <a:off x="5858493" y="236733"/>
                <a:ext cx="172800" cy="197640"/>
              </p14:xfrm>
            </p:contentPart>
          </mc:Choice>
          <mc:Fallback xmlns="">
            <p:pic>
              <p:nvPicPr>
                <p:cNvPr id="76" name="حبر 75">
                  <a:extLst>
                    <a:ext uri="{FF2B5EF4-FFF2-40B4-BE49-F238E27FC236}">
                      <a16:creationId xmlns:a16="http://schemas.microsoft.com/office/drawing/2014/main" id="{4DA28585-FEA3-4913-BCCC-A2D72725ECA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22493" y="201093"/>
                  <a:ext cx="2444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حبر 76">
                  <a:extLst>
                    <a:ext uri="{FF2B5EF4-FFF2-40B4-BE49-F238E27FC236}">
                      <a16:creationId xmlns:a16="http://schemas.microsoft.com/office/drawing/2014/main" id="{33E6DC36-70F4-4C20-A774-19DDB64C4291}"/>
                    </a:ext>
                  </a:extLst>
                </p14:cNvPr>
                <p14:cNvContentPartPr/>
                <p14:nvPr/>
              </p14:nvContentPartPr>
              <p14:xfrm>
                <a:off x="5232813" y="236733"/>
                <a:ext cx="863280" cy="518040"/>
              </p14:xfrm>
            </p:contentPart>
          </mc:Choice>
          <mc:Fallback xmlns="">
            <p:pic>
              <p:nvPicPr>
                <p:cNvPr id="77" name="حبر 76">
                  <a:extLst>
                    <a:ext uri="{FF2B5EF4-FFF2-40B4-BE49-F238E27FC236}">
                      <a16:creationId xmlns:a16="http://schemas.microsoft.com/office/drawing/2014/main" id="{33E6DC36-70F4-4C20-A774-19DDB64C429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196813" y="201093"/>
                  <a:ext cx="934920" cy="58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9" name="حبر 78">
                <a:extLst>
                  <a:ext uri="{FF2B5EF4-FFF2-40B4-BE49-F238E27FC236}">
                    <a16:creationId xmlns:a16="http://schemas.microsoft.com/office/drawing/2014/main" id="{841C4C80-8343-47AC-9C6C-B71FA9DFEBBB}"/>
                  </a:ext>
                </a:extLst>
              </p14:cNvPr>
              <p14:cNvContentPartPr/>
              <p14:nvPr/>
            </p14:nvContentPartPr>
            <p14:xfrm>
              <a:off x="1485853" y="1760613"/>
              <a:ext cx="1090080" cy="1182600"/>
            </p14:xfrm>
          </p:contentPart>
        </mc:Choice>
        <mc:Fallback xmlns="">
          <p:pic>
            <p:nvPicPr>
              <p:cNvPr id="79" name="حبر 78">
                <a:extLst>
                  <a:ext uri="{FF2B5EF4-FFF2-40B4-BE49-F238E27FC236}">
                    <a16:creationId xmlns:a16="http://schemas.microsoft.com/office/drawing/2014/main" id="{841C4C80-8343-47AC-9C6C-B71FA9DFEBB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431853" y="1652973"/>
                <a:ext cx="1197720" cy="13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0" name="حبر 79">
                <a:extLst>
                  <a:ext uri="{FF2B5EF4-FFF2-40B4-BE49-F238E27FC236}">
                    <a16:creationId xmlns:a16="http://schemas.microsoft.com/office/drawing/2014/main" id="{6C46FE42-9170-47C3-8F0C-8F6B29EB0389}"/>
                  </a:ext>
                </a:extLst>
              </p14:cNvPr>
              <p14:cNvContentPartPr/>
              <p14:nvPr/>
            </p14:nvContentPartPr>
            <p14:xfrm>
              <a:off x="4808293" y="1387653"/>
              <a:ext cx="1846440" cy="555480"/>
            </p14:xfrm>
          </p:contentPart>
        </mc:Choice>
        <mc:Fallback xmlns="">
          <p:pic>
            <p:nvPicPr>
              <p:cNvPr id="80" name="حبر 79">
                <a:extLst>
                  <a:ext uri="{FF2B5EF4-FFF2-40B4-BE49-F238E27FC236}">
                    <a16:creationId xmlns:a16="http://schemas.microsoft.com/office/drawing/2014/main" id="{6C46FE42-9170-47C3-8F0C-8F6B29EB038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754653" y="1279653"/>
                <a:ext cx="1954080" cy="77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918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8" name="حبر 107">
                <a:extLst>
                  <a:ext uri="{FF2B5EF4-FFF2-40B4-BE49-F238E27FC236}">
                    <a16:creationId xmlns:a16="http://schemas.microsoft.com/office/drawing/2014/main" id="{70D6BF9F-B553-4519-B747-951FC7C5DECE}"/>
                  </a:ext>
                </a:extLst>
              </p14:cNvPr>
              <p14:cNvContentPartPr/>
              <p14:nvPr/>
            </p14:nvContentPartPr>
            <p14:xfrm>
              <a:off x="9530773" y="286773"/>
              <a:ext cx="1173960" cy="1646280"/>
            </p14:xfrm>
          </p:contentPart>
        </mc:Choice>
        <mc:Fallback xmlns="">
          <p:pic>
            <p:nvPicPr>
              <p:cNvPr id="108" name="حبر 107">
                <a:extLst>
                  <a:ext uri="{FF2B5EF4-FFF2-40B4-BE49-F238E27FC236}">
                    <a16:creationId xmlns:a16="http://schemas.microsoft.com/office/drawing/2014/main" id="{70D6BF9F-B553-4519-B747-951FC7C5DE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94773" y="250773"/>
                <a:ext cx="1245600" cy="171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0" name="حبر 109">
                <a:extLst>
                  <a:ext uri="{FF2B5EF4-FFF2-40B4-BE49-F238E27FC236}">
                    <a16:creationId xmlns:a16="http://schemas.microsoft.com/office/drawing/2014/main" id="{40486BB3-91A6-46EC-924B-3FB609ED217D}"/>
                  </a:ext>
                </a:extLst>
              </p14:cNvPr>
              <p14:cNvContentPartPr/>
              <p14:nvPr/>
            </p14:nvContentPartPr>
            <p14:xfrm>
              <a:off x="6702613" y="1962933"/>
              <a:ext cx="1188000" cy="1325160"/>
            </p14:xfrm>
          </p:contentPart>
        </mc:Choice>
        <mc:Fallback xmlns="">
          <p:pic>
            <p:nvPicPr>
              <p:cNvPr id="110" name="حبر 109">
                <a:extLst>
                  <a:ext uri="{FF2B5EF4-FFF2-40B4-BE49-F238E27FC236}">
                    <a16:creationId xmlns:a16="http://schemas.microsoft.com/office/drawing/2014/main" id="{40486BB3-91A6-46EC-924B-3FB609ED21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6973" y="1926933"/>
                <a:ext cx="1259640" cy="139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مجموعة 125">
            <a:extLst>
              <a:ext uri="{FF2B5EF4-FFF2-40B4-BE49-F238E27FC236}">
                <a16:creationId xmlns:a16="http://schemas.microsoft.com/office/drawing/2014/main" id="{4DC00C62-B439-4FAC-8325-B38FC79B202B}"/>
              </a:ext>
            </a:extLst>
          </p:cNvPr>
          <p:cNvGrpSpPr/>
          <p:nvPr/>
        </p:nvGrpSpPr>
        <p:grpSpPr>
          <a:xfrm>
            <a:off x="42253" y="219453"/>
            <a:ext cx="11810600" cy="6012000"/>
            <a:chOff x="42253" y="219453"/>
            <a:chExt cx="11810600" cy="601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1" name="حبر 100">
                  <a:extLst>
                    <a:ext uri="{FF2B5EF4-FFF2-40B4-BE49-F238E27FC236}">
                      <a16:creationId xmlns:a16="http://schemas.microsoft.com/office/drawing/2014/main" id="{60DAB0C5-AE38-4ADD-8954-F7FED2A5D66E}"/>
                    </a:ext>
                  </a:extLst>
                </p14:cNvPr>
                <p14:cNvContentPartPr/>
                <p14:nvPr/>
              </p14:nvContentPartPr>
              <p14:xfrm>
                <a:off x="679173" y="2591853"/>
                <a:ext cx="522000" cy="771120"/>
              </p14:xfrm>
            </p:contentPart>
          </mc:Choice>
          <mc:Fallback xmlns="">
            <p:pic>
              <p:nvPicPr>
                <p:cNvPr id="101" name="حبر 100">
                  <a:extLst>
                    <a:ext uri="{FF2B5EF4-FFF2-40B4-BE49-F238E27FC236}">
                      <a16:creationId xmlns:a16="http://schemas.microsoft.com/office/drawing/2014/main" id="{60DAB0C5-AE38-4ADD-8954-F7FED2A5D6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3173" y="2555853"/>
                  <a:ext cx="593640" cy="84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2" name="حبر 101">
                  <a:extLst>
                    <a:ext uri="{FF2B5EF4-FFF2-40B4-BE49-F238E27FC236}">
                      <a16:creationId xmlns:a16="http://schemas.microsoft.com/office/drawing/2014/main" id="{B5D3C440-6362-4163-B8FE-074D4556DF0D}"/>
                    </a:ext>
                  </a:extLst>
                </p14:cNvPr>
                <p14:cNvContentPartPr/>
                <p14:nvPr/>
              </p14:nvContentPartPr>
              <p14:xfrm>
                <a:off x="812733" y="2505453"/>
                <a:ext cx="6840" cy="360"/>
              </p14:xfrm>
            </p:contentPart>
          </mc:Choice>
          <mc:Fallback xmlns="">
            <p:pic>
              <p:nvPicPr>
                <p:cNvPr id="102" name="حبر 101">
                  <a:extLst>
                    <a:ext uri="{FF2B5EF4-FFF2-40B4-BE49-F238E27FC236}">
                      <a16:creationId xmlns:a16="http://schemas.microsoft.com/office/drawing/2014/main" id="{B5D3C440-6362-4163-B8FE-074D4556DF0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6733" y="246981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3" name="حبر 102">
                  <a:extLst>
                    <a:ext uri="{FF2B5EF4-FFF2-40B4-BE49-F238E27FC236}">
                      <a16:creationId xmlns:a16="http://schemas.microsoft.com/office/drawing/2014/main" id="{4F381EB0-127D-467A-9AD7-18B5D0054821}"/>
                    </a:ext>
                  </a:extLst>
                </p14:cNvPr>
                <p14:cNvContentPartPr/>
                <p14:nvPr/>
              </p14:nvContentPartPr>
              <p14:xfrm>
                <a:off x="270573" y="2285493"/>
                <a:ext cx="218880" cy="542880"/>
              </p14:xfrm>
            </p:contentPart>
          </mc:Choice>
          <mc:Fallback xmlns="">
            <p:pic>
              <p:nvPicPr>
                <p:cNvPr id="103" name="حبر 102">
                  <a:extLst>
                    <a:ext uri="{FF2B5EF4-FFF2-40B4-BE49-F238E27FC236}">
                      <a16:creationId xmlns:a16="http://schemas.microsoft.com/office/drawing/2014/main" id="{4F381EB0-127D-467A-9AD7-18B5D005482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4573" y="2249493"/>
                  <a:ext cx="29052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4" name="حبر 103">
                  <a:extLst>
                    <a:ext uri="{FF2B5EF4-FFF2-40B4-BE49-F238E27FC236}">
                      <a16:creationId xmlns:a16="http://schemas.microsoft.com/office/drawing/2014/main" id="{E223CDC0-EF72-4C93-8231-309A25C2139E}"/>
                    </a:ext>
                  </a:extLst>
                </p14:cNvPr>
                <p14:cNvContentPartPr/>
                <p14:nvPr/>
              </p14:nvContentPartPr>
              <p14:xfrm>
                <a:off x="267333" y="2878053"/>
                <a:ext cx="173880" cy="339840"/>
              </p14:xfrm>
            </p:contentPart>
          </mc:Choice>
          <mc:Fallback xmlns="">
            <p:pic>
              <p:nvPicPr>
                <p:cNvPr id="104" name="حبر 103">
                  <a:extLst>
                    <a:ext uri="{FF2B5EF4-FFF2-40B4-BE49-F238E27FC236}">
                      <a16:creationId xmlns:a16="http://schemas.microsoft.com/office/drawing/2014/main" id="{E223CDC0-EF72-4C93-8231-309A25C2139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1693" y="2842413"/>
                  <a:ext cx="24552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5" name="حبر 104">
                  <a:extLst>
                    <a:ext uri="{FF2B5EF4-FFF2-40B4-BE49-F238E27FC236}">
                      <a16:creationId xmlns:a16="http://schemas.microsoft.com/office/drawing/2014/main" id="{693C2E17-04DD-4A84-98C3-8F26D71DE591}"/>
                    </a:ext>
                  </a:extLst>
                </p14:cNvPr>
                <p14:cNvContentPartPr/>
                <p14:nvPr/>
              </p14:nvContentPartPr>
              <p14:xfrm>
                <a:off x="440133" y="3402933"/>
                <a:ext cx="6840" cy="360"/>
              </p14:xfrm>
            </p:contentPart>
          </mc:Choice>
          <mc:Fallback xmlns="">
            <p:pic>
              <p:nvPicPr>
                <p:cNvPr id="105" name="حبر 104">
                  <a:extLst>
                    <a:ext uri="{FF2B5EF4-FFF2-40B4-BE49-F238E27FC236}">
                      <a16:creationId xmlns:a16="http://schemas.microsoft.com/office/drawing/2014/main" id="{693C2E17-04DD-4A84-98C3-8F26D71DE59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4133" y="336693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63E5A309-13B4-4345-AE22-5D6A807E71C9}"/>
                    </a:ext>
                  </a:extLst>
                </p14:cNvPr>
                <p14:cNvContentPartPr/>
                <p14:nvPr/>
              </p14:nvContentPartPr>
              <p14:xfrm>
                <a:off x="9837213" y="607173"/>
                <a:ext cx="509400" cy="81144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63E5A309-13B4-4345-AE22-5D6A807E71C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801213" y="571173"/>
                  <a:ext cx="581040" cy="88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23036A31-7775-4DE2-A567-BA5738159B3E}"/>
                    </a:ext>
                  </a:extLst>
                </p14:cNvPr>
                <p14:cNvContentPartPr/>
                <p14:nvPr/>
              </p14:nvContentPartPr>
              <p14:xfrm>
                <a:off x="5942733" y="336093"/>
                <a:ext cx="431640" cy="71964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23036A31-7775-4DE2-A567-BA5738159B3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07093" y="300453"/>
                  <a:ext cx="503280" cy="79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856E7967-56DE-4A39-ADF0-D7D2A51730FD}"/>
                    </a:ext>
                  </a:extLst>
                </p14:cNvPr>
                <p14:cNvContentPartPr/>
                <p14:nvPr/>
              </p14:nvContentPartPr>
              <p14:xfrm>
                <a:off x="5581293" y="695733"/>
                <a:ext cx="379080" cy="38484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856E7967-56DE-4A39-ADF0-D7D2A51730F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545293" y="659733"/>
                  <a:ext cx="4507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6F2589F6-E466-4745-B974-538023984B49}"/>
                    </a:ext>
                  </a:extLst>
                </p14:cNvPr>
                <p14:cNvContentPartPr/>
                <p14:nvPr/>
              </p14:nvContentPartPr>
              <p14:xfrm>
                <a:off x="4687773" y="742533"/>
                <a:ext cx="730800" cy="48132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6F2589F6-E466-4745-B974-538023984B4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51773" y="706893"/>
                  <a:ext cx="80244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3EAB29B1-8F6D-407D-8219-B76B086B5732}"/>
                    </a:ext>
                  </a:extLst>
                </p14:cNvPr>
                <p14:cNvContentPartPr/>
                <p14:nvPr/>
              </p14:nvContentPartPr>
              <p14:xfrm>
                <a:off x="4927173" y="541293"/>
                <a:ext cx="36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3EAB29B1-8F6D-407D-8219-B76B086B573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91173" y="5056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22192831-765B-428A-B20E-F85885BFA209}"/>
                    </a:ext>
                  </a:extLst>
                </p14:cNvPr>
                <p14:cNvContentPartPr/>
                <p14:nvPr/>
              </p14:nvContentPartPr>
              <p14:xfrm>
                <a:off x="4351173" y="219453"/>
                <a:ext cx="156240" cy="51696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22192831-765B-428A-B20E-F85885BFA20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15173" y="183813"/>
                  <a:ext cx="227880" cy="58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0B0B464B-57C9-4BCC-8215-69DFEB570415}"/>
                    </a:ext>
                  </a:extLst>
                </p14:cNvPr>
                <p14:cNvContentPartPr/>
                <p14:nvPr/>
              </p14:nvContentPartPr>
              <p14:xfrm>
                <a:off x="2754933" y="287493"/>
                <a:ext cx="1360080" cy="96984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0B0B464B-57C9-4BCC-8215-69DFEB57041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19293" y="251493"/>
                  <a:ext cx="1431720" cy="10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EAD5F2EB-AE9E-48E8-9383-10123A69BE17}"/>
                    </a:ext>
                  </a:extLst>
                </p14:cNvPr>
                <p14:cNvContentPartPr/>
                <p14:nvPr/>
              </p14:nvContentPartPr>
              <p14:xfrm>
                <a:off x="3318333" y="287493"/>
                <a:ext cx="360" cy="3304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EAD5F2EB-AE9E-48E8-9383-10123A69BE1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82333" y="251493"/>
                  <a:ext cx="720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CF5DFE3E-DED0-4B06-9424-93AEB2FFBFAD}"/>
                    </a:ext>
                  </a:extLst>
                </p14:cNvPr>
                <p14:cNvContentPartPr/>
                <p14:nvPr/>
              </p14:nvContentPartPr>
              <p14:xfrm>
                <a:off x="3013413" y="592053"/>
                <a:ext cx="360" cy="3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CF5DFE3E-DED0-4B06-9424-93AEB2FFBFA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77773" y="5560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A3538F89-9FC3-4EB3-AFF4-9A68EA2C8E12}"/>
                    </a:ext>
                  </a:extLst>
                </p14:cNvPr>
                <p14:cNvContentPartPr/>
                <p14:nvPr/>
              </p14:nvContentPartPr>
              <p14:xfrm>
                <a:off x="5773893" y="1063293"/>
                <a:ext cx="3527280" cy="71784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A3538F89-9FC3-4EB3-AFF4-9A68EA2C8E1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737893" y="1027653"/>
                  <a:ext cx="3598920" cy="78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E3CAE482-8811-4DBF-8EE1-2621A00CB5B4}"/>
                    </a:ext>
                  </a:extLst>
                </p14:cNvPr>
                <p14:cNvContentPartPr/>
                <p14:nvPr/>
              </p14:nvContentPartPr>
              <p14:xfrm>
                <a:off x="9108573" y="727773"/>
                <a:ext cx="326520" cy="65700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E3CAE482-8811-4DBF-8EE1-2621A00CB5B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072933" y="691773"/>
                  <a:ext cx="39816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A1510F1D-D9D0-4A0D-837C-4C0DB57B250D}"/>
                    </a:ext>
                  </a:extLst>
                </p14:cNvPr>
                <p14:cNvContentPartPr/>
                <p14:nvPr/>
              </p14:nvContentPartPr>
              <p14:xfrm>
                <a:off x="10683933" y="1523733"/>
                <a:ext cx="725760" cy="91656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A1510F1D-D9D0-4A0D-837C-4C0DB57B250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648293" y="1488093"/>
                  <a:ext cx="797400" cy="9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4AA947EC-DFFF-4AD5-B8B0-E309757B9735}"/>
                    </a:ext>
                  </a:extLst>
                </p14:cNvPr>
                <p14:cNvContentPartPr/>
                <p14:nvPr/>
              </p14:nvContentPartPr>
              <p14:xfrm>
                <a:off x="11632533" y="1879053"/>
                <a:ext cx="7200" cy="36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4AA947EC-DFFF-4AD5-B8B0-E309757B973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596533" y="184305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A67D4562-686C-4A1C-9962-992A81F168EF}"/>
                    </a:ext>
                  </a:extLst>
                </p14:cNvPr>
                <p14:cNvContentPartPr/>
                <p14:nvPr/>
              </p14:nvContentPartPr>
              <p14:xfrm>
                <a:off x="11497533" y="998493"/>
                <a:ext cx="111240" cy="36036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A67D4562-686C-4A1C-9962-992A81F168E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461533" y="962493"/>
                  <a:ext cx="1828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F83BE4EB-0E1B-4BC4-8A84-FF84661E4355}"/>
                    </a:ext>
                  </a:extLst>
                </p14:cNvPr>
                <p14:cNvContentPartPr/>
                <p14:nvPr/>
              </p14:nvContentPartPr>
              <p14:xfrm>
                <a:off x="11209533" y="1201893"/>
                <a:ext cx="153720" cy="43776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F83BE4EB-0E1B-4BC4-8A84-FF84661E435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173533" y="1166253"/>
                  <a:ext cx="22536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A20A46EF-F6F9-435E-B914-4B4302487E62}"/>
                    </a:ext>
                  </a:extLst>
                </p14:cNvPr>
                <p14:cNvContentPartPr/>
                <p14:nvPr/>
              </p14:nvContentPartPr>
              <p14:xfrm>
                <a:off x="11579613" y="2659533"/>
                <a:ext cx="273240" cy="4885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A20A46EF-F6F9-435E-B914-4B4302487E6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543973" y="2623893"/>
                  <a:ext cx="34488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654851B2-1DB7-477F-A53F-9F61E35DCFD9}"/>
                    </a:ext>
                  </a:extLst>
                </p14:cNvPr>
                <p14:cNvContentPartPr/>
                <p14:nvPr/>
              </p14:nvContentPartPr>
              <p14:xfrm>
                <a:off x="11209533" y="2675013"/>
                <a:ext cx="259920" cy="32688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654851B2-1DB7-477F-A53F-9F61E35DCFD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73533" y="2639373"/>
                  <a:ext cx="3315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FCB7640D-6681-42BA-A56A-F9F25ED2A732}"/>
                    </a:ext>
                  </a:extLst>
                </p14:cNvPr>
                <p14:cNvContentPartPr/>
                <p14:nvPr/>
              </p14:nvContentPartPr>
              <p14:xfrm>
                <a:off x="10318173" y="2844213"/>
                <a:ext cx="894600" cy="60156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FCB7640D-6681-42BA-A56A-F9F25ED2A73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82173" y="2808213"/>
                  <a:ext cx="966240" cy="6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D08C3693-6460-4DBF-B189-1CD87F50B170}"/>
                    </a:ext>
                  </a:extLst>
                </p14:cNvPr>
                <p14:cNvContentPartPr/>
                <p14:nvPr/>
              </p14:nvContentPartPr>
              <p14:xfrm>
                <a:off x="10518333" y="2986773"/>
                <a:ext cx="250920" cy="16740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D08C3693-6460-4DBF-B189-1CD87F50B17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482693" y="2951133"/>
                  <a:ext cx="3225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E3ACC379-0243-473A-B18D-E3ADF479724B}"/>
                    </a:ext>
                  </a:extLst>
                </p14:cNvPr>
                <p14:cNvContentPartPr/>
                <p14:nvPr/>
              </p14:nvContentPartPr>
              <p14:xfrm>
                <a:off x="10271733" y="3386373"/>
                <a:ext cx="76320" cy="42300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E3ACC379-0243-473A-B18D-E3ADF479724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236093" y="3350373"/>
                  <a:ext cx="147960" cy="4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2AC2DC59-7862-46DF-A60A-67BD8F12E0F0}"/>
                    </a:ext>
                  </a:extLst>
                </p14:cNvPr>
                <p14:cNvContentPartPr/>
                <p14:nvPr/>
              </p14:nvContentPartPr>
              <p14:xfrm>
                <a:off x="9564333" y="3293133"/>
                <a:ext cx="437760" cy="31608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2AC2DC59-7862-46DF-A60A-67BD8F12E0F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528693" y="3257133"/>
                  <a:ext cx="5094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id="{03C13354-A013-40B1-BD1F-8B9729209D20}"/>
                    </a:ext>
                  </a:extLst>
                </p14:cNvPr>
                <p14:cNvContentPartPr/>
                <p14:nvPr/>
              </p14:nvContentPartPr>
              <p14:xfrm>
                <a:off x="9819573" y="2725773"/>
                <a:ext cx="172440" cy="52236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03C13354-A013-40B1-BD1F-8B9729209D2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783933" y="2689773"/>
                  <a:ext cx="24408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5EB09A4D-4E7F-482B-A6B0-DC686C4D843C}"/>
                    </a:ext>
                  </a:extLst>
                </p14:cNvPr>
                <p14:cNvContentPartPr/>
                <p14:nvPr/>
              </p14:nvContentPartPr>
              <p14:xfrm>
                <a:off x="9583773" y="3098373"/>
                <a:ext cx="360" cy="36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5EB09A4D-4E7F-482B-A6B0-DC686C4D843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548133" y="3062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5A94B216-8CA8-4C62-AD05-DE6FBF25F5C2}"/>
                    </a:ext>
                  </a:extLst>
                </p14:cNvPr>
                <p14:cNvContentPartPr/>
                <p14:nvPr/>
              </p14:nvContentPartPr>
              <p14:xfrm>
                <a:off x="9481893" y="3233733"/>
                <a:ext cx="360" cy="36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5A94B216-8CA8-4C62-AD05-DE6FBF25F5C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46253" y="3198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C333D237-22F2-4928-9247-1AB444098446}"/>
                    </a:ext>
                  </a:extLst>
                </p14:cNvPr>
                <p14:cNvContentPartPr/>
                <p14:nvPr/>
              </p14:nvContentPartPr>
              <p14:xfrm>
                <a:off x="5892333" y="1370733"/>
                <a:ext cx="552240" cy="76392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C333D237-22F2-4928-9247-1AB44409844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56333" y="1335093"/>
                  <a:ext cx="623880" cy="83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5B9878E3-3E31-4C47-BE19-5D1AE06673F1}"/>
                    </a:ext>
                  </a:extLst>
                </p14:cNvPr>
                <p14:cNvContentPartPr/>
                <p14:nvPr/>
              </p14:nvContentPartPr>
              <p14:xfrm>
                <a:off x="7450053" y="2369733"/>
                <a:ext cx="87840" cy="1872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5B9878E3-3E31-4C47-BE19-5D1AE06673F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14053" y="2334093"/>
                  <a:ext cx="1594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B4286E97-606A-4120-953C-43384B990AA8}"/>
                    </a:ext>
                  </a:extLst>
                </p14:cNvPr>
                <p14:cNvContentPartPr/>
                <p14:nvPr/>
              </p14:nvContentPartPr>
              <p14:xfrm>
                <a:off x="7096893" y="2082453"/>
                <a:ext cx="336600" cy="31932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B4286E97-606A-4120-953C-43384B990AA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60893" y="2046813"/>
                  <a:ext cx="40824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4B9E7803-934A-4E5B-8A6F-A0C94322B8D3}"/>
                    </a:ext>
                  </a:extLst>
                </p14:cNvPr>
                <p14:cNvContentPartPr/>
                <p14:nvPr/>
              </p14:nvContentPartPr>
              <p14:xfrm>
                <a:off x="7111653" y="2609853"/>
                <a:ext cx="271080" cy="47088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4B9E7803-934A-4E5B-8A6F-A0C94322B8D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075653" y="2573853"/>
                  <a:ext cx="34272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78C0948A-8843-4C67-B4EE-B6738487DAEE}"/>
                    </a:ext>
                  </a:extLst>
                </p14:cNvPr>
                <p14:cNvContentPartPr/>
                <p14:nvPr/>
              </p14:nvContentPartPr>
              <p14:xfrm>
                <a:off x="7572093" y="2962653"/>
                <a:ext cx="30960" cy="48600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78C0948A-8843-4C67-B4EE-B6738487DAE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36453" y="2926653"/>
                  <a:ext cx="1026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48109625-E2C7-4B35-93E3-1732F19FE9C3}"/>
                    </a:ext>
                  </a:extLst>
                </p14:cNvPr>
                <p14:cNvContentPartPr/>
                <p14:nvPr/>
              </p14:nvContentPartPr>
              <p14:xfrm>
                <a:off x="7277253" y="3230133"/>
                <a:ext cx="511920" cy="32148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48109625-E2C7-4B35-93E3-1732F19FE9C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241253" y="3194493"/>
                  <a:ext cx="58356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F68F9BBA-60D7-4524-90DC-3DA93F1B307F}"/>
                    </a:ext>
                  </a:extLst>
                </p14:cNvPr>
                <p14:cNvContentPartPr/>
                <p14:nvPr/>
              </p14:nvContentPartPr>
              <p14:xfrm>
                <a:off x="6839493" y="3572493"/>
                <a:ext cx="1353600" cy="158148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F68F9BBA-60D7-4524-90DC-3DA93F1B307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03493" y="3536493"/>
                  <a:ext cx="1425240" cy="165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60789DE0-2839-4FBD-843E-7C9167A6674F}"/>
                    </a:ext>
                  </a:extLst>
                </p14:cNvPr>
                <p14:cNvContentPartPr/>
                <p14:nvPr/>
              </p14:nvContentPartPr>
              <p14:xfrm>
                <a:off x="7501173" y="4757613"/>
                <a:ext cx="360" cy="36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60789DE0-2839-4FBD-843E-7C9167A6674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65533" y="47219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83AFD4D1-5386-48EB-BDE2-50DF9E0A1905}"/>
                    </a:ext>
                  </a:extLst>
                </p14:cNvPr>
                <p14:cNvContentPartPr/>
                <p14:nvPr/>
              </p14:nvContentPartPr>
              <p14:xfrm>
                <a:off x="7348893" y="4927173"/>
                <a:ext cx="360" cy="36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83AFD4D1-5386-48EB-BDE2-50DF9E0A190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13253" y="48915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3F588E42-A242-41EE-9DE8-029758AE34A2}"/>
                    </a:ext>
                  </a:extLst>
                </p14:cNvPr>
                <p14:cNvContentPartPr/>
                <p14:nvPr/>
              </p14:nvContentPartPr>
              <p14:xfrm>
                <a:off x="7721493" y="3826653"/>
                <a:ext cx="360" cy="36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3F588E42-A242-41EE-9DE8-029758AE34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85493" y="37906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41581845-7E31-4ED8-BA17-6868E9930C70}"/>
                    </a:ext>
                  </a:extLst>
                </p14:cNvPr>
                <p14:cNvContentPartPr/>
                <p14:nvPr/>
              </p14:nvContentPartPr>
              <p14:xfrm>
                <a:off x="7602333" y="3877053"/>
                <a:ext cx="360" cy="36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41581845-7E31-4ED8-BA17-6868E9930C7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566693" y="38414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D7C6EF04-0833-4A8E-9135-203FD7342AA9}"/>
                    </a:ext>
                  </a:extLst>
                </p14:cNvPr>
                <p14:cNvContentPartPr/>
                <p14:nvPr/>
              </p14:nvContentPartPr>
              <p14:xfrm>
                <a:off x="7111653" y="4029333"/>
                <a:ext cx="17640" cy="36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D7C6EF04-0833-4A8E-9135-203FD7342AA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75653" y="3993693"/>
                  <a:ext cx="89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4FD0A71A-4A05-4164-AEAB-2568F9F90D68}"/>
                    </a:ext>
                  </a:extLst>
                </p14:cNvPr>
                <p14:cNvContentPartPr/>
                <p14:nvPr/>
              </p14:nvContentPartPr>
              <p14:xfrm>
                <a:off x="5723133" y="1422213"/>
                <a:ext cx="101880" cy="186192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4FD0A71A-4A05-4164-AEAB-2568F9F90D6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87133" y="1386213"/>
                  <a:ext cx="173520" cy="19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FC380405-92DB-46B9-B980-AFE25BE81A3E}"/>
                    </a:ext>
                  </a:extLst>
                </p14:cNvPr>
                <p14:cNvContentPartPr/>
                <p14:nvPr/>
              </p14:nvContentPartPr>
              <p14:xfrm>
                <a:off x="5174493" y="3655293"/>
                <a:ext cx="703440" cy="60516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FC380405-92DB-46B9-B980-AFE25BE81A3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38853" y="3619293"/>
                  <a:ext cx="77508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حبر 46">
                  <a:extLst>
                    <a:ext uri="{FF2B5EF4-FFF2-40B4-BE49-F238E27FC236}">
                      <a16:creationId xmlns:a16="http://schemas.microsoft.com/office/drawing/2014/main" id="{F0174D3E-E648-4579-AAEC-3A5D96017B42}"/>
                    </a:ext>
                  </a:extLst>
                </p14:cNvPr>
                <p14:cNvContentPartPr/>
                <p14:nvPr/>
              </p14:nvContentPartPr>
              <p14:xfrm>
                <a:off x="5317053" y="3657093"/>
                <a:ext cx="360" cy="360"/>
              </p14:xfrm>
            </p:contentPart>
          </mc:Choice>
          <mc:Fallback xmlns="">
            <p:pic>
              <p:nvPicPr>
                <p:cNvPr id="47" name="حبر 46">
                  <a:extLst>
                    <a:ext uri="{FF2B5EF4-FFF2-40B4-BE49-F238E27FC236}">
                      <a16:creationId xmlns:a16="http://schemas.microsoft.com/office/drawing/2014/main" id="{F0174D3E-E648-4579-AAEC-3A5D96017B4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81053" y="3621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2488CAA9-E9F0-4903-89EA-43A1E9E5894E}"/>
                    </a:ext>
                  </a:extLst>
                </p14:cNvPr>
                <p14:cNvContentPartPr/>
                <p14:nvPr/>
              </p14:nvContentPartPr>
              <p14:xfrm>
                <a:off x="5570493" y="4351173"/>
                <a:ext cx="18000" cy="23616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2488CAA9-E9F0-4903-89EA-43A1E9E5894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34493" y="4315533"/>
                  <a:ext cx="896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22623391-42E1-4079-A76D-440514C2D59E}"/>
                    </a:ext>
                  </a:extLst>
                </p14:cNvPr>
                <p14:cNvContentPartPr/>
                <p14:nvPr/>
              </p14:nvContentPartPr>
              <p14:xfrm>
                <a:off x="5478333" y="4503813"/>
                <a:ext cx="312480" cy="19260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22623391-42E1-4079-A76D-440514C2D59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42693" y="4467813"/>
                  <a:ext cx="384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0375134E-3A34-476F-A960-BC5BF2ED99BB}"/>
                    </a:ext>
                  </a:extLst>
                </p14:cNvPr>
                <p14:cNvContentPartPr/>
                <p14:nvPr/>
              </p14:nvContentPartPr>
              <p14:xfrm>
                <a:off x="6070533" y="4927173"/>
                <a:ext cx="194040" cy="53352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0375134E-3A34-476F-A960-BC5BF2ED99B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34893" y="4891533"/>
                  <a:ext cx="26568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18DD6FB6-8AFD-48C9-8857-56EC48692F84}"/>
                    </a:ext>
                  </a:extLst>
                </p14:cNvPr>
                <p14:cNvContentPartPr/>
                <p14:nvPr/>
              </p14:nvContentPartPr>
              <p14:xfrm>
                <a:off x="5972613" y="4741053"/>
                <a:ext cx="157680" cy="8784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18DD6FB6-8AFD-48C9-8857-56EC48692F8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936613" y="4705413"/>
                  <a:ext cx="2293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6C3C2497-DB59-417F-8ECB-CEE01E737A3E}"/>
                    </a:ext>
                  </a:extLst>
                </p14:cNvPr>
                <p14:cNvContentPartPr/>
                <p14:nvPr/>
              </p14:nvContentPartPr>
              <p14:xfrm>
                <a:off x="5081253" y="5045613"/>
                <a:ext cx="744480" cy="43668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6C3C2497-DB59-417F-8ECB-CEE01E737A3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45253" y="5009973"/>
                  <a:ext cx="81612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6AED2604-5505-4AE7-9DE9-E60F1D67D999}"/>
                    </a:ext>
                  </a:extLst>
                </p14:cNvPr>
                <p14:cNvContentPartPr/>
                <p14:nvPr/>
              </p14:nvContentPartPr>
              <p14:xfrm>
                <a:off x="5615853" y="4825653"/>
                <a:ext cx="192600" cy="17028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6AED2604-5505-4AE7-9DE9-E60F1D67D99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579853" y="4789653"/>
                  <a:ext cx="2642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37101930-41EC-483A-9F69-2ACD36DA3A82}"/>
                    </a:ext>
                  </a:extLst>
                </p14:cNvPr>
                <p14:cNvContentPartPr/>
                <p14:nvPr/>
              </p14:nvContentPartPr>
              <p14:xfrm>
                <a:off x="5719893" y="5333613"/>
                <a:ext cx="70920" cy="8424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37101930-41EC-483A-9F69-2ACD36DA3A8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684253" y="5297973"/>
                  <a:ext cx="1425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" name="حبر 56">
                  <a:extLst>
                    <a:ext uri="{FF2B5EF4-FFF2-40B4-BE49-F238E27FC236}">
                      <a16:creationId xmlns:a16="http://schemas.microsoft.com/office/drawing/2014/main" id="{9B5728E9-C806-4299-9408-8ACFA0CDA046}"/>
                    </a:ext>
                  </a:extLst>
                </p14:cNvPr>
                <p14:cNvContentPartPr/>
                <p14:nvPr/>
              </p14:nvContentPartPr>
              <p14:xfrm>
                <a:off x="5570493" y="5672373"/>
                <a:ext cx="360" cy="360"/>
              </p14:xfrm>
            </p:contentPart>
          </mc:Choice>
          <mc:Fallback xmlns="">
            <p:pic>
              <p:nvPicPr>
                <p:cNvPr id="57" name="حبر 56">
                  <a:extLst>
                    <a:ext uri="{FF2B5EF4-FFF2-40B4-BE49-F238E27FC236}">
                      <a16:creationId xmlns:a16="http://schemas.microsoft.com/office/drawing/2014/main" id="{9B5728E9-C806-4299-9408-8ACFA0CDA04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34493" y="5636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حبر 57">
                  <a:extLst>
                    <a:ext uri="{FF2B5EF4-FFF2-40B4-BE49-F238E27FC236}">
                      <a16:creationId xmlns:a16="http://schemas.microsoft.com/office/drawing/2014/main" id="{6282F0F2-7BE7-4EC0-8162-46F087FE5C60}"/>
                    </a:ext>
                  </a:extLst>
                </p14:cNvPr>
                <p14:cNvContentPartPr/>
                <p14:nvPr/>
              </p14:nvContentPartPr>
              <p14:xfrm>
                <a:off x="4807293" y="5504253"/>
                <a:ext cx="173880" cy="394560"/>
              </p14:xfrm>
            </p:contentPart>
          </mc:Choice>
          <mc:Fallback xmlns="">
            <p:pic>
              <p:nvPicPr>
                <p:cNvPr id="58" name="حبر 57">
                  <a:extLst>
                    <a:ext uri="{FF2B5EF4-FFF2-40B4-BE49-F238E27FC236}">
                      <a16:creationId xmlns:a16="http://schemas.microsoft.com/office/drawing/2014/main" id="{6282F0F2-7BE7-4EC0-8162-46F087FE5C6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71293" y="5468613"/>
                  <a:ext cx="2455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حبر 58">
                  <a:extLst>
                    <a:ext uri="{FF2B5EF4-FFF2-40B4-BE49-F238E27FC236}">
                      <a16:creationId xmlns:a16="http://schemas.microsoft.com/office/drawing/2014/main" id="{F660BCD3-140B-40D0-B446-274F18975678}"/>
                    </a:ext>
                  </a:extLst>
                </p14:cNvPr>
                <p14:cNvContentPartPr/>
                <p14:nvPr/>
              </p14:nvContentPartPr>
              <p14:xfrm>
                <a:off x="2871213" y="5400933"/>
                <a:ext cx="1802160" cy="713880"/>
              </p14:xfrm>
            </p:contentPart>
          </mc:Choice>
          <mc:Fallback xmlns="">
            <p:pic>
              <p:nvPicPr>
                <p:cNvPr id="59" name="حبر 58">
                  <a:extLst>
                    <a:ext uri="{FF2B5EF4-FFF2-40B4-BE49-F238E27FC236}">
                      <a16:creationId xmlns:a16="http://schemas.microsoft.com/office/drawing/2014/main" id="{F660BCD3-140B-40D0-B446-274F1897567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35213" y="5365293"/>
                  <a:ext cx="1873800" cy="78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حبر 60">
                  <a:extLst>
                    <a:ext uri="{FF2B5EF4-FFF2-40B4-BE49-F238E27FC236}">
                      <a16:creationId xmlns:a16="http://schemas.microsoft.com/office/drawing/2014/main" id="{E4B8ACE4-0E77-45B1-9A8A-FC4AB50B50E7}"/>
                    </a:ext>
                  </a:extLst>
                </p14:cNvPr>
                <p14:cNvContentPartPr/>
                <p14:nvPr/>
              </p14:nvContentPartPr>
              <p14:xfrm>
                <a:off x="3742773" y="6146493"/>
                <a:ext cx="236160" cy="82440"/>
              </p14:xfrm>
            </p:contentPart>
          </mc:Choice>
          <mc:Fallback xmlns="">
            <p:pic>
              <p:nvPicPr>
                <p:cNvPr id="61" name="حبر 60">
                  <a:extLst>
                    <a:ext uri="{FF2B5EF4-FFF2-40B4-BE49-F238E27FC236}">
                      <a16:creationId xmlns:a16="http://schemas.microsoft.com/office/drawing/2014/main" id="{E4B8ACE4-0E77-45B1-9A8A-FC4AB50B50E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707133" y="6110853"/>
                  <a:ext cx="307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حبر 61">
                  <a:extLst>
                    <a:ext uri="{FF2B5EF4-FFF2-40B4-BE49-F238E27FC236}">
                      <a16:creationId xmlns:a16="http://schemas.microsoft.com/office/drawing/2014/main" id="{8FA2BA87-9DAA-4013-B7C4-E70F525AA3C0}"/>
                    </a:ext>
                  </a:extLst>
                </p14:cNvPr>
                <p14:cNvContentPartPr/>
                <p14:nvPr/>
              </p14:nvContentPartPr>
              <p14:xfrm>
                <a:off x="3352173" y="6231093"/>
                <a:ext cx="13680" cy="360"/>
              </p14:xfrm>
            </p:contentPart>
          </mc:Choice>
          <mc:Fallback xmlns="">
            <p:pic>
              <p:nvPicPr>
                <p:cNvPr id="62" name="حبر 61">
                  <a:extLst>
                    <a:ext uri="{FF2B5EF4-FFF2-40B4-BE49-F238E27FC236}">
                      <a16:creationId xmlns:a16="http://schemas.microsoft.com/office/drawing/2014/main" id="{8FA2BA87-9DAA-4013-B7C4-E70F525AA3C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316173" y="6195093"/>
                  <a:ext cx="85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حبر 63">
                  <a:extLst>
                    <a:ext uri="{FF2B5EF4-FFF2-40B4-BE49-F238E27FC236}">
                      <a16:creationId xmlns:a16="http://schemas.microsoft.com/office/drawing/2014/main" id="{7FAAA38B-3416-4B4E-BFDD-A9116DDA7101}"/>
                    </a:ext>
                  </a:extLst>
                </p14:cNvPr>
                <p14:cNvContentPartPr/>
                <p14:nvPr/>
              </p14:nvContentPartPr>
              <p14:xfrm>
                <a:off x="4470333" y="5079813"/>
                <a:ext cx="360" cy="6840"/>
              </p14:xfrm>
            </p:contentPart>
          </mc:Choice>
          <mc:Fallback xmlns="">
            <p:pic>
              <p:nvPicPr>
                <p:cNvPr id="64" name="حبر 63">
                  <a:extLst>
                    <a:ext uri="{FF2B5EF4-FFF2-40B4-BE49-F238E27FC236}">
                      <a16:creationId xmlns:a16="http://schemas.microsoft.com/office/drawing/2014/main" id="{7FAAA38B-3416-4B4E-BFDD-A9116DDA710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434333" y="5043813"/>
                  <a:ext cx="72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حبر 64">
                  <a:extLst>
                    <a:ext uri="{FF2B5EF4-FFF2-40B4-BE49-F238E27FC236}">
                      <a16:creationId xmlns:a16="http://schemas.microsoft.com/office/drawing/2014/main" id="{000435FC-8C84-45E3-99F1-757873CA3AA6}"/>
                    </a:ext>
                  </a:extLst>
                </p14:cNvPr>
                <p14:cNvContentPartPr/>
                <p14:nvPr/>
              </p14:nvContentPartPr>
              <p14:xfrm>
                <a:off x="4639173" y="5096373"/>
                <a:ext cx="360" cy="360"/>
              </p14:xfrm>
            </p:contentPart>
          </mc:Choice>
          <mc:Fallback xmlns="">
            <p:pic>
              <p:nvPicPr>
                <p:cNvPr id="65" name="حبر 64">
                  <a:extLst>
                    <a:ext uri="{FF2B5EF4-FFF2-40B4-BE49-F238E27FC236}">
                      <a16:creationId xmlns:a16="http://schemas.microsoft.com/office/drawing/2014/main" id="{000435FC-8C84-45E3-99F1-757873CA3AA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03173" y="5060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حبر 66">
                  <a:extLst>
                    <a:ext uri="{FF2B5EF4-FFF2-40B4-BE49-F238E27FC236}">
                      <a16:creationId xmlns:a16="http://schemas.microsoft.com/office/drawing/2014/main" id="{BBDE43EF-74E0-4BF1-9D1D-43FE649378CD}"/>
                    </a:ext>
                  </a:extLst>
                </p14:cNvPr>
                <p14:cNvContentPartPr/>
                <p14:nvPr/>
              </p14:nvContentPartPr>
              <p14:xfrm>
                <a:off x="3826293" y="5384373"/>
                <a:ext cx="7200" cy="360"/>
              </p14:xfrm>
            </p:contentPart>
          </mc:Choice>
          <mc:Fallback xmlns="">
            <p:pic>
              <p:nvPicPr>
                <p:cNvPr id="67" name="حبر 66">
                  <a:extLst>
                    <a:ext uri="{FF2B5EF4-FFF2-40B4-BE49-F238E27FC236}">
                      <a16:creationId xmlns:a16="http://schemas.microsoft.com/office/drawing/2014/main" id="{BBDE43EF-74E0-4BF1-9D1D-43FE649378C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90653" y="534837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حبر 67">
                  <a:extLst>
                    <a:ext uri="{FF2B5EF4-FFF2-40B4-BE49-F238E27FC236}">
                      <a16:creationId xmlns:a16="http://schemas.microsoft.com/office/drawing/2014/main" id="{9E460D34-8F8E-40B9-9386-BE9A866E154A}"/>
                    </a:ext>
                  </a:extLst>
                </p14:cNvPr>
                <p14:cNvContentPartPr/>
                <p14:nvPr/>
              </p14:nvContentPartPr>
              <p14:xfrm>
                <a:off x="3962013" y="5367813"/>
                <a:ext cx="360" cy="360"/>
              </p14:xfrm>
            </p:contentPart>
          </mc:Choice>
          <mc:Fallback xmlns="">
            <p:pic>
              <p:nvPicPr>
                <p:cNvPr id="68" name="حبر 67">
                  <a:extLst>
                    <a:ext uri="{FF2B5EF4-FFF2-40B4-BE49-F238E27FC236}">
                      <a16:creationId xmlns:a16="http://schemas.microsoft.com/office/drawing/2014/main" id="{9E460D34-8F8E-40B9-9386-BE9A866E154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26373" y="5331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0" name="حبر 69">
                  <a:extLst>
                    <a:ext uri="{FF2B5EF4-FFF2-40B4-BE49-F238E27FC236}">
                      <a16:creationId xmlns:a16="http://schemas.microsoft.com/office/drawing/2014/main" id="{8CA88159-357A-4A90-98F2-E17E934BB145}"/>
                    </a:ext>
                  </a:extLst>
                </p14:cNvPr>
                <p14:cNvContentPartPr/>
                <p14:nvPr/>
              </p14:nvContentPartPr>
              <p14:xfrm>
                <a:off x="4732773" y="1438773"/>
                <a:ext cx="1126080" cy="726120"/>
              </p14:xfrm>
            </p:contentPart>
          </mc:Choice>
          <mc:Fallback xmlns="">
            <p:pic>
              <p:nvPicPr>
                <p:cNvPr id="70" name="حبر 69">
                  <a:extLst>
                    <a:ext uri="{FF2B5EF4-FFF2-40B4-BE49-F238E27FC236}">
                      <a16:creationId xmlns:a16="http://schemas.microsoft.com/office/drawing/2014/main" id="{8CA88159-357A-4A90-98F2-E17E934BB14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697133" y="1402773"/>
                  <a:ext cx="119772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0200743E-10DF-4086-89F0-2FCACE3F5258}"/>
                    </a:ext>
                  </a:extLst>
                </p14:cNvPr>
                <p14:cNvContentPartPr/>
                <p14:nvPr/>
              </p14:nvContentPartPr>
              <p14:xfrm>
                <a:off x="4025733" y="2065173"/>
                <a:ext cx="598680" cy="107856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0200743E-10DF-4086-89F0-2FCACE3F525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89733" y="2029533"/>
                  <a:ext cx="670320" cy="11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2" name="حبر 71">
                  <a:extLst>
                    <a:ext uri="{FF2B5EF4-FFF2-40B4-BE49-F238E27FC236}">
                      <a16:creationId xmlns:a16="http://schemas.microsoft.com/office/drawing/2014/main" id="{FC74558F-08EF-4D4E-A0D9-6A661F8D8D71}"/>
                    </a:ext>
                  </a:extLst>
                </p14:cNvPr>
                <p14:cNvContentPartPr/>
                <p14:nvPr/>
              </p14:nvContentPartPr>
              <p14:xfrm>
                <a:off x="4368453" y="2133213"/>
                <a:ext cx="360" cy="360"/>
              </p14:xfrm>
            </p:contentPart>
          </mc:Choice>
          <mc:Fallback xmlns="">
            <p:pic>
              <p:nvPicPr>
                <p:cNvPr id="72" name="حبر 71">
                  <a:extLst>
                    <a:ext uri="{FF2B5EF4-FFF2-40B4-BE49-F238E27FC236}">
                      <a16:creationId xmlns:a16="http://schemas.microsoft.com/office/drawing/2014/main" id="{FC74558F-08EF-4D4E-A0D9-6A661F8D8D7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32453" y="2097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حبر 72">
                  <a:extLst>
                    <a:ext uri="{FF2B5EF4-FFF2-40B4-BE49-F238E27FC236}">
                      <a16:creationId xmlns:a16="http://schemas.microsoft.com/office/drawing/2014/main" id="{424AD1F6-FDE3-47F2-BE43-E06D0EAD71C0}"/>
                    </a:ext>
                  </a:extLst>
                </p14:cNvPr>
                <p14:cNvContentPartPr/>
                <p14:nvPr/>
              </p14:nvContentPartPr>
              <p14:xfrm>
                <a:off x="4486893" y="2014773"/>
                <a:ext cx="360" cy="360"/>
              </p14:xfrm>
            </p:contentPart>
          </mc:Choice>
          <mc:Fallback xmlns="">
            <p:pic>
              <p:nvPicPr>
                <p:cNvPr id="73" name="حبر 72">
                  <a:extLst>
                    <a:ext uri="{FF2B5EF4-FFF2-40B4-BE49-F238E27FC236}">
                      <a16:creationId xmlns:a16="http://schemas.microsoft.com/office/drawing/2014/main" id="{424AD1F6-FDE3-47F2-BE43-E06D0EAD71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450893" y="19787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4" name="حبر 73">
                  <a:extLst>
                    <a:ext uri="{FF2B5EF4-FFF2-40B4-BE49-F238E27FC236}">
                      <a16:creationId xmlns:a16="http://schemas.microsoft.com/office/drawing/2014/main" id="{D3DF8C0C-F239-4945-873F-F6224139FE80}"/>
                    </a:ext>
                  </a:extLst>
                </p14:cNvPr>
                <p14:cNvContentPartPr/>
                <p14:nvPr/>
              </p14:nvContentPartPr>
              <p14:xfrm>
                <a:off x="4368453" y="1946733"/>
                <a:ext cx="360" cy="360"/>
              </p14:xfrm>
            </p:contentPart>
          </mc:Choice>
          <mc:Fallback xmlns="">
            <p:pic>
              <p:nvPicPr>
                <p:cNvPr id="74" name="حبر 73">
                  <a:extLst>
                    <a:ext uri="{FF2B5EF4-FFF2-40B4-BE49-F238E27FC236}">
                      <a16:creationId xmlns:a16="http://schemas.microsoft.com/office/drawing/2014/main" id="{D3DF8C0C-F239-4945-873F-F6224139FE8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32453" y="1911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6" name="حبر 75">
                  <a:extLst>
                    <a:ext uri="{FF2B5EF4-FFF2-40B4-BE49-F238E27FC236}">
                      <a16:creationId xmlns:a16="http://schemas.microsoft.com/office/drawing/2014/main" id="{FE77491E-805C-4997-8566-D10C0857DCAA}"/>
                    </a:ext>
                  </a:extLst>
                </p14:cNvPr>
                <p14:cNvContentPartPr/>
                <p14:nvPr/>
              </p14:nvContentPartPr>
              <p14:xfrm>
                <a:off x="3616773" y="3098373"/>
                <a:ext cx="142920" cy="569520"/>
              </p14:xfrm>
            </p:contentPart>
          </mc:Choice>
          <mc:Fallback xmlns="">
            <p:pic>
              <p:nvPicPr>
                <p:cNvPr id="76" name="حبر 75">
                  <a:extLst>
                    <a:ext uri="{FF2B5EF4-FFF2-40B4-BE49-F238E27FC236}">
                      <a16:creationId xmlns:a16="http://schemas.microsoft.com/office/drawing/2014/main" id="{FE77491E-805C-4997-8566-D10C0857DCA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581133" y="3062373"/>
                  <a:ext cx="214560" cy="64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حبر 76">
                  <a:extLst>
                    <a:ext uri="{FF2B5EF4-FFF2-40B4-BE49-F238E27FC236}">
                      <a16:creationId xmlns:a16="http://schemas.microsoft.com/office/drawing/2014/main" id="{8E015924-CFC2-4F79-A79F-1C8F389152E2}"/>
                    </a:ext>
                  </a:extLst>
                </p14:cNvPr>
                <p14:cNvContentPartPr/>
                <p14:nvPr/>
              </p14:nvContentPartPr>
              <p14:xfrm>
                <a:off x="3707853" y="2911893"/>
                <a:ext cx="360" cy="360"/>
              </p14:xfrm>
            </p:contentPart>
          </mc:Choice>
          <mc:Fallback xmlns="">
            <p:pic>
              <p:nvPicPr>
                <p:cNvPr id="77" name="حبر 76">
                  <a:extLst>
                    <a:ext uri="{FF2B5EF4-FFF2-40B4-BE49-F238E27FC236}">
                      <a16:creationId xmlns:a16="http://schemas.microsoft.com/office/drawing/2014/main" id="{8E015924-CFC2-4F79-A79F-1C8F389152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72213" y="28762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8" name="حبر 77">
                  <a:extLst>
                    <a:ext uri="{FF2B5EF4-FFF2-40B4-BE49-F238E27FC236}">
                      <a16:creationId xmlns:a16="http://schemas.microsoft.com/office/drawing/2014/main" id="{C8B075B1-9227-4E58-B432-A54714187064}"/>
                    </a:ext>
                  </a:extLst>
                </p14:cNvPr>
                <p14:cNvContentPartPr/>
                <p14:nvPr/>
              </p14:nvContentPartPr>
              <p14:xfrm>
                <a:off x="3589413" y="2979933"/>
                <a:ext cx="360" cy="360"/>
              </p14:xfrm>
            </p:contentPart>
          </mc:Choice>
          <mc:Fallback xmlns="">
            <p:pic>
              <p:nvPicPr>
                <p:cNvPr id="78" name="حبر 77">
                  <a:extLst>
                    <a:ext uri="{FF2B5EF4-FFF2-40B4-BE49-F238E27FC236}">
                      <a16:creationId xmlns:a16="http://schemas.microsoft.com/office/drawing/2014/main" id="{C8B075B1-9227-4E58-B432-A5471418706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553773" y="29439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حبر 78">
                  <a:extLst>
                    <a:ext uri="{FF2B5EF4-FFF2-40B4-BE49-F238E27FC236}">
                      <a16:creationId xmlns:a16="http://schemas.microsoft.com/office/drawing/2014/main" id="{8A3C19E9-9AD1-4C09-8D8C-DD9408DFF4F3}"/>
                    </a:ext>
                  </a:extLst>
                </p14:cNvPr>
                <p14:cNvContentPartPr/>
                <p14:nvPr/>
              </p14:nvContentPartPr>
              <p14:xfrm>
                <a:off x="2906853" y="3182613"/>
                <a:ext cx="630000" cy="322560"/>
              </p14:xfrm>
            </p:contentPart>
          </mc:Choice>
          <mc:Fallback xmlns="">
            <p:pic>
              <p:nvPicPr>
                <p:cNvPr id="79" name="حبر 78">
                  <a:extLst>
                    <a:ext uri="{FF2B5EF4-FFF2-40B4-BE49-F238E27FC236}">
                      <a16:creationId xmlns:a16="http://schemas.microsoft.com/office/drawing/2014/main" id="{8A3C19E9-9AD1-4C09-8D8C-DD9408DFF4F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870853" y="3146973"/>
                  <a:ext cx="70164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حبر 79">
                  <a:extLst>
                    <a:ext uri="{FF2B5EF4-FFF2-40B4-BE49-F238E27FC236}">
                      <a16:creationId xmlns:a16="http://schemas.microsoft.com/office/drawing/2014/main" id="{764F7D5C-8DBA-469D-9D48-154ED3F0C277}"/>
                    </a:ext>
                  </a:extLst>
                </p14:cNvPr>
                <p14:cNvContentPartPr/>
                <p14:nvPr/>
              </p14:nvContentPartPr>
              <p14:xfrm>
                <a:off x="3195933" y="2996493"/>
                <a:ext cx="122760" cy="121320"/>
              </p14:xfrm>
            </p:contentPart>
          </mc:Choice>
          <mc:Fallback xmlns="">
            <p:pic>
              <p:nvPicPr>
                <p:cNvPr id="80" name="حبر 79">
                  <a:extLst>
                    <a:ext uri="{FF2B5EF4-FFF2-40B4-BE49-F238E27FC236}">
                      <a16:creationId xmlns:a16="http://schemas.microsoft.com/office/drawing/2014/main" id="{764F7D5C-8DBA-469D-9D48-154ED3F0C27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159933" y="2960493"/>
                  <a:ext cx="1944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حبر 80">
                  <a:extLst>
                    <a:ext uri="{FF2B5EF4-FFF2-40B4-BE49-F238E27FC236}">
                      <a16:creationId xmlns:a16="http://schemas.microsoft.com/office/drawing/2014/main" id="{DB82E62A-715E-467E-BDD5-393EF135994F}"/>
                    </a:ext>
                  </a:extLst>
                </p14:cNvPr>
                <p14:cNvContentPartPr/>
                <p14:nvPr/>
              </p14:nvContentPartPr>
              <p14:xfrm>
                <a:off x="3335613" y="3589053"/>
                <a:ext cx="360" cy="360"/>
              </p14:xfrm>
            </p:contentPart>
          </mc:Choice>
          <mc:Fallback xmlns="">
            <p:pic>
              <p:nvPicPr>
                <p:cNvPr id="81" name="حبر 80">
                  <a:extLst>
                    <a:ext uri="{FF2B5EF4-FFF2-40B4-BE49-F238E27FC236}">
                      <a16:creationId xmlns:a16="http://schemas.microsoft.com/office/drawing/2014/main" id="{DB82E62A-715E-467E-BDD5-393EF135994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99613" y="35534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2" name="حبر 81">
                  <a:extLst>
                    <a:ext uri="{FF2B5EF4-FFF2-40B4-BE49-F238E27FC236}">
                      <a16:creationId xmlns:a16="http://schemas.microsoft.com/office/drawing/2014/main" id="{CE67AC86-E9EF-41C3-8381-1C207268CB7B}"/>
                    </a:ext>
                  </a:extLst>
                </p14:cNvPr>
                <p14:cNvContentPartPr/>
                <p14:nvPr/>
              </p14:nvContentPartPr>
              <p14:xfrm>
                <a:off x="3251013" y="3606333"/>
                <a:ext cx="360" cy="360"/>
              </p14:xfrm>
            </p:contentPart>
          </mc:Choice>
          <mc:Fallback xmlns="">
            <p:pic>
              <p:nvPicPr>
                <p:cNvPr id="82" name="حبر 81">
                  <a:extLst>
                    <a:ext uri="{FF2B5EF4-FFF2-40B4-BE49-F238E27FC236}">
                      <a16:creationId xmlns:a16="http://schemas.microsoft.com/office/drawing/2014/main" id="{CE67AC86-E9EF-41C3-8381-1C207268CB7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15013" y="35706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حبر 82">
                  <a:extLst>
                    <a:ext uri="{FF2B5EF4-FFF2-40B4-BE49-F238E27FC236}">
                      <a16:creationId xmlns:a16="http://schemas.microsoft.com/office/drawing/2014/main" id="{F2A192FB-6EB9-4F1C-AE51-9B1C86699426}"/>
                    </a:ext>
                  </a:extLst>
                </p14:cNvPr>
                <p14:cNvContentPartPr/>
                <p14:nvPr/>
              </p14:nvContentPartPr>
              <p14:xfrm>
                <a:off x="3030693" y="3708213"/>
                <a:ext cx="360" cy="360"/>
              </p14:xfrm>
            </p:contentPart>
          </mc:Choice>
          <mc:Fallback xmlns="">
            <p:pic>
              <p:nvPicPr>
                <p:cNvPr id="83" name="حبر 82">
                  <a:extLst>
                    <a:ext uri="{FF2B5EF4-FFF2-40B4-BE49-F238E27FC236}">
                      <a16:creationId xmlns:a16="http://schemas.microsoft.com/office/drawing/2014/main" id="{F2A192FB-6EB9-4F1C-AE51-9B1C8669942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95053" y="3672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4" name="حبر 83">
                  <a:extLst>
                    <a:ext uri="{FF2B5EF4-FFF2-40B4-BE49-F238E27FC236}">
                      <a16:creationId xmlns:a16="http://schemas.microsoft.com/office/drawing/2014/main" id="{B7CB78A4-0685-4C6A-94EF-BCF61F5ECA7F}"/>
                    </a:ext>
                  </a:extLst>
                </p14:cNvPr>
                <p14:cNvContentPartPr/>
                <p14:nvPr/>
              </p14:nvContentPartPr>
              <p14:xfrm>
                <a:off x="3028533" y="3882813"/>
                <a:ext cx="618840" cy="795240"/>
              </p14:xfrm>
            </p:contentPart>
          </mc:Choice>
          <mc:Fallback xmlns="">
            <p:pic>
              <p:nvPicPr>
                <p:cNvPr id="84" name="حبر 83">
                  <a:extLst>
                    <a:ext uri="{FF2B5EF4-FFF2-40B4-BE49-F238E27FC236}">
                      <a16:creationId xmlns:a16="http://schemas.microsoft.com/office/drawing/2014/main" id="{B7CB78A4-0685-4C6A-94EF-BCF61F5ECA7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992533" y="3846813"/>
                  <a:ext cx="69048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5" name="حبر 84">
                  <a:extLst>
                    <a:ext uri="{FF2B5EF4-FFF2-40B4-BE49-F238E27FC236}">
                      <a16:creationId xmlns:a16="http://schemas.microsoft.com/office/drawing/2014/main" id="{E9A25059-790A-4DAD-9A49-ADA5685BF101}"/>
                    </a:ext>
                  </a:extLst>
                </p14:cNvPr>
                <p14:cNvContentPartPr/>
                <p14:nvPr/>
              </p14:nvContentPartPr>
              <p14:xfrm>
                <a:off x="2491413" y="4249653"/>
                <a:ext cx="321120" cy="425880"/>
              </p14:xfrm>
            </p:contentPart>
          </mc:Choice>
          <mc:Fallback xmlns="">
            <p:pic>
              <p:nvPicPr>
                <p:cNvPr id="85" name="حبر 84">
                  <a:extLst>
                    <a:ext uri="{FF2B5EF4-FFF2-40B4-BE49-F238E27FC236}">
                      <a16:creationId xmlns:a16="http://schemas.microsoft.com/office/drawing/2014/main" id="{E9A25059-790A-4DAD-9A49-ADA5685BF10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455773" y="4213653"/>
                  <a:ext cx="39276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6" name="حبر 85">
                  <a:extLst>
                    <a:ext uri="{FF2B5EF4-FFF2-40B4-BE49-F238E27FC236}">
                      <a16:creationId xmlns:a16="http://schemas.microsoft.com/office/drawing/2014/main" id="{A054EDFA-78B9-47B4-976B-526B4978F4F2}"/>
                    </a:ext>
                  </a:extLst>
                </p14:cNvPr>
                <p14:cNvContentPartPr/>
                <p14:nvPr/>
              </p14:nvContentPartPr>
              <p14:xfrm>
                <a:off x="2505453" y="4080453"/>
                <a:ext cx="7200" cy="360"/>
              </p14:xfrm>
            </p:contentPart>
          </mc:Choice>
          <mc:Fallback xmlns="">
            <p:pic>
              <p:nvPicPr>
                <p:cNvPr id="86" name="حبر 85">
                  <a:extLst>
                    <a:ext uri="{FF2B5EF4-FFF2-40B4-BE49-F238E27FC236}">
                      <a16:creationId xmlns:a16="http://schemas.microsoft.com/office/drawing/2014/main" id="{A054EDFA-78B9-47B4-976B-526B4978F4F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69453" y="404481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حبر 86">
                  <a:extLst>
                    <a:ext uri="{FF2B5EF4-FFF2-40B4-BE49-F238E27FC236}">
                      <a16:creationId xmlns:a16="http://schemas.microsoft.com/office/drawing/2014/main" id="{8A872DC9-7414-410B-BDE8-D782357D3B12}"/>
                    </a:ext>
                  </a:extLst>
                </p14:cNvPr>
                <p14:cNvContentPartPr/>
                <p14:nvPr/>
              </p14:nvContentPartPr>
              <p14:xfrm>
                <a:off x="2675013" y="3962373"/>
                <a:ext cx="360" cy="360"/>
              </p14:xfrm>
            </p:contentPart>
          </mc:Choice>
          <mc:Fallback xmlns="">
            <p:pic>
              <p:nvPicPr>
                <p:cNvPr id="87" name="حبر 86">
                  <a:extLst>
                    <a:ext uri="{FF2B5EF4-FFF2-40B4-BE49-F238E27FC236}">
                      <a16:creationId xmlns:a16="http://schemas.microsoft.com/office/drawing/2014/main" id="{8A872DC9-7414-410B-BDE8-D782357D3B1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39013" y="3926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8" name="حبر 87">
                  <a:extLst>
                    <a:ext uri="{FF2B5EF4-FFF2-40B4-BE49-F238E27FC236}">
                      <a16:creationId xmlns:a16="http://schemas.microsoft.com/office/drawing/2014/main" id="{9EFF3336-D935-4EAE-8721-A8073FA84EBB}"/>
                    </a:ext>
                  </a:extLst>
                </p14:cNvPr>
                <p14:cNvContentPartPr/>
                <p14:nvPr/>
              </p14:nvContentPartPr>
              <p14:xfrm>
                <a:off x="2116293" y="3758613"/>
                <a:ext cx="164880" cy="447120"/>
              </p14:xfrm>
            </p:contentPart>
          </mc:Choice>
          <mc:Fallback xmlns="">
            <p:pic>
              <p:nvPicPr>
                <p:cNvPr id="88" name="حبر 87">
                  <a:extLst>
                    <a:ext uri="{FF2B5EF4-FFF2-40B4-BE49-F238E27FC236}">
                      <a16:creationId xmlns:a16="http://schemas.microsoft.com/office/drawing/2014/main" id="{9EFF3336-D935-4EAE-8721-A8073FA84EB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080293" y="3722973"/>
                  <a:ext cx="23652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0" name="حبر 89">
                  <a:extLst>
                    <a:ext uri="{FF2B5EF4-FFF2-40B4-BE49-F238E27FC236}">
                      <a16:creationId xmlns:a16="http://schemas.microsoft.com/office/drawing/2014/main" id="{5CCEB4D1-110C-4B44-9651-F1CDD5F7CA8B}"/>
                    </a:ext>
                  </a:extLst>
                </p14:cNvPr>
                <p14:cNvContentPartPr/>
                <p14:nvPr/>
              </p14:nvContentPartPr>
              <p14:xfrm>
                <a:off x="1789413" y="4367013"/>
                <a:ext cx="477000" cy="561960"/>
              </p14:xfrm>
            </p:contentPart>
          </mc:Choice>
          <mc:Fallback xmlns="">
            <p:pic>
              <p:nvPicPr>
                <p:cNvPr id="90" name="حبر 89">
                  <a:extLst>
                    <a:ext uri="{FF2B5EF4-FFF2-40B4-BE49-F238E27FC236}">
                      <a16:creationId xmlns:a16="http://schemas.microsoft.com/office/drawing/2014/main" id="{5CCEB4D1-110C-4B44-9651-F1CDD5F7CA8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53773" y="4331013"/>
                  <a:ext cx="54864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1" name="حبر 90">
                  <a:extLst>
                    <a:ext uri="{FF2B5EF4-FFF2-40B4-BE49-F238E27FC236}">
                      <a16:creationId xmlns:a16="http://schemas.microsoft.com/office/drawing/2014/main" id="{2279CF7B-30A4-43E3-B175-A9263CF8FF34}"/>
                    </a:ext>
                  </a:extLst>
                </p14:cNvPr>
                <p14:cNvContentPartPr/>
                <p14:nvPr/>
              </p14:nvContentPartPr>
              <p14:xfrm>
                <a:off x="2048613" y="4181613"/>
                <a:ext cx="360" cy="360"/>
              </p14:xfrm>
            </p:contentPart>
          </mc:Choice>
          <mc:Fallback xmlns="">
            <p:pic>
              <p:nvPicPr>
                <p:cNvPr id="91" name="حبر 90">
                  <a:extLst>
                    <a:ext uri="{FF2B5EF4-FFF2-40B4-BE49-F238E27FC236}">
                      <a16:creationId xmlns:a16="http://schemas.microsoft.com/office/drawing/2014/main" id="{2279CF7B-30A4-43E3-B175-A9263CF8FF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012613" y="41459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حبر 91">
                  <a:extLst>
                    <a:ext uri="{FF2B5EF4-FFF2-40B4-BE49-F238E27FC236}">
                      <a16:creationId xmlns:a16="http://schemas.microsoft.com/office/drawing/2014/main" id="{10F05817-AFDA-4E87-A849-DFFE0F62F680}"/>
                    </a:ext>
                  </a:extLst>
                </p14:cNvPr>
                <p14:cNvContentPartPr/>
                <p14:nvPr/>
              </p14:nvContentPartPr>
              <p14:xfrm>
                <a:off x="2183973" y="5096373"/>
                <a:ext cx="6840" cy="360"/>
              </p14:xfrm>
            </p:contentPart>
          </mc:Choice>
          <mc:Fallback xmlns="">
            <p:pic>
              <p:nvPicPr>
                <p:cNvPr id="92" name="حبر 91">
                  <a:extLst>
                    <a:ext uri="{FF2B5EF4-FFF2-40B4-BE49-F238E27FC236}">
                      <a16:creationId xmlns:a16="http://schemas.microsoft.com/office/drawing/2014/main" id="{10F05817-AFDA-4E87-A849-DFFE0F62F68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48333" y="506037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حبر 92">
                  <a:extLst>
                    <a:ext uri="{FF2B5EF4-FFF2-40B4-BE49-F238E27FC236}">
                      <a16:creationId xmlns:a16="http://schemas.microsoft.com/office/drawing/2014/main" id="{F0E56949-AC80-4189-B6F1-D7879738A2AC}"/>
                    </a:ext>
                  </a:extLst>
                </p14:cNvPr>
                <p14:cNvContentPartPr/>
                <p14:nvPr/>
              </p14:nvContentPartPr>
              <p14:xfrm>
                <a:off x="2099013" y="5147493"/>
                <a:ext cx="360" cy="6840"/>
              </p14:xfrm>
            </p:contentPart>
          </mc:Choice>
          <mc:Fallback xmlns="">
            <p:pic>
              <p:nvPicPr>
                <p:cNvPr id="93" name="حبر 92">
                  <a:extLst>
                    <a:ext uri="{FF2B5EF4-FFF2-40B4-BE49-F238E27FC236}">
                      <a16:creationId xmlns:a16="http://schemas.microsoft.com/office/drawing/2014/main" id="{F0E56949-AC80-4189-B6F1-D7879738A2A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063013" y="5111853"/>
                  <a:ext cx="72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حبر 95">
                  <a:extLst>
                    <a:ext uri="{FF2B5EF4-FFF2-40B4-BE49-F238E27FC236}">
                      <a16:creationId xmlns:a16="http://schemas.microsoft.com/office/drawing/2014/main" id="{07DA0CFD-CA77-40EB-993B-9996C6615602}"/>
                    </a:ext>
                  </a:extLst>
                </p14:cNvPr>
                <p14:cNvContentPartPr/>
                <p14:nvPr/>
              </p14:nvContentPartPr>
              <p14:xfrm>
                <a:off x="3490413" y="1422213"/>
                <a:ext cx="2266560" cy="145800"/>
              </p14:xfrm>
            </p:contentPart>
          </mc:Choice>
          <mc:Fallback xmlns="">
            <p:pic>
              <p:nvPicPr>
                <p:cNvPr id="96" name="حبر 95">
                  <a:extLst>
                    <a:ext uri="{FF2B5EF4-FFF2-40B4-BE49-F238E27FC236}">
                      <a16:creationId xmlns:a16="http://schemas.microsoft.com/office/drawing/2014/main" id="{07DA0CFD-CA77-40EB-993B-9996C661560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454413" y="1386213"/>
                  <a:ext cx="23382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حبر 96">
                  <a:extLst>
                    <a:ext uri="{FF2B5EF4-FFF2-40B4-BE49-F238E27FC236}">
                      <a16:creationId xmlns:a16="http://schemas.microsoft.com/office/drawing/2014/main" id="{E7186672-BB9F-40FE-8C3C-014AF815006E}"/>
                    </a:ext>
                  </a:extLst>
                </p14:cNvPr>
                <p14:cNvContentPartPr/>
                <p14:nvPr/>
              </p14:nvContentPartPr>
              <p14:xfrm>
                <a:off x="2636493" y="1478733"/>
                <a:ext cx="480240" cy="862920"/>
              </p14:xfrm>
            </p:contentPart>
          </mc:Choice>
          <mc:Fallback xmlns="">
            <p:pic>
              <p:nvPicPr>
                <p:cNvPr id="97" name="حبر 96">
                  <a:extLst>
                    <a:ext uri="{FF2B5EF4-FFF2-40B4-BE49-F238E27FC236}">
                      <a16:creationId xmlns:a16="http://schemas.microsoft.com/office/drawing/2014/main" id="{E7186672-BB9F-40FE-8C3C-014AF815006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600493" y="1443093"/>
                  <a:ext cx="551880" cy="9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حبر 97">
                  <a:extLst>
                    <a:ext uri="{FF2B5EF4-FFF2-40B4-BE49-F238E27FC236}">
                      <a16:creationId xmlns:a16="http://schemas.microsoft.com/office/drawing/2014/main" id="{26279910-5A51-4FA6-837A-104EB3DDBA28}"/>
                    </a:ext>
                  </a:extLst>
                </p14:cNvPr>
                <p14:cNvContentPartPr/>
                <p14:nvPr/>
              </p14:nvContentPartPr>
              <p14:xfrm>
                <a:off x="3199893" y="2217453"/>
                <a:ext cx="360" cy="360"/>
              </p14:xfrm>
            </p:contentPart>
          </mc:Choice>
          <mc:Fallback xmlns="">
            <p:pic>
              <p:nvPicPr>
                <p:cNvPr id="98" name="حبر 97">
                  <a:extLst>
                    <a:ext uri="{FF2B5EF4-FFF2-40B4-BE49-F238E27FC236}">
                      <a16:creationId xmlns:a16="http://schemas.microsoft.com/office/drawing/2014/main" id="{26279910-5A51-4FA6-837A-104EB3DDBA2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63893" y="2181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9" name="حبر 98">
                  <a:extLst>
                    <a:ext uri="{FF2B5EF4-FFF2-40B4-BE49-F238E27FC236}">
                      <a16:creationId xmlns:a16="http://schemas.microsoft.com/office/drawing/2014/main" id="{2CE36ADD-96D2-49DA-B0C1-3264AB87EFC4}"/>
                    </a:ext>
                  </a:extLst>
                </p14:cNvPr>
                <p14:cNvContentPartPr/>
                <p14:nvPr/>
              </p14:nvContentPartPr>
              <p14:xfrm>
                <a:off x="1367133" y="1777173"/>
                <a:ext cx="415080" cy="944280"/>
              </p14:xfrm>
            </p:contentPart>
          </mc:Choice>
          <mc:Fallback xmlns="">
            <p:pic>
              <p:nvPicPr>
                <p:cNvPr id="99" name="حبر 98">
                  <a:extLst>
                    <a:ext uri="{FF2B5EF4-FFF2-40B4-BE49-F238E27FC236}">
                      <a16:creationId xmlns:a16="http://schemas.microsoft.com/office/drawing/2014/main" id="{2CE36ADD-96D2-49DA-B0C1-3264AB87EFC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331493" y="1741533"/>
                  <a:ext cx="486720" cy="10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حبر 99">
                  <a:extLst>
                    <a:ext uri="{FF2B5EF4-FFF2-40B4-BE49-F238E27FC236}">
                      <a16:creationId xmlns:a16="http://schemas.microsoft.com/office/drawing/2014/main" id="{DD7F4AE9-0341-4DAC-9BC9-7F0D4F8A01D0}"/>
                    </a:ext>
                  </a:extLst>
                </p14:cNvPr>
                <p14:cNvContentPartPr/>
                <p14:nvPr/>
              </p14:nvContentPartPr>
              <p14:xfrm>
                <a:off x="1303413" y="2455053"/>
                <a:ext cx="148680" cy="173160"/>
              </p14:xfrm>
            </p:contentPart>
          </mc:Choice>
          <mc:Fallback xmlns="">
            <p:pic>
              <p:nvPicPr>
                <p:cNvPr id="100" name="حبر 99">
                  <a:extLst>
                    <a:ext uri="{FF2B5EF4-FFF2-40B4-BE49-F238E27FC236}">
                      <a16:creationId xmlns:a16="http://schemas.microsoft.com/office/drawing/2014/main" id="{DD7F4AE9-0341-4DAC-9BC9-7F0D4F8A01D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267773" y="2419053"/>
                  <a:ext cx="2203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2" name="حبر 111">
                  <a:extLst>
                    <a:ext uri="{FF2B5EF4-FFF2-40B4-BE49-F238E27FC236}">
                      <a16:creationId xmlns:a16="http://schemas.microsoft.com/office/drawing/2014/main" id="{10237BBD-179A-4E12-ADE0-49578774B3F2}"/>
                    </a:ext>
                  </a:extLst>
                </p14:cNvPr>
                <p14:cNvContentPartPr/>
                <p14:nvPr/>
              </p14:nvContentPartPr>
              <p14:xfrm>
                <a:off x="1038373" y="1540293"/>
                <a:ext cx="4549680" cy="2326320"/>
              </p14:xfrm>
            </p:contentPart>
          </mc:Choice>
          <mc:Fallback xmlns="">
            <p:pic>
              <p:nvPicPr>
                <p:cNvPr id="112" name="حبر 111">
                  <a:extLst>
                    <a:ext uri="{FF2B5EF4-FFF2-40B4-BE49-F238E27FC236}">
                      <a16:creationId xmlns:a16="http://schemas.microsoft.com/office/drawing/2014/main" id="{10237BBD-179A-4E12-ADE0-49578774B3F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02733" y="1504653"/>
                  <a:ext cx="4621320" cy="23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3" name="حبر 112">
                  <a:extLst>
                    <a:ext uri="{FF2B5EF4-FFF2-40B4-BE49-F238E27FC236}">
                      <a16:creationId xmlns:a16="http://schemas.microsoft.com/office/drawing/2014/main" id="{9AF52726-FD24-4E0A-90F6-0FD488DDD872}"/>
                    </a:ext>
                  </a:extLst>
                </p14:cNvPr>
                <p14:cNvContentPartPr/>
                <p14:nvPr/>
              </p14:nvContentPartPr>
              <p14:xfrm>
                <a:off x="319093" y="3894333"/>
                <a:ext cx="408600" cy="525960"/>
              </p14:xfrm>
            </p:contentPart>
          </mc:Choice>
          <mc:Fallback xmlns="">
            <p:pic>
              <p:nvPicPr>
                <p:cNvPr id="113" name="حبر 112">
                  <a:extLst>
                    <a:ext uri="{FF2B5EF4-FFF2-40B4-BE49-F238E27FC236}">
                      <a16:creationId xmlns:a16="http://schemas.microsoft.com/office/drawing/2014/main" id="{9AF52726-FD24-4E0A-90F6-0FD488DDD87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83093" y="3858693"/>
                  <a:ext cx="48024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5" name="حبر 114">
                  <a:extLst>
                    <a:ext uri="{FF2B5EF4-FFF2-40B4-BE49-F238E27FC236}">
                      <a16:creationId xmlns:a16="http://schemas.microsoft.com/office/drawing/2014/main" id="{76DE50B5-DB42-47D9-B79C-8C6B160095F3}"/>
                    </a:ext>
                  </a:extLst>
                </p14:cNvPr>
                <p14:cNvContentPartPr/>
                <p14:nvPr/>
              </p14:nvContentPartPr>
              <p14:xfrm>
                <a:off x="42253" y="4435773"/>
                <a:ext cx="350280" cy="543600"/>
              </p14:xfrm>
            </p:contentPart>
          </mc:Choice>
          <mc:Fallback xmlns="">
            <p:pic>
              <p:nvPicPr>
                <p:cNvPr id="115" name="حبر 114">
                  <a:extLst>
                    <a:ext uri="{FF2B5EF4-FFF2-40B4-BE49-F238E27FC236}">
                      <a16:creationId xmlns:a16="http://schemas.microsoft.com/office/drawing/2014/main" id="{76DE50B5-DB42-47D9-B79C-8C6B160095F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253" y="4400133"/>
                  <a:ext cx="421920" cy="6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6" name="حبر 115">
                  <a:extLst>
                    <a:ext uri="{FF2B5EF4-FFF2-40B4-BE49-F238E27FC236}">
                      <a16:creationId xmlns:a16="http://schemas.microsoft.com/office/drawing/2014/main" id="{73FAF83D-A2E2-40B5-A74B-1C352428F7A4}"/>
                    </a:ext>
                  </a:extLst>
                </p14:cNvPr>
                <p14:cNvContentPartPr/>
                <p14:nvPr/>
              </p14:nvContentPartPr>
              <p14:xfrm>
                <a:off x="168613" y="4656093"/>
                <a:ext cx="360" cy="360"/>
              </p14:xfrm>
            </p:contentPart>
          </mc:Choice>
          <mc:Fallback xmlns="">
            <p:pic>
              <p:nvPicPr>
                <p:cNvPr id="116" name="حبر 115">
                  <a:extLst>
                    <a:ext uri="{FF2B5EF4-FFF2-40B4-BE49-F238E27FC236}">
                      <a16:creationId xmlns:a16="http://schemas.microsoft.com/office/drawing/2014/main" id="{73FAF83D-A2E2-40B5-A74B-1C352428F7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2973" y="4620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8" name="حبر 117">
                  <a:extLst>
                    <a:ext uri="{FF2B5EF4-FFF2-40B4-BE49-F238E27FC236}">
                      <a16:creationId xmlns:a16="http://schemas.microsoft.com/office/drawing/2014/main" id="{796927A4-27AD-4D0C-A343-168081B5A46C}"/>
                    </a:ext>
                  </a:extLst>
                </p14:cNvPr>
                <p14:cNvContentPartPr/>
                <p14:nvPr/>
              </p14:nvContentPartPr>
              <p14:xfrm>
                <a:off x="65293" y="4165053"/>
                <a:ext cx="104760" cy="161640"/>
              </p14:xfrm>
            </p:contentPart>
          </mc:Choice>
          <mc:Fallback xmlns="">
            <p:pic>
              <p:nvPicPr>
                <p:cNvPr id="118" name="حبر 117">
                  <a:extLst>
                    <a:ext uri="{FF2B5EF4-FFF2-40B4-BE49-F238E27FC236}">
                      <a16:creationId xmlns:a16="http://schemas.microsoft.com/office/drawing/2014/main" id="{796927A4-27AD-4D0C-A343-168081B5A46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9653" y="4129413"/>
                  <a:ext cx="1764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0" name="حبر 119">
                  <a:extLst>
                    <a:ext uri="{FF2B5EF4-FFF2-40B4-BE49-F238E27FC236}">
                      <a16:creationId xmlns:a16="http://schemas.microsoft.com/office/drawing/2014/main" id="{73F02D3F-2B4F-43BB-AE37-C5922ACE6BA4}"/>
                    </a:ext>
                  </a:extLst>
                </p14:cNvPr>
                <p14:cNvContentPartPr/>
                <p14:nvPr/>
              </p14:nvContentPartPr>
              <p14:xfrm>
                <a:off x="945853" y="4435413"/>
                <a:ext cx="480240" cy="581040"/>
              </p14:xfrm>
            </p:contentPart>
          </mc:Choice>
          <mc:Fallback xmlns="">
            <p:pic>
              <p:nvPicPr>
                <p:cNvPr id="120" name="حبر 119">
                  <a:extLst>
                    <a:ext uri="{FF2B5EF4-FFF2-40B4-BE49-F238E27FC236}">
                      <a16:creationId xmlns:a16="http://schemas.microsoft.com/office/drawing/2014/main" id="{73F02D3F-2B4F-43BB-AE37-C5922ACE6BA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10213" y="4399773"/>
                  <a:ext cx="551880" cy="65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1" name="حبر 120">
                  <a:extLst>
                    <a:ext uri="{FF2B5EF4-FFF2-40B4-BE49-F238E27FC236}">
                      <a16:creationId xmlns:a16="http://schemas.microsoft.com/office/drawing/2014/main" id="{91DEF350-5D8A-4071-ACA9-162AFDA16B35}"/>
                    </a:ext>
                  </a:extLst>
                </p14:cNvPr>
                <p14:cNvContentPartPr/>
                <p14:nvPr/>
              </p14:nvContentPartPr>
              <p14:xfrm>
                <a:off x="947653" y="4741053"/>
                <a:ext cx="155880" cy="80640"/>
              </p14:xfrm>
            </p:contentPart>
          </mc:Choice>
          <mc:Fallback xmlns="">
            <p:pic>
              <p:nvPicPr>
                <p:cNvPr id="121" name="حبر 120">
                  <a:extLst>
                    <a:ext uri="{FF2B5EF4-FFF2-40B4-BE49-F238E27FC236}">
                      <a16:creationId xmlns:a16="http://schemas.microsoft.com/office/drawing/2014/main" id="{91DEF350-5D8A-4071-ACA9-162AFDA16B3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11653" y="4705413"/>
                  <a:ext cx="2275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3" name="حبر 122">
                  <a:extLst>
                    <a:ext uri="{FF2B5EF4-FFF2-40B4-BE49-F238E27FC236}">
                      <a16:creationId xmlns:a16="http://schemas.microsoft.com/office/drawing/2014/main" id="{356718CB-04F5-4E4D-844A-72045B7B45B2}"/>
                    </a:ext>
                  </a:extLst>
                </p14:cNvPr>
                <p14:cNvContentPartPr/>
                <p14:nvPr/>
              </p14:nvContentPartPr>
              <p14:xfrm>
                <a:off x="321613" y="4994493"/>
                <a:ext cx="475920" cy="558000"/>
              </p14:xfrm>
            </p:contentPart>
          </mc:Choice>
          <mc:Fallback xmlns="">
            <p:pic>
              <p:nvPicPr>
                <p:cNvPr id="123" name="حبر 122">
                  <a:extLst>
                    <a:ext uri="{FF2B5EF4-FFF2-40B4-BE49-F238E27FC236}">
                      <a16:creationId xmlns:a16="http://schemas.microsoft.com/office/drawing/2014/main" id="{356718CB-04F5-4E4D-844A-72045B7B45B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85973" y="4958853"/>
                  <a:ext cx="547560" cy="6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4" name="حبر 123">
                  <a:extLst>
                    <a:ext uri="{FF2B5EF4-FFF2-40B4-BE49-F238E27FC236}">
                      <a16:creationId xmlns:a16="http://schemas.microsoft.com/office/drawing/2014/main" id="{35B17DA3-4B76-4D6C-9AD8-19B3EA1C8BB4}"/>
                    </a:ext>
                  </a:extLst>
                </p14:cNvPr>
                <p14:cNvContentPartPr/>
                <p14:nvPr/>
              </p14:nvContentPartPr>
              <p14:xfrm>
                <a:off x="473893" y="5130213"/>
                <a:ext cx="360" cy="360"/>
              </p14:xfrm>
            </p:contentPart>
          </mc:Choice>
          <mc:Fallback xmlns="">
            <p:pic>
              <p:nvPicPr>
                <p:cNvPr id="124" name="حبر 123">
                  <a:extLst>
                    <a:ext uri="{FF2B5EF4-FFF2-40B4-BE49-F238E27FC236}">
                      <a16:creationId xmlns:a16="http://schemas.microsoft.com/office/drawing/2014/main" id="{35B17DA3-4B76-4D6C-9AD8-19B3EA1C8BB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8253" y="50945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5" name="حبر 124">
                  <a:extLst>
                    <a:ext uri="{FF2B5EF4-FFF2-40B4-BE49-F238E27FC236}">
                      <a16:creationId xmlns:a16="http://schemas.microsoft.com/office/drawing/2014/main" id="{CB093EE5-2769-42C6-917F-2FB32B1C74A5}"/>
                    </a:ext>
                  </a:extLst>
                </p14:cNvPr>
                <p14:cNvContentPartPr/>
                <p14:nvPr/>
              </p14:nvContentPartPr>
              <p14:xfrm>
                <a:off x="473893" y="5079813"/>
                <a:ext cx="360" cy="360"/>
              </p14:xfrm>
            </p:contentPart>
          </mc:Choice>
          <mc:Fallback xmlns="">
            <p:pic>
              <p:nvPicPr>
                <p:cNvPr id="125" name="حبر 124">
                  <a:extLst>
                    <a:ext uri="{FF2B5EF4-FFF2-40B4-BE49-F238E27FC236}">
                      <a16:creationId xmlns:a16="http://schemas.microsoft.com/office/drawing/2014/main" id="{CB093EE5-2769-42C6-917F-2FB32B1C74A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8253" y="5043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27" name="حبر 126">
                <a:extLst>
                  <a:ext uri="{FF2B5EF4-FFF2-40B4-BE49-F238E27FC236}">
                    <a16:creationId xmlns:a16="http://schemas.microsoft.com/office/drawing/2014/main" id="{EEC20882-41B1-4914-97DC-D97C73111E4F}"/>
                  </a:ext>
                </a:extLst>
              </p14:cNvPr>
              <p14:cNvContentPartPr/>
              <p14:nvPr/>
            </p14:nvContentPartPr>
            <p14:xfrm>
              <a:off x="202453" y="5384373"/>
              <a:ext cx="35640" cy="262800"/>
            </p14:xfrm>
          </p:contentPart>
        </mc:Choice>
        <mc:Fallback xmlns="">
          <p:pic>
            <p:nvPicPr>
              <p:cNvPr id="127" name="حبر 126">
                <a:extLst>
                  <a:ext uri="{FF2B5EF4-FFF2-40B4-BE49-F238E27FC236}">
                    <a16:creationId xmlns:a16="http://schemas.microsoft.com/office/drawing/2014/main" id="{EEC20882-41B1-4914-97DC-D97C73111E4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66813" y="5348373"/>
                <a:ext cx="1072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28" name="حبر 127">
                <a:extLst>
                  <a:ext uri="{FF2B5EF4-FFF2-40B4-BE49-F238E27FC236}">
                    <a16:creationId xmlns:a16="http://schemas.microsoft.com/office/drawing/2014/main" id="{8B797E10-E8C1-4B7B-AAC9-F31C3362DFD2}"/>
                  </a:ext>
                </a:extLst>
              </p14:cNvPr>
              <p14:cNvContentPartPr/>
              <p14:nvPr/>
            </p14:nvContentPartPr>
            <p14:xfrm>
              <a:off x="16333" y="5452053"/>
              <a:ext cx="87480" cy="27360"/>
            </p14:xfrm>
          </p:contentPart>
        </mc:Choice>
        <mc:Fallback xmlns="">
          <p:pic>
            <p:nvPicPr>
              <p:cNvPr id="128" name="حبر 127">
                <a:extLst>
                  <a:ext uri="{FF2B5EF4-FFF2-40B4-BE49-F238E27FC236}">
                    <a16:creationId xmlns:a16="http://schemas.microsoft.com/office/drawing/2014/main" id="{8B797E10-E8C1-4B7B-AAC9-F31C3362DFD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-19307" y="5416413"/>
                <a:ext cx="159120" cy="9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مجموعة 131">
            <a:extLst>
              <a:ext uri="{FF2B5EF4-FFF2-40B4-BE49-F238E27FC236}">
                <a16:creationId xmlns:a16="http://schemas.microsoft.com/office/drawing/2014/main" id="{F415CE7B-78E7-4E48-9EA6-957C9A844E76}"/>
              </a:ext>
            </a:extLst>
          </p:cNvPr>
          <p:cNvGrpSpPr/>
          <p:nvPr/>
        </p:nvGrpSpPr>
        <p:grpSpPr>
          <a:xfrm>
            <a:off x="33613" y="5807013"/>
            <a:ext cx="274680" cy="368280"/>
            <a:chOff x="33613" y="5807013"/>
            <a:chExt cx="27468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9" name="حبر 128">
                  <a:extLst>
                    <a:ext uri="{FF2B5EF4-FFF2-40B4-BE49-F238E27FC236}">
                      <a16:creationId xmlns:a16="http://schemas.microsoft.com/office/drawing/2014/main" id="{F28E50B7-0C0B-41BA-A33B-EC18536507B6}"/>
                    </a:ext>
                  </a:extLst>
                </p14:cNvPr>
                <p14:cNvContentPartPr/>
                <p14:nvPr/>
              </p14:nvContentPartPr>
              <p14:xfrm>
                <a:off x="33613" y="5807013"/>
                <a:ext cx="274680" cy="368280"/>
              </p14:xfrm>
            </p:contentPart>
          </mc:Choice>
          <mc:Fallback xmlns="">
            <p:pic>
              <p:nvPicPr>
                <p:cNvPr id="129" name="حبر 128">
                  <a:extLst>
                    <a:ext uri="{FF2B5EF4-FFF2-40B4-BE49-F238E27FC236}">
                      <a16:creationId xmlns:a16="http://schemas.microsoft.com/office/drawing/2014/main" id="{F28E50B7-0C0B-41BA-A33B-EC18536507B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-2027" y="5771013"/>
                  <a:ext cx="34632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1" name="حبر 130">
                  <a:extLst>
                    <a:ext uri="{FF2B5EF4-FFF2-40B4-BE49-F238E27FC236}">
                      <a16:creationId xmlns:a16="http://schemas.microsoft.com/office/drawing/2014/main" id="{BD9387AC-255A-44AE-A316-A03A117921C5}"/>
                    </a:ext>
                  </a:extLst>
                </p14:cNvPr>
                <p14:cNvContentPartPr/>
                <p14:nvPr/>
              </p14:nvContentPartPr>
              <p14:xfrm>
                <a:off x="75373" y="5974413"/>
                <a:ext cx="113040" cy="63360"/>
              </p14:xfrm>
            </p:contentPart>
          </mc:Choice>
          <mc:Fallback xmlns="">
            <p:pic>
              <p:nvPicPr>
                <p:cNvPr id="131" name="حبر 130">
                  <a:extLst>
                    <a:ext uri="{FF2B5EF4-FFF2-40B4-BE49-F238E27FC236}">
                      <a16:creationId xmlns:a16="http://schemas.microsoft.com/office/drawing/2014/main" id="{BD9387AC-255A-44AE-A316-A03A117921C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9373" y="5938773"/>
                  <a:ext cx="184680" cy="13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2610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حبر 65">
                <a:extLst>
                  <a:ext uri="{FF2B5EF4-FFF2-40B4-BE49-F238E27FC236}">
                    <a16:creationId xmlns:a16="http://schemas.microsoft.com/office/drawing/2014/main" id="{128F9E3F-AA68-4C1B-83EA-B70442C3759F}"/>
                  </a:ext>
                </a:extLst>
              </p14:cNvPr>
              <p14:cNvContentPartPr/>
              <p14:nvPr/>
            </p14:nvContentPartPr>
            <p14:xfrm>
              <a:off x="1400613" y="4317333"/>
              <a:ext cx="1444320" cy="874800"/>
            </p14:xfrm>
          </p:contentPart>
        </mc:Choice>
        <mc:Fallback xmlns="">
          <p:pic>
            <p:nvPicPr>
              <p:cNvPr id="66" name="حبر 65">
                <a:extLst>
                  <a:ext uri="{FF2B5EF4-FFF2-40B4-BE49-F238E27FC236}">
                    <a16:creationId xmlns:a16="http://schemas.microsoft.com/office/drawing/2014/main" id="{128F9E3F-AA68-4C1B-83EA-B70442C375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4973" y="4281693"/>
                <a:ext cx="1515960" cy="9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2" name="حبر 71">
                <a:extLst>
                  <a:ext uri="{FF2B5EF4-FFF2-40B4-BE49-F238E27FC236}">
                    <a16:creationId xmlns:a16="http://schemas.microsoft.com/office/drawing/2014/main" id="{2A52DFE9-6FB7-4862-8E46-936D6F4E7223}"/>
                  </a:ext>
                </a:extLst>
              </p14:cNvPr>
              <p14:cNvContentPartPr/>
              <p14:nvPr/>
            </p14:nvContentPartPr>
            <p14:xfrm>
              <a:off x="9113973" y="1404933"/>
              <a:ext cx="2163600" cy="1090440"/>
            </p14:xfrm>
          </p:contentPart>
        </mc:Choice>
        <mc:Fallback xmlns="">
          <p:pic>
            <p:nvPicPr>
              <p:cNvPr id="72" name="حبر 71">
                <a:extLst>
                  <a:ext uri="{FF2B5EF4-FFF2-40B4-BE49-F238E27FC236}">
                    <a16:creationId xmlns:a16="http://schemas.microsoft.com/office/drawing/2014/main" id="{2A52DFE9-6FB7-4862-8E46-936D6F4E722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8333" y="1368933"/>
                <a:ext cx="2235240" cy="11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7804BC69-9083-4652-AB23-6DF33A28F12E}"/>
                  </a:ext>
                </a:extLst>
              </p14:cNvPr>
              <p14:cNvContentPartPr/>
              <p14:nvPr/>
            </p14:nvContentPartPr>
            <p14:xfrm>
              <a:off x="10413213" y="287493"/>
              <a:ext cx="360" cy="360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7804BC69-9083-4652-AB23-6DF33A28F1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77573" y="2514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5CC21FC5-157D-42BB-A783-6D426D928EF3}"/>
                  </a:ext>
                </a:extLst>
              </p14:cNvPr>
              <p14:cNvContentPartPr/>
              <p14:nvPr/>
            </p14:nvContentPartPr>
            <p14:xfrm>
              <a:off x="7009773" y="507453"/>
              <a:ext cx="184320" cy="5068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5CC21FC5-157D-42BB-A783-6D426D928E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73773" y="471813"/>
                <a:ext cx="25596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D0425DE9-7EED-486C-90C7-5F9A5CF7E97B}"/>
                  </a:ext>
                </a:extLst>
              </p14:cNvPr>
              <p14:cNvContentPartPr/>
              <p14:nvPr/>
            </p14:nvContentPartPr>
            <p14:xfrm>
              <a:off x="6160893" y="609333"/>
              <a:ext cx="616320" cy="143064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D0425DE9-7EED-486C-90C7-5F9A5CF7E9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24893" y="573333"/>
                <a:ext cx="687960" cy="15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98AF72D7-83B1-4713-AB4A-D60EA031A1D8}"/>
                  </a:ext>
                </a:extLst>
              </p14:cNvPr>
              <p14:cNvContentPartPr/>
              <p14:nvPr/>
            </p14:nvContentPartPr>
            <p14:xfrm>
              <a:off x="6316053" y="1303773"/>
              <a:ext cx="360" cy="36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98AF72D7-83B1-4713-AB4A-D60EA031A1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80053" y="126777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FB184131-537E-40AE-BFD6-ED475ECE50C0}"/>
                  </a:ext>
                </a:extLst>
              </p14:cNvPr>
              <p14:cNvContentPartPr/>
              <p14:nvPr/>
            </p14:nvContentPartPr>
            <p14:xfrm>
              <a:off x="5283213" y="1268853"/>
              <a:ext cx="748800" cy="130176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FB184131-537E-40AE-BFD6-ED475ECE50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47213" y="1232853"/>
                <a:ext cx="820440" cy="13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0426E04F-E08D-47FF-BF3C-075E2655C243}"/>
                  </a:ext>
                </a:extLst>
              </p14:cNvPr>
              <p14:cNvContentPartPr/>
              <p14:nvPr/>
            </p14:nvContentPartPr>
            <p14:xfrm>
              <a:off x="4689573" y="2259933"/>
              <a:ext cx="360000" cy="43164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0426E04F-E08D-47FF-BF3C-075E2655C2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53933" y="2223933"/>
                <a:ext cx="43164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0958D41F-282D-4D8E-A179-39FAD40D31BA}"/>
                  </a:ext>
                </a:extLst>
              </p14:cNvPr>
              <p14:cNvContentPartPr/>
              <p14:nvPr/>
            </p14:nvContentPartPr>
            <p14:xfrm>
              <a:off x="4571493" y="1862493"/>
              <a:ext cx="360" cy="36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0958D41F-282D-4D8E-A179-39FAD40D31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5493" y="18264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EC787980-17B5-42CA-A687-36ECF6441CFC}"/>
                  </a:ext>
                </a:extLst>
              </p14:cNvPr>
              <p14:cNvContentPartPr/>
              <p14:nvPr/>
            </p14:nvContentPartPr>
            <p14:xfrm>
              <a:off x="4402293" y="1930173"/>
              <a:ext cx="360" cy="36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EC787980-17B5-42CA-A687-36ECF6441C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6653" y="189453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حبر 16">
                <a:extLst>
                  <a:ext uri="{FF2B5EF4-FFF2-40B4-BE49-F238E27FC236}">
                    <a16:creationId xmlns:a16="http://schemas.microsoft.com/office/drawing/2014/main" id="{36C0C9AB-4353-49E4-B835-FDD933C5AED0}"/>
                  </a:ext>
                </a:extLst>
              </p14:cNvPr>
              <p14:cNvContentPartPr/>
              <p14:nvPr/>
            </p14:nvContentPartPr>
            <p14:xfrm>
              <a:off x="3199173" y="2471613"/>
              <a:ext cx="794520" cy="1420560"/>
            </p14:xfrm>
          </p:contentPart>
        </mc:Choice>
        <mc:Fallback xmlns="">
          <p:pic>
            <p:nvPicPr>
              <p:cNvPr id="17" name="حبر 16">
                <a:extLst>
                  <a:ext uri="{FF2B5EF4-FFF2-40B4-BE49-F238E27FC236}">
                    <a16:creationId xmlns:a16="http://schemas.microsoft.com/office/drawing/2014/main" id="{36C0C9AB-4353-49E4-B835-FDD933C5AE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63173" y="2435973"/>
                <a:ext cx="866160" cy="14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B7EBDE9B-CB06-46A5-B2D6-622C098FA89A}"/>
                  </a:ext>
                </a:extLst>
              </p14:cNvPr>
              <p14:cNvContentPartPr/>
              <p14:nvPr/>
            </p14:nvContentPartPr>
            <p14:xfrm>
              <a:off x="3538293" y="2285493"/>
              <a:ext cx="360" cy="360"/>
            </p14:xfrm>
          </p:contentPart>
        </mc:Choice>
        <mc:Fallback xmlns=""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B7EBDE9B-CB06-46A5-B2D6-622C098FA8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2653" y="22494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E44EBB05-D4A4-4E52-8FF5-C4F7BCE4ECFB}"/>
                  </a:ext>
                </a:extLst>
              </p14:cNvPr>
              <p14:cNvContentPartPr/>
              <p14:nvPr/>
            </p14:nvContentPartPr>
            <p14:xfrm>
              <a:off x="3792453" y="2167053"/>
              <a:ext cx="360" cy="360"/>
            </p14:xfrm>
          </p:contentPart>
        </mc:Choice>
        <mc:Fallback xmlns=""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E44EBB05-D4A4-4E52-8FF5-C4F7BCE4EC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6453" y="213105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04152FE3-44EF-4D3B-8583-A9153932C154}"/>
                  </a:ext>
                </a:extLst>
              </p14:cNvPr>
              <p14:cNvContentPartPr/>
              <p14:nvPr/>
            </p14:nvContentPartPr>
            <p14:xfrm>
              <a:off x="3284853" y="1963653"/>
              <a:ext cx="6840" cy="3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04152FE3-44EF-4D3B-8583-A9153932C1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249213" y="192765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8B55B6C8-7D32-412A-87A9-F0BD7ABA728A}"/>
                  </a:ext>
                </a:extLst>
              </p14:cNvPr>
              <p14:cNvContentPartPr/>
              <p14:nvPr/>
            </p14:nvContentPartPr>
            <p14:xfrm>
              <a:off x="899853" y="3298173"/>
              <a:ext cx="1762200" cy="152136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8B55B6C8-7D32-412A-87A9-F0BD7ABA728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64213" y="3262173"/>
                <a:ext cx="1833840" cy="15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09D56A5B-22BD-44FD-B93D-7B6CDA09CE13}"/>
                  </a:ext>
                </a:extLst>
              </p14:cNvPr>
              <p14:cNvContentPartPr/>
              <p14:nvPr/>
            </p14:nvContentPartPr>
            <p14:xfrm>
              <a:off x="204333" y="4233093"/>
              <a:ext cx="540360" cy="45396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09D56A5B-22BD-44FD-B93D-7B6CDA09CE1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8693" y="4197093"/>
                <a:ext cx="612000" cy="5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4F0BC8E0-F97F-4C97-9840-43A4EEB9B60D}"/>
                  </a:ext>
                </a:extLst>
              </p14:cNvPr>
              <p14:cNvContentPartPr/>
              <p14:nvPr/>
            </p14:nvContentPartPr>
            <p14:xfrm>
              <a:off x="320973" y="4012773"/>
              <a:ext cx="30960" cy="10440"/>
            </p14:xfrm>
          </p:contentPart>
        </mc:Choice>
        <mc:Fallback xmlns=""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4F0BC8E0-F97F-4C97-9840-43A4EEB9B60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5333" y="3977133"/>
                <a:ext cx="10260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48C5E503-0D8D-4C4B-8CE7-E6D771117A84}"/>
                  </a:ext>
                </a:extLst>
              </p14:cNvPr>
              <p14:cNvContentPartPr/>
              <p14:nvPr/>
            </p14:nvContentPartPr>
            <p14:xfrm>
              <a:off x="490533" y="4029333"/>
              <a:ext cx="360" cy="360"/>
            </p14:xfrm>
          </p:contentPart>
        </mc:Choice>
        <mc:Fallback xmlns=""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48C5E503-0D8D-4C4B-8CE7-E6D771117A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893" y="39936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A26FD136-1255-4C68-8B8B-072D41A4DF38}"/>
                  </a:ext>
                </a:extLst>
              </p14:cNvPr>
              <p14:cNvContentPartPr/>
              <p14:nvPr/>
            </p14:nvContentPartPr>
            <p14:xfrm>
              <a:off x="1930173" y="2455053"/>
              <a:ext cx="543240" cy="1061640"/>
            </p14:xfrm>
          </p:contentPart>
        </mc:Choice>
        <mc:Fallback xmlns=""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A26FD136-1255-4C68-8B8B-072D41A4DF3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94173" y="2419053"/>
                <a:ext cx="614880" cy="11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7ABD68E8-D2C4-4C45-9151-5BA3924534AF}"/>
                  </a:ext>
                </a:extLst>
              </p14:cNvPr>
              <p14:cNvContentPartPr/>
              <p14:nvPr/>
            </p14:nvContentPartPr>
            <p14:xfrm>
              <a:off x="2573133" y="3064173"/>
              <a:ext cx="7200" cy="360"/>
            </p14:xfrm>
          </p:contentPart>
        </mc:Choice>
        <mc:Fallback xmlns=""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7ABD68E8-D2C4-4C45-9151-5BA3924534A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37493" y="3028533"/>
                <a:ext cx="7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535803C2-1C5C-4A61-BFB5-36D374FFF824}"/>
                  </a:ext>
                </a:extLst>
              </p14:cNvPr>
              <p14:cNvContentPartPr/>
              <p14:nvPr/>
            </p14:nvContentPartPr>
            <p14:xfrm>
              <a:off x="2538573" y="1469733"/>
              <a:ext cx="1747800" cy="3107520"/>
            </p14:xfrm>
          </p:contentPart>
        </mc:Choice>
        <mc:Fallback xmlns=""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535803C2-1C5C-4A61-BFB5-36D374FFF82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02573" y="1433733"/>
                <a:ext cx="1819440" cy="31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2D138B33-D0B0-4BDA-A5AE-0B99EF291819}"/>
                  </a:ext>
                </a:extLst>
              </p14:cNvPr>
              <p14:cNvContentPartPr/>
              <p14:nvPr/>
            </p14:nvContentPartPr>
            <p14:xfrm>
              <a:off x="4334613" y="3555933"/>
              <a:ext cx="1238040" cy="711720"/>
            </p14:xfrm>
          </p:contentPart>
        </mc:Choice>
        <mc:Fallback xmlns=""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2D138B33-D0B0-4BDA-A5AE-0B99EF29181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98613" y="3519933"/>
                <a:ext cx="1309680" cy="7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ABA3B994-315B-4E32-AEFC-D2CE4FF687D7}"/>
                  </a:ext>
                </a:extLst>
              </p14:cNvPr>
              <p14:cNvContentPartPr/>
              <p14:nvPr/>
            </p14:nvContentPartPr>
            <p14:xfrm>
              <a:off x="6484893" y="4317333"/>
              <a:ext cx="360" cy="360"/>
            </p14:xfrm>
          </p:contentPart>
        </mc:Choice>
        <mc:Fallback xmlns=""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ABA3B994-315B-4E32-AEFC-D2CE4FF687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49253" y="42816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63247859-6CD4-4369-9C69-6D1AE5C4F948}"/>
                  </a:ext>
                </a:extLst>
              </p14:cNvPr>
              <p14:cNvContentPartPr/>
              <p14:nvPr/>
            </p14:nvContentPartPr>
            <p14:xfrm>
              <a:off x="4842573" y="4859493"/>
              <a:ext cx="30600" cy="360"/>
            </p14:xfrm>
          </p:contentPart>
        </mc:Choice>
        <mc:Fallback xmlns=""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63247859-6CD4-4369-9C69-6D1AE5C4F94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806933" y="4823853"/>
                <a:ext cx="102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1" name="حبر 40">
                <a:extLst>
                  <a:ext uri="{FF2B5EF4-FFF2-40B4-BE49-F238E27FC236}">
                    <a16:creationId xmlns:a16="http://schemas.microsoft.com/office/drawing/2014/main" id="{F3A0F608-1C8E-489F-9D69-6BAB2A26ACE5}"/>
                  </a:ext>
                </a:extLst>
              </p14:cNvPr>
              <p14:cNvContentPartPr/>
              <p14:nvPr/>
            </p14:nvContentPartPr>
            <p14:xfrm>
              <a:off x="7738053" y="4944093"/>
              <a:ext cx="17640" cy="360"/>
            </p14:xfrm>
          </p:contentPart>
        </mc:Choice>
        <mc:Fallback xmlns="">
          <p:pic>
            <p:nvPicPr>
              <p:cNvPr id="41" name="حبر 40">
                <a:extLst>
                  <a:ext uri="{FF2B5EF4-FFF2-40B4-BE49-F238E27FC236}">
                    <a16:creationId xmlns:a16="http://schemas.microsoft.com/office/drawing/2014/main" id="{F3A0F608-1C8E-489F-9D69-6BAB2A26ACE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702053" y="4908093"/>
                <a:ext cx="89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2" name="حبر 41">
                <a:extLst>
                  <a:ext uri="{FF2B5EF4-FFF2-40B4-BE49-F238E27FC236}">
                    <a16:creationId xmlns:a16="http://schemas.microsoft.com/office/drawing/2014/main" id="{B68D6CED-8735-46D1-BF26-5C8707F94492}"/>
                  </a:ext>
                </a:extLst>
              </p14:cNvPr>
              <p14:cNvContentPartPr/>
              <p14:nvPr/>
            </p14:nvContentPartPr>
            <p14:xfrm>
              <a:off x="7839933" y="4876053"/>
              <a:ext cx="360" cy="360"/>
            </p14:xfrm>
          </p:contentPart>
        </mc:Choice>
        <mc:Fallback xmlns="">
          <p:pic>
            <p:nvPicPr>
              <p:cNvPr id="42" name="حبر 41">
                <a:extLst>
                  <a:ext uri="{FF2B5EF4-FFF2-40B4-BE49-F238E27FC236}">
                    <a16:creationId xmlns:a16="http://schemas.microsoft.com/office/drawing/2014/main" id="{B68D6CED-8735-46D1-BF26-5C8707F944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3933" y="484041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5" name="حبر 44">
                <a:extLst>
                  <a:ext uri="{FF2B5EF4-FFF2-40B4-BE49-F238E27FC236}">
                    <a16:creationId xmlns:a16="http://schemas.microsoft.com/office/drawing/2014/main" id="{0F825AC6-8F9D-405B-B94F-8068A42AFE74}"/>
                  </a:ext>
                </a:extLst>
              </p14:cNvPr>
              <p14:cNvContentPartPr/>
              <p14:nvPr/>
            </p14:nvContentPartPr>
            <p14:xfrm>
              <a:off x="7247013" y="5028333"/>
              <a:ext cx="360" cy="360"/>
            </p14:xfrm>
          </p:contentPart>
        </mc:Choice>
        <mc:Fallback xmlns="">
          <p:pic>
            <p:nvPicPr>
              <p:cNvPr id="45" name="حبر 44">
                <a:extLst>
                  <a:ext uri="{FF2B5EF4-FFF2-40B4-BE49-F238E27FC236}">
                    <a16:creationId xmlns:a16="http://schemas.microsoft.com/office/drawing/2014/main" id="{0F825AC6-8F9D-405B-B94F-8068A42AFE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1373" y="49926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حبر 58">
                <a:extLst>
                  <a:ext uri="{FF2B5EF4-FFF2-40B4-BE49-F238E27FC236}">
                    <a16:creationId xmlns:a16="http://schemas.microsoft.com/office/drawing/2014/main" id="{3EB7362C-8140-4FEF-9780-134F446495CD}"/>
                  </a:ext>
                </a:extLst>
              </p14:cNvPr>
              <p14:cNvContentPartPr/>
              <p14:nvPr/>
            </p14:nvContentPartPr>
            <p14:xfrm>
              <a:off x="3860133" y="5790813"/>
              <a:ext cx="7200" cy="360"/>
            </p14:xfrm>
          </p:contentPart>
        </mc:Choice>
        <mc:Fallback xmlns="">
          <p:pic>
            <p:nvPicPr>
              <p:cNvPr id="59" name="حبر 58">
                <a:extLst>
                  <a:ext uri="{FF2B5EF4-FFF2-40B4-BE49-F238E27FC236}">
                    <a16:creationId xmlns:a16="http://schemas.microsoft.com/office/drawing/2014/main" id="{3EB7362C-8140-4FEF-9780-134F446495C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824493" y="5754813"/>
                <a:ext cx="7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3" name="حبر 62">
                <a:extLst>
                  <a:ext uri="{FF2B5EF4-FFF2-40B4-BE49-F238E27FC236}">
                    <a16:creationId xmlns:a16="http://schemas.microsoft.com/office/drawing/2014/main" id="{BDF34C42-17A4-44FE-8566-EB85263BB59E}"/>
                  </a:ext>
                </a:extLst>
              </p14:cNvPr>
              <p14:cNvContentPartPr/>
              <p14:nvPr/>
            </p14:nvContentPartPr>
            <p14:xfrm>
              <a:off x="4300773" y="6671373"/>
              <a:ext cx="360" cy="360"/>
            </p14:xfrm>
          </p:contentPart>
        </mc:Choice>
        <mc:Fallback xmlns="">
          <p:pic>
            <p:nvPicPr>
              <p:cNvPr id="63" name="حبر 62">
                <a:extLst>
                  <a:ext uri="{FF2B5EF4-FFF2-40B4-BE49-F238E27FC236}">
                    <a16:creationId xmlns:a16="http://schemas.microsoft.com/office/drawing/2014/main" id="{BDF34C42-17A4-44FE-8566-EB85263BB5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4773" y="663537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4" name="حبر 63">
                <a:extLst>
                  <a:ext uri="{FF2B5EF4-FFF2-40B4-BE49-F238E27FC236}">
                    <a16:creationId xmlns:a16="http://schemas.microsoft.com/office/drawing/2014/main" id="{F599DC03-827F-45C5-965D-1AB0205F17DE}"/>
                  </a:ext>
                </a:extLst>
              </p14:cNvPr>
              <p14:cNvContentPartPr/>
              <p14:nvPr/>
            </p14:nvContentPartPr>
            <p14:xfrm>
              <a:off x="4046613" y="6823653"/>
              <a:ext cx="7200" cy="360"/>
            </p14:xfrm>
          </p:contentPart>
        </mc:Choice>
        <mc:Fallback xmlns="">
          <p:pic>
            <p:nvPicPr>
              <p:cNvPr id="64" name="حبر 63">
                <a:extLst>
                  <a:ext uri="{FF2B5EF4-FFF2-40B4-BE49-F238E27FC236}">
                    <a16:creationId xmlns:a16="http://schemas.microsoft.com/office/drawing/2014/main" id="{F599DC03-827F-45C5-965D-1AB0205F17D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10613" y="6788013"/>
                <a:ext cx="7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495C4AE0-4F8E-4D9F-B76C-D33DA2298FAC}"/>
                  </a:ext>
                </a:extLst>
              </p14:cNvPr>
              <p14:cNvContentPartPr/>
              <p14:nvPr/>
            </p14:nvContentPartPr>
            <p14:xfrm>
              <a:off x="10588173" y="557853"/>
              <a:ext cx="354960" cy="64908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495C4AE0-4F8E-4D9F-B76C-D33DA2298FA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0552533" y="522213"/>
                <a:ext cx="426600" cy="72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24FA05F7-0333-45B1-BFDD-DE3BA36AA665}"/>
                  </a:ext>
                </a:extLst>
              </p14:cNvPr>
              <p14:cNvContentPartPr/>
              <p14:nvPr/>
            </p14:nvContentPartPr>
            <p14:xfrm>
              <a:off x="10143213" y="693573"/>
              <a:ext cx="322200" cy="62028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24FA05F7-0333-45B1-BFDD-DE3BA36AA6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107213" y="657933"/>
                <a:ext cx="393840" cy="69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94F204B3-2808-45AD-941F-CDA8029CC89A}"/>
                  </a:ext>
                </a:extLst>
              </p14:cNvPr>
              <p14:cNvContentPartPr/>
              <p14:nvPr/>
            </p14:nvContentPartPr>
            <p14:xfrm>
              <a:off x="8124693" y="693573"/>
              <a:ext cx="1799280" cy="1289880"/>
            </p14:xfrm>
          </p:contentPart>
        </mc:Choice>
        <mc:Fallback xmlns=""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94F204B3-2808-45AD-941F-CDA8029CC89A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088693" y="657933"/>
                <a:ext cx="1870920" cy="13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64353549-8691-4479-A7ED-F017AEBFD107}"/>
                  </a:ext>
                </a:extLst>
              </p14:cNvPr>
              <p14:cNvContentPartPr/>
              <p14:nvPr/>
            </p14:nvContentPartPr>
            <p14:xfrm>
              <a:off x="8466333" y="1117293"/>
              <a:ext cx="360" cy="36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64353549-8691-4479-A7ED-F017AEBFD1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0693" y="108165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1D1A53D2-ED33-4271-B086-CD8EF7B2EA75}"/>
                  </a:ext>
                </a:extLst>
              </p14:cNvPr>
              <p14:cNvContentPartPr/>
              <p14:nvPr/>
            </p14:nvContentPartPr>
            <p14:xfrm>
              <a:off x="8957373" y="1015773"/>
              <a:ext cx="360" cy="36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1D1A53D2-ED33-4271-B086-CD8EF7B2EA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21373" y="97977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4" name="حبر 73">
                <a:extLst>
                  <a:ext uri="{FF2B5EF4-FFF2-40B4-BE49-F238E27FC236}">
                    <a16:creationId xmlns:a16="http://schemas.microsoft.com/office/drawing/2014/main" id="{1367ED19-0D8D-4DA6-97DA-F2A35C180B0D}"/>
                  </a:ext>
                </a:extLst>
              </p14:cNvPr>
              <p14:cNvContentPartPr/>
              <p14:nvPr/>
            </p14:nvContentPartPr>
            <p14:xfrm>
              <a:off x="431853" y="1830453"/>
              <a:ext cx="824040" cy="1065600"/>
            </p14:xfrm>
          </p:contentPart>
        </mc:Choice>
        <mc:Fallback xmlns="">
          <p:pic>
            <p:nvPicPr>
              <p:cNvPr id="74" name="حبر 73">
                <a:extLst>
                  <a:ext uri="{FF2B5EF4-FFF2-40B4-BE49-F238E27FC236}">
                    <a16:creationId xmlns:a16="http://schemas.microsoft.com/office/drawing/2014/main" id="{1367ED19-0D8D-4DA6-97DA-F2A35C180B0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396213" y="1794453"/>
                <a:ext cx="89568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5" name="حبر 74">
                <a:extLst>
                  <a:ext uri="{FF2B5EF4-FFF2-40B4-BE49-F238E27FC236}">
                    <a16:creationId xmlns:a16="http://schemas.microsoft.com/office/drawing/2014/main" id="{F2AB33A7-9D56-4AB3-90CB-26D76961E73D}"/>
                  </a:ext>
                </a:extLst>
              </p14:cNvPr>
              <p14:cNvContentPartPr/>
              <p14:nvPr/>
            </p14:nvContentPartPr>
            <p14:xfrm>
              <a:off x="965013" y="1642173"/>
              <a:ext cx="360" cy="360"/>
            </p14:xfrm>
          </p:contentPart>
        </mc:Choice>
        <mc:Fallback xmlns="">
          <p:pic>
            <p:nvPicPr>
              <p:cNvPr id="75" name="حبر 74">
                <a:extLst>
                  <a:ext uri="{FF2B5EF4-FFF2-40B4-BE49-F238E27FC236}">
                    <a16:creationId xmlns:a16="http://schemas.microsoft.com/office/drawing/2014/main" id="{F2AB33A7-9D56-4AB3-90CB-26D76961E7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9013" y="160653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7" name="حبر 76">
                <a:extLst>
                  <a:ext uri="{FF2B5EF4-FFF2-40B4-BE49-F238E27FC236}">
                    <a16:creationId xmlns:a16="http://schemas.microsoft.com/office/drawing/2014/main" id="{EB6F784B-E2BB-4D46-8676-31B118D666A8}"/>
                  </a:ext>
                </a:extLst>
              </p14:cNvPr>
              <p14:cNvContentPartPr/>
              <p14:nvPr/>
            </p14:nvContentPartPr>
            <p14:xfrm>
              <a:off x="695373" y="1030173"/>
              <a:ext cx="2233800" cy="646560"/>
            </p14:xfrm>
          </p:contentPart>
        </mc:Choice>
        <mc:Fallback xmlns="">
          <p:pic>
            <p:nvPicPr>
              <p:cNvPr id="77" name="حبر 76">
                <a:extLst>
                  <a:ext uri="{FF2B5EF4-FFF2-40B4-BE49-F238E27FC236}">
                    <a16:creationId xmlns:a16="http://schemas.microsoft.com/office/drawing/2014/main" id="{EB6F784B-E2BB-4D46-8676-31B118D666A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59733" y="994173"/>
                <a:ext cx="23054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8" name="حبر 77">
                <a:extLst>
                  <a:ext uri="{FF2B5EF4-FFF2-40B4-BE49-F238E27FC236}">
                    <a16:creationId xmlns:a16="http://schemas.microsoft.com/office/drawing/2014/main" id="{E8CF9B8F-04A5-46C8-B455-184C88DFBC6C}"/>
                  </a:ext>
                </a:extLst>
              </p14:cNvPr>
              <p14:cNvContentPartPr/>
              <p14:nvPr/>
            </p14:nvContentPartPr>
            <p14:xfrm>
              <a:off x="2963013" y="387933"/>
              <a:ext cx="1031400" cy="1136520"/>
            </p14:xfrm>
          </p:contentPart>
        </mc:Choice>
        <mc:Fallback xmlns="">
          <p:pic>
            <p:nvPicPr>
              <p:cNvPr id="78" name="حبر 77">
                <a:extLst>
                  <a:ext uri="{FF2B5EF4-FFF2-40B4-BE49-F238E27FC236}">
                    <a16:creationId xmlns:a16="http://schemas.microsoft.com/office/drawing/2014/main" id="{E8CF9B8F-04A5-46C8-B455-184C88DFBC6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927013" y="351933"/>
                <a:ext cx="1103040" cy="12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9" name="حبر 78">
                <a:extLst>
                  <a:ext uri="{FF2B5EF4-FFF2-40B4-BE49-F238E27FC236}">
                    <a16:creationId xmlns:a16="http://schemas.microsoft.com/office/drawing/2014/main" id="{E48583BB-9010-4B39-9AF4-248AFF84A44D}"/>
                  </a:ext>
                </a:extLst>
              </p14:cNvPr>
              <p14:cNvContentPartPr/>
              <p14:nvPr/>
            </p14:nvContentPartPr>
            <p14:xfrm>
              <a:off x="4081893" y="407733"/>
              <a:ext cx="862200" cy="968040"/>
            </p14:xfrm>
          </p:contentPart>
        </mc:Choice>
        <mc:Fallback xmlns="">
          <p:pic>
            <p:nvPicPr>
              <p:cNvPr id="79" name="حبر 78">
                <a:extLst>
                  <a:ext uri="{FF2B5EF4-FFF2-40B4-BE49-F238E27FC236}">
                    <a16:creationId xmlns:a16="http://schemas.microsoft.com/office/drawing/2014/main" id="{E48583BB-9010-4B39-9AF4-248AFF84A44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046253" y="371733"/>
                <a:ext cx="93384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0" name="حبر 79">
                <a:extLst>
                  <a:ext uri="{FF2B5EF4-FFF2-40B4-BE49-F238E27FC236}">
                    <a16:creationId xmlns:a16="http://schemas.microsoft.com/office/drawing/2014/main" id="{F6D7DFC7-52B2-40C7-B20F-C2B87D1E6E42}"/>
                  </a:ext>
                </a:extLst>
              </p14:cNvPr>
              <p14:cNvContentPartPr/>
              <p14:nvPr/>
            </p14:nvContentPartPr>
            <p14:xfrm>
              <a:off x="4605333" y="287493"/>
              <a:ext cx="360" cy="360"/>
            </p14:xfrm>
          </p:contentPart>
        </mc:Choice>
        <mc:Fallback xmlns="">
          <p:pic>
            <p:nvPicPr>
              <p:cNvPr id="80" name="حبر 79">
                <a:extLst>
                  <a:ext uri="{FF2B5EF4-FFF2-40B4-BE49-F238E27FC236}">
                    <a16:creationId xmlns:a16="http://schemas.microsoft.com/office/drawing/2014/main" id="{F6D7DFC7-52B2-40C7-B20F-C2B87D1E6E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9333" y="25149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1" name="حبر 90">
                <a:extLst>
                  <a:ext uri="{FF2B5EF4-FFF2-40B4-BE49-F238E27FC236}">
                    <a16:creationId xmlns:a16="http://schemas.microsoft.com/office/drawing/2014/main" id="{B26494BE-6551-4DDB-BBE3-075F1AFDBC04}"/>
                  </a:ext>
                </a:extLst>
              </p14:cNvPr>
              <p14:cNvContentPartPr/>
              <p14:nvPr/>
            </p14:nvContentPartPr>
            <p14:xfrm>
              <a:off x="1147093" y="2251653"/>
              <a:ext cx="664920" cy="466920"/>
            </p14:xfrm>
          </p:contentPart>
        </mc:Choice>
        <mc:Fallback xmlns="">
          <p:pic>
            <p:nvPicPr>
              <p:cNvPr id="91" name="حبر 90">
                <a:extLst>
                  <a:ext uri="{FF2B5EF4-FFF2-40B4-BE49-F238E27FC236}">
                    <a16:creationId xmlns:a16="http://schemas.microsoft.com/office/drawing/2014/main" id="{B26494BE-6551-4DDB-BBE3-075F1AFDBC0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111453" y="2215653"/>
                <a:ext cx="73656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92" name="حبر 91">
                <a:extLst>
                  <a:ext uri="{FF2B5EF4-FFF2-40B4-BE49-F238E27FC236}">
                    <a16:creationId xmlns:a16="http://schemas.microsoft.com/office/drawing/2014/main" id="{5E9AD3B0-1631-44BF-9896-4BAD94F81490}"/>
                  </a:ext>
                </a:extLst>
              </p14:cNvPr>
              <p14:cNvContentPartPr/>
              <p14:nvPr/>
            </p14:nvContentPartPr>
            <p14:xfrm>
              <a:off x="1398733" y="2031333"/>
              <a:ext cx="152280" cy="279720"/>
            </p14:xfrm>
          </p:contentPart>
        </mc:Choice>
        <mc:Fallback xmlns="">
          <p:pic>
            <p:nvPicPr>
              <p:cNvPr id="92" name="حبر 91">
                <a:extLst>
                  <a:ext uri="{FF2B5EF4-FFF2-40B4-BE49-F238E27FC236}">
                    <a16:creationId xmlns:a16="http://schemas.microsoft.com/office/drawing/2014/main" id="{5E9AD3B0-1631-44BF-9896-4BAD94F81490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363093" y="1995693"/>
                <a:ext cx="223920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94" name="حبر 93">
                <a:extLst>
                  <a:ext uri="{FF2B5EF4-FFF2-40B4-BE49-F238E27FC236}">
                    <a16:creationId xmlns:a16="http://schemas.microsoft.com/office/drawing/2014/main" id="{A116F857-9FBB-41B1-B99F-AE18E1F06870}"/>
                  </a:ext>
                </a:extLst>
              </p14:cNvPr>
              <p14:cNvContentPartPr/>
              <p14:nvPr/>
            </p14:nvContentPartPr>
            <p14:xfrm>
              <a:off x="3843493" y="132333"/>
              <a:ext cx="4798440" cy="291240"/>
            </p14:xfrm>
          </p:contentPart>
        </mc:Choice>
        <mc:Fallback xmlns="">
          <p:pic>
            <p:nvPicPr>
              <p:cNvPr id="94" name="حبر 93">
                <a:extLst>
                  <a:ext uri="{FF2B5EF4-FFF2-40B4-BE49-F238E27FC236}">
                    <a16:creationId xmlns:a16="http://schemas.microsoft.com/office/drawing/2014/main" id="{A116F857-9FBB-41B1-B99F-AE18E1F0687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807853" y="96693"/>
                <a:ext cx="487008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5" name="حبر 94">
                <a:extLst>
                  <a:ext uri="{FF2B5EF4-FFF2-40B4-BE49-F238E27FC236}">
                    <a16:creationId xmlns:a16="http://schemas.microsoft.com/office/drawing/2014/main" id="{9E51194F-BF4F-4E40-B538-E020D1150271}"/>
                  </a:ext>
                </a:extLst>
              </p14:cNvPr>
              <p14:cNvContentPartPr/>
              <p14:nvPr/>
            </p14:nvContentPartPr>
            <p14:xfrm>
              <a:off x="8313973" y="134853"/>
              <a:ext cx="586440" cy="669960"/>
            </p14:xfrm>
          </p:contentPart>
        </mc:Choice>
        <mc:Fallback xmlns="">
          <p:pic>
            <p:nvPicPr>
              <p:cNvPr id="95" name="حبر 94">
                <a:extLst>
                  <a:ext uri="{FF2B5EF4-FFF2-40B4-BE49-F238E27FC236}">
                    <a16:creationId xmlns:a16="http://schemas.microsoft.com/office/drawing/2014/main" id="{9E51194F-BF4F-4E40-B538-E020D115027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277973" y="99213"/>
                <a:ext cx="658080" cy="74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7" name="حبر 96">
                <a:extLst>
                  <a:ext uri="{FF2B5EF4-FFF2-40B4-BE49-F238E27FC236}">
                    <a16:creationId xmlns:a16="http://schemas.microsoft.com/office/drawing/2014/main" id="{0D026955-29A2-4EFA-86FE-189B92DC0FED}"/>
                  </a:ext>
                </a:extLst>
              </p14:cNvPr>
              <p14:cNvContentPartPr/>
              <p14:nvPr/>
            </p14:nvContentPartPr>
            <p14:xfrm>
              <a:off x="4571413" y="457053"/>
              <a:ext cx="360" cy="360"/>
            </p14:xfrm>
          </p:contentPart>
        </mc:Choice>
        <mc:Fallback xmlns="">
          <p:pic>
            <p:nvPicPr>
              <p:cNvPr id="97" name="حبر 96">
                <a:extLst>
                  <a:ext uri="{FF2B5EF4-FFF2-40B4-BE49-F238E27FC236}">
                    <a16:creationId xmlns:a16="http://schemas.microsoft.com/office/drawing/2014/main" id="{0D026955-29A2-4EFA-86FE-189B92DC0F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5413" y="421053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4B0229A5-B413-4D55-B210-E5931AF8DA3F}"/>
              </a:ext>
            </a:extLst>
          </p:cNvPr>
          <p:cNvGrpSpPr/>
          <p:nvPr/>
        </p:nvGrpSpPr>
        <p:grpSpPr>
          <a:xfrm>
            <a:off x="5042160" y="4276320"/>
            <a:ext cx="2698920" cy="1655640"/>
            <a:chOff x="5042160" y="4276320"/>
            <a:chExt cx="2698920" cy="165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7977552A-7F5C-450F-8593-6E932A33E752}"/>
                    </a:ext>
                  </a:extLst>
                </p14:cNvPr>
                <p14:cNvContentPartPr/>
                <p14:nvPr/>
              </p14:nvContentPartPr>
              <p14:xfrm>
                <a:off x="6211800" y="4276320"/>
                <a:ext cx="592200" cy="79344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7977552A-7F5C-450F-8593-6E932A33E75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48800" y="4213320"/>
                  <a:ext cx="717840" cy="9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05B299F3-7916-46E0-B36A-4FB93A1ABA13}"/>
                    </a:ext>
                  </a:extLst>
                </p14:cNvPr>
                <p14:cNvContentPartPr/>
                <p14:nvPr/>
              </p14:nvContentPartPr>
              <p14:xfrm>
                <a:off x="5042160" y="4765920"/>
                <a:ext cx="810000" cy="61812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05B299F3-7916-46E0-B36A-4FB93A1ABA1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79520" y="4703280"/>
                  <a:ext cx="935640" cy="74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25C05470-CCC0-47C0-B161-ABBFC55945A6}"/>
                    </a:ext>
                  </a:extLst>
                </p14:cNvPr>
                <p14:cNvContentPartPr/>
                <p14:nvPr/>
              </p14:nvContentPartPr>
              <p14:xfrm>
                <a:off x="5135760" y="4617240"/>
                <a:ext cx="360" cy="36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25C05470-CCC0-47C0-B161-ABBFC55945A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072760" y="45546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765E17B4-7D54-4B24-88B8-4E9F0FDCD33B}"/>
                    </a:ext>
                  </a:extLst>
                </p14:cNvPr>
                <p14:cNvContentPartPr/>
                <p14:nvPr/>
              </p14:nvContentPartPr>
              <p14:xfrm>
                <a:off x="5093640" y="5089560"/>
                <a:ext cx="2647440" cy="8424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765E17B4-7D54-4B24-88B8-4E9F0FDCD33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30640" y="5026920"/>
                  <a:ext cx="2773080" cy="9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DD5B5157-64C2-4850-9E41-AC84A9CFA7E7}"/>
                    </a:ext>
                  </a:extLst>
                </p14:cNvPr>
                <p14:cNvContentPartPr/>
                <p14:nvPr/>
              </p14:nvContentPartPr>
              <p14:xfrm>
                <a:off x="5440320" y="5607960"/>
                <a:ext cx="360" cy="36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DD5B5157-64C2-4850-9E41-AC84A9CFA7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377680" y="55453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DB0B3946-4A8B-45F4-A2DF-5BD970E0AE5B}"/>
                    </a:ext>
                  </a:extLst>
                </p14:cNvPr>
                <p14:cNvContentPartPr/>
                <p14:nvPr/>
              </p14:nvContentPartPr>
              <p14:xfrm>
                <a:off x="6384960" y="5135280"/>
                <a:ext cx="107280" cy="22788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DB0B3946-4A8B-45F4-A2DF-5BD970E0AE5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322320" y="5072280"/>
                  <a:ext cx="232920" cy="35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A265A45A-6669-41FC-9610-85A2ABB38051}"/>
              </a:ext>
            </a:extLst>
          </p:cNvPr>
          <p:cNvGrpSpPr/>
          <p:nvPr/>
        </p:nvGrpSpPr>
        <p:grpSpPr>
          <a:xfrm>
            <a:off x="1638720" y="395880"/>
            <a:ext cx="2201400" cy="1973160"/>
            <a:chOff x="1638720" y="395880"/>
            <a:chExt cx="2201400" cy="19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318590F6-16F8-48C9-8926-9D4A9B2991CB}"/>
                    </a:ext>
                  </a:extLst>
                </p14:cNvPr>
                <p14:cNvContentPartPr/>
                <p14:nvPr/>
              </p14:nvContentPartPr>
              <p14:xfrm>
                <a:off x="1889280" y="1627440"/>
                <a:ext cx="1112400" cy="74160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318590F6-16F8-48C9-8926-9D4A9B2991C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826640" y="1564440"/>
                  <a:ext cx="123804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4" name="حبر 53">
                  <a:extLst>
                    <a:ext uri="{FF2B5EF4-FFF2-40B4-BE49-F238E27FC236}">
                      <a16:creationId xmlns:a16="http://schemas.microsoft.com/office/drawing/2014/main" id="{0CE30D4B-34ED-4022-93BD-0DA1A7241244}"/>
                    </a:ext>
                  </a:extLst>
                </p14:cNvPr>
                <p14:cNvContentPartPr/>
                <p14:nvPr/>
              </p14:nvContentPartPr>
              <p14:xfrm>
                <a:off x="1638720" y="2087520"/>
                <a:ext cx="464400" cy="260640"/>
              </p14:xfrm>
            </p:contentPart>
          </mc:Choice>
          <mc:Fallback xmlns="">
            <p:pic>
              <p:nvPicPr>
                <p:cNvPr id="54" name="حبر 53">
                  <a:extLst>
                    <a:ext uri="{FF2B5EF4-FFF2-40B4-BE49-F238E27FC236}">
                      <a16:creationId xmlns:a16="http://schemas.microsoft.com/office/drawing/2014/main" id="{0CE30D4B-34ED-4022-93BD-0DA1A724124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575720" y="2024880"/>
                  <a:ext cx="5900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B3461366-67BA-4056-8743-8BDFAAD0559C}"/>
                    </a:ext>
                  </a:extLst>
                </p14:cNvPr>
                <p14:cNvContentPartPr/>
                <p14:nvPr/>
              </p14:nvContentPartPr>
              <p14:xfrm>
                <a:off x="3047400" y="607560"/>
                <a:ext cx="767520" cy="126684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B3461366-67BA-4056-8743-8BDFAAD0559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984760" y="544560"/>
                  <a:ext cx="893160" cy="13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0" name="حبر 59">
                  <a:extLst>
                    <a:ext uri="{FF2B5EF4-FFF2-40B4-BE49-F238E27FC236}">
                      <a16:creationId xmlns:a16="http://schemas.microsoft.com/office/drawing/2014/main" id="{DBE1E42E-DADA-48DD-B887-1FEE8AD27213}"/>
                    </a:ext>
                  </a:extLst>
                </p14:cNvPr>
                <p14:cNvContentPartPr/>
                <p14:nvPr/>
              </p14:nvContentPartPr>
              <p14:xfrm>
                <a:off x="3809520" y="395880"/>
                <a:ext cx="30600" cy="318240"/>
              </p14:xfrm>
            </p:contentPart>
          </mc:Choice>
          <mc:Fallback xmlns="">
            <p:pic>
              <p:nvPicPr>
                <p:cNvPr id="60" name="حبر 59">
                  <a:extLst>
                    <a:ext uri="{FF2B5EF4-FFF2-40B4-BE49-F238E27FC236}">
                      <a16:creationId xmlns:a16="http://schemas.microsoft.com/office/drawing/2014/main" id="{DBE1E42E-DADA-48DD-B887-1FEE8AD2721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746880" y="332880"/>
                  <a:ext cx="156240" cy="44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5" name="حبر 64">
                <a:extLst>
                  <a:ext uri="{FF2B5EF4-FFF2-40B4-BE49-F238E27FC236}">
                    <a16:creationId xmlns:a16="http://schemas.microsoft.com/office/drawing/2014/main" id="{7C6160E9-7DBC-4F0F-9588-BC61104A29C4}"/>
                  </a:ext>
                </a:extLst>
              </p14:cNvPr>
              <p14:cNvContentPartPr/>
              <p14:nvPr/>
            </p14:nvContentPartPr>
            <p14:xfrm>
              <a:off x="2407680" y="4601760"/>
              <a:ext cx="151200" cy="346680"/>
            </p14:xfrm>
          </p:contentPart>
        </mc:Choice>
        <mc:Fallback xmlns="">
          <p:pic>
            <p:nvPicPr>
              <p:cNvPr id="65" name="حبر 64">
                <a:extLst>
                  <a:ext uri="{FF2B5EF4-FFF2-40B4-BE49-F238E27FC236}">
                    <a16:creationId xmlns:a16="http://schemas.microsoft.com/office/drawing/2014/main" id="{7C6160E9-7DBC-4F0F-9588-BC61104A29C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2345040" y="4539120"/>
                <a:ext cx="276840" cy="47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D1879362-C3C3-487F-B881-BF57D7487298}"/>
              </a:ext>
            </a:extLst>
          </p:cNvPr>
          <p:cNvGrpSpPr/>
          <p:nvPr/>
        </p:nvGrpSpPr>
        <p:grpSpPr>
          <a:xfrm>
            <a:off x="1317600" y="4998120"/>
            <a:ext cx="2765520" cy="869760"/>
            <a:chOff x="1317600" y="4998120"/>
            <a:chExt cx="2765520" cy="86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FD42B001-4C78-4E9C-B311-786165C2BAB1}"/>
                    </a:ext>
                  </a:extLst>
                </p14:cNvPr>
                <p14:cNvContentPartPr/>
                <p14:nvPr/>
              </p14:nvContentPartPr>
              <p14:xfrm>
                <a:off x="2527560" y="5012520"/>
                <a:ext cx="1555560" cy="85428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FD42B001-4C78-4E9C-B311-786165C2BAB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464920" y="4949880"/>
                  <a:ext cx="1681200" cy="9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3" name="حبر 72">
                  <a:extLst>
                    <a:ext uri="{FF2B5EF4-FFF2-40B4-BE49-F238E27FC236}">
                      <a16:creationId xmlns:a16="http://schemas.microsoft.com/office/drawing/2014/main" id="{434C5EEC-2DFB-4434-A8FD-D3306B575557}"/>
                    </a:ext>
                  </a:extLst>
                </p14:cNvPr>
                <p14:cNvContentPartPr/>
                <p14:nvPr/>
              </p14:nvContentPartPr>
              <p14:xfrm>
                <a:off x="2712600" y="4998120"/>
                <a:ext cx="146880" cy="264600"/>
              </p14:xfrm>
            </p:contentPart>
          </mc:Choice>
          <mc:Fallback xmlns="">
            <p:pic>
              <p:nvPicPr>
                <p:cNvPr id="73" name="حبر 72">
                  <a:extLst>
                    <a:ext uri="{FF2B5EF4-FFF2-40B4-BE49-F238E27FC236}">
                      <a16:creationId xmlns:a16="http://schemas.microsoft.com/office/drawing/2014/main" id="{434C5EEC-2DFB-4434-A8FD-D3306B57555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649600" y="4935120"/>
                  <a:ext cx="2725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" name="حبر 81">
                  <a:extLst>
                    <a:ext uri="{FF2B5EF4-FFF2-40B4-BE49-F238E27FC236}">
                      <a16:creationId xmlns:a16="http://schemas.microsoft.com/office/drawing/2014/main" id="{15A5F998-57E9-4254-9BC9-D2E79479B74F}"/>
                    </a:ext>
                  </a:extLst>
                </p14:cNvPr>
                <p14:cNvContentPartPr/>
                <p14:nvPr/>
              </p14:nvContentPartPr>
              <p14:xfrm>
                <a:off x="1317600" y="5466840"/>
                <a:ext cx="724680" cy="401040"/>
              </p14:xfrm>
            </p:contentPart>
          </mc:Choice>
          <mc:Fallback xmlns="">
            <p:pic>
              <p:nvPicPr>
                <p:cNvPr id="82" name="حبر 81">
                  <a:extLst>
                    <a:ext uri="{FF2B5EF4-FFF2-40B4-BE49-F238E27FC236}">
                      <a16:creationId xmlns:a16="http://schemas.microsoft.com/office/drawing/2014/main" id="{15A5F998-57E9-4254-9BC9-D2E79479B74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254600" y="5403840"/>
                  <a:ext cx="85032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حبر 86">
                  <a:extLst>
                    <a:ext uri="{FF2B5EF4-FFF2-40B4-BE49-F238E27FC236}">
                      <a16:creationId xmlns:a16="http://schemas.microsoft.com/office/drawing/2014/main" id="{C8BF62F2-EB99-4E9D-8CC6-5A9EC0447165}"/>
                    </a:ext>
                  </a:extLst>
                </p14:cNvPr>
                <p14:cNvContentPartPr/>
                <p14:nvPr/>
              </p14:nvContentPartPr>
              <p14:xfrm>
                <a:off x="1416960" y="5287920"/>
                <a:ext cx="6120" cy="360"/>
              </p14:xfrm>
            </p:contentPart>
          </mc:Choice>
          <mc:Fallback xmlns="">
            <p:pic>
              <p:nvPicPr>
                <p:cNvPr id="87" name="حبر 86">
                  <a:extLst>
                    <a:ext uri="{FF2B5EF4-FFF2-40B4-BE49-F238E27FC236}">
                      <a16:creationId xmlns:a16="http://schemas.microsoft.com/office/drawing/2014/main" id="{C8BF62F2-EB99-4E9D-8CC6-5A9EC0447165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354320" y="5224920"/>
                  <a:ext cx="13176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مجموعة 106">
            <a:extLst>
              <a:ext uri="{FF2B5EF4-FFF2-40B4-BE49-F238E27FC236}">
                <a16:creationId xmlns:a16="http://schemas.microsoft.com/office/drawing/2014/main" id="{1E2C447F-6181-4859-9727-203B55D278DF}"/>
              </a:ext>
            </a:extLst>
          </p:cNvPr>
          <p:cNvGrpSpPr/>
          <p:nvPr/>
        </p:nvGrpSpPr>
        <p:grpSpPr>
          <a:xfrm>
            <a:off x="8853480" y="1858920"/>
            <a:ext cx="3037680" cy="2469960"/>
            <a:chOff x="8853480" y="1858920"/>
            <a:chExt cx="303768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حبر 92">
                  <a:extLst>
                    <a:ext uri="{FF2B5EF4-FFF2-40B4-BE49-F238E27FC236}">
                      <a16:creationId xmlns:a16="http://schemas.microsoft.com/office/drawing/2014/main" id="{CD279363-B23A-43DB-A40A-9A615773B824}"/>
                    </a:ext>
                  </a:extLst>
                </p14:cNvPr>
                <p14:cNvContentPartPr/>
                <p14:nvPr/>
              </p14:nvContentPartPr>
              <p14:xfrm>
                <a:off x="10393560" y="1858920"/>
                <a:ext cx="108360" cy="488160"/>
              </p14:xfrm>
            </p:contentPart>
          </mc:Choice>
          <mc:Fallback xmlns="">
            <p:pic>
              <p:nvPicPr>
                <p:cNvPr id="93" name="حبر 92">
                  <a:extLst>
                    <a:ext uri="{FF2B5EF4-FFF2-40B4-BE49-F238E27FC236}">
                      <a16:creationId xmlns:a16="http://schemas.microsoft.com/office/drawing/2014/main" id="{CD279363-B23A-43DB-A40A-9A615773B82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330560" y="1795920"/>
                  <a:ext cx="23400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6" name="حبر 95">
                  <a:extLst>
                    <a:ext uri="{FF2B5EF4-FFF2-40B4-BE49-F238E27FC236}">
                      <a16:creationId xmlns:a16="http://schemas.microsoft.com/office/drawing/2014/main" id="{74EEDDB3-05A4-4A4D-8BB2-E047DA949EDE}"/>
                    </a:ext>
                  </a:extLst>
                </p14:cNvPr>
                <p14:cNvContentPartPr/>
                <p14:nvPr/>
              </p14:nvContentPartPr>
              <p14:xfrm>
                <a:off x="10026000" y="2026680"/>
                <a:ext cx="824760" cy="743400"/>
              </p14:xfrm>
            </p:contentPart>
          </mc:Choice>
          <mc:Fallback xmlns="">
            <p:pic>
              <p:nvPicPr>
                <p:cNvPr id="96" name="حبر 95">
                  <a:extLst>
                    <a:ext uri="{FF2B5EF4-FFF2-40B4-BE49-F238E27FC236}">
                      <a16:creationId xmlns:a16="http://schemas.microsoft.com/office/drawing/2014/main" id="{74EEDDB3-05A4-4A4D-8BB2-E047DA949ED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963000" y="1963680"/>
                  <a:ext cx="950400" cy="86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8" name="حبر 97">
                  <a:extLst>
                    <a:ext uri="{FF2B5EF4-FFF2-40B4-BE49-F238E27FC236}">
                      <a16:creationId xmlns:a16="http://schemas.microsoft.com/office/drawing/2014/main" id="{00283480-1243-4C68-AF74-23BC94024E54}"/>
                    </a:ext>
                  </a:extLst>
                </p14:cNvPr>
                <p14:cNvContentPartPr/>
                <p14:nvPr/>
              </p14:nvContentPartPr>
              <p14:xfrm>
                <a:off x="9606600" y="3001200"/>
                <a:ext cx="2284560" cy="1327680"/>
              </p14:xfrm>
            </p:contentPart>
          </mc:Choice>
          <mc:Fallback xmlns="">
            <p:pic>
              <p:nvPicPr>
                <p:cNvPr id="98" name="حبر 97">
                  <a:extLst>
                    <a:ext uri="{FF2B5EF4-FFF2-40B4-BE49-F238E27FC236}">
                      <a16:creationId xmlns:a16="http://schemas.microsoft.com/office/drawing/2014/main" id="{00283480-1243-4C68-AF74-23BC94024E5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543600" y="2938560"/>
                  <a:ext cx="2410200" cy="14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1" name="حبر 100">
                  <a:extLst>
                    <a:ext uri="{FF2B5EF4-FFF2-40B4-BE49-F238E27FC236}">
                      <a16:creationId xmlns:a16="http://schemas.microsoft.com/office/drawing/2014/main" id="{BFCC9564-5B38-4010-A748-550E616F9E2D}"/>
                    </a:ext>
                  </a:extLst>
                </p14:cNvPr>
                <p14:cNvContentPartPr/>
                <p14:nvPr/>
              </p14:nvContentPartPr>
              <p14:xfrm>
                <a:off x="10088640" y="3078240"/>
                <a:ext cx="168840" cy="347760"/>
              </p14:xfrm>
            </p:contentPart>
          </mc:Choice>
          <mc:Fallback xmlns="">
            <p:pic>
              <p:nvPicPr>
                <p:cNvPr id="101" name="حبر 100">
                  <a:extLst>
                    <a:ext uri="{FF2B5EF4-FFF2-40B4-BE49-F238E27FC236}">
                      <a16:creationId xmlns:a16="http://schemas.microsoft.com/office/drawing/2014/main" id="{BFCC9564-5B38-4010-A748-550E616F9E2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026000" y="3015600"/>
                  <a:ext cx="29448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2" name="حبر 101">
                  <a:extLst>
                    <a:ext uri="{FF2B5EF4-FFF2-40B4-BE49-F238E27FC236}">
                      <a16:creationId xmlns:a16="http://schemas.microsoft.com/office/drawing/2014/main" id="{2C729EEF-3E6F-4038-ACE6-CE8C4E4E14C0}"/>
                    </a:ext>
                  </a:extLst>
                </p14:cNvPr>
                <p14:cNvContentPartPr/>
                <p14:nvPr/>
              </p14:nvContentPartPr>
              <p14:xfrm>
                <a:off x="8853480" y="3656040"/>
                <a:ext cx="579960" cy="506160"/>
              </p14:xfrm>
            </p:contentPart>
          </mc:Choice>
          <mc:Fallback xmlns="">
            <p:pic>
              <p:nvPicPr>
                <p:cNvPr id="102" name="حبر 101">
                  <a:extLst>
                    <a:ext uri="{FF2B5EF4-FFF2-40B4-BE49-F238E27FC236}">
                      <a16:creationId xmlns:a16="http://schemas.microsoft.com/office/drawing/2014/main" id="{2C729EEF-3E6F-4038-ACE6-CE8C4E4E14C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790840" y="3593040"/>
                  <a:ext cx="705600" cy="63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" name="حبر 102">
                  <a:extLst>
                    <a:ext uri="{FF2B5EF4-FFF2-40B4-BE49-F238E27FC236}">
                      <a16:creationId xmlns:a16="http://schemas.microsoft.com/office/drawing/2014/main" id="{728E4AD9-6882-483E-9E42-295521886115}"/>
                    </a:ext>
                  </a:extLst>
                </p14:cNvPr>
                <p14:cNvContentPartPr/>
                <p14:nvPr/>
              </p14:nvContentPartPr>
              <p14:xfrm>
                <a:off x="8930520" y="3459120"/>
                <a:ext cx="6120" cy="360"/>
              </p14:xfrm>
            </p:contentPart>
          </mc:Choice>
          <mc:Fallback xmlns="">
            <p:pic>
              <p:nvPicPr>
                <p:cNvPr id="103" name="حبر 102">
                  <a:extLst>
                    <a:ext uri="{FF2B5EF4-FFF2-40B4-BE49-F238E27FC236}">
                      <a16:creationId xmlns:a16="http://schemas.microsoft.com/office/drawing/2014/main" id="{728E4AD9-6882-483E-9E42-29552188611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867520" y="3396120"/>
                  <a:ext cx="13176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مجموعة 105">
            <a:extLst>
              <a:ext uri="{FF2B5EF4-FFF2-40B4-BE49-F238E27FC236}">
                <a16:creationId xmlns:a16="http://schemas.microsoft.com/office/drawing/2014/main" id="{2E67D3B4-3448-45CD-81DF-58D21D8F3A25}"/>
              </a:ext>
            </a:extLst>
          </p:cNvPr>
          <p:cNvGrpSpPr/>
          <p:nvPr/>
        </p:nvGrpSpPr>
        <p:grpSpPr>
          <a:xfrm>
            <a:off x="9439920" y="4678440"/>
            <a:ext cx="2431800" cy="1236960"/>
            <a:chOff x="9439920" y="4678440"/>
            <a:chExt cx="2431800" cy="12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4" name="حبر 103">
                  <a:extLst>
                    <a:ext uri="{FF2B5EF4-FFF2-40B4-BE49-F238E27FC236}">
                      <a16:creationId xmlns:a16="http://schemas.microsoft.com/office/drawing/2014/main" id="{49E22F7E-5118-4FBA-9F0F-DB2F75A93826}"/>
                    </a:ext>
                  </a:extLst>
                </p14:cNvPr>
                <p14:cNvContentPartPr/>
                <p14:nvPr/>
              </p14:nvContentPartPr>
              <p14:xfrm>
                <a:off x="9439920" y="4678440"/>
                <a:ext cx="2431800" cy="826560"/>
              </p14:xfrm>
            </p:contentPart>
          </mc:Choice>
          <mc:Fallback xmlns="">
            <p:pic>
              <p:nvPicPr>
                <p:cNvPr id="104" name="حبر 103">
                  <a:extLst>
                    <a:ext uri="{FF2B5EF4-FFF2-40B4-BE49-F238E27FC236}">
                      <a16:creationId xmlns:a16="http://schemas.microsoft.com/office/drawing/2014/main" id="{49E22F7E-5118-4FBA-9F0F-DB2F75A9382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9377280" y="4615440"/>
                  <a:ext cx="2557440" cy="9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5" name="حبر 104">
                  <a:extLst>
                    <a:ext uri="{FF2B5EF4-FFF2-40B4-BE49-F238E27FC236}">
                      <a16:creationId xmlns:a16="http://schemas.microsoft.com/office/drawing/2014/main" id="{9368D83E-656E-41FA-AA7B-BE8B8C72CDBA}"/>
                    </a:ext>
                  </a:extLst>
                </p14:cNvPr>
                <p14:cNvContentPartPr/>
                <p14:nvPr/>
              </p14:nvContentPartPr>
              <p14:xfrm>
                <a:off x="10593360" y="5836200"/>
                <a:ext cx="135720" cy="79200"/>
              </p14:xfrm>
            </p:contentPart>
          </mc:Choice>
          <mc:Fallback xmlns="">
            <p:pic>
              <p:nvPicPr>
                <p:cNvPr id="105" name="حبر 104">
                  <a:extLst>
                    <a:ext uri="{FF2B5EF4-FFF2-40B4-BE49-F238E27FC236}">
                      <a16:creationId xmlns:a16="http://schemas.microsoft.com/office/drawing/2014/main" id="{9368D83E-656E-41FA-AA7B-BE8B8C72CDB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530720" y="5773200"/>
                  <a:ext cx="26136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مجموعة 109">
            <a:extLst>
              <a:ext uri="{FF2B5EF4-FFF2-40B4-BE49-F238E27FC236}">
                <a16:creationId xmlns:a16="http://schemas.microsoft.com/office/drawing/2014/main" id="{A4DD84A4-3A40-4F6C-9789-52DA511B9B4A}"/>
              </a:ext>
            </a:extLst>
          </p:cNvPr>
          <p:cNvGrpSpPr/>
          <p:nvPr/>
        </p:nvGrpSpPr>
        <p:grpSpPr>
          <a:xfrm>
            <a:off x="5005800" y="75480"/>
            <a:ext cx="2374560" cy="3657240"/>
            <a:chOff x="5005800" y="75480"/>
            <a:chExt cx="2374560" cy="36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8" name="حبر 107">
                  <a:extLst>
                    <a:ext uri="{FF2B5EF4-FFF2-40B4-BE49-F238E27FC236}">
                      <a16:creationId xmlns:a16="http://schemas.microsoft.com/office/drawing/2014/main" id="{863E854E-780E-4BC9-B925-A84F57619CE0}"/>
                    </a:ext>
                  </a:extLst>
                </p14:cNvPr>
                <p14:cNvContentPartPr/>
                <p14:nvPr/>
              </p14:nvContentPartPr>
              <p14:xfrm>
                <a:off x="5005800" y="75480"/>
                <a:ext cx="1516680" cy="3126600"/>
              </p14:xfrm>
            </p:contentPart>
          </mc:Choice>
          <mc:Fallback xmlns="">
            <p:pic>
              <p:nvPicPr>
                <p:cNvPr id="108" name="حبر 107">
                  <a:extLst>
                    <a:ext uri="{FF2B5EF4-FFF2-40B4-BE49-F238E27FC236}">
                      <a16:creationId xmlns:a16="http://schemas.microsoft.com/office/drawing/2014/main" id="{863E854E-780E-4BC9-B925-A84F57619CE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43160" y="12840"/>
                  <a:ext cx="1642320" cy="32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9" name="حبر 108">
                  <a:extLst>
                    <a:ext uri="{FF2B5EF4-FFF2-40B4-BE49-F238E27FC236}">
                      <a16:creationId xmlns:a16="http://schemas.microsoft.com/office/drawing/2014/main" id="{A53D70C3-B43B-40C4-9C64-3FEE6C45F5B6}"/>
                    </a:ext>
                  </a:extLst>
                </p14:cNvPr>
                <p14:cNvContentPartPr/>
                <p14:nvPr/>
              </p14:nvContentPartPr>
              <p14:xfrm>
                <a:off x="5059080" y="1127400"/>
                <a:ext cx="2321280" cy="2605320"/>
              </p14:xfrm>
            </p:contentPart>
          </mc:Choice>
          <mc:Fallback xmlns="">
            <p:pic>
              <p:nvPicPr>
                <p:cNvPr id="109" name="حبر 108">
                  <a:extLst>
                    <a:ext uri="{FF2B5EF4-FFF2-40B4-BE49-F238E27FC236}">
                      <a16:creationId xmlns:a16="http://schemas.microsoft.com/office/drawing/2014/main" id="{A53D70C3-B43B-40C4-9C64-3FEE6C45F5B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996080" y="1064400"/>
                  <a:ext cx="2446920" cy="27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92319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3" name="حبر 42">
                <a:extLst>
                  <a:ext uri="{FF2B5EF4-FFF2-40B4-BE49-F238E27FC236}">
                    <a16:creationId xmlns:a16="http://schemas.microsoft.com/office/drawing/2014/main" id="{4B43631B-256D-42B8-8FC3-A989FA161724}"/>
                  </a:ext>
                </a:extLst>
              </p14:cNvPr>
              <p14:cNvContentPartPr/>
              <p14:nvPr/>
            </p14:nvContentPartPr>
            <p14:xfrm>
              <a:off x="1255093" y="2996493"/>
              <a:ext cx="4248360" cy="859680"/>
            </p14:xfrm>
          </p:contentPart>
        </mc:Choice>
        <mc:Fallback xmlns="">
          <p:pic>
            <p:nvPicPr>
              <p:cNvPr id="43" name="حبر 42">
                <a:extLst>
                  <a:ext uri="{FF2B5EF4-FFF2-40B4-BE49-F238E27FC236}">
                    <a16:creationId xmlns:a16="http://schemas.microsoft.com/office/drawing/2014/main" id="{4B43631B-256D-42B8-8FC3-A989FA16172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9453" y="2960493"/>
                <a:ext cx="4320000" cy="9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629DEC78-AFA8-478F-801C-B9E4752BE01F}"/>
              </a:ext>
            </a:extLst>
          </p:cNvPr>
          <p:cNvGrpSpPr/>
          <p:nvPr/>
        </p:nvGrpSpPr>
        <p:grpSpPr>
          <a:xfrm>
            <a:off x="454093" y="66453"/>
            <a:ext cx="11333880" cy="6312600"/>
            <a:chOff x="454093" y="66453"/>
            <a:chExt cx="11333880" cy="631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54EB3793-D988-4FC3-B48F-05311525B787}"/>
                    </a:ext>
                  </a:extLst>
                </p14:cNvPr>
                <p14:cNvContentPartPr/>
                <p14:nvPr/>
              </p14:nvContentPartPr>
              <p14:xfrm>
                <a:off x="686653" y="1293693"/>
                <a:ext cx="4804560" cy="181548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54EB3793-D988-4FC3-B48F-05311525B78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0653" y="1257693"/>
                  <a:ext cx="4876200" cy="18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C833ED7F-7732-405D-8579-EDAF33EB00FE}"/>
                    </a:ext>
                  </a:extLst>
                </p14:cNvPr>
                <p14:cNvContentPartPr/>
                <p14:nvPr/>
              </p14:nvContentPartPr>
              <p14:xfrm>
                <a:off x="1743613" y="2319333"/>
                <a:ext cx="17280" cy="36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C833ED7F-7732-405D-8579-EDAF33EB00F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07973" y="228369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DF31DF83-C844-4C93-A934-1A7A204A3C2C}"/>
                    </a:ext>
                  </a:extLst>
                </p14:cNvPr>
                <p14:cNvContentPartPr/>
                <p14:nvPr/>
              </p14:nvContentPartPr>
              <p14:xfrm>
                <a:off x="1472893" y="2505453"/>
                <a:ext cx="360" cy="36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DF31DF83-C844-4C93-A934-1A7A204A3C2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7253" y="2469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1CB55782-5574-4755-B071-6D497AB8C1D5}"/>
                    </a:ext>
                  </a:extLst>
                </p14:cNvPr>
                <p14:cNvContentPartPr/>
                <p14:nvPr/>
              </p14:nvContentPartPr>
              <p14:xfrm>
                <a:off x="5096653" y="2714253"/>
                <a:ext cx="360" cy="626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1CB55782-5574-4755-B071-6D497AB8C1D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61013" y="2678253"/>
                  <a:ext cx="72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B2287AA4-18CA-40FD-B444-C29BE5364204}"/>
                    </a:ext>
                  </a:extLst>
                </p14:cNvPr>
                <p14:cNvContentPartPr/>
                <p14:nvPr/>
              </p14:nvContentPartPr>
              <p14:xfrm>
                <a:off x="6315973" y="4283493"/>
                <a:ext cx="6840" cy="36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B2287AA4-18CA-40FD-B444-C29BE53642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79973" y="424785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D93378BD-CE40-41FE-9D7C-B20706B7AF37}"/>
                    </a:ext>
                  </a:extLst>
                </p14:cNvPr>
                <p14:cNvContentPartPr/>
                <p14:nvPr/>
              </p14:nvContentPartPr>
              <p14:xfrm>
                <a:off x="8289853" y="4365573"/>
                <a:ext cx="501480" cy="65124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D93378BD-CE40-41FE-9D7C-B20706B7AF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53853" y="4329573"/>
                  <a:ext cx="573120" cy="72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FBBF5604-FDF0-47C9-9D91-D185344817FB}"/>
                    </a:ext>
                  </a:extLst>
                </p14:cNvPr>
                <p14:cNvContentPartPr/>
                <p14:nvPr/>
              </p14:nvContentPartPr>
              <p14:xfrm>
                <a:off x="7676053" y="4621893"/>
                <a:ext cx="523440" cy="87120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FBBF5604-FDF0-47C9-9D91-D185344817F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40053" y="4586253"/>
                  <a:ext cx="595080" cy="9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7955A6CA-DCEE-4884-84AF-0F57DDA331CC}"/>
                    </a:ext>
                  </a:extLst>
                </p14:cNvPr>
                <p14:cNvContentPartPr/>
                <p14:nvPr/>
              </p14:nvContentPartPr>
              <p14:xfrm>
                <a:off x="7856413" y="4283493"/>
                <a:ext cx="7200" cy="36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7955A6CA-DCEE-4884-84AF-0F57DDA331C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20413" y="4247853"/>
                  <a:ext cx="78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63B711E1-488C-40FF-A042-97C77F72300C}"/>
                    </a:ext>
                  </a:extLst>
                </p14:cNvPr>
                <p14:cNvContentPartPr/>
                <p14:nvPr/>
              </p14:nvContentPartPr>
              <p14:xfrm>
                <a:off x="7822573" y="4368453"/>
                <a:ext cx="360" cy="36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63B711E1-488C-40FF-A042-97C77F7230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86573" y="4332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3BAE1BD2-A8BD-4AB9-85A9-D644674EBDB0}"/>
                    </a:ext>
                  </a:extLst>
                </p14:cNvPr>
                <p14:cNvContentPartPr/>
                <p14:nvPr/>
              </p14:nvContentPartPr>
              <p14:xfrm>
                <a:off x="7281133" y="4401933"/>
                <a:ext cx="195840" cy="39780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3BAE1BD2-A8BD-4AB9-85A9-D644674EBDB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45133" y="4365933"/>
                  <a:ext cx="26748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72D5CFF3-C8EF-4289-A7A6-17440A9EA613}"/>
                    </a:ext>
                  </a:extLst>
                </p14:cNvPr>
                <p14:cNvContentPartPr/>
                <p14:nvPr/>
              </p14:nvContentPartPr>
              <p14:xfrm>
                <a:off x="6514333" y="4886133"/>
                <a:ext cx="954720" cy="125640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72D5CFF3-C8EF-4289-A7A6-17440A9EA61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78333" y="4850133"/>
                  <a:ext cx="1026360" cy="13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C19AFE42-5C9F-49F1-8158-D61348E64FC4}"/>
                    </a:ext>
                  </a:extLst>
                </p14:cNvPr>
                <p14:cNvContentPartPr/>
                <p14:nvPr/>
              </p14:nvContentPartPr>
              <p14:xfrm>
                <a:off x="6942373" y="4605333"/>
                <a:ext cx="360" cy="36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C19AFE42-5C9F-49F1-8158-D61348E64F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06733" y="45696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BF7B90ED-96CD-41BA-99A9-2F067802BCC1}"/>
                    </a:ext>
                  </a:extLst>
                </p14:cNvPr>
                <p14:cNvContentPartPr/>
                <p14:nvPr/>
              </p14:nvContentPartPr>
              <p14:xfrm>
                <a:off x="7347013" y="6197253"/>
                <a:ext cx="307080" cy="18180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BF7B90ED-96CD-41BA-99A9-2F067802BCC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311013" y="6161253"/>
                  <a:ext cx="378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CF2F6B3F-2F54-4DF4-9BD3-F65D77604722}"/>
                    </a:ext>
                  </a:extLst>
                </p14:cNvPr>
                <p14:cNvContentPartPr/>
                <p14:nvPr/>
              </p14:nvContentPartPr>
              <p14:xfrm>
                <a:off x="1772413" y="3965613"/>
                <a:ext cx="2342520" cy="75348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CF2F6B3F-2F54-4DF4-9BD3-F65D7760472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36413" y="3929613"/>
                  <a:ext cx="2414160" cy="82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C4A7C889-BD26-42E0-AF49-CD7BAF6D9720}"/>
                    </a:ext>
                  </a:extLst>
                </p14:cNvPr>
                <p14:cNvContentPartPr/>
                <p14:nvPr/>
              </p14:nvContentPartPr>
              <p14:xfrm>
                <a:off x="2031613" y="3928173"/>
                <a:ext cx="262080" cy="23976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C4A7C889-BD26-42E0-AF49-CD7BAF6D972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95973" y="3892533"/>
                  <a:ext cx="3337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F29BE098-F66E-4646-9D91-58838922199A}"/>
                    </a:ext>
                  </a:extLst>
                </p14:cNvPr>
                <p14:cNvContentPartPr/>
                <p14:nvPr/>
              </p14:nvContentPartPr>
              <p14:xfrm>
                <a:off x="454093" y="4265853"/>
                <a:ext cx="951840" cy="65376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F29BE098-F66E-4646-9D91-58838922199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8093" y="4229853"/>
                  <a:ext cx="1023480" cy="72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7" name="حبر 46">
                  <a:extLst>
                    <a:ext uri="{FF2B5EF4-FFF2-40B4-BE49-F238E27FC236}">
                      <a16:creationId xmlns:a16="http://schemas.microsoft.com/office/drawing/2014/main" id="{E442565C-622B-4447-AEE9-FE3FD89259E1}"/>
                    </a:ext>
                  </a:extLst>
                </p14:cNvPr>
                <p14:cNvContentPartPr/>
                <p14:nvPr/>
              </p14:nvContentPartPr>
              <p14:xfrm>
                <a:off x="693493" y="4181613"/>
                <a:ext cx="360" cy="360"/>
              </p14:xfrm>
            </p:contentPart>
          </mc:Choice>
          <mc:Fallback xmlns="">
            <p:pic>
              <p:nvPicPr>
                <p:cNvPr id="47" name="حبر 46">
                  <a:extLst>
                    <a:ext uri="{FF2B5EF4-FFF2-40B4-BE49-F238E27FC236}">
                      <a16:creationId xmlns:a16="http://schemas.microsoft.com/office/drawing/2014/main" id="{E442565C-622B-4447-AEE9-FE3FD89259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7853" y="41459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432D5EBC-E29E-441C-B183-444489EBADFC}"/>
                    </a:ext>
                  </a:extLst>
                </p14:cNvPr>
                <p14:cNvContentPartPr/>
                <p14:nvPr/>
              </p14:nvContentPartPr>
              <p14:xfrm>
                <a:off x="2116213" y="340053"/>
                <a:ext cx="1526760" cy="123840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432D5EBC-E29E-441C-B183-444489EBADF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080213" y="304413"/>
                  <a:ext cx="1598400" cy="13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49FECFD1-D03E-4E68-BF9B-6E54D18EAD32}"/>
                    </a:ext>
                  </a:extLst>
                </p14:cNvPr>
                <p14:cNvContentPartPr/>
                <p14:nvPr/>
              </p14:nvContentPartPr>
              <p14:xfrm>
                <a:off x="2895253" y="405573"/>
                <a:ext cx="360" cy="36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49FECFD1-D03E-4E68-BF9B-6E54D18EAD3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59253" y="3699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4D6EC603-C4C1-4516-B4DA-B6AB4D71BB7D}"/>
                    </a:ext>
                  </a:extLst>
                </p14:cNvPr>
                <p14:cNvContentPartPr/>
                <p14:nvPr/>
              </p14:nvContentPartPr>
              <p14:xfrm>
                <a:off x="3921613" y="150333"/>
                <a:ext cx="1902960" cy="39132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4D6EC603-C4C1-4516-B4DA-B6AB4D71BB7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85973" y="114693"/>
                  <a:ext cx="19746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حبر 53">
                  <a:extLst>
                    <a:ext uri="{FF2B5EF4-FFF2-40B4-BE49-F238E27FC236}">
                      <a16:creationId xmlns:a16="http://schemas.microsoft.com/office/drawing/2014/main" id="{68071CBE-64B2-4783-8E65-FD3A58890E04}"/>
                    </a:ext>
                  </a:extLst>
                </p14:cNvPr>
                <p14:cNvContentPartPr/>
                <p14:nvPr/>
              </p14:nvContentPartPr>
              <p14:xfrm>
                <a:off x="3808933" y="117573"/>
                <a:ext cx="335880" cy="339840"/>
              </p14:xfrm>
            </p:contentPart>
          </mc:Choice>
          <mc:Fallback xmlns="">
            <p:pic>
              <p:nvPicPr>
                <p:cNvPr id="54" name="حبر 53">
                  <a:extLst>
                    <a:ext uri="{FF2B5EF4-FFF2-40B4-BE49-F238E27FC236}">
                      <a16:creationId xmlns:a16="http://schemas.microsoft.com/office/drawing/2014/main" id="{68071CBE-64B2-4783-8E65-FD3A58890E0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73293" y="81933"/>
                  <a:ext cx="40752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EA81A288-DB47-4F00-A607-C5DCB3EDFD63}"/>
                    </a:ext>
                  </a:extLst>
                </p14:cNvPr>
                <p14:cNvContentPartPr/>
                <p14:nvPr/>
              </p14:nvContentPartPr>
              <p14:xfrm>
                <a:off x="11006053" y="609333"/>
                <a:ext cx="477720" cy="87732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EA81A288-DB47-4F00-A607-C5DCB3EDFD6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970053" y="573333"/>
                  <a:ext cx="549360" cy="9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8C7C993D-3804-4061-9CEE-8B331BFE09E9}"/>
                    </a:ext>
                  </a:extLst>
                </p14:cNvPr>
                <p14:cNvContentPartPr/>
                <p14:nvPr/>
              </p14:nvContentPartPr>
              <p14:xfrm>
                <a:off x="9242053" y="473613"/>
                <a:ext cx="1581120" cy="96444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8C7C993D-3804-4061-9CEE-8B331BFE09E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206413" y="437613"/>
                  <a:ext cx="1652760" cy="10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51A19C42-2C0E-4FE9-8669-7507A78A532F}"/>
                    </a:ext>
                  </a:extLst>
                </p14:cNvPr>
                <p14:cNvContentPartPr/>
                <p14:nvPr/>
              </p14:nvContentPartPr>
              <p14:xfrm>
                <a:off x="9465253" y="778173"/>
                <a:ext cx="360" cy="3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51A19C42-2C0E-4FE9-8669-7507A78A53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29613" y="7425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2F5AC72C-083E-4B5D-A696-9BED086477EC}"/>
                    </a:ext>
                  </a:extLst>
                </p14:cNvPr>
                <p14:cNvContentPartPr/>
                <p14:nvPr/>
              </p14:nvContentPartPr>
              <p14:xfrm>
                <a:off x="9329533" y="812013"/>
                <a:ext cx="360" cy="36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2F5AC72C-083E-4B5D-A696-9BED086477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93893" y="776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B5858656-84E1-4E8E-A869-B90BDCD2BEEB}"/>
                    </a:ext>
                  </a:extLst>
                </p14:cNvPr>
                <p14:cNvContentPartPr/>
                <p14:nvPr/>
              </p14:nvContentPartPr>
              <p14:xfrm>
                <a:off x="10058173" y="693573"/>
                <a:ext cx="36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B5858656-84E1-4E8E-A869-B90BDCD2BEE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22173" y="6579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4CAE461D-5464-47C9-A9D5-EB4979D39A72}"/>
                    </a:ext>
                  </a:extLst>
                </p14:cNvPr>
                <p14:cNvContentPartPr/>
                <p14:nvPr/>
              </p14:nvContentPartPr>
              <p14:xfrm>
                <a:off x="10734973" y="338973"/>
                <a:ext cx="383760" cy="11844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4CAE461D-5464-47C9-A9D5-EB4979D39A7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699333" y="302973"/>
                  <a:ext cx="4554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5CB24339-474E-4BEC-B85D-450782B5C81E}"/>
                    </a:ext>
                  </a:extLst>
                </p14:cNvPr>
                <p14:cNvContentPartPr/>
                <p14:nvPr/>
              </p14:nvContentPartPr>
              <p14:xfrm>
                <a:off x="7802773" y="498813"/>
                <a:ext cx="1064160" cy="66492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5CB24339-474E-4BEC-B85D-450782B5C81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66773" y="463173"/>
                  <a:ext cx="1135800" cy="73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BCEF3432-0377-4F2A-8D78-13489A325F21}"/>
                    </a:ext>
                  </a:extLst>
                </p14:cNvPr>
                <p14:cNvContentPartPr/>
                <p14:nvPr/>
              </p14:nvContentPartPr>
              <p14:xfrm>
                <a:off x="7741573" y="972573"/>
                <a:ext cx="117360" cy="2973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BCEF3432-0377-4F2A-8D78-13489A325F2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705933" y="936573"/>
                  <a:ext cx="18900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AFCA911B-44A6-401D-A02F-880CD62BBA76}"/>
                    </a:ext>
                  </a:extLst>
                </p14:cNvPr>
                <p14:cNvContentPartPr/>
                <p14:nvPr/>
              </p14:nvContentPartPr>
              <p14:xfrm>
                <a:off x="7206973" y="1051413"/>
                <a:ext cx="348120" cy="32976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AFCA911B-44A6-401D-A02F-880CD62BBA7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71333" y="1015413"/>
                  <a:ext cx="4197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5FC6A498-B913-41B0-993E-2F6723A42B88}"/>
                    </a:ext>
                  </a:extLst>
                </p14:cNvPr>
                <p14:cNvContentPartPr/>
                <p14:nvPr/>
              </p14:nvContentPartPr>
              <p14:xfrm>
                <a:off x="8550853" y="575493"/>
                <a:ext cx="360" cy="36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5FC6A498-B913-41B0-993E-2F6723A42B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14853" y="5394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3E9F34EB-AE20-4DAD-B02C-2BAB123022F0}"/>
                    </a:ext>
                  </a:extLst>
                </p14:cNvPr>
                <p14:cNvContentPartPr/>
                <p14:nvPr/>
              </p14:nvContentPartPr>
              <p14:xfrm>
                <a:off x="6075133" y="1079133"/>
                <a:ext cx="748800" cy="146016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3E9F34EB-AE20-4DAD-B02C-2BAB123022F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39493" y="1043133"/>
                  <a:ext cx="820440" cy="153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5A11DB14-44AC-43F0-98EA-F7CA0D6A9D77}"/>
                    </a:ext>
                  </a:extLst>
                </p14:cNvPr>
                <p14:cNvContentPartPr/>
                <p14:nvPr/>
              </p14:nvContentPartPr>
              <p14:xfrm>
                <a:off x="6738973" y="754773"/>
                <a:ext cx="360" cy="72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5A11DB14-44AC-43F0-98EA-F7CA0D6A9D7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702973" y="718773"/>
                  <a:ext cx="72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7EB4272A-D15F-45B8-B416-CFD3891A78EB}"/>
                    </a:ext>
                  </a:extLst>
                </p14:cNvPr>
                <p14:cNvContentPartPr/>
                <p14:nvPr/>
              </p14:nvContentPartPr>
              <p14:xfrm>
                <a:off x="6654373" y="744333"/>
                <a:ext cx="360" cy="36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7EB4272A-D15F-45B8-B416-CFD3891A78E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18733" y="7083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21688AD3-D2F5-4B0C-8A78-E050AA3641A2}"/>
                    </a:ext>
                  </a:extLst>
                </p14:cNvPr>
                <p14:cNvContentPartPr/>
                <p14:nvPr/>
              </p14:nvContentPartPr>
              <p14:xfrm>
                <a:off x="6570133" y="812013"/>
                <a:ext cx="360" cy="36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21688AD3-D2F5-4B0C-8A78-E050AA3641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34133" y="776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7ECB76D8-5618-41D4-81F1-4FB8EB80AC06}"/>
                    </a:ext>
                  </a:extLst>
                </p14:cNvPr>
                <p14:cNvContentPartPr/>
                <p14:nvPr/>
              </p14:nvContentPartPr>
              <p14:xfrm>
                <a:off x="6586693" y="710853"/>
                <a:ext cx="360" cy="36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7ECB76D8-5618-41D4-81F1-4FB8EB80AC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50693" y="675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8BFC12A9-7A70-4EC9-BFE5-97DED0D9ADF7}"/>
                    </a:ext>
                  </a:extLst>
                </p14:cNvPr>
                <p14:cNvContentPartPr/>
                <p14:nvPr/>
              </p14:nvContentPartPr>
              <p14:xfrm>
                <a:off x="5703613" y="235653"/>
                <a:ext cx="1428480" cy="261252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8BFC12A9-7A70-4EC9-BFE5-97DED0D9ADF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667613" y="199653"/>
                  <a:ext cx="1500120" cy="268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30757A4-FCBC-414B-87C4-42546EE9409D}"/>
                    </a:ext>
                  </a:extLst>
                </p14:cNvPr>
                <p14:cNvContentPartPr/>
                <p14:nvPr/>
              </p14:nvContentPartPr>
              <p14:xfrm>
                <a:off x="7559773" y="3013413"/>
                <a:ext cx="282960" cy="94896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30757A4-FCBC-414B-87C4-42546EE9409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23773" y="2977773"/>
                  <a:ext cx="354600" cy="10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B1D56E2B-0994-472F-A4EC-C40D87BC9BD1}"/>
                    </a:ext>
                  </a:extLst>
                </p14:cNvPr>
                <p14:cNvContentPartPr/>
                <p14:nvPr/>
              </p14:nvContentPartPr>
              <p14:xfrm>
                <a:off x="7336573" y="2607333"/>
                <a:ext cx="317520" cy="38700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B1D56E2B-0994-472F-A4EC-C40D87BC9BD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300573" y="2571693"/>
                  <a:ext cx="3891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D1CBEB7A-1F88-4F8F-8B57-73EE0817EACC}"/>
                    </a:ext>
                  </a:extLst>
                </p14:cNvPr>
                <p14:cNvContentPartPr/>
                <p14:nvPr/>
              </p14:nvContentPartPr>
              <p14:xfrm>
                <a:off x="5628733" y="3182613"/>
                <a:ext cx="1653120" cy="88452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D1CBEB7A-1F88-4F8F-8B57-73EE0817EAC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93093" y="3146973"/>
                  <a:ext cx="1724760" cy="9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28BF10C1-EDF7-4FBA-9999-347D79DA4820}"/>
                    </a:ext>
                  </a:extLst>
                </p14:cNvPr>
                <p14:cNvContentPartPr/>
                <p14:nvPr/>
              </p14:nvContentPartPr>
              <p14:xfrm>
                <a:off x="6783613" y="2895333"/>
                <a:ext cx="463680" cy="15732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28BF10C1-EDF7-4FBA-9999-347D79DA482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747973" y="2859693"/>
                  <a:ext cx="5353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64ED5B1B-BA3E-4D25-92C7-20704DF2B619}"/>
                    </a:ext>
                  </a:extLst>
                </p14:cNvPr>
                <p14:cNvContentPartPr/>
                <p14:nvPr/>
              </p14:nvContentPartPr>
              <p14:xfrm>
                <a:off x="7098613" y="3742053"/>
                <a:ext cx="114840" cy="16128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64ED5B1B-BA3E-4D25-92C7-20704DF2B61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062973" y="3706413"/>
                  <a:ext cx="186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384EA2F7-190D-441D-A9B5-58855899D220}"/>
                    </a:ext>
                  </a:extLst>
                </p14:cNvPr>
                <p14:cNvContentPartPr/>
                <p14:nvPr/>
              </p14:nvContentPartPr>
              <p14:xfrm>
                <a:off x="6925093" y="66453"/>
                <a:ext cx="2853720" cy="23868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384EA2F7-190D-441D-A9B5-58855899D22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89453" y="30813"/>
                  <a:ext cx="29253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حبر 56">
                  <a:extLst>
                    <a:ext uri="{FF2B5EF4-FFF2-40B4-BE49-F238E27FC236}">
                      <a16:creationId xmlns:a16="http://schemas.microsoft.com/office/drawing/2014/main" id="{6B1640E4-3373-46DB-9E1F-62401225934F}"/>
                    </a:ext>
                  </a:extLst>
                </p14:cNvPr>
                <p14:cNvContentPartPr/>
                <p14:nvPr/>
              </p14:nvContentPartPr>
              <p14:xfrm>
                <a:off x="9762253" y="117573"/>
                <a:ext cx="247680" cy="373320"/>
              </p14:xfrm>
            </p:contentPart>
          </mc:Choice>
          <mc:Fallback xmlns="">
            <p:pic>
              <p:nvPicPr>
                <p:cNvPr id="57" name="حبر 56">
                  <a:extLst>
                    <a:ext uri="{FF2B5EF4-FFF2-40B4-BE49-F238E27FC236}">
                      <a16:creationId xmlns:a16="http://schemas.microsoft.com/office/drawing/2014/main" id="{6B1640E4-3373-46DB-9E1F-62401225934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726613" y="81933"/>
                  <a:ext cx="31932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حبر 58">
                  <a:extLst>
                    <a:ext uri="{FF2B5EF4-FFF2-40B4-BE49-F238E27FC236}">
                      <a16:creationId xmlns:a16="http://schemas.microsoft.com/office/drawing/2014/main" id="{0DA54ED2-32D1-41FC-84B9-F83775299205}"/>
                    </a:ext>
                  </a:extLst>
                </p14:cNvPr>
                <p14:cNvContentPartPr/>
                <p14:nvPr/>
              </p14:nvContentPartPr>
              <p14:xfrm>
                <a:off x="9914893" y="1810293"/>
                <a:ext cx="1703520" cy="774360"/>
              </p14:xfrm>
            </p:contentPart>
          </mc:Choice>
          <mc:Fallback xmlns="">
            <p:pic>
              <p:nvPicPr>
                <p:cNvPr id="59" name="حبر 58">
                  <a:extLst>
                    <a:ext uri="{FF2B5EF4-FFF2-40B4-BE49-F238E27FC236}">
                      <a16:creationId xmlns:a16="http://schemas.microsoft.com/office/drawing/2014/main" id="{0DA54ED2-32D1-41FC-84B9-F8377529920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879253" y="1774293"/>
                  <a:ext cx="1775160" cy="84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حبر 59">
                  <a:extLst>
                    <a:ext uri="{FF2B5EF4-FFF2-40B4-BE49-F238E27FC236}">
                      <a16:creationId xmlns:a16="http://schemas.microsoft.com/office/drawing/2014/main" id="{88B32306-01A9-4A7C-A450-790E3F26C88D}"/>
                    </a:ext>
                  </a:extLst>
                </p14:cNvPr>
                <p14:cNvContentPartPr/>
                <p14:nvPr/>
              </p14:nvContentPartPr>
              <p14:xfrm>
                <a:off x="11192893" y="1710213"/>
                <a:ext cx="360" cy="360"/>
              </p14:xfrm>
            </p:contentPart>
          </mc:Choice>
          <mc:Fallback xmlns="">
            <p:pic>
              <p:nvPicPr>
                <p:cNvPr id="60" name="حبر 59">
                  <a:extLst>
                    <a:ext uri="{FF2B5EF4-FFF2-40B4-BE49-F238E27FC236}">
                      <a16:creationId xmlns:a16="http://schemas.microsoft.com/office/drawing/2014/main" id="{88B32306-01A9-4A7C-A450-790E3F26C88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156893" y="16742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2" name="حبر 61">
                  <a:extLst>
                    <a:ext uri="{FF2B5EF4-FFF2-40B4-BE49-F238E27FC236}">
                      <a16:creationId xmlns:a16="http://schemas.microsoft.com/office/drawing/2014/main" id="{65D70AD1-59C1-49BC-8928-781FEE4B843F}"/>
                    </a:ext>
                  </a:extLst>
                </p14:cNvPr>
                <p14:cNvContentPartPr/>
                <p14:nvPr/>
              </p14:nvContentPartPr>
              <p14:xfrm>
                <a:off x="9329173" y="1336893"/>
                <a:ext cx="2456640" cy="1991160"/>
              </p14:xfrm>
            </p:contentPart>
          </mc:Choice>
          <mc:Fallback xmlns="">
            <p:pic>
              <p:nvPicPr>
                <p:cNvPr id="62" name="حبر 61">
                  <a:extLst>
                    <a:ext uri="{FF2B5EF4-FFF2-40B4-BE49-F238E27FC236}">
                      <a16:creationId xmlns:a16="http://schemas.microsoft.com/office/drawing/2014/main" id="{65D70AD1-59C1-49BC-8928-781FEE4B843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93173" y="1301253"/>
                  <a:ext cx="2528280" cy="20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3" name="حبر 62">
                  <a:extLst>
                    <a:ext uri="{FF2B5EF4-FFF2-40B4-BE49-F238E27FC236}">
                      <a16:creationId xmlns:a16="http://schemas.microsoft.com/office/drawing/2014/main" id="{9EAD6241-A544-4621-9D56-6CA29012A5C0}"/>
                    </a:ext>
                  </a:extLst>
                </p14:cNvPr>
                <p14:cNvContentPartPr/>
                <p14:nvPr/>
              </p14:nvContentPartPr>
              <p14:xfrm>
                <a:off x="10083013" y="2979933"/>
                <a:ext cx="534240" cy="400320"/>
              </p14:xfrm>
            </p:contentPart>
          </mc:Choice>
          <mc:Fallback xmlns="">
            <p:pic>
              <p:nvPicPr>
                <p:cNvPr id="63" name="حبر 62">
                  <a:extLst>
                    <a:ext uri="{FF2B5EF4-FFF2-40B4-BE49-F238E27FC236}">
                      <a16:creationId xmlns:a16="http://schemas.microsoft.com/office/drawing/2014/main" id="{9EAD6241-A544-4621-9D56-6CA29012A5C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047373" y="2943933"/>
                  <a:ext cx="60588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حبر 64">
                  <a:extLst>
                    <a:ext uri="{FF2B5EF4-FFF2-40B4-BE49-F238E27FC236}">
                      <a16:creationId xmlns:a16="http://schemas.microsoft.com/office/drawing/2014/main" id="{9A392416-74E2-4C2B-A003-EE051D506948}"/>
                    </a:ext>
                  </a:extLst>
                </p14:cNvPr>
                <p14:cNvContentPartPr/>
                <p14:nvPr/>
              </p14:nvContentPartPr>
              <p14:xfrm>
                <a:off x="10422853" y="3367653"/>
                <a:ext cx="1332720" cy="865080"/>
              </p14:xfrm>
            </p:contentPart>
          </mc:Choice>
          <mc:Fallback xmlns="">
            <p:pic>
              <p:nvPicPr>
                <p:cNvPr id="65" name="حبر 64">
                  <a:extLst>
                    <a:ext uri="{FF2B5EF4-FFF2-40B4-BE49-F238E27FC236}">
                      <a16:creationId xmlns:a16="http://schemas.microsoft.com/office/drawing/2014/main" id="{9A392416-74E2-4C2B-A003-EE051D50694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386853" y="3331653"/>
                  <a:ext cx="1404360" cy="9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6" name="حبر 65">
                  <a:extLst>
                    <a:ext uri="{FF2B5EF4-FFF2-40B4-BE49-F238E27FC236}">
                      <a16:creationId xmlns:a16="http://schemas.microsoft.com/office/drawing/2014/main" id="{D72E78D8-6A5C-442D-BF5F-C2C134482C3A}"/>
                    </a:ext>
                  </a:extLst>
                </p14:cNvPr>
                <p14:cNvContentPartPr/>
                <p14:nvPr/>
              </p14:nvContentPartPr>
              <p14:xfrm>
                <a:off x="10599973" y="3555933"/>
                <a:ext cx="243360" cy="129600"/>
              </p14:xfrm>
            </p:contentPart>
          </mc:Choice>
          <mc:Fallback xmlns="">
            <p:pic>
              <p:nvPicPr>
                <p:cNvPr id="66" name="حبر 65">
                  <a:extLst>
                    <a:ext uri="{FF2B5EF4-FFF2-40B4-BE49-F238E27FC236}">
                      <a16:creationId xmlns:a16="http://schemas.microsoft.com/office/drawing/2014/main" id="{D72E78D8-6A5C-442D-BF5F-C2C134482C3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564333" y="3519933"/>
                  <a:ext cx="3150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7" name="حبر 66">
                  <a:extLst>
                    <a:ext uri="{FF2B5EF4-FFF2-40B4-BE49-F238E27FC236}">
                      <a16:creationId xmlns:a16="http://schemas.microsoft.com/office/drawing/2014/main" id="{5E34F155-5536-4027-9B80-0E71D789980A}"/>
                    </a:ext>
                  </a:extLst>
                </p14:cNvPr>
                <p14:cNvContentPartPr/>
                <p14:nvPr/>
              </p14:nvContentPartPr>
              <p14:xfrm>
                <a:off x="9726973" y="3964173"/>
                <a:ext cx="483840" cy="407160"/>
              </p14:xfrm>
            </p:contentPart>
          </mc:Choice>
          <mc:Fallback xmlns="">
            <p:pic>
              <p:nvPicPr>
                <p:cNvPr id="67" name="حبر 66">
                  <a:extLst>
                    <a:ext uri="{FF2B5EF4-FFF2-40B4-BE49-F238E27FC236}">
                      <a16:creationId xmlns:a16="http://schemas.microsoft.com/office/drawing/2014/main" id="{5E34F155-5536-4027-9B80-0E71D78998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690973" y="3928173"/>
                  <a:ext cx="55548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8" name="حبر 67">
                  <a:extLst>
                    <a:ext uri="{FF2B5EF4-FFF2-40B4-BE49-F238E27FC236}">
                      <a16:creationId xmlns:a16="http://schemas.microsoft.com/office/drawing/2014/main" id="{EB658538-FFC6-4158-8235-C513D7253BBC}"/>
                    </a:ext>
                  </a:extLst>
                </p14:cNvPr>
                <p14:cNvContentPartPr/>
                <p14:nvPr/>
              </p14:nvContentPartPr>
              <p14:xfrm>
                <a:off x="9549853" y="3826653"/>
                <a:ext cx="360" cy="360"/>
              </p14:xfrm>
            </p:contentPart>
          </mc:Choice>
          <mc:Fallback xmlns="">
            <p:pic>
              <p:nvPicPr>
                <p:cNvPr id="68" name="حبر 67">
                  <a:extLst>
                    <a:ext uri="{FF2B5EF4-FFF2-40B4-BE49-F238E27FC236}">
                      <a16:creationId xmlns:a16="http://schemas.microsoft.com/office/drawing/2014/main" id="{EB658538-FFC6-4158-8235-C513D7253BB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13853" y="37906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9" name="حبر 68">
                  <a:extLst>
                    <a:ext uri="{FF2B5EF4-FFF2-40B4-BE49-F238E27FC236}">
                      <a16:creationId xmlns:a16="http://schemas.microsoft.com/office/drawing/2014/main" id="{AAA61CE9-FD4B-41A5-A983-1383D1AD92C0}"/>
                    </a:ext>
                  </a:extLst>
                </p14:cNvPr>
                <p14:cNvContentPartPr/>
                <p14:nvPr/>
              </p14:nvContentPartPr>
              <p14:xfrm>
                <a:off x="10424293" y="4290333"/>
                <a:ext cx="1363680" cy="691560"/>
              </p14:xfrm>
            </p:contentPart>
          </mc:Choice>
          <mc:Fallback xmlns="">
            <p:pic>
              <p:nvPicPr>
                <p:cNvPr id="69" name="حبر 68">
                  <a:extLst>
                    <a:ext uri="{FF2B5EF4-FFF2-40B4-BE49-F238E27FC236}">
                      <a16:creationId xmlns:a16="http://schemas.microsoft.com/office/drawing/2014/main" id="{AAA61CE9-FD4B-41A5-A983-1383D1AD92C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388293" y="4254693"/>
                  <a:ext cx="1435320" cy="76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0" name="حبر 69">
                  <a:extLst>
                    <a:ext uri="{FF2B5EF4-FFF2-40B4-BE49-F238E27FC236}">
                      <a16:creationId xmlns:a16="http://schemas.microsoft.com/office/drawing/2014/main" id="{9B972F25-384C-4875-AF9E-3219DC495B40}"/>
                    </a:ext>
                  </a:extLst>
                </p14:cNvPr>
                <p14:cNvContentPartPr/>
                <p14:nvPr/>
              </p14:nvContentPartPr>
              <p14:xfrm>
                <a:off x="11192893" y="5028333"/>
                <a:ext cx="6840" cy="360"/>
              </p14:xfrm>
            </p:contentPart>
          </mc:Choice>
          <mc:Fallback xmlns="">
            <p:pic>
              <p:nvPicPr>
                <p:cNvPr id="70" name="حبر 69">
                  <a:extLst>
                    <a:ext uri="{FF2B5EF4-FFF2-40B4-BE49-F238E27FC236}">
                      <a16:creationId xmlns:a16="http://schemas.microsoft.com/office/drawing/2014/main" id="{9B972F25-384C-4875-AF9E-3219DC495B4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56893" y="499269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C9E79234-201C-42C6-BE7D-62F374538119}"/>
                    </a:ext>
                  </a:extLst>
                </p14:cNvPr>
                <p14:cNvContentPartPr/>
                <p14:nvPr/>
              </p14:nvContentPartPr>
              <p14:xfrm>
                <a:off x="11040253" y="5181333"/>
                <a:ext cx="360" cy="36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C9E79234-201C-42C6-BE7D-62F37453811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04613" y="51456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3" name="حبر 72">
                <a:extLst>
                  <a:ext uri="{FF2B5EF4-FFF2-40B4-BE49-F238E27FC236}">
                    <a16:creationId xmlns:a16="http://schemas.microsoft.com/office/drawing/2014/main" id="{9B675483-4AF0-4B79-A854-91BA9B3C1D44}"/>
                  </a:ext>
                </a:extLst>
              </p14:cNvPr>
              <p14:cNvContentPartPr/>
              <p14:nvPr/>
            </p14:nvContentPartPr>
            <p14:xfrm>
              <a:off x="5233813" y="1168053"/>
              <a:ext cx="624960" cy="35640"/>
            </p14:xfrm>
          </p:contentPart>
        </mc:Choice>
        <mc:Fallback xmlns="">
          <p:pic>
            <p:nvPicPr>
              <p:cNvPr id="73" name="حبر 72">
                <a:extLst>
                  <a:ext uri="{FF2B5EF4-FFF2-40B4-BE49-F238E27FC236}">
                    <a16:creationId xmlns:a16="http://schemas.microsoft.com/office/drawing/2014/main" id="{9B675483-4AF0-4B79-A854-91BA9B3C1D44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5197813" y="1132053"/>
                <a:ext cx="69660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4" name="حبر 73">
                <a:extLst>
                  <a:ext uri="{FF2B5EF4-FFF2-40B4-BE49-F238E27FC236}">
                    <a16:creationId xmlns:a16="http://schemas.microsoft.com/office/drawing/2014/main" id="{B273F9C5-4695-4BDF-BAA3-A517DD96FDAD}"/>
                  </a:ext>
                </a:extLst>
              </p14:cNvPr>
              <p14:cNvContentPartPr/>
              <p14:nvPr/>
            </p14:nvContentPartPr>
            <p14:xfrm>
              <a:off x="3838093" y="2116293"/>
              <a:ext cx="1495800" cy="154440"/>
            </p14:xfrm>
          </p:contentPart>
        </mc:Choice>
        <mc:Fallback xmlns="">
          <p:pic>
            <p:nvPicPr>
              <p:cNvPr id="74" name="حبر 73">
                <a:extLst>
                  <a:ext uri="{FF2B5EF4-FFF2-40B4-BE49-F238E27FC236}">
                    <a16:creationId xmlns:a16="http://schemas.microsoft.com/office/drawing/2014/main" id="{B273F9C5-4695-4BDF-BAA3-A517DD96FDAD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802093" y="2080653"/>
                <a:ext cx="15674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5" name="حبر 74">
                <a:extLst>
                  <a:ext uri="{FF2B5EF4-FFF2-40B4-BE49-F238E27FC236}">
                    <a16:creationId xmlns:a16="http://schemas.microsoft.com/office/drawing/2014/main" id="{891CF5DA-2842-4800-A100-9DAEC964624B}"/>
                  </a:ext>
                </a:extLst>
              </p14:cNvPr>
              <p14:cNvContentPartPr/>
              <p14:nvPr/>
            </p14:nvContentPartPr>
            <p14:xfrm>
              <a:off x="697813" y="1723893"/>
              <a:ext cx="6495120" cy="1487880"/>
            </p14:xfrm>
          </p:contentPart>
        </mc:Choice>
        <mc:Fallback xmlns="">
          <p:pic>
            <p:nvPicPr>
              <p:cNvPr id="75" name="حبر 74">
                <a:extLst>
                  <a:ext uri="{FF2B5EF4-FFF2-40B4-BE49-F238E27FC236}">
                    <a16:creationId xmlns:a16="http://schemas.microsoft.com/office/drawing/2014/main" id="{891CF5DA-2842-4800-A100-9DAEC964624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44173" y="1616253"/>
                <a:ext cx="6602760" cy="170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حبر 75">
                <a:extLst>
                  <a:ext uri="{FF2B5EF4-FFF2-40B4-BE49-F238E27FC236}">
                    <a16:creationId xmlns:a16="http://schemas.microsoft.com/office/drawing/2014/main" id="{0846BC3D-38F5-41D6-8272-DCE1DF85B39B}"/>
                  </a:ext>
                </a:extLst>
              </p14:cNvPr>
              <p14:cNvContentPartPr/>
              <p14:nvPr/>
            </p14:nvContentPartPr>
            <p14:xfrm>
              <a:off x="9813013" y="1048533"/>
              <a:ext cx="1305720" cy="79920"/>
            </p14:xfrm>
          </p:contentPart>
        </mc:Choice>
        <mc:Fallback xmlns="">
          <p:pic>
            <p:nvPicPr>
              <p:cNvPr id="76" name="حبر 75">
                <a:extLst>
                  <a:ext uri="{FF2B5EF4-FFF2-40B4-BE49-F238E27FC236}">
                    <a16:creationId xmlns:a16="http://schemas.microsoft.com/office/drawing/2014/main" id="{0846BC3D-38F5-41D6-8272-DCE1DF85B39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759013" y="940893"/>
                <a:ext cx="1413360" cy="2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8341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مجموعة 80">
            <a:extLst>
              <a:ext uri="{FF2B5EF4-FFF2-40B4-BE49-F238E27FC236}">
                <a16:creationId xmlns:a16="http://schemas.microsoft.com/office/drawing/2014/main" id="{D8BCA1B7-597E-4066-8C3A-55A642912B80}"/>
              </a:ext>
            </a:extLst>
          </p:cNvPr>
          <p:cNvGrpSpPr/>
          <p:nvPr/>
        </p:nvGrpSpPr>
        <p:grpSpPr>
          <a:xfrm>
            <a:off x="-204707" y="592053"/>
            <a:ext cx="11733840" cy="5114520"/>
            <a:chOff x="-204707" y="592053"/>
            <a:chExt cx="11733840" cy="51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9897E3F1-CF21-42C8-81D6-4F8A20ECD317}"/>
                    </a:ext>
                  </a:extLst>
                </p14:cNvPr>
                <p14:cNvContentPartPr/>
                <p14:nvPr/>
              </p14:nvContentPartPr>
              <p14:xfrm>
                <a:off x="10836853" y="592053"/>
                <a:ext cx="692280" cy="67896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9897E3F1-CF21-42C8-81D6-4F8A20ECD31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01213" y="556053"/>
                  <a:ext cx="763920" cy="75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A162F6A8-3606-4ECB-AD86-56337BA837ED}"/>
                    </a:ext>
                  </a:extLst>
                </p14:cNvPr>
                <p14:cNvContentPartPr/>
                <p14:nvPr/>
              </p14:nvContentPartPr>
              <p14:xfrm>
                <a:off x="8713573" y="897333"/>
                <a:ext cx="2039400" cy="13089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A162F6A8-3606-4ECB-AD86-56337BA837E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77573" y="861333"/>
                  <a:ext cx="2111040" cy="13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id="{D2F8AF1B-EDD1-4D54-8C1A-69B548CF3E7A}"/>
                    </a:ext>
                  </a:extLst>
                </p14:cNvPr>
                <p14:cNvContentPartPr/>
                <p14:nvPr/>
              </p14:nvContentPartPr>
              <p14:xfrm>
                <a:off x="9058813" y="1201893"/>
                <a:ext cx="618840" cy="69300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D2F8AF1B-EDD1-4D54-8C1A-69B548CF3E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23173" y="1166253"/>
                  <a:ext cx="690480" cy="76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C4EA9AED-9121-42C2-A0CE-240C72994088}"/>
                    </a:ext>
                  </a:extLst>
                </p14:cNvPr>
                <p14:cNvContentPartPr/>
                <p14:nvPr/>
              </p14:nvContentPartPr>
              <p14:xfrm>
                <a:off x="7546093" y="1845213"/>
                <a:ext cx="1245600" cy="882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C4EA9AED-9121-42C2-A0CE-240C729940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10453" y="1809213"/>
                  <a:ext cx="131724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355C1FB7-C3C7-4D20-971A-D4B268A9FD3A}"/>
                    </a:ext>
                  </a:extLst>
                </p14:cNvPr>
                <p14:cNvContentPartPr/>
                <p14:nvPr/>
              </p14:nvContentPartPr>
              <p14:xfrm>
                <a:off x="8974573" y="3318333"/>
                <a:ext cx="360" cy="3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355C1FB7-C3C7-4D20-971A-D4B268A9FD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38573" y="32826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35DD5E32-422E-42B6-B0DA-FD3220FE9F24}"/>
                    </a:ext>
                  </a:extLst>
                </p14:cNvPr>
                <p14:cNvContentPartPr/>
                <p14:nvPr/>
              </p14:nvContentPartPr>
              <p14:xfrm>
                <a:off x="6754453" y="2675013"/>
                <a:ext cx="563040" cy="32508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35DD5E32-422E-42B6-B0DA-FD3220FE9F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18813" y="2639373"/>
                  <a:ext cx="63468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5EC357AA-CD67-4628-9BF6-35974735D053}"/>
                    </a:ext>
                  </a:extLst>
                </p14:cNvPr>
                <p14:cNvContentPartPr/>
                <p14:nvPr/>
              </p14:nvContentPartPr>
              <p14:xfrm>
                <a:off x="6756253" y="2387013"/>
                <a:ext cx="360" cy="36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5EC357AA-CD67-4628-9BF6-35974735D0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20253" y="2351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755C2140-FAF0-4849-A6F5-29E97241E1E5}"/>
                    </a:ext>
                  </a:extLst>
                </p14:cNvPr>
                <p14:cNvContentPartPr/>
                <p14:nvPr/>
              </p14:nvContentPartPr>
              <p14:xfrm>
                <a:off x="5593813" y="2062293"/>
                <a:ext cx="960120" cy="66852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755C2140-FAF0-4849-A6F5-29E97241E1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58173" y="2026293"/>
                  <a:ext cx="1031760" cy="7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4922F2B3-6DB4-4F20-BC5B-E71B5A5BAC5E}"/>
                    </a:ext>
                  </a:extLst>
                </p14:cNvPr>
                <p14:cNvContentPartPr/>
                <p14:nvPr/>
              </p14:nvContentPartPr>
              <p14:xfrm>
                <a:off x="5451973" y="2488893"/>
                <a:ext cx="203040" cy="30312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4922F2B3-6DB4-4F20-BC5B-E71B5A5BAC5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15973" y="2453253"/>
                  <a:ext cx="27468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2BECDA73-196A-4E46-963C-E324DC5E400A}"/>
                    </a:ext>
                  </a:extLst>
                </p14:cNvPr>
                <p14:cNvContentPartPr/>
                <p14:nvPr/>
              </p14:nvContentPartPr>
              <p14:xfrm>
                <a:off x="5045533" y="2522733"/>
                <a:ext cx="175680" cy="26568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2BECDA73-196A-4E46-963C-E324DC5E400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09533" y="2487093"/>
                  <a:ext cx="2473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5FC7E2B0-968F-4A5F-8221-C3CB32568E2D}"/>
                    </a:ext>
                  </a:extLst>
                </p14:cNvPr>
                <p14:cNvContentPartPr/>
                <p14:nvPr/>
              </p14:nvContentPartPr>
              <p14:xfrm>
                <a:off x="2964373" y="2254173"/>
                <a:ext cx="1832040" cy="100800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5FC7E2B0-968F-4A5F-8221-C3CB32568E2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8373" y="2218173"/>
                  <a:ext cx="1903680" cy="10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CD3EA695-4023-4CA0-962E-E8A702C699B8}"/>
                    </a:ext>
                  </a:extLst>
                </p14:cNvPr>
                <p14:cNvContentPartPr/>
                <p14:nvPr/>
              </p14:nvContentPartPr>
              <p14:xfrm>
                <a:off x="2924413" y="1608333"/>
                <a:ext cx="89280" cy="11304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CD3EA695-4023-4CA0-962E-E8A702C699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88773" y="1572333"/>
                  <a:ext cx="16092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3AA948A8-2E12-4E6C-B89B-37EABF30F3E4}"/>
                    </a:ext>
                  </a:extLst>
                </p14:cNvPr>
                <p14:cNvContentPartPr/>
                <p14:nvPr/>
              </p14:nvContentPartPr>
              <p14:xfrm>
                <a:off x="2550013" y="1404933"/>
                <a:ext cx="227160" cy="39096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3AA948A8-2E12-4E6C-B89B-37EABF30F3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14013" y="1368933"/>
                  <a:ext cx="2988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DE00BE03-4E56-45B0-B96A-5E511C41C801}"/>
                    </a:ext>
                  </a:extLst>
                </p14:cNvPr>
                <p14:cNvContentPartPr/>
                <p14:nvPr/>
              </p14:nvContentPartPr>
              <p14:xfrm>
                <a:off x="2838373" y="3117093"/>
                <a:ext cx="463680" cy="92700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DE00BE03-4E56-45B0-B96A-5E511C41C80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02373" y="3081093"/>
                  <a:ext cx="535320" cy="9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4355A6E7-5846-40F6-A82E-897C00B34C79}"/>
                    </a:ext>
                  </a:extLst>
                </p14:cNvPr>
                <p14:cNvContentPartPr/>
                <p14:nvPr/>
              </p14:nvContentPartPr>
              <p14:xfrm>
                <a:off x="1828213" y="2675013"/>
                <a:ext cx="506520" cy="74592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4355A6E7-5846-40F6-A82E-897C00B34C7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92573" y="2639373"/>
                  <a:ext cx="578160" cy="81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0B03341C-52C0-430F-A947-A12FD71992F7}"/>
                    </a:ext>
                  </a:extLst>
                </p14:cNvPr>
                <p14:cNvContentPartPr/>
                <p14:nvPr/>
              </p14:nvContentPartPr>
              <p14:xfrm>
                <a:off x="1017853" y="2929173"/>
                <a:ext cx="1220760" cy="96660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0B03341C-52C0-430F-A947-A12FD71992F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82213" y="2893533"/>
                  <a:ext cx="1292400" cy="10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AC369C7D-AE3A-44EA-A47F-D2ED348FD128}"/>
                    </a:ext>
                  </a:extLst>
                </p14:cNvPr>
                <p14:cNvContentPartPr/>
                <p14:nvPr/>
              </p14:nvContentPartPr>
              <p14:xfrm>
                <a:off x="1269493" y="2861493"/>
                <a:ext cx="345960" cy="62820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AC369C7D-AE3A-44EA-A47F-D2ED348FD12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33853" y="2825493"/>
                  <a:ext cx="417600" cy="6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80B01F01-2DA5-4908-AFE8-B110735D0995}"/>
                    </a:ext>
                  </a:extLst>
                </p14:cNvPr>
                <p14:cNvContentPartPr/>
                <p14:nvPr/>
              </p14:nvContentPartPr>
              <p14:xfrm>
                <a:off x="164293" y="3436773"/>
                <a:ext cx="835920" cy="81720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80B01F01-2DA5-4908-AFE8-B110735D099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8653" y="3401133"/>
                  <a:ext cx="907560" cy="88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7D24543A-CA83-477F-BF64-B303A2D6C2B7}"/>
                    </a:ext>
                  </a:extLst>
                </p14:cNvPr>
                <p14:cNvContentPartPr/>
                <p14:nvPr/>
              </p14:nvContentPartPr>
              <p14:xfrm>
                <a:off x="1015333" y="4503813"/>
                <a:ext cx="360" cy="36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7D24543A-CA83-477F-BF64-B303A2D6C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79693" y="446781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B9DE7687-F6E8-46AE-B821-9A92F3603BE6}"/>
                    </a:ext>
                  </a:extLst>
                </p14:cNvPr>
                <p14:cNvContentPartPr/>
                <p14:nvPr/>
              </p14:nvContentPartPr>
              <p14:xfrm>
                <a:off x="44413" y="4419213"/>
                <a:ext cx="393480" cy="42264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B9DE7687-F6E8-46AE-B821-9A92F3603BE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413" y="4383213"/>
                  <a:ext cx="46512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B24E03F2-9C0C-4D86-A7A5-1AE5EC0F5C08}"/>
                    </a:ext>
                  </a:extLst>
                </p14:cNvPr>
                <p14:cNvContentPartPr/>
                <p14:nvPr/>
              </p14:nvContentPartPr>
              <p14:xfrm>
                <a:off x="33613" y="4554933"/>
                <a:ext cx="6840" cy="36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B24E03F2-9C0C-4D86-A7A5-1AE5EC0F5C0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-2027" y="451893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28F60881-11D9-4709-9933-A2A05988B262}"/>
                    </a:ext>
                  </a:extLst>
                </p14:cNvPr>
                <p14:cNvContentPartPr/>
                <p14:nvPr/>
              </p14:nvContentPartPr>
              <p14:xfrm>
                <a:off x="6349813" y="2810373"/>
                <a:ext cx="360" cy="36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28F60881-11D9-4709-9933-A2A05988B26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14173" y="277437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664036F8-D722-488E-944F-9402A655E5E9}"/>
                    </a:ext>
                  </a:extLst>
                </p14:cNvPr>
                <p14:cNvContentPartPr/>
                <p14:nvPr/>
              </p14:nvContentPartPr>
              <p14:xfrm>
                <a:off x="3911533" y="4647093"/>
                <a:ext cx="309960" cy="37476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664036F8-D722-488E-944F-9402A655E5E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75533" y="4611453"/>
                  <a:ext cx="38160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C9621454-975E-4C72-B1E6-895A18C653AA}"/>
                    </a:ext>
                  </a:extLst>
                </p14:cNvPr>
                <p14:cNvContentPartPr/>
                <p14:nvPr/>
              </p14:nvContentPartPr>
              <p14:xfrm>
                <a:off x="3995773" y="4334613"/>
                <a:ext cx="6840" cy="36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C9621454-975E-4C72-B1E6-895A18C653A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60133" y="4298973"/>
                  <a:ext cx="78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6D5EFFFE-21BE-4D8E-BF98-9154EE9ABA9E}"/>
                    </a:ext>
                  </a:extLst>
                </p14:cNvPr>
                <p14:cNvContentPartPr/>
                <p14:nvPr/>
              </p14:nvContentPartPr>
              <p14:xfrm>
                <a:off x="2251213" y="4554933"/>
                <a:ext cx="1374840" cy="66204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6D5EFFFE-21BE-4D8E-BF98-9154EE9ABA9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15573" y="4519293"/>
                  <a:ext cx="1446480" cy="73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B4B61B4B-7ECD-4478-9F0C-196A4863CBF1}"/>
                    </a:ext>
                  </a:extLst>
                </p14:cNvPr>
                <p14:cNvContentPartPr/>
                <p14:nvPr/>
              </p14:nvContentPartPr>
              <p14:xfrm>
                <a:off x="2895253" y="5485893"/>
                <a:ext cx="360" cy="36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B4B61B4B-7ECD-4478-9F0C-196A4863CBF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59253" y="545025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F3710100-AE05-486F-8ADB-F3DFDDDCE13D}"/>
                    </a:ext>
                  </a:extLst>
                </p14:cNvPr>
                <p14:cNvContentPartPr/>
                <p14:nvPr/>
              </p14:nvContentPartPr>
              <p14:xfrm>
                <a:off x="549133" y="5157933"/>
                <a:ext cx="1433160" cy="54864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F3710100-AE05-486F-8ADB-F3DFDDDCE13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13493" y="5122293"/>
                  <a:ext cx="150480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BBD1C188-C766-4072-A032-86BB9A1990B0}"/>
                    </a:ext>
                  </a:extLst>
                </p14:cNvPr>
                <p14:cNvContentPartPr/>
                <p14:nvPr/>
              </p14:nvContentPartPr>
              <p14:xfrm>
                <a:off x="1228813" y="4876053"/>
                <a:ext cx="6840" cy="1080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BBD1C188-C766-4072-A032-86BB9A1990B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193173" y="4840413"/>
                  <a:ext cx="784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حبر 54">
                  <a:extLst>
                    <a:ext uri="{FF2B5EF4-FFF2-40B4-BE49-F238E27FC236}">
                      <a16:creationId xmlns:a16="http://schemas.microsoft.com/office/drawing/2014/main" id="{D385CA6E-52D9-498C-9073-741215778369}"/>
                    </a:ext>
                  </a:extLst>
                </p14:cNvPr>
                <p14:cNvContentPartPr/>
                <p14:nvPr/>
              </p14:nvContentPartPr>
              <p14:xfrm>
                <a:off x="2674573" y="2657733"/>
                <a:ext cx="897840" cy="1376640"/>
              </p14:xfrm>
            </p:contentPart>
          </mc:Choice>
          <mc:Fallback xmlns="">
            <p:pic>
              <p:nvPicPr>
                <p:cNvPr id="55" name="حبر 54">
                  <a:extLst>
                    <a:ext uri="{FF2B5EF4-FFF2-40B4-BE49-F238E27FC236}">
                      <a16:creationId xmlns:a16="http://schemas.microsoft.com/office/drawing/2014/main" id="{D385CA6E-52D9-498C-9073-7412157783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38933" y="2621733"/>
                  <a:ext cx="969480" cy="144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حبر 55">
                  <a:extLst>
                    <a:ext uri="{FF2B5EF4-FFF2-40B4-BE49-F238E27FC236}">
                      <a16:creationId xmlns:a16="http://schemas.microsoft.com/office/drawing/2014/main" id="{3C9C2EC4-EF1B-4FAC-A569-3C2C193DDB03}"/>
                    </a:ext>
                  </a:extLst>
                </p14:cNvPr>
                <p14:cNvContentPartPr/>
                <p14:nvPr/>
              </p14:nvContentPartPr>
              <p14:xfrm>
                <a:off x="913813" y="2284053"/>
                <a:ext cx="1897200" cy="660600"/>
              </p14:xfrm>
            </p:contentPart>
          </mc:Choice>
          <mc:Fallback xmlns="">
            <p:pic>
              <p:nvPicPr>
                <p:cNvPr id="56" name="حبر 55">
                  <a:extLst>
                    <a:ext uri="{FF2B5EF4-FFF2-40B4-BE49-F238E27FC236}">
                      <a16:creationId xmlns:a16="http://schemas.microsoft.com/office/drawing/2014/main" id="{3C9C2EC4-EF1B-4FAC-A569-3C2C193DDB0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7813" y="2248413"/>
                  <a:ext cx="1968840" cy="73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" name="حبر 56">
                  <a:extLst>
                    <a:ext uri="{FF2B5EF4-FFF2-40B4-BE49-F238E27FC236}">
                      <a16:creationId xmlns:a16="http://schemas.microsoft.com/office/drawing/2014/main" id="{C3A7C079-23A0-49DA-9FF2-67BD40C6D67D}"/>
                    </a:ext>
                  </a:extLst>
                </p14:cNvPr>
                <p14:cNvContentPartPr/>
                <p14:nvPr/>
              </p14:nvContentPartPr>
              <p14:xfrm>
                <a:off x="827053" y="2675013"/>
                <a:ext cx="367200" cy="428760"/>
              </p14:xfrm>
            </p:contentPart>
          </mc:Choice>
          <mc:Fallback xmlns="">
            <p:pic>
              <p:nvPicPr>
                <p:cNvPr id="57" name="حبر 56">
                  <a:extLst>
                    <a:ext uri="{FF2B5EF4-FFF2-40B4-BE49-F238E27FC236}">
                      <a16:creationId xmlns:a16="http://schemas.microsoft.com/office/drawing/2014/main" id="{C3A7C079-23A0-49DA-9FF2-67BD40C6D67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1413" y="2639373"/>
                  <a:ext cx="43884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9" name="حبر 58">
                  <a:extLst>
                    <a:ext uri="{FF2B5EF4-FFF2-40B4-BE49-F238E27FC236}">
                      <a16:creationId xmlns:a16="http://schemas.microsoft.com/office/drawing/2014/main" id="{D0B78412-357B-42EC-9902-60E116EC4D18}"/>
                    </a:ext>
                  </a:extLst>
                </p14:cNvPr>
                <p14:cNvContentPartPr/>
                <p14:nvPr/>
              </p14:nvContentPartPr>
              <p14:xfrm>
                <a:off x="388933" y="2725773"/>
                <a:ext cx="269640" cy="233640"/>
              </p14:xfrm>
            </p:contentPart>
          </mc:Choice>
          <mc:Fallback xmlns="">
            <p:pic>
              <p:nvPicPr>
                <p:cNvPr id="59" name="حبر 58">
                  <a:extLst>
                    <a:ext uri="{FF2B5EF4-FFF2-40B4-BE49-F238E27FC236}">
                      <a16:creationId xmlns:a16="http://schemas.microsoft.com/office/drawing/2014/main" id="{D0B78412-357B-42EC-9902-60E116EC4D1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2933" y="2689773"/>
                  <a:ext cx="3412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0" name="حبر 59">
                  <a:extLst>
                    <a:ext uri="{FF2B5EF4-FFF2-40B4-BE49-F238E27FC236}">
                      <a16:creationId xmlns:a16="http://schemas.microsoft.com/office/drawing/2014/main" id="{234AD732-87E2-4A86-A3E5-5C455D6B8A29}"/>
                    </a:ext>
                  </a:extLst>
                </p14:cNvPr>
                <p14:cNvContentPartPr/>
                <p14:nvPr/>
              </p14:nvContentPartPr>
              <p14:xfrm>
                <a:off x="335653" y="2657733"/>
                <a:ext cx="383400" cy="1078560"/>
              </p14:xfrm>
            </p:contentPart>
          </mc:Choice>
          <mc:Fallback xmlns="">
            <p:pic>
              <p:nvPicPr>
                <p:cNvPr id="60" name="حبر 59">
                  <a:extLst>
                    <a:ext uri="{FF2B5EF4-FFF2-40B4-BE49-F238E27FC236}">
                      <a16:creationId xmlns:a16="http://schemas.microsoft.com/office/drawing/2014/main" id="{234AD732-87E2-4A86-A3E5-5C455D6B8A2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0013" y="2622093"/>
                  <a:ext cx="455040" cy="11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2" name="حبر 61">
                  <a:extLst>
                    <a:ext uri="{FF2B5EF4-FFF2-40B4-BE49-F238E27FC236}">
                      <a16:creationId xmlns:a16="http://schemas.microsoft.com/office/drawing/2014/main" id="{FB5370ED-CD74-401D-93A1-F632B737B578}"/>
                    </a:ext>
                  </a:extLst>
                </p14:cNvPr>
                <p14:cNvContentPartPr/>
                <p14:nvPr/>
              </p14:nvContentPartPr>
              <p14:xfrm>
                <a:off x="1337173" y="710133"/>
                <a:ext cx="7026480" cy="1660320"/>
              </p14:xfrm>
            </p:contentPart>
          </mc:Choice>
          <mc:Fallback xmlns="">
            <p:pic>
              <p:nvPicPr>
                <p:cNvPr id="62" name="حبر 61">
                  <a:extLst>
                    <a:ext uri="{FF2B5EF4-FFF2-40B4-BE49-F238E27FC236}">
                      <a16:creationId xmlns:a16="http://schemas.microsoft.com/office/drawing/2014/main" id="{FB5370ED-CD74-401D-93A1-F632B737B57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01533" y="674133"/>
                  <a:ext cx="7098120" cy="173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حبر 62">
                  <a:extLst>
                    <a:ext uri="{FF2B5EF4-FFF2-40B4-BE49-F238E27FC236}">
                      <a16:creationId xmlns:a16="http://schemas.microsoft.com/office/drawing/2014/main" id="{FBAAD50F-E1BE-421B-9806-C6194B0DC4C7}"/>
                    </a:ext>
                  </a:extLst>
                </p14:cNvPr>
                <p14:cNvContentPartPr/>
                <p14:nvPr/>
              </p14:nvContentPartPr>
              <p14:xfrm>
                <a:off x="7666333" y="710853"/>
                <a:ext cx="852120" cy="525600"/>
              </p14:xfrm>
            </p:contentPart>
          </mc:Choice>
          <mc:Fallback xmlns="">
            <p:pic>
              <p:nvPicPr>
                <p:cNvPr id="63" name="حبر 62">
                  <a:extLst>
                    <a:ext uri="{FF2B5EF4-FFF2-40B4-BE49-F238E27FC236}">
                      <a16:creationId xmlns:a16="http://schemas.microsoft.com/office/drawing/2014/main" id="{FBAAD50F-E1BE-421B-9806-C6194B0DC4C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30693" y="675213"/>
                  <a:ext cx="923760" cy="59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5" name="حبر 64">
                  <a:extLst>
                    <a:ext uri="{FF2B5EF4-FFF2-40B4-BE49-F238E27FC236}">
                      <a16:creationId xmlns:a16="http://schemas.microsoft.com/office/drawing/2014/main" id="{4C0A475B-411D-414C-AA9D-19474E56E6A4}"/>
                    </a:ext>
                  </a:extLst>
                </p14:cNvPr>
                <p14:cNvContentPartPr/>
                <p14:nvPr/>
              </p14:nvContentPartPr>
              <p14:xfrm>
                <a:off x="7409293" y="2175693"/>
                <a:ext cx="803160" cy="838440"/>
              </p14:xfrm>
            </p:contentPart>
          </mc:Choice>
          <mc:Fallback xmlns="">
            <p:pic>
              <p:nvPicPr>
                <p:cNvPr id="65" name="حبر 64">
                  <a:extLst>
                    <a:ext uri="{FF2B5EF4-FFF2-40B4-BE49-F238E27FC236}">
                      <a16:creationId xmlns:a16="http://schemas.microsoft.com/office/drawing/2014/main" id="{4C0A475B-411D-414C-AA9D-19474E56E6A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73653" y="2139693"/>
                  <a:ext cx="874800" cy="91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6" name="حبر 65">
                  <a:extLst>
                    <a:ext uri="{FF2B5EF4-FFF2-40B4-BE49-F238E27FC236}">
                      <a16:creationId xmlns:a16="http://schemas.microsoft.com/office/drawing/2014/main" id="{E128874A-D3D5-446C-A362-5DF4A91D4BCB}"/>
                    </a:ext>
                  </a:extLst>
                </p14:cNvPr>
                <p14:cNvContentPartPr/>
                <p14:nvPr/>
              </p14:nvContentPartPr>
              <p14:xfrm>
                <a:off x="6585973" y="1706973"/>
                <a:ext cx="1847520" cy="1753560"/>
              </p14:xfrm>
            </p:contentPart>
          </mc:Choice>
          <mc:Fallback xmlns="">
            <p:pic>
              <p:nvPicPr>
                <p:cNvPr id="66" name="حبر 65">
                  <a:extLst>
                    <a:ext uri="{FF2B5EF4-FFF2-40B4-BE49-F238E27FC236}">
                      <a16:creationId xmlns:a16="http://schemas.microsoft.com/office/drawing/2014/main" id="{E128874A-D3D5-446C-A362-5DF4A91D4BC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49973" y="1670973"/>
                  <a:ext cx="1919160" cy="18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8" name="حبر 67">
                  <a:extLst>
                    <a:ext uri="{FF2B5EF4-FFF2-40B4-BE49-F238E27FC236}">
                      <a16:creationId xmlns:a16="http://schemas.microsoft.com/office/drawing/2014/main" id="{A9371871-8159-4D8E-B1B4-BB5FFF546693}"/>
                    </a:ext>
                  </a:extLst>
                </p14:cNvPr>
                <p14:cNvContentPartPr/>
                <p14:nvPr/>
              </p14:nvContentPartPr>
              <p14:xfrm>
                <a:off x="-204707" y="3705333"/>
                <a:ext cx="1646280" cy="1505160"/>
              </p14:xfrm>
            </p:contentPart>
          </mc:Choice>
          <mc:Fallback xmlns="">
            <p:pic>
              <p:nvPicPr>
                <p:cNvPr id="68" name="حبر 67">
                  <a:extLst>
                    <a:ext uri="{FF2B5EF4-FFF2-40B4-BE49-F238E27FC236}">
                      <a16:creationId xmlns:a16="http://schemas.microsoft.com/office/drawing/2014/main" id="{A9371871-8159-4D8E-B1B4-BB5FFF54669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-240707" y="3669333"/>
                  <a:ext cx="1717920" cy="15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0" name="حبر 69">
                  <a:extLst>
                    <a:ext uri="{FF2B5EF4-FFF2-40B4-BE49-F238E27FC236}">
                      <a16:creationId xmlns:a16="http://schemas.microsoft.com/office/drawing/2014/main" id="{AC5F93C8-B331-43C2-AA5B-29E286B38635}"/>
                    </a:ext>
                  </a:extLst>
                </p14:cNvPr>
                <p14:cNvContentPartPr/>
                <p14:nvPr/>
              </p14:nvContentPartPr>
              <p14:xfrm>
                <a:off x="7991413" y="3792453"/>
                <a:ext cx="897840" cy="662400"/>
              </p14:xfrm>
            </p:contentPart>
          </mc:Choice>
          <mc:Fallback xmlns="">
            <p:pic>
              <p:nvPicPr>
                <p:cNvPr id="70" name="حبر 69">
                  <a:extLst>
                    <a:ext uri="{FF2B5EF4-FFF2-40B4-BE49-F238E27FC236}">
                      <a16:creationId xmlns:a16="http://schemas.microsoft.com/office/drawing/2014/main" id="{AC5F93C8-B331-43C2-AA5B-29E286B3863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955413" y="3756813"/>
                  <a:ext cx="96948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1" name="حبر 70">
                  <a:extLst>
                    <a:ext uri="{FF2B5EF4-FFF2-40B4-BE49-F238E27FC236}">
                      <a16:creationId xmlns:a16="http://schemas.microsoft.com/office/drawing/2014/main" id="{F635DC85-86C0-4E0B-98AB-4D9EA2BA54DB}"/>
                    </a:ext>
                  </a:extLst>
                </p14:cNvPr>
                <p14:cNvContentPartPr/>
                <p14:nvPr/>
              </p14:nvContentPartPr>
              <p14:xfrm>
                <a:off x="8025973" y="4181613"/>
                <a:ext cx="71640" cy="7200"/>
              </p14:xfrm>
            </p:contentPart>
          </mc:Choice>
          <mc:Fallback xmlns="">
            <p:pic>
              <p:nvPicPr>
                <p:cNvPr id="71" name="حبر 70">
                  <a:extLst>
                    <a:ext uri="{FF2B5EF4-FFF2-40B4-BE49-F238E27FC236}">
                      <a16:creationId xmlns:a16="http://schemas.microsoft.com/office/drawing/2014/main" id="{F635DC85-86C0-4E0B-98AB-4D9EA2BA54D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90333" y="4145973"/>
                  <a:ext cx="143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2" name="حبر 71">
                  <a:extLst>
                    <a:ext uri="{FF2B5EF4-FFF2-40B4-BE49-F238E27FC236}">
                      <a16:creationId xmlns:a16="http://schemas.microsoft.com/office/drawing/2014/main" id="{9434187B-1D6B-4699-A93F-3ACD9932004D}"/>
                    </a:ext>
                  </a:extLst>
                </p14:cNvPr>
                <p14:cNvContentPartPr/>
                <p14:nvPr/>
              </p14:nvContentPartPr>
              <p14:xfrm>
                <a:off x="9211453" y="4521093"/>
                <a:ext cx="360" cy="360"/>
              </p14:xfrm>
            </p:contentPart>
          </mc:Choice>
          <mc:Fallback xmlns="">
            <p:pic>
              <p:nvPicPr>
                <p:cNvPr id="72" name="حبر 71">
                  <a:extLst>
                    <a:ext uri="{FF2B5EF4-FFF2-40B4-BE49-F238E27FC236}">
                      <a16:creationId xmlns:a16="http://schemas.microsoft.com/office/drawing/2014/main" id="{9434187B-1D6B-4699-A93F-3ACD9932004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75453" y="448509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3" name="حبر 72">
                  <a:extLst>
                    <a:ext uri="{FF2B5EF4-FFF2-40B4-BE49-F238E27FC236}">
                      <a16:creationId xmlns:a16="http://schemas.microsoft.com/office/drawing/2014/main" id="{4EEA5EBB-6983-447B-957D-254DAD482F7C}"/>
                    </a:ext>
                  </a:extLst>
                </p14:cNvPr>
                <p14:cNvContentPartPr/>
                <p14:nvPr/>
              </p14:nvContentPartPr>
              <p14:xfrm>
                <a:off x="9346813" y="4351173"/>
                <a:ext cx="360" cy="360"/>
              </p14:xfrm>
            </p:contentPart>
          </mc:Choice>
          <mc:Fallback xmlns="">
            <p:pic>
              <p:nvPicPr>
                <p:cNvPr id="73" name="حبر 72">
                  <a:extLst>
                    <a:ext uri="{FF2B5EF4-FFF2-40B4-BE49-F238E27FC236}">
                      <a16:creationId xmlns:a16="http://schemas.microsoft.com/office/drawing/2014/main" id="{4EEA5EBB-6983-447B-957D-254DAD482F7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11173" y="431553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8" name="حبر 77">
                  <a:extLst>
                    <a:ext uri="{FF2B5EF4-FFF2-40B4-BE49-F238E27FC236}">
                      <a16:creationId xmlns:a16="http://schemas.microsoft.com/office/drawing/2014/main" id="{97D2B6BF-35A8-4DCA-9340-ED585CBB3D22}"/>
                    </a:ext>
                  </a:extLst>
                </p14:cNvPr>
                <p14:cNvContentPartPr/>
                <p14:nvPr/>
              </p14:nvContentPartPr>
              <p14:xfrm>
                <a:off x="260413" y="2069853"/>
                <a:ext cx="411480" cy="481320"/>
              </p14:xfrm>
            </p:contentPart>
          </mc:Choice>
          <mc:Fallback xmlns="">
            <p:pic>
              <p:nvPicPr>
                <p:cNvPr id="78" name="حبر 77">
                  <a:extLst>
                    <a:ext uri="{FF2B5EF4-FFF2-40B4-BE49-F238E27FC236}">
                      <a16:creationId xmlns:a16="http://schemas.microsoft.com/office/drawing/2014/main" id="{97D2B6BF-35A8-4DCA-9340-ED585CBB3D2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24413" y="2034213"/>
                  <a:ext cx="48312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5" name="حبر 74">
                  <a:extLst>
                    <a:ext uri="{FF2B5EF4-FFF2-40B4-BE49-F238E27FC236}">
                      <a16:creationId xmlns:a16="http://schemas.microsoft.com/office/drawing/2014/main" id="{655FB65B-12EB-44A3-A319-EDFD90785F03}"/>
                    </a:ext>
                  </a:extLst>
                </p14:cNvPr>
                <p14:cNvContentPartPr/>
                <p14:nvPr/>
              </p14:nvContentPartPr>
              <p14:xfrm>
                <a:off x="6546373" y="1370733"/>
                <a:ext cx="243360" cy="97920"/>
              </p14:xfrm>
            </p:contentPart>
          </mc:Choice>
          <mc:Fallback xmlns="">
            <p:pic>
              <p:nvPicPr>
                <p:cNvPr id="75" name="حبر 74">
                  <a:extLst>
                    <a:ext uri="{FF2B5EF4-FFF2-40B4-BE49-F238E27FC236}">
                      <a16:creationId xmlns:a16="http://schemas.microsoft.com/office/drawing/2014/main" id="{655FB65B-12EB-44A3-A319-EDFD90785F0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10733" y="1335093"/>
                  <a:ext cx="3150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6" name="حبر 75">
                  <a:extLst>
                    <a:ext uri="{FF2B5EF4-FFF2-40B4-BE49-F238E27FC236}">
                      <a16:creationId xmlns:a16="http://schemas.microsoft.com/office/drawing/2014/main" id="{394CF78B-B9BC-45E1-B35B-4FD6772424B7}"/>
                    </a:ext>
                  </a:extLst>
                </p14:cNvPr>
                <p14:cNvContentPartPr/>
                <p14:nvPr/>
              </p14:nvContentPartPr>
              <p14:xfrm>
                <a:off x="6513973" y="1269573"/>
                <a:ext cx="225720" cy="401040"/>
              </p14:xfrm>
            </p:contentPart>
          </mc:Choice>
          <mc:Fallback xmlns="">
            <p:pic>
              <p:nvPicPr>
                <p:cNvPr id="76" name="حبر 75">
                  <a:extLst>
                    <a:ext uri="{FF2B5EF4-FFF2-40B4-BE49-F238E27FC236}">
                      <a16:creationId xmlns:a16="http://schemas.microsoft.com/office/drawing/2014/main" id="{394CF78B-B9BC-45E1-B35B-4FD6772424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478333" y="1233933"/>
                  <a:ext cx="29736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9" name="حبر 78">
                  <a:extLst>
                    <a:ext uri="{FF2B5EF4-FFF2-40B4-BE49-F238E27FC236}">
                      <a16:creationId xmlns:a16="http://schemas.microsoft.com/office/drawing/2014/main" id="{4F2D0AA5-DFCF-4B8C-A023-814D40B3249B}"/>
                    </a:ext>
                  </a:extLst>
                </p14:cNvPr>
                <p14:cNvContentPartPr/>
                <p14:nvPr/>
              </p14:nvContentPartPr>
              <p14:xfrm>
                <a:off x="6173053" y="1811013"/>
                <a:ext cx="41400" cy="186120"/>
              </p14:xfrm>
            </p:contentPart>
          </mc:Choice>
          <mc:Fallback xmlns="">
            <p:pic>
              <p:nvPicPr>
                <p:cNvPr id="79" name="حبر 78">
                  <a:extLst>
                    <a:ext uri="{FF2B5EF4-FFF2-40B4-BE49-F238E27FC236}">
                      <a16:creationId xmlns:a16="http://schemas.microsoft.com/office/drawing/2014/main" id="{4F2D0AA5-DFCF-4B8C-A023-814D40B3249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37413" y="1775373"/>
                  <a:ext cx="113040" cy="257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04782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370540CE-D7A9-462C-AE3D-8188256E3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36935" r="25900" b="9425"/>
          <a:stretch/>
        </p:blipFill>
        <p:spPr>
          <a:xfrm flipH="1">
            <a:off x="10086974" y="4031124"/>
            <a:ext cx="2105025" cy="2826876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B0F70CF-51AD-41D9-9F85-0FC73324BA64}"/>
              </a:ext>
            </a:extLst>
          </p:cNvPr>
          <p:cNvSpPr/>
          <p:nvPr/>
        </p:nvSpPr>
        <p:spPr>
          <a:xfrm>
            <a:off x="8591549" y="3200127"/>
            <a:ext cx="360045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أطبق ما تعلمت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946C854-3D83-4B74-BAE3-FE273F895A96}"/>
              </a:ext>
            </a:extLst>
          </p:cNvPr>
          <p:cNvSpPr txBox="1"/>
          <p:nvPr/>
        </p:nvSpPr>
        <p:spPr>
          <a:xfrm>
            <a:off x="950851" y="2371760"/>
            <a:ext cx="89289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highlight>
                  <a:srgbClr val="FFFF00"/>
                </a:highlight>
                <a:cs typeface="(AH) Manal Black" pitchFamily="2" charset="-78"/>
              </a:rPr>
              <a:t>اكتبي ثلاث جمل تحتوي على تركيب عطف وبيني حروف العطف فيها</a:t>
            </a:r>
          </a:p>
        </p:txBody>
      </p:sp>
    </p:spTree>
    <p:extLst>
      <p:ext uri="{BB962C8B-B14F-4D97-AF65-F5344CB8AC3E}">
        <p14:creationId xmlns:p14="http://schemas.microsoft.com/office/powerpoint/2010/main" val="188030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ADB5A4B-9C78-44DD-94CC-34F00ECAFF75}"/>
              </a:ext>
            </a:extLst>
          </p:cNvPr>
          <p:cNvPicPr/>
          <p:nvPr/>
        </p:nvPicPr>
        <p:blipFill rotWithShape="1">
          <a:blip r:embed="rId3"/>
          <a:srcRect l="7990" t="20969" r="26461" b="19300"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D3075F6-CF80-43AA-ADEA-3125DD0349D6}"/>
              </a:ext>
            </a:extLst>
          </p:cNvPr>
          <p:cNvSpPr/>
          <p:nvPr/>
        </p:nvSpPr>
        <p:spPr>
          <a:xfrm>
            <a:off x="6713234" y="2431023"/>
            <a:ext cx="392224" cy="7819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9CA126A-75B4-48B3-A2DB-BD505C37E5BE}"/>
              </a:ext>
            </a:extLst>
          </p:cNvPr>
          <p:cNvSpPr/>
          <p:nvPr/>
        </p:nvSpPr>
        <p:spPr>
          <a:xfrm>
            <a:off x="7320136" y="3178174"/>
            <a:ext cx="3922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5E627E4D-6C03-42EF-8489-73EC37485595}"/>
              </a:ext>
            </a:extLst>
          </p:cNvPr>
          <p:cNvSpPr/>
          <p:nvPr/>
        </p:nvSpPr>
        <p:spPr>
          <a:xfrm>
            <a:off x="7203859" y="4005064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F0EFC9B-2C6A-4FAD-A0F9-A4C16653EE48}"/>
              </a:ext>
            </a:extLst>
          </p:cNvPr>
          <p:cNvSpPr/>
          <p:nvPr/>
        </p:nvSpPr>
        <p:spPr>
          <a:xfrm>
            <a:off x="2711624" y="4797152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16F0879-AE41-4952-9E6E-B6BD0731A65B}"/>
              </a:ext>
            </a:extLst>
          </p:cNvPr>
          <p:cNvSpPr/>
          <p:nvPr/>
        </p:nvSpPr>
        <p:spPr>
          <a:xfrm>
            <a:off x="6465026" y="5877272"/>
            <a:ext cx="392224" cy="752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660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301C2-F637-48E6-A6C4-EEDF9E147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406E1-8A0B-4C54-9D77-E9C7FC47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20E2E-304A-49A4-9D6D-258C46D9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9B212-32D0-40EF-A68D-A87FE334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6F58E37-C7B5-4CA6-80D2-8A2E21D16886}"/>
              </a:ext>
            </a:extLst>
          </p:cNvPr>
          <p:cNvPicPr/>
          <p:nvPr/>
        </p:nvPicPr>
        <p:blipFill rotWithShape="1">
          <a:blip r:embed="rId2"/>
          <a:srcRect l="26775" t="25949" r="13683" b="9342"/>
          <a:stretch/>
        </p:blipFill>
        <p:spPr bwMode="auto">
          <a:xfrm>
            <a:off x="0" y="0"/>
            <a:ext cx="12192000" cy="68521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FAEBC41-0B01-4ED1-AD71-E8C4940C3AA2}"/>
              </a:ext>
            </a:extLst>
          </p:cNvPr>
          <p:cNvSpPr/>
          <p:nvPr/>
        </p:nvSpPr>
        <p:spPr>
          <a:xfrm>
            <a:off x="3791744" y="303987"/>
            <a:ext cx="392224" cy="7819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E75654FF-B58B-43B9-A4FF-EF6639598647}"/>
              </a:ext>
            </a:extLst>
          </p:cNvPr>
          <p:cNvSpPr/>
          <p:nvPr/>
        </p:nvSpPr>
        <p:spPr>
          <a:xfrm>
            <a:off x="4871864" y="1085942"/>
            <a:ext cx="3922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9EF4204-9634-4416-B64C-44DC6F90A315}"/>
              </a:ext>
            </a:extLst>
          </p:cNvPr>
          <p:cNvSpPr/>
          <p:nvPr/>
        </p:nvSpPr>
        <p:spPr>
          <a:xfrm>
            <a:off x="9624392" y="1587591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84E21465-9DA6-4A19-A266-417AE5E159F7}"/>
              </a:ext>
            </a:extLst>
          </p:cNvPr>
          <p:cNvSpPr/>
          <p:nvPr/>
        </p:nvSpPr>
        <p:spPr>
          <a:xfrm>
            <a:off x="2135560" y="2248203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1D06507-592F-4DE5-8394-FD6A5DACF584}"/>
              </a:ext>
            </a:extLst>
          </p:cNvPr>
          <p:cNvSpPr/>
          <p:nvPr/>
        </p:nvSpPr>
        <p:spPr>
          <a:xfrm>
            <a:off x="5067976" y="3467380"/>
            <a:ext cx="392224" cy="752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6FA4C375-7D7E-467F-9AED-4BAFC4A35AC8}"/>
              </a:ext>
            </a:extLst>
          </p:cNvPr>
          <p:cNvSpPr/>
          <p:nvPr/>
        </p:nvSpPr>
        <p:spPr>
          <a:xfrm>
            <a:off x="7032104" y="5370675"/>
            <a:ext cx="392224" cy="7819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2D871542-F367-42FD-B625-A7D032F4088B}"/>
              </a:ext>
            </a:extLst>
          </p:cNvPr>
          <p:cNvSpPr/>
          <p:nvPr/>
        </p:nvSpPr>
        <p:spPr>
          <a:xfrm>
            <a:off x="8184232" y="4768483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29D94B30-CA93-414B-A428-D5E7F34DAF80}"/>
              </a:ext>
            </a:extLst>
          </p:cNvPr>
          <p:cNvSpPr/>
          <p:nvPr/>
        </p:nvSpPr>
        <p:spPr>
          <a:xfrm>
            <a:off x="5352188" y="5510827"/>
            <a:ext cx="216024" cy="5016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723781C-3862-4B47-A290-21CBD6D39B28}"/>
              </a:ext>
            </a:extLst>
          </p:cNvPr>
          <p:cNvSpPr/>
          <p:nvPr/>
        </p:nvSpPr>
        <p:spPr>
          <a:xfrm>
            <a:off x="2639616" y="5510431"/>
            <a:ext cx="392224" cy="752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913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8278" y="1986529"/>
            <a:ext cx="3363575" cy="24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76916"/>
            <a:ext cx="2659650" cy="13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8320214" y="-556118"/>
            <a:ext cx="3716950" cy="193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76200" tIns="38100" rIns="76200" bIns="38100" rtlCol="0" anchor="b">
            <a:noAutofit/>
          </a:bodyPr>
          <a:lstStyle/>
          <a:p>
            <a:pPr algn="ctr" defTabSz="761970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بطاقة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الخروج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650756" y="-289443"/>
            <a:ext cx="4397088" cy="2196575"/>
          </a:xfrm>
          <a:prstGeom prst="rect">
            <a:avLst/>
          </a:prstGeom>
        </p:spPr>
        <p:txBody>
          <a:bodyPr vert="horz" lIns="76200" tIns="38100" rIns="76200" bIns="0" rtlCol="0" anchor="b">
            <a:noAutofit/>
          </a:bodyPr>
          <a:lstStyle/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الختامي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5BF5C05C-60DC-4177-B92D-A2A153FFF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284" y="4270548"/>
            <a:ext cx="2251363" cy="16510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2DD175B-2B65-41CA-A350-579E856B0787}"/>
              </a:ext>
            </a:extLst>
          </p:cNvPr>
          <p:cNvSpPr/>
          <p:nvPr/>
        </p:nvSpPr>
        <p:spPr>
          <a:xfrm>
            <a:off x="3641346" y="2570708"/>
            <a:ext cx="552636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AE" dirty="0">
                <a:hlinkClick r:id="rId7"/>
              </a:rPr>
              <a:t>https://wordwall.net/ar/resource/5841466/%D8%AA%D8%B1%D9%83%D9%8A%D8%A8-%D8%A7%D9%84%D8%B9%D8%B7%D9%81</a:t>
            </a:r>
            <a:endParaRPr lang="ar-AE" dirty="0"/>
          </a:p>
          <a:p>
            <a:pPr algn="ctr">
              <a:spcAft>
                <a:spcPts val="600"/>
              </a:spcAft>
            </a:pP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1225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2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8" t="16984" b="23454"/>
          <a:stretch/>
        </p:blipFill>
        <p:spPr>
          <a:xfrm>
            <a:off x="9150376" y="3363425"/>
            <a:ext cx="2274153" cy="20129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 rtl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63" y="933490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419585" y="369044"/>
            <a:ext cx="6575778" cy="6504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</a:t>
            </a:r>
          </a:p>
          <a:p>
            <a:pPr algn="ctr" defTabSz="380985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 الثانية </a:t>
            </a:r>
          </a:p>
        </p:txBody>
      </p:sp>
    </p:spTree>
    <p:extLst>
      <p:ext uri="{BB962C8B-B14F-4D97-AF65-F5344CB8AC3E}">
        <p14:creationId xmlns:p14="http://schemas.microsoft.com/office/powerpoint/2010/main" val="3714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1401526" y="573442"/>
            <a:ext cx="9187133" cy="5650303"/>
            <a:chOff x="1903761" y="470735"/>
            <a:chExt cx="11764112" cy="674821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3"/>
              <a:ext cx="3930315" cy="256119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لا تتوقفوا عن العلم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ومن يتوقف عن العلم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يتوقف عن الحياة </a:t>
              </a:r>
              <a:endParaRPr lang="en-US" sz="2667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97" y="4896556"/>
            <a:ext cx="2177328" cy="17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301C2-F637-48E6-A6C4-EEDF9E147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406E1-8A0B-4C54-9D77-E9C7FC47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20E2E-304A-49A4-9D6D-258C46D9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9B212-32D0-40EF-A68D-A87FE334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0373C9AC-F7B6-40B0-8FB5-7E14949A4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46" y="917222"/>
            <a:ext cx="10011232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2959" cy="68580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57" y="136959"/>
            <a:ext cx="1227665" cy="9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73" y="598655"/>
            <a:ext cx="1765688" cy="5522745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7845777" y="831164"/>
            <a:ext cx="2224347" cy="458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380985">
              <a:defRPr/>
            </a:pPr>
            <a:r>
              <a:rPr lang="ar-AE" sz="2333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للحصول على أعلى درجة</a:t>
            </a:r>
            <a:endParaRPr lang="en-US" sz="2333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8191501" y="1259663"/>
            <a:ext cx="1878624" cy="51238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380985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847579" y="753745"/>
            <a:ext cx="6057286" cy="2195477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اليــوم  : 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التاريخ :         2021 م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             1443 هـ</a:t>
            </a:r>
          </a:p>
          <a:p>
            <a:pPr algn="r" defTabSz="914363" rtl="1">
              <a:defRPr/>
            </a:pPr>
            <a:endParaRPr lang="ar-AE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7352555" y="3809999"/>
            <a:ext cx="4382977" cy="1631024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3065782" y="628344"/>
            <a:ext cx="2668908" cy="24462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5085607" y="3685589"/>
            <a:ext cx="2126818" cy="186464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506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 rtl="1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algn="r" defTabSz="914363" rtl="1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solidFill>
            <a:srgbClr val="EAEAEA"/>
          </a:solidFill>
        </p:spPr>
        <p:txBody>
          <a:bodyPr vert="horz" wrap="none" rtlCol="0">
            <a:spAutoFit/>
          </a:bodyPr>
          <a:lstStyle/>
          <a:p>
            <a:pPr algn="ctr" defTabSz="914363">
              <a:defRPr/>
            </a:pPr>
            <a:r>
              <a:rPr lang="ar-AE" sz="666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7988257" y="335162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6839771" y="323440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8941643" y="396885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5926256" y="2295685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3949549" y="1708986"/>
            <a:ext cx="2473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</a:t>
            </a:r>
          </a:p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1864049" y="29553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0853530" y="5270692"/>
            <a:ext cx="1338470" cy="152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</a:p>
          <a:p>
            <a:pPr algn="ctr" defTabSz="914363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والإذاعة المدرسية </a:t>
            </a:r>
            <a:endParaRPr lang="en-US" sz="2333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9771633" y="476660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044378" y="765377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أسئلة الكتاب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70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0373C9AC-F7B6-40B0-8FB5-7E14949A4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46" y="917222"/>
            <a:ext cx="10011232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8096712" y="-44212"/>
            <a:ext cx="2559677" cy="1087628"/>
            <a:chOff x="9993401" y="230962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9993401" y="230962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0752668" y="896267"/>
              <a:ext cx="2302930" cy="11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3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السادس1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310444" y="3443111"/>
            <a:ext cx="5648653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599" y="4233333"/>
              <a:ext cx="5525318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الرابعة</a:t>
              </a:r>
            </a:p>
            <a:p>
              <a:pPr algn="ctr"/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en-US" sz="2333" b="1" dirty="0"/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6022278" y="3666237"/>
            <a:ext cx="5859279" cy="3313249"/>
            <a:chOff x="191665" y="4030791"/>
            <a:chExt cx="7031135" cy="4226797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97483" y="4606050"/>
              <a:ext cx="5525317" cy="3651538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الثالثة </a:t>
              </a:r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en-US" sz="2000" b="1" dirty="0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68458" y="80550"/>
            <a:ext cx="5924311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   المجموعة الأولى</a:t>
              </a:r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en-US" sz="2000" b="1" dirty="0"/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6269432" y="273833"/>
            <a:ext cx="5707762" cy="3480073"/>
            <a:chOff x="7908116" y="2283732"/>
            <a:chExt cx="5046978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580316" y="2685409"/>
              <a:ext cx="4374778" cy="366888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الثانية </a:t>
              </a:r>
            </a:p>
            <a:p>
              <a:pPr algn="ctr"/>
              <a:r>
                <a:rPr lang="ar-AE" sz="2000" b="1" dirty="0"/>
                <a:t> </a:t>
              </a:r>
              <a:endParaRPr lang="en-US" sz="2000" b="1" dirty="0"/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5DA7B52C-9070-4445-A868-7858564E7BDE}"/>
              </a:ext>
            </a:extLst>
          </p:cNvPr>
          <p:cNvSpPr/>
          <p:nvPr/>
        </p:nvSpPr>
        <p:spPr>
          <a:xfrm>
            <a:off x="1609863" y="4449864"/>
            <a:ext cx="3456609" cy="1631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67" dirty="0">
                <a:solidFill>
                  <a:srgbClr val="00B050"/>
                </a:solidFill>
              </a:rPr>
              <a:t>مهره محمد </a:t>
            </a:r>
            <a:r>
              <a:rPr lang="ar-LB" sz="2667" dirty="0">
                <a:solidFill>
                  <a:srgbClr val="E484C6"/>
                </a:solidFill>
              </a:rPr>
              <a:t>روضه سعيد</a:t>
            </a:r>
            <a:r>
              <a:rPr lang="ar-AE" sz="2667" dirty="0">
                <a:solidFill>
                  <a:srgbClr val="E484C6"/>
                </a:solidFill>
              </a:rPr>
              <a:t>- -–</a:t>
            </a:r>
            <a:r>
              <a:rPr lang="ar-AE" sz="2667" dirty="0">
                <a:solidFill>
                  <a:srgbClr val="00B050"/>
                </a:solidFill>
              </a:rPr>
              <a:t>خلود عبد الناصر</a:t>
            </a:r>
            <a:r>
              <a:rPr lang="ar-AE" sz="2667" dirty="0">
                <a:solidFill>
                  <a:srgbClr val="FFC000"/>
                </a:solidFill>
              </a:rPr>
              <a:t> شمسه ياسين</a:t>
            </a:r>
            <a:endParaRPr lang="en-US" sz="2667" dirty="0">
              <a:solidFill>
                <a:srgbClr val="FFC000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FD2B991E-32EE-4243-A3B4-8581DACB511E}"/>
              </a:ext>
            </a:extLst>
          </p:cNvPr>
          <p:cNvSpPr/>
          <p:nvPr/>
        </p:nvSpPr>
        <p:spPr>
          <a:xfrm>
            <a:off x="7549577" y="4876360"/>
            <a:ext cx="3456609" cy="15479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00B050"/>
                </a:solidFill>
              </a:rPr>
              <a:t>عائش</a:t>
            </a:r>
            <a:r>
              <a:rPr lang="ar-AE" sz="2667" dirty="0">
                <a:solidFill>
                  <a:srgbClr val="00B050"/>
                </a:solidFill>
              </a:rPr>
              <a:t>ة </a:t>
            </a:r>
            <a:r>
              <a:rPr lang="ar-LB" sz="2667" dirty="0">
                <a:solidFill>
                  <a:srgbClr val="00B050"/>
                </a:solidFill>
              </a:rPr>
              <a:t>فارس</a:t>
            </a:r>
            <a:r>
              <a:rPr lang="ar-AE" sz="2667" dirty="0">
                <a:solidFill>
                  <a:srgbClr val="00B050"/>
                </a:solidFill>
              </a:rPr>
              <a:t>-عائشة محمد-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روضه احمد -مريم محمد عباس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E484C6"/>
                </a:solidFill>
              </a:rPr>
              <a:t> مزون راشد </a:t>
            </a:r>
            <a:endParaRPr lang="en-US" sz="2667" dirty="0">
              <a:solidFill>
                <a:srgbClr val="00B050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E738552-A633-4E83-A15F-0111BF604D0D}"/>
              </a:ext>
            </a:extLst>
          </p:cNvPr>
          <p:cNvSpPr/>
          <p:nvPr/>
        </p:nvSpPr>
        <p:spPr>
          <a:xfrm>
            <a:off x="2089885" y="951537"/>
            <a:ext cx="3078146" cy="150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92D050"/>
                </a:solidFill>
              </a:rPr>
              <a:t>ميان عيسى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92D050"/>
                </a:solidFill>
              </a:rPr>
              <a:t>ميثاء مروان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ميره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AE" sz="2667" dirty="0">
                <a:solidFill>
                  <a:srgbClr val="FFC000"/>
                </a:solidFill>
              </a:rPr>
              <a:t>حميد-مريم محمد مالك-</a:t>
            </a:r>
            <a:r>
              <a:rPr lang="ar-AE" sz="2667" dirty="0">
                <a:solidFill>
                  <a:srgbClr val="E484C6"/>
                </a:solidFill>
              </a:rPr>
              <a:t>حصه عبدالله</a:t>
            </a:r>
            <a:endParaRPr lang="en-US" sz="2667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8CE8AEA8-FC80-43B4-8865-622A55095C60}"/>
              </a:ext>
            </a:extLst>
          </p:cNvPr>
          <p:cNvSpPr/>
          <p:nvPr/>
        </p:nvSpPr>
        <p:spPr>
          <a:xfrm>
            <a:off x="8451562" y="1735454"/>
            <a:ext cx="2814665" cy="1169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333" dirty="0">
                <a:solidFill>
                  <a:srgbClr val="FFC000"/>
                </a:solidFill>
              </a:rPr>
              <a:t>امنه بلال</a:t>
            </a:r>
            <a:r>
              <a:rPr lang="ar-AE" sz="2333" dirty="0">
                <a:solidFill>
                  <a:srgbClr val="00B050"/>
                </a:solidFill>
              </a:rPr>
              <a:t>- شمة وليد-عائشة جابر</a:t>
            </a:r>
            <a:r>
              <a:rPr lang="ar-AE" sz="2333" dirty="0">
                <a:solidFill>
                  <a:srgbClr val="E484C6"/>
                </a:solidFill>
              </a:rPr>
              <a:t>-فاطمه عبيد</a:t>
            </a:r>
            <a:r>
              <a:rPr lang="ar-AE" sz="2333" dirty="0">
                <a:solidFill>
                  <a:srgbClr val="FFC000"/>
                </a:solidFill>
              </a:rPr>
              <a:t>-مريم احمد جمعه-</a:t>
            </a:r>
            <a:r>
              <a:rPr lang="ar-LB" sz="2333" dirty="0">
                <a:solidFill>
                  <a:srgbClr val="FFC000"/>
                </a:solidFill>
              </a:rPr>
              <a:t> </a:t>
            </a:r>
            <a:endParaRPr lang="en-US" sz="2333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9834114" y="-25514"/>
            <a:ext cx="2371058" cy="807438"/>
            <a:chOff x="10656010" y="-30617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10656010" y="-30617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1525910" y="545413"/>
              <a:ext cx="2302930" cy="98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1667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 2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0" y="3443111"/>
            <a:ext cx="5959098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600" y="4233333"/>
              <a:ext cx="5525317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الرابعة</a:t>
              </a:r>
            </a:p>
            <a:p>
              <a:pPr algn="ctr"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333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5981360" y="3423425"/>
            <a:ext cx="5799377" cy="2981294"/>
            <a:chOff x="191665" y="4030791"/>
            <a:chExt cx="6959252" cy="3972556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25600" y="4189320"/>
              <a:ext cx="5525317" cy="3814027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الأولى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115019" y="71130"/>
            <a:ext cx="6658696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  المجموعة الثالثة</a:t>
              </a: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7278978" y="489432"/>
            <a:ext cx="4377218" cy="3454817"/>
            <a:chOff x="7908116" y="2283732"/>
            <a:chExt cx="4555354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088692" y="2437820"/>
              <a:ext cx="4374778" cy="369570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الثانية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A444BFD-F899-4BE9-8F35-06E3B6F933C1}"/>
              </a:ext>
            </a:extLst>
          </p:cNvPr>
          <p:cNvSpPr/>
          <p:nvPr/>
        </p:nvSpPr>
        <p:spPr>
          <a:xfrm>
            <a:off x="7788968" y="3980035"/>
            <a:ext cx="3123537" cy="1971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الأمل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روضة جمال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مروان </a:t>
            </a:r>
            <a:r>
              <a:rPr lang="ar-AE" sz="2333" b="1" dirty="0">
                <a:solidFill>
                  <a:srgbClr val="FFC000"/>
                </a:solidFill>
              </a:rPr>
              <a:t>––-غلا سلطان - ميره عبدالله-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هميان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EFD22D3B-60AD-44C2-AD65-E8C7CBA7E07E}"/>
              </a:ext>
            </a:extLst>
          </p:cNvPr>
          <p:cNvSpPr/>
          <p:nvPr/>
        </p:nvSpPr>
        <p:spPr>
          <a:xfrm>
            <a:off x="7825186" y="1161421"/>
            <a:ext cx="3111712" cy="194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333" b="1" dirty="0">
                <a:solidFill>
                  <a:schemeClr val="tx1"/>
                </a:solidFill>
              </a:rPr>
              <a:t>الإصرار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عمر- 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دانة أحمد-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سالم- </a:t>
            </a:r>
            <a:r>
              <a:rPr lang="ar-AE" sz="2333" b="1" dirty="0" err="1">
                <a:solidFill>
                  <a:srgbClr val="FFC000"/>
                </a:solidFill>
              </a:rPr>
              <a:t>عوشه</a:t>
            </a:r>
            <a:r>
              <a:rPr lang="ar-AE" sz="2333" b="1" dirty="0">
                <a:solidFill>
                  <a:srgbClr val="FFC000"/>
                </a:solidFill>
              </a:rPr>
              <a:t> عمر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علياء جاسم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2ECD7C3B-5151-4B4B-955A-F2509942D178}"/>
              </a:ext>
            </a:extLst>
          </p:cNvPr>
          <p:cNvSpPr/>
          <p:nvPr/>
        </p:nvSpPr>
        <p:spPr>
          <a:xfrm>
            <a:off x="1619756" y="547174"/>
            <a:ext cx="4475236" cy="2089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التفاؤل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مريم عبدالرحيم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خليفة -  شيخة عبدالعزيز- </a:t>
            </a:r>
            <a:r>
              <a:rPr lang="ar-AE" sz="2333" b="1" dirty="0">
                <a:solidFill>
                  <a:srgbClr val="00B050"/>
                </a:solidFill>
              </a:rPr>
              <a:t>عائشة عبدالل</a:t>
            </a:r>
            <a:r>
              <a:rPr lang="ar-AE" sz="2333" b="1" dirty="0">
                <a:solidFill>
                  <a:srgbClr val="FFC000"/>
                </a:solidFill>
              </a:rPr>
              <a:t>ه-– خولة حميد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فاطمة فيصل 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0B653C9F-0559-48F4-B7F9-F46FD1F4565D}"/>
              </a:ext>
            </a:extLst>
          </p:cNvPr>
          <p:cNvSpPr/>
          <p:nvPr/>
        </p:nvSpPr>
        <p:spPr>
          <a:xfrm>
            <a:off x="1928578" y="4006854"/>
            <a:ext cx="3456609" cy="2477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00" b="1" dirty="0">
                <a:solidFill>
                  <a:schemeClr val="tx1"/>
                </a:solidFill>
              </a:rPr>
              <a:t>التعاون</a:t>
            </a:r>
          </a:p>
          <a:p>
            <a:pPr algn="ctr"/>
            <a:r>
              <a:rPr lang="ar-AE" sz="2667" b="1" dirty="0">
                <a:solidFill>
                  <a:srgbClr val="00B050"/>
                </a:solidFill>
              </a:rPr>
              <a:t>نورة إبراهيم</a:t>
            </a:r>
          </a:p>
          <a:p>
            <a:pPr algn="ctr"/>
            <a:r>
              <a:rPr lang="ar-AE" sz="2667" b="1" dirty="0">
                <a:solidFill>
                  <a:schemeClr val="tx1"/>
                </a:solidFill>
              </a:rPr>
              <a:t>- </a:t>
            </a:r>
            <a:r>
              <a:rPr lang="ar-AE" sz="2667" b="1" dirty="0">
                <a:solidFill>
                  <a:srgbClr val="E484C6"/>
                </a:solidFill>
              </a:rPr>
              <a:t>فاطمة سعيد </a:t>
            </a:r>
            <a:r>
              <a:rPr lang="ar-AE" sz="2667" b="1" dirty="0">
                <a:solidFill>
                  <a:schemeClr val="tx1"/>
                </a:solidFill>
              </a:rPr>
              <a:t>–– </a:t>
            </a:r>
            <a:r>
              <a:rPr lang="ar-AE" sz="2667" b="1" dirty="0">
                <a:solidFill>
                  <a:srgbClr val="00B050"/>
                </a:solidFill>
              </a:rPr>
              <a:t>ناعمة أحمد </a:t>
            </a:r>
            <a:r>
              <a:rPr lang="ar-AE" sz="2667" b="1" dirty="0">
                <a:solidFill>
                  <a:srgbClr val="FFC000"/>
                </a:solidFill>
              </a:rPr>
              <a:t> – ريم عبدالرحمن</a:t>
            </a:r>
            <a:endParaRPr lang="en-US" sz="2667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7413146" y="4884772"/>
            <a:ext cx="2101979" cy="422489"/>
          </a:xfrm>
          <a:prstGeom prst="rect">
            <a:avLst/>
          </a:prstGeom>
          <a:noFill/>
        </p:spPr>
        <p:txBody>
          <a:bodyPr wrap="square" lIns="62866" tIns="31433" rIns="62866" bIns="31433">
            <a:spAutoFit/>
          </a:bodyPr>
          <a:lstStyle/>
          <a:p>
            <a:pPr algn="ctr" defTabSz="380985">
              <a:defRPr/>
            </a:pPr>
            <a:r>
              <a:rPr lang="ar-AE" sz="2333" b="1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9031375" y="743048"/>
            <a:ext cx="2455333" cy="304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9583" b="1" u="sng" dirty="0">
              <a:solidFill>
                <a:srgbClr val="FF33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215" y="3886100"/>
            <a:ext cx="1769975" cy="1297982"/>
          </a:xfrm>
          <a:prstGeom prst="rect">
            <a:avLst/>
          </a:prstGeom>
        </p:spPr>
      </p:pic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11" y="4377804"/>
            <a:ext cx="3075058" cy="16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68444E2-164E-4F22-B0C4-A83BB65C8225}"/>
              </a:ext>
            </a:extLst>
          </p:cNvPr>
          <p:cNvSpPr/>
          <p:nvPr/>
        </p:nvSpPr>
        <p:spPr>
          <a:xfrm>
            <a:off x="2166040" y="131250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3200" dirty="0">
                <a:highlight>
                  <a:srgbClr val="FFFF00"/>
                </a:highlight>
                <a:hlinkClick r:id="rId6"/>
              </a:rPr>
              <a:t>خاص</a:t>
            </a:r>
            <a:endParaRPr lang="en-US" sz="3200" dirty="0">
              <a:highlight>
                <a:srgbClr val="FFFF00"/>
              </a:highlight>
              <a:hlinkClick r:id="rId6"/>
            </a:endParaRPr>
          </a:p>
          <a:p>
            <a:pPr algn="ctr"/>
            <a:r>
              <a:rPr lang="ar-AE" sz="3200" dirty="0">
                <a:highlight>
                  <a:srgbClr val="FFFF00"/>
                </a:highlight>
                <a:hlinkClick r:id="rId6"/>
              </a:rPr>
              <a:t>https://wordwall.net/ar/resource/519402/%D8%AD%D8%B1%D9%88%D9%81-%D8%A7%D9%84%D8%B9%D8%B7%D9%81</a:t>
            </a:r>
            <a:endParaRPr lang="en-US" sz="3200" dirty="0">
              <a:highlight>
                <a:srgbClr val="FFFF00"/>
              </a:highlight>
            </a:endParaRPr>
          </a:p>
          <a:p>
            <a:pPr algn="ctr"/>
            <a:endParaRPr lang="ar-AE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22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5384800" y="5361579"/>
            <a:ext cx="5762733" cy="605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432057-A3F0-45C4-8CA1-ECBB05B2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438"/>
            <a:ext cx="3413602" cy="346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ستطيل 10">
            <a:extLst>
              <a:ext uri="{FF2B5EF4-FFF2-40B4-BE49-F238E27FC236}">
                <a16:creationId xmlns:a16="http://schemas.microsoft.com/office/drawing/2014/main" id="{F4FD0277-3F76-426A-9719-B2F634D22282}"/>
              </a:ext>
            </a:extLst>
          </p:cNvPr>
          <p:cNvSpPr/>
          <p:nvPr/>
        </p:nvSpPr>
        <p:spPr>
          <a:xfrm>
            <a:off x="5669301" y="541704"/>
            <a:ext cx="2590454" cy="698974"/>
          </a:xfrm>
          <a:prstGeom prst="rect">
            <a:avLst/>
          </a:prstGeom>
          <a:noFill/>
        </p:spPr>
        <p:txBody>
          <a:bodyPr wrap="none" lIns="57150" tIns="28575" rIns="57150" bIns="28575">
            <a:spAutoFit/>
          </a:bodyPr>
          <a:lstStyle/>
          <a:p>
            <a:pPr algn="ctr" defTabSz="317475">
              <a:defRPr/>
            </a:pPr>
            <a:r>
              <a:rPr lang="ar-AE" sz="41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الحصة الثانية </a:t>
            </a: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97ADB218-5B47-4ACF-BCF6-AC915EF5CFB8}"/>
              </a:ext>
            </a:extLst>
          </p:cNvPr>
          <p:cNvSpPr txBox="1">
            <a:spLocks/>
          </p:cNvSpPr>
          <p:nvPr/>
        </p:nvSpPr>
        <p:spPr>
          <a:xfrm>
            <a:off x="2133600" y="2502438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تركيب العطف</a:t>
            </a:r>
          </a:p>
        </p:txBody>
      </p:sp>
    </p:spTree>
    <p:extLst>
      <p:ext uri="{BB962C8B-B14F-4D97-AF65-F5344CB8AC3E}">
        <p14:creationId xmlns:p14="http://schemas.microsoft.com/office/powerpoint/2010/main" val="31632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B9702D05-F2DE-46F7-8A41-EC6FC10E6BAE}"/>
              </a:ext>
            </a:extLst>
          </p:cNvPr>
          <p:cNvSpPr/>
          <p:nvPr/>
        </p:nvSpPr>
        <p:spPr>
          <a:xfrm>
            <a:off x="5107558" y="989641"/>
            <a:ext cx="6154421" cy="695319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algn="ctr" defTabSz="628593" rtl="1">
              <a:defRPr/>
            </a:pPr>
            <a:r>
              <a:rPr lang="ar-AE" sz="11500" b="1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التعلم: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9C75DD9E-8F86-407D-A712-BFCAACD31244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AE" sz="4000">
              <a:highlight>
                <a:srgbClr val="00FFFF"/>
              </a:highlight>
            </a:endParaRPr>
          </a:p>
          <a:p>
            <a:endParaRPr lang="ar-AE" sz="4000">
              <a:highlight>
                <a:srgbClr val="00FFFF"/>
              </a:highlight>
            </a:endParaRPr>
          </a:p>
          <a:p>
            <a:r>
              <a:rPr lang="ar-AE" sz="4000">
                <a:highlight>
                  <a:srgbClr val="00FFFF"/>
                </a:highlight>
              </a:rPr>
              <a:t>- يتعرف المتعلم تركيب العطف ويوظفه في كتاباته.</a:t>
            </a:r>
            <a:endParaRPr lang="ar-AE" sz="40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826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C3082C8B-CA68-4017-B5F8-CD6ED0C83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36935" r="25900" b="9425"/>
          <a:stretch/>
        </p:blipFill>
        <p:spPr>
          <a:xfrm>
            <a:off x="0" y="3743754"/>
            <a:ext cx="2359471" cy="282687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1D55C1DF-D393-46D8-9E66-162F03607DFB}"/>
              </a:ext>
            </a:extLst>
          </p:cNvPr>
          <p:cNvSpPr/>
          <p:nvPr/>
        </p:nvSpPr>
        <p:spPr>
          <a:xfrm>
            <a:off x="4684588" y="666717"/>
            <a:ext cx="3215679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D913A8F-9BA3-4389-AE22-9521EFC77DA0}"/>
              </a:ext>
            </a:extLst>
          </p:cNvPr>
          <p:cNvSpPr txBox="1"/>
          <p:nvPr/>
        </p:nvSpPr>
        <p:spPr>
          <a:xfrm>
            <a:off x="1521599" y="1792070"/>
            <a:ext cx="89289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dirty="0">
                <a:highlight>
                  <a:srgbClr val="FFFF00"/>
                </a:highlight>
                <a:cs typeface="(AH) Manal Black" pitchFamily="2" charset="-78"/>
              </a:rPr>
              <a:t>قومي بحل ورقة العمل ثم ضعي النتيجة على الدردشة</a:t>
            </a:r>
          </a:p>
        </p:txBody>
      </p:sp>
      <p:sp>
        <p:nvSpPr>
          <p:cNvPr id="10" name="مستطيل: زوايا مستديرة 9">
            <a:hlinkClick r:id="rId3"/>
            <a:extLst>
              <a:ext uri="{FF2B5EF4-FFF2-40B4-BE49-F238E27FC236}">
                <a16:creationId xmlns:a16="http://schemas.microsoft.com/office/drawing/2014/main" id="{515014DF-6D76-483C-8A37-3500B086697C}"/>
              </a:ext>
            </a:extLst>
          </p:cNvPr>
          <p:cNvSpPr/>
          <p:nvPr/>
        </p:nvSpPr>
        <p:spPr>
          <a:xfrm>
            <a:off x="4147930" y="3061252"/>
            <a:ext cx="4810540" cy="1815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https://www.liveworksheets.com/cd2249724pu</a:t>
            </a:r>
          </a:p>
        </p:txBody>
      </p:sp>
    </p:spTree>
    <p:extLst>
      <p:ext uri="{BB962C8B-B14F-4D97-AF65-F5344CB8AC3E}">
        <p14:creationId xmlns:p14="http://schemas.microsoft.com/office/powerpoint/2010/main" val="672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D44D6273-45AD-459D-A9C6-FA197BBDAFF2}"/>
              </a:ext>
            </a:extLst>
          </p:cNvPr>
          <p:cNvSpPr/>
          <p:nvPr/>
        </p:nvSpPr>
        <p:spPr>
          <a:xfrm>
            <a:off x="1995030" y="1628800"/>
            <a:ext cx="816762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16600" b="1" dirty="0">
                <a:cs typeface="(AH) Manal Black" pitchFamily="2" charset="-78"/>
              </a:rPr>
              <a:t>التدريب2-3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17A5EC9-3CF5-4D40-A3F4-6A7FDDA7A238}"/>
              </a:ext>
            </a:extLst>
          </p:cNvPr>
          <p:cNvSpPr/>
          <p:nvPr/>
        </p:nvSpPr>
        <p:spPr>
          <a:xfrm>
            <a:off x="5210982" y="395607"/>
            <a:ext cx="177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dirty="0">
                <a:highlight>
                  <a:srgbClr val="FFFF00"/>
                </a:highlight>
              </a:rPr>
              <a:t>عمل فردي</a:t>
            </a:r>
          </a:p>
        </p:txBody>
      </p:sp>
    </p:spTree>
    <p:extLst>
      <p:ext uri="{BB962C8B-B14F-4D97-AF65-F5344CB8AC3E}">
        <p14:creationId xmlns:p14="http://schemas.microsoft.com/office/powerpoint/2010/main" val="38070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EAFBA53-EAEB-493C-8DEB-CCC5CB0928D7}"/>
              </a:ext>
            </a:extLst>
          </p:cNvPr>
          <p:cNvPicPr/>
          <p:nvPr/>
        </p:nvPicPr>
        <p:blipFill rotWithShape="1">
          <a:blip r:embed="rId2"/>
          <a:srcRect l="30580" t="16704" r="6873" b="43124"/>
          <a:stretch/>
        </p:blipFill>
        <p:spPr bwMode="auto">
          <a:xfrm>
            <a:off x="1" y="-8234"/>
            <a:ext cx="12192000" cy="6317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مستطيل مستدير الزوايا 7">
            <a:extLst>
              <a:ext uri="{FF2B5EF4-FFF2-40B4-BE49-F238E27FC236}">
                <a16:creationId xmlns:a16="http://schemas.microsoft.com/office/drawing/2014/main" id="{31982AD1-7141-4FC5-A9E8-15356B922035}"/>
              </a:ext>
            </a:extLst>
          </p:cNvPr>
          <p:cNvSpPr/>
          <p:nvPr/>
        </p:nvSpPr>
        <p:spPr>
          <a:xfrm>
            <a:off x="7320136" y="2718495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6000" b="1" dirty="0">
                <a:solidFill>
                  <a:srgbClr val="FF0000"/>
                </a:solidFill>
              </a:rPr>
              <a:t>و</a:t>
            </a:r>
            <a:endParaRPr lang="ar-SA" sz="8000" b="1" dirty="0">
              <a:solidFill>
                <a:srgbClr val="FF0000"/>
              </a:solidFill>
            </a:endParaRPr>
          </a:p>
        </p:txBody>
      </p:sp>
      <p:sp>
        <p:nvSpPr>
          <p:cNvPr id="6" name="مستطيل مستدير الزوايا 7">
            <a:extLst>
              <a:ext uri="{FF2B5EF4-FFF2-40B4-BE49-F238E27FC236}">
                <a16:creationId xmlns:a16="http://schemas.microsoft.com/office/drawing/2014/main" id="{B1105667-DCE9-4DED-82A8-CF20059BAC48}"/>
              </a:ext>
            </a:extLst>
          </p:cNvPr>
          <p:cNvSpPr/>
          <p:nvPr/>
        </p:nvSpPr>
        <p:spPr>
          <a:xfrm>
            <a:off x="5808092" y="4043997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3600" b="1" dirty="0">
                <a:solidFill>
                  <a:srgbClr val="FF0000"/>
                </a:solidFill>
              </a:rPr>
              <a:t>بل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7" name="مستطيل مستدير الزوايا 7">
            <a:extLst>
              <a:ext uri="{FF2B5EF4-FFF2-40B4-BE49-F238E27FC236}">
                <a16:creationId xmlns:a16="http://schemas.microsoft.com/office/drawing/2014/main" id="{31C63952-9AE6-4348-88D6-7C4E17F4DD81}"/>
              </a:ext>
            </a:extLst>
          </p:cNvPr>
          <p:cNvSpPr/>
          <p:nvPr/>
        </p:nvSpPr>
        <p:spPr>
          <a:xfrm>
            <a:off x="2616139" y="4070532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3600" b="1" dirty="0">
                <a:solidFill>
                  <a:srgbClr val="FF0000"/>
                </a:solidFill>
              </a:rPr>
              <a:t>بل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B95A9634-BB45-45AD-9C6E-D1B8ECCF2978}"/>
              </a:ext>
            </a:extLst>
          </p:cNvPr>
          <p:cNvSpPr/>
          <p:nvPr/>
        </p:nvSpPr>
        <p:spPr>
          <a:xfrm>
            <a:off x="6408260" y="5229200"/>
            <a:ext cx="719708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5400" b="1" dirty="0">
                <a:solidFill>
                  <a:srgbClr val="FF0000"/>
                </a:solidFill>
              </a:rPr>
              <a:t>أو</a:t>
            </a:r>
            <a:endParaRPr lang="ar-SA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9A7E94-5102-43E9-8DA2-3D924EF870A4}"/>
              </a:ext>
            </a:extLst>
          </p:cNvPr>
          <p:cNvPicPr/>
          <p:nvPr/>
        </p:nvPicPr>
        <p:blipFill rotWithShape="1">
          <a:blip r:embed="rId2"/>
          <a:srcRect l="28797" t="56175" r="12800" b="10764"/>
          <a:stretch/>
        </p:blipFill>
        <p:spPr bwMode="auto">
          <a:xfrm>
            <a:off x="0" y="17016"/>
            <a:ext cx="12192000" cy="6339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مستطيل مستدير الزوايا 7">
            <a:extLst>
              <a:ext uri="{FF2B5EF4-FFF2-40B4-BE49-F238E27FC236}">
                <a16:creationId xmlns:a16="http://schemas.microsoft.com/office/drawing/2014/main" id="{95D29213-E67A-4D79-B99B-6C8C833663F3}"/>
              </a:ext>
            </a:extLst>
          </p:cNvPr>
          <p:cNvSpPr/>
          <p:nvPr/>
        </p:nvSpPr>
        <p:spPr>
          <a:xfrm>
            <a:off x="4367808" y="501650"/>
            <a:ext cx="453840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3200" b="1" dirty="0">
                <a:solidFill>
                  <a:srgbClr val="FF0000"/>
                </a:solidFill>
              </a:rPr>
              <a:t>فـ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5" name="مستطيل مستدير الزوايا 7">
            <a:extLst>
              <a:ext uri="{FF2B5EF4-FFF2-40B4-BE49-F238E27FC236}">
                <a16:creationId xmlns:a16="http://schemas.microsoft.com/office/drawing/2014/main" id="{DF9373AE-954D-4B34-8CD3-C76A1F4B1F6C}"/>
              </a:ext>
            </a:extLst>
          </p:cNvPr>
          <p:cNvSpPr/>
          <p:nvPr/>
        </p:nvSpPr>
        <p:spPr>
          <a:xfrm>
            <a:off x="1788108" y="501650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6000" b="1" dirty="0">
                <a:solidFill>
                  <a:srgbClr val="FF0000"/>
                </a:solidFill>
              </a:rPr>
              <a:t>و</a:t>
            </a:r>
            <a:endParaRPr lang="ar-SA" sz="8000" b="1" dirty="0">
              <a:solidFill>
                <a:srgbClr val="FF0000"/>
              </a:solidFill>
            </a:endParaRPr>
          </a:p>
        </p:txBody>
      </p:sp>
      <p:sp>
        <p:nvSpPr>
          <p:cNvPr id="6" name="مستطيل مستدير الزوايا 7">
            <a:extLst>
              <a:ext uri="{FF2B5EF4-FFF2-40B4-BE49-F238E27FC236}">
                <a16:creationId xmlns:a16="http://schemas.microsoft.com/office/drawing/2014/main" id="{C594051F-BB6E-4A68-8B5E-978C5A34799F}"/>
              </a:ext>
            </a:extLst>
          </p:cNvPr>
          <p:cNvSpPr/>
          <p:nvPr/>
        </p:nvSpPr>
        <p:spPr>
          <a:xfrm>
            <a:off x="7464152" y="1941810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6000" b="1" dirty="0">
                <a:solidFill>
                  <a:srgbClr val="FF0000"/>
                </a:solidFill>
              </a:rPr>
              <a:t>و</a:t>
            </a:r>
            <a:endParaRPr lang="ar-SA" sz="8000" b="1" dirty="0">
              <a:solidFill>
                <a:srgbClr val="FF0000"/>
              </a:solidFill>
            </a:endParaRPr>
          </a:p>
        </p:txBody>
      </p:sp>
      <p:sp>
        <p:nvSpPr>
          <p:cNvPr id="7" name="مستطيل مستدير الزوايا 7">
            <a:extLst>
              <a:ext uri="{FF2B5EF4-FFF2-40B4-BE49-F238E27FC236}">
                <a16:creationId xmlns:a16="http://schemas.microsoft.com/office/drawing/2014/main" id="{073FD813-1218-4322-A230-83961262EDBA}"/>
              </a:ext>
            </a:extLst>
          </p:cNvPr>
          <p:cNvSpPr/>
          <p:nvPr/>
        </p:nvSpPr>
        <p:spPr>
          <a:xfrm>
            <a:off x="9072116" y="3502383"/>
            <a:ext cx="57581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4800" b="1" dirty="0">
                <a:solidFill>
                  <a:srgbClr val="FF0000"/>
                </a:solidFill>
              </a:rPr>
              <a:t>فـ</a:t>
            </a:r>
            <a:endParaRPr lang="ar-SA" sz="6600" b="1" dirty="0">
              <a:solidFill>
                <a:srgbClr val="FF0000"/>
              </a:solidFill>
            </a:endParaRPr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16EF5425-32FE-46E5-B393-8E3A6F7F406F}"/>
              </a:ext>
            </a:extLst>
          </p:cNvPr>
          <p:cNvSpPr/>
          <p:nvPr/>
        </p:nvSpPr>
        <p:spPr>
          <a:xfrm>
            <a:off x="5808092" y="3424477"/>
            <a:ext cx="719956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5400" b="1" dirty="0">
                <a:solidFill>
                  <a:srgbClr val="FF0000"/>
                </a:solidFill>
              </a:rPr>
              <a:t>ثم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9" name="مستطيل مستدير الزوايا 7">
            <a:extLst>
              <a:ext uri="{FF2B5EF4-FFF2-40B4-BE49-F238E27FC236}">
                <a16:creationId xmlns:a16="http://schemas.microsoft.com/office/drawing/2014/main" id="{F803D521-0F62-46D8-8A61-91FFC44DB857}"/>
              </a:ext>
            </a:extLst>
          </p:cNvPr>
          <p:cNvSpPr/>
          <p:nvPr/>
        </p:nvSpPr>
        <p:spPr>
          <a:xfrm>
            <a:off x="10920536" y="4941168"/>
            <a:ext cx="720080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spcAft>
                <a:spcPts val="1000"/>
              </a:spcAft>
            </a:pPr>
            <a:r>
              <a:rPr lang="ar-AE" sz="6000" b="1" dirty="0">
                <a:solidFill>
                  <a:srgbClr val="FF0000"/>
                </a:solidFill>
              </a:rPr>
              <a:t>فـ</a:t>
            </a:r>
            <a:endParaRPr lang="ar-SA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7A16A9C-DC8B-4612-A7D6-323B4DB00503}"/>
              </a:ext>
            </a:extLst>
          </p:cNvPr>
          <p:cNvPicPr/>
          <p:nvPr/>
        </p:nvPicPr>
        <p:blipFill rotWithShape="1">
          <a:blip r:embed="rId2"/>
          <a:srcRect l="10593" t="12795" r="21247" b="56628"/>
          <a:stretch/>
        </p:blipFill>
        <p:spPr bwMode="auto">
          <a:xfrm>
            <a:off x="1703512" y="836712"/>
            <a:ext cx="9121598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80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2959" cy="68580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57" y="136959"/>
            <a:ext cx="1227665" cy="9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73" y="598655"/>
            <a:ext cx="1765688" cy="5522745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7845777" y="831164"/>
            <a:ext cx="2224347" cy="458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380985" rtl="0">
              <a:defRPr/>
            </a:pPr>
            <a:r>
              <a:rPr lang="ar-AE" sz="2333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للحصول على أعلى درجة</a:t>
            </a:r>
            <a:endParaRPr lang="en-US" sz="2333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8191501" y="1259663"/>
            <a:ext cx="1878624" cy="51238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defTabSz="380985" rtl="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12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410BDA-3B0D-4945-87BD-8A49407A65AA}"/>
              </a:ext>
            </a:extLst>
          </p:cNvPr>
          <p:cNvPicPr/>
          <p:nvPr/>
        </p:nvPicPr>
        <p:blipFill rotWithShape="1">
          <a:blip r:embed="rId3"/>
          <a:srcRect l="12191" t="18836" r="29235" b="48460"/>
          <a:stretch/>
        </p:blipFill>
        <p:spPr bwMode="auto">
          <a:xfrm>
            <a:off x="1" y="0"/>
            <a:ext cx="12072664" cy="6309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C4DC1AE3-61EF-4C8C-B1EA-E5078949113C}"/>
              </a:ext>
            </a:extLst>
          </p:cNvPr>
          <p:cNvSpPr/>
          <p:nvPr/>
        </p:nvSpPr>
        <p:spPr>
          <a:xfrm>
            <a:off x="8338727" y="796816"/>
            <a:ext cx="288032" cy="719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علامة الطرح 4">
            <a:extLst>
              <a:ext uri="{FF2B5EF4-FFF2-40B4-BE49-F238E27FC236}">
                <a16:creationId xmlns:a16="http://schemas.microsoft.com/office/drawing/2014/main" id="{E7F03079-6263-4849-9D44-FAEE118A3488}"/>
              </a:ext>
            </a:extLst>
          </p:cNvPr>
          <p:cNvSpPr/>
          <p:nvPr/>
        </p:nvSpPr>
        <p:spPr>
          <a:xfrm>
            <a:off x="7875509" y="1365587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384A6049-BF08-43F9-9BAE-7F20FC17506E}"/>
              </a:ext>
            </a:extLst>
          </p:cNvPr>
          <p:cNvSpPr/>
          <p:nvPr/>
        </p:nvSpPr>
        <p:spPr>
          <a:xfrm>
            <a:off x="8762697" y="1341655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CE97D9E-0F81-47FD-9B8B-0C644CBCFDD2}"/>
              </a:ext>
            </a:extLst>
          </p:cNvPr>
          <p:cNvSpPr/>
          <p:nvPr/>
        </p:nvSpPr>
        <p:spPr>
          <a:xfrm>
            <a:off x="1703512" y="2965271"/>
            <a:ext cx="360040" cy="9274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علامة الطرح 7">
            <a:extLst>
              <a:ext uri="{FF2B5EF4-FFF2-40B4-BE49-F238E27FC236}">
                <a16:creationId xmlns:a16="http://schemas.microsoft.com/office/drawing/2014/main" id="{62661BAA-C1FA-42BB-AB20-9FE7A72EA4DD}"/>
              </a:ext>
            </a:extLst>
          </p:cNvPr>
          <p:cNvSpPr/>
          <p:nvPr/>
        </p:nvSpPr>
        <p:spPr>
          <a:xfrm>
            <a:off x="1055440" y="3821111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علامة الطرح 8">
            <a:extLst>
              <a:ext uri="{FF2B5EF4-FFF2-40B4-BE49-F238E27FC236}">
                <a16:creationId xmlns:a16="http://schemas.microsoft.com/office/drawing/2014/main" id="{9F5F2211-C23B-4561-A4BC-B7723806E308}"/>
              </a:ext>
            </a:extLst>
          </p:cNvPr>
          <p:cNvSpPr/>
          <p:nvPr/>
        </p:nvSpPr>
        <p:spPr>
          <a:xfrm>
            <a:off x="2213193" y="3975809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E9B801AC-D4EF-409E-A46A-E68EE4324DCC}"/>
              </a:ext>
            </a:extLst>
          </p:cNvPr>
          <p:cNvSpPr/>
          <p:nvPr/>
        </p:nvSpPr>
        <p:spPr>
          <a:xfrm>
            <a:off x="8019525" y="5393829"/>
            <a:ext cx="360040" cy="9274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علامة الطرح 11">
            <a:extLst>
              <a:ext uri="{FF2B5EF4-FFF2-40B4-BE49-F238E27FC236}">
                <a16:creationId xmlns:a16="http://schemas.microsoft.com/office/drawing/2014/main" id="{7D1AA6A7-B0C3-4C0C-8F1C-A4960D0E5B3B}"/>
              </a:ext>
            </a:extLst>
          </p:cNvPr>
          <p:cNvSpPr/>
          <p:nvPr/>
        </p:nvSpPr>
        <p:spPr>
          <a:xfrm>
            <a:off x="8626759" y="5973906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3" name="علامة الطرح 12">
            <a:extLst>
              <a:ext uri="{FF2B5EF4-FFF2-40B4-BE49-F238E27FC236}">
                <a16:creationId xmlns:a16="http://schemas.microsoft.com/office/drawing/2014/main" id="{4628E389-C6BC-4C2A-9048-33C6FAC6E582}"/>
              </a:ext>
            </a:extLst>
          </p:cNvPr>
          <p:cNvSpPr/>
          <p:nvPr/>
        </p:nvSpPr>
        <p:spPr>
          <a:xfrm>
            <a:off x="7500138" y="5907897"/>
            <a:ext cx="504056" cy="17455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907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98B14F-8A7C-4472-B462-ABC411113DA2}"/>
              </a:ext>
            </a:extLst>
          </p:cNvPr>
          <p:cNvPicPr/>
          <p:nvPr/>
        </p:nvPicPr>
        <p:blipFill rotWithShape="1">
          <a:blip r:embed="rId2"/>
          <a:srcRect l="11195" t="50487" r="29234" b="6488"/>
          <a:stretch/>
        </p:blipFill>
        <p:spPr bwMode="auto">
          <a:xfrm>
            <a:off x="1524000" y="-5307"/>
            <a:ext cx="9144000" cy="6304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0CF80D0-EFBF-444A-9E63-1C0A1416A8A2}"/>
              </a:ext>
            </a:extLst>
          </p:cNvPr>
          <p:cNvSpPr/>
          <p:nvPr/>
        </p:nvSpPr>
        <p:spPr>
          <a:xfrm>
            <a:off x="6960096" y="136525"/>
            <a:ext cx="360040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علامة الطرح 4">
            <a:extLst>
              <a:ext uri="{FF2B5EF4-FFF2-40B4-BE49-F238E27FC236}">
                <a16:creationId xmlns:a16="http://schemas.microsoft.com/office/drawing/2014/main" id="{36255348-46DB-48C3-8DC6-2EA19F4AFADA}"/>
              </a:ext>
            </a:extLst>
          </p:cNvPr>
          <p:cNvSpPr/>
          <p:nvPr/>
        </p:nvSpPr>
        <p:spPr>
          <a:xfrm>
            <a:off x="7410993" y="860035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علامة الطرح 5">
            <a:extLst>
              <a:ext uri="{FF2B5EF4-FFF2-40B4-BE49-F238E27FC236}">
                <a16:creationId xmlns:a16="http://schemas.microsoft.com/office/drawing/2014/main" id="{9E64FE0C-DEA1-450B-A5CE-9A08B1219E2C}"/>
              </a:ext>
            </a:extLst>
          </p:cNvPr>
          <p:cNvSpPr/>
          <p:nvPr/>
        </p:nvSpPr>
        <p:spPr>
          <a:xfrm>
            <a:off x="6456040" y="1002772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551DF79-C6C0-4C74-ADED-F5021AADF130}"/>
              </a:ext>
            </a:extLst>
          </p:cNvPr>
          <p:cNvSpPr/>
          <p:nvPr/>
        </p:nvSpPr>
        <p:spPr>
          <a:xfrm>
            <a:off x="5663952" y="136525"/>
            <a:ext cx="190805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علامة الطرح 7">
            <a:extLst>
              <a:ext uri="{FF2B5EF4-FFF2-40B4-BE49-F238E27FC236}">
                <a16:creationId xmlns:a16="http://schemas.microsoft.com/office/drawing/2014/main" id="{01B935B8-4D91-43EF-9D17-BF8AD18DEA1F}"/>
              </a:ext>
            </a:extLst>
          </p:cNvPr>
          <p:cNvSpPr/>
          <p:nvPr/>
        </p:nvSpPr>
        <p:spPr>
          <a:xfrm>
            <a:off x="5133548" y="998446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علامة الطرح 8">
            <a:extLst>
              <a:ext uri="{FF2B5EF4-FFF2-40B4-BE49-F238E27FC236}">
                <a16:creationId xmlns:a16="http://schemas.microsoft.com/office/drawing/2014/main" id="{63FBBE33-28F4-435D-9FAA-50D1AF7874A4}"/>
              </a:ext>
            </a:extLst>
          </p:cNvPr>
          <p:cNvSpPr/>
          <p:nvPr/>
        </p:nvSpPr>
        <p:spPr>
          <a:xfrm>
            <a:off x="5881103" y="954903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DD48CF1-19FC-4C0C-9D35-2B0D251C9BF1}"/>
              </a:ext>
            </a:extLst>
          </p:cNvPr>
          <p:cNvSpPr/>
          <p:nvPr/>
        </p:nvSpPr>
        <p:spPr>
          <a:xfrm>
            <a:off x="4028208" y="260648"/>
            <a:ext cx="195583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1" name="علامة الطرح 10">
            <a:extLst>
              <a:ext uri="{FF2B5EF4-FFF2-40B4-BE49-F238E27FC236}">
                <a16:creationId xmlns:a16="http://schemas.microsoft.com/office/drawing/2014/main" id="{D4519FE7-6A42-4513-BD9E-467C7F332D10}"/>
              </a:ext>
            </a:extLst>
          </p:cNvPr>
          <p:cNvSpPr/>
          <p:nvPr/>
        </p:nvSpPr>
        <p:spPr>
          <a:xfrm>
            <a:off x="2613268" y="1144638"/>
            <a:ext cx="1388592" cy="124123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C1F0346-F4FC-4DA2-9D05-809CFACF3B4C}"/>
              </a:ext>
            </a:extLst>
          </p:cNvPr>
          <p:cNvSpPr/>
          <p:nvPr/>
        </p:nvSpPr>
        <p:spPr>
          <a:xfrm>
            <a:off x="2552554" y="355515"/>
            <a:ext cx="195583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3" name="علامة الطرح 12">
            <a:extLst>
              <a:ext uri="{FF2B5EF4-FFF2-40B4-BE49-F238E27FC236}">
                <a16:creationId xmlns:a16="http://schemas.microsoft.com/office/drawing/2014/main" id="{0A260922-3799-44E7-89DD-5BC9D3B780C6}"/>
              </a:ext>
            </a:extLst>
          </p:cNvPr>
          <p:cNvSpPr/>
          <p:nvPr/>
        </p:nvSpPr>
        <p:spPr>
          <a:xfrm>
            <a:off x="1804998" y="1079026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EFA3A697-BA67-4F17-8277-A27607EF5983}"/>
              </a:ext>
            </a:extLst>
          </p:cNvPr>
          <p:cNvSpPr/>
          <p:nvPr/>
        </p:nvSpPr>
        <p:spPr>
          <a:xfrm>
            <a:off x="10191420" y="998445"/>
            <a:ext cx="195583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علامة الطرح 14">
            <a:extLst>
              <a:ext uri="{FF2B5EF4-FFF2-40B4-BE49-F238E27FC236}">
                <a16:creationId xmlns:a16="http://schemas.microsoft.com/office/drawing/2014/main" id="{FED99162-57F3-4C08-B9CE-CE9F2D6F130A}"/>
              </a:ext>
            </a:extLst>
          </p:cNvPr>
          <p:cNvSpPr/>
          <p:nvPr/>
        </p:nvSpPr>
        <p:spPr>
          <a:xfrm>
            <a:off x="9658393" y="1714390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EFAE8483-AF42-4B3D-8F94-439C19CA28EF}"/>
              </a:ext>
            </a:extLst>
          </p:cNvPr>
          <p:cNvSpPr/>
          <p:nvPr/>
        </p:nvSpPr>
        <p:spPr>
          <a:xfrm>
            <a:off x="8832305" y="2017567"/>
            <a:ext cx="216023" cy="748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علامة الطرح 16">
            <a:extLst>
              <a:ext uri="{FF2B5EF4-FFF2-40B4-BE49-F238E27FC236}">
                <a16:creationId xmlns:a16="http://schemas.microsoft.com/office/drawing/2014/main" id="{49F4CD07-9BBD-403D-95B3-DE3E859CF38F}"/>
              </a:ext>
            </a:extLst>
          </p:cNvPr>
          <p:cNvSpPr/>
          <p:nvPr/>
        </p:nvSpPr>
        <p:spPr>
          <a:xfrm>
            <a:off x="8432743" y="2576773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علامة الطرح 17">
            <a:extLst>
              <a:ext uri="{FF2B5EF4-FFF2-40B4-BE49-F238E27FC236}">
                <a16:creationId xmlns:a16="http://schemas.microsoft.com/office/drawing/2014/main" id="{D0598214-2870-4E07-B754-B9462EA56DA6}"/>
              </a:ext>
            </a:extLst>
          </p:cNvPr>
          <p:cNvSpPr/>
          <p:nvPr/>
        </p:nvSpPr>
        <p:spPr>
          <a:xfrm>
            <a:off x="9107989" y="2501606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65655ABE-69D1-4F77-9823-E0D7B74A46C7}"/>
              </a:ext>
            </a:extLst>
          </p:cNvPr>
          <p:cNvSpPr/>
          <p:nvPr/>
        </p:nvSpPr>
        <p:spPr>
          <a:xfrm>
            <a:off x="2927649" y="3212976"/>
            <a:ext cx="216023" cy="633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علامة الطرح 19">
            <a:extLst>
              <a:ext uri="{FF2B5EF4-FFF2-40B4-BE49-F238E27FC236}">
                <a16:creationId xmlns:a16="http://schemas.microsoft.com/office/drawing/2014/main" id="{8D54F3D6-4D1B-4C13-8F1F-A286829BB97D}"/>
              </a:ext>
            </a:extLst>
          </p:cNvPr>
          <p:cNvSpPr/>
          <p:nvPr/>
        </p:nvSpPr>
        <p:spPr>
          <a:xfrm>
            <a:off x="2423593" y="3589101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علامة الطرح 20">
            <a:extLst>
              <a:ext uri="{FF2B5EF4-FFF2-40B4-BE49-F238E27FC236}">
                <a16:creationId xmlns:a16="http://schemas.microsoft.com/office/drawing/2014/main" id="{57862014-6145-4A5C-B710-5E85CE53EDB4}"/>
              </a:ext>
            </a:extLst>
          </p:cNvPr>
          <p:cNvSpPr/>
          <p:nvPr/>
        </p:nvSpPr>
        <p:spPr>
          <a:xfrm>
            <a:off x="3307564" y="3534633"/>
            <a:ext cx="504056" cy="189735"/>
          </a:xfrm>
          <a:prstGeom prst="mathMinus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9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5DB814-564A-44BE-A10A-BD7B9383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88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واجب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1D2F49D-C7AF-4C84-B4F9-CBE4E4B8A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28" y="2003533"/>
            <a:ext cx="11036344" cy="4023360"/>
          </a:xfrm>
        </p:spPr>
        <p:txBody>
          <a:bodyPr>
            <a:normAutofit lnSpcReduction="10000"/>
          </a:bodyPr>
          <a:lstStyle/>
          <a:p>
            <a:pPr algn="ctr"/>
            <a:endParaRPr lang="ar-AE" sz="4000" dirty="0">
              <a:highlight>
                <a:srgbClr val="FFFF00"/>
              </a:highlight>
            </a:endParaRPr>
          </a:p>
          <a:p>
            <a:pPr algn="ctr"/>
            <a:endParaRPr lang="ar-AE" sz="4000" dirty="0">
              <a:highlight>
                <a:srgbClr val="FFFF00"/>
              </a:highlight>
            </a:endParaRPr>
          </a:p>
          <a:p>
            <a:pPr algn="ctr"/>
            <a:r>
              <a:rPr lang="ar-AE" sz="3600" dirty="0">
                <a:highlight>
                  <a:srgbClr val="FFFF00"/>
                </a:highlight>
              </a:rPr>
              <a:t>قومي بحل هذا التدريب ثم  أرسلي </a:t>
            </a:r>
            <a:r>
              <a:rPr lang="ar-AE" sz="3600" dirty="0" err="1">
                <a:highlight>
                  <a:srgbClr val="FFFF00"/>
                </a:highlight>
              </a:rPr>
              <a:t>إستجابتكِ</a:t>
            </a:r>
            <a:r>
              <a:rPr lang="ar-AE" sz="3600" dirty="0">
                <a:highlight>
                  <a:srgbClr val="FFFF00"/>
                </a:highlight>
              </a:rPr>
              <a:t> على الدردشة العامة</a:t>
            </a:r>
          </a:p>
          <a:p>
            <a:pPr algn="ctr"/>
            <a:endParaRPr lang="ar-AE" sz="3600" dirty="0">
              <a:highlight>
                <a:srgbClr val="FFFF00"/>
              </a:highlight>
            </a:endParaRPr>
          </a:p>
          <a:p>
            <a:pPr algn="ctr"/>
            <a:r>
              <a:rPr lang="en-US" sz="3600" dirty="0">
                <a:highlight>
                  <a:srgbClr val="00FF00"/>
                </a:highlight>
                <a:hlinkClick r:id="rId3"/>
              </a:rPr>
              <a:t>https://wordwall.net/ar/resource/4507318/%D8%A3%D8%B3%D9%84%D9%88%D8%A8-%D8%A7%D9%84%D8%B9%D8%B7%D9%81-%D8%B5-7</a:t>
            </a:r>
            <a:endParaRPr lang="ar-AE" sz="3600" dirty="0">
              <a:highlight>
                <a:srgbClr val="00FF00"/>
              </a:highlight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0EE30B44-0643-48B4-8B62-0B10D999A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t="36935" r="25900" b="9425"/>
          <a:stretch/>
        </p:blipFill>
        <p:spPr>
          <a:xfrm flipH="1">
            <a:off x="9120336" y="0"/>
            <a:ext cx="2919085" cy="30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904024" y="753745"/>
            <a:ext cx="6057286" cy="2195477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اليــوم  : 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التاريخ :         2021 م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             1443 هـ</a:t>
            </a:r>
          </a:p>
          <a:p>
            <a:pPr algn="r" defTabSz="914363" rtl="1">
              <a:defRPr/>
            </a:pPr>
            <a:endParaRPr lang="ar-AE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7409000" y="3809999"/>
            <a:ext cx="4382977" cy="1631024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3065782" y="628344"/>
            <a:ext cx="2668908" cy="24462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5085607" y="3685589"/>
            <a:ext cx="2126818" cy="186464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96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solidFill>
            <a:srgbClr val="EAEAEA"/>
          </a:solidFill>
        </p:spPr>
        <p:txBody>
          <a:bodyPr vert="horz" wrap="none" rtlCol="0">
            <a:spAutoFit/>
          </a:bodyPr>
          <a:lstStyle/>
          <a:p>
            <a:pPr algn="ctr" defTabSz="914363" rtl="0">
              <a:defRPr/>
            </a:pPr>
            <a:r>
              <a:rPr lang="ar-AE" sz="666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7988257" y="335162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6839771" y="323440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8941643" y="396885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5926256" y="2295685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3949549" y="1708986"/>
            <a:ext cx="2473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</a:t>
            </a:r>
          </a:p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1864049" y="29553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0853530" y="5270692"/>
            <a:ext cx="1338470" cy="152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</a:p>
          <a:p>
            <a:pPr algn="ctr" defTabSz="914363" rtl="0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والإذاعة المدرسية </a:t>
            </a:r>
            <a:endParaRPr lang="en-US" sz="2333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9771633" y="476660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044378" y="765377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أسئلة الكتاب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55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8096712" y="-44212"/>
            <a:ext cx="2559677" cy="1087628"/>
            <a:chOff x="9993401" y="230962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9993401" y="230962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0752668" y="896267"/>
              <a:ext cx="2302930" cy="11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3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السادس1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310444" y="3443111"/>
            <a:ext cx="5648653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599" y="4233333"/>
              <a:ext cx="5525318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الرابعة</a:t>
              </a:r>
            </a:p>
            <a:p>
              <a:pPr algn="ctr"/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en-US" sz="2333" b="1" dirty="0"/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6022278" y="3666237"/>
            <a:ext cx="5859279" cy="3313249"/>
            <a:chOff x="191665" y="4030791"/>
            <a:chExt cx="7031135" cy="4226797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97483" y="4606050"/>
              <a:ext cx="5525317" cy="3651538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الثالثة </a:t>
              </a:r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en-US" sz="2000" b="1" dirty="0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68458" y="80550"/>
            <a:ext cx="5924311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   المجموعة الأولى</a:t>
              </a:r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en-US" sz="2000" b="1" dirty="0"/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6269432" y="273833"/>
            <a:ext cx="5707762" cy="3480073"/>
            <a:chOff x="7908116" y="2283732"/>
            <a:chExt cx="5046978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580316" y="2685409"/>
              <a:ext cx="4374778" cy="366888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الثانية </a:t>
              </a:r>
            </a:p>
            <a:p>
              <a:pPr algn="ctr"/>
              <a:r>
                <a:rPr lang="ar-AE" sz="2000" b="1" dirty="0"/>
                <a:t> </a:t>
              </a:r>
              <a:endParaRPr lang="en-US" sz="2000" b="1" dirty="0"/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5DA7B52C-9070-4445-A868-7858564E7BDE}"/>
              </a:ext>
            </a:extLst>
          </p:cNvPr>
          <p:cNvSpPr/>
          <p:nvPr/>
        </p:nvSpPr>
        <p:spPr>
          <a:xfrm>
            <a:off x="1609863" y="4449864"/>
            <a:ext cx="3456609" cy="1631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67" dirty="0">
                <a:solidFill>
                  <a:srgbClr val="00B050"/>
                </a:solidFill>
              </a:rPr>
              <a:t>مهره محمد </a:t>
            </a:r>
            <a:r>
              <a:rPr lang="ar-LB" sz="2667" dirty="0">
                <a:solidFill>
                  <a:srgbClr val="E484C6"/>
                </a:solidFill>
              </a:rPr>
              <a:t>روضه سعيد</a:t>
            </a:r>
            <a:r>
              <a:rPr lang="ar-AE" sz="2667" dirty="0">
                <a:solidFill>
                  <a:srgbClr val="E484C6"/>
                </a:solidFill>
              </a:rPr>
              <a:t>- -–</a:t>
            </a:r>
            <a:r>
              <a:rPr lang="ar-AE" sz="2667" dirty="0">
                <a:solidFill>
                  <a:srgbClr val="00B050"/>
                </a:solidFill>
              </a:rPr>
              <a:t>خلود عبد الناصر</a:t>
            </a:r>
            <a:r>
              <a:rPr lang="ar-AE" sz="2667" dirty="0">
                <a:solidFill>
                  <a:srgbClr val="FFC000"/>
                </a:solidFill>
              </a:rPr>
              <a:t> شمسه ياسين</a:t>
            </a:r>
            <a:endParaRPr lang="en-US" sz="2667" dirty="0">
              <a:solidFill>
                <a:srgbClr val="FFC000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FD2B991E-32EE-4243-A3B4-8581DACB511E}"/>
              </a:ext>
            </a:extLst>
          </p:cNvPr>
          <p:cNvSpPr/>
          <p:nvPr/>
        </p:nvSpPr>
        <p:spPr>
          <a:xfrm>
            <a:off x="7549577" y="4876360"/>
            <a:ext cx="3456609" cy="15479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00B050"/>
                </a:solidFill>
              </a:rPr>
              <a:t>عائش</a:t>
            </a:r>
            <a:r>
              <a:rPr lang="ar-AE" sz="2667" dirty="0">
                <a:solidFill>
                  <a:srgbClr val="00B050"/>
                </a:solidFill>
              </a:rPr>
              <a:t>ة </a:t>
            </a:r>
            <a:r>
              <a:rPr lang="ar-LB" sz="2667" dirty="0">
                <a:solidFill>
                  <a:srgbClr val="00B050"/>
                </a:solidFill>
              </a:rPr>
              <a:t>فارس</a:t>
            </a:r>
            <a:r>
              <a:rPr lang="ar-AE" sz="2667" dirty="0">
                <a:solidFill>
                  <a:srgbClr val="00B050"/>
                </a:solidFill>
              </a:rPr>
              <a:t>-عائشة محمد-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روضه احمد -مريم محمد عباس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E484C6"/>
                </a:solidFill>
              </a:rPr>
              <a:t> مزون راشد </a:t>
            </a:r>
            <a:endParaRPr lang="en-US" sz="2667" dirty="0">
              <a:solidFill>
                <a:srgbClr val="00B050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E738552-A633-4E83-A15F-0111BF604D0D}"/>
              </a:ext>
            </a:extLst>
          </p:cNvPr>
          <p:cNvSpPr/>
          <p:nvPr/>
        </p:nvSpPr>
        <p:spPr>
          <a:xfrm>
            <a:off x="2089885" y="951537"/>
            <a:ext cx="3078146" cy="150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92D050"/>
                </a:solidFill>
              </a:rPr>
              <a:t>ميان عيسى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92D050"/>
                </a:solidFill>
              </a:rPr>
              <a:t>ميثاء مروان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ميره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AE" sz="2667" dirty="0">
                <a:solidFill>
                  <a:srgbClr val="FFC000"/>
                </a:solidFill>
              </a:rPr>
              <a:t>حميد-مريم محمد مالك-</a:t>
            </a:r>
            <a:r>
              <a:rPr lang="ar-AE" sz="2667" dirty="0">
                <a:solidFill>
                  <a:srgbClr val="E484C6"/>
                </a:solidFill>
              </a:rPr>
              <a:t>حصه عبدالله</a:t>
            </a:r>
            <a:endParaRPr lang="en-US" sz="2667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8CE8AEA8-FC80-43B4-8865-622A55095C60}"/>
              </a:ext>
            </a:extLst>
          </p:cNvPr>
          <p:cNvSpPr/>
          <p:nvPr/>
        </p:nvSpPr>
        <p:spPr>
          <a:xfrm>
            <a:off x="8451562" y="1735454"/>
            <a:ext cx="2814665" cy="1169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333" dirty="0">
                <a:solidFill>
                  <a:srgbClr val="FFC000"/>
                </a:solidFill>
              </a:rPr>
              <a:t>امنه بلال</a:t>
            </a:r>
            <a:r>
              <a:rPr lang="ar-AE" sz="2333" dirty="0">
                <a:solidFill>
                  <a:srgbClr val="00B050"/>
                </a:solidFill>
              </a:rPr>
              <a:t>- شمة وليد-عائشة جابر</a:t>
            </a:r>
            <a:r>
              <a:rPr lang="ar-AE" sz="2333" dirty="0">
                <a:solidFill>
                  <a:srgbClr val="E484C6"/>
                </a:solidFill>
              </a:rPr>
              <a:t>-فاطمه عبيد</a:t>
            </a:r>
            <a:r>
              <a:rPr lang="ar-AE" sz="2333" dirty="0">
                <a:solidFill>
                  <a:srgbClr val="FFC000"/>
                </a:solidFill>
              </a:rPr>
              <a:t>-مريم احمد جمعه-</a:t>
            </a:r>
            <a:r>
              <a:rPr lang="ar-LB" sz="2333" dirty="0">
                <a:solidFill>
                  <a:srgbClr val="FFC000"/>
                </a:solidFill>
              </a:rPr>
              <a:t> </a:t>
            </a:r>
            <a:endParaRPr lang="en-US" sz="2333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</TotalTime>
  <Words>681</Words>
  <Application>Microsoft Office PowerPoint</Application>
  <PresentationFormat>شاشة عريضة</PresentationFormat>
  <Paragraphs>256</Paragraphs>
  <Slides>52</Slides>
  <Notes>12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7" baseType="lpstr">
      <vt:lpstr>Aldhabi</vt:lpstr>
      <vt:lpstr>Calibri</vt:lpstr>
      <vt:lpstr>Calibri Light</vt:lpstr>
      <vt:lpstr>Sakkal Majalla</vt:lpstr>
      <vt:lpstr>أثر رجعي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واجب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الرميثي</dc:creator>
  <cp:lastModifiedBy>فاطمة الرميثي</cp:lastModifiedBy>
  <cp:revision>4</cp:revision>
  <dcterms:created xsi:type="dcterms:W3CDTF">2022-01-07T11:14:39Z</dcterms:created>
  <dcterms:modified xsi:type="dcterms:W3CDTF">2022-01-27T18:16:37Z</dcterms:modified>
</cp:coreProperties>
</file>