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9" r:id="rId3"/>
    <p:sldMasterId id="2147483683" r:id="rId4"/>
    <p:sldMasterId id="2147483732" r:id="rId5"/>
    <p:sldMasterId id="2147483744" r:id="rId6"/>
    <p:sldMasterId id="2147483756" r:id="rId7"/>
    <p:sldMasterId id="2147483780" r:id="rId8"/>
    <p:sldMasterId id="2147483792" r:id="rId9"/>
    <p:sldMasterId id="2147483805" r:id="rId10"/>
    <p:sldMasterId id="2147483817" r:id="rId11"/>
    <p:sldMasterId id="2147483829" r:id="rId12"/>
    <p:sldMasterId id="2147483841" r:id="rId13"/>
  </p:sldMasterIdLst>
  <p:sldIdLst>
    <p:sldId id="12407" r:id="rId14"/>
    <p:sldId id="4887" r:id="rId15"/>
    <p:sldId id="12409" r:id="rId16"/>
    <p:sldId id="863" r:id="rId17"/>
    <p:sldId id="12386" r:id="rId18"/>
    <p:sldId id="5586" r:id="rId19"/>
    <p:sldId id="266" r:id="rId20"/>
    <p:sldId id="12122" r:id="rId21"/>
    <p:sldId id="280" r:id="rId22"/>
    <p:sldId id="12414" r:id="rId23"/>
    <p:sldId id="861" r:id="rId24"/>
    <p:sldId id="273" r:id="rId25"/>
    <p:sldId id="997" r:id="rId26"/>
    <p:sldId id="281" r:id="rId27"/>
    <p:sldId id="12416" r:id="rId28"/>
    <p:sldId id="1007" r:id="rId29"/>
    <p:sldId id="12418" r:id="rId30"/>
    <p:sldId id="1016" r:id="rId31"/>
    <p:sldId id="386" r:id="rId32"/>
    <p:sldId id="12415" r:id="rId33"/>
    <p:sldId id="12420" r:id="rId34"/>
    <p:sldId id="1004" r:id="rId35"/>
    <p:sldId id="969" r:id="rId36"/>
    <p:sldId id="12423" r:id="rId37"/>
    <p:sldId id="12419" r:id="rId38"/>
    <p:sldId id="479" r:id="rId39"/>
    <p:sldId id="12424" r:id="rId40"/>
    <p:sldId id="12421" r:id="rId41"/>
    <p:sldId id="12426" r:id="rId42"/>
    <p:sldId id="12425" r:id="rId43"/>
    <p:sldId id="1008" r:id="rId44"/>
    <p:sldId id="987" r:id="rId45"/>
    <p:sldId id="307" r:id="rId46"/>
    <p:sldId id="12417" r:id="rId47"/>
    <p:sldId id="385" r:id="rId48"/>
    <p:sldId id="12422" r:id="rId49"/>
    <p:sldId id="5370" r:id="rId50"/>
    <p:sldId id="263" r:id="rId51"/>
    <p:sldId id="1211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1315C-2673-482F-80ED-84A376238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9C65D9-D6DB-4591-AEC8-E03308374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96744-E3F3-4CCD-BBED-2421BB4E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D2901-4A43-41D9-A3F7-F48CB9F1BA0B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8A79D-98FA-435F-9C28-C392ED3DA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98F63-9428-46F0-9E38-775187011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F45B-E7B4-4029-934B-18C686640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6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D04B5-E189-4570-9043-F72A8AA14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01407C-FCDE-4865-971A-755BB7379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C22AE-6854-4FDE-9FF3-9271B526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D2901-4A43-41D9-A3F7-F48CB9F1BA0B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3F84C-E8C6-4552-8247-373A5FE37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0220-C6A2-40B4-8EF7-729D6CA0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F45B-E7B4-4029-934B-18C686640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600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805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458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639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919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202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219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734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762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543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2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ADDC-3B10-4CC2-93A4-F97C38CBD1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27D2D-3BE2-4CF7-8E34-CC6FB9ABE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D86B0-9D9A-484D-9D86-59F57D5A2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D2901-4A43-41D9-A3F7-F48CB9F1BA0B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CBDE4-F2C3-4C9D-A458-73947FCA2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2F248-BB25-454A-BA2E-137B3B596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F45B-E7B4-4029-934B-18C686640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88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534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325A7-8C68-4C58-AE57-41BF159CB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4AB86-2340-4D8F-BA17-E17091AA048E}" type="datetime1">
              <a:rPr lang="en-GB"/>
              <a:pPr>
                <a:defRPr/>
              </a:pPr>
              <a:t>28/01/2022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C6FA3-FA83-4DA9-8273-48B887476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0952B-7809-4524-9D6B-4922D7BB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5B006-5806-436D-97A5-F04187F51C0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132072"/>
      </p:ext>
    </p:extLst>
  </p:cSld>
  <p:clrMapOvr>
    <a:masterClrMapping/>
  </p:clrMapOvr>
  <p:transition spd="slow">
    <p:push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9A538-B194-4A6D-A679-7F2BFCC79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9C79E-6BE6-4B5A-BFCD-EA4FAB09D3D4}" type="datetime1">
              <a:rPr lang="en-GB"/>
              <a:pPr>
                <a:defRPr/>
              </a:pPr>
              <a:t>28/01/2022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96E9F-CB22-401A-921C-FB5EB79AB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E4C83-36F5-47DC-A6D8-C3E8BC509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6F4F-9C63-4998-AEC8-5A579072DE6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931989"/>
      </p:ext>
    </p:extLst>
  </p:cSld>
  <p:clrMapOvr>
    <a:masterClrMapping/>
  </p:clrMapOvr>
  <p:transition spd="slow">
    <p:push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69AF5-BBD6-421A-9B93-68057D7E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38E9F-88D7-45B0-8694-7BC06D05A562}" type="datetime1">
              <a:rPr lang="en-GB"/>
              <a:pPr>
                <a:defRPr/>
              </a:pPr>
              <a:t>28/01/2022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32007-AE79-4B2C-8159-1ED48DA25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F6576-F3A3-4A21-B3BF-D0E31CE02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02849-6362-44F3-9039-A8336F21C27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2440981"/>
      </p:ext>
    </p:extLst>
  </p:cSld>
  <p:clrMapOvr>
    <a:masterClrMapping/>
  </p:clrMapOvr>
  <p:transition spd="slow">
    <p:push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D57D90-9F18-4FBF-AE95-BBFAF067C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DC19F-D3AE-4F13-BBAA-7CDC16B1C020}" type="datetime1">
              <a:rPr lang="en-GB"/>
              <a:pPr>
                <a:defRPr/>
              </a:pPr>
              <a:t>28/01/2022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CAFDBC-04FB-4C7F-A1B2-8EAAF2110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7D2756-A1A8-4585-B9BA-6C2B56E64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F55CA-3C09-4D07-A6FD-A9FA27517D7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8108401"/>
      </p:ext>
    </p:extLst>
  </p:cSld>
  <p:clrMapOvr>
    <a:masterClrMapping/>
  </p:clrMapOvr>
  <p:transition spd="slow">
    <p:push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772E4AF-FA1A-422C-A139-58886A13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425E-26C1-40B8-97F9-8CA00C49247F}" type="datetime1">
              <a:rPr lang="en-GB"/>
              <a:pPr>
                <a:defRPr/>
              </a:pPr>
              <a:t>28/01/2022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2AB4862-6922-4FCC-96F7-1C0DD59A0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F1CBD8-6AEF-469A-9F82-5798826C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05E5A-5E47-4A40-8D9D-E3A26C95FA4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4353333"/>
      </p:ext>
    </p:extLst>
  </p:cSld>
  <p:clrMapOvr>
    <a:masterClrMapping/>
  </p:clrMapOvr>
  <p:transition spd="slow">
    <p:push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F174A7B-9339-4BBD-A8EF-75D608DA2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276F9-5632-49BD-B97E-E4FAFBC1D7E3}" type="datetime1">
              <a:rPr lang="en-GB"/>
              <a:pPr>
                <a:defRPr/>
              </a:pPr>
              <a:t>28/01/2022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72E0A2D-6B78-4A21-A40D-E6836A104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657F73-BCB5-46CE-9702-B923EB0A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9173E-2047-4120-8E73-A8C947956A4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1174874"/>
      </p:ext>
    </p:extLst>
  </p:cSld>
  <p:clrMapOvr>
    <a:masterClrMapping/>
  </p:clrMapOvr>
  <p:transition spd="slow">
    <p:push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3243439-FF64-4E72-8548-E61EA0932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782C9-1888-499F-A24B-1EF174E9BED9}" type="datetime1">
              <a:rPr lang="en-GB"/>
              <a:pPr>
                <a:defRPr/>
              </a:pPr>
              <a:t>28/01/2022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63CE306-E2AB-4F5A-ACC7-285430DFA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549C9CB-7B0E-4DA3-BF50-21B44FD29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4FB8C-1D93-486A-AB5F-59A201DCD1B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0693446"/>
      </p:ext>
    </p:extLst>
  </p:cSld>
  <p:clrMapOvr>
    <a:masterClrMapping/>
  </p:clrMapOvr>
  <p:transition spd="slow">
    <p:push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789ED0-D6B8-4C38-B405-CE6DCB0FA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71C26-1CB3-47F7-8F51-D0F7E8EDFAAA}" type="datetime1">
              <a:rPr lang="en-GB"/>
              <a:pPr>
                <a:defRPr/>
              </a:pPr>
              <a:t>28/01/2022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F914A6-9514-4C3A-ADDD-E6D452F4D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4A8E5AF-9B30-42D2-BB3A-CD6462E9B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F6BA6-4DEB-4FC8-AB71-970C8DA66D4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4283390"/>
      </p:ext>
    </p:extLst>
  </p:cSld>
  <p:clrMapOvr>
    <a:masterClrMapping/>
  </p:clrMapOvr>
  <p:transition spd="slow">
    <p:push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57EE4A-EB24-4679-97FB-2DBD8B712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EDAEB-04E6-4882-AF0E-FA3E5EAB90AC}" type="datetime1">
              <a:rPr lang="en-GB"/>
              <a:pPr>
                <a:defRPr/>
              </a:pPr>
              <a:t>28/01/2022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4F48F4-8DAB-4FA3-B78C-94465A622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52D1B0-C2FF-4C01-B5F0-CD67017E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2CFFB-CAC7-4101-9948-CDFBF1DC3DA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7361460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00821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60AE8-F2B7-4F03-B1D6-98CC38DD4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D7402-0874-41AE-8254-DC17D707200A}" type="datetime1">
              <a:rPr lang="en-GB"/>
              <a:pPr>
                <a:defRPr/>
              </a:pPr>
              <a:t>28/01/2022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2745-017B-4F48-8B0E-ED637361E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C25DD-F8B4-4A2B-A3D8-6722D4C9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53858-EEC6-4F9D-AC5E-2F310F40400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9773349"/>
      </p:ext>
    </p:extLst>
  </p:cSld>
  <p:clrMapOvr>
    <a:masterClrMapping/>
  </p:clrMapOvr>
  <p:transition spd="slow">
    <p:push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3A278-6AC6-4868-AEAC-868DDEC4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D3385-90DC-4113-A512-83C83D01EACB}" type="datetime1">
              <a:rPr lang="en-GB"/>
              <a:pPr>
                <a:defRPr/>
              </a:pPr>
              <a:t>28/01/2022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9518F-35DD-4065-A38F-86E053C62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0A716-95CE-4528-BE00-0D31E04CB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0E3B6-6B8B-4D19-9611-11029F93452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2063102"/>
      </p:ext>
    </p:extLst>
  </p:cSld>
  <p:clrMapOvr>
    <a:masterClrMapping/>
  </p:clrMapOvr>
  <p:transition spd="slow">
    <p:push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29">
            <a:extLst>
              <a:ext uri="{FF2B5EF4-FFF2-40B4-BE49-F238E27FC236}">
                <a16:creationId xmlns:a16="http://schemas.microsoft.com/office/drawing/2014/main" id="{A28057D5-2EB5-4505-A739-8B88A14CA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E0EF5-4359-436F-9846-73E6576573A8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5" name="عنصر نائب للتذييل 18">
            <a:extLst>
              <a:ext uri="{FF2B5EF4-FFF2-40B4-BE49-F238E27FC236}">
                <a16:creationId xmlns:a16="http://schemas.microsoft.com/office/drawing/2014/main" id="{4B9DD5D6-AD20-4B32-9E27-338ADD96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26">
            <a:extLst>
              <a:ext uri="{FF2B5EF4-FFF2-40B4-BE49-F238E27FC236}">
                <a16:creationId xmlns:a16="http://schemas.microsoft.com/office/drawing/2014/main" id="{DD388290-AC9E-4893-BDFA-E3A1EA25D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193809D8-E4E4-434C-91FD-58E452AE6910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3667669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9">
            <a:extLst>
              <a:ext uri="{FF2B5EF4-FFF2-40B4-BE49-F238E27FC236}">
                <a16:creationId xmlns:a16="http://schemas.microsoft.com/office/drawing/2014/main" id="{34B1C179-7B83-49E5-AA9A-9E195F44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E2A28-2F58-43D1-A5EE-E9918B094AF4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5" name="عنصر نائب للتذييل 21">
            <a:extLst>
              <a:ext uri="{FF2B5EF4-FFF2-40B4-BE49-F238E27FC236}">
                <a16:creationId xmlns:a16="http://schemas.microsoft.com/office/drawing/2014/main" id="{A897E0A5-ADC2-4A25-8C03-9DECF1B0E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17">
            <a:extLst>
              <a:ext uri="{FF2B5EF4-FFF2-40B4-BE49-F238E27FC236}">
                <a16:creationId xmlns:a16="http://schemas.microsoft.com/office/drawing/2014/main" id="{A1F735B7-2EFE-49A7-AFEC-E6FC544B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EAF7A-FD04-4888-B954-32AB505FC1B9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9926495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D74957B-7342-4E69-A86A-925EB8761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9C4B5-95E8-4450-916F-0340DD74D06C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6F240C0-AF7F-4F8B-945D-D2A4AE55D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3CBBFD1-727C-4ADD-94AE-97C6EC109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5791AED-E02D-45DF-85E8-53C5C01F582A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4200886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9">
            <a:extLst>
              <a:ext uri="{FF2B5EF4-FFF2-40B4-BE49-F238E27FC236}">
                <a16:creationId xmlns:a16="http://schemas.microsoft.com/office/drawing/2014/main" id="{E881C0A0-32B5-44AC-A0D9-7739396E4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C296A-AF35-439F-B849-66FF6C2CE925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6" name="عنصر نائب للتذييل 21">
            <a:extLst>
              <a:ext uri="{FF2B5EF4-FFF2-40B4-BE49-F238E27FC236}">
                <a16:creationId xmlns:a16="http://schemas.microsoft.com/office/drawing/2014/main" id="{82025BC4-5F31-476B-87B7-118F33D1D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7" name="عنصر نائب لرقم الشريحة 17">
            <a:extLst>
              <a:ext uri="{FF2B5EF4-FFF2-40B4-BE49-F238E27FC236}">
                <a16:creationId xmlns:a16="http://schemas.microsoft.com/office/drawing/2014/main" id="{C1386F43-8D1B-42A5-956E-D7BF14750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39FA6-517C-4F20-BDFC-2DF0D6B92E8A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38780457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9">
            <a:extLst>
              <a:ext uri="{FF2B5EF4-FFF2-40B4-BE49-F238E27FC236}">
                <a16:creationId xmlns:a16="http://schemas.microsoft.com/office/drawing/2014/main" id="{AC19602E-0301-4C0C-B638-2633AC79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A0B1E-72C4-4435-BFA3-C7A53782F4AD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8" name="عنصر نائب للتذييل 21">
            <a:extLst>
              <a:ext uri="{FF2B5EF4-FFF2-40B4-BE49-F238E27FC236}">
                <a16:creationId xmlns:a16="http://schemas.microsoft.com/office/drawing/2014/main" id="{A8C91A51-6764-46FF-BB22-6C383B1AC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9" name="عنصر نائب لرقم الشريحة 17">
            <a:extLst>
              <a:ext uri="{FF2B5EF4-FFF2-40B4-BE49-F238E27FC236}">
                <a16:creationId xmlns:a16="http://schemas.microsoft.com/office/drawing/2014/main" id="{E1BB4EF4-F2F6-4709-9858-A6CE5516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F4FF1-D366-44E6-A854-8AF3EA67486D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4697618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9">
            <a:extLst>
              <a:ext uri="{FF2B5EF4-FFF2-40B4-BE49-F238E27FC236}">
                <a16:creationId xmlns:a16="http://schemas.microsoft.com/office/drawing/2014/main" id="{E9040AEE-F5EF-4F27-A312-FA5A5A7E6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49B74-0EAA-40C1-B1ED-E1BC97AA3315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4" name="عنصر نائب للتذييل 21">
            <a:extLst>
              <a:ext uri="{FF2B5EF4-FFF2-40B4-BE49-F238E27FC236}">
                <a16:creationId xmlns:a16="http://schemas.microsoft.com/office/drawing/2014/main" id="{5BD92B35-FBD2-4EC5-B6E9-300C0F139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5" name="عنصر نائب لرقم الشريحة 17">
            <a:extLst>
              <a:ext uri="{FF2B5EF4-FFF2-40B4-BE49-F238E27FC236}">
                <a16:creationId xmlns:a16="http://schemas.microsoft.com/office/drawing/2014/main" id="{423562EF-3811-4A78-8975-6AC85AA5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64B93-6B2D-432E-8246-09538B0CA406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1930841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9">
            <a:extLst>
              <a:ext uri="{FF2B5EF4-FFF2-40B4-BE49-F238E27FC236}">
                <a16:creationId xmlns:a16="http://schemas.microsoft.com/office/drawing/2014/main" id="{31DFD1F5-F712-44B1-928F-D07D0AC9E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BCD9D-94D0-4FC1-9215-BE8C5D710252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3" name="عنصر نائب للتذييل 21">
            <a:extLst>
              <a:ext uri="{FF2B5EF4-FFF2-40B4-BE49-F238E27FC236}">
                <a16:creationId xmlns:a16="http://schemas.microsoft.com/office/drawing/2014/main" id="{D192AF2D-A3D9-49E4-B017-885E4F99E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4" name="عنصر نائب لرقم الشريحة 17">
            <a:extLst>
              <a:ext uri="{FF2B5EF4-FFF2-40B4-BE49-F238E27FC236}">
                <a16:creationId xmlns:a16="http://schemas.microsoft.com/office/drawing/2014/main" id="{E92CEBD3-1226-4F0E-9D8A-1EAEB2698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47B88-ED7D-4087-BFEE-9B8209F9BAD5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8601154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9">
            <a:extLst>
              <a:ext uri="{FF2B5EF4-FFF2-40B4-BE49-F238E27FC236}">
                <a16:creationId xmlns:a16="http://schemas.microsoft.com/office/drawing/2014/main" id="{D1B9777B-7EC4-44CC-B5BC-4E574B2D5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E24D9-C84F-4AB1-AA64-57CF24B22357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6" name="عنصر نائب للتذييل 21">
            <a:extLst>
              <a:ext uri="{FF2B5EF4-FFF2-40B4-BE49-F238E27FC236}">
                <a16:creationId xmlns:a16="http://schemas.microsoft.com/office/drawing/2014/main" id="{C681C6A6-966E-45EE-A496-EAF0E141A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7" name="عنصر نائب لرقم الشريحة 17">
            <a:extLst>
              <a:ext uri="{FF2B5EF4-FFF2-40B4-BE49-F238E27FC236}">
                <a16:creationId xmlns:a16="http://schemas.microsoft.com/office/drawing/2014/main" id="{6C3D1EAA-ED0F-462E-A2A8-8C0B3AC22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1FC84-5E43-4084-A75F-048DE32FD4D8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3625036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7825FD3-22F7-4987-8B27-DA26B60AEC28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F9E68BB9-145B-4EEF-A06F-A33A3CA4642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0959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ذو زاوية واحدة مخدوشة ودائرية 13">
            <a:extLst>
              <a:ext uri="{FF2B5EF4-FFF2-40B4-BE49-F238E27FC236}">
                <a16:creationId xmlns:a16="http://schemas.microsoft.com/office/drawing/2014/main" id="{EA899EBD-507B-4B66-80B6-9BE51206F42E}"/>
              </a:ext>
            </a:extLst>
          </p:cNvPr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مثلث قائم الزاوية 14">
            <a:extLst>
              <a:ext uri="{FF2B5EF4-FFF2-40B4-BE49-F238E27FC236}">
                <a16:creationId xmlns:a16="http://schemas.microsoft.com/office/drawing/2014/main" id="{F386EA3A-1A02-48E8-A542-892CE2FA0581}"/>
              </a:ext>
            </a:extLst>
          </p:cNvPr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شكل حر 15">
            <a:extLst>
              <a:ext uri="{FF2B5EF4-FFF2-40B4-BE49-F238E27FC236}">
                <a16:creationId xmlns:a16="http://schemas.microsoft.com/office/drawing/2014/main" id="{F74FEACB-35C8-4255-88F2-F1B9F78D966A}"/>
              </a:ext>
            </a:extLst>
          </p:cNvPr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شكل حر 16">
            <a:extLst>
              <a:ext uri="{FF2B5EF4-FFF2-40B4-BE49-F238E27FC236}">
                <a16:creationId xmlns:a16="http://schemas.microsoft.com/office/drawing/2014/main" id="{338A5AC9-361A-419F-AD1C-FA7C11C4FEEB}"/>
              </a:ext>
            </a:extLst>
          </p:cNvPr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9" name="عنصر نائب للتاريخ 4">
            <a:extLst>
              <a:ext uri="{FF2B5EF4-FFF2-40B4-BE49-F238E27FC236}">
                <a16:creationId xmlns:a16="http://schemas.microsoft.com/office/drawing/2014/main" id="{EED2263D-C176-41BB-8E95-2E5E228EA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F6186-F002-4229-9E40-7601D0DFA771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10" name="عنصر نائب للتذييل 5">
            <a:extLst>
              <a:ext uri="{FF2B5EF4-FFF2-40B4-BE49-F238E27FC236}">
                <a16:creationId xmlns:a16="http://schemas.microsoft.com/office/drawing/2014/main" id="{688E365C-CD18-48F5-A1C3-0AD4E9971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11" name="عنصر نائب لرقم الشريحة 6">
            <a:extLst>
              <a:ext uri="{FF2B5EF4-FFF2-40B4-BE49-F238E27FC236}">
                <a16:creationId xmlns:a16="http://schemas.microsoft.com/office/drawing/2014/main" id="{CE663E91-40F8-4984-983D-D87C32AE5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993A6228-1118-4F76-9B3A-F2AA6B0F9B46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3710217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9">
            <a:extLst>
              <a:ext uri="{FF2B5EF4-FFF2-40B4-BE49-F238E27FC236}">
                <a16:creationId xmlns:a16="http://schemas.microsoft.com/office/drawing/2014/main" id="{8D16AC5D-1110-4046-B51C-8110F0CB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44329-D364-4329-BEFE-AD1E87A7945A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5" name="عنصر نائب للتذييل 21">
            <a:extLst>
              <a:ext uri="{FF2B5EF4-FFF2-40B4-BE49-F238E27FC236}">
                <a16:creationId xmlns:a16="http://schemas.microsoft.com/office/drawing/2014/main" id="{955499D3-0FCF-44DB-B7AD-3DECBEA83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17">
            <a:extLst>
              <a:ext uri="{FF2B5EF4-FFF2-40B4-BE49-F238E27FC236}">
                <a16:creationId xmlns:a16="http://schemas.microsoft.com/office/drawing/2014/main" id="{0301E79C-C34C-4509-AB71-0A7743CA2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309F1-2FA5-4004-9F79-DFFC9C1EE2F5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6712970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9">
            <a:extLst>
              <a:ext uri="{FF2B5EF4-FFF2-40B4-BE49-F238E27FC236}">
                <a16:creationId xmlns:a16="http://schemas.microsoft.com/office/drawing/2014/main" id="{AA2AA675-C5BF-4E3C-B599-1A17A488D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0BFF0-D3DE-4659-A206-7FC6C47ABB60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5" name="عنصر نائب للتذييل 21">
            <a:extLst>
              <a:ext uri="{FF2B5EF4-FFF2-40B4-BE49-F238E27FC236}">
                <a16:creationId xmlns:a16="http://schemas.microsoft.com/office/drawing/2014/main" id="{BFB07C5A-35AE-4742-93BE-5B9D9A42D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17">
            <a:extLst>
              <a:ext uri="{FF2B5EF4-FFF2-40B4-BE49-F238E27FC236}">
                <a16:creationId xmlns:a16="http://schemas.microsoft.com/office/drawing/2014/main" id="{7B7B1572-F74F-4A94-8F13-5E35647A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9DB70-6A0E-479D-9CC5-45EB1A837061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5808639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4D0E50-BED5-4CA8-8752-276240C79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7903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373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6757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101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816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398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12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5FD3-22F7-4987-8B27-DA26B60AEC28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8BB9-145B-4EEF-A06F-A33A3CA4642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4387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129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294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192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172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950971" y="1908640"/>
            <a:ext cx="51452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950967" y="2628967"/>
            <a:ext cx="4653600" cy="25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7876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7825FD3-22F7-4987-8B27-DA26B60AEC28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9E68BB9-145B-4EEF-A06F-A33A3CA4642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2404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5FD3-22F7-4987-8B27-DA26B60AEC28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8BB9-145B-4EEF-A06F-A33A3CA4642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881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5FD3-22F7-4987-8B27-DA26B60AEC28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8BB9-145B-4EEF-A06F-A33A3CA4642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6899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5FD3-22F7-4987-8B27-DA26B60AEC28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8BB9-145B-4EEF-A06F-A33A3CA4642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6811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5FD3-22F7-4987-8B27-DA26B60AEC28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8BB9-145B-4EEF-A06F-A33A3CA4642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243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F5ED1-A47C-4625-8854-6F687C36D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4AE31-0228-408E-9A0B-CAD9E5E89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A037E-8ABB-4C5D-8552-571092AD6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D2901-4A43-41D9-A3F7-F48CB9F1BA0B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E00C2-8C62-4684-9A4D-4ABD71E83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EF17D-60E1-4043-BB07-203FB4B74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F45B-E7B4-4029-934B-18C686640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75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5FD3-22F7-4987-8B27-DA26B60AEC28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8BB9-145B-4EEF-A06F-A33A3CA4642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4311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5FD3-22F7-4987-8B27-DA26B60AEC28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8BB9-145B-4EEF-A06F-A33A3CA4642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885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5FD3-22F7-4987-8B27-DA26B60AEC28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8BB9-145B-4EEF-A06F-A33A3CA4642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81778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7825FD3-22F7-4987-8B27-DA26B60AEC28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9E68BB9-145B-4EEF-A06F-A33A3CA4642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46682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7825FD3-22F7-4987-8B27-DA26B60AEC28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9E68BB9-145B-4EEF-A06F-A33A3CA46429}" type="slidenum">
              <a:rPr lang="ar-AE" smtClean="0"/>
              <a:t>‹#›</a:t>
            </a:fld>
            <a:endParaRPr lang="ar-AE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8656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4D0E50-BED5-4CA8-8752-276240C79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47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5FD3-22F7-4987-8B27-DA26B60AEC28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8BB9-145B-4EEF-A06F-A33A3CA4642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98676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5FD3-22F7-4987-8B27-DA26B60AEC28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8BB9-145B-4EEF-A06F-A33A3CA4642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65012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5FD3-22F7-4987-8B27-DA26B60AEC28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8BB9-145B-4EEF-A06F-A33A3CA4642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8512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7825FD3-22F7-4987-8B27-DA26B60AEC28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9E68BB9-145B-4EEF-A06F-A33A3CA4642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5893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B2527-9B84-4C39-9059-61729FD6B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8617F-46C0-4891-9378-763A3D643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97D20-0179-44C0-B2C7-F650CAD7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D2901-4A43-41D9-A3F7-F48CB9F1BA0B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59AF7-161B-400E-A2A9-B8D60CEE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AD7D6-4D92-4CFC-8E3A-A410DCF99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F45B-E7B4-4029-934B-18C686640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017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A6D0E-7B62-4485-948C-862403307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9023A-7E6F-4F64-9BE2-47E67F287A04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334B6E-07B2-475D-AF2B-A22FDDD32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3C7BE-2372-4C6A-AF18-6663ECB1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71F8-2D85-4A8B-9E31-5A23E12AD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078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شريحة عنوا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9">
            <a:extLst>
              <a:ext uri="{FF2B5EF4-FFF2-40B4-BE49-F238E27FC236}">
                <a16:creationId xmlns:a16="http://schemas.microsoft.com/office/drawing/2014/main" id="{325FFD46-8568-4E2B-BB56-E495D3C24419}"/>
              </a:ext>
            </a:extLst>
          </p:cNvPr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" name="مستطيل 10">
            <a:extLst>
              <a:ext uri="{FF2B5EF4-FFF2-40B4-BE49-F238E27FC236}">
                <a16:creationId xmlns:a16="http://schemas.microsoft.com/office/drawing/2014/main" id="{02CD7D0B-6F32-40AA-B2B7-DA0188F47772}"/>
              </a:ext>
            </a:extLst>
          </p:cNvPr>
          <p:cNvSpPr/>
          <p:nvPr/>
        </p:nvSpPr>
        <p:spPr>
          <a:xfrm>
            <a:off x="-12700" y="6053139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6" name="مستطيل 11">
            <a:extLst>
              <a:ext uri="{FF2B5EF4-FFF2-40B4-BE49-F238E27FC236}">
                <a16:creationId xmlns:a16="http://schemas.microsoft.com/office/drawing/2014/main" id="{C3DCBE92-CA2C-44D3-9F3F-1DC1D9E4F501}"/>
              </a:ext>
            </a:extLst>
          </p:cNvPr>
          <p:cNvSpPr/>
          <p:nvPr/>
        </p:nvSpPr>
        <p:spPr>
          <a:xfrm>
            <a:off x="3145368" y="6043614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5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7" name="عنصر نائب للتاريخ 27">
            <a:extLst>
              <a:ext uri="{FF2B5EF4-FFF2-40B4-BE49-F238E27FC236}">
                <a16:creationId xmlns:a16="http://schemas.microsoft.com/office/drawing/2014/main" id="{53B68557-04EC-4F5A-9602-3284EE328D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15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EB570CB-10B3-46BF-8161-1000A3EBD5B5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10" name="عنصر نائب للتذييل 16">
            <a:extLst>
              <a:ext uri="{FF2B5EF4-FFF2-40B4-BE49-F238E27FC236}">
                <a16:creationId xmlns:a16="http://schemas.microsoft.com/office/drawing/2014/main" id="{888E4A16-2AB9-44FC-862D-EAA0979E6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300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11" name="عنصر نائب لرقم الشريحة 28">
            <a:extLst>
              <a:ext uri="{FF2B5EF4-FFF2-40B4-BE49-F238E27FC236}">
                <a16:creationId xmlns:a16="http://schemas.microsoft.com/office/drawing/2014/main" id="{A5834EAB-D633-4CEB-911F-777DAD90B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9E2FFD0-CAF6-4F04-AC68-6E88CC8CD78B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859099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F2BFA-93D3-41DD-A64C-266D834F1254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6D451-3438-41D6-97A2-7F1666ADF1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3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oin.wav"/>
          </p:stSnd>
        </p:sndAc>
      </p:transition>
    </mc:Choice>
    <mc:Fallback xmlns="">
      <p:transition spd="slow">
        <p:sndAc>
          <p:stSnd>
            <p:snd r:embed="rId4" name="coin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9B30-4084-46F4-ABE1-25F8BF804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69C24-FB64-4CD8-8D9B-122BA5951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90952-0DD8-4A77-B82D-C22832069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4F4A4-5E43-4A9C-B611-0D8E7BCF8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F8419-AC98-4227-89CC-843124957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330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6E332-B8A8-47EC-814F-DF862594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5D5E-CA6D-454B-9FB2-12AFEF9B9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DCB98-900F-46F4-BFA7-796439E6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DA095-8AAC-442F-84D4-984A9DD64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5BE84-8F0D-41C2-BE18-56E08ADE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835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5A128-577E-4B88-8913-F5FA8D244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C2805-5717-4080-8391-BAE4A8B9A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4D004-AE08-48F8-976A-1BBA6AFF2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7F415-7CCF-4A2B-A22D-6294FCBCA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9F897-D4FE-4C49-9451-C22895C9C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2071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F614-37F1-4E24-8F7B-23354A609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5A280-26FE-4B97-8FD2-6CF0D611B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080D5-2F1E-4702-AC1F-72A35ED12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3F029-6A06-4004-BC64-5D32464D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5F37C-3774-4915-B4DA-89336B21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377B3-052D-4B4C-B16F-D0E516027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634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B0F96-76E0-483B-95C4-E3ABA921E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B4AEC-7630-417C-8807-306474AE2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380A0-262F-4630-89DE-9CA8C9E78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A006DA-1C57-445E-B64C-7CB391B8C7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CBEFAD-019B-442B-9FA4-84800387B1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9F0EF6-A33D-406D-BCC1-152A6F9E1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175DED-D4E2-4BF6-A28B-308E91FE1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CF407C-AA8F-4128-A408-6BC47D54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31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92EA1-A545-4154-86C3-FA8BD8E21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C0537D-C479-4CB1-BAA1-43889B4D3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BC8A8-D4A8-4FBC-B28C-6A9161587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641DA-A3CC-406D-BC98-6F0D08CEA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987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99BD10-0B0D-4AB5-A047-735B97659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6411C-A3BA-4318-A244-0E379CDB0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98A06-46F4-468E-AC1A-1F7533E9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18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5FD4B-061E-4C15-A1A4-10DC34114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5C668-DE7D-4D4F-88FC-98153D51A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41A07D-56E6-4168-855D-153290EC3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5E6003-DA4A-4A6B-86C1-13F15F29B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D2901-4A43-41D9-A3F7-F48CB9F1BA0B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27F7D-97EA-44ED-95C5-C5AEE9EA2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41271-C08A-4454-A65C-E8D46564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F45B-E7B4-4029-934B-18C686640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438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BCC6-CC50-474A-865C-C536C840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FFFA9-02EC-46D6-8B8A-64AF0D0E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0FBB6-15B3-4828-B107-5304956DF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3E6BA-67A0-4FB2-ADAB-FE77F35B2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A7C2B-2EBC-480D-A3D7-6AD66C3CD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4CCF3-FEBD-4A7E-96E8-8B6136F0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7771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50318-E420-4059-BB78-B4E20D112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5F68F1-ABCA-4EC7-8E05-DE3763455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324E3D-83B9-4084-83EB-36A98478A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807F1-7410-4287-B0A0-99F16CEC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873F6-B85A-411D-8178-02E5CCDEE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C259D-A159-4465-A8E5-BBDFC9FD1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2222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91A1D-46FF-41E8-9EF9-C2E61B57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BAE169-D41C-42C9-9350-3E7A8B3A6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B5926-11C4-4166-A40C-DE4CA9BBB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393FB-47C3-4156-81F6-C8BA0CFAE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4D1FA-8B6A-46D6-802A-E34D69F29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306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ED82BF-69FD-4129-8A1A-E42D80989E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A0508-0772-4E76-9F56-988BA13D7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EA7B4-E4A9-4328-8D7D-B8C7F9487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EEAC1-6A80-4EA2-ADB2-317163B9E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C8E0B-F874-4097-B7D7-8BD2C4ADF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815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E811-BB22-41F5-B751-EA7E1981062E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56803-1E22-4810-970D-55C6BC32A82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7908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E811-BB22-41F5-B751-EA7E1981062E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56803-1E22-4810-970D-55C6BC32A82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646044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E811-BB22-41F5-B751-EA7E1981062E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56803-1E22-4810-970D-55C6BC32A82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891775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E811-BB22-41F5-B751-EA7E1981062E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56803-1E22-4810-970D-55C6BC32A82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058604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E811-BB22-41F5-B751-EA7E1981062E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56803-1E22-4810-970D-55C6BC32A82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807110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E811-BB22-41F5-B751-EA7E1981062E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56803-1E22-4810-970D-55C6BC32A82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54011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F4E22-BB83-43ED-931F-94AE688D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7938F-FF9F-4A81-954B-7606DB88F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850676-782C-4ED4-82C8-CDCAED234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00D04-477A-4094-A4AE-807B33AA49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BB0825-0CAF-481D-A9F8-B6B7DBEA13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4722BA-E9EF-46E9-8DD3-ED8BB5152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D2901-4A43-41D9-A3F7-F48CB9F1BA0B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397A0F-E5E8-4848-93F9-B34F2C60F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B70773-44CB-46FD-A0AA-B694C925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F45B-E7B4-4029-934B-18C686640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354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E811-BB22-41F5-B751-EA7E1981062E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56803-1E22-4810-970D-55C6BC32A82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781095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E811-BB22-41F5-B751-EA7E1981062E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56803-1E22-4810-970D-55C6BC32A82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58599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E811-BB22-41F5-B751-EA7E1981062E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56803-1E22-4810-970D-55C6BC32A82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656474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E811-BB22-41F5-B751-EA7E1981062E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56803-1E22-4810-970D-55C6BC32A82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983552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E811-BB22-41F5-B751-EA7E1981062E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56803-1E22-4810-970D-55C6BC32A82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52379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60F7-BA12-4D4F-9F41-44C5A5D02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17EDA-D153-4458-9306-0AB0E695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2ABFC-FAD1-47C2-A8E4-71B5842D5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4D77B-A55A-4134-9AAE-8A6BE07C8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E5A1E-48DE-4D84-A34F-C81D4E5F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3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5FA73-CB85-4207-978E-B2623244D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C40D3-6A6A-4A2B-9174-3F31F6E58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6DE37-8B70-42B7-A869-0C079C3B1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07AB-5DA2-48FB-999F-AB8D9A664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35D5E-D577-4E84-9DE8-09FA069D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46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74004-F3BD-440A-AA8A-AD72BDD70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6A87B-6E20-404A-A30C-FA442118E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E47A3-339D-43BE-93CB-F962FE418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0149D-1987-4222-901E-40648E3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2B4FB-00B1-4EBF-9DFE-C3302B6F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83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95BA7-8304-44F3-A0B6-F9D432E99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14C2B-C9FF-443B-AD0F-D220CF41C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23EEC-E100-4256-B3AA-0E88221D8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0326A-65AA-4FCB-AA07-3E3F3730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C5EDDC-0161-4F3D-9FBC-ADA9E667F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99FE4-FBCE-46E5-894D-5A1AA6975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071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C4E9B-4B70-43F8-8D5B-66403B92E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48DB1-0E8D-456F-9622-691BD08F7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4ACFF-A2B0-45BF-B725-26D293A94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2A4E64-AB7C-4994-8DE2-B3A0493EF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33FC5-C1D8-4B50-8C58-D6FC9E706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1F730-2FB5-41D0-B8F9-69DA95C16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7DAAC-E6C7-4416-8427-3A4EEB58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7A7856-3B2E-4EA8-A6D0-8952E76F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76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01AF5-C5A8-4E66-9792-A9023C7C9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3F4C73-E811-42FC-A25D-D292CEAC4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D2901-4A43-41D9-A3F7-F48CB9F1BA0B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946B9-FA8D-4BD9-BACA-0F7B4D6AC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C12066-8C8E-475D-BE7D-6AE35885A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F45B-E7B4-4029-934B-18C686640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92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7A52D-916F-4ACD-BFAF-8EBF90CE8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47358-C9D5-4B27-92E5-EEBD03E4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F9C7A-82C0-4D89-B08B-E72F428C8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8C7FD-B2BF-4414-93EF-CA76D041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001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974096-A150-414A-9214-4B384713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EEF1AD-A83A-4562-B556-7F7D6D4BA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4484A-5C0F-4C47-91A7-4B71E8D60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728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BA08-ABF0-4294-A861-3161BE1F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E2D78-1D7D-434A-9A46-ACBC0399A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D221B-F259-4AD5-B2C4-E30782DB4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A7F53-FBFE-45DA-BAEF-3F910EBF2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005A4-AAB4-4704-A0F9-A3C0DC4D7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06CF1-A4EE-401B-811F-6DCC9277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909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25802-D2B9-4570-8E98-AAE8BDD7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D74E40-ED83-4EF3-9E73-635911F691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8454D-ABD3-45A7-B5E3-9FC8D0D4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21A41-04AA-4738-B128-FC26E0722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A28E5-BC7D-48DD-8944-CC159CF77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F2C39-3A9C-4746-BE11-51C8EEA8E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80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7AB03-13CE-496F-8D5A-FF63726FA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E1B34F-2459-4A74-95AC-D459836D8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B3992-FC46-427F-958D-3859D5397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EDD7A-0373-4633-9C60-69DCABD9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B4D98-3BA9-4F05-8D22-86B7DA37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457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B53E1E-D529-47E3-8AF1-84EB6BDF8B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190A1-89C1-4A25-9314-4014AF856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45E8F-6406-4568-929E-112933829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11264-E75B-42E3-92C6-F07F201A2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38E32-5DB3-49AA-B034-20AA9566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077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425347C-5A8C-4D13-8113-F2858B726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07B44-40C5-4CBF-93A1-396ED49CF63F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745F43C-5B25-49FF-89C9-45EE676C4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1DFA9B2-03E6-4C27-9706-F89501144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9F06A-4AF5-48B8-A780-923487BD64E8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5234060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A588993-6913-419E-B81F-25075FD39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25AD2-F9ED-4CC5-8591-22C06A286F8C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2B9F854-BA5F-43B7-9285-B7A023354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3E7797C-0EB0-4D7B-BA44-D817DC341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7449C-6B98-4E15-8725-CA8DB619CE87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3105459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44E508D-C8B9-41A5-A87A-7505C1FF1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BC969-C97C-4460-A745-97F1C65A65B6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479CE14-EDC8-4EF7-A94E-7374C4F85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447405F-F57F-4D8F-8329-89FE7AEAA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58F36-C0C0-4EB7-B6CF-A59A042EE564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9283480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6D4DBAE9-E5D6-41F9-AF3B-098F26D2A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F354F-BC95-425B-85A5-308CCBDF4F12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5EFF9225-B647-4F02-BEDE-8BDF86D5F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47F83CE2-0DF9-4FCF-B642-42476AF9A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778B0-A6DE-4375-B928-4B66DFC824F2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403783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CF5483-441A-4A16-8B32-30D492F37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D2901-4A43-41D9-A3F7-F48CB9F1BA0B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8DD7F-528A-470F-B496-D297E34D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4AE08-0B2B-4FDF-BD0F-28915A143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F45B-E7B4-4029-934B-18C686640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39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B849B092-CC7D-4D08-8ACC-4A7AF7800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431E1-7C5B-4661-B041-35F1B575F901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E26B7110-406B-40E6-981F-F629E6ED5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E6365675-AD97-43C1-96F7-A97110F3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B47DA-551A-47C8-8E9E-1A416735871C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3944743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698CA30E-F743-497B-9CC5-5E1B0481C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56345-F7B7-4CC2-92AA-13B367FB1F1A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DF5386A4-F034-494D-8F49-068D9E6C6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B87792E3-1E9C-43E7-AA76-9854B9CCA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A2C8B-0031-42F4-AC87-3491F1C86D9C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5929748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3AA789FD-C7FF-4B0D-AF89-BFB2750E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CE541-0413-4F43-B5B7-403EC7C30058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09840326-4A16-4084-AB59-A50CD4AFC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DF45570C-15BC-4D45-97EB-C7882BCFB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876C-D385-4C58-96BC-5BB3F1DB2688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31336862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2B33BEEC-5D34-4F33-9B07-2A210290E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0FFB7-896E-421E-A2A8-71CE8580D256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20D5E4A3-40AD-44CD-A526-155E3C2BF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3B4B5C01-4705-4981-A833-F6BCFBED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50148-EF87-4566-B126-96AF57AB7B16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9706379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AE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B6333552-5DC8-4655-91C3-4F0BA4FAD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16E66-456E-4558-861D-41D166277FCA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C8D4C194-BFDD-40B9-9FCB-65BB9433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98E1F2F6-122F-4057-9CA9-839B461C4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A6ECC-A443-4A15-BB4F-66B0D3B74D85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1790393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E7F9EA0-4C71-4FD1-925E-AD92504B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F2562-A8F6-4194-9F85-CBC0296D5B00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783010-CA54-4D10-B72F-6B209E0D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5A8D8C5-E059-48B9-A792-432CC65BF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AE776-4A65-4BDD-B39F-6C09DD522CEC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3480743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B178221-EB87-447A-85AE-A02CDCD91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9FAB7-5A72-43ED-9A44-87A3D2D8B103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CCC9DCD-930C-43D4-B020-83838FBE6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588B67-29B2-49F3-AB3E-517EA9E53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940DA-1E8E-4D98-8A88-76DB63D032BE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33110251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5223-14A9-47ED-AB7A-0EADB714C836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A7B2-FBCC-49E3-AE8A-FC04732286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178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5223-14A9-47ED-AB7A-0EADB714C836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A7B2-FBCC-49E3-AE8A-FC04732286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718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5223-14A9-47ED-AB7A-0EADB714C836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A7B2-FBCC-49E3-AE8A-FC04732286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6B6F8-9C97-4703-9BC5-B8DACB5CC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15D4F-7FE8-4468-B9D3-3F75E7306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F6F77A-39B2-4F13-8CA6-83DFC7013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7C7C6C-DF35-4678-98E7-D9717920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D2901-4A43-41D9-A3F7-F48CB9F1BA0B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670F8-94D7-4EFD-B0C4-D8475C0E2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1006B-321A-44A2-BABE-F783049C9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F45B-E7B4-4029-934B-18C686640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746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5223-14A9-47ED-AB7A-0EADB714C836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A7B2-FBCC-49E3-AE8A-FC04732286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02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5223-14A9-47ED-AB7A-0EADB714C836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A7B2-FBCC-49E3-AE8A-FC04732286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433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5223-14A9-47ED-AB7A-0EADB714C836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A7B2-FBCC-49E3-AE8A-FC04732286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336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5223-14A9-47ED-AB7A-0EADB714C836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A7B2-FBCC-49E3-AE8A-FC04732286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092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5223-14A9-47ED-AB7A-0EADB714C836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A7B2-FBCC-49E3-AE8A-FC04732286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430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5223-14A9-47ED-AB7A-0EADB714C836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A7B2-FBCC-49E3-AE8A-FC04732286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702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5223-14A9-47ED-AB7A-0EADB714C836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A7B2-FBCC-49E3-AE8A-FC04732286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60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5223-14A9-47ED-AB7A-0EADB714C836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A7B2-FBCC-49E3-AE8A-FC04732286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330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50FE6C-A5E8-4143-ABD0-B3909DE9E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1F5F4E2-4146-4103-8F1E-66603DDDD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E1C14F2-3C4F-401D-956E-B8D0196E7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6DA95A8-70CF-4B4E-B5EE-D556ACCAF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0A419E3-3BDF-4C11-B51F-C14C67B1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479390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E9232F-CD0C-4E33-99F2-7FA6A847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49E7AD-EE76-4265-AA08-14DB0AAAF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EACD6EC-18E8-4FC3-A8C4-1E00D5BC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352ABD5-17C7-49E3-B6E5-3C1A12E7B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4730B47-451D-4C05-A563-CE1781F49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2844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A5867-9334-445B-8787-F7D7D5787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58E2B0-F4F7-43F4-8960-5E2DA0D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200015-1582-4B08-BE59-DB652232EA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9B802C-4948-4E88-824E-D461D48D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D2901-4A43-41D9-A3F7-F48CB9F1BA0B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A8595-07C8-49D5-9D74-F3D5F5A8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D6391-0B92-4B67-8947-E95199F9A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F45B-E7B4-4029-934B-18C686640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446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4AA89E-6919-4519-8ECC-E1EA5BDE2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F339DEC-9A85-45A4-BD75-89FF74F15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AE7E4F3-1400-44FA-9802-E9D2D57D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BECB5C6-8057-4F69-A07C-94D0A52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D3DF40-B10C-40F2-B937-F9C5843B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445176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9C3AC23-4258-4B48-924B-433F1ECBF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71E0F9C-369B-43BB-B6B8-22C0284B39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6F71DAF-4346-4FC9-AF0B-AB9D1DE44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B836735-E485-4459-B5A4-D7F4CDD3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77C989A-ACA2-4C69-98D1-75D2153F4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9BAA60F-237C-41FC-9C16-ECF5D21B9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178494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529141-6389-4F69-919C-DAD5D3916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81BB7E6-610E-4AF1-B4F0-05F8010F2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35386BA-51F6-4AB3-A7A9-25737FF40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9AEB29A-36D0-4FAE-8569-868C625EB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75383BF-73CE-4F39-A637-825B3CCD27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F9330D6-372F-4D03-895D-07DCE8F2A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3C6D53B-61A5-454F-84AB-F07EF5172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7F0E575-A3E7-4CFD-94BF-FB30EC57B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477792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B5796D5-D514-481C-9A8E-BCD5CD83B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B93974C-729C-41F0-88FD-2E554F2C0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DA29EEE-B840-4111-95EB-E72D9E131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5E206B8-D1AC-4C79-94CC-E14FE7532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472069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C978E61-C9EE-4B60-99AB-7BB961D6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0A68B1B-B7F8-436A-8505-1F7B361B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8F8AEFB-3E4B-454F-8C0B-86237A1B9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258828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94AE5F-F116-40E3-8DDC-83BDAC77A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3A08870-2576-4D47-99F8-0B650A1D4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CA3BFF3-1167-453F-B22A-26072EF42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E8F448A-CC13-42CE-A23A-EAE0A4DB5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2BBE730-3376-41C6-ADD6-489CEEF2C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C991145-1835-4D6F-A213-589A1255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824186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B3CC513-4D04-4F12-9C78-733CE67AB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41B8C9F9-FCCE-435B-B466-A92D4052CD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FFD8B10-B3EE-4478-BC70-B34C99DAE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C78D6CC-8B2E-450D-8FD0-8B5CEF53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6C7709A-BDAF-4386-962A-396F650EF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D5F021A-5389-4F74-A4C3-1898041A9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156659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0E3CEC-C927-42FD-A02F-7CF8F1504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BEC8310-96F5-45B5-B2DF-81837B8C17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88C014F-ACAE-4E54-BBC2-449B6A7B5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FF6BCA-12B5-4C53-9813-50E527B2B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E510404-CD93-429F-967A-7510A5D35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616837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3CFF9D3-5385-438E-9ED7-24BCEB1E3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9F9AC14-DA7E-47A6-9056-76F659829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B4E0CE2-DB62-44B8-BE70-863D0B57D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3D3AB1-9213-4F4D-83F4-42100236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6AB8E0-F5E7-46F2-9CBB-A7B8A523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534516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E4E22E5-CFA0-4269-8A07-1B80A07CF2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87521" y="4866640"/>
            <a:ext cx="1927542" cy="189992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400"/>
            </a:lvl1pPr>
          </a:lstStyle>
          <a:p>
            <a:endParaRPr lang="id-ID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E3048B3B-3C23-4C7A-BD65-AF81AF3749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79738" y="1457325"/>
            <a:ext cx="3812223" cy="331846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400"/>
            </a:lvl1pPr>
          </a:lstStyle>
          <a:p>
            <a:endParaRPr lang="id-ID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DECBBD5D-10B9-44B3-90B3-211C157BDF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5680" y="444499"/>
            <a:ext cx="2280920" cy="223012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4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2549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3BF588-F497-4F19-888B-111D62F59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833EA-875F-461F-9CD1-6FF29EFE8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25EEA-9A30-4F7A-87C8-F86F2FE93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D2901-4A43-41D9-A3F7-F48CB9F1BA0B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B8A90-6953-4CAD-9B3E-49B0020B7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307DE-A2EA-4401-993F-6D5C7DC1F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AF45B-E7B4-4029-934B-18C686640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0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9B77F-AE91-4C6B-914E-AAE2E479179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8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343DB668-9CD8-4331-8FDB-855FEFF3D1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77358666-07E1-4F53-901C-701359F67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4FAF8-4041-4062-8312-C3B28A8DC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73ADEC-FCC2-4099-BAD5-3231CC41EF78}" type="datetime1">
              <a:rPr lang="en-GB"/>
              <a:pPr>
                <a:defRPr/>
              </a:pPr>
              <a:t>28/01/2022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8713F-64CB-4916-AF37-F38A0E9EA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1264B-4416-4BF5-BE1B-FEE242BA7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2C5A92-6656-43B4-B9B2-01150388D34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85890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 spd="slow">
    <p:push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>
            <a:extLst>
              <a:ext uri="{FF2B5EF4-FFF2-40B4-BE49-F238E27FC236}">
                <a16:creationId xmlns:a16="http://schemas.microsoft.com/office/drawing/2014/main" id="{2734A70A-D21D-4E0E-ACE4-D383EC69378F}"/>
              </a:ext>
            </a:extLst>
          </p:cNvPr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شكل حر 7">
            <a:extLst>
              <a:ext uri="{FF2B5EF4-FFF2-40B4-BE49-F238E27FC236}">
                <a16:creationId xmlns:a16="http://schemas.microsoft.com/office/drawing/2014/main" id="{B6E6B288-2457-47B0-9E51-E3C48FB619DE}"/>
              </a:ext>
            </a:extLst>
          </p:cNvPr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28" name="عنصر نائب للعنوان 8">
            <a:extLst>
              <a:ext uri="{FF2B5EF4-FFF2-40B4-BE49-F238E27FC236}">
                <a16:creationId xmlns:a16="http://schemas.microsoft.com/office/drawing/2014/main" id="{5C57A640-3F70-4FCD-9CFB-CBF885AE622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نمط العنوان الرئيسي</a:t>
            </a:r>
          </a:p>
        </p:txBody>
      </p:sp>
      <p:sp>
        <p:nvSpPr>
          <p:cNvPr id="1029" name="عنصر نائب للنص 29">
            <a:extLst>
              <a:ext uri="{FF2B5EF4-FFF2-40B4-BE49-F238E27FC236}">
                <a16:creationId xmlns:a16="http://schemas.microsoft.com/office/drawing/2014/main" id="{AE4AC921-5EB3-4726-8256-1B55BD962D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أنماط النص الرئيسي</a:t>
            </a:r>
          </a:p>
          <a:p>
            <a:pPr lvl="1"/>
            <a:r>
              <a:rPr lang="ar-SA" altLang="en-US"/>
              <a:t>المستوى الثاني</a:t>
            </a:r>
          </a:p>
          <a:p>
            <a:pPr lvl="2"/>
            <a:r>
              <a:rPr lang="ar-SA" altLang="en-US"/>
              <a:t>المستوى الثالث</a:t>
            </a:r>
          </a:p>
          <a:p>
            <a:pPr lvl="3"/>
            <a:r>
              <a:rPr lang="ar-SA" altLang="en-US"/>
              <a:t>المستوى الرابع</a:t>
            </a:r>
          </a:p>
          <a:p>
            <a:pPr lvl="4"/>
            <a:r>
              <a:rPr lang="ar-SA" altLang="en-US"/>
              <a:t>المستوى الخامس</a:t>
            </a:r>
          </a:p>
        </p:txBody>
      </p:sp>
      <p:sp>
        <p:nvSpPr>
          <p:cNvPr id="10" name="عنصر نائب للتاريخ 9">
            <a:extLst>
              <a:ext uri="{FF2B5EF4-FFF2-40B4-BE49-F238E27FC236}">
                <a16:creationId xmlns:a16="http://schemas.microsoft.com/office/drawing/2014/main" id="{CCAC2951-7CF2-4F02-81C5-7DA1CE819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3C5C8E3-2569-4646-9A73-DCF82E3CB6FF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22" name="عنصر نائب للتذييل 21">
            <a:extLst>
              <a:ext uri="{FF2B5EF4-FFF2-40B4-BE49-F238E27FC236}">
                <a16:creationId xmlns:a16="http://schemas.microsoft.com/office/drawing/2014/main" id="{C727416E-738E-4D5B-8D16-4BBDDCE5E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18" name="عنصر نائب لرقم الشريحة 17">
            <a:extLst>
              <a:ext uri="{FF2B5EF4-FFF2-40B4-BE49-F238E27FC236}">
                <a16:creationId xmlns:a16="http://schemas.microsoft.com/office/drawing/2014/main" id="{B483FF08-9542-49E5-ABD4-01295E67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45C75"/>
                </a:solidFill>
              </a:defRPr>
            </a:lvl1pPr>
          </a:lstStyle>
          <a:p>
            <a:fld id="{52719BF0-7FA8-4335-9D0A-54DE4734DAFB}" type="slidenum">
              <a:rPr lang="ar-AE" altLang="en-US"/>
              <a:pPr/>
              <a:t>‹#›</a:t>
            </a:fld>
            <a:endParaRPr lang="ar-AE" altLang="en-US"/>
          </a:p>
        </p:txBody>
      </p:sp>
      <p:grpSp>
        <p:nvGrpSpPr>
          <p:cNvPr id="1033" name="مجموعة 1">
            <a:extLst>
              <a:ext uri="{FF2B5EF4-FFF2-40B4-BE49-F238E27FC236}">
                <a16:creationId xmlns:a16="http://schemas.microsoft.com/office/drawing/2014/main" id="{4765BEBD-A725-4682-BB42-DAE38AE23F85}"/>
              </a:ext>
            </a:extLst>
          </p:cNvPr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شكل حر 11">
              <a:extLst>
                <a:ext uri="{FF2B5EF4-FFF2-40B4-BE49-F238E27FC236}">
                  <a16:creationId xmlns:a16="http://schemas.microsoft.com/office/drawing/2014/main" id="{FE8CDECF-C231-40B7-867C-E73D55B0212F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" name="شكل حر 12">
              <a:extLst>
                <a:ext uri="{FF2B5EF4-FFF2-40B4-BE49-F238E27FC236}">
                  <a16:creationId xmlns:a16="http://schemas.microsoft.com/office/drawing/2014/main" id="{6EC8395C-1057-49A4-BB01-0946FD8A6311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12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5pPr>
      <a:lvl6pPr marL="457200" algn="l" rtl="1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6pPr>
      <a:lvl7pPr marL="914400" algn="l" rtl="1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7pPr>
      <a:lvl8pPr marL="1371600" algn="l" rtl="1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8pPr>
      <a:lvl9pPr marL="1828800" algn="l" rtl="1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9pPr>
    </p:titleStyle>
    <p:bodyStyle>
      <a:lvl1pPr marL="273050" indent="-273050" algn="r" rtl="1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Majalla UI"/>
          <a:cs typeface="+mn-cs"/>
        </a:defRPr>
      </a:lvl1pPr>
      <a:lvl2pPr marL="639763" indent="-246063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Majalla UI"/>
          <a:cs typeface="+mn-cs"/>
        </a:defRPr>
      </a:lvl2pPr>
      <a:lvl3pPr marL="914400" indent="-246063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Majalla UI"/>
          <a:cs typeface="+mn-cs"/>
        </a:defRPr>
      </a:lvl3pPr>
      <a:lvl4pPr marL="1187450" indent="-209550" algn="r" rtl="1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Majalla UI"/>
          <a:cs typeface="+mn-cs"/>
        </a:defRPr>
      </a:lvl4pPr>
      <a:lvl5pPr marL="1462088" indent="-209550" algn="r" rtl="1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Majalla UI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64D0E50-BED5-4CA8-8752-276240C79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9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D0E50-BED5-4CA8-8752-276240C79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3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10"/>
          <p:cNvSpPr/>
          <p:nvPr userDrawn="1"/>
        </p:nvSpPr>
        <p:spPr>
          <a:xfrm>
            <a:off x="11538426" y="236686"/>
            <a:ext cx="480695" cy="479505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2" tIns="22851" rIns="45702" bIns="22851" rtlCol="0" anchor="ctr"/>
          <a:lstStyle/>
          <a:p>
            <a:pPr algn="ctr"/>
            <a:endParaRPr lang="en-US" sz="900"/>
          </a:p>
        </p:txBody>
      </p:sp>
      <p:sp>
        <p:nvSpPr>
          <p:cNvPr id="9" name="TextBox 8"/>
          <p:cNvSpPr txBox="1"/>
          <p:nvPr userDrawn="1"/>
        </p:nvSpPr>
        <p:spPr>
          <a:xfrm>
            <a:off x="11587164" y="303535"/>
            <a:ext cx="397759" cy="315418"/>
          </a:xfrm>
          <a:prstGeom prst="rect">
            <a:avLst/>
          </a:prstGeom>
          <a:noFill/>
        </p:spPr>
        <p:txBody>
          <a:bodyPr wrap="none" lIns="91387" tIns="45694" rIns="91387" bIns="45694" rtlCol="0">
            <a:spAutoFit/>
          </a:bodyPr>
          <a:lstStyle/>
          <a:p>
            <a:pPr algn="ctr"/>
            <a:fld id="{260E2A6B-A809-4840-BF14-8648BC0BDF87}" type="slidenum">
              <a:rPr lang="id-ID" sz="1450" b="0" i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pPr algn="ctr"/>
              <a:t>‹#›</a:t>
            </a:fld>
            <a:endParaRPr lang="id-ID" sz="1450" b="0" i="0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28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0BD5BA-8510-4336-AFDA-843F1D2F6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20306-8164-4914-9A49-E2DDB174D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11932-F524-43B9-86E6-910C1D0040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94428-3B9E-417A-AECE-8F5769215F91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FB40D-1922-4472-BBE4-8982C381D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C0849-59C7-4161-985E-4CE50CA09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1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AE811-BB22-41F5-B751-EA7E1981062E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56803-1E22-4810-970D-55C6BC32A82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7083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33C4A-A4A8-4CDB-BD33-83DC6B044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6AA3-B16D-48D0-ACEC-C14A7218A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43FEB-9B26-4BE4-9040-DACA3EA6C7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E740A-40A4-44CA-95E2-3B51150C91A0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99F4F-2C77-4366-A55C-86ED72F55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3F241-2CE8-429E-9BF0-1E9549F07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2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1A2BA533-E50A-4F9A-945D-57FE1F2C4A9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نمط العنوان الرئيسي</a:t>
            </a:r>
            <a:endParaRPr lang="ar-AE" altLang="en-US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DE6665EC-559D-4B63-9CC3-BC07D39E41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أنماط النص الرئيسي</a:t>
            </a:r>
          </a:p>
          <a:p>
            <a:pPr lvl="1"/>
            <a:r>
              <a:rPr lang="ar-SA" altLang="en-US"/>
              <a:t>المستوى الثاني</a:t>
            </a:r>
          </a:p>
          <a:p>
            <a:pPr lvl="2"/>
            <a:r>
              <a:rPr lang="ar-SA" altLang="en-US"/>
              <a:t>المستوى الثالث</a:t>
            </a:r>
          </a:p>
          <a:p>
            <a:pPr lvl="3"/>
            <a:r>
              <a:rPr lang="ar-SA" altLang="en-US"/>
              <a:t>المستوى الرابع</a:t>
            </a:r>
          </a:p>
          <a:p>
            <a:pPr lvl="4"/>
            <a:r>
              <a:rPr lang="ar-SA" altLang="en-US"/>
              <a:t>المستوى الخامس</a:t>
            </a:r>
            <a:endParaRPr lang="ar-AE" alt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DEA342-C813-4ABB-A068-862402509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884B6-D239-4991-9356-129E4CD7DC4A}" type="datetimeFigureOut">
              <a:rPr lang="ar-AE"/>
              <a:pPr>
                <a:defRPr/>
              </a:pPr>
              <a:t>25/06/1443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29618E-E8DB-407E-97B5-DF2CF7E01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456F34-3091-4FBD-A1F2-681F82EAC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A3E4B53-2816-4807-8C94-B5375E962EE0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525976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85223-14A9-47ED-AB7A-0EADB714C836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A7B2-FBCC-49E3-AE8A-FC04732286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A5C1556-AC5F-48A3-BB4F-B3347D2D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F4DB0EE-C3C5-4CB0-8AFF-A5A7AB60F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B6A34E5-8D5F-42B0-AB0D-09007CF35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E87EC-D14D-4295-8A85-C6BE4F34D540}" type="datetimeFigureOut">
              <a:rPr lang="ar-AE" smtClean="0"/>
              <a:t>25/06/1443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EE4551-90B5-414A-9480-3F5E69EBB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0396AF-1FDF-4065-8AA8-56F3AAD0E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387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jyaal.com/product-page/%D8%AF%D9%85%D9%8A%D8%A9-%D8%AD%D9%85%D8%AF%D8%A9" TargetMode="External"/><Relationship Id="rId18" Type="http://schemas.openxmlformats.org/officeDocument/2006/relationships/audio" Target="NULL"/><Relationship Id="rId3" Type="http://schemas.openxmlformats.org/officeDocument/2006/relationships/image" Target="../media/image36.jpg"/><Relationship Id="rId7" Type="http://schemas.microsoft.com/office/2007/relationships/hdphoto" Target="../media/hdphoto4.wdp"/><Relationship Id="rId12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png"/><Relationship Id="rId11" Type="http://schemas.openxmlformats.org/officeDocument/2006/relationships/image" Target="../media/image41.gif"/><Relationship Id="rId5" Type="http://schemas.openxmlformats.org/officeDocument/2006/relationships/image" Target="../media/image38.jpeg"/><Relationship Id="rId10" Type="http://schemas.openxmlformats.org/officeDocument/2006/relationships/hyperlink" Target="https://pngtree.com/freepng/painted-green-mini-cars_582603.html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hyperlink" Target="http://www.google.ae/url?sa=i&amp;rct=j&amp;q=&amp;esrc=s&amp;source=images&amp;cd=&amp;cad=rja&amp;uact=8&amp;ved=2ahUKEwjl4qTjobPlAhVByoUKHc59BbcQjRx6BAgBEAQ&amp;url=%2Furl%3Fsa%3Di%26rct%3Dj%26q%3D%26esrc%3Ds%26source%3Dimages%26cd%3D%26ved%3D%26url%3Dhttps%253A%252F%252Fwww.roayahnews.com%252Farticles%252F2017%252F7%252F29%252F1517%252Findex.html%26psig%3DAOvVaw2LPWqGF5GnOtdh594qLJV1%26ust%3D1571949218890191&amp;psig=AOvVaw2LPWqGF5GnOtdh594qLJV1&amp;ust=1571949218890191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56.png"/><Relationship Id="rId4" Type="http://schemas.openxmlformats.org/officeDocument/2006/relationships/hyperlink" Target="https://www.google.ae/url?sa=i&amp;url=https://ya-webdesign.com/explore/man-thinking-png/&amp;psig=AOvVaw0R_ylmDCYf6BhwiS1VECDu&amp;ust=1586443642737000&amp;source=images&amp;cd=vfe&amp;ved=0CAIQjRxqFwoTCJio5aaJ2egCFQAAAAAdAAAAABA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4.xml"/><Relationship Id="rId6" Type="http://schemas.microsoft.com/office/2007/relationships/hdphoto" Target="../media/hdphoto6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%3A%2F%2Fclipartbarn.com%2Fpalm-tree-clipart_10883%2F&amp;psig=AOvVaw0H5xO6Hxo8Dj32xMvtjRpY&amp;ust=1601608413255000&amp;source=images&amp;cd=vfe&amp;ved=0CAIQjRxqFwoTCJCN5Lq2kuwCFQAAAAAdAAAAABAJ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4.xml"/><Relationship Id="rId6" Type="http://schemas.microsoft.com/office/2007/relationships/hdphoto" Target="../media/hdphoto6.wdp"/><Relationship Id="rId5" Type="http://schemas.openxmlformats.org/officeDocument/2006/relationships/image" Target="../media/image65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1.xml"/><Relationship Id="rId5" Type="http://schemas.microsoft.com/office/2007/relationships/hdphoto" Target="../media/hdphoto7.wdp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4.xml"/><Relationship Id="rId6" Type="http://schemas.microsoft.com/office/2007/relationships/hdphoto" Target="../media/hdphoto6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4.xml"/><Relationship Id="rId6" Type="http://schemas.microsoft.com/office/2007/relationships/hdphoto" Target="../media/hdphoto6.wdp"/><Relationship Id="rId5" Type="http://schemas.openxmlformats.org/officeDocument/2006/relationships/image" Target="../media/image65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google.ae/url?sa=i&amp;rct=j&amp;q=&amp;esrc=s&amp;source=images&amp;cd=&amp;cad=rja&amp;uact=8&amp;ved=2ahUKEwjtieqOyqbgAhWhzoUKHXjPAxQQjRx6BAgBEAU&amp;url=https%3A%2F%2Fwww.tripmondo.com%2Firaq%2Fmuhafazat-arbil%2Fshaqlawa%2Fharir%2F&amp;psig=AOvVaw1H3Ij_V_VM4Gm6dwzL3ond&amp;ust=1549524043032239" TargetMode="External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google.ae/url?sa=i&amp;rct=j&amp;q=&amp;esrc=s&amp;source=images&amp;cd=&amp;ved=&amp;url=https%3A%2F%2Fwww.albayan.ae%2Ffive-senses%2Fculture%2F2018-05-07-1.3257880&amp;psig=AOvVaw3S_1wzJ_lRjmN_GkqWJL7q&amp;ust=1568957264638609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4.xml"/><Relationship Id="rId6" Type="http://schemas.microsoft.com/office/2007/relationships/hdphoto" Target="../media/hdphoto6.wdp"/><Relationship Id="rId5" Type="http://schemas.openxmlformats.org/officeDocument/2006/relationships/image" Target="../media/image6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88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4.xml"/><Relationship Id="rId6" Type="http://schemas.microsoft.com/office/2007/relationships/hdphoto" Target="../media/hdphoto6.wdp"/><Relationship Id="rId5" Type="http://schemas.openxmlformats.org/officeDocument/2006/relationships/image" Target="../media/image65.pn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ae/url?sa=i&amp;rct=j&amp;q=%D8%A7%D9%84%D8%AA%D8%B1%D8%A7%D8%AB+%D9%81%D9%8A+%D8%A7%D9%84%D8%A7%D9%85%D8%A7%D8%B1%D8%A7%D8%AA%D9%8A&amp;source=images&amp;cd=&amp;cad=rja&amp;docid=ZlH-S58qw73FjM&amp;tbnid=Rr8lJQqFtojelM:&amp;ved=0CAUQjRw&amp;url=http://www.alkhaleej.ae/portal/265a0a8f-4962-4e5a-90df-fabc3bfb051e.aspx&amp;ei=fsQjUaKjO5ObiQfFuIGAAg&amp;psig=AFQjCNHbyxWRe7AOMuKwUkMdIx-aKFp5FQ&amp;ust=1361384514725242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4.xml"/><Relationship Id="rId5" Type="http://schemas.openxmlformats.org/officeDocument/2006/relationships/hyperlink" Target="https://wordwall.net/ar/resource/27092694" TargetMode="External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139.xml"/><Relationship Id="rId5" Type="http://schemas.microsoft.com/office/2007/relationships/hdphoto" Target="../media/hdphoto8.wdp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jyaal.com/product-page/%D8%AF%D9%85%D9%8A%D8%A9-%D8%AD%D9%85%D8%AF%D8%A9" TargetMode="External"/><Relationship Id="rId18" Type="http://schemas.openxmlformats.org/officeDocument/2006/relationships/audio" Target="NULL"/><Relationship Id="rId3" Type="http://schemas.openxmlformats.org/officeDocument/2006/relationships/image" Target="../media/image36.jpg"/><Relationship Id="rId7" Type="http://schemas.microsoft.com/office/2007/relationships/hdphoto" Target="../media/hdphoto4.wdp"/><Relationship Id="rId12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png"/><Relationship Id="rId11" Type="http://schemas.openxmlformats.org/officeDocument/2006/relationships/image" Target="../media/image41.gif"/><Relationship Id="rId5" Type="http://schemas.openxmlformats.org/officeDocument/2006/relationships/image" Target="../media/image38.jpeg"/><Relationship Id="rId10" Type="http://schemas.openxmlformats.org/officeDocument/2006/relationships/hyperlink" Target="https://pngtree.com/freepng/painted-green-mini-cars_582603.html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صورة 3">
            <a:extLst>
              <a:ext uri="{FF2B5EF4-FFF2-40B4-BE49-F238E27FC236}">
                <a16:creationId xmlns:a16="http://schemas.microsoft.com/office/drawing/2014/main" id="{B9F6B22D-3E37-45C1-B1D4-4BE588C59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008" y="2493245"/>
            <a:ext cx="4804953" cy="4364756"/>
          </a:xfrm>
          <a:prstGeom prst="rect">
            <a:avLst/>
          </a:prstGeom>
        </p:spPr>
      </p:pic>
      <p:pic>
        <p:nvPicPr>
          <p:cNvPr id="30" name="Picture 12">
            <a:extLst>
              <a:ext uri="{FF2B5EF4-FFF2-40B4-BE49-F238E27FC236}">
                <a16:creationId xmlns:a16="http://schemas.microsoft.com/office/drawing/2014/main" id="{34E0EFE7-3A3F-48A9-A7A2-2DC5178D6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r="5305" b="-1"/>
          <a:stretch/>
        </p:blipFill>
        <p:spPr bwMode="auto">
          <a:xfrm>
            <a:off x="9817896" y="1794741"/>
            <a:ext cx="2374104" cy="1634259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lose up of a flag&#10;&#10;Description automatically generated">
            <a:extLst>
              <a:ext uri="{FF2B5EF4-FFF2-40B4-BE49-F238E27FC236}">
                <a16:creationId xmlns:a16="http://schemas.microsoft.com/office/drawing/2014/main" id="{FE0C3F36-9E83-42D7-A49A-822A580DBE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06" b="91765" l="10000" r="96400">
                        <a14:foregroundMark x1="13600" y1="8941" x2="13600" y2="8941"/>
                        <a14:foregroundMark x1="13467" y1="91765" x2="21867" y2="84706"/>
                        <a14:foregroundMark x1="22000" y1="84235" x2="24800" y2="77882"/>
                        <a14:foregroundMark x1="27733" y1="75059" x2="27733" y2="75059"/>
                        <a14:foregroundMark x1="22133" y1="67529" x2="22133" y2="67529"/>
                        <a14:foregroundMark x1="32800" y1="88941" x2="32800" y2="88941"/>
                        <a14:foregroundMark x1="36267" y1="83765" x2="36267" y2="83765"/>
                        <a14:foregroundMark x1="35733" y1="78353" x2="35733" y2="78353"/>
                        <a14:foregroundMark x1="35333" y1="81176" x2="35333" y2="81176"/>
                        <a14:foregroundMark x1="43467" y1="71294" x2="43467" y2="71294"/>
                        <a14:foregroundMark x1="43200" y1="81412" x2="43200" y2="81412"/>
                        <a14:foregroundMark x1="45333" y1="82118" x2="45333" y2="82118"/>
                        <a14:foregroundMark x1="46133" y1="89412" x2="46133" y2="89412"/>
                        <a14:foregroundMark x1="56533" y1="88941" x2="56533" y2="88941"/>
                        <a14:foregroundMark x1="58533" y1="85412" x2="58533" y2="85412"/>
                        <a14:foregroundMark x1="65600" y1="85882" x2="65600" y2="85882"/>
                        <a14:foregroundMark x1="70000" y1="80235" x2="70000" y2="80235"/>
                        <a14:foregroundMark x1="70400" y1="80235" x2="71333" y2="76941"/>
                        <a14:foregroundMark x1="66533" y1="84235" x2="66267" y2="81176"/>
                        <a14:foregroundMark x1="63600" y1="88471" x2="60533" y2="88471"/>
                        <a14:foregroundMark x1="77467" y1="87294" x2="77467" y2="87294"/>
                        <a14:foregroundMark x1="81333" y1="83529" x2="81333" y2="83529"/>
                        <a14:foregroundMark x1="81333" y1="83529" x2="81333" y2="83529"/>
                        <a14:foregroundMark x1="94400" y1="73882" x2="93733" y2="61882"/>
                        <a14:foregroundMark x1="93733" y1="61882" x2="92267" y2="55765"/>
                        <a14:foregroundMark x1="92133" y1="56706" x2="88267" y2="68471"/>
                        <a14:foregroundMark x1="87600" y1="75059" x2="85067" y2="82588"/>
                        <a14:foregroundMark x1="85067" y1="82588" x2="91200" y2="81412"/>
                        <a14:foregroundMark x1="96000" y1="78588" x2="96400" y2="78588"/>
                        <a14:foregroundMark x1="95067" y1="79294" x2="95067" y2="79294"/>
                        <a14:foregroundMark x1="93600" y1="59529" x2="93600" y2="59529"/>
                        <a14:foregroundMark x1="88933" y1="51059" x2="81867" y2="45412"/>
                        <a14:foregroundMark x1="81867" y1="45412" x2="88267" y2="51765"/>
                        <a14:foregroundMark x1="88267" y1="51765" x2="92133" y2="59529"/>
                        <a14:foregroundMark x1="88933" y1="39294" x2="82667" y2="33412"/>
                        <a14:foregroundMark x1="82667" y1="33412" x2="81200" y2="32706"/>
                        <a14:foregroundMark x1="81200" y1="36706" x2="72400" y2="42118"/>
                        <a14:foregroundMark x1="72400" y1="42118" x2="53333" y2="44941"/>
                        <a14:foregroundMark x1="53333" y1="44941" x2="39067" y2="45882"/>
                        <a14:foregroundMark x1="84267" y1="71765" x2="84267" y2="71765"/>
                        <a14:backgroundMark x1="30933" y1="84235" x2="30933" y2="84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" y="163210"/>
            <a:ext cx="2409070" cy="15464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198D0-7C8B-4235-A016-2029208F6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707" y="0"/>
            <a:ext cx="1790670" cy="161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97CF5E-4346-4315-9032-7CE051E49F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008" y="420616"/>
            <a:ext cx="1253452" cy="1374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D7D31">
                <a:lumMod val="60000"/>
                <a:lumOff val="40000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5A78F5-2FA5-461A-9C7F-F02D4BCDB7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62" y="40241"/>
            <a:ext cx="1253452" cy="1374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D7D31">
                <a:lumMod val="60000"/>
                <a:lumOff val="40000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C9B1E52E-070F-42F8-83D8-9BD250A26A7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2" r="32675"/>
          <a:stretch/>
        </p:blipFill>
        <p:spPr>
          <a:xfrm>
            <a:off x="4240316" y="420616"/>
            <a:ext cx="1253452" cy="1374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D7D31">
                <a:lumMod val="60000"/>
                <a:lumOff val="40000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722D3B2-FA5A-4BB9-B744-2A6A16C1890A}"/>
              </a:ext>
            </a:extLst>
          </p:cNvPr>
          <p:cNvSpPr txBox="1"/>
          <p:nvPr/>
        </p:nvSpPr>
        <p:spPr>
          <a:xfrm>
            <a:off x="269677" y="2493244"/>
            <a:ext cx="6610937" cy="37856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اليوم :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الجمعة المباركة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التاريخ :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28/1/2022</a:t>
            </a:r>
            <a:endParaRPr kumimoji="0" lang="ar-AE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الحصة :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  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ar-AE" sz="4800" b="1" dirty="0">
                <a:solidFill>
                  <a:srgbClr val="7030A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anose="020F0502020204030204"/>
                <a:cs typeface="Calibri" panose="020F0502020204030204" pitchFamily="34" charset="0"/>
              </a:rPr>
              <a:t> الرابعة</a:t>
            </a:r>
            <a:endParaRPr kumimoji="0" lang="ar-AE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صفي الرائع : 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الثالث الأساسي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المادة : 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الدراسات الاجتماعية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98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43C0828-FD1A-4515-8940-005DAD6E4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7" b="8081"/>
          <a:stretch/>
        </p:blipFill>
        <p:spPr>
          <a:xfrm>
            <a:off x="3217647" y="-46087"/>
            <a:ext cx="7279025" cy="685300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C52C2C0-8F75-407B-8765-63F616320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5" y="902335"/>
            <a:ext cx="6045958" cy="3162113"/>
          </a:xfrm>
          <a:noFill/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000" b="1" cap="none" dirty="0">
                <a:ln w="0"/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highlight>
                  <a:srgbClr val="00FF00"/>
                </a:highlight>
              </a:rPr>
              <a:t>الخصائص الطبيعية والبشرية لدولة الإمارات</a:t>
            </a:r>
            <a:endParaRPr lang="en-US" sz="6000" b="1" cap="none" dirty="0">
              <a:ln w="0"/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3000" endA="300" endPos="35500" dir="5400000" sy="-90000" algn="bl" rotWithShape="0"/>
              </a:effectLst>
              <a:highlight>
                <a:srgbClr val="00FF00"/>
              </a:highlight>
            </a:endParaRPr>
          </a:p>
        </p:txBody>
      </p:sp>
      <p:pic>
        <p:nvPicPr>
          <p:cNvPr id="18" name="Picture 6" descr="Bookshelf">
            <a:extLst>
              <a:ext uri="{FF2B5EF4-FFF2-40B4-BE49-F238E27FC236}">
                <a16:creationId xmlns:a16="http://schemas.microsoft.com/office/drawing/2014/main" id="{674CBD5A-80D4-4A5C-83CD-B05221B09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" y="3392429"/>
            <a:ext cx="2562544" cy="239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Flower Vase PNG, Transparent Flower Vase PNG Image Free Download , Page 2 -  PNGkey">
            <a:extLst>
              <a:ext uri="{FF2B5EF4-FFF2-40B4-BE49-F238E27FC236}">
                <a16:creationId xmlns:a16="http://schemas.microsoft.com/office/drawing/2014/main" id="{A883146F-1081-47E9-A76D-4909AC43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0" y="2364438"/>
            <a:ext cx="997517" cy="107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E34C0E-1913-4CC9-AB85-63AE93C40D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695328" y="2532836"/>
            <a:ext cx="1103436" cy="11034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748776-E051-42CA-A2C5-D9CF132868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62137" y="2829518"/>
            <a:ext cx="894602" cy="5629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A197ED-5565-48E4-9401-D70CD9AF9C6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08"/>
          <a:stretch/>
        </p:blipFill>
        <p:spPr>
          <a:xfrm>
            <a:off x="11705978" y="-46087"/>
            <a:ext cx="486022" cy="9484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27C087-AEA9-4E24-864B-FD61CE20AC2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" t="3387" r="4797" b="12607"/>
          <a:stretch/>
        </p:blipFill>
        <p:spPr>
          <a:xfrm>
            <a:off x="934046" y="754925"/>
            <a:ext cx="1310460" cy="1328058"/>
          </a:xfrm>
          <a:prstGeom prst="ellipse">
            <a:avLst/>
          </a:prstGeom>
          <a:ln w="635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1811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in.wav"/>
          </p:stSnd>
        </p:sndAc>
      </p:transition>
    </mc:Choice>
    <mc:Fallback xmlns="">
      <p:transition spd="slow">
        <p:sndAc>
          <p:stSnd>
            <p:snd r:embed="rId18" name="coin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992D5D-52FC-4864-B35D-006A95EFE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2" t="23278" b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7A23B6-EE06-4EB0-A7DA-C69280ABE6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398" r="3322" b="74710"/>
          <a:stretch/>
        </p:blipFill>
        <p:spPr>
          <a:xfrm>
            <a:off x="3823976" y="163328"/>
            <a:ext cx="3818770" cy="23296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1E3583-6218-4CCC-B004-0883DFFD59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53" y="26853"/>
            <a:ext cx="3832565" cy="64081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6FB27F-FF64-4FEC-805A-5CE20E2A32AB}"/>
              </a:ext>
            </a:extLst>
          </p:cNvPr>
          <p:cNvSpPr txBox="1"/>
          <p:nvPr/>
        </p:nvSpPr>
        <p:spPr>
          <a:xfrm>
            <a:off x="7439236" y="1265782"/>
            <a:ext cx="280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نواتج التعلم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386F451-39E6-42B2-85C5-32288678B6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8" r="53083"/>
          <a:stretch/>
        </p:blipFill>
        <p:spPr>
          <a:xfrm rot="20145795">
            <a:off x="7237356" y="803460"/>
            <a:ext cx="3092649" cy="23294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FC8389-B217-45E0-A6C2-28300A198C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1" r="79793"/>
          <a:stretch/>
        </p:blipFill>
        <p:spPr>
          <a:xfrm>
            <a:off x="3441538" y="2764334"/>
            <a:ext cx="6194898" cy="38223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76D981-242E-4D6F-81AF-D22DD3EDBCC5}"/>
              </a:ext>
            </a:extLst>
          </p:cNvPr>
          <p:cNvSpPr txBox="1"/>
          <p:nvPr/>
        </p:nvSpPr>
        <p:spPr>
          <a:xfrm>
            <a:off x="952678" y="6461815"/>
            <a:ext cx="3174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علينا الجد والاجتهاد لنكون فخر الوطن </a:t>
            </a:r>
          </a:p>
        </p:txBody>
      </p:sp>
      <p:pic>
        <p:nvPicPr>
          <p:cNvPr id="13" name="Picture 2" descr="نتيجة بحث الصور عن حمدون مرحبا الساع">
            <a:hlinkClick r:id="rId7"/>
            <a:extLst>
              <a:ext uri="{FF2B5EF4-FFF2-40B4-BE49-F238E27FC236}">
                <a16:creationId xmlns:a16="http://schemas.microsoft.com/office/drawing/2014/main" id="{1865CA26-50D2-412F-8C9E-3EB7FF81E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21" b="98088" l="60538" r="96882">
                        <a14:foregroundMark x1="63548" y1="24092" x2="63548" y2="31740"/>
                        <a14:foregroundMark x1="63548" y1="31740" x2="63763" y2="32887"/>
                        <a14:foregroundMark x1="69355" y1="8031" x2="72581" y2="2486"/>
                        <a14:foregroundMark x1="72581" y1="2486" x2="77957" y2="2103"/>
                        <a14:foregroundMark x1="77957" y1="2103" x2="82366" y2="6310"/>
                        <a14:foregroundMark x1="82366" y1="6310" x2="84731" y2="11472"/>
                        <a14:foregroundMark x1="72903" y1="2294" x2="78065" y2="2294"/>
                        <a14:foregroundMark x1="78065" y1="2294" x2="84839" y2="13958"/>
                        <a14:foregroundMark x1="94624" y1="40918" x2="96882" y2="34034"/>
                        <a14:foregroundMark x1="96882" y1="34034" x2="94624" y2="29063"/>
                        <a14:foregroundMark x1="62796" y1="94837" x2="66667" y2="90440"/>
                        <a14:foregroundMark x1="66667" y1="90440" x2="78065" y2="90822"/>
                        <a14:foregroundMark x1="92258" y1="98088" x2="86022" y2="81262"/>
                        <a14:foregroundMark x1="60538" y1="93881" x2="65376" y2="9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18"/>
          <a:stretch>
            <a:fillRect/>
          </a:stretch>
        </p:blipFill>
        <p:spPr bwMode="auto">
          <a:xfrm>
            <a:off x="9358026" y="1592011"/>
            <a:ext cx="2800120" cy="533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D80EF2-8B0D-474E-8DB9-2495F0845361}"/>
              </a:ext>
            </a:extLst>
          </p:cNvPr>
          <p:cNvSpPr/>
          <p:nvPr/>
        </p:nvSpPr>
        <p:spPr>
          <a:xfrm>
            <a:off x="3302333" y="3006995"/>
            <a:ext cx="619489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التعرف على الظواهر الطبيعية في بلادي – استنتاج معاني الكلمات  الجديدة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315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oanh24.com-5f93dd2a0904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05"/>
            <a:ext cx="12192000" cy="6858000"/>
          </a:xfrm>
          <a:prstGeom prst="rect">
            <a:avLst/>
          </a:prstGeom>
        </p:spPr>
      </p:pic>
      <p:pic>
        <p:nvPicPr>
          <p:cNvPr id="3" name="Picture 2" descr="image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5381" y="5545693"/>
            <a:ext cx="2066925" cy="1485919"/>
          </a:xfrm>
          <a:prstGeom prst="rect">
            <a:avLst/>
          </a:prstGeom>
        </p:spPr>
      </p:pic>
      <p:pic>
        <p:nvPicPr>
          <p:cNvPr id="4" name="Picture 3" descr="28-288693_free-download-yellow-brush-line-png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85381" y="-9307"/>
            <a:ext cx="12377381" cy="18244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5333" y="505952"/>
            <a:ext cx="10526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هيا يا أبطال نقرأ المفردات الجديدة للدرس</a:t>
            </a:r>
            <a:endParaRPr kumimoji="0" lang="en-US" sz="4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/>
          <p:cNvSpPr/>
          <p:nvPr/>
        </p:nvSpPr>
        <p:spPr>
          <a:xfrm>
            <a:off x="8657179" y="3554070"/>
            <a:ext cx="3263823" cy="1959626"/>
          </a:xfrm>
          <a:prstGeom prst="cloud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الْجَزيرَة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758645" y="1417836"/>
            <a:ext cx="2971800" cy="2030069"/>
          </a:xfrm>
          <a:prstGeom prst="cloud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الْوَاحَة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4342953" y="1594445"/>
            <a:ext cx="3263823" cy="1959625"/>
          </a:xfrm>
          <a:prstGeom prst="cloud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الْوَادِي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6311687-B946-4556-8224-BE84A3F6DBAD}"/>
              </a:ext>
            </a:extLst>
          </p:cNvPr>
          <p:cNvSpPr/>
          <p:nvPr/>
        </p:nvSpPr>
        <p:spPr>
          <a:xfrm>
            <a:off x="45009" y="1570469"/>
            <a:ext cx="3263822" cy="1850373"/>
          </a:xfrm>
          <a:prstGeom prst="cloud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الْخُورْ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5243ED9D-7ECB-4D85-A40D-F5FD3515CE5E}"/>
              </a:ext>
            </a:extLst>
          </p:cNvPr>
          <p:cNvSpPr/>
          <p:nvPr/>
        </p:nvSpPr>
        <p:spPr>
          <a:xfrm>
            <a:off x="37494" y="3721234"/>
            <a:ext cx="4285397" cy="1824459"/>
          </a:xfrm>
          <a:prstGeom prst="cloud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مَحْمِيّة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طَبِيعيَّةٌ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D3B999AA-2AF2-4F8E-9D69-FA1194446D4A}"/>
              </a:ext>
            </a:extLst>
          </p:cNvPr>
          <p:cNvSpPr/>
          <p:nvPr/>
        </p:nvSpPr>
        <p:spPr>
          <a:xfrm>
            <a:off x="4508272" y="3844064"/>
            <a:ext cx="4037463" cy="1959625"/>
          </a:xfrm>
          <a:prstGeom prst="cloud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صِنَاعَاتٌ تَقْلِيدِيّة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2427375-28C6-43AD-B23C-EFF28557C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1464" r="3857" b="1814"/>
          <a:stretch/>
        </p:blipFill>
        <p:spPr bwMode="auto">
          <a:xfrm>
            <a:off x="1069145" y="407963"/>
            <a:ext cx="10058400" cy="6020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aircraft, transport, airplane, flying&#10;&#10;Description automatically generated">
            <a:extLst>
              <a:ext uri="{FF2B5EF4-FFF2-40B4-BE49-F238E27FC236}">
                <a16:creationId xmlns:a16="http://schemas.microsoft.com/office/drawing/2014/main" id="{5BBDACE2-23EB-4A23-B2B7-461D51F13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13" y="2121793"/>
            <a:ext cx="3698843" cy="1815130"/>
          </a:xfrm>
          <a:prstGeom prst="rect">
            <a:avLst/>
          </a:prstGeom>
        </p:spPr>
      </p:pic>
      <p:pic>
        <p:nvPicPr>
          <p:cNvPr id="6" name="Picture 2" descr="Man Thinking Transparent &amp; PNG Clipart Free Download - YWD">
            <a:hlinkClick r:id="rId4"/>
            <a:extLst>
              <a:ext uri="{FF2B5EF4-FFF2-40B4-BE49-F238E27FC236}">
                <a16:creationId xmlns:a16="http://schemas.microsoft.com/office/drawing/2014/main" id="{2EB0F7F7-7B57-41F6-B97D-CF245804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186" y="345876"/>
            <a:ext cx="2332383" cy="271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C237BC-37AE-4497-A085-6306935ABAD5}"/>
              </a:ext>
            </a:extLst>
          </p:cNvPr>
          <p:cNvSpPr/>
          <p:nvPr/>
        </p:nvSpPr>
        <p:spPr>
          <a:xfrm>
            <a:off x="1064455" y="429065"/>
            <a:ext cx="4885969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أصدقائي الأذكياء إذا حلّقنا فوق أراضي بلادي الغالية ماهي الألوان التي سنشاهدها من أعلى ؟</a:t>
            </a:r>
            <a:endParaRPr kumimoji="0" lang="en-US" sz="32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38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2E30A8E-0B8F-4CFD-BE5C-90DE716A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7997" t="37109" r="46887" b="1601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سهم لأعلى 2">
            <a:extLst>
              <a:ext uri="{FF2B5EF4-FFF2-40B4-BE49-F238E27FC236}">
                <a16:creationId xmlns:a16="http://schemas.microsoft.com/office/drawing/2014/main" id="{D8A6416D-4EFC-44C3-8A9F-C925C127EC1A}"/>
              </a:ext>
            </a:extLst>
          </p:cNvPr>
          <p:cNvSpPr/>
          <p:nvPr/>
        </p:nvSpPr>
        <p:spPr>
          <a:xfrm rot="18328917">
            <a:off x="6294523" y="2041586"/>
            <a:ext cx="307311" cy="2305916"/>
          </a:xfrm>
          <a:prstGeom prst="upArrow">
            <a:avLst>
              <a:gd name="adj1" fmla="val 38506"/>
              <a:gd name="adj2" fmla="val 5669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57E70-136F-4531-919F-6DB8C6638BAF}"/>
              </a:ext>
            </a:extLst>
          </p:cNvPr>
          <p:cNvSpPr/>
          <p:nvPr/>
        </p:nvSpPr>
        <p:spPr>
          <a:xfrm>
            <a:off x="4641657" y="1499475"/>
            <a:ext cx="1600117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6600">
                  <a:solidFill>
                    <a:srgbClr val="009DD9"/>
                  </a:solidFill>
                  <a:prstDash val="solid"/>
                </a:ln>
                <a:solidFill>
                  <a:srgbClr val="A5C249">
                    <a:lumMod val="75000"/>
                  </a:srgbClr>
                </a:solidFill>
                <a:effectLst>
                  <a:outerShdw dist="38100" dir="2700000" algn="tl" rotWithShape="0">
                    <a:srgbClr val="009DD9"/>
                  </a:outerShdw>
                </a:effectLst>
                <a:uLnTx/>
                <a:uFillTx/>
                <a:latin typeface="Constantia"/>
                <a:ea typeface="+mn-ea"/>
                <a:cs typeface="(AH) Manal Black" pitchFamily="2" charset="-78"/>
              </a:rPr>
              <a:t>السهول</a:t>
            </a:r>
            <a:endParaRPr kumimoji="0" lang="en-US" sz="5400" b="0" i="0" u="none" strike="noStrike" kern="1200" cap="none" spc="0" normalizeH="0" baseline="0" noProof="0" dirty="0">
              <a:ln w="6600">
                <a:solidFill>
                  <a:srgbClr val="009DD9"/>
                </a:solidFill>
                <a:prstDash val="solid"/>
              </a:ln>
              <a:solidFill>
                <a:srgbClr val="A5C249">
                  <a:lumMod val="75000"/>
                </a:srgbClr>
              </a:solidFill>
              <a:effectLst>
                <a:outerShdw dist="38100" dir="2700000" algn="tl" rotWithShape="0">
                  <a:srgbClr val="009DD9"/>
                </a:outerShdw>
              </a:effectLst>
              <a:uLnTx/>
              <a:uFillTx/>
              <a:latin typeface="Constantia"/>
              <a:ea typeface="+mn-ea"/>
              <a:cs typeface="(AH) Manal Black" pitchFamily="2" charset="-78"/>
            </a:endParaRPr>
          </a:p>
        </p:txBody>
      </p:sp>
      <p:sp>
        <p:nvSpPr>
          <p:cNvPr id="8" name="سهم لأعلى 2">
            <a:extLst>
              <a:ext uri="{FF2B5EF4-FFF2-40B4-BE49-F238E27FC236}">
                <a16:creationId xmlns:a16="http://schemas.microsoft.com/office/drawing/2014/main" id="{A0E09E3B-D1AB-46F7-AAB4-962B11C855B0}"/>
              </a:ext>
            </a:extLst>
          </p:cNvPr>
          <p:cNvSpPr/>
          <p:nvPr/>
        </p:nvSpPr>
        <p:spPr>
          <a:xfrm rot="17697190">
            <a:off x="9719501" y="470879"/>
            <a:ext cx="307311" cy="2305916"/>
          </a:xfrm>
          <a:prstGeom prst="upArrow">
            <a:avLst>
              <a:gd name="adj1" fmla="val 38506"/>
              <a:gd name="adj2" fmla="val 5669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5C9BC9-E7A1-41BC-8F7B-C2F543481736}"/>
              </a:ext>
            </a:extLst>
          </p:cNvPr>
          <p:cNvSpPr/>
          <p:nvPr/>
        </p:nvSpPr>
        <p:spPr>
          <a:xfrm>
            <a:off x="7246237" y="536452"/>
            <a:ext cx="1433406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6600">
                  <a:solidFill>
                    <a:srgbClr val="009DD9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009DD9"/>
                  </a:outerShdw>
                </a:effectLst>
                <a:uLnTx/>
                <a:uFillTx/>
                <a:latin typeface="Constantia"/>
                <a:ea typeface="+mn-ea"/>
                <a:cs typeface="(AH) Manal Black" pitchFamily="2" charset="-78"/>
              </a:rPr>
              <a:t>الجبال</a:t>
            </a:r>
            <a:endParaRPr kumimoji="0" lang="en-US" sz="5400" b="0" i="0" u="none" strike="noStrike" kern="1200" cap="none" spc="0" normalizeH="0" baseline="0" noProof="0" dirty="0">
              <a:ln w="6600">
                <a:solidFill>
                  <a:srgbClr val="009DD9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009DD9"/>
                </a:outerShdw>
              </a:effectLst>
              <a:uLnTx/>
              <a:uFillTx/>
              <a:latin typeface="Constantia"/>
              <a:ea typeface="+mn-ea"/>
              <a:cs typeface="(AH) Manal Black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F65B7D-943D-4964-AC2A-AA917B5DF632}"/>
              </a:ext>
            </a:extLst>
          </p:cNvPr>
          <p:cNvSpPr/>
          <p:nvPr/>
        </p:nvSpPr>
        <p:spPr>
          <a:xfrm>
            <a:off x="109775" y="4434243"/>
            <a:ext cx="1923925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6600">
                  <a:solidFill>
                    <a:srgbClr val="009DD9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009DD9"/>
                  </a:outerShdw>
                </a:effectLst>
                <a:uLnTx/>
                <a:uFillTx/>
                <a:latin typeface="Constantia"/>
                <a:ea typeface="+mn-ea"/>
                <a:cs typeface="(AH) Manal Black" pitchFamily="2" charset="-78"/>
              </a:rPr>
              <a:t>الصحراء</a:t>
            </a:r>
            <a:endParaRPr kumimoji="0" lang="en-US" sz="5400" b="0" i="0" u="none" strike="noStrike" kern="1200" cap="none" spc="0" normalizeH="0" baseline="0" noProof="0" dirty="0">
              <a:ln w="6600">
                <a:solidFill>
                  <a:srgbClr val="009DD9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009DD9"/>
                </a:outerShdw>
              </a:effectLst>
              <a:uLnTx/>
              <a:uFillTx/>
              <a:latin typeface="Constantia"/>
              <a:ea typeface="+mn-ea"/>
              <a:cs typeface="(AH) Manal Black" pitchFamily="2" charset="-78"/>
            </a:endParaRPr>
          </a:p>
        </p:txBody>
      </p:sp>
      <p:sp>
        <p:nvSpPr>
          <p:cNvPr id="11" name="سهم لأعلى 2">
            <a:extLst>
              <a:ext uri="{FF2B5EF4-FFF2-40B4-BE49-F238E27FC236}">
                <a16:creationId xmlns:a16="http://schemas.microsoft.com/office/drawing/2014/main" id="{6D3CB167-F936-431F-B41F-069ACAC70DB7}"/>
              </a:ext>
            </a:extLst>
          </p:cNvPr>
          <p:cNvSpPr/>
          <p:nvPr/>
        </p:nvSpPr>
        <p:spPr>
          <a:xfrm rot="17547138">
            <a:off x="2713850" y="4559137"/>
            <a:ext cx="281787" cy="2081705"/>
          </a:xfrm>
          <a:prstGeom prst="upArrow">
            <a:avLst>
              <a:gd name="adj1" fmla="val 38506"/>
              <a:gd name="adj2" fmla="val 5669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814D6709-DFDA-4122-BB3E-340C4A484648}"/>
              </a:ext>
            </a:extLst>
          </p:cNvPr>
          <p:cNvSpPr/>
          <p:nvPr/>
        </p:nvSpPr>
        <p:spPr>
          <a:xfrm>
            <a:off x="5022574" y="5445539"/>
            <a:ext cx="1219200" cy="821634"/>
          </a:xfrm>
          <a:prstGeom prst="donut">
            <a:avLst>
              <a:gd name="adj" fmla="val 72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68099-745F-4877-B154-77696A8A94C8}"/>
              </a:ext>
            </a:extLst>
          </p:cNvPr>
          <p:cNvSpPr/>
          <p:nvPr/>
        </p:nvSpPr>
        <p:spPr>
          <a:xfrm>
            <a:off x="6448178" y="5343843"/>
            <a:ext cx="1507144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6600">
                  <a:solidFill>
                    <a:srgbClr val="009DD9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9DD9"/>
                  </a:outerShdw>
                </a:effectLst>
                <a:uLnTx/>
                <a:uFillTx/>
                <a:latin typeface="Constantia"/>
                <a:ea typeface="+mn-ea"/>
                <a:cs typeface="(AH) Manal Black" pitchFamily="2" charset="-78"/>
              </a:rPr>
              <a:t>الواحة</a:t>
            </a:r>
            <a:endParaRPr kumimoji="0" lang="en-US" sz="5400" b="0" i="0" u="none" strike="noStrike" kern="1200" cap="none" spc="0" normalizeH="0" baseline="0" noProof="0" dirty="0">
              <a:ln w="6600">
                <a:solidFill>
                  <a:srgbClr val="009DD9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009DD9"/>
                </a:outerShdw>
              </a:effectLst>
              <a:uLnTx/>
              <a:uFillTx/>
              <a:latin typeface="Constantia"/>
              <a:ea typeface="+mn-ea"/>
              <a:cs typeface="(AH) Manal Black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29362E-F86D-4736-9E70-DFF69E7ABB7D}"/>
              </a:ext>
            </a:extLst>
          </p:cNvPr>
          <p:cNvSpPr/>
          <p:nvPr/>
        </p:nvSpPr>
        <p:spPr>
          <a:xfrm>
            <a:off x="338071" y="70761"/>
            <a:ext cx="1080745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6600">
                  <a:solidFill>
                    <a:srgbClr val="009DD9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9DD9"/>
                  </a:outerShdw>
                </a:effectLst>
                <a:uLnTx/>
                <a:uFillTx/>
                <a:latin typeface="Constantia"/>
                <a:ea typeface="+mn-ea"/>
                <a:cs typeface="(AH) Manal Black" pitchFamily="2" charset="-78"/>
              </a:rPr>
              <a:t>المياه</a:t>
            </a:r>
            <a:endParaRPr kumimoji="0" lang="en-US" sz="5400" b="0" i="0" u="none" strike="noStrike" kern="1200" cap="none" spc="0" normalizeH="0" baseline="0" noProof="0" dirty="0">
              <a:ln w="6600">
                <a:solidFill>
                  <a:srgbClr val="009DD9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009DD9"/>
                </a:outerShdw>
              </a:effectLst>
              <a:uLnTx/>
              <a:uFillTx/>
              <a:latin typeface="Constantia"/>
              <a:ea typeface="+mn-ea"/>
              <a:cs typeface="(AH) Manal Black" pitchFamily="2" charset="-78"/>
            </a:endParaRPr>
          </a:p>
        </p:txBody>
      </p:sp>
      <p:sp>
        <p:nvSpPr>
          <p:cNvPr id="20" name="سهم لأعلى 2">
            <a:extLst>
              <a:ext uri="{FF2B5EF4-FFF2-40B4-BE49-F238E27FC236}">
                <a16:creationId xmlns:a16="http://schemas.microsoft.com/office/drawing/2014/main" id="{7F5C19C7-F785-4C99-A108-173FA9B69271}"/>
              </a:ext>
            </a:extLst>
          </p:cNvPr>
          <p:cNvSpPr/>
          <p:nvPr/>
        </p:nvSpPr>
        <p:spPr>
          <a:xfrm rot="18328917">
            <a:off x="1936658" y="656031"/>
            <a:ext cx="348618" cy="1325666"/>
          </a:xfrm>
          <a:prstGeom prst="upArrow">
            <a:avLst>
              <a:gd name="adj1" fmla="val 38506"/>
              <a:gd name="adj2" fmla="val 5669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8A5032-A42B-4504-86C0-A010A231C9ED}"/>
              </a:ext>
            </a:extLst>
          </p:cNvPr>
          <p:cNvSpPr txBox="1"/>
          <p:nvPr/>
        </p:nvSpPr>
        <p:spPr>
          <a:xfrm>
            <a:off x="9433289" y="5046430"/>
            <a:ext cx="2758711" cy="1754326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nstantia"/>
                <a:ea typeface="+mn-ea"/>
              </a:rPr>
              <a:t>دلالات ألوان الخريطة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248B82C3-5212-418A-98E5-364DB2DCFA36}"/>
              </a:ext>
            </a:extLst>
          </p:cNvPr>
          <p:cNvSpPr/>
          <p:nvPr/>
        </p:nvSpPr>
        <p:spPr>
          <a:xfrm>
            <a:off x="2245143" y="3109230"/>
            <a:ext cx="1219200" cy="821634"/>
          </a:xfrm>
          <a:prstGeom prst="donut">
            <a:avLst>
              <a:gd name="adj" fmla="val 72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F1CFDD-F35B-4488-9E65-B059350A4DEF}"/>
              </a:ext>
            </a:extLst>
          </p:cNvPr>
          <p:cNvSpPr/>
          <p:nvPr/>
        </p:nvSpPr>
        <p:spPr>
          <a:xfrm>
            <a:off x="363639" y="1824927"/>
            <a:ext cx="128592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6600">
                  <a:solidFill>
                    <a:srgbClr val="009DD9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9DD9"/>
                  </a:outerShdw>
                </a:effectLst>
                <a:uLnTx/>
                <a:uFillTx/>
                <a:latin typeface="Constantia"/>
                <a:ea typeface="+mn-ea"/>
                <a:cs typeface="(AH) Manal Black" pitchFamily="2" charset="-78"/>
              </a:rPr>
              <a:t>الجزر</a:t>
            </a:r>
            <a:endParaRPr kumimoji="0" lang="en-US" sz="5400" b="0" i="0" u="none" strike="noStrike" kern="1200" cap="none" spc="0" normalizeH="0" baseline="0" noProof="0" dirty="0">
              <a:ln w="6600">
                <a:solidFill>
                  <a:srgbClr val="009DD9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009DD9"/>
                </a:outerShdw>
              </a:effectLst>
              <a:uLnTx/>
              <a:uFillTx/>
              <a:latin typeface="Constantia"/>
              <a:ea typeface="+mn-ea"/>
              <a:cs typeface="(AH) Manal Black" pitchFamily="2" charset="-78"/>
            </a:endParaRPr>
          </a:p>
        </p:txBody>
      </p:sp>
      <p:sp>
        <p:nvSpPr>
          <p:cNvPr id="18" name="سهم لأعلى 2">
            <a:extLst>
              <a:ext uri="{FF2B5EF4-FFF2-40B4-BE49-F238E27FC236}">
                <a16:creationId xmlns:a16="http://schemas.microsoft.com/office/drawing/2014/main" id="{DD257252-F52F-470E-9CAF-08B774A2F665}"/>
              </a:ext>
            </a:extLst>
          </p:cNvPr>
          <p:cNvSpPr/>
          <p:nvPr/>
        </p:nvSpPr>
        <p:spPr>
          <a:xfrm rot="18328917">
            <a:off x="1999987" y="2254104"/>
            <a:ext cx="348618" cy="1325666"/>
          </a:xfrm>
          <a:prstGeom prst="upArrow">
            <a:avLst>
              <a:gd name="adj1" fmla="val 38506"/>
              <a:gd name="adj2" fmla="val 5669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70E593-6088-4738-8C0B-009341A4091D}"/>
              </a:ext>
            </a:extLst>
          </p:cNvPr>
          <p:cNvSpPr/>
          <p:nvPr/>
        </p:nvSpPr>
        <p:spPr>
          <a:xfrm>
            <a:off x="9279023" y="4423756"/>
            <a:ext cx="29129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 مهارة قراءة الخريطة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4894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0" grpId="0" animBg="1"/>
      <p:bldP spid="14" grpId="0" animBg="1"/>
      <p:bldP spid="11" grpId="0" animBg="1"/>
      <p:bldP spid="15" grpId="0" animBg="1"/>
      <p:bldP spid="17" grpId="0" animBg="1"/>
      <p:bldP spid="19" grpId="0" animBg="1"/>
      <p:bldP spid="20" grpId="0" animBg="1"/>
      <p:bldP spid="16" grpId="0" animBg="1"/>
      <p:bldP spid="21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0B4DF7F2-1845-4E53-BFB1-F03BB4BC0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908" y="4175313"/>
            <a:ext cx="2129051" cy="2682687"/>
          </a:xfrm>
          <a:prstGeom prst="rect">
            <a:avLst/>
          </a:prstGeom>
        </p:spPr>
      </p:pic>
      <p:sp>
        <p:nvSpPr>
          <p:cNvPr id="3" name="مربع نص 3">
            <a:extLst>
              <a:ext uri="{FF2B5EF4-FFF2-40B4-BE49-F238E27FC236}">
                <a16:creationId xmlns:a16="http://schemas.microsoft.com/office/drawing/2014/main" id="{7307A4A2-59C7-4E77-891E-20F8191699C9}"/>
              </a:ext>
            </a:extLst>
          </p:cNvPr>
          <p:cNvSpPr txBox="1"/>
          <p:nvPr/>
        </p:nvSpPr>
        <p:spPr>
          <a:xfrm>
            <a:off x="8524568" y="643921"/>
            <a:ext cx="363484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4EBEC1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أتحدث مع زملائي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EEB91F-4AD6-412E-B659-62CF5308F4C0}"/>
              </a:ext>
            </a:extLst>
          </p:cNvPr>
          <p:cNvSpPr/>
          <p:nvPr/>
        </p:nvSpPr>
        <p:spPr>
          <a:xfrm>
            <a:off x="-106908" y="536199"/>
            <a:ext cx="62880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AE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FF00"/>
                </a:highlight>
              </a:rPr>
              <a:t>أين يمارس صديقنا هواية التزحلق على الرمال ؟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A97537-803A-4F2A-8FA6-EEC4A34AC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13362"/>
            <a:ext cx="5888769" cy="48861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AB0020-EFE9-4996-A8A8-72379C701E70}"/>
              </a:ext>
            </a:extLst>
          </p:cNvPr>
          <p:cNvSpPr/>
          <p:nvPr/>
        </p:nvSpPr>
        <p:spPr>
          <a:xfrm>
            <a:off x="3559599" y="2979261"/>
            <a:ext cx="23617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00FF00"/>
                </a:highlight>
              </a:rPr>
              <a:t>في </a:t>
            </a:r>
          </a:p>
          <a:p>
            <a:pPr algn="ctr"/>
            <a:r>
              <a:rPr lang="ar-AE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00FF00"/>
                </a:highlight>
              </a:rPr>
              <a:t>الصحراء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7072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F14E7F-A4CE-40A1-A8D6-69F7DA9B6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46690E-36BF-4CC5-9FD0-7F6060D622D6}"/>
              </a:ext>
            </a:extLst>
          </p:cNvPr>
          <p:cNvSpPr/>
          <p:nvPr/>
        </p:nvSpPr>
        <p:spPr>
          <a:xfrm>
            <a:off x="2684626" y="164320"/>
            <a:ext cx="914558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توجد يا أبطال في الصحراء أرض منخفضة تتوفر فيها المياه العذبة من باطن الأرض وتحيط بها الأشجار تسمى</a:t>
            </a:r>
            <a:r>
              <a:rPr kumimoji="0" lang="ar-AE" sz="3600" b="1" i="0" u="none" strike="noStrike" kern="1200" cap="none" spc="0" normalizeH="0" noProof="0" dirty="0">
                <a:ln/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: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7030A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E4F44A-0D39-408F-92E4-17E995641CB6}"/>
              </a:ext>
            </a:extLst>
          </p:cNvPr>
          <p:cNvSpPr/>
          <p:nvPr/>
        </p:nvSpPr>
        <p:spPr>
          <a:xfrm>
            <a:off x="793405" y="5301102"/>
            <a:ext cx="21162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kumimoji="0" lang="ar-AE" sz="6600" b="1" i="0" u="none" strike="noStrike" kern="1200" cap="none" spc="0" normalizeH="0" baseline="0" noProof="0" dirty="0">
                <a:ln/>
                <a:effectLst/>
                <a:highlight>
                  <a:srgbClr val="00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الواحة</a:t>
            </a:r>
            <a:r>
              <a:rPr kumimoji="0" lang="ar-AE" sz="4800" b="1" i="0" u="none" strike="noStrike" kern="1200" cap="none" spc="0" normalizeH="0" baseline="0" noProof="0" dirty="0">
                <a:ln/>
                <a:effectLst/>
                <a:highlight>
                  <a:srgbClr val="00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lang="en-US" sz="4800" b="1" cap="none" spc="0" dirty="0">
              <a:ln/>
              <a:effectLst/>
              <a:highlight>
                <a:srgbClr val="00FF00"/>
              </a:highlight>
            </a:endParaRPr>
          </a:p>
        </p:txBody>
      </p:sp>
      <p:pic>
        <p:nvPicPr>
          <p:cNvPr id="5" name="صورة 15">
            <a:extLst>
              <a:ext uri="{FF2B5EF4-FFF2-40B4-BE49-F238E27FC236}">
                <a16:creationId xmlns:a16="http://schemas.microsoft.com/office/drawing/2014/main" id="{8F868759-B86B-4CE8-90A4-A933BD734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6136" y="4098650"/>
            <a:ext cx="2129051" cy="26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5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3A8BA318-CDE2-453D-877E-57B580792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54635" y="3376718"/>
            <a:ext cx="1962586" cy="3009000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id="{1C581555-6FB2-463D-915B-E7C65B3B0E2F}"/>
              </a:ext>
            </a:extLst>
          </p:cNvPr>
          <p:cNvSpPr txBox="1"/>
          <p:nvPr/>
        </p:nvSpPr>
        <p:spPr>
          <a:xfrm>
            <a:off x="9665374" y="629173"/>
            <a:ext cx="363484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4EBEC1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أتعلم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DB4609-305E-49ED-9A35-69375B895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11" t="17830" r="25924" b="15060"/>
          <a:stretch/>
        </p:blipFill>
        <p:spPr>
          <a:xfrm>
            <a:off x="3657600" y="629174"/>
            <a:ext cx="7099497" cy="5567172"/>
          </a:xfrm>
          <a:prstGeom prst="rect">
            <a:avLst/>
          </a:prstGeom>
        </p:spPr>
      </p:pic>
      <p:pic>
        <p:nvPicPr>
          <p:cNvPr id="1026" name="Picture 2" descr="مصباح المصباح المتوهجة ، ضوء, الوجه, النص, الرأس png">
            <a:extLst>
              <a:ext uri="{FF2B5EF4-FFF2-40B4-BE49-F238E27FC236}">
                <a16:creationId xmlns:a16="http://schemas.microsoft.com/office/drawing/2014/main" id="{FC86A44D-AB44-412F-B4C5-AA00290E4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82" b="98068" l="1892" r="97838">
                        <a14:foregroundMark x1="15946" y1="27536" x2="11351" y2="45652"/>
                        <a14:foregroundMark x1="11351" y1="45652" x2="11892" y2="49517"/>
                        <a14:foregroundMark x1="14054" y1="53382" x2="5405" y2="40338"/>
                        <a14:foregroundMark x1="5405" y1="40338" x2="13243" y2="35749"/>
                        <a14:foregroundMark x1="15946" y1="24638" x2="17297" y2="55072"/>
                        <a14:foregroundMark x1="12432" y1="35024" x2="2432" y2="35749"/>
                        <a14:foregroundMark x1="49730" y1="29952" x2="70000" y2="29952"/>
                        <a14:foregroundMark x1="68649" y1="31643" x2="49459" y2="35024"/>
                        <a14:foregroundMark x1="49459" y1="35024" x2="46757" y2="25604"/>
                        <a14:foregroundMark x1="62973" y1="81159" x2="59730" y2="97585"/>
                        <a14:foregroundMark x1="59730" y1="97585" x2="59730" y2="97585"/>
                        <a14:foregroundMark x1="57838" y1="98309" x2="52432" y2="66908"/>
                        <a14:foregroundMark x1="56757" y1="97101" x2="50000" y2="80193"/>
                        <a14:foregroundMark x1="50000" y1="80193" x2="49730" y2="73188"/>
                        <a14:foregroundMark x1="47838" y1="82126" x2="56757" y2="94444"/>
                        <a14:foregroundMark x1="56757" y1="94444" x2="57568" y2="94444"/>
                        <a14:foregroundMark x1="57838" y1="95652" x2="45946" y2="84058"/>
                        <a14:foregroundMark x1="45946" y1="84058" x2="46216" y2="80435"/>
                        <a14:foregroundMark x1="47838" y1="90097" x2="64865" y2="91304"/>
                        <a14:foregroundMark x1="64865" y1="91304" x2="67568" y2="73188"/>
                        <a14:foregroundMark x1="74865" y1="87198" x2="87568" y2="75604"/>
                        <a14:foregroundMark x1="80270" y1="92754" x2="91081" y2="65942"/>
                        <a14:foregroundMark x1="91081" y1="65942" x2="88919" y2="62319"/>
                        <a14:foregroundMark x1="46216" y1="91063" x2="64595" y2="92512"/>
                        <a14:foregroundMark x1="64595" y1="92512" x2="68378" y2="91546"/>
                        <a14:foregroundMark x1="84865" y1="86715" x2="87297" y2="80435"/>
                        <a14:foregroundMark x1="45946" y1="35024" x2="72973" y2="31643"/>
                        <a14:foregroundMark x1="72973" y1="31643" x2="73784" y2="31159"/>
                        <a14:foregroundMark x1="65135" y1="30193" x2="58649" y2="19807"/>
                        <a14:foregroundMark x1="50541" y1="10145" x2="64595" y2="7729"/>
                        <a14:foregroundMark x1="64595" y1="7729" x2="65676" y2="7971"/>
                        <a14:foregroundMark x1="57838" y1="6280" x2="57027" y2="3623"/>
                        <a14:foregroundMark x1="90000" y1="20773" x2="93243" y2="19807"/>
                        <a14:foregroundMark x1="90000" y1="28502" x2="95405" y2="27053"/>
                        <a14:foregroundMark x1="93784" y1="35266" x2="96216" y2="35266"/>
                        <a14:foregroundMark x1="93784" y1="40338" x2="97838" y2="40338"/>
                        <a14:foregroundMark x1="46757" y1="14493" x2="62162" y2="11111"/>
                        <a14:foregroundMark x1="62162" y1="11111" x2="66486" y2="11594"/>
                        <a14:foregroundMark x1="52432" y1="97343" x2="61351" y2="97343"/>
                        <a14:foregroundMark x1="51622" y1="56039" x2="65676" y2="56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39" y="388680"/>
            <a:ext cx="1296537" cy="100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658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C577B1-9E7F-4620-ACC1-5E4F7CF25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7997" t="37109" r="47338" b="16016"/>
          <a:stretch/>
        </p:blipFill>
        <p:spPr bwMode="auto">
          <a:xfrm>
            <a:off x="0" y="0"/>
            <a:ext cx="1207008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ircle: Hollow 4">
            <a:extLst>
              <a:ext uri="{FF2B5EF4-FFF2-40B4-BE49-F238E27FC236}">
                <a16:creationId xmlns:a16="http://schemas.microsoft.com/office/drawing/2014/main" id="{7BC5085C-FC10-4EBD-AB1E-8922D1E2EA4B}"/>
              </a:ext>
            </a:extLst>
          </p:cNvPr>
          <p:cNvSpPr/>
          <p:nvPr/>
        </p:nvSpPr>
        <p:spPr>
          <a:xfrm>
            <a:off x="9939129" y="1537252"/>
            <a:ext cx="901149" cy="714511"/>
          </a:xfrm>
          <a:prstGeom prst="donut">
            <a:avLst>
              <a:gd name="adj" fmla="val 7239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2" descr="Palm tree art tropical palm trees clip 2 clipart - ClipartBarn">
            <a:hlinkClick r:id="rId3"/>
            <a:extLst>
              <a:ext uri="{FF2B5EF4-FFF2-40B4-BE49-F238E27FC236}">
                <a16:creationId xmlns:a16="http://schemas.microsoft.com/office/drawing/2014/main" id="{04C59EB7-76E4-4429-9C40-E81F65D1C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070" y="1029438"/>
            <a:ext cx="1174559" cy="135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F4CEB13E-2F2F-4273-9AD7-F93182BDC015}"/>
              </a:ext>
            </a:extLst>
          </p:cNvPr>
          <p:cNvSpPr/>
          <p:nvPr/>
        </p:nvSpPr>
        <p:spPr>
          <a:xfrm>
            <a:off x="9375912" y="3319669"/>
            <a:ext cx="901149" cy="714511"/>
          </a:xfrm>
          <a:prstGeom prst="donut">
            <a:avLst>
              <a:gd name="adj" fmla="val 7239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Palm tree art tropical palm trees clip 2 clipart - ClipartBarn">
            <a:hlinkClick r:id="rId3"/>
            <a:extLst>
              <a:ext uri="{FF2B5EF4-FFF2-40B4-BE49-F238E27FC236}">
                <a16:creationId xmlns:a16="http://schemas.microsoft.com/office/drawing/2014/main" id="{7A3184E8-D011-4D2A-806C-71F3E652C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790" y="2676208"/>
            <a:ext cx="1174559" cy="135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6BA2965-D3CB-436E-8339-573C222FDDE5}"/>
              </a:ext>
            </a:extLst>
          </p:cNvPr>
          <p:cNvSpPr/>
          <p:nvPr/>
        </p:nvSpPr>
        <p:spPr>
          <a:xfrm>
            <a:off x="5252043" y="5512904"/>
            <a:ext cx="901149" cy="714511"/>
          </a:xfrm>
          <a:prstGeom prst="donut">
            <a:avLst>
              <a:gd name="adj" fmla="val 7239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Palm tree art tropical palm trees clip 2 clipart - ClipartBarn">
            <a:hlinkClick r:id="rId3"/>
            <a:extLst>
              <a:ext uri="{FF2B5EF4-FFF2-40B4-BE49-F238E27FC236}">
                <a16:creationId xmlns:a16="http://schemas.microsoft.com/office/drawing/2014/main" id="{8892FB16-1C91-4730-9826-F71069A63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972" y="4833918"/>
            <a:ext cx="1174559" cy="135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18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0B4DF7F2-1845-4E53-BFB1-F03BB4BC0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322466"/>
            <a:ext cx="2238233" cy="2535534"/>
          </a:xfrm>
          <a:prstGeom prst="rect">
            <a:avLst/>
          </a:prstGeom>
        </p:spPr>
      </p:pic>
      <p:sp>
        <p:nvSpPr>
          <p:cNvPr id="3" name="مربع نص 3">
            <a:extLst>
              <a:ext uri="{FF2B5EF4-FFF2-40B4-BE49-F238E27FC236}">
                <a16:creationId xmlns:a16="http://schemas.microsoft.com/office/drawing/2014/main" id="{7307A4A2-59C7-4E77-891E-20F8191699C9}"/>
              </a:ext>
            </a:extLst>
          </p:cNvPr>
          <p:cNvSpPr txBox="1"/>
          <p:nvPr/>
        </p:nvSpPr>
        <p:spPr>
          <a:xfrm>
            <a:off x="8524568" y="643921"/>
            <a:ext cx="363484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4EBEC1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أتحدث مع زملائي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970CA-3F7A-4EAD-ABB9-E6FA6D7C1D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24" t="38489" r="38064" b="20416"/>
          <a:stretch/>
        </p:blipFill>
        <p:spPr>
          <a:xfrm>
            <a:off x="5609230" y="1678675"/>
            <a:ext cx="6211057" cy="4158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CACCBA-D966-41E3-BD3D-2FEDDFA5E1A6}"/>
              </a:ext>
            </a:extLst>
          </p:cNvPr>
          <p:cNvSpPr/>
          <p:nvPr/>
        </p:nvSpPr>
        <p:spPr>
          <a:xfrm>
            <a:off x="32587" y="776577"/>
            <a:ext cx="671469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FF00"/>
                </a:highlight>
              </a:rPr>
              <a:t>أين تعيش هذه الحيوانات يا بطل ؟ 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776089-9DA5-403B-8808-545DDB31FCA9}"/>
              </a:ext>
            </a:extLst>
          </p:cNvPr>
          <p:cNvSpPr/>
          <p:nvPr/>
        </p:nvSpPr>
        <p:spPr>
          <a:xfrm>
            <a:off x="3389935" y="3096037"/>
            <a:ext cx="19640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ighlight>
                  <a:srgbClr val="00FF00"/>
                </a:highlight>
              </a:rPr>
              <a:t>الغابة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3729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5E321-DC9A-4985-BF38-BA4BBFA7F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A0BD0CB-F0FF-49FB-9878-C4CFC5C408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84" t="36878" r="45617" b="26872"/>
          <a:stretch/>
        </p:blipFill>
        <p:spPr>
          <a:xfrm>
            <a:off x="974035" y="4122424"/>
            <a:ext cx="4369758" cy="2604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Text, letter&#10;&#10;Description automatically generated">
            <a:extLst>
              <a:ext uri="{FF2B5EF4-FFF2-40B4-BE49-F238E27FC236}">
                <a16:creationId xmlns:a16="http://schemas.microsoft.com/office/drawing/2014/main" id="{AF1BEA72-C20C-41E2-9336-25810334FB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9" t="10427" r="17601" b="10446"/>
          <a:stretch/>
        </p:blipFill>
        <p:spPr>
          <a:xfrm>
            <a:off x="36297" y="0"/>
            <a:ext cx="6281530" cy="4122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CDEDF7-BF36-46D9-B73B-B92AD48D5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827" y="145472"/>
            <a:ext cx="5764386" cy="6567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558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0B4DF7F2-1845-4E53-BFB1-F03BB4BC0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183" y="4284495"/>
            <a:ext cx="2129051" cy="2682687"/>
          </a:xfrm>
          <a:prstGeom prst="rect">
            <a:avLst/>
          </a:prstGeom>
        </p:spPr>
      </p:pic>
      <p:sp>
        <p:nvSpPr>
          <p:cNvPr id="3" name="مربع نص 3">
            <a:extLst>
              <a:ext uri="{FF2B5EF4-FFF2-40B4-BE49-F238E27FC236}">
                <a16:creationId xmlns:a16="http://schemas.microsoft.com/office/drawing/2014/main" id="{7307A4A2-59C7-4E77-891E-20F8191699C9}"/>
              </a:ext>
            </a:extLst>
          </p:cNvPr>
          <p:cNvSpPr txBox="1"/>
          <p:nvPr/>
        </p:nvSpPr>
        <p:spPr>
          <a:xfrm>
            <a:off x="8524568" y="643921"/>
            <a:ext cx="363484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4EBEC1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أتحدث مع زملائي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4CFEB5-9300-4B64-9BD5-28D6555273B5}"/>
              </a:ext>
            </a:extLst>
          </p:cNvPr>
          <p:cNvSpPr/>
          <p:nvPr/>
        </p:nvSpPr>
        <p:spPr>
          <a:xfrm>
            <a:off x="232406" y="778438"/>
            <a:ext cx="63268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FF00"/>
                </a:highlight>
              </a:rPr>
              <a:t>اذكر أسماء الحيوانات التي تعيش في بلادي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3289C3-7366-442C-9F13-36DB21B90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531" y="1413361"/>
            <a:ext cx="8692881" cy="480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0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3A8BA318-CDE2-453D-877E-57B580792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54635" y="3376718"/>
            <a:ext cx="1962586" cy="3009000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id="{1C581555-6FB2-463D-915B-E7C65B3B0E2F}"/>
              </a:ext>
            </a:extLst>
          </p:cNvPr>
          <p:cNvSpPr txBox="1"/>
          <p:nvPr/>
        </p:nvSpPr>
        <p:spPr>
          <a:xfrm>
            <a:off x="9665374" y="629173"/>
            <a:ext cx="363484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4EBEC1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أتعلم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6B12DE-14E0-48D8-8AB9-3F6CD80682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92" t="17009" r="59288" b="16086"/>
          <a:stretch/>
        </p:blipFill>
        <p:spPr>
          <a:xfrm>
            <a:off x="3657600" y="758528"/>
            <a:ext cx="7191692" cy="5340943"/>
          </a:xfrm>
          <a:prstGeom prst="rect">
            <a:avLst/>
          </a:prstGeom>
        </p:spPr>
      </p:pic>
      <p:pic>
        <p:nvPicPr>
          <p:cNvPr id="6" name="Picture 2" descr="مصباح المصباح المتوهجة ، ضوء, الوجه, النص, الرأس png">
            <a:extLst>
              <a:ext uri="{FF2B5EF4-FFF2-40B4-BE49-F238E27FC236}">
                <a16:creationId xmlns:a16="http://schemas.microsoft.com/office/drawing/2014/main" id="{AFFEBE84-A192-4A83-B1D1-89B7AAABE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82" b="98068" l="1892" r="97838">
                        <a14:foregroundMark x1="15946" y1="27536" x2="11351" y2="45652"/>
                        <a14:foregroundMark x1="11351" y1="45652" x2="11892" y2="49517"/>
                        <a14:foregroundMark x1="14054" y1="53382" x2="5405" y2="40338"/>
                        <a14:foregroundMark x1="5405" y1="40338" x2="13243" y2="35749"/>
                        <a14:foregroundMark x1="15946" y1="24638" x2="17297" y2="55072"/>
                        <a14:foregroundMark x1="12432" y1="35024" x2="2432" y2="35749"/>
                        <a14:foregroundMark x1="49730" y1="29952" x2="70000" y2="29952"/>
                        <a14:foregroundMark x1="68649" y1="31643" x2="49459" y2="35024"/>
                        <a14:foregroundMark x1="49459" y1="35024" x2="46757" y2="25604"/>
                        <a14:foregroundMark x1="62973" y1="81159" x2="59730" y2="97585"/>
                        <a14:foregroundMark x1="59730" y1="97585" x2="59730" y2="97585"/>
                        <a14:foregroundMark x1="57838" y1="98309" x2="52432" y2="66908"/>
                        <a14:foregroundMark x1="56757" y1="97101" x2="50000" y2="80193"/>
                        <a14:foregroundMark x1="50000" y1="80193" x2="49730" y2="73188"/>
                        <a14:foregroundMark x1="47838" y1="82126" x2="56757" y2="94444"/>
                        <a14:foregroundMark x1="56757" y1="94444" x2="57568" y2="94444"/>
                        <a14:foregroundMark x1="57838" y1="95652" x2="45946" y2="84058"/>
                        <a14:foregroundMark x1="45946" y1="84058" x2="46216" y2="80435"/>
                        <a14:foregroundMark x1="47838" y1="90097" x2="64865" y2="91304"/>
                        <a14:foregroundMark x1="64865" y1="91304" x2="67568" y2="73188"/>
                        <a14:foregroundMark x1="74865" y1="87198" x2="87568" y2="75604"/>
                        <a14:foregroundMark x1="80270" y1="92754" x2="91081" y2="65942"/>
                        <a14:foregroundMark x1="91081" y1="65942" x2="88919" y2="62319"/>
                        <a14:foregroundMark x1="46216" y1="91063" x2="64595" y2="92512"/>
                        <a14:foregroundMark x1="64595" y1="92512" x2="68378" y2="91546"/>
                        <a14:foregroundMark x1="84865" y1="86715" x2="87297" y2="80435"/>
                        <a14:foregroundMark x1="45946" y1="35024" x2="72973" y2="31643"/>
                        <a14:foregroundMark x1="72973" y1="31643" x2="73784" y2="31159"/>
                        <a14:foregroundMark x1="65135" y1="30193" x2="58649" y2="19807"/>
                        <a14:foregroundMark x1="50541" y1="10145" x2="64595" y2="7729"/>
                        <a14:foregroundMark x1="64595" y1="7729" x2="65676" y2="7971"/>
                        <a14:foregroundMark x1="57838" y1="6280" x2="57027" y2="3623"/>
                        <a14:foregroundMark x1="90000" y1="20773" x2="93243" y2="19807"/>
                        <a14:foregroundMark x1="90000" y1="28502" x2="95405" y2="27053"/>
                        <a14:foregroundMark x1="93784" y1="35266" x2="96216" y2="35266"/>
                        <a14:foregroundMark x1="93784" y1="40338" x2="97838" y2="40338"/>
                        <a14:foregroundMark x1="46757" y1="14493" x2="62162" y2="11111"/>
                        <a14:foregroundMark x1="62162" y1="11111" x2="66486" y2="11594"/>
                        <a14:foregroundMark x1="52432" y1="97343" x2="61351" y2="97343"/>
                        <a14:foregroundMark x1="51622" y1="56039" x2="65676" y2="56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39" y="388680"/>
            <a:ext cx="1296537" cy="100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222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mountain&#10;&#10;Description automatically generated">
            <a:extLst>
              <a:ext uri="{FF2B5EF4-FFF2-40B4-BE49-F238E27FC236}">
                <a16:creationId xmlns:a16="http://schemas.microsoft.com/office/drawing/2014/main" id="{CD3781C8-1EB8-4539-BF95-469A1A5B1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5DEB8A-4C6F-46F4-852C-B1A7C9ECCE94}"/>
              </a:ext>
            </a:extLst>
          </p:cNvPr>
          <p:cNvSpPr/>
          <p:nvPr/>
        </p:nvSpPr>
        <p:spPr>
          <a:xfrm>
            <a:off x="782341" y="451834"/>
            <a:ext cx="2796601" cy="100806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الجبال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E66CB6-63B7-4C68-B92E-D07CC02F5025}"/>
              </a:ext>
            </a:extLst>
          </p:cNvPr>
          <p:cNvSpPr/>
          <p:nvPr/>
        </p:nvSpPr>
        <p:spPr>
          <a:xfrm>
            <a:off x="7294431" y="259567"/>
            <a:ext cx="4492487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ما</a:t>
            </a:r>
            <a:r>
              <a:rPr kumimoji="0" lang="ar-AE" sz="3600" b="1" i="0" u="none" strike="noStrike" kern="1200" cap="none" spc="0" normalizeH="0" noProof="0" dirty="0">
                <a:ln/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هو المظهر الطبيعي في الصورة يا بطل ؟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7030A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0154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514CBDEB-BEE7-4174-A193-A3113857BE41}"/>
              </a:ext>
            </a:extLst>
          </p:cNvPr>
          <p:cNvSpPr/>
          <p:nvPr/>
        </p:nvSpPr>
        <p:spPr>
          <a:xfrm>
            <a:off x="5894241" y="485680"/>
            <a:ext cx="3408785" cy="1982449"/>
          </a:xfrm>
          <a:prstGeom prst="wedgeEllipseCallout">
            <a:avLst>
              <a:gd name="adj1" fmla="val 40728"/>
              <a:gd name="adj2" fmla="val 86072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من يذكرني يا أبطال ما هو أعلى جبل في بلادي الحبيبة الإمارات ؟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pic>
        <p:nvPicPr>
          <p:cNvPr id="5" name="Picture 4" descr="A view of a mountain&#10;&#10;Description automatically generated">
            <a:extLst>
              <a:ext uri="{FF2B5EF4-FFF2-40B4-BE49-F238E27FC236}">
                <a16:creationId xmlns:a16="http://schemas.microsoft.com/office/drawing/2014/main" id="{B6D3589C-A54F-4D36-B667-A38030B37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6" y="537926"/>
            <a:ext cx="5564164" cy="6060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1A650A-1E10-404B-8994-81571039FB93}"/>
              </a:ext>
            </a:extLst>
          </p:cNvPr>
          <p:cNvSpPr/>
          <p:nvPr/>
        </p:nvSpPr>
        <p:spPr>
          <a:xfrm>
            <a:off x="1801457" y="504098"/>
            <a:ext cx="4092783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effectLst>
                  <a:outerShdw dist="38100" dir="2700000" algn="tl" rotWithShape="0">
                    <a:srgbClr val="ED7D31"/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جبل جيس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highlight>
                  <a:srgbClr val="00FF00"/>
                </a:highlight>
                <a:latin typeface="Calibri" panose="020F0502020204030204"/>
                <a:cs typeface="Arial" panose="020B0604020202020204" pitchFamily="34" charset="0"/>
              </a:rPr>
              <a:t>في إمارة رأس الخيمة  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highlight>
                <a:srgbClr val="00FF00"/>
              </a:highlight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 descr="\\psf\Home\Downloads\image1.gif">
            <a:extLst>
              <a:ext uri="{FF2B5EF4-FFF2-40B4-BE49-F238E27FC236}">
                <a16:creationId xmlns:a16="http://schemas.microsoft.com/office/drawing/2014/main" id="{D887CA7F-E7A6-4CD0-8814-B4160DE91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03027" y="324154"/>
            <a:ext cx="2425148" cy="2024320"/>
          </a:xfrm>
          <a:prstGeom prst="rect">
            <a:avLst/>
          </a:prstGeom>
          <a:noFill/>
        </p:spPr>
      </p:pic>
      <p:pic>
        <p:nvPicPr>
          <p:cNvPr id="6" name="Picture 5" descr="A picture containing diagram, engineering drawing&#10;&#10;Description automatically generated">
            <a:extLst>
              <a:ext uri="{FF2B5EF4-FFF2-40B4-BE49-F238E27FC236}">
                <a16:creationId xmlns:a16="http://schemas.microsoft.com/office/drawing/2014/main" id="{A1C0B5F9-15DD-4B94-9BEA-2862B5A5DA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750" y1="29583" x2="69750" y2="28000"/>
                        <a14:foregroundMark x1="71833" y1="24917" x2="80417" y2="19167"/>
                        <a14:foregroundMark x1="80417" y1="19167" x2="78667" y2="12250"/>
                        <a14:foregroundMark x1="78667" y1="12250" x2="74000" y2="1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03" t="7081" r="15024" b="9178"/>
          <a:stretch/>
        </p:blipFill>
        <p:spPr>
          <a:xfrm>
            <a:off x="7539805" y="3166280"/>
            <a:ext cx="4286425" cy="350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0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3AB0FD-A300-4E6D-BD3D-6E87FF5B6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986" y="3183826"/>
            <a:ext cx="5738593" cy="3227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E4EEB0-3AE1-4137-A973-C3DFD0A72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05" y="3183826"/>
            <a:ext cx="5738596" cy="322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dark, large, table, water&#10;&#10;Description automatically generated">
            <a:extLst>
              <a:ext uri="{FF2B5EF4-FFF2-40B4-BE49-F238E27FC236}">
                <a16:creationId xmlns:a16="http://schemas.microsoft.com/office/drawing/2014/main" id="{61666B67-B9DE-410C-975F-4A4F0494E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23" y="289560"/>
            <a:ext cx="5417820" cy="3139440"/>
          </a:xfrm>
          <a:prstGeom prst="rect">
            <a:avLst/>
          </a:prstGeom>
        </p:spPr>
      </p:pic>
      <p:pic>
        <p:nvPicPr>
          <p:cNvPr id="7" name="Picture 6" descr="A picture containing dark, large, table, water&#10;&#10;Description automatically generated">
            <a:extLst>
              <a:ext uri="{FF2B5EF4-FFF2-40B4-BE49-F238E27FC236}">
                <a16:creationId xmlns:a16="http://schemas.microsoft.com/office/drawing/2014/main" id="{11E53E4D-D29C-4739-AF43-DAC270BC7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76" y="325496"/>
            <a:ext cx="5417820" cy="3139440"/>
          </a:xfrm>
          <a:prstGeom prst="rect">
            <a:avLst/>
          </a:prstGeom>
        </p:spPr>
      </p:pic>
      <p:pic>
        <p:nvPicPr>
          <p:cNvPr id="8" name="Picture 7" descr="A picture containing dark, large, table, water&#10;&#10;Description automatically generated">
            <a:extLst>
              <a:ext uri="{FF2B5EF4-FFF2-40B4-BE49-F238E27FC236}">
                <a16:creationId xmlns:a16="http://schemas.microsoft.com/office/drawing/2014/main" id="{2E0D099B-FFF3-4914-957B-425B828E9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266" y="289560"/>
            <a:ext cx="5417820" cy="31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1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3A8BA318-CDE2-453D-877E-57B580792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54635" y="3376718"/>
            <a:ext cx="1962586" cy="3009000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id="{1C581555-6FB2-463D-915B-E7C65B3B0E2F}"/>
              </a:ext>
            </a:extLst>
          </p:cNvPr>
          <p:cNvSpPr txBox="1"/>
          <p:nvPr/>
        </p:nvSpPr>
        <p:spPr>
          <a:xfrm>
            <a:off x="9665374" y="629173"/>
            <a:ext cx="363484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4EBEC1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أتعلم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60BA9-33C0-41FD-AA2E-05CAD97F23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63" t="17830" r="59172" b="15060"/>
          <a:stretch/>
        </p:blipFill>
        <p:spPr>
          <a:xfrm>
            <a:off x="3500439" y="629173"/>
            <a:ext cx="7216658" cy="5599654"/>
          </a:xfrm>
          <a:prstGeom prst="rect">
            <a:avLst/>
          </a:prstGeom>
        </p:spPr>
      </p:pic>
      <p:pic>
        <p:nvPicPr>
          <p:cNvPr id="6" name="Picture 2" descr="مصباح المصباح المتوهجة ، ضوء, الوجه, النص, الرأس png">
            <a:extLst>
              <a:ext uri="{FF2B5EF4-FFF2-40B4-BE49-F238E27FC236}">
                <a16:creationId xmlns:a16="http://schemas.microsoft.com/office/drawing/2014/main" id="{5E4E445C-1DF8-4878-83F9-CBCEAA51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82" b="98068" l="1892" r="97838">
                        <a14:foregroundMark x1="15946" y1="27536" x2="11351" y2="45652"/>
                        <a14:foregroundMark x1="11351" y1="45652" x2="11892" y2="49517"/>
                        <a14:foregroundMark x1="14054" y1="53382" x2="5405" y2="40338"/>
                        <a14:foregroundMark x1="5405" y1="40338" x2="13243" y2="35749"/>
                        <a14:foregroundMark x1="15946" y1="24638" x2="17297" y2="55072"/>
                        <a14:foregroundMark x1="12432" y1="35024" x2="2432" y2="35749"/>
                        <a14:foregroundMark x1="49730" y1="29952" x2="70000" y2="29952"/>
                        <a14:foregroundMark x1="68649" y1="31643" x2="49459" y2="35024"/>
                        <a14:foregroundMark x1="49459" y1="35024" x2="46757" y2="25604"/>
                        <a14:foregroundMark x1="62973" y1="81159" x2="59730" y2="97585"/>
                        <a14:foregroundMark x1="59730" y1="97585" x2="59730" y2="97585"/>
                        <a14:foregroundMark x1="57838" y1="98309" x2="52432" y2="66908"/>
                        <a14:foregroundMark x1="56757" y1="97101" x2="50000" y2="80193"/>
                        <a14:foregroundMark x1="50000" y1="80193" x2="49730" y2="73188"/>
                        <a14:foregroundMark x1="47838" y1="82126" x2="56757" y2="94444"/>
                        <a14:foregroundMark x1="56757" y1="94444" x2="57568" y2="94444"/>
                        <a14:foregroundMark x1="57838" y1="95652" x2="45946" y2="84058"/>
                        <a14:foregroundMark x1="45946" y1="84058" x2="46216" y2="80435"/>
                        <a14:foregroundMark x1="47838" y1="90097" x2="64865" y2="91304"/>
                        <a14:foregroundMark x1="64865" y1="91304" x2="67568" y2="73188"/>
                        <a14:foregroundMark x1="74865" y1="87198" x2="87568" y2="75604"/>
                        <a14:foregroundMark x1="80270" y1="92754" x2="91081" y2="65942"/>
                        <a14:foregroundMark x1="91081" y1="65942" x2="88919" y2="62319"/>
                        <a14:foregroundMark x1="46216" y1="91063" x2="64595" y2="92512"/>
                        <a14:foregroundMark x1="64595" y1="92512" x2="68378" y2="91546"/>
                        <a14:foregroundMark x1="84865" y1="86715" x2="87297" y2="80435"/>
                        <a14:foregroundMark x1="45946" y1="35024" x2="72973" y2="31643"/>
                        <a14:foregroundMark x1="72973" y1="31643" x2="73784" y2="31159"/>
                        <a14:foregroundMark x1="65135" y1="30193" x2="58649" y2="19807"/>
                        <a14:foregroundMark x1="50541" y1="10145" x2="64595" y2="7729"/>
                        <a14:foregroundMark x1="64595" y1="7729" x2="65676" y2="7971"/>
                        <a14:foregroundMark x1="57838" y1="6280" x2="57027" y2="3623"/>
                        <a14:foregroundMark x1="90000" y1="20773" x2="93243" y2="19807"/>
                        <a14:foregroundMark x1="90000" y1="28502" x2="95405" y2="27053"/>
                        <a14:foregroundMark x1="93784" y1="35266" x2="96216" y2="35266"/>
                        <a14:foregroundMark x1="93784" y1="40338" x2="97838" y2="40338"/>
                        <a14:foregroundMark x1="46757" y1="14493" x2="62162" y2="11111"/>
                        <a14:foregroundMark x1="62162" y1="11111" x2="66486" y2="11594"/>
                        <a14:foregroundMark x1="52432" y1="97343" x2="61351" y2="97343"/>
                        <a14:foregroundMark x1="51622" y1="56039" x2="65676" y2="56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39" y="388680"/>
            <a:ext cx="1296537" cy="100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724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3E89D-C2B6-40A1-979C-BF9AA4941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8" t="17955" r="23478" b="7999"/>
          <a:stretch/>
        </p:blipFill>
        <p:spPr>
          <a:xfrm>
            <a:off x="12922" y="0"/>
            <a:ext cx="7875639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EA28C92-F71F-41EB-8E22-B693E172F6C5}"/>
              </a:ext>
            </a:extLst>
          </p:cNvPr>
          <p:cNvSpPr/>
          <p:nvPr/>
        </p:nvSpPr>
        <p:spPr>
          <a:xfrm>
            <a:off x="4390486" y="1954831"/>
            <a:ext cx="710381" cy="604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AB3B77-47C6-47C9-A590-98428379C745}"/>
              </a:ext>
            </a:extLst>
          </p:cNvPr>
          <p:cNvSpPr/>
          <p:nvPr/>
        </p:nvSpPr>
        <p:spPr>
          <a:xfrm>
            <a:off x="3653462" y="3550676"/>
            <a:ext cx="737024" cy="604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1D4315-A2A6-4173-A3C6-C7096DBC49FF}"/>
              </a:ext>
            </a:extLst>
          </p:cNvPr>
          <p:cNvSpPr/>
          <p:nvPr/>
        </p:nvSpPr>
        <p:spPr>
          <a:xfrm>
            <a:off x="2189177" y="3385584"/>
            <a:ext cx="510047" cy="604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C9FDF06-F10B-48E8-8711-80B7BC44BD0A}"/>
              </a:ext>
            </a:extLst>
          </p:cNvPr>
          <p:cNvSpPr/>
          <p:nvPr/>
        </p:nvSpPr>
        <p:spPr>
          <a:xfrm>
            <a:off x="2521119" y="1954831"/>
            <a:ext cx="1015859" cy="99720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64EAC50-70EB-4250-A3A3-CEEF1DDD55FC}"/>
              </a:ext>
            </a:extLst>
          </p:cNvPr>
          <p:cNvSpPr/>
          <p:nvPr/>
        </p:nvSpPr>
        <p:spPr>
          <a:xfrm>
            <a:off x="5092544" y="80727"/>
            <a:ext cx="1295828" cy="46847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53A3DA3-FC3B-40C4-99B0-F50C69F4B5D3}"/>
              </a:ext>
            </a:extLst>
          </p:cNvPr>
          <p:cNvSpPr/>
          <p:nvPr/>
        </p:nvSpPr>
        <p:spPr>
          <a:xfrm>
            <a:off x="4956894" y="743177"/>
            <a:ext cx="783564" cy="46847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A17800-9BDB-4F1E-9E5D-8497A3ACF60F}"/>
              </a:ext>
            </a:extLst>
          </p:cNvPr>
          <p:cNvSpPr/>
          <p:nvPr/>
        </p:nvSpPr>
        <p:spPr>
          <a:xfrm>
            <a:off x="3006305" y="3477863"/>
            <a:ext cx="619815" cy="54215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F13AC8-A969-4453-9D1D-474495E25AEE}"/>
              </a:ext>
            </a:extLst>
          </p:cNvPr>
          <p:cNvSpPr/>
          <p:nvPr/>
        </p:nvSpPr>
        <p:spPr>
          <a:xfrm>
            <a:off x="8082587" y="3672674"/>
            <a:ext cx="3726426" cy="18620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15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الجزر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A picture containing aircraft, transport, airplane, flying&#10;&#10;Description automatically generated">
            <a:extLst>
              <a:ext uri="{FF2B5EF4-FFF2-40B4-BE49-F238E27FC236}">
                <a16:creationId xmlns:a16="http://schemas.microsoft.com/office/drawing/2014/main" id="{FBA454D0-B5D0-454A-80E4-2D279E2BD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8" y="4603698"/>
            <a:ext cx="3686169" cy="2011303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EC4C9CB-AF35-44E8-B254-F9C9C98560E1}"/>
              </a:ext>
            </a:extLst>
          </p:cNvPr>
          <p:cNvSpPr/>
          <p:nvPr/>
        </p:nvSpPr>
        <p:spPr>
          <a:xfrm>
            <a:off x="7985886" y="162231"/>
            <a:ext cx="4083509" cy="2544768"/>
          </a:xfrm>
          <a:prstGeom prst="wedgeRoundRect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دعونا الآن يا أبطال نحلّق فوق مياه الخليج العربي لنستكشف المظاهر الطبيعية الموجودة فيه ،ياترى ماذا تسمى هذه الأرض اليابسة التي توجد في مياه الخليج العربي؟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EB05994E-A6E1-4A45-B6DF-7DD9215BD4D2}"/>
              </a:ext>
            </a:extLst>
          </p:cNvPr>
          <p:cNvSpPr/>
          <p:nvPr/>
        </p:nvSpPr>
        <p:spPr>
          <a:xfrm>
            <a:off x="1195995" y="400714"/>
            <a:ext cx="2869063" cy="1153404"/>
          </a:xfrm>
          <a:prstGeom prst="donut">
            <a:avLst>
              <a:gd name="adj" fmla="val 1054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66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5" grpId="0" animBg="1"/>
      <p:bldP spid="17" grpId="0" animBg="1"/>
      <p:bldP spid="19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next to the ocean&#10;&#10;Description automatically generated">
            <a:extLst>
              <a:ext uri="{FF2B5EF4-FFF2-40B4-BE49-F238E27FC236}">
                <a16:creationId xmlns:a16="http://schemas.microsoft.com/office/drawing/2014/main" id="{52916AD9-3A98-4ECA-B249-9F6476A6E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F748A3-C032-459B-9FCA-829F9E1EC089}"/>
              </a:ext>
            </a:extLst>
          </p:cNvPr>
          <p:cNvSpPr/>
          <p:nvPr/>
        </p:nvSpPr>
        <p:spPr>
          <a:xfrm>
            <a:off x="225526" y="131370"/>
            <a:ext cx="27029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الجزيرة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74ACE0D-E9A2-4A96-954B-F6AF8182E971}"/>
              </a:ext>
            </a:extLst>
          </p:cNvPr>
          <p:cNvSpPr/>
          <p:nvPr/>
        </p:nvSpPr>
        <p:spPr>
          <a:xfrm>
            <a:off x="1047136" y="1335519"/>
            <a:ext cx="11144864" cy="409188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97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3A8BA318-CDE2-453D-877E-57B580792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54635" y="3376718"/>
            <a:ext cx="1962586" cy="3009000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id="{1C581555-6FB2-463D-915B-E7C65B3B0E2F}"/>
              </a:ext>
            </a:extLst>
          </p:cNvPr>
          <p:cNvSpPr txBox="1"/>
          <p:nvPr/>
        </p:nvSpPr>
        <p:spPr>
          <a:xfrm>
            <a:off x="9665374" y="629173"/>
            <a:ext cx="363484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4EBEC1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أتعلم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A6193-EF93-46B1-9825-F7D2049413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31" t="17009" r="26385" b="16086"/>
          <a:stretch/>
        </p:blipFill>
        <p:spPr>
          <a:xfrm>
            <a:off x="3643952" y="750684"/>
            <a:ext cx="6935582" cy="5356631"/>
          </a:xfrm>
          <a:prstGeom prst="rect">
            <a:avLst/>
          </a:prstGeom>
        </p:spPr>
      </p:pic>
      <p:pic>
        <p:nvPicPr>
          <p:cNvPr id="6" name="Picture 2" descr="مصباح المصباح المتوهجة ، ضوء, الوجه, النص, الرأس png">
            <a:extLst>
              <a:ext uri="{FF2B5EF4-FFF2-40B4-BE49-F238E27FC236}">
                <a16:creationId xmlns:a16="http://schemas.microsoft.com/office/drawing/2014/main" id="{19D9AFDD-C2CD-47DC-872E-8547ACD71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82" b="98068" l="1892" r="97838">
                        <a14:foregroundMark x1="15946" y1="27536" x2="11351" y2="45652"/>
                        <a14:foregroundMark x1="11351" y1="45652" x2="11892" y2="49517"/>
                        <a14:foregroundMark x1="14054" y1="53382" x2="5405" y2="40338"/>
                        <a14:foregroundMark x1="5405" y1="40338" x2="13243" y2="35749"/>
                        <a14:foregroundMark x1="15946" y1="24638" x2="17297" y2="55072"/>
                        <a14:foregroundMark x1="12432" y1="35024" x2="2432" y2="35749"/>
                        <a14:foregroundMark x1="49730" y1="29952" x2="70000" y2="29952"/>
                        <a14:foregroundMark x1="68649" y1="31643" x2="49459" y2="35024"/>
                        <a14:foregroundMark x1="49459" y1="35024" x2="46757" y2="25604"/>
                        <a14:foregroundMark x1="62973" y1="81159" x2="59730" y2="97585"/>
                        <a14:foregroundMark x1="59730" y1="97585" x2="59730" y2="97585"/>
                        <a14:foregroundMark x1="57838" y1="98309" x2="52432" y2="66908"/>
                        <a14:foregroundMark x1="56757" y1="97101" x2="50000" y2="80193"/>
                        <a14:foregroundMark x1="50000" y1="80193" x2="49730" y2="73188"/>
                        <a14:foregroundMark x1="47838" y1="82126" x2="56757" y2="94444"/>
                        <a14:foregroundMark x1="56757" y1="94444" x2="57568" y2="94444"/>
                        <a14:foregroundMark x1="57838" y1="95652" x2="45946" y2="84058"/>
                        <a14:foregroundMark x1="45946" y1="84058" x2="46216" y2="80435"/>
                        <a14:foregroundMark x1="47838" y1="90097" x2="64865" y2="91304"/>
                        <a14:foregroundMark x1="64865" y1="91304" x2="67568" y2="73188"/>
                        <a14:foregroundMark x1="74865" y1="87198" x2="87568" y2="75604"/>
                        <a14:foregroundMark x1="80270" y1="92754" x2="91081" y2="65942"/>
                        <a14:foregroundMark x1="91081" y1="65942" x2="88919" y2="62319"/>
                        <a14:foregroundMark x1="46216" y1="91063" x2="64595" y2="92512"/>
                        <a14:foregroundMark x1="64595" y1="92512" x2="68378" y2="91546"/>
                        <a14:foregroundMark x1="84865" y1="86715" x2="87297" y2="80435"/>
                        <a14:foregroundMark x1="45946" y1="35024" x2="72973" y2="31643"/>
                        <a14:foregroundMark x1="72973" y1="31643" x2="73784" y2="31159"/>
                        <a14:foregroundMark x1="65135" y1="30193" x2="58649" y2="19807"/>
                        <a14:foregroundMark x1="50541" y1="10145" x2="64595" y2="7729"/>
                        <a14:foregroundMark x1="64595" y1="7729" x2="65676" y2="7971"/>
                        <a14:foregroundMark x1="57838" y1="6280" x2="57027" y2="3623"/>
                        <a14:foregroundMark x1="90000" y1="20773" x2="93243" y2="19807"/>
                        <a14:foregroundMark x1="90000" y1="28502" x2="95405" y2="27053"/>
                        <a14:foregroundMark x1="93784" y1="35266" x2="96216" y2="35266"/>
                        <a14:foregroundMark x1="93784" y1="40338" x2="97838" y2="40338"/>
                        <a14:foregroundMark x1="46757" y1="14493" x2="62162" y2="11111"/>
                        <a14:foregroundMark x1="62162" y1="11111" x2="66486" y2="11594"/>
                        <a14:foregroundMark x1="52432" y1="97343" x2="61351" y2="97343"/>
                        <a14:foregroundMark x1="51622" y1="56039" x2="65676" y2="56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39" y="388680"/>
            <a:ext cx="1296537" cy="100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04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173579-1323-4C83-8CCC-A65F0B469A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8" t="17955" r="23478" b="7999"/>
          <a:stretch/>
        </p:blipFill>
        <p:spPr>
          <a:xfrm>
            <a:off x="1244458" y="727363"/>
            <a:ext cx="7276088" cy="540327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0BE39A8-39DC-4038-BEF4-BD1C780DCF8F}"/>
              </a:ext>
            </a:extLst>
          </p:cNvPr>
          <p:cNvSpPr/>
          <p:nvPr/>
        </p:nvSpPr>
        <p:spPr>
          <a:xfrm>
            <a:off x="4513990" y="3428999"/>
            <a:ext cx="737024" cy="604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CBF4AC8-D013-4202-9426-9140BE80AF7F}"/>
              </a:ext>
            </a:extLst>
          </p:cNvPr>
          <p:cNvSpPr/>
          <p:nvPr/>
        </p:nvSpPr>
        <p:spPr>
          <a:xfrm>
            <a:off x="3134847" y="3236777"/>
            <a:ext cx="737024" cy="604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DDBA20-7B01-4272-8732-8B3D1B15C2AE}"/>
              </a:ext>
            </a:extLst>
          </p:cNvPr>
          <p:cNvSpPr/>
          <p:nvPr/>
        </p:nvSpPr>
        <p:spPr>
          <a:xfrm>
            <a:off x="8520546" y="1305340"/>
            <a:ext cx="2748697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جزر طبيعية خلقها الله تعالى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0E32369-D5D0-45A8-9F49-7439A50E4E69}"/>
              </a:ext>
            </a:extLst>
          </p:cNvPr>
          <p:cNvSpPr/>
          <p:nvPr/>
        </p:nvSpPr>
        <p:spPr>
          <a:xfrm>
            <a:off x="5090673" y="2065344"/>
            <a:ext cx="737024" cy="604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8906433-6673-4721-A581-070CB1FD7B28}"/>
              </a:ext>
            </a:extLst>
          </p:cNvPr>
          <p:cNvSpPr/>
          <p:nvPr/>
        </p:nvSpPr>
        <p:spPr>
          <a:xfrm>
            <a:off x="5727488" y="1257189"/>
            <a:ext cx="737024" cy="604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EAD100-FDE2-4CFE-97D6-396BDF44FB8D}"/>
              </a:ext>
            </a:extLst>
          </p:cNvPr>
          <p:cNvSpPr/>
          <p:nvPr/>
        </p:nvSpPr>
        <p:spPr>
          <a:xfrm>
            <a:off x="6600989" y="621933"/>
            <a:ext cx="737024" cy="604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1B243C-A513-402F-83FB-80D14C7A578E}"/>
              </a:ext>
            </a:extLst>
          </p:cNvPr>
          <p:cNvSpPr/>
          <p:nvPr/>
        </p:nvSpPr>
        <p:spPr>
          <a:xfrm>
            <a:off x="5863965" y="599790"/>
            <a:ext cx="737024" cy="604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E7436A-1C61-47EE-AD4E-5E6C71444059}"/>
              </a:ext>
            </a:extLst>
          </p:cNvPr>
          <p:cNvSpPr/>
          <p:nvPr/>
        </p:nvSpPr>
        <p:spPr>
          <a:xfrm>
            <a:off x="3325632" y="2065344"/>
            <a:ext cx="737024" cy="604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62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92513A-5925-46AF-9F0F-4E84B9566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411" y="709683"/>
            <a:ext cx="5809069" cy="5766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785484C-261C-4B02-9E50-903A3116B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37" y="1351128"/>
            <a:ext cx="4833608" cy="538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775E6B-7F2F-48B3-9E32-380A556BB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00" y="3904611"/>
            <a:ext cx="3390589" cy="2305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869A7E-2AAB-44F7-98FD-BF80D4A65209}"/>
              </a:ext>
            </a:extLst>
          </p:cNvPr>
          <p:cNvSpPr/>
          <p:nvPr/>
        </p:nvSpPr>
        <p:spPr>
          <a:xfrm>
            <a:off x="7983493" y="766128"/>
            <a:ext cx="3617104" cy="42165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جزر صناعية بناها الإنسان</a:t>
            </a:r>
          </a:p>
          <a:p>
            <a:pPr algn="ctr"/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مثل :</a:t>
            </a:r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جزيرة النخلة </a:t>
            </a:r>
          </a:p>
          <a:p>
            <a:pPr algn="ctr"/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في إمارة دبي </a:t>
            </a:r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وجزيرة المرجان في إمارة رأس الخيمة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FF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28BA54-7974-444B-9C86-B02F960C4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269" y="3906641"/>
            <a:ext cx="3291839" cy="2303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39FF0D-EF85-49CF-85DB-80C33D792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701" y="661671"/>
            <a:ext cx="5393824" cy="3082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999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صورة ذات صلة">
            <a:hlinkClick r:id="rId2"/>
            <a:extLst>
              <a:ext uri="{FF2B5EF4-FFF2-40B4-BE49-F238E27FC236}">
                <a16:creationId xmlns:a16="http://schemas.microsoft.com/office/drawing/2014/main" id="{F400FAF8-FA9E-44E2-AED5-2B24DFF5A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258059-1906-4FF3-B897-4A165272D5DB}"/>
              </a:ext>
            </a:extLst>
          </p:cNvPr>
          <p:cNvSpPr/>
          <p:nvPr/>
        </p:nvSpPr>
        <p:spPr>
          <a:xfrm>
            <a:off x="579961" y="717654"/>
            <a:ext cx="2486579" cy="144655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10CF9B"/>
            </a:solidFill>
            <a:prstDash val="solid"/>
          </a:ln>
          <a:effectLst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0" i="0" u="none" strike="noStrike" kern="0" cap="none" spc="0" normalizeH="0" baseline="0" noProof="0" dirty="0">
                <a:ln w="6600">
                  <a:solidFill>
                    <a:srgbClr val="009DD9"/>
                  </a:solidFill>
                  <a:prstDash val="solid"/>
                </a:ln>
                <a:solidFill>
                  <a:srgbClr val="A5C249">
                    <a:lumMod val="75000"/>
                  </a:srgbClr>
                </a:solidFill>
                <a:effectLst>
                  <a:outerShdw dist="38100" dir="2700000" algn="tl" rotWithShape="0">
                    <a:srgbClr val="009DD9"/>
                  </a:outerShdw>
                </a:effectLst>
                <a:uLnTx/>
                <a:uFillTx/>
                <a:latin typeface="Constantia"/>
                <a:ea typeface="+mn-ea"/>
                <a:cs typeface="(AH) Manal Black" pitchFamily="2" charset="-78"/>
              </a:rPr>
              <a:t>السهول</a:t>
            </a:r>
            <a:endParaRPr kumimoji="0" lang="en-US" sz="5400" b="0" i="0" u="none" strike="noStrike" kern="0" cap="none" spc="0" normalizeH="0" baseline="0" noProof="0" dirty="0">
              <a:ln w="6600">
                <a:solidFill>
                  <a:srgbClr val="009DD9"/>
                </a:solidFill>
                <a:prstDash val="solid"/>
              </a:ln>
              <a:solidFill>
                <a:srgbClr val="A5C249">
                  <a:lumMod val="75000"/>
                </a:srgbClr>
              </a:solidFill>
              <a:effectLst>
                <a:outerShdw dist="38100" dir="2700000" algn="tl" rotWithShape="0">
                  <a:srgbClr val="009DD9"/>
                </a:outerShdw>
              </a:effectLst>
              <a:uLnTx/>
              <a:uFillTx/>
              <a:latin typeface="Constantia"/>
              <a:ea typeface="+mn-ea"/>
              <a:cs typeface="(AH) Manal Black" pitchFamily="2" charset="-78"/>
            </a:endParaRPr>
          </a:p>
        </p:txBody>
      </p:sp>
      <p:sp>
        <p:nvSpPr>
          <p:cNvPr id="6" name="تمرير أفقي 4">
            <a:extLst>
              <a:ext uri="{FF2B5EF4-FFF2-40B4-BE49-F238E27FC236}">
                <a16:creationId xmlns:a16="http://schemas.microsoft.com/office/drawing/2014/main" id="{7B2340A7-0901-4960-8F98-F8155E1D8E8F}"/>
              </a:ext>
            </a:extLst>
          </p:cNvPr>
          <p:cNvSpPr/>
          <p:nvPr/>
        </p:nvSpPr>
        <p:spPr>
          <a:xfrm>
            <a:off x="4724400" y="899409"/>
            <a:ext cx="7130634" cy="2529590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009DD9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Arial" panose="020B0604020202020204" pitchFamily="34" charset="0"/>
              </a:rPr>
              <a:t>هي أرض منبسطة قليلة الارتفاع 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Arial" panose="020B0604020202020204" pitchFamily="34" charset="0"/>
              </a:rPr>
              <a:t>ولونها</a:t>
            </a:r>
            <a:r>
              <a:rPr kumimoji="0" lang="ar-AE" sz="44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nstantia"/>
                <a:ea typeface="+mn-ea"/>
                <a:cs typeface="Arial" panose="020B0604020202020204" pitchFamily="34" charset="0"/>
              </a:rPr>
              <a:t> أخضر </a:t>
            </a:r>
            <a:r>
              <a:rPr kumimoji="0" lang="ar-AE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Arial" panose="020B0604020202020204" pitchFamily="34" charset="0"/>
              </a:rPr>
              <a:t>على الخريطة ؟</a:t>
            </a:r>
          </a:p>
        </p:txBody>
      </p:sp>
    </p:spTree>
    <p:extLst>
      <p:ext uri="{BB962C8B-B14F-4D97-AF65-F5344CB8AC3E}">
        <p14:creationId xmlns:p14="http://schemas.microsoft.com/office/powerpoint/2010/main" val="302455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294A141-3242-4099-8824-91C157610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" t="1211" r="3705" b="3585"/>
          <a:stretch/>
        </p:blipFill>
        <p:spPr bwMode="auto">
          <a:xfrm>
            <a:off x="0" y="-69574"/>
            <a:ext cx="12192000" cy="692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ircle: Hollow 2">
            <a:extLst>
              <a:ext uri="{FF2B5EF4-FFF2-40B4-BE49-F238E27FC236}">
                <a16:creationId xmlns:a16="http://schemas.microsoft.com/office/drawing/2014/main" id="{D4687ADA-3FD6-4FDE-A75E-DFF1FF828E7F}"/>
              </a:ext>
            </a:extLst>
          </p:cNvPr>
          <p:cNvSpPr/>
          <p:nvPr/>
        </p:nvSpPr>
        <p:spPr>
          <a:xfrm rot="5400000">
            <a:off x="10618822" y="1758268"/>
            <a:ext cx="1623392" cy="376656"/>
          </a:xfrm>
          <a:prstGeom prst="donut">
            <a:avLst>
              <a:gd name="adj" fmla="val 4351"/>
            </a:avLst>
          </a:prstGeom>
          <a:solidFill>
            <a:srgbClr val="FF00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EFD27CEB-DC67-43A0-AED8-121C710AA839}"/>
              </a:ext>
            </a:extLst>
          </p:cNvPr>
          <p:cNvSpPr/>
          <p:nvPr/>
        </p:nvSpPr>
        <p:spPr>
          <a:xfrm rot="19801000" flipV="1">
            <a:off x="5204479" y="2203165"/>
            <a:ext cx="5327374" cy="1480935"/>
          </a:xfrm>
          <a:prstGeom prst="donut">
            <a:avLst>
              <a:gd name="adj" fmla="val 4351"/>
            </a:avLst>
          </a:prstGeom>
          <a:solidFill>
            <a:srgbClr val="FF00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4F510B6-3926-4B98-A4E5-B04CE93D4022}"/>
              </a:ext>
            </a:extLst>
          </p:cNvPr>
          <p:cNvCxnSpPr>
            <a:cxnSpLocks/>
          </p:cNvCxnSpPr>
          <p:nvPr/>
        </p:nvCxnSpPr>
        <p:spPr>
          <a:xfrm flipH="1" flipV="1">
            <a:off x="4439478" y="1298713"/>
            <a:ext cx="3074507" cy="234693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E73587-6FF8-4429-93DB-9C7BBA02406A}"/>
              </a:ext>
            </a:extLst>
          </p:cNvPr>
          <p:cNvCxnSpPr>
            <a:cxnSpLocks/>
          </p:cNvCxnSpPr>
          <p:nvPr/>
        </p:nvCxnSpPr>
        <p:spPr>
          <a:xfrm flipV="1">
            <a:off x="11242190" y="835639"/>
            <a:ext cx="535055" cy="60146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F1B875E5-BF5D-4D7D-952F-27BC049296E5}"/>
              </a:ext>
            </a:extLst>
          </p:cNvPr>
          <p:cNvSpPr/>
          <p:nvPr/>
        </p:nvSpPr>
        <p:spPr>
          <a:xfrm rot="10800000" flipV="1">
            <a:off x="1126435" y="537541"/>
            <a:ext cx="3491321" cy="1194720"/>
          </a:xfrm>
          <a:prstGeom prst="donut">
            <a:avLst>
              <a:gd name="adj" fmla="val 4351"/>
            </a:avLst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AB35DEB5-81F3-4F70-B5FD-088BD6062347}"/>
              </a:ext>
            </a:extLst>
          </p:cNvPr>
          <p:cNvSpPr/>
          <p:nvPr/>
        </p:nvSpPr>
        <p:spPr>
          <a:xfrm rot="16200000" flipV="1">
            <a:off x="11176432" y="983254"/>
            <a:ext cx="1472020" cy="454665"/>
          </a:xfrm>
          <a:prstGeom prst="donut">
            <a:avLst>
              <a:gd name="adj" fmla="val 4351"/>
            </a:avLst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FE0634-E5F4-41FD-A5DD-0B2B81C61F34}"/>
              </a:ext>
            </a:extLst>
          </p:cNvPr>
          <p:cNvSpPr/>
          <p:nvPr/>
        </p:nvSpPr>
        <p:spPr>
          <a:xfrm>
            <a:off x="149281" y="4861775"/>
            <a:ext cx="6345007" cy="1754326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تسمى السهول القريبة</a:t>
            </a:r>
          </a:p>
          <a:p>
            <a:pPr algn="ctr"/>
            <a:r>
              <a:rPr lang="ar-AE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من البحر </a:t>
            </a:r>
            <a:r>
              <a:rPr lang="ar-AE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FF00"/>
                </a:highlight>
              </a:rPr>
              <a:t>السهول الساحلية</a:t>
            </a:r>
            <a:r>
              <a:rPr lang="ar-AE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533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3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نتيجة بحث الصور عن خور دبي">
            <a:hlinkClick r:id="rId2"/>
            <a:extLst>
              <a:ext uri="{FF2B5EF4-FFF2-40B4-BE49-F238E27FC236}">
                <a16:creationId xmlns:a16="http://schemas.microsoft.com/office/drawing/2014/main" id="{9A8CC5BA-F88B-41D6-866A-B129FD727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316"/>
            <a:ext cx="12192000" cy="597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264396A-F49D-480A-8669-43E67E1B3924}"/>
              </a:ext>
            </a:extLst>
          </p:cNvPr>
          <p:cNvSpPr/>
          <p:nvPr/>
        </p:nvSpPr>
        <p:spPr>
          <a:xfrm>
            <a:off x="4883898" y="2550695"/>
            <a:ext cx="5639723" cy="4445186"/>
          </a:xfrm>
          <a:custGeom>
            <a:avLst/>
            <a:gdLst>
              <a:gd name="connsiteX0" fmla="*/ 2312543 w 2312543"/>
              <a:gd name="connsiteY0" fmla="*/ 0 h 3807725"/>
              <a:gd name="connsiteX1" fmla="*/ 1439086 w 2312543"/>
              <a:gd name="connsiteY1" fmla="*/ 191068 h 3807725"/>
              <a:gd name="connsiteX2" fmla="*/ 374561 w 2312543"/>
              <a:gd name="connsiteY2" fmla="*/ 696036 h 3807725"/>
              <a:gd name="connsiteX3" fmla="*/ 128901 w 2312543"/>
              <a:gd name="connsiteY3" fmla="*/ 1064525 h 3807725"/>
              <a:gd name="connsiteX4" fmla="*/ 33367 w 2312543"/>
              <a:gd name="connsiteY4" fmla="*/ 2047164 h 3807725"/>
              <a:gd name="connsiteX5" fmla="*/ 210788 w 2312543"/>
              <a:gd name="connsiteY5" fmla="*/ 2333767 h 3807725"/>
              <a:gd name="connsiteX6" fmla="*/ 729403 w 2312543"/>
              <a:gd name="connsiteY6" fmla="*/ 2838734 h 3807725"/>
              <a:gd name="connsiteX7" fmla="*/ 920471 w 2312543"/>
              <a:gd name="connsiteY7" fmla="*/ 3098042 h 3807725"/>
              <a:gd name="connsiteX8" fmla="*/ 1316256 w 2312543"/>
              <a:gd name="connsiteY8" fmla="*/ 3534770 h 3807725"/>
              <a:gd name="connsiteX9" fmla="*/ 1384495 w 2312543"/>
              <a:gd name="connsiteY9" fmla="*/ 3616656 h 3807725"/>
              <a:gd name="connsiteX10" fmla="*/ 1507325 w 2312543"/>
              <a:gd name="connsiteY10" fmla="*/ 3766782 h 3807725"/>
              <a:gd name="connsiteX11" fmla="*/ 1575564 w 2312543"/>
              <a:gd name="connsiteY11" fmla="*/ 3807725 h 3807725"/>
              <a:gd name="connsiteX12" fmla="*/ 1643803 w 2312543"/>
              <a:gd name="connsiteY12" fmla="*/ 3794077 h 380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12543" h="3807725">
                <a:moveTo>
                  <a:pt x="2312543" y="0"/>
                </a:moveTo>
                <a:cubicBezTo>
                  <a:pt x="2021391" y="63689"/>
                  <a:pt x="1727018" y="114121"/>
                  <a:pt x="1439086" y="191068"/>
                </a:cubicBezTo>
                <a:cubicBezTo>
                  <a:pt x="994707" y="309824"/>
                  <a:pt x="682554" y="367044"/>
                  <a:pt x="374561" y="696036"/>
                </a:cubicBezTo>
                <a:cubicBezTo>
                  <a:pt x="273672" y="803804"/>
                  <a:pt x="210788" y="941695"/>
                  <a:pt x="128901" y="1064525"/>
                </a:cubicBezTo>
                <a:cubicBezTo>
                  <a:pt x="49775" y="1410701"/>
                  <a:pt x="-54361" y="1683720"/>
                  <a:pt x="33367" y="2047164"/>
                </a:cubicBezTo>
                <a:cubicBezTo>
                  <a:pt x="59731" y="2156385"/>
                  <a:pt x="141371" y="2245418"/>
                  <a:pt x="210788" y="2333767"/>
                </a:cubicBezTo>
                <a:cubicBezTo>
                  <a:pt x="600107" y="2829264"/>
                  <a:pt x="351252" y="2425131"/>
                  <a:pt x="729403" y="2838734"/>
                </a:cubicBezTo>
                <a:cubicBezTo>
                  <a:pt x="801850" y="2917973"/>
                  <a:pt x="851263" y="3015958"/>
                  <a:pt x="920471" y="3098042"/>
                </a:cubicBezTo>
                <a:cubicBezTo>
                  <a:pt x="1047110" y="3248242"/>
                  <a:pt x="1185256" y="3388358"/>
                  <a:pt x="1316256" y="3534770"/>
                </a:cubicBezTo>
                <a:cubicBezTo>
                  <a:pt x="1339948" y="3561249"/>
                  <a:pt x="1366215" y="3586189"/>
                  <a:pt x="1384495" y="3616656"/>
                </a:cubicBezTo>
                <a:cubicBezTo>
                  <a:pt x="1430478" y="3693296"/>
                  <a:pt x="1428247" y="3702082"/>
                  <a:pt x="1507325" y="3766782"/>
                </a:cubicBezTo>
                <a:cubicBezTo>
                  <a:pt x="1527855" y="3783580"/>
                  <a:pt x="1549553" y="3802523"/>
                  <a:pt x="1575564" y="3807725"/>
                </a:cubicBezTo>
                <a:lnTo>
                  <a:pt x="1643803" y="3794077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65150A-C92A-445F-8C2C-DEDABB17F05E}"/>
              </a:ext>
            </a:extLst>
          </p:cNvPr>
          <p:cNvSpPr txBox="1"/>
          <p:nvPr/>
        </p:nvSpPr>
        <p:spPr>
          <a:xfrm>
            <a:off x="272716" y="112875"/>
            <a:ext cx="119192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يرتبط بالسهول الساحلية العديد من الظواهر الطبيعية مثل :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الخور</a:t>
            </a:r>
            <a:endParaRPr lang="en-US" sz="4400" dirty="0">
              <a:highlight>
                <a:srgbClr val="00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3A8BA318-CDE2-453D-877E-57B580792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54635" y="3376718"/>
            <a:ext cx="1962586" cy="3009000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id="{1C581555-6FB2-463D-915B-E7C65B3B0E2F}"/>
              </a:ext>
            </a:extLst>
          </p:cNvPr>
          <p:cNvSpPr txBox="1"/>
          <p:nvPr/>
        </p:nvSpPr>
        <p:spPr>
          <a:xfrm>
            <a:off x="9665374" y="629173"/>
            <a:ext cx="363484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4EBEC1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أتعلم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29F72A-EC10-46F4-ABDD-C4B5088905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62" t="16189" r="42654" b="15265"/>
          <a:stretch/>
        </p:blipFill>
        <p:spPr>
          <a:xfrm>
            <a:off x="3302759" y="886265"/>
            <a:ext cx="7424382" cy="5342562"/>
          </a:xfrm>
          <a:prstGeom prst="rect">
            <a:avLst/>
          </a:prstGeom>
        </p:spPr>
      </p:pic>
      <p:pic>
        <p:nvPicPr>
          <p:cNvPr id="7" name="Picture 2" descr="مصباح المصباح المتوهجة ، ضوء, الوجه, النص, الرأس png">
            <a:extLst>
              <a:ext uri="{FF2B5EF4-FFF2-40B4-BE49-F238E27FC236}">
                <a16:creationId xmlns:a16="http://schemas.microsoft.com/office/drawing/2014/main" id="{2C4981A5-EEC5-41F8-9E1A-862EAD83D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82" b="98068" l="1892" r="97838">
                        <a14:foregroundMark x1="15946" y1="27536" x2="11351" y2="45652"/>
                        <a14:foregroundMark x1="11351" y1="45652" x2="11892" y2="49517"/>
                        <a14:foregroundMark x1="14054" y1="53382" x2="5405" y2="40338"/>
                        <a14:foregroundMark x1="5405" y1="40338" x2="13243" y2="35749"/>
                        <a14:foregroundMark x1="15946" y1="24638" x2="17297" y2="55072"/>
                        <a14:foregroundMark x1="12432" y1="35024" x2="2432" y2="35749"/>
                        <a14:foregroundMark x1="49730" y1="29952" x2="70000" y2="29952"/>
                        <a14:foregroundMark x1="68649" y1="31643" x2="49459" y2="35024"/>
                        <a14:foregroundMark x1="49459" y1="35024" x2="46757" y2="25604"/>
                        <a14:foregroundMark x1="62973" y1="81159" x2="59730" y2="97585"/>
                        <a14:foregroundMark x1="59730" y1="97585" x2="59730" y2="97585"/>
                        <a14:foregroundMark x1="57838" y1="98309" x2="52432" y2="66908"/>
                        <a14:foregroundMark x1="56757" y1="97101" x2="50000" y2="80193"/>
                        <a14:foregroundMark x1="50000" y1="80193" x2="49730" y2="73188"/>
                        <a14:foregroundMark x1="47838" y1="82126" x2="56757" y2="94444"/>
                        <a14:foregroundMark x1="56757" y1="94444" x2="57568" y2="94444"/>
                        <a14:foregroundMark x1="57838" y1="95652" x2="45946" y2="84058"/>
                        <a14:foregroundMark x1="45946" y1="84058" x2="46216" y2="80435"/>
                        <a14:foregroundMark x1="47838" y1="90097" x2="64865" y2="91304"/>
                        <a14:foregroundMark x1="64865" y1="91304" x2="67568" y2="73188"/>
                        <a14:foregroundMark x1="74865" y1="87198" x2="87568" y2="75604"/>
                        <a14:foregroundMark x1="80270" y1="92754" x2="91081" y2="65942"/>
                        <a14:foregroundMark x1="91081" y1="65942" x2="88919" y2="62319"/>
                        <a14:foregroundMark x1="46216" y1="91063" x2="64595" y2="92512"/>
                        <a14:foregroundMark x1="64595" y1="92512" x2="68378" y2="91546"/>
                        <a14:foregroundMark x1="84865" y1="86715" x2="87297" y2="80435"/>
                        <a14:foregroundMark x1="45946" y1="35024" x2="72973" y2="31643"/>
                        <a14:foregroundMark x1="72973" y1="31643" x2="73784" y2="31159"/>
                        <a14:foregroundMark x1="65135" y1="30193" x2="58649" y2="19807"/>
                        <a14:foregroundMark x1="50541" y1="10145" x2="64595" y2="7729"/>
                        <a14:foregroundMark x1="64595" y1="7729" x2="65676" y2="7971"/>
                        <a14:foregroundMark x1="57838" y1="6280" x2="57027" y2="3623"/>
                        <a14:foregroundMark x1="90000" y1="20773" x2="93243" y2="19807"/>
                        <a14:foregroundMark x1="90000" y1="28502" x2="95405" y2="27053"/>
                        <a14:foregroundMark x1="93784" y1="35266" x2="96216" y2="35266"/>
                        <a14:foregroundMark x1="93784" y1="40338" x2="97838" y2="40338"/>
                        <a14:foregroundMark x1="46757" y1="14493" x2="62162" y2="11111"/>
                        <a14:foregroundMark x1="62162" y1="11111" x2="66486" y2="11594"/>
                        <a14:foregroundMark x1="52432" y1="97343" x2="61351" y2="97343"/>
                        <a14:foregroundMark x1="51622" y1="56039" x2="65676" y2="56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39" y="388680"/>
            <a:ext cx="1296537" cy="100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18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0B4DF7F2-1845-4E53-BFB1-F03BB4BC0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154" y="4307959"/>
            <a:ext cx="2129051" cy="2682687"/>
          </a:xfrm>
          <a:prstGeom prst="rect">
            <a:avLst/>
          </a:prstGeom>
        </p:spPr>
      </p:pic>
      <p:sp>
        <p:nvSpPr>
          <p:cNvPr id="3" name="مربع نص 3">
            <a:extLst>
              <a:ext uri="{FF2B5EF4-FFF2-40B4-BE49-F238E27FC236}">
                <a16:creationId xmlns:a16="http://schemas.microsoft.com/office/drawing/2014/main" id="{7307A4A2-59C7-4E77-891E-20F8191699C9}"/>
              </a:ext>
            </a:extLst>
          </p:cNvPr>
          <p:cNvSpPr txBox="1"/>
          <p:nvPr/>
        </p:nvSpPr>
        <p:spPr>
          <a:xfrm>
            <a:off x="8524568" y="643921"/>
            <a:ext cx="363484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4EBEC1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أتحدث مع زملائي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9CD407-53D6-4016-8896-D9DB362541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98" t="34171" r="25969" b="23858"/>
          <a:stretch/>
        </p:blipFill>
        <p:spPr>
          <a:xfrm>
            <a:off x="6227931" y="1596789"/>
            <a:ext cx="5797780" cy="4617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74F296-2BF6-4884-8DF4-6B89977F4221}"/>
              </a:ext>
            </a:extLst>
          </p:cNvPr>
          <p:cNvSpPr/>
          <p:nvPr/>
        </p:nvSpPr>
        <p:spPr>
          <a:xfrm>
            <a:off x="153339" y="705476"/>
            <a:ext cx="67537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صناعة الخوص من الصناعات التقليدية 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FB5E4-57E4-4BF3-9289-2772DB65A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415" y="1488207"/>
            <a:ext cx="2986585" cy="2239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35371-0CFA-4C78-B4F1-DD2C31CED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4428" y="3889241"/>
            <a:ext cx="1850649" cy="16094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CFA813-83B6-4570-A239-D63BAE7229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6825" y="4573453"/>
            <a:ext cx="1586799" cy="157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3A8BA318-CDE2-453D-877E-57B580792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54635" y="3376718"/>
            <a:ext cx="1962586" cy="3009000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id="{1C581555-6FB2-463D-915B-E7C65B3B0E2F}"/>
              </a:ext>
            </a:extLst>
          </p:cNvPr>
          <p:cNvSpPr txBox="1"/>
          <p:nvPr/>
        </p:nvSpPr>
        <p:spPr>
          <a:xfrm>
            <a:off x="9665374" y="629173"/>
            <a:ext cx="363484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4EBEC1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أتعلم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A9C64F-B0A3-45C6-BCA4-847B12D85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758" y="781864"/>
            <a:ext cx="7450891" cy="5446963"/>
          </a:xfrm>
          <a:prstGeom prst="rect">
            <a:avLst/>
          </a:prstGeom>
        </p:spPr>
      </p:pic>
      <p:pic>
        <p:nvPicPr>
          <p:cNvPr id="6" name="Picture 2" descr="مصباح المصباح المتوهجة ، ضوء, الوجه, النص, الرأس png">
            <a:extLst>
              <a:ext uri="{FF2B5EF4-FFF2-40B4-BE49-F238E27FC236}">
                <a16:creationId xmlns:a16="http://schemas.microsoft.com/office/drawing/2014/main" id="{3C23AA7B-4856-4357-B993-14D51F2B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82" b="98068" l="1892" r="97838">
                        <a14:foregroundMark x1="15946" y1="27536" x2="11351" y2="45652"/>
                        <a14:foregroundMark x1="11351" y1="45652" x2="11892" y2="49517"/>
                        <a14:foregroundMark x1="14054" y1="53382" x2="5405" y2="40338"/>
                        <a14:foregroundMark x1="5405" y1="40338" x2="13243" y2="35749"/>
                        <a14:foregroundMark x1="15946" y1="24638" x2="17297" y2="55072"/>
                        <a14:foregroundMark x1="12432" y1="35024" x2="2432" y2="35749"/>
                        <a14:foregroundMark x1="49730" y1="29952" x2="70000" y2="29952"/>
                        <a14:foregroundMark x1="68649" y1="31643" x2="49459" y2="35024"/>
                        <a14:foregroundMark x1="49459" y1="35024" x2="46757" y2="25604"/>
                        <a14:foregroundMark x1="62973" y1="81159" x2="59730" y2="97585"/>
                        <a14:foregroundMark x1="59730" y1="97585" x2="59730" y2="97585"/>
                        <a14:foregroundMark x1="57838" y1="98309" x2="52432" y2="66908"/>
                        <a14:foregroundMark x1="56757" y1="97101" x2="50000" y2="80193"/>
                        <a14:foregroundMark x1="50000" y1="80193" x2="49730" y2="73188"/>
                        <a14:foregroundMark x1="47838" y1="82126" x2="56757" y2="94444"/>
                        <a14:foregroundMark x1="56757" y1="94444" x2="57568" y2="94444"/>
                        <a14:foregroundMark x1="57838" y1="95652" x2="45946" y2="84058"/>
                        <a14:foregroundMark x1="45946" y1="84058" x2="46216" y2="80435"/>
                        <a14:foregroundMark x1="47838" y1="90097" x2="64865" y2="91304"/>
                        <a14:foregroundMark x1="64865" y1="91304" x2="67568" y2="73188"/>
                        <a14:foregroundMark x1="74865" y1="87198" x2="87568" y2="75604"/>
                        <a14:foregroundMark x1="80270" y1="92754" x2="91081" y2="65942"/>
                        <a14:foregroundMark x1="91081" y1="65942" x2="88919" y2="62319"/>
                        <a14:foregroundMark x1="46216" y1="91063" x2="64595" y2="92512"/>
                        <a14:foregroundMark x1="64595" y1="92512" x2="68378" y2="91546"/>
                        <a14:foregroundMark x1="84865" y1="86715" x2="87297" y2="80435"/>
                        <a14:foregroundMark x1="45946" y1="35024" x2="72973" y2="31643"/>
                        <a14:foregroundMark x1="72973" y1="31643" x2="73784" y2="31159"/>
                        <a14:foregroundMark x1="65135" y1="30193" x2="58649" y2="19807"/>
                        <a14:foregroundMark x1="50541" y1="10145" x2="64595" y2="7729"/>
                        <a14:foregroundMark x1="64595" y1="7729" x2="65676" y2="7971"/>
                        <a14:foregroundMark x1="57838" y1="6280" x2="57027" y2="3623"/>
                        <a14:foregroundMark x1="90000" y1="20773" x2="93243" y2="19807"/>
                        <a14:foregroundMark x1="90000" y1="28502" x2="95405" y2="27053"/>
                        <a14:foregroundMark x1="93784" y1="35266" x2="96216" y2="35266"/>
                        <a14:foregroundMark x1="93784" y1="40338" x2="97838" y2="40338"/>
                        <a14:foregroundMark x1="46757" y1="14493" x2="62162" y2="11111"/>
                        <a14:foregroundMark x1="62162" y1="11111" x2="66486" y2="11594"/>
                        <a14:foregroundMark x1="52432" y1="97343" x2="61351" y2="97343"/>
                        <a14:foregroundMark x1="51622" y1="56039" x2="65676" y2="56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39" y="388680"/>
            <a:ext cx="1296537" cy="100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116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cdn1.albayan.ae/polopoly_fs/1.1673683.1340281076!/image/3502058702.jpg">
            <a:extLst>
              <a:ext uri="{FF2B5EF4-FFF2-40B4-BE49-F238E27FC236}">
                <a16:creationId xmlns:a16="http://schemas.microsoft.com/office/drawing/2014/main" id="{8A20192A-D37F-4C64-BFD0-1095B4B5D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8942" y="4000503"/>
            <a:ext cx="3571900" cy="25993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4" descr="http://www.alkhaleej.ae/uploads/photo/2011/12/18/s4-1.jpg">
            <a:hlinkClick r:id="rId3"/>
            <a:extLst>
              <a:ext uri="{FF2B5EF4-FFF2-40B4-BE49-F238E27FC236}">
                <a16:creationId xmlns:a16="http://schemas.microsoft.com/office/drawing/2014/main" id="{E46A36C8-C266-4A50-8EC9-FC5910563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6910" y="4071943"/>
            <a:ext cx="3431304" cy="25993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792E1806-ED7D-40E9-816C-383120E137B7}"/>
              </a:ext>
            </a:extLst>
          </p:cNvPr>
          <p:cNvSpPr/>
          <p:nvPr/>
        </p:nvSpPr>
        <p:spPr>
          <a:xfrm>
            <a:off x="3452794" y="3571877"/>
            <a:ext cx="4896544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Boahmed Alhour" pitchFamily="2" charset="-78"/>
              </a:rPr>
              <a:t>صناعات تعتمد على سعف النخيل</a:t>
            </a:r>
          </a:p>
        </p:txBody>
      </p:sp>
      <p:pic>
        <p:nvPicPr>
          <p:cNvPr id="14352" name="Picture 16" descr="http://www.bahrain.svalu.com/wp-content/uploads/2009/10/sofan1.jpg">
            <a:extLst>
              <a:ext uri="{FF2B5EF4-FFF2-40B4-BE49-F238E27FC236}">
                <a16:creationId xmlns:a16="http://schemas.microsoft.com/office/drawing/2014/main" id="{6B6115FF-83EF-449A-937E-EBADD11FC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6317" y="600058"/>
            <a:ext cx="3786182" cy="300039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356" name="Picture 20" descr="http://gtparabicubod.pbworks.com/f/6.jpg">
            <a:extLst>
              <a:ext uri="{FF2B5EF4-FFF2-40B4-BE49-F238E27FC236}">
                <a16:creationId xmlns:a16="http://schemas.microsoft.com/office/drawing/2014/main" id="{AB9968A7-C461-4E1A-8FF2-50CBC490D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5786" t="4536" r="5501" b="4745"/>
          <a:stretch>
            <a:fillRect/>
          </a:stretch>
        </p:blipFill>
        <p:spPr bwMode="auto">
          <a:xfrm>
            <a:off x="400909" y="500040"/>
            <a:ext cx="3714776" cy="300039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6793A63-7290-455C-9861-D88AFA80BA1A}"/>
              </a:ext>
            </a:extLst>
          </p:cNvPr>
          <p:cNvSpPr/>
          <p:nvPr/>
        </p:nvSpPr>
        <p:spPr>
          <a:xfrm>
            <a:off x="9290946" y="21742"/>
            <a:ext cx="2736304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Boahmed Alhour" pitchFamily="2" charset="-78"/>
              </a:rPr>
              <a:t>صناعة السفن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F00771D-29A2-4049-BD65-E7B1EF5C7193}"/>
              </a:ext>
            </a:extLst>
          </p:cNvPr>
          <p:cNvSpPr/>
          <p:nvPr/>
        </p:nvSpPr>
        <p:spPr>
          <a:xfrm>
            <a:off x="2622422" y="183362"/>
            <a:ext cx="252028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Boahmed Alhour" pitchFamily="2" charset="-78"/>
              </a:rPr>
              <a:t>صناعة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Boahmed Alhour" pitchFamily="2" charset="-78"/>
              </a:rPr>
              <a:t> الفخار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06EDE0-68F2-4A4B-B3B9-75863910BC7C}"/>
              </a:ext>
            </a:extLst>
          </p:cNvPr>
          <p:cNvSpPr/>
          <p:nvPr/>
        </p:nvSpPr>
        <p:spPr>
          <a:xfrm>
            <a:off x="4023809" y="741942"/>
            <a:ext cx="396063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لاحظ واستنتج أمثلة للصناعات القديمة يا بطل 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8057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0B4DF7F2-1845-4E53-BFB1-F03BB4BC0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633" y="2387153"/>
            <a:ext cx="3499407" cy="45358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1BA2FC-D033-473D-A172-18588AA6B8C8}"/>
              </a:ext>
            </a:extLst>
          </p:cNvPr>
          <p:cNvSpPr/>
          <p:nvPr/>
        </p:nvSpPr>
        <p:spPr>
          <a:xfrm>
            <a:off x="7890058" y="619920"/>
            <a:ext cx="41825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تأشيرة الخروج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FF"/>
              </a:highlight>
            </a:endParaRPr>
          </a:p>
        </p:txBody>
      </p:sp>
      <p:pic>
        <p:nvPicPr>
          <p:cNvPr id="2050" name="Picture 2" descr="Wordwall .. تحميل برنامج وورد وول للكمبيوتر - فيند">
            <a:extLst>
              <a:ext uri="{FF2B5EF4-FFF2-40B4-BE49-F238E27FC236}">
                <a16:creationId xmlns:a16="http://schemas.microsoft.com/office/drawing/2014/main" id="{F335C9BA-AAD9-4A44-93E6-C60E43C79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759" y="619920"/>
            <a:ext cx="4558299" cy="291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C9362A-8FBC-41E8-A5B6-9D39F1B17684}"/>
              </a:ext>
            </a:extLst>
          </p:cNvPr>
          <p:cNvSpPr txBox="1"/>
          <p:nvPr/>
        </p:nvSpPr>
        <p:spPr>
          <a:xfrm>
            <a:off x="2561679" y="4631799"/>
            <a:ext cx="60984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116B70"/>
                </a:solidFill>
                <a:highlight>
                  <a:srgbClr val="FFFF00"/>
                </a:highligh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https://wordwall.net/ar/resource/27092694</a:t>
            </a:r>
            <a:endParaRPr lang="en-US" sz="4800" b="1" dirty="0">
              <a:solidFill>
                <a:srgbClr val="116B7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219051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ustainability Mobility Sticker by Expo 2020 Dubai">
            <a:extLst>
              <a:ext uri="{FF2B5EF4-FFF2-40B4-BE49-F238E27FC236}">
                <a16:creationId xmlns:a16="http://schemas.microsoft.com/office/drawing/2014/main" id="{6FC786DE-5218-4B32-99E7-B167B38F84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7" y="1325563"/>
            <a:ext cx="5672988" cy="537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6FB9E6-3B5D-467C-974C-0BE816F63726}"/>
              </a:ext>
            </a:extLst>
          </p:cNvPr>
          <p:cNvSpPr txBox="1">
            <a:spLocks/>
          </p:cNvSpPr>
          <p:nvPr/>
        </p:nvSpPr>
        <p:spPr>
          <a:xfrm>
            <a:off x="2261693" y="0"/>
            <a:ext cx="904539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شكراً لكم أطفالي الحلوين كنتم رائعين جداً</a:t>
            </a:r>
          </a:p>
        </p:txBody>
      </p:sp>
      <p:pic>
        <p:nvPicPr>
          <p:cNvPr id="4" name="Picture 2" descr="Rainbow Circle Sticker by Expo 2020 Dubai">
            <a:extLst>
              <a:ext uri="{FF2B5EF4-FFF2-40B4-BE49-F238E27FC236}">
                <a16:creationId xmlns:a16="http://schemas.microsoft.com/office/drawing/2014/main" id="{632E6F5D-83D2-4882-9C9C-B8A9A64595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5584"/>
            <a:ext cx="2079958" cy="207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E19C9D1-491F-4FF1-9314-6178A7959F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88" b="99751" l="3177" r="96154">
                        <a14:foregroundMark x1="78428" y1="24938" x2="59699" y2="4988"/>
                        <a14:foregroundMark x1="65886" y1="93017" x2="48829" y2="90025"/>
                        <a14:foregroundMark x1="95151" y1="26683" x2="86789" y2="18703"/>
                        <a14:foregroundMark x1="86789" y1="18703" x2="85117" y2="14963"/>
                        <a14:foregroundMark x1="84783" y1="12968" x2="81773" y2="43641"/>
                        <a14:foregroundMark x1="87960" y1="15960" x2="96321" y2="23192"/>
                        <a14:foregroundMark x1="96321" y1="23192" x2="96321" y2="23192"/>
                        <a14:foregroundMark x1="86455" y1="23192" x2="94314" y2="30175"/>
                        <a14:foregroundMark x1="67057" y1="99751" x2="62040" y2="96509"/>
                        <a14:foregroundMark x1="47324" y1="94514" x2="42977" y2="92519"/>
                        <a14:foregroundMark x1="46823" y1="81047" x2="53512" y2="77307"/>
                        <a14:foregroundMark x1="50669" y1="77307" x2="43980" y2="78304"/>
                        <a14:foregroundMark x1="32776" y1="89027" x2="28094" y2="88030"/>
                        <a14:foregroundMark x1="31773" y1="85037" x2="33946" y2="86534"/>
                        <a14:foregroundMark x1="3177" y1="42394" x2="9866" y2="19202"/>
                        <a14:foregroundMark x1="3679" y1="42145" x2="9866" y2="32918"/>
                        <a14:foregroundMark x1="53679" y1="61347" x2="53679" y2="61347"/>
                        <a14:foregroundMark x1="53846" y1="56110" x2="53846" y2="56110"/>
                        <a14:backgroundMark x1="60201" y1="45137" x2="60201" y2="45137"/>
                        <a14:backgroundMark x1="59365" y1="43890" x2="61538" y2="46384"/>
                        <a14:backgroundMark x1="67893" y1="47382" x2="76756" y2="43641"/>
                        <a14:backgroundMark x1="76756" y1="43641" x2="80936" y2="32170"/>
                        <a14:backgroundMark x1="55853" y1="59601" x2="55853" y2="59601"/>
                        <a14:backgroundMark x1="55853" y1="57606" x2="55686" y2="61347"/>
                        <a14:backgroundMark x1="56689" y1="56858" x2="54682" y2="58105"/>
                        <a14:backgroundMark x1="57525" y1="56110" x2="55184" y2="55611"/>
                        <a14:backgroundMark x1="55351" y1="62594" x2="53846" y2="65586"/>
                        <a14:backgroundMark x1="56187" y1="54613" x2="56187" y2="54613"/>
                        <a14:backgroundMark x1="69231" y1="57357" x2="69231" y2="57357"/>
                        <a14:backgroundMark x1="68562" y1="57357" x2="68562" y2="59601"/>
                        <a14:backgroundMark x1="68227" y1="57357" x2="71739" y2="56359"/>
                        <a14:backgroundMark x1="68395" y1="99751" x2="68395" y2="99751"/>
                      </a14:backgroundRemoval>
                    </a14:imgEffect>
                  </a14:imgLayer>
                </a14:imgProps>
              </a:ext>
            </a:extLst>
          </a:blip>
          <a:srcRect b="-7977"/>
          <a:stretch/>
        </p:blipFill>
        <p:spPr>
          <a:xfrm>
            <a:off x="6782524" y="1583140"/>
            <a:ext cx="5104676" cy="527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0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798242-2CA9-4A9F-9B41-CD0BA79BF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3"/>
          <a:stretch/>
        </p:blipFill>
        <p:spPr>
          <a:xfrm>
            <a:off x="0" y="0"/>
            <a:ext cx="764357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FD828F-041E-4266-867C-B7AACF3FAA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0" b="96000" l="4585" r="95415">
                        <a14:foregroundMark x1="6304" y1="12400" x2="7450" y2="51200"/>
                        <a14:foregroundMark x1="5158" y1="50200" x2="4585" y2="65400"/>
                        <a14:foregroundMark x1="4585" y1="65400" x2="15759" y2="67200"/>
                        <a14:foregroundMark x1="15759" y1="67200" x2="16905" y2="67200"/>
                        <a14:foregroundMark x1="49570" y1="89000" x2="48997" y2="55800"/>
                        <a14:foregroundMark x1="30659" y1="92000" x2="39828" y2="86400"/>
                        <a14:foregroundMark x1="39828" y1="86400" x2="42693" y2="79400"/>
                        <a14:foregroundMark x1="42693" y1="79400" x2="53295" y2="76000"/>
                        <a14:foregroundMark x1="53295" y1="76000" x2="56734" y2="82800"/>
                        <a14:foregroundMark x1="56734" y1="82800" x2="64183" y2="88400"/>
                        <a14:foregroundMark x1="64183" y1="88400" x2="64470" y2="88400"/>
                        <a14:foregroundMark x1="77077" y1="93800" x2="69628" y2="88200"/>
                        <a14:foregroundMark x1="69628" y1="88200" x2="56734" y2="86800"/>
                        <a14:foregroundMark x1="56734" y1="86800" x2="45272" y2="90400"/>
                        <a14:foregroundMark x1="77077" y1="95400" x2="63610" y2="94400"/>
                        <a14:foregroundMark x1="63610" y1="94400" x2="53009" y2="97800"/>
                        <a14:foregroundMark x1="53009" y1="97800" x2="40688" y2="99200"/>
                        <a14:foregroundMark x1="40688" y1="99200" x2="30372" y2="96000"/>
                        <a14:foregroundMark x1="30372" y1="96000" x2="32665" y2="92400"/>
                        <a14:foregroundMark x1="49857" y1="71000" x2="62178" y2="57400"/>
                        <a14:foregroundMark x1="62178" y1="57400" x2="72779" y2="54000"/>
                        <a14:foregroundMark x1="72779" y1="54000" x2="83095" y2="54800"/>
                        <a14:foregroundMark x1="63897" y1="65800" x2="95415" y2="63600"/>
                        <a14:foregroundMark x1="5444" y1="68200" x2="55587" y2="68600"/>
                        <a14:foregroundMark x1="95702" y1="51200" x2="93410" y2="34200"/>
                        <a14:foregroundMark x1="93696" y1="16800" x2="79083" y2="12000"/>
                        <a14:foregroundMark x1="79083" y1="12000" x2="65043" y2="10000"/>
                        <a14:foregroundMark x1="65043" y1="10000" x2="30086" y2="14200"/>
                        <a14:foregroundMark x1="45559" y1="8400" x2="48424" y2="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34"/>
          <a:stretch/>
        </p:blipFill>
        <p:spPr>
          <a:xfrm>
            <a:off x="7643570" y="31468"/>
            <a:ext cx="4548430" cy="6826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553317-A3CE-4E4C-B603-3F9F73F4D5CC}"/>
              </a:ext>
            </a:extLst>
          </p:cNvPr>
          <p:cNvSpPr/>
          <p:nvPr/>
        </p:nvSpPr>
        <p:spPr>
          <a:xfrm>
            <a:off x="7869599" y="1382603"/>
            <a:ext cx="3895009" cy="3436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اللَّهُمَّ إِنَّا نَعُوذُ بِكَ مِنَ الْبَرَصِ، وَالْجُنُونِ، وَالْجُذَامِ، وَمِنْ سَيِّئِ الأَسْقَامِ</a:t>
            </a:r>
            <a:br>
              <a:rPr kumimoji="0" lang="ar-AE" sz="2531" b="0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</a:br>
            <a:endParaRPr kumimoji="0" lang="ar-AE" sz="2531" b="0" i="0" u="none" strike="noStrike" kern="1200" cap="none" spc="0" normalizeH="0" baseline="0" noProof="0" dirty="0">
              <a:ln>
                <a:noFill/>
              </a:ln>
              <a:solidFill>
                <a:srgbClr val="6A6A6A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5785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D705E-3940-4B1F-B165-ED5DDDC63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9C79E-6BE6-4B5A-BFCD-EA4FAB09D3D4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9BD0C-9C0B-4B50-895E-A6ABCAE2B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883" y="0"/>
            <a:ext cx="6858000" cy="6858000"/>
          </a:xfrm>
          <a:prstGeom prst="rect">
            <a:avLst/>
          </a:prstGeom>
        </p:spPr>
      </p:pic>
      <p:pic>
        <p:nvPicPr>
          <p:cNvPr id="7" name="Picture 2" descr="صور متحركة - محمد رسول الله">
            <a:extLst>
              <a:ext uri="{FF2B5EF4-FFF2-40B4-BE49-F238E27FC236}">
                <a16:creationId xmlns:a16="http://schemas.microsoft.com/office/drawing/2014/main" id="{8121A48D-49B9-47DF-80A3-EECCE6534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59" y="295061"/>
            <a:ext cx="2163258" cy="241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لاة على الرسول">
            <a:hlinkClick r:id="" action="ppaction://media"/>
            <a:extLst>
              <a:ext uri="{FF2B5EF4-FFF2-40B4-BE49-F238E27FC236}">
                <a16:creationId xmlns:a16="http://schemas.microsoft.com/office/drawing/2014/main" id="{87C7C2C2-C634-4A1B-88BD-61021C652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1127" y="394854"/>
            <a:ext cx="5062970" cy="6068291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4385070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1F666DA-F1B7-475B-B492-81E38161B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5-Point Star 5">
            <a:extLst>
              <a:ext uri="{FF2B5EF4-FFF2-40B4-BE49-F238E27FC236}">
                <a16:creationId xmlns:a16="http://schemas.microsoft.com/office/drawing/2014/main" id="{D1551C3F-A7FC-4164-9415-2C3D094680F8}"/>
              </a:ext>
            </a:extLst>
          </p:cNvPr>
          <p:cNvSpPr/>
          <p:nvPr/>
        </p:nvSpPr>
        <p:spPr>
          <a:xfrm>
            <a:off x="1760181" y="2097032"/>
            <a:ext cx="4672575" cy="4355659"/>
          </a:xfrm>
          <a:custGeom>
            <a:avLst/>
            <a:gdLst>
              <a:gd name="connsiteX0" fmla="*/ 5 w 4672575"/>
              <a:gd name="connsiteY0" fmla="*/ 1663709 h 4355659"/>
              <a:gd name="connsiteX1" fmla="*/ 564423 w 4672575"/>
              <a:gd name="connsiteY1" fmla="*/ 1574405 h 4355659"/>
              <a:gd name="connsiteX2" fmla="*/ 1048970 w 4672575"/>
              <a:gd name="connsiteY2" fmla="*/ 1497738 h 4355659"/>
              <a:gd name="connsiteX3" fmla="*/ 1597414 w 4672575"/>
              <a:gd name="connsiteY3" fmla="*/ 1410961 h 4355659"/>
              <a:gd name="connsiteX4" fmla="*/ 1836317 w 4672575"/>
              <a:gd name="connsiteY4" fmla="*/ 954750 h 4355659"/>
              <a:gd name="connsiteX5" fmla="*/ 2097385 w 4672575"/>
              <a:gd name="connsiteY5" fmla="*/ 456211 h 4355659"/>
              <a:gd name="connsiteX6" fmla="*/ 2336288 w 4672575"/>
              <a:gd name="connsiteY6" fmla="*/ 0 h 4355659"/>
              <a:gd name="connsiteX7" fmla="*/ 2560413 w 4672575"/>
              <a:gd name="connsiteY7" fmla="*/ 427992 h 4355659"/>
              <a:gd name="connsiteX8" fmla="*/ 2799315 w 4672575"/>
              <a:gd name="connsiteY8" fmla="*/ 884202 h 4355659"/>
              <a:gd name="connsiteX9" fmla="*/ 3075161 w 4672575"/>
              <a:gd name="connsiteY9" fmla="*/ 1410961 h 4355659"/>
              <a:gd name="connsiteX10" fmla="*/ 3607631 w 4672575"/>
              <a:gd name="connsiteY10" fmla="*/ 1495210 h 4355659"/>
              <a:gd name="connsiteX11" fmla="*/ 4124126 w 4672575"/>
              <a:gd name="connsiteY11" fmla="*/ 1576932 h 4355659"/>
              <a:gd name="connsiteX12" fmla="*/ 4672570 w 4672575"/>
              <a:gd name="connsiteY12" fmla="*/ 1663709 h 4355659"/>
              <a:gd name="connsiteX13" fmla="*/ 4292317 w 4672575"/>
              <a:gd name="connsiteY13" fmla="*/ 2038633 h 4355659"/>
              <a:gd name="connsiteX14" fmla="*/ 3889248 w 4672575"/>
              <a:gd name="connsiteY14" fmla="*/ 2436052 h 4355659"/>
              <a:gd name="connsiteX15" fmla="*/ 3531810 w 4672575"/>
              <a:gd name="connsiteY15" fmla="*/ 2788480 h 4355659"/>
              <a:gd name="connsiteX16" fmla="*/ 3612120 w 4672575"/>
              <a:gd name="connsiteY16" fmla="*/ 3295198 h 4355659"/>
              <a:gd name="connsiteX17" fmla="*/ 3694913 w 4672575"/>
              <a:gd name="connsiteY17" fmla="*/ 3817587 h 4355659"/>
              <a:gd name="connsiteX18" fmla="*/ 3780190 w 4672575"/>
              <a:gd name="connsiteY18" fmla="*/ 4355648 h 4355659"/>
              <a:gd name="connsiteX19" fmla="*/ 3270011 w 4672575"/>
              <a:gd name="connsiteY19" fmla="*/ 4102727 h 4355659"/>
              <a:gd name="connsiteX20" fmla="*/ 2817589 w 4672575"/>
              <a:gd name="connsiteY20" fmla="*/ 3878438 h 4355659"/>
              <a:gd name="connsiteX21" fmla="*/ 2336288 w 4672575"/>
              <a:gd name="connsiteY21" fmla="*/ 3639833 h 4355659"/>
              <a:gd name="connsiteX22" fmla="*/ 1840548 w 4672575"/>
              <a:gd name="connsiteY22" fmla="*/ 3885596 h 4355659"/>
              <a:gd name="connsiteX23" fmla="*/ 1359247 w 4672575"/>
              <a:gd name="connsiteY23" fmla="*/ 4124201 h 4355659"/>
              <a:gd name="connsiteX24" fmla="*/ 892385 w 4672575"/>
              <a:gd name="connsiteY24" fmla="*/ 4355648 h 4355659"/>
              <a:gd name="connsiteX25" fmla="*/ 970211 w 4672575"/>
              <a:gd name="connsiteY25" fmla="*/ 3864602 h 4355659"/>
              <a:gd name="connsiteX26" fmla="*/ 1057972 w 4672575"/>
              <a:gd name="connsiteY26" fmla="*/ 3310869 h 4355659"/>
              <a:gd name="connsiteX27" fmla="*/ 1140765 w 4672575"/>
              <a:gd name="connsiteY27" fmla="*/ 2788480 h 4355659"/>
              <a:gd name="connsiteX28" fmla="*/ 737696 w 4672575"/>
              <a:gd name="connsiteY28" fmla="*/ 2391061 h 4355659"/>
              <a:gd name="connsiteX29" fmla="*/ 334628 w 4672575"/>
              <a:gd name="connsiteY29" fmla="*/ 1993642 h 4355659"/>
              <a:gd name="connsiteX30" fmla="*/ 5 w 4672575"/>
              <a:gd name="connsiteY30" fmla="*/ 1663709 h 435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672575" h="4355659" fill="none" extrusionOk="0">
                <a:moveTo>
                  <a:pt x="5" y="1663709"/>
                </a:moveTo>
                <a:cubicBezTo>
                  <a:pt x="180992" y="1645620"/>
                  <a:pt x="434128" y="1595378"/>
                  <a:pt x="564423" y="1574405"/>
                </a:cubicBezTo>
                <a:cubicBezTo>
                  <a:pt x="694718" y="1553432"/>
                  <a:pt x="831564" y="1549243"/>
                  <a:pt x="1048970" y="1497738"/>
                </a:cubicBezTo>
                <a:cubicBezTo>
                  <a:pt x="1266376" y="1446233"/>
                  <a:pt x="1396272" y="1430858"/>
                  <a:pt x="1597414" y="1410961"/>
                </a:cubicBezTo>
                <a:cubicBezTo>
                  <a:pt x="1687083" y="1243333"/>
                  <a:pt x="1759102" y="1058771"/>
                  <a:pt x="1836317" y="954750"/>
                </a:cubicBezTo>
                <a:cubicBezTo>
                  <a:pt x="1913532" y="850729"/>
                  <a:pt x="2041580" y="613003"/>
                  <a:pt x="2097385" y="456211"/>
                </a:cubicBezTo>
                <a:cubicBezTo>
                  <a:pt x="2153191" y="299419"/>
                  <a:pt x="2258201" y="155344"/>
                  <a:pt x="2336288" y="0"/>
                </a:cubicBezTo>
                <a:cubicBezTo>
                  <a:pt x="2389926" y="125168"/>
                  <a:pt x="2447335" y="240132"/>
                  <a:pt x="2560413" y="427992"/>
                </a:cubicBezTo>
                <a:cubicBezTo>
                  <a:pt x="2673491" y="615852"/>
                  <a:pt x="2688025" y="712940"/>
                  <a:pt x="2799315" y="884202"/>
                </a:cubicBezTo>
                <a:cubicBezTo>
                  <a:pt x="2910605" y="1055464"/>
                  <a:pt x="2956479" y="1151451"/>
                  <a:pt x="3075161" y="1410961"/>
                </a:cubicBezTo>
                <a:cubicBezTo>
                  <a:pt x="3186395" y="1455360"/>
                  <a:pt x="3366924" y="1484384"/>
                  <a:pt x="3607631" y="1495210"/>
                </a:cubicBezTo>
                <a:cubicBezTo>
                  <a:pt x="3848338" y="1506036"/>
                  <a:pt x="3882043" y="1519378"/>
                  <a:pt x="4124126" y="1576932"/>
                </a:cubicBezTo>
                <a:cubicBezTo>
                  <a:pt x="4366209" y="1634486"/>
                  <a:pt x="4397649" y="1629122"/>
                  <a:pt x="4672570" y="1663709"/>
                </a:cubicBezTo>
                <a:cubicBezTo>
                  <a:pt x="4562608" y="1770428"/>
                  <a:pt x="4408505" y="1909652"/>
                  <a:pt x="4292317" y="2038633"/>
                </a:cubicBezTo>
                <a:cubicBezTo>
                  <a:pt x="4176129" y="2167614"/>
                  <a:pt x="4006179" y="2308657"/>
                  <a:pt x="3889248" y="2436052"/>
                </a:cubicBezTo>
                <a:cubicBezTo>
                  <a:pt x="3772317" y="2563447"/>
                  <a:pt x="3607810" y="2704301"/>
                  <a:pt x="3531810" y="2788480"/>
                </a:cubicBezTo>
                <a:cubicBezTo>
                  <a:pt x="3559218" y="2965605"/>
                  <a:pt x="3574187" y="3052563"/>
                  <a:pt x="3612120" y="3295198"/>
                </a:cubicBezTo>
                <a:cubicBezTo>
                  <a:pt x="3650053" y="3537833"/>
                  <a:pt x="3640120" y="3592486"/>
                  <a:pt x="3694913" y="3817587"/>
                </a:cubicBezTo>
                <a:cubicBezTo>
                  <a:pt x="3749706" y="4042688"/>
                  <a:pt x="3766760" y="4209097"/>
                  <a:pt x="3780190" y="4355648"/>
                </a:cubicBezTo>
                <a:cubicBezTo>
                  <a:pt x="3636706" y="4265446"/>
                  <a:pt x="3516693" y="4235836"/>
                  <a:pt x="3270011" y="4102727"/>
                </a:cubicBezTo>
                <a:cubicBezTo>
                  <a:pt x="3023329" y="3969618"/>
                  <a:pt x="3027463" y="3970360"/>
                  <a:pt x="2817589" y="3878438"/>
                </a:cubicBezTo>
                <a:cubicBezTo>
                  <a:pt x="2607715" y="3786516"/>
                  <a:pt x="2533769" y="3731302"/>
                  <a:pt x="2336288" y="3639833"/>
                </a:cubicBezTo>
                <a:cubicBezTo>
                  <a:pt x="2139404" y="3748666"/>
                  <a:pt x="1953110" y="3846420"/>
                  <a:pt x="1840548" y="3885596"/>
                </a:cubicBezTo>
                <a:cubicBezTo>
                  <a:pt x="1727986" y="3924772"/>
                  <a:pt x="1554971" y="4013463"/>
                  <a:pt x="1359247" y="4124201"/>
                </a:cubicBezTo>
                <a:cubicBezTo>
                  <a:pt x="1163523" y="4234939"/>
                  <a:pt x="1099285" y="4260537"/>
                  <a:pt x="892385" y="4355648"/>
                </a:cubicBezTo>
                <a:cubicBezTo>
                  <a:pt x="896152" y="4229377"/>
                  <a:pt x="910969" y="4083742"/>
                  <a:pt x="970211" y="3864602"/>
                </a:cubicBezTo>
                <a:cubicBezTo>
                  <a:pt x="1029453" y="3645462"/>
                  <a:pt x="1013457" y="3532549"/>
                  <a:pt x="1057972" y="3310869"/>
                </a:cubicBezTo>
                <a:cubicBezTo>
                  <a:pt x="1102487" y="3089189"/>
                  <a:pt x="1119642" y="2928430"/>
                  <a:pt x="1140765" y="2788480"/>
                </a:cubicBezTo>
                <a:cubicBezTo>
                  <a:pt x="1013498" y="2700420"/>
                  <a:pt x="825845" y="2500740"/>
                  <a:pt x="737696" y="2391061"/>
                </a:cubicBezTo>
                <a:cubicBezTo>
                  <a:pt x="649547" y="2281382"/>
                  <a:pt x="489331" y="2112823"/>
                  <a:pt x="334628" y="1993642"/>
                </a:cubicBezTo>
                <a:cubicBezTo>
                  <a:pt x="179925" y="1874462"/>
                  <a:pt x="86260" y="1779222"/>
                  <a:pt x="5" y="1663709"/>
                </a:cubicBezTo>
                <a:close/>
              </a:path>
              <a:path w="4672575" h="4355659" stroke="0" extrusionOk="0">
                <a:moveTo>
                  <a:pt x="5" y="1663709"/>
                </a:moveTo>
                <a:cubicBezTo>
                  <a:pt x="202633" y="1632940"/>
                  <a:pt x="355752" y="1585817"/>
                  <a:pt x="516501" y="1581987"/>
                </a:cubicBezTo>
                <a:cubicBezTo>
                  <a:pt x="677250" y="1578157"/>
                  <a:pt x="869949" y="1523557"/>
                  <a:pt x="1080918" y="1492683"/>
                </a:cubicBezTo>
                <a:cubicBezTo>
                  <a:pt x="1291887" y="1461809"/>
                  <a:pt x="1476237" y="1430202"/>
                  <a:pt x="1597414" y="1410961"/>
                </a:cubicBezTo>
                <a:cubicBezTo>
                  <a:pt x="1712195" y="1240035"/>
                  <a:pt x="1788858" y="1078193"/>
                  <a:pt x="1821539" y="982969"/>
                </a:cubicBezTo>
                <a:cubicBezTo>
                  <a:pt x="1854220" y="887745"/>
                  <a:pt x="1958405" y="675169"/>
                  <a:pt x="2060442" y="526759"/>
                </a:cubicBezTo>
                <a:cubicBezTo>
                  <a:pt x="2162479" y="378349"/>
                  <a:pt x="2263825" y="140475"/>
                  <a:pt x="2336288" y="0"/>
                </a:cubicBezTo>
                <a:cubicBezTo>
                  <a:pt x="2392346" y="149678"/>
                  <a:pt x="2491540" y="280366"/>
                  <a:pt x="2560413" y="427992"/>
                </a:cubicBezTo>
                <a:cubicBezTo>
                  <a:pt x="2629286" y="575618"/>
                  <a:pt x="2734345" y="760143"/>
                  <a:pt x="2799315" y="884202"/>
                </a:cubicBezTo>
                <a:cubicBezTo>
                  <a:pt x="2864285" y="1008261"/>
                  <a:pt x="3041872" y="1294012"/>
                  <a:pt x="3075161" y="1410961"/>
                </a:cubicBezTo>
                <a:cubicBezTo>
                  <a:pt x="3263914" y="1466134"/>
                  <a:pt x="3426458" y="1481987"/>
                  <a:pt x="3591657" y="1492683"/>
                </a:cubicBezTo>
                <a:cubicBezTo>
                  <a:pt x="3756856" y="1503379"/>
                  <a:pt x="3956050" y="1530327"/>
                  <a:pt x="4108152" y="1574405"/>
                </a:cubicBezTo>
                <a:cubicBezTo>
                  <a:pt x="4260254" y="1618483"/>
                  <a:pt x="4465943" y="1608218"/>
                  <a:pt x="4672570" y="1663709"/>
                </a:cubicBezTo>
                <a:cubicBezTo>
                  <a:pt x="4555365" y="1755758"/>
                  <a:pt x="4399592" y="1923453"/>
                  <a:pt x="4315132" y="2016137"/>
                </a:cubicBezTo>
                <a:cubicBezTo>
                  <a:pt x="4230672" y="2108821"/>
                  <a:pt x="4020956" y="2271101"/>
                  <a:pt x="3912063" y="2413556"/>
                </a:cubicBezTo>
                <a:cubicBezTo>
                  <a:pt x="3803171" y="2556011"/>
                  <a:pt x="3621691" y="2681527"/>
                  <a:pt x="3531810" y="2788480"/>
                </a:cubicBezTo>
                <a:cubicBezTo>
                  <a:pt x="3559610" y="2953707"/>
                  <a:pt x="3562175" y="3107761"/>
                  <a:pt x="3617087" y="3326541"/>
                </a:cubicBezTo>
                <a:cubicBezTo>
                  <a:pt x="3671999" y="3545321"/>
                  <a:pt x="3651518" y="3617003"/>
                  <a:pt x="3699880" y="3848930"/>
                </a:cubicBezTo>
                <a:cubicBezTo>
                  <a:pt x="3748243" y="4080857"/>
                  <a:pt x="3726272" y="4134968"/>
                  <a:pt x="3780190" y="4355648"/>
                </a:cubicBezTo>
                <a:cubicBezTo>
                  <a:pt x="3641130" y="4304359"/>
                  <a:pt x="3465509" y="4194450"/>
                  <a:pt x="3313328" y="4124201"/>
                </a:cubicBezTo>
                <a:cubicBezTo>
                  <a:pt x="3161147" y="4053952"/>
                  <a:pt x="2937453" y="3955215"/>
                  <a:pt x="2817589" y="3878438"/>
                </a:cubicBezTo>
                <a:cubicBezTo>
                  <a:pt x="2697725" y="3801661"/>
                  <a:pt x="2528567" y="3752797"/>
                  <a:pt x="2336288" y="3639833"/>
                </a:cubicBezTo>
                <a:cubicBezTo>
                  <a:pt x="2168587" y="3727192"/>
                  <a:pt x="2052294" y="3780165"/>
                  <a:pt x="1898304" y="3856964"/>
                </a:cubicBezTo>
                <a:cubicBezTo>
                  <a:pt x="1744314" y="3933763"/>
                  <a:pt x="1546012" y="4057354"/>
                  <a:pt x="1431442" y="4088410"/>
                </a:cubicBezTo>
                <a:cubicBezTo>
                  <a:pt x="1316872" y="4119466"/>
                  <a:pt x="1141735" y="4249832"/>
                  <a:pt x="892385" y="4355648"/>
                </a:cubicBezTo>
                <a:cubicBezTo>
                  <a:pt x="922672" y="4223919"/>
                  <a:pt x="959464" y="4009924"/>
                  <a:pt x="972695" y="3848930"/>
                </a:cubicBezTo>
                <a:cubicBezTo>
                  <a:pt x="985926" y="3687936"/>
                  <a:pt x="1023287" y="3518503"/>
                  <a:pt x="1048036" y="3373556"/>
                </a:cubicBezTo>
                <a:cubicBezTo>
                  <a:pt x="1072785" y="3228609"/>
                  <a:pt x="1093769" y="3024190"/>
                  <a:pt x="1140765" y="2788480"/>
                </a:cubicBezTo>
                <a:cubicBezTo>
                  <a:pt x="1000810" y="2673815"/>
                  <a:pt x="898993" y="2547679"/>
                  <a:pt x="783327" y="2436052"/>
                </a:cubicBezTo>
                <a:cubicBezTo>
                  <a:pt x="667661" y="2324425"/>
                  <a:pt x="564735" y="2185273"/>
                  <a:pt x="380258" y="2038633"/>
                </a:cubicBezTo>
                <a:cubicBezTo>
                  <a:pt x="195781" y="1891993"/>
                  <a:pt x="178738" y="1852247"/>
                  <a:pt x="5" y="1663709"/>
                </a:cubicBezTo>
                <a:close/>
              </a:path>
            </a:pathLst>
          </a:custGeom>
          <a:ln w="762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486771005">
                  <a:prstGeom prst="star5">
                    <a:avLst>
                      <a:gd name="adj" fmla="val 25586"/>
                      <a:gd name="hf" fmla="val 105146"/>
                      <a:gd name="vf" fmla="val 11055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شكرا لجميع الطلاب الملتزمين بموعد الحصة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8BA2A9C2-8956-4F1E-9F76-912D04E79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70" b="36419" l="54145" r="94854">
                        <a14:foregroundMark x1="64780" y1="27001" x2="79739" y2="24872"/>
                        <a14:foregroundMark x1="82104" y1="24535" x2="82161" y2="24414"/>
                        <a14:foregroundMark x1="80332" y1="26152" x2="81132" y2="26152"/>
                        <a14:foregroundMark x1="78959" y1="26152" x2="81761" y2="25990"/>
                        <a14:foregroundMark x1="80961" y1="21867" x2="80160" y2="21867"/>
                        <a14:foregroundMark x1="67810" y1="24859" x2="66609" y2="22838"/>
                        <a14:foregroundMark x1="63979" y1="28294" x2="68839" y2="28133"/>
                        <a14:foregroundMark x1="65180" y1="27405" x2="70440" y2="26839"/>
                        <a14:foregroundMark x1="64380" y1="24010" x2="64380" y2="26273"/>
                        <a14:foregroundMark x1="66609" y1="22433" x2="66438" y2="22999"/>
                        <a14:foregroundMark x1="70269" y1="23727" x2="74099" y2="24414"/>
                        <a14:foregroundMark x1="81933" y1="25424" x2="80332" y2="27567"/>
                        <a14:backgroundMark x1="71298" y1="18108" x2="77130" y2="18674"/>
                        <a14:backgroundMark x1="76158" y1="21382" x2="65466" y2="17664"/>
                        <a14:backgroundMark x1="69468" y1="21544" x2="63293" y2="20857"/>
                        <a14:backgroundMark x1="63293" y1="20857" x2="59920" y2="23727"/>
                        <a14:backgroundMark x1="59920" y1="23727" x2="59577" y2="25384"/>
                        <a14:backgroundMark x1="59577" y1="25505" x2="59005" y2="30396"/>
                        <a14:backgroundMark x1="65466" y1="33953" x2="76158" y2="34236"/>
                        <a14:backgroundMark x1="60206" y1="31932" x2="64608" y2="34559"/>
                        <a14:backgroundMark x1="64608" y1="34559" x2="76444" y2="35368"/>
                        <a14:backgroundMark x1="76444" y1="35368" x2="78388" y2="34640"/>
                        <a14:backgroundMark x1="73928" y1="36500" x2="74728" y2="35934"/>
                        <a14:backgroundMark x1="79360" y1="34802" x2="82218" y2="33791"/>
                        <a14:backgroundMark x1="76329" y1="22231" x2="79588" y2="18795"/>
                        <a14:backgroundMark x1="72899" y1="37106" x2="74328" y2="36095"/>
                        <a14:backgroundMark x1="84620" y1="23686" x2="84448" y2="29386"/>
                        <a14:backgroundMark x1="72899" y1="35812" x2="72727" y2="37389"/>
                        <a14:backgroundMark x1="73699" y1="36095" x2="73699" y2="36095"/>
                        <a14:backgroundMark x1="79531" y1="24454" x2="78902" y2="23040"/>
                        <a14:backgroundMark x1="79245" y1="24252" x2="79188" y2="24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98" t="19675" r="10766" b="66658"/>
          <a:stretch/>
        </p:blipFill>
        <p:spPr>
          <a:xfrm>
            <a:off x="0" y="-155270"/>
            <a:ext cx="3637121" cy="29117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948383-2988-4FB5-BF8A-B910E78B9161}"/>
              </a:ext>
            </a:extLst>
          </p:cNvPr>
          <p:cNvSpPr txBox="1"/>
          <p:nvPr/>
        </p:nvSpPr>
        <p:spPr>
          <a:xfrm>
            <a:off x="1368670" y="-128594"/>
            <a:ext cx="8094764" cy="2040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254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إ</a:t>
            </a:r>
            <a:r>
              <a:rPr kumimoji="0" lang="ar-EG" sz="4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لتزامي بالحضور هو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75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254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سر تفوقي وتميزي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75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 descr="A person wearing a mask&#10;&#10;Description automatically generated">
            <a:extLst>
              <a:ext uri="{FF2B5EF4-FFF2-40B4-BE49-F238E27FC236}">
                <a16:creationId xmlns:a16="http://schemas.microsoft.com/office/drawing/2014/main" id="{EE9E90D2-FE97-4994-A8AC-397A1BA812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5937135" y="2330447"/>
            <a:ext cx="2768489" cy="452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A8AED0-EA48-4FDD-8C62-DB9133118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r="31512" b="54557"/>
          <a:stretch/>
        </p:blipFill>
        <p:spPr>
          <a:xfrm>
            <a:off x="-260570" y="2502342"/>
            <a:ext cx="2529021" cy="4355658"/>
          </a:xfrm>
          <a:prstGeom prst="rect">
            <a:avLst/>
          </a:prstGeom>
        </p:spPr>
      </p:pic>
      <p:pic>
        <p:nvPicPr>
          <p:cNvPr id="21" name="صورة 2" descr="صورة تحتوي على لعبة, تشبث, لاعب, أزرق&#10;&#10;تم إنشاء الوصف تلقائياً">
            <a:extLst>
              <a:ext uri="{FF2B5EF4-FFF2-40B4-BE49-F238E27FC236}">
                <a16:creationId xmlns:a16="http://schemas.microsoft.com/office/drawing/2014/main" id="{36897AAF-BDA3-4BC2-8C2F-EE85DFA070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r="7354" b="9140"/>
          <a:stretch/>
        </p:blipFill>
        <p:spPr>
          <a:xfrm>
            <a:off x="8038614" y="692393"/>
            <a:ext cx="4153386" cy="616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79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Rectangle"/>
          <p:cNvSpPr/>
          <p:nvPr/>
        </p:nvSpPr>
        <p:spPr>
          <a:xfrm rot="19983336">
            <a:off x="3334648" y="6507778"/>
            <a:ext cx="15506773" cy="700445"/>
          </a:xfrm>
          <a:prstGeom prst="rect">
            <a:avLst/>
          </a:prstGeom>
          <a:solidFill>
            <a:srgbClr val="40BDC1">
              <a:alpha val="4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04" name="Rectangle"/>
          <p:cNvSpPr/>
          <p:nvPr/>
        </p:nvSpPr>
        <p:spPr>
          <a:xfrm rot="19983336">
            <a:off x="-5553324" y="-321579"/>
            <a:ext cx="15506774" cy="643158"/>
          </a:xfrm>
          <a:prstGeom prst="rect">
            <a:avLst/>
          </a:prstGeom>
          <a:solidFill>
            <a:srgbClr val="40BDC1">
              <a:alpha val="4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grpSp>
        <p:nvGrpSpPr>
          <p:cNvPr id="307" name="Group"/>
          <p:cNvGrpSpPr/>
          <p:nvPr/>
        </p:nvGrpSpPr>
        <p:grpSpPr>
          <a:xfrm>
            <a:off x="4186239" y="177146"/>
            <a:ext cx="4246945" cy="945937"/>
            <a:chOff x="-1422500" y="0"/>
            <a:chExt cx="8493888" cy="1891870"/>
          </a:xfrm>
        </p:grpSpPr>
        <p:sp>
          <p:nvSpPr>
            <p:cNvPr id="305" name="قوانين الحصة"/>
            <p:cNvSpPr/>
            <p:nvPr/>
          </p:nvSpPr>
          <p:spPr>
            <a:xfrm>
              <a:off x="-1422500" y="386187"/>
              <a:ext cx="7354795" cy="1231194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5BBBD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algn="r" defTabSz="825500" rtl="1">
                <a:defRPr sz="5100">
                  <a:solidFill>
                    <a:srgbClr val="000000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marL="0" marR="0" lvl="0" indent="0" algn="ctr" defTabSz="8255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highlight>
                    <a:srgbClr val="FFFF00"/>
                  </a:highlight>
                  <a:uLnTx/>
                  <a:uFillTx/>
                  <a:latin typeface="Khalid Art bold"/>
                  <a:sym typeface="Khalid Art bold"/>
                </a:rPr>
                <a:t>     </a:t>
              </a:r>
              <a:r>
                <a:rPr kumimoji="0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highlight>
                    <a:srgbClr val="FFFF00"/>
                  </a:highlight>
                  <a:uLnTx/>
                  <a:uFillTx/>
                  <a:latin typeface="Khalid Art bold"/>
                  <a:sym typeface="Khalid Art bold"/>
                </a:rPr>
                <a:t>قوانين</a:t>
              </a:r>
              <a:r>
                <a: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highlight>
                    <a:srgbClr val="FFFF00"/>
                  </a:highlight>
                  <a:uLnTx/>
                  <a:uFillTx/>
                  <a:latin typeface="Khalid Art bold"/>
                  <a:sym typeface="Khalid Art bold"/>
                </a:rPr>
                <a:t> </a:t>
              </a:r>
              <a:r>
                <a:rPr kumimoji="0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highlight>
                    <a:srgbClr val="FFFF00"/>
                  </a:highlight>
                  <a:uLnTx/>
                  <a:uFillTx/>
                  <a:latin typeface="Khalid Art bold"/>
                  <a:sym typeface="Khalid Art bold"/>
                </a:rPr>
                <a:t>الحصة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highlight>
                  <a:srgbClr val="FFFF00"/>
                </a:highlight>
                <a:uLnTx/>
                <a:uFillTx/>
                <a:latin typeface="Khalid Art bold"/>
                <a:sym typeface="Khalid Art bold"/>
              </a:endParaRPr>
            </a:p>
          </p:txBody>
        </p:sp>
        <p:sp>
          <p:nvSpPr>
            <p:cNvPr id="306" name="Paper airplane"/>
            <p:cNvSpPr/>
            <p:nvPr/>
          </p:nvSpPr>
          <p:spPr>
            <a:xfrm flipH="1">
              <a:off x="5360258" y="0"/>
              <a:ext cx="1711130" cy="1891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21281" y="0"/>
                  </a:moveTo>
                  <a:cubicBezTo>
                    <a:pt x="21271" y="4"/>
                    <a:pt x="21262" y="10"/>
                    <a:pt x="21253" y="16"/>
                  </a:cubicBezTo>
                  <a:lnTo>
                    <a:pt x="92" y="13287"/>
                  </a:lnTo>
                  <a:cubicBezTo>
                    <a:pt x="21" y="13332"/>
                    <a:pt x="-12" y="13405"/>
                    <a:pt x="4" y="13482"/>
                  </a:cubicBezTo>
                  <a:cubicBezTo>
                    <a:pt x="19" y="13559"/>
                    <a:pt x="78" y="13616"/>
                    <a:pt x="162" y="13635"/>
                  </a:cubicBezTo>
                  <a:lnTo>
                    <a:pt x="8035" y="15408"/>
                  </a:lnTo>
                  <a:lnTo>
                    <a:pt x="21281" y="0"/>
                  </a:lnTo>
                  <a:close/>
                  <a:moveTo>
                    <a:pt x="21588" y="236"/>
                  </a:moveTo>
                  <a:lnTo>
                    <a:pt x="11685" y="16220"/>
                  </a:lnTo>
                  <a:lnTo>
                    <a:pt x="15265" y="17261"/>
                  </a:lnTo>
                  <a:lnTo>
                    <a:pt x="15343" y="17277"/>
                  </a:lnTo>
                  <a:lnTo>
                    <a:pt x="20737" y="18840"/>
                  </a:lnTo>
                  <a:cubicBezTo>
                    <a:pt x="20802" y="18859"/>
                    <a:pt x="20872" y="18847"/>
                    <a:pt x="20928" y="18811"/>
                  </a:cubicBezTo>
                  <a:cubicBezTo>
                    <a:pt x="20983" y="18775"/>
                    <a:pt x="21014" y="18719"/>
                    <a:pt x="21016" y="18658"/>
                  </a:cubicBezTo>
                  <a:lnTo>
                    <a:pt x="21588" y="236"/>
                  </a:lnTo>
                  <a:close/>
                  <a:moveTo>
                    <a:pt x="20412" y="1518"/>
                  </a:moveTo>
                  <a:lnTo>
                    <a:pt x="8296" y="15603"/>
                  </a:lnTo>
                  <a:lnTo>
                    <a:pt x="11209" y="21558"/>
                  </a:lnTo>
                  <a:cubicBezTo>
                    <a:pt x="11216" y="21574"/>
                    <a:pt x="11226" y="21587"/>
                    <a:pt x="11237" y="21600"/>
                  </a:cubicBezTo>
                  <a:lnTo>
                    <a:pt x="11269" y="16268"/>
                  </a:lnTo>
                  <a:lnTo>
                    <a:pt x="11290" y="16233"/>
                  </a:lnTo>
                  <a:lnTo>
                    <a:pt x="20412" y="1518"/>
                  </a:lnTo>
                  <a:close/>
                  <a:moveTo>
                    <a:pt x="11608" y="16517"/>
                  </a:moveTo>
                  <a:lnTo>
                    <a:pt x="11576" y="21597"/>
                  </a:lnTo>
                  <a:lnTo>
                    <a:pt x="15046" y="17520"/>
                  </a:lnTo>
                  <a:lnTo>
                    <a:pt x="11608" y="16517"/>
                  </a:lnTo>
                  <a:close/>
                </a:path>
              </a:pathLst>
            </a:custGeom>
            <a:solidFill>
              <a:srgbClr val="5BBBD4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</p:grpSp>
      <p:pic>
        <p:nvPicPr>
          <p:cNvPr id="308" name="6BC120DD-B291-4A07-9762-4C6F82592F6A-L0-001.gif" descr="6BC120DD-B291-4A07-9762-4C6F82592F6A-L0-001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517905" y="2117259"/>
            <a:ext cx="1830556" cy="1830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1111D08E-786E-4B4C-AAA9-E6FF839FF2BE-L0-001.gif" descr="1111D08E-786E-4B4C-AAA9-E6FF839FF2BE-L0-001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257508" y="1730553"/>
            <a:ext cx="2603967" cy="260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D4E78EB5-F084-4E2C-ADE6-DA7084248749-L0-001.png" descr="D4E78EB5-F084-4E2C-ADE6-DA7084248749-L0-0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072" y="2055303"/>
            <a:ext cx="1646553" cy="1954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2AFA4F14-09A9-489F-A4B9-1B428F5223BB-L0-001.jpeg" descr="2AFA4F14-09A9-489F-A4B9-1B428F5223BB-L0-001.jpeg"/>
          <p:cNvPicPr>
            <a:picLocks noChangeAspect="1"/>
          </p:cNvPicPr>
          <p:nvPr/>
        </p:nvPicPr>
        <p:blipFill>
          <a:blip r:embed="rId5"/>
          <a:srcRect l="28990" t="21078" r="28988" b="21129"/>
          <a:stretch>
            <a:fillRect/>
          </a:stretch>
        </p:blipFill>
        <p:spPr>
          <a:xfrm>
            <a:off x="2983751" y="2117259"/>
            <a:ext cx="2067719" cy="1892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7" extrusionOk="0">
                <a:moveTo>
                  <a:pt x="10800" y="0"/>
                </a:moveTo>
                <a:cubicBezTo>
                  <a:pt x="893" y="0"/>
                  <a:pt x="663" y="9"/>
                  <a:pt x="336" y="367"/>
                </a:cubicBezTo>
                <a:cubicBezTo>
                  <a:pt x="11" y="722"/>
                  <a:pt x="0" y="976"/>
                  <a:pt x="0" y="8841"/>
                </a:cubicBezTo>
                <a:cubicBezTo>
                  <a:pt x="0" y="15548"/>
                  <a:pt x="40" y="17011"/>
                  <a:pt x="236" y="17305"/>
                </a:cubicBezTo>
                <a:cubicBezTo>
                  <a:pt x="447" y="17621"/>
                  <a:pt x="748" y="17671"/>
                  <a:pt x="2958" y="17753"/>
                </a:cubicBezTo>
                <a:lnTo>
                  <a:pt x="5441" y="17843"/>
                </a:lnTo>
                <a:lnTo>
                  <a:pt x="5487" y="19490"/>
                </a:lnTo>
                <a:cubicBezTo>
                  <a:pt x="5512" y="20396"/>
                  <a:pt x="5566" y="21242"/>
                  <a:pt x="5607" y="21368"/>
                </a:cubicBezTo>
                <a:cubicBezTo>
                  <a:pt x="5650" y="21496"/>
                  <a:pt x="5717" y="21568"/>
                  <a:pt x="5827" y="21576"/>
                </a:cubicBezTo>
                <a:cubicBezTo>
                  <a:pt x="6156" y="21600"/>
                  <a:pt x="6849" y="21044"/>
                  <a:pt x="8273" y="19674"/>
                </a:cubicBezTo>
                <a:lnTo>
                  <a:pt x="10269" y="17753"/>
                </a:lnTo>
                <a:lnTo>
                  <a:pt x="15599" y="17753"/>
                </a:lnTo>
                <a:cubicBezTo>
                  <a:pt x="20706" y="17753"/>
                  <a:pt x="20943" y="17737"/>
                  <a:pt x="21264" y="17386"/>
                </a:cubicBezTo>
                <a:cubicBezTo>
                  <a:pt x="21589" y="17031"/>
                  <a:pt x="21600" y="16776"/>
                  <a:pt x="21600" y="8875"/>
                </a:cubicBezTo>
                <a:cubicBezTo>
                  <a:pt x="21600" y="975"/>
                  <a:pt x="21589" y="722"/>
                  <a:pt x="21264" y="367"/>
                </a:cubicBezTo>
                <a:cubicBezTo>
                  <a:pt x="20937" y="9"/>
                  <a:pt x="20707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2" name="DFE3E5BB-F1A1-4608-8890-AC8C0FC73C08-L0-001.jpeg" descr="DFE3E5BB-F1A1-4608-8890-AC8C0FC73C08-L0-001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53" y="1900319"/>
            <a:ext cx="2047495" cy="2047495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الحضور قبل الحصة الدراسية وعدم المغادرة إلا بعد انتهائها"/>
          <p:cNvSpPr txBox="1"/>
          <p:nvPr/>
        </p:nvSpPr>
        <p:spPr>
          <a:xfrm>
            <a:off x="9807436" y="4530434"/>
            <a:ext cx="1980370" cy="1438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rtl="1">
              <a:lnSpc>
                <a:spcPct val="80000"/>
              </a:lnSpc>
              <a:defRPr sz="3700" spc="-74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الحضور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قبل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الحصة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الدراسية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وعدم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المغادرة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إلا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بعد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انتهائها</a:t>
            </a:r>
            <a:endParaRPr kumimoji="0" sz="2800" b="1" i="0" u="none" strike="noStrike" kern="1200" cap="none" spc="-74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00FF00"/>
              </a:highlight>
              <a:uLnTx/>
              <a:uFillTx/>
              <a:latin typeface="Khalid Art bold"/>
              <a:sym typeface="Khalid Art bold"/>
            </a:endParaRPr>
          </a:p>
        </p:txBody>
      </p:sp>
      <p:sp>
        <p:nvSpPr>
          <p:cNvPr id="314" name="اغلاق المايك وعدم فتحه إلا بإذن المعلم"/>
          <p:cNvSpPr txBox="1"/>
          <p:nvPr/>
        </p:nvSpPr>
        <p:spPr>
          <a:xfrm>
            <a:off x="7375503" y="4605101"/>
            <a:ext cx="1980370" cy="1094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rtl="1">
              <a:lnSpc>
                <a:spcPct val="80000"/>
              </a:lnSpc>
              <a:defRPr sz="3700" spc="-74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اغلاق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المايك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وعدم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فتحه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إلا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بإذن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المعلم</a:t>
            </a:r>
            <a:endParaRPr kumimoji="0" sz="2800" b="1" i="0" u="none" strike="noStrike" kern="1200" cap="none" spc="-74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00FF00"/>
              </a:highlight>
              <a:uLnTx/>
              <a:uFillTx/>
              <a:latin typeface="Khalid Art bold"/>
              <a:sym typeface="Khalid Art bold"/>
            </a:endParaRPr>
          </a:p>
        </p:txBody>
      </p:sp>
      <p:sp>
        <p:nvSpPr>
          <p:cNvPr id="315" name="رفع اليد عند المشاركة وانتظار الموافقة"/>
          <p:cNvSpPr txBox="1"/>
          <p:nvPr/>
        </p:nvSpPr>
        <p:spPr>
          <a:xfrm>
            <a:off x="5048252" y="4627077"/>
            <a:ext cx="1980370" cy="1094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rtl="1">
              <a:lnSpc>
                <a:spcPct val="80000"/>
              </a:lnSpc>
              <a:defRPr sz="3700" spc="-74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رفع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اليد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عند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المشاركة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وانتظار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الموافقة</a:t>
            </a:r>
            <a:endParaRPr kumimoji="0" sz="2800" b="1" i="0" u="none" strike="noStrike" kern="1200" cap="none" spc="-74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00FF00"/>
              </a:highlight>
              <a:uLnTx/>
              <a:uFillTx/>
              <a:latin typeface="Khalid Art bold"/>
              <a:sym typeface="Khalid Art bold"/>
            </a:endParaRPr>
          </a:p>
        </p:txBody>
      </p:sp>
      <p:sp>
        <p:nvSpPr>
          <p:cNvPr id="316" name="عدم الكتابة في دردشة الاجتماع إلا بإذن المعلم"/>
          <p:cNvSpPr txBox="1"/>
          <p:nvPr/>
        </p:nvSpPr>
        <p:spPr>
          <a:xfrm>
            <a:off x="2815104" y="4605100"/>
            <a:ext cx="1980370" cy="1094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rtl="1">
              <a:lnSpc>
                <a:spcPct val="80000"/>
              </a:lnSpc>
              <a:defRPr sz="3700" spc="-74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عدم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الكتابة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في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دردشة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الاجتماع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إلا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بإذن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المعلم</a:t>
            </a:r>
            <a:endParaRPr kumimoji="0" sz="2800" b="1" i="0" u="none" strike="noStrike" kern="1200" cap="none" spc="-74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00FF00"/>
              </a:highlight>
              <a:uLnTx/>
              <a:uFillTx/>
              <a:latin typeface="Khalid Art bold"/>
              <a:sym typeface="Khalid Art bold"/>
            </a:endParaRPr>
          </a:p>
        </p:txBody>
      </p:sp>
      <p:sp>
        <p:nvSpPr>
          <p:cNvPr id="317" name="احترام الزملاء المتعلمين"/>
          <p:cNvSpPr txBox="1"/>
          <p:nvPr/>
        </p:nvSpPr>
        <p:spPr>
          <a:xfrm>
            <a:off x="556215" y="4777454"/>
            <a:ext cx="1980370" cy="749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rtl="1">
              <a:lnSpc>
                <a:spcPct val="80000"/>
              </a:lnSpc>
              <a:defRPr sz="3700" spc="-74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احترام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الزملاء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800" b="1" i="0" u="none" strike="noStrike" kern="1200" cap="none" spc="-74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المتعلمين</a:t>
            </a:r>
            <a:r>
              <a:rPr kumimoji="0" sz="2800" b="1" i="0" u="none" strike="noStrike" kern="1200" cap="none" spc="-74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00"/>
                </a:highlight>
                <a:uLnTx/>
                <a:uFillTx/>
                <a:latin typeface="Khalid Art bold"/>
                <a:sym typeface="Khalid Art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641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43C0828-FD1A-4515-8940-005DAD6E4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7" b="8081"/>
          <a:stretch/>
        </p:blipFill>
        <p:spPr>
          <a:xfrm>
            <a:off x="3217647" y="-46087"/>
            <a:ext cx="7279025" cy="685300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C52C2C0-8F75-407B-8765-63F616320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5" y="902335"/>
            <a:ext cx="6045958" cy="3162113"/>
          </a:xfrm>
          <a:noFill/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9600" b="1" cap="none" dirty="0">
                <a:ln w="0"/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التهيئة </a:t>
            </a:r>
            <a:br>
              <a:rPr lang="ar-AE" sz="9600" b="1" cap="none" dirty="0">
                <a:ln w="0"/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</a:br>
            <a:r>
              <a:rPr lang="ar-AE" sz="9600" b="1" cap="none" dirty="0">
                <a:ln w="0"/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الحافزة</a:t>
            </a:r>
            <a:endParaRPr lang="en-US" sz="9600" b="1" cap="none" dirty="0">
              <a:ln w="0"/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3000" endA="300" endPos="35500" dir="5400000" sy="-90000" algn="bl" rotWithShape="0"/>
              </a:effectLst>
              <a:highlight>
                <a:srgbClr val="00FF00"/>
              </a:highlight>
            </a:endParaRPr>
          </a:p>
        </p:txBody>
      </p:sp>
      <p:pic>
        <p:nvPicPr>
          <p:cNvPr id="18" name="Picture 6" descr="Bookshelf">
            <a:extLst>
              <a:ext uri="{FF2B5EF4-FFF2-40B4-BE49-F238E27FC236}">
                <a16:creationId xmlns:a16="http://schemas.microsoft.com/office/drawing/2014/main" id="{674CBD5A-80D4-4A5C-83CD-B05221B09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" y="3392429"/>
            <a:ext cx="2562544" cy="239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Flower Vase PNG, Transparent Flower Vase PNG Image Free Download , Page 2 -  PNGkey">
            <a:extLst>
              <a:ext uri="{FF2B5EF4-FFF2-40B4-BE49-F238E27FC236}">
                <a16:creationId xmlns:a16="http://schemas.microsoft.com/office/drawing/2014/main" id="{A883146F-1081-47E9-A76D-4909AC43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0" y="2364438"/>
            <a:ext cx="997517" cy="107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E34C0E-1913-4CC9-AB85-63AE93C40D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695328" y="2532836"/>
            <a:ext cx="1103436" cy="11034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748776-E051-42CA-A2C5-D9CF132868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62137" y="2829518"/>
            <a:ext cx="894602" cy="5629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A197ED-5565-48E4-9401-D70CD9AF9C6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08"/>
          <a:stretch/>
        </p:blipFill>
        <p:spPr>
          <a:xfrm>
            <a:off x="11705978" y="-46087"/>
            <a:ext cx="486022" cy="9484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27C087-AEA9-4E24-864B-FD61CE20AC2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" t="3387" r="4797" b="12607"/>
          <a:stretch/>
        </p:blipFill>
        <p:spPr>
          <a:xfrm>
            <a:off x="934046" y="754925"/>
            <a:ext cx="1310460" cy="1328058"/>
          </a:xfrm>
          <a:prstGeom prst="ellipse">
            <a:avLst/>
          </a:prstGeom>
          <a:ln w="635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6731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in.wav"/>
          </p:stSnd>
        </p:sndAc>
      </p:transition>
    </mc:Choice>
    <mc:Fallback xmlns="">
      <p:transition spd="slow">
        <p:sndAc>
          <p:stSnd>
            <p:snd r:embed="rId18" name="coin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63">
            <a:hlinkClick r:id="" action="ppaction://media"/>
            <a:extLst>
              <a:ext uri="{FF2B5EF4-FFF2-40B4-BE49-F238E27FC236}">
                <a16:creationId xmlns:a16="http://schemas.microsoft.com/office/drawing/2014/main" id="{2E2E2491-5A14-439A-89F5-1FCD47E3600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399" y="1165123"/>
            <a:ext cx="7608576" cy="4527754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8C49C4-73D3-43C1-BD36-E90A138B4F43}"/>
              </a:ext>
            </a:extLst>
          </p:cNvPr>
          <p:cNvSpPr/>
          <p:nvPr/>
        </p:nvSpPr>
        <p:spPr>
          <a:xfrm>
            <a:off x="1268537" y="278726"/>
            <a:ext cx="49055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ighlight>
                  <a:srgbClr val="FFFF00"/>
                </a:highlight>
              </a:rPr>
              <a:t>استراتيجية شاهد واستنتج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7791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Custom 3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الأساس">
  <a:themeElements>
    <a:clrScheme name="الأساس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الأساس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الأساس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3.xml><?xml version="1.0" encoding="utf-8"?>
<a:theme xmlns:a="http://schemas.openxmlformats.org/drawingml/2006/main" name="1_การออกแบบที่กำหนดเอ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defRPr sz="6600" b="1" dirty="0" smtClean="0">
            <a:solidFill>
              <a:srgbClr val="0000CC"/>
            </a:solidFill>
            <a:latin typeface="Sakkal Majalla" pitchFamily="2" charset="-78"/>
            <a:cs typeface="Sakkal Majalla" pitchFamily="2" charset="-78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ألوان متوسطة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تدفق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تدفق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372</Words>
  <Application>Microsoft Office PowerPoint</Application>
  <PresentationFormat>Widescreen</PresentationFormat>
  <Paragraphs>82</Paragraphs>
  <Slides>39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39</vt:i4>
      </vt:variant>
    </vt:vector>
  </HeadingPairs>
  <TitlesOfParts>
    <vt:vector size="65" baseType="lpstr">
      <vt:lpstr>Arial</vt:lpstr>
      <vt:lpstr>Calibri</vt:lpstr>
      <vt:lpstr>Calibri Light</vt:lpstr>
      <vt:lpstr>Century Gothic</vt:lpstr>
      <vt:lpstr>Constantia</vt:lpstr>
      <vt:lpstr>Corbel</vt:lpstr>
      <vt:lpstr>Dubai</vt:lpstr>
      <vt:lpstr>Gill Sans MT</vt:lpstr>
      <vt:lpstr>Helvetica Neue Medium</vt:lpstr>
      <vt:lpstr>Khalid Art bold</vt:lpstr>
      <vt:lpstr>Lato</vt:lpstr>
      <vt:lpstr>Sakkal Majalla</vt:lpstr>
      <vt:lpstr>Wingdings 2</vt:lpstr>
      <vt:lpstr>Office Theme</vt:lpstr>
      <vt:lpstr>Vapor Trail</vt:lpstr>
      <vt:lpstr>1_การออกแบบที่กำหนดเอง</vt:lpstr>
      <vt:lpstr>10_Office Theme</vt:lpstr>
      <vt:lpstr>سمة Office</vt:lpstr>
      <vt:lpstr>3_Office Theme</vt:lpstr>
      <vt:lpstr>1_سمة Office</vt:lpstr>
      <vt:lpstr>5_Office Theme</vt:lpstr>
      <vt:lpstr>نسق Office</vt:lpstr>
      <vt:lpstr>4_Office Theme</vt:lpstr>
      <vt:lpstr>6_Office Theme</vt:lpstr>
      <vt:lpstr>تدفق</vt:lpstr>
      <vt:lpstr>الأساس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التهيئة  الحافزة</vt:lpstr>
      <vt:lpstr>PowerPoint Presentation</vt:lpstr>
      <vt:lpstr>الخصائص الطبيعية والبشرية لدولة الإمارات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نيره بن معدن</dc:creator>
  <cp:lastModifiedBy>نيره بن معدن</cp:lastModifiedBy>
  <cp:revision>21</cp:revision>
  <dcterms:created xsi:type="dcterms:W3CDTF">2022-01-26T22:25:40Z</dcterms:created>
  <dcterms:modified xsi:type="dcterms:W3CDTF">2022-01-28T08:26:00Z</dcterms:modified>
</cp:coreProperties>
</file>