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7" r:id="rId3"/>
    <p:sldId id="256" r:id="rId4"/>
    <p:sldId id="258" r:id="rId5"/>
    <p:sldId id="260" r:id="rId6"/>
    <p:sldId id="261" r:id="rId7"/>
    <p:sldId id="259" r:id="rId8"/>
    <p:sldId id="265" r:id="rId9"/>
    <p:sldId id="286" r:id="rId10"/>
    <p:sldId id="272" r:id="rId11"/>
    <p:sldId id="273" r:id="rId12"/>
    <p:sldId id="287" r:id="rId13"/>
    <p:sldId id="277" r:id="rId14"/>
    <p:sldId id="276" r:id="rId15"/>
    <p:sldId id="278" r:id="rId16"/>
    <p:sldId id="284" r:id="rId17"/>
    <p:sldId id="263" r:id="rId18"/>
    <p:sldId id="285" r:id="rId19"/>
    <p:sldId id="270" r:id="rId20"/>
    <p:sldId id="262" r:id="rId21"/>
    <p:sldId id="266" r:id="rId22"/>
    <p:sldId id="267" r:id="rId23"/>
    <p:sldId id="268" r:id="rId24"/>
    <p:sldId id="274" r:id="rId25"/>
    <p:sldId id="275" r:id="rId26"/>
    <p:sldId id="279" r:id="rId27"/>
    <p:sldId id="280" r:id="rId28"/>
    <p:sldId id="281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 /><Relationship Id="rId13" Type="http://schemas.openxmlformats.org/officeDocument/2006/relationships/slide" Target="slides/slide11.xml" /><Relationship Id="rId18" Type="http://schemas.openxmlformats.org/officeDocument/2006/relationships/slide" Target="slides/slide16.xml" /><Relationship Id="rId26" Type="http://schemas.openxmlformats.org/officeDocument/2006/relationships/slide" Target="slides/slide24.xml" /><Relationship Id="rId3" Type="http://schemas.openxmlformats.org/officeDocument/2006/relationships/slide" Target="slides/slide1.xml" /><Relationship Id="rId21" Type="http://schemas.openxmlformats.org/officeDocument/2006/relationships/slide" Target="slides/slide19.xml" /><Relationship Id="rId34" Type="http://schemas.openxmlformats.org/officeDocument/2006/relationships/theme" Target="theme/theme1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slide" Target="slides/slide15.xml" /><Relationship Id="rId25" Type="http://schemas.openxmlformats.org/officeDocument/2006/relationships/slide" Target="slides/slide23.xml" /><Relationship Id="rId33" Type="http://schemas.openxmlformats.org/officeDocument/2006/relationships/viewProps" Target="viewProps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4.xml" /><Relationship Id="rId20" Type="http://schemas.openxmlformats.org/officeDocument/2006/relationships/slide" Target="slides/slide18.xml" /><Relationship Id="rId29" Type="http://schemas.openxmlformats.org/officeDocument/2006/relationships/slide" Target="slides/slide27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24" Type="http://schemas.openxmlformats.org/officeDocument/2006/relationships/slide" Target="slides/slide22.xml" /><Relationship Id="rId32" Type="http://schemas.openxmlformats.org/officeDocument/2006/relationships/presProps" Target="presProps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23" Type="http://schemas.openxmlformats.org/officeDocument/2006/relationships/slide" Target="slides/slide21.xml" /><Relationship Id="rId28" Type="http://schemas.openxmlformats.org/officeDocument/2006/relationships/slide" Target="slides/slide26.xml" /><Relationship Id="rId10" Type="http://schemas.openxmlformats.org/officeDocument/2006/relationships/slide" Target="slides/slide8.xml" /><Relationship Id="rId19" Type="http://schemas.openxmlformats.org/officeDocument/2006/relationships/slide" Target="slides/slide17.xml" /><Relationship Id="rId31" Type="http://schemas.openxmlformats.org/officeDocument/2006/relationships/notesMaster" Target="notesMasters/notesMaster1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Relationship Id="rId22" Type="http://schemas.openxmlformats.org/officeDocument/2006/relationships/slide" Target="slides/slide20.xml" /><Relationship Id="rId27" Type="http://schemas.openxmlformats.org/officeDocument/2006/relationships/slide" Target="slides/slide25.xml" /><Relationship Id="rId30" Type="http://schemas.openxmlformats.org/officeDocument/2006/relationships/slide" Target="slides/slide28.xml" /><Relationship Id="rId35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4B7D51-25B8-4836-B53C-630DA967FC0E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7DE9A-4FA1-466A-9FAB-8A17C2E4E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icon</a:t>
            </a:r>
            <a:r>
              <a:rPr lang="en-US" baseline="0" dirty="0"/>
              <a:t> </a:t>
            </a:r>
            <a:r>
              <a:rPr lang="en-US" dirty="0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58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9DF5-194C-4747-BFB4-DA031ED3B2E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0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3C92-7BF4-443D-8E2D-07DBC3B1EFD7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26D0-83B0-4417-B1B1-407779B36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85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3C92-7BF4-443D-8E2D-07DBC3B1EFD7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26D0-83B0-4417-B1B1-407779B36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43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3C92-7BF4-443D-8E2D-07DBC3B1EFD7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26D0-83B0-4417-B1B1-407779B36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91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180C-E929-4D99-BE38-220C3CA56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306D-783C-48B4-A50D-D302B02A883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074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180C-E929-4D99-BE38-220C3CA56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306D-783C-48B4-A50D-D302B02A883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02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180C-E929-4D99-BE38-220C3CA56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306D-783C-48B4-A50D-D302B02A883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2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180C-E929-4D99-BE38-220C3CA56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306D-783C-48B4-A50D-D302B02A883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821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180C-E929-4D99-BE38-220C3CA56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306D-783C-48B4-A50D-D302B02A883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882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180C-E929-4D99-BE38-220C3CA56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306D-783C-48B4-A50D-D302B02A883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757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180C-E929-4D99-BE38-220C3CA56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306D-783C-48B4-A50D-D302B02A883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773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180C-E929-4D99-BE38-220C3CA56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306D-783C-48B4-A50D-D302B02A883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737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3C92-7BF4-443D-8E2D-07DBC3B1EFD7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26D0-83B0-4417-B1B1-407779B36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22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306D-783C-48B4-A50D-D302B02A883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180C-E929-4D99-BE38-220C3CA56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699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180C-E929-4D99-BE38-220C3CA56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306D-783C-48B4-A50D-D302B02A883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09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180C-E929-4D99-BE38-220C3CA56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306D-783C-48B4-A50D-D302B02A883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0623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180C-E929-4D99-BE38-220C3CA56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306D-783C-48B4-A50D-D302B02A883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8926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180C-E929-4D99-BE38-220C3CA56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306D-783C-48B4-A50D-D302B02A883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1239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180C-E929-4D99-BE38-220C3CA56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306D-783C-48B4-A50D-D302B02A883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226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180C-E929-4D99-BE38-220C3CA56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306D-783C-48B4-A50D-D302B02A883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046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180C-E929-4D99-BE38-220C3CA56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306D-783C-48B4-A50D-D302B02A8835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402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2287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3C92-7BF4-443D-8E2D-07DBC3B1EFD7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26D0-83B0-4417-B1B1-407779B36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08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3C92-7BF4-443D-8E2D-07DBC3B1EFD7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26D0-83B0-4417-B1B1-407779B36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67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3C92-7BF4-443D-8E2D-07DBC3B1EFD7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26D0-83B0-4417-B1B1-407779B36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10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3C92-7BF4-443D-8E2D-07DBC3B1EFD7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26D0-83B0-4417-B1B1-407779B36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48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3C92-7BF4-443D-8E2D-07DBC3B1EFD7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26D0-83B0-4417-B1B1-407779B36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30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3C92-7BF4-443D-8E2D-07DBC3B1EFD7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26D0-83B0-4417-B1B1-407779B36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91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3C92-7BF4-443D-8E2D-07DBC3B1EFD7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26D0-83B0-4417-B1B1-407779B36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77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13" Type="http://schemas.openxmlformats.org/officeDocument/2006/relationships/slideLayout" Target="../slideLayouts/slideLayout24.xml" /><Relationship Id="rId18" Type="http://schemas.openxmlformats.org/officeDocument/2006/relationships/theme" Target="../theme/theme2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slideLayout" Target="../slideLayouts/slideLayout23.xml" /><Relationship Id="rId17" Type="http://schemas.openxmlformats.org/officeDocument/2006/relationships/slideLayout" Target="../slideLayouts/slideLayout28.xml" /><Relationship Id="rId2" Type="http://schemas.openxmlformats.org/officeDocument/2006/relationships/slideLayout" Target="../slideLayouts/slideLayout13.xml" /><Relationship Id="rId16" Type="http://schemas.openxmlformats.org/officeDocument/2006/relationships/slideLayout" Target="../slideLayouts/slideLayout27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5" Type="http://schemas.openxmlformats.org/officeDocument/2006/relationships/slideLayout" Target="../slideLayouts/slideLayout2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Relationship Id="rId14" Type="http://schemas.openxmlformats.org/officeDocument/2006/relationships/slideLayout" Target="../slideLayouts/slideLayout2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A3C92-7BF4-443D-8E2D-07DBC3B1EFD7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326D0-83B0-4417-B1B1-407779B36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6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5F4180C-E929-4D99-BE38-220C3CA56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/>
            <a:fld id="{1E0E306D-783C-48B4-A50D-D302B02A8835}" type="slidenum">
              <a:rPr lang="en-US" smtClean="0">
                <a:solidFill>
                  <a:srgbClr val="5FCBEF"/>
                </a:solidFill>
              </a:rPr>
              <a:pPr defTabSz="4572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8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t/lavagna-bianca-bordo-bianco-3205371/" TargetMode="External" /><Relationship Id="rId7" Type="http://schemas.openxmlformats.org/officeDocument/2006/relationships/image" Target="../media/image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png" /><Relationship Id="rId5" Type="http://schemas.openxmlformats.org/officeDocument/2006/relationships/image" Target="../media/image3.jpeg" /><Relationship Id="rId4" Type="http://schemas.openxmlformats.org/officeDocument/2006/relationships/image" Target="../media/image2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2.mp3" /><Relationship Id="rId1" Type="http://schemas.microsoft.com/office/2007/relationships/media" Target="../media/media2.mp3" /><Relationship Id="rId5" Type="http://schemas.openxmlformats.org/officeDocument/2006/relationships/image" Target="../media/image40.png" /><Relationship Id="rId4" Type="http://schemas.openxmlformats.org/officeDocument/2006/relationships/image" Target="../media/image39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3.mp3" /><Relationship Id="rId1" Type="http://schemas.microsoft.com/office/2007/relationships/media" Target="../media/media3.mp3" /><Relationship Id="rId5" Type="http://schemas.openxmlformats.org/officeDocument/2006/relationships/image" Target="../media/image41.png" /><Relationship Id="rId4" Type="http://schemas.openxmlformats.org/officeDocument/2006/relationships/image" Target="../media/image40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 /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1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1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 /><Relationship Id="rId7" Type="http://schemas.openxmlformats.org/officeDocument/2006/relationships/image" Target="../media/image54.png" /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53.png" /><Relationship Id="rId5" Type="http://schemas.openxmlformats.org/officeDocument/2006/relationships/image" Target="../media/image52.png" /><Relationship Id="rId4" Type="http://schemas.openxmlformats.org/officeDocument/2006/relationships/image" Target="../media/image51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4.mp3" /><Relationship Id="rId1" Type="http://schemas.microsoft.com/office/2007/relationships/media" Target="../media/media4.mp3" /><Relationship Id="rId5" Type="http://schemas.openxmlformats.org/officeDocument/2006/relationships/image" Target="../media/image40.png" /><Relationship Id="rId4" Type="http://schemas.openxmlformats.org/officeDocument/2006/relationships/image" Target="../media/image55.png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6.png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 /><Relationship Id="rId1" Type="http://schemas.openxmlformats.org/officeDocument/2006/relationships/slideLayout" Target="../slideLayouts/slideLayout1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 /><Relationship Id="rId1" Type="http://schemas.openxmlformats.org/officeDocument/2006/relationships/slideLayout" Target="../slideLayouts/slideLayout1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 /><Relationship Id="rId1" Type="http://schemas.openxmlformats.org/officeDocument/2006/relationships/slideLayout" Target="../slideLayouts/slideLayout1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 /><Relationship Id="rId1" Type="http://schemas.openxmlformats.org/officeDocument/2006/relationships/slideLayout" Target="../slideLayouts/slideLayout1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 /><Relationship Id="rId1" Type="http://schemas.openxmlformats.org/officeDocument/2006/relationships/slideLayout" Target="../slideLayouts/slideLayout1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 /><Relationship Id="rId2" Type="http://schemas.openxmlformats.org/officeDocument/2006/relationships/image" Target="../media/image62.png" /><Relationship Id="rId1" Type="http://schemas.openxmlformats.org/officeDocument/2006/relationships/slideLayout" Target="../slideLayouts/slideLayout1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 /><Relationship Id="rId2" Type="http://schemas.openxmlformats.org/officeDocument/2006/relationships/image" Target="../media/image63.png" /><Relationship Id="rId1" Type="http://schemas.openxmlformats.org/officeDocument/2006/relationships/slideLayout" Target="../slideLayouts/slideLayout1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 /><Relationship Id="rId1" Type="http://schemas.openxmlformats.org/officeDocument/2006/relationships/slideLayout" Target="../slideLayouts/slideLayout1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7" Type="http://schemas.openxmlformats.org/officeDocument/2006/relationships/image" Target="../media/image1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0.gif" /><Relationship Id="rId5" Type="http://schemas.openxmlformats.org/officeDocument/2006/relationships/image" Target="../media/image9.gif" /><Relationship Id="rId4" Type="http://schemas.openxmlformats.org/officeDocument/2006/relationships/image" Target="../media/image8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 /><Relationship Id="rId13" Type="http://schemas.openxmlformats.org/officeDocument/2006/relationships/image" Target="../media/image21.png" /><Relationship Id="rId3" Type="http://schemas.openxmlformats.org/officeDocument/2006/relationships/image" Target="../media/image12.png" /><Relationship Id="rId7" Type="http://schemas.openxmlformats.org/officeDocument/2006/relationships/image" Target="../media/image16.png" /><Relationship Id="rId12" Type="http://schemas.openxmlformats.org/officeDocument/2006/relationships/image" Target="../media/image20.png" /><Relationship Id="rId17" Type="http://schemas.openxmlformats.org/officeDocument/2006/relationships/image" Target="../media/image25.png" /><Relationship Id="rId2" Type="http://schemas.openxmlformats.org/officeDocument/2006/relationships/notesSlide" Target="../notesSlides/notesSlide2.xml" /><Relationship Id="rId16" Type="http://schemas.openxmlformats.org/officeDocument/2006/relationships/image" Target="../media/image24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5.png" /><Relationship Id="rId11" Type="http://schemas.openxmlformats.org/officeDocument/2006/relationships/image" Target="../media/image19.png" /><Relationship Id="rId5" Type="http://schemas.openxmlformats.org/officeDocument/2006/relationships/image" Target="../media/image14.png" /><Relationship Id="rId15" Type="http://schemas.openxmlformats.org/officeDocument/2006/relationships/image" Target="../media/image23.png" /><Relationship Id="rId10" Type="http://schemas.openxmlformats.org/officeDocument/2006/relationships/image" Target="../media/image18.png" /><Relationship Id="rId4" Type="http://schemas.openxmlformats.org/officeDocument/2006/relationships/image" Target="../media/image13.png" /><Relationship Id="rId9" Type="http://schemas.openxmlformats.org/officeDocument/2006/relationships/hyperlink" Target="https://www.goodfreephotos.com/vector-images/wooden-chair-vector-art.png.php" TargetMode="External" /><Relationship Id="rId14" Type="http://schemas.openxmlformats.org/officeDocument/2006/relationships/image" Target="../media/image22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 /><Relationship Id="rId3" Type="http://schemas.openxmlformats.org/officeDocument/2006/relationships/image" Target="../media/image27.png" /><Relationship Id="rId7" Type="http://schemas.openxmlformats.org/officeDocument/2006/relationships/image" Target="../media/image31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0.png" /><Relationship Id="rId5" Type="http://schemas.openxmlformats.org/officeDocument/2006/relationships/image" Target="../media/image29.png" /><Relationship Id="rId4" Type="http://schemas.openxmlformats.org/officeDocument/2006/relationships/image" Target="../media/image28.png" /><Relationship Id="rId9" Type="http://schemas.openxmlformats.org/officeDocument/2006/relationships/image" Target="../media/image33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37.jpeg" /><Relationship Id="rId4" Type="http://schemas.openxmlformats.org/officeDocument/2006/relationships/image" Target="../media/image36.png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MQC0GaP3hU" TargetMode="External" /><Relationship Id="rId2" Type="http://schemas.openxmlformats.org/officeDocument/2006/relationships/hyperlink" Target="https://www.youtube.com/watch?v=vmaUAzatAFc" TargetMode="External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6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34E3EF2-8565-408B-8F19-9D77AF1EE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58129" y="0"/>
            <a:ext cx="5585875" cy="4183588"/>
          </a:xfrm>
          <a:prstGeom prst="rect">
            <a:avLst/>
          </a:prstGeom>
        </p:spPr>
      </p:pic>
      <p:pic>
        <p:nvPicPr>
          <p:cNvPr id="1026" name="Picture 2" descr="Image result for مسبار الام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898" y="223002"/>
            <a:ext cx="5191223" cy="29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مسبار الامل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278" y="3460652"/>
            <a:ext cx="3506826" cy="327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6519" y="3388448"/>
            <a:ext cx="4525743" cy="3248369"/>
          </a:xfrm>
          <a:prstGeom prst="rect">
            <a:avLst/>
          </a:prstGeom>
        </p:spPr>
      </p:pic>
      <p:pic>
        <p:nvPicPr>
          <p:cNvPr id="10" name="Google Shape;58;p13"/>
          <p:cNvPicPr preferRelativeResize="0"/>
          <p:nvPr/>
        </p:nvPicPr>
        <p:blipFill rotWithShape="1">
          <a:blip r:embed="rId7">
            <a:alphaModFix/>
          </a:blip>
          <a:srcRect t="34907" b="44944"/>
          <a:stretch/>
        </p:blipFill>
        <p:spPr>
          <a:xfrm>
            <a:off x="1656293" y="377650"/>
            <a:ext cx="4356483" cy="8777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083093" y="1798687"/>
            <a:ext cx="3502882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2800" dirty="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English Online Class</a:t>
            </a:r>
          </a:p>
        </p:txBody>
      </p:sp>
    </p:spTree>
    <p:extLst>
      <p:ext uri="{BB962C8B-B14F-4D97-AF65-F5344CB8AC3E}">
        <p14:creationId xmlns:p14="http://schemas.microsoft.com/office/powerpoint/2010/main" val="1687902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6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59064" y="119956"/>
            <a:ext cx="3387276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Term 2 – Week 7</a:t>
            </a:r>
          </a:p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Unit 7 – Let’s Go !</a:t>
            </a:r>
          </a:p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LB – Page 137</a:t>
            </a:r>
          </a:p>
          <a:p>
            <a:pPr algn="ctr">
              <a:defRPr/>
            </a:pPr>
            <a:endParaRPr lang="en-US" sz="24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69" y="119955"/>
            <a:ext cx="6745050" cy="6515627"/>
          </a:xfrm>
          <a:prstGeom prst="rect">
            <a:avLst/>
          </a:prstGeom>
        </p:spPr>
      </p:pic>
      <p:pic>
        <p:nvPicPr>
          <p:cNvPr id="6" name="BtS2 T2 LB Track 1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4664" y="119955"/>
            <a:ext cx="1078173" cy="107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1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6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59064" y="119956"/>
            <a:ext cx="3387276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Term 2 – Week 7</a:t>
            </a:r>
          </a:p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Unit 7 – Let’s Go !</a:t>
            </a:r>
          </a:p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LB – Page 137</a:t>
            </a:r>
          </a:p>
          <a:p>
            <a:pPr algn="ctr">
              <a:defRPr/>
            </a:pPr>
            <a:endParaRPr lang="en-US" sz="24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BtS2 T2 LB Track 1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6019" y="119956"/>
            <a:ext cx="1102578" cy="1102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408" y="2283536"/>
            <a:ext cx="11294076" cy="23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6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6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19431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68" y="2579427"/>
            <a:ext cx="11792345" cy="3862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1624" y="3562066"/>
            <a:ext cx="395785" cy="64144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918209" y="3562066"/>
            <a:ext cx="382137" cy="60050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918209" y="4408227"/>
            <a:ext cx="368490" cy="57320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918209" y="5281684"/>
            <a:ext cx="382137" cy="58685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598925" y="237985"/>
            <a:ext cx="2301922" cy="8956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Term 2 – Week 7</a:t>
            </a:r>
          </a:p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Unit 7 – Let’s Go !</a:t>
            </a:r>
          </a:p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AB– Page 110</a:t>
            </a:r>
          </a:p>
        </p:txBody>
      </p:sp>
    </p:spTree>
    <p:extLst>
      <p:ext uri="{BB962C8B-B14F-4D97-AF65-F5344CB8AC3E}">
        <p14:creationId xmlns:p14="http://schemas.microsoft.com/office/powerpoint/2010/main" val="718449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6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75" y="368490"/>
            <a:ext cx="11864246" cy="6373504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4681182" y="2156346"/>
            <a:ext cx="3998794" cy="14330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550925" y="3125337"/>
            <a:ext cx="2183642" cy="182880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162567" y="5854890"/>
            <a:ext cx="4517409" cy="409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378424" y="4367284"/>
            <a:ext cx="6892119" cy="5868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661313" y="3275463"/>
            <a:ext cx="6073254" cy="75062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9390899" y="579179"/>
            <a:ext cx="2497540" cy="8956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Term 2 – Week 7</a:t>
            </a:r>
          </a:p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Unit 7 – Let’s Go !</a:t>
            </a:r>
          </a:p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AB– Page 110</a:t>
            </a:r>
          </a:p>
        </p:txBody>
      </p:sp>
    </p:spTree>
    <p:extLst>
      <p:ext uri="{BB962C8B-B14F-4D97-AF65-F5344CB8AC3E}">
        <p14:creationId xmlns:p14="http://schemas.microsoft.com/office/powerpoint/2010/main" val="3057529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6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07" y="1501642"/>
            <a:ext cx="11546006" cy="51038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53349" y="303006"/>
            <a:ext cx="2561230" cy="8956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Term 2 – Week 7</a:t>
            </a:r>
          </a:p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Unit 7 – Let’s Go !</a:t>
            </a:r>
          </a:p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AB– Page 110</a:t>
            </a:r>
          </a:p>
        </p:txBody>
      </p:sp>
      <p:pic>
        <p:nvPicPr>
          <p:cNvPr id="6" name="Picture 5" descr="Free Picture Of Homework, Download Free Clip Art, Free Clip Art on Clipart  Library">
            <a:extLst>
              <a:ext uri="{FF2B5EF4-FFF2-40B4-BE49-F238E27FC236}">
                <a16:creationId xmlns:a16="http://schemas.microsoft.com/office/drawing/2014/main" id="{9910FFA1-1231-4372-809C-7FDC6FC4D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7" y="319022"/>
            <a:ext cx="4433255" cy="87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499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6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itmoji Image">
            <a:extLst>
              <a:ext uri="{FF2B5EF4-FFF2-40B4-BE49-F238E27FC236}">
                <a16:creationId xmlns:a16="http://schemas.microsoft.com/office/drawing/2014/main" id="{F4893FBC-C253-48BA-9BC5-964327AB1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830" y="1692322"/>
            <a:ext cx="4947313" cy="516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57588" y="1138324"/>
            <a:ext cx="313579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132933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6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chnical Vocabulary Clipart">
            <a:extLst>
              <a:ext uri="{FF2B5EF4-FFF2-40B4-BE49-F238E27FC236}">
                <a16:creationId xmlns:a16="http://schemas.microsoft.com/office/drawing/2014/main" id="{313D9399-605B-4DD9-BEE6-60EA1A4FF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206"/>
            <a:ext cx="12192000" cy="513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683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D017B0FD-A1C5-4FBC-B3C6-8C57E19C9717}"/>
              </a:ext>
            </a:extLst>
          </p:cNvPr>
          <p:cNvGrpSpPr/>
          <p:nvPr/>
        </p:nvGrpSpPr>
        <p:grpSpPr>
          <a:xfrm>
            <a:off x="-399933" y="0"/>
            <a:ext cx="12742842" cy="7291261"/>
            <a:chOff x="-399933" y="0"/>
            <a:chExt cx="12742842" cy="7291261"/>
          </a:xfrm>
        </p:grpSpPr>
        <p:pic>
          <p:nvPicPr>
            <p:cNvPr id="53" name="Picture 29">
              <a:extLst>
                <a:ext uri="{FF2B5EF4-FFF2-40B4-BE49-F238E27FC236}">
                  <a16:creationId xmlns:a16="http://schemas.microsoft.com/office/drawing/2014/main" id="{350E7BE1-D988-452A-B797-A3A8B7A7C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6202" y="4327559"/>
              <a:ext cx="2554287" cy="158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29">
              <a:extLst>
                <a:ext uri="{FF2B5EF4-FFF2-40B4-BE49-F238E27FC236}">
                  <a16:creationId xmlns:a16="http://schemas.microsoft.com/office/drawing/2014/main" id="{38B60E56-731A-4A29-89AE-21FE5CD2C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8073" y="3046891"/>
              <a:ext cx="2554287" cy="158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8">
              <a:extLst>
                <a:ext uri="{FF2B5EF4-FFF2-40B4-BE49-F238E27FC236}">
                  <a16:creationId xmlns:a16="http://schemas.microsoft.com/office/drawing/2014/main" id="{27FF9FBE-2FC2-41AF-B7AC-2153932CA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902403"/>
              <a:ext cx="3109890" cy="1579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5">
              <a:extLst>
                <a:ext uri="{FF2B5EF4-FFF2-40B4-BE49-F238E27FC236}">
                  <a16:creationId xmlns:a16="http://schemas.microsoft.com/office/drawing/2014/main" id="{9B8B5239-BC0B-486F-BA56-19010A061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1014" y="187325"/>
              <a:ext cx="2554287" cy="158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27">
              <a:extLst>
                <a:ext uri="{FF2B5EF4-FFF2-40B4-BE49-F238E27FC236}">
                  <a16:creationId xmlns:a16="http://schemas.microsoft.com/office/drawing/2014/main" id="{5E218861-14CF-4309-8D37-F530E275C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7737" y="1101254"/>
              <a:ext cx="3017033" cy="158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29">
              <a:extLst>
                <a:ext uri="{FF2B5EF4-FFF2-40B4-BE49-F238E27FC236}">
                  <a16:creationId xmlns:a16="http://schemas.microsoft.com/office/drawing/2014/main" id="{15586F4C-318B-49A3-B70A-E303C182F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4241" y="5317300"/>
              <a:ext cx="2554287" cy="158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34B9BC6-0919-4B90-9FAC-2F800548BB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0553" y="187325"/>
              <a:ext cx="3041884" cy="2985509"/>
              <a:chOff x="2347893" y="167073"/>
              <a:chExt cx="4708991" cy="6669986"/>
            </a:xfrm>
          </p:grpSpPr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BA9C97A6-E004-4EE5-A4F1-1AA652C0D882}"/>
                  </a:ext>
                </a:extLst>
              </p:cNvPr>
              <p:cNvSpPr/>
              <p:nvPr/>
            </p:nvSpPr>
            <p:spPr>
              <a:xfrm>
                <a:off x="3100442" y="1325847"/>
                <a:ext cx="3014960" cy="2087381"/>
              </a:xfrm>
              <a:prstGeom prst="triangle">
                <a:avLst/>
              </a:prstGeom>
              <a:noFill/>
              <a:ln w="76200">
                <a:solidFill>
                  <a:srgbClr val="9966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GB" sz="2000">
                  <a:solidFill>
                    <a:prstClr val="white"/>
                  </a:solidFill>
                </a:endParaRPr>
              </a:p>
            </p:txBody>
          </p:sp>
          <p:pic>
            <p:nvPicPr>
              <p:cNvPr id="18" name="Picture 3">
                <a:extLst>
                  <a:ext uri="{FF2B5EF4-FFF2-40B4-BE49-F238E27FC236}">
                    <a16:creationId xmlns:a16="http://schemas.microsoft.com/office/drawing/2014/main" id="{01889F25-3143-4FB9-A19C-571D0630D5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2" y="167073"/>
                <a:ext cx="2556892" cy="231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6">
                <a:extLst>
                  <a:ext uri="{FF2B5EF4-FFF2-40B4-BE49-F238E27FC236}">
                    <a16:creationId xmlns:a16="http://schemas.microsoft.com/office/drawing/2014/main" id="{746FD050-1E52-4018-B572-E5843669DD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7893" y="2564905"/>
                <a:ext cx="4413888" cy="4272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9D79069-C1A9-499A-B425-6FEB75A7C93F}"/>
                </a:ext>
              </a:extLst>
            </p:cNvPr>
            <p:cNvSpPr/>
            <p:nvPr/>
          </p:nvSpPr>
          <p:spPr>
            <a:xfrm>
              <a:off x="3932582" y="1507333"/>
              <a:ext cx="2111476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 defTabSz="457200"/>
              <a:r>
                <a:rPr lang="en-US" sz="6600" dirty="0">
                  <a:solidFill>
                    <a:prstClr val="black"/>
                  </a:solidFill>
                </a:rPr>
                <a:t>Float</a:t>
              </a:r>
              <a:endPara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ADCB11B-D6A5-467E-98F8-0B31D93A6F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65880" y="677492"/>
              <a:ext cx="3033942" cy="3022085"/>
              <a:chOff x="2360188" y="167073"/>
              <a:chExt cx="4696696" cy="6116769"/>
            </a:xfrm>
          </p:grpSpPr>
          <p:sp>
            <p:nvSpPr>
              <p:cNvPr id="5" name="Isosceles Triangle 4">
                <a:extLst>
                  <a:ext uri="{FF2B5EF4-FFF2-40B4-BE49-F238E27FC236}">
                    <a16:creationId xmlns:a16="http://schemas.microsoft.com/office/drawing/2014/main" id="{4E600759-7E83-44CD-87E6-A141725EABD0}"/>
                  </a:ext>
                </a:extLst>
              </p:cNvPr>
              <p:cNvSpPr/>
              <p:nvPr/>
            </p:nvSpPr>
            <p:spPr>
              <a:xfrm>
                <a:off x="3100442" y="1325847"/>
                <a:ext cx="3014960" cy="2087381"/>
              </a:xfrm>
              <a:prstGeom prst="triangle">
                <a:avLst/>
              </a:prstGeom>
              <a:noFill/>
              <a:ln w="76200">
                <a:solidFill>
                  <a:srgbClr val="9966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GB" sz="2000">
                  <a:solidFill>
                    <a:prstClr val="white"/>
                  </a:solidFill>
                </a:endParaRPr>
              </a:p>
            </p:txBody>
          </p:sp>
          <p:pic>
            <p:nvPicPr>
              <p:cNvPr id="2058" name="Picture 3">
                <a:extLst>
                  <a:ext uri="{FF2B5EF4-FFF2-40B4-BE49-F238E27FC236}">
                    <a16:creationId xmlns:a16="http://schemas.microsoft.com/office/drawing/2014/main" id="{B403EABF-4786-4E9C-B781-26C432668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2" y="167073"/>
                <a:ext cx="2556892" cy="231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9" name="Picture 6">
                <a:extLst>
                  <a:ext uri="{FF2B5EF4-FFF2-40B4-BE49-F238E27FC236}">
                    <a16:creationId xmlns:a16="http://schemas.microsoft.com/office/drawing/2014/main" id="{570C5932-BBFA-4119-90E4-2082313F8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0188" y="2413443"/>
                <a:ext cx="4413887" cy="3870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DBD18C-58CC-4398-8E59-B67A0E94084C}"/>
                </a:ext>
              </a:extLst>
            </p:cNvPr>
            <p:cNvSpPr/>
            <p:nvPr/>
          </p:nvSpPr>
          <p:spPr>
            <a:xfrm>
              <a:off x="522090" y="2149034"/>
              <a:ext cx="165943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 defTabSz="457200"/>
              <a:r>
                <a:rPr lang="en-US" sz="48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omic Sans MS" panose="030F0702030302020204" pitchFamily="66" charset="0"/>
                </a:rPr>
                <a:t>Slide</a:t>
              </a:r>
            </a:p>
          </p:txBody>
        </p:sp>
        <p:pic>
          <p:nvPicPr>
            <p:cNvPr id="2052" name="Picture 10" descr="Portrait with Footer.png">
              <a:extLst>
                <a:ext uri="{FF2B5EF4-FFF2-40B4-BE49-F238E27FC236}">
                  <a16:creationId xmlns:a16="http://schemas.microsoft.com/office/drawing/2014/main" id="{447ACB80-1D41-487C-8A71-859BC512B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4871" y="6281588"/>
              <a:ext cx="271463" cy="87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0B0B5E3-DCF8-410F-A951-A95B9FFA90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13760" y="2680286"/>
              <a:ext cx="3041884" cy="3034848"/>
              <a:chOff x="2347893" y="167073"/>
              <a:chExt cx="4708991" cy="6142603"/>
            </a:xfrm>
          </p:grpSpPr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DB80343B-7750-4CD4-87F0-4BD1A458A984}"/>
                  </a:ext>
                </a:extLst>
              </p:cNvPr>
              <p:cNvSpPr/>
              <p:nvPr/>
            </p:nvSpPr>
            <p:spPr>
              <a:xfrm>
                <a:off x="3100442" y="1325847"/>
                <a:ext cx="3014960" cy="2087381"/>
              </a:xfrm>
              <a:prstGeom prst="triangle">
                <a:avLst/>
              </a:prstGeom>
              <a:noFill/>
              <a:ln w="76200">
                <a:solidFill>
                  <a:srgbClr val="9966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GB" sz="2000">
                  <a:solidFill>
                    <a:prstClr val="white"/>
                  </a:solidFill>
                </a:endParaRPr>
              </a:p>
            </p:txBody>
          </p:sp>
          <p:pic>
            <p:nvPicPr>
              <p:cNvPr id="14" name="Picture 3">
                <a:extLst>
                  <a:ext uri="{FF2B5EF4-FFF2-40B4-BE49-F238E27FC236}">
                    <a16:creationId xmlns:a16="http://schemas.microsoft.com/office/drawing/2014/main" id="{52B4E13A-C45F-480A-AFCC-1C6D43D1D7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2" y="167073"/>
                <a:ext cx="2556892" cy="231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6">
                <a:extLst>
                  <a:ext uri="{FF2B5EF4-FFF2-40B4-BE49-F238E27FC236}">
                    <a16:creationId xmlns:a16="http://schemas.microsoft.com/office/drawing/2014/main" id="{3644FAE7-E8FB-4580-A168-3C4DA65346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7893" y="2564903"/>
                <a:ext cx="4413888" cy="37447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A500B30-763C-4029-81D0-9C08BCAA15FC}"/>
                </a:ext>
              </a:extLst>
            </p:cNvPr>
            <p:cNvSpPr/>
            <p:nvPr/>
          </p:nvSpPr>
          <p:spPr>
            <a:xfrm>
              <a:off x="1668346" y="4204030"/>
              <a:ext cx="2449966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 defTabSz="457200"/>
              <a:r>
                <a:rPr lang="en-US" sz="54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omic Sans MS" panose="030F0702030302020204" pitchFamily="66" charset="0"/>
                </a:rPr>
                <a:t> climb    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9BD2443-2C5C-4847-A96E-C05CDDF8CD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64302" y="1447201"/>
              <a:ext cx="3041884" cy="2930875"/>
              <a:chOff x="2347893" y="167073"/>
              <a:chExt cx="4708991" cy="5932159"/>
            </a:xfrm>
          </p:grpSpPr>
          <p:sp>
            <p:nvSpPr>
              <p:cNvPr id="25" name="Isosceles Triangle 24">
                <a:extLst>
                  <a:ext uri="{FF2B5EF4-FFF2-40B4-BE49-F238E27FC236}">
                    <a16:creationId xmlns:a16="http://schemas.microsoft.com/office/drawing/2014/main" id="{D63C9206-8D03-4E80-A1BD-124BC3172B7C}"/>
                  </a:ext>
                </a:extLst>
              </p:cNvPr>
              <p:cNvSpPr/>
              <p:nvPr/>
            </p:nvSpPr>
            <p:spPr>
              <a:xfrm>
                <a:off x="3100442" y="1325847"/>
                <a:ext cx="3014960" cy="2087381"/>
              </a:xfrm>
              <a:prstGeom prst="triangle">
                <a:avLst/>
              </a:prstGeom>
              <a:noFill/>
              <a:ln w="76200">
                <a:solidFill>
                  <a:srgbClr val="9966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GB" sz="2000">
                  <a:solidFill>
                    <a:prstClr val="white"/>
                  </a:solidFill>
                </a:endParaRPr>
              </a:p>
            </p:txBody>
          </p:sp>
          <p:pic>
            <p:nvPicPr>
              <p:cNvPr id="26" name="Picture 3">
                <a:extLst>
                  <a:ext uri="{FF2B5EF4-FFF2-40B4-BE49-F238E27FC236}">
                    <a16:creationId xmlns:a16="http://schemas.microsoft.com/office/drawing/2014/main" id="{CB0D7F03-CA93-433C-859C-374D1CBE5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2" y="167073"/>
                <a:ext cx="2556892" cy="231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6">
                <a:extLst>
                  <a:ext uri="{FF2B5EF4-FFF2-40B4-BE49-F238E27FC236}">
                    <a16:creationId xmlns:a16="http://schemas.microsoft.com/office/drawing/2014/main" id="{71DADD76-2A44-4FE6-AB69-D3F3635895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7893" y="2564905"/>
                <a:ext cx="4413888" cy="3534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74A4516-98A1-4CBA-97D7-73EB59C23480}"/>
                </a:ext>
              </a:extLst>
            </p:cNvPr>
            <p:cNvSpPr/>
            <p:nvPr/>
          </p:nvSpPr>
          <p:spPr>
            <a:xfrm>
              <a:off x="6589476" y="2827115"/>
              <a:ext cx="2103461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 defTabSz="457200"/>
              <a:r>
                <a:rPr lang="en-US" sz="6600" dirty="0"/>
                <a:t>drive</a:t>
              </a:r>
              <a:endPara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DA2E26B-714A-4176-B761-F1C8860C01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06954" y="41995"/>
              <a:ext cx="3041884" cy="2877591"/>
              <a:chOff x="2347893" y="167073"/>
              <a:chExt cx="4708991" cy="7112445"/>
            </a:xfrm>
          </p:grpSpPr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66307AF0-055C-425A-85CE-0C08B08E322E}"/>
                  </a:ext>
                </a:extLst>
              </p:cNvPr>
              <p:cNvSpPr/>
              <p:nvPr/>
            </p:nvSpPr>
            <p:spPr>
              <a:xfrm>
                <a:off x="3100442" y="1325847"/>
                <a:ext cx="3014960" cy="2087381"/>
              </a:xfrm>
              <a:prstGeom prst="triangle">
                <a:avLst/>
              </a:prstGeom>
              <a:noFill/>
              <a:ln w="76200">
                <a:solidFill>
                  <a:srgbClr val="9966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GB" sz="2000">
                  <a:solidFill>
                    <a:prstClr val="white"/>
                  </a:solidFill>
                </a:endParaRPr>
              </a:p>
            </p:txBody>
          </p:sp>
          <p:pic>
            <p:nvPicPr>
              <p:cNvPr id="22" name="Picture 3">
                <a:extLst>
                  <a:ext uri="{FF2B5EF4-FFF2-40B4-BE49-F238E27FC236}">
                    <a16:creationId xmlns:a16="http://schemas.microsoft.com/office/drawing/2014/main" id="{6BFA0DCC-C4F9-4B54-B25A-5022C78ECA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2" y="167073"/>
                <a:ext cx="2556892" cy="231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6">
                <a:extLst>
                  <a:ext uri="{FF2B5EF4-FFF2-40B4-BE49-F238E27FC236}">
                    <a16:creationId xmlns:a16="http://schemas.microsoft.com/office/drawing/2014/main" id="{F1DD38D6-957C-4D92-A468-61178F2BAE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7893" y="2564903"/>
                <a:ext cx="4413888" cy="47146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A9E552-41EB-42F7-8B38-215D617BFAFB}"/>
                </a:ext>
              </a:extLst>
            </p:cNvPr>
            <p:cNvSpPr/>
            <p:nvPr/>
          </p:nvSpPr>
          <p:spPr>
            <a:xfrm>
              <a:off x="9239030" y="1354199"/>
              <a:ext cx="2528054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 defTabSz="457200"/>
              <a:endPara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8" name="Title 1">
              <a:extLst>
                <a:ext uri="{FF2B5EF4-FFF2-40B4-BE49-F238E27FC236}">
                  <a16:creationId xmlns:a16="http://schemas.microsoft.com/office/drawing/2014/main" id="{1E0AFD33-145F-4118-8C83-F3B5B09BA1E2}"/>
                </a:ext>
              </a:extLst>
            </p:cNvPr>
            <p:cNvSpPr txBox="1">
              <a:spLocks/>
            </p:cNvSpPr>
            <p:nvPr/>
          </p:nvSpPr>
          <p:spPr>
            <a:xfrm>
              <a:off x="-399933" y="0"/>
              <a:ext cx="5885062" cy="73612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Key words: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474B590-76C1-4585-A1F0-19F96A580473}"/>
                </a:ext>
              </a:extLst>
            </p:cNvPr>
            <p:cNvGrpSpPr/>
            <p:nvPr/>
          </p:nvGrpSpPr>
          <p:grpSpPr>
            <a:xfrm>
              <a:off x="9301025" y="2766221"/>
              <a:ext cx="3041884" cy="3035754"/>
              <a:chOff x="9070548" y="2216718"/>
              <a:chExt cx="3041884" cy="3035754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0F4E3303-186E-4C7B-9838-BB531C08D1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70548" y="2216718"/>
                <a:ext cx="3041884" cy="3035754"/>
                <a:chOff x="2347893" y="167073"/>
                <a:chExt cx="4708991" cy="6144438"/>
              </a:xfrm>
            </p:grpSpPr>
            <p:sp>
              <p:nvSpPr>
                <p:cNvPr id="41" name="Isosceles Triangle 40">
                  <a:extLst>
                    <a:ext uri="{FF2B5EF4-FFF2-40B4-BE49-F238E27FC236}">
                      <a16:creationId xmlns:a16="http://schemas.microsoft.com/office/drawing/2014/main" id="{EBC89A6F-D28E-4903-BBDF-BFB88F9C830F}"/>
                    </a:ext>
                  </a:extLst>
                </p:cNvPr>
                <p:cNvSpPr/>
                <p:nvPr/>
              </p:nvSpPr>
              <p:spPr>
                <a:xfrm>
                  <a:off x="3100442" y="1325847"/>
                  <a:ext cx="3014960" cy="2087381"/>
                </a:xfrm>
                <a:prstGeom prst="triangle">
                  <a:avLst/>
                </a:prstGeom>
                <a:noFill/>
                <a:ln w="76200">
                  <a:solidFill>
                    <a:srgbClr val="9966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en-GB" sz="200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42" name="Picture 3">
                  <a:extLst>
                    <a:ext uri="{FF2B5EF4-FFF2-40B4-BE49-F238E27FC236}">
                      <a16:creationId xmlns:a16="http://schemas.microsoft.com/office/drawing/2014/main" id="{F39A995D-498F-4A96-8F64-7BEDC38D67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99992" y="167073"/>
                  <a:ext cx="2556892" cy="2316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" name="Picture 6">
                  <a:extLst>
                    <a:ext uri="{FF2B5EF4-FFF2-40B4-BE49-F238E27FC236}">
                      <a16:creationId xmlns:a16="http://schemas.microsoft.com/office/drawing/2014/main" id="{C5CC3645-893D-4D32-9C2A-41F68B5BD1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47893" y="2564905"/>
                  <a:ext cx="4413888" cy="37466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3E27588-63F4-4325-8B79-0E79253A207F}"/>
                  </a:ext>
                </a:extLst>
              </p:cNvPr>
              <p:cNvSpPr/>
              <p:nvPr/>
            </p:nvSpPr>
            <p:spPr>
              <a:xfrm>
                <a:off x="9640980" y="3663793"/>
                <a:ext cx="1851790" cy="10156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91440" tIns="45720" rIns="91440" bIns="45720">
                <a:spAutoFit/>
              </a:bodyPr>
              <a:lstStyle/>
              <a:p>
                <a:pPr algn="ctr" defTabSz="457200"/>
                <a:r>
                  <a:rPr lang="en-US" sz="6000" b="1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omic Sans MS" panose="030F0702030302020204" pitchFamily="66" charset="0"/>
                  </a:rPr>
                  <a:t>     </a:t>
                </a:r>
              </a:p>
            </p:txBody>
          </p:sp>
        </p:grpSp>
        <p:pic>
          <p:nvPicPr>
            <p:cNvPr id="45" name="Picture 10" descr="Portrait with Footer.png">
              <a:extLst>
                <a:ext uri="{FF2B5EF4-FFF2-40B4-BE49-F238E27FC236}">
                  <a16:creationId xmlns:a16="http://schemas.microsoft.com/office/drawing/2014/main" id="{04A653BF-0BE3-470B-8192-6B9ECE525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710" y="7203948"/>
              <a:ext cx="271463" cy="87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6885F24-C8DF-4CD2-BE2A-242BF195109C}"/>
                </a:ext>
              </a:extLst>
            </p:cNvPr>
            <p:cNvGrpSpPr/>
            <p:nvPr/>
          </p:nvGrpSpPr>
          <p:grpSpPr>
            <a:xfrm>
              <a:off x="4080417" y="4134495"/>
              <a:ext cx="3041884" cy="3141757"/>
              <a:chOff x="4438599" y="3602646"/>
              <a:chExt cx="3041884" cy="3141757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CC09816D-1901-4F12-92B3-AE39801641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38599" y="3602646"/>
                <a:ext cx="3041884" cy="3141757"/>
                <a:chOff x="2347893" y="167073"/>
                <a:chExt cx="4708991" cy="6358988"/>
              </a:xfrm>
            </p:grpSpPr>
            <p:sp>
              <p:nvSpPr>
                <p:cNvPr id="49" name="Isosceles Triangle 48">
                  <a:extLst>
                    <a:ext uri="{FF2B5EF4-FFF2-40B4-BE49-F238E27FC236}">
                      <a16:creationId xmlns:a16="http://schemas.microsoft.com/office/drawing/2014/main" id="{D2EDC010-1055-49D7-A247-3750DFB0DAC6}"/>
                    </a:ext>
                  </a:extLst>
                </p:cNvPr>
                <p:cNvSpPr/>
                <p:nvPr/>
              </p:nvSpPr>
              <p:spPr>
                <a:xfrm>
                  <a:off x="3100442" y="1325847"/>
                  <a:ext cx="3014960" cy="2087381"/>
                </a:xfrm>
                <a:prstGeom prst="triangle">
                  <a:avLst/>
                </a:prstGeom>
                <a:noFill/>
                <a:ln w="76200">
                  <a:solidFill>
                    <a:srgbClr val="9966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en-GB" sz="200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50" name="Picture 3">
                  <a:extLst>
                    <a:ext uri="{FF2B5EF4-FFF2-40B4-BE49-F238E27FC236}">
                      <a16:creationId xmlns:a16="http://schemas.microsoft.com/office/drawing/2014/main" id="{BB2D928B-887F-4079-9107-FC365CD0AF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99992" y="167073"/>
                  <a:ext cx="2556892" cy="2316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1" name="Picture 6">
                  <a:extLst>
                    <a:ext uri="{FF2B5EF4-FFF2-40B4-BE49-F238E27FC236}">
                      <a16:creationId xmlns:a16="http://schemas.microsoft.com/office/drawing/2014/main" id="{9345AB13-5D08-466A-9A1F-126E1870B0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47893" y="2564905"/>
                  <a:ext cx="4413888" cy="3961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87A96E4-C1C5-4B46-9F70-CA58BCB69DCD}"/>
                  </a:ext>
                </a:extLst>
              </p:cNvPr>
              <p:cNvSpPr/>
              <p:nvPr/>
            </p:nvSpPr>
            <p:spPr>
              <a:xfrm>
                <a:off x="4888467" y="5100785"/>
                <a:ext cx="2020105" cy="11079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91440" tIns="45720" rIns="91440" bIns="45720">
                <a:spAutoFit/>
              </a:bodyPr>
              <a:lstStyle/>
              <a:p>
                <a:pPr algn="ctr" defTabSz="457200"/>
                <a:r>
                  <a:rPr lang="en-US" sz="6600" b="1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omic Sans MS" panose="030F0702030302020204" pitchFamily="66" charset="0"/>
                  </a:rPr>
                  <a:t>     </a:t>
                </a:r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5D53210-5041-4D1B-9AEB-65EC5161232F}"/>
              </a:ext>
            </a:extLst>
          </p:cNvPr>
          <p:cNvSpPr txBox="1"/>
          <p:nvPr/>
        </p:nvSpPr>
        <p:spPr>
          <a:xfrm>
            <a:off x="1167618" y="1447201"/>
            <a:ext cx="426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830B9D0-8A0B-492A-A3EF-8E0DC01BED31}"/>
              </a:ext>
            </a:extLst>
          </p:cNvPr>
          <p:cNvSpPr txBox="1"/>
          <p:nvPr/>
        </p:nvSpPr>
        <p:spPr>
          <a:xfrm>
            <a:off x="4792320" y="840975"/>
            <a:ext cx="426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E0B6ACC-C141-42BA-971C-6E5C43D9BA66}"/>
              </a:ext>
            </a:extLst>
          </p:cNvPr>
          <p:cNvSpPr txBox="1"/>
          <p:nvPr/>
        </p:nvSpPr>
        <p:spPr>
          <a:xfrm>
            <a:off x="7258757" y="2181419"/>
            <a:ext cx="426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2AC5F55-244F-48D5-B783-80823558C6F9}"/>
              </a:ext>
            </a:extLst>
          </p:cNvPr>
          <p:cNvSpPr txBox="1"/>
          <p:nvPr/>
        </p:nvSpPr>
        <p:spPr>
          <a:xfrm>
            <a:off x="10170767" y="552717"/>
            <a:ext cx="426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30860CF-BD49-4FEC-BF4E-9F371404B317}"/>
              </a:ext>
            </a:extLst>
          </p:cNvPr>
          <p:cNvSpPr txBox="1"/>
          <p:nvPr/>
        </p:nvSpPr>
        <p:spPr>
          <a:xfrm>
            <a:off x="2537843" y="3458979"/>
            <a:ext cx="426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83B7ADA-CA16-493F-9079-06C0BFDA85F7}"/>
              </a:ext>
            </a:extLst>
          </p:cNvPr>
          <p:cNvSpPr txBox="1"/>
          <p:nvPr/>
        </p:nvSpPr>
        <p:spPr>
          <a:xfrm>
            <a:off x="5215974" y="4913441"/>
            <a:ext cx="398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BBDBC88-6808-476C-B961-3F95363AD68A}"/>
              </a:ext>
            </a:extLst>
          </p:cNvPr>
          <p:cNvSpPr txBox="1"/>
          <p:nvPr/>
        </p:nvSpPr>
        <p:spPr>
          <a:xfrm>
            <a:off x="10532581" y="3597971"/>
            <a:ext cx="398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957575" y="1249626"/>
            <a:ext cx="11641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prstClr val="black"/>
                </a:solidFill>
              </a:rPr>
              <a:t>fly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904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6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97449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376012" y="281524"/>
            <a:ext cx="2674961" cy="11633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Term 2 – Week 7</a:t>
            </a:r>
          </a:p>
          <a:p>
            <a:pPr lvl="0" algn="ctr">
              <a:defRPr/>
            </a:pPr>
            <a:r>
              <a:rPr lang="en-US" sz="2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Unit 7 – Let’s Go !</a:t>
            </a:r>
          </a:p>
          <a:p>
            <a:pPr lvl="0" algn="ctr">
              <a:defRPr/>
            </a:pPr>
            <a:r>
              <a:rPr lang="en-US" sz="2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LB – Page 138</a:t>
            </a:r>
          </a:p>
        </p:txBody>
      </p:sp>
      <p:pic>
        <p:nvPicPr>
          <p:cNvPr id="3" name="BtS2 T2 LB Track 1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53305" y="693908"/>
            <a:ext cx="1125464" cy="112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2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6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40" y="286602"/>
            <a:ext cx="5158852" cy="6456022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7506270" y="750627"/>
            <a:ext cx="2756848" cy="1569493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Climb</a:t>
            </a:r>
          </a:p>
        </p:txBody>
      </p:sp>
    </p:spTree>
    <p:extLst>
      <p:ext uri="{BB962C8B-B14F-4D97-AF65-F5344CB8AC3E}">
        <p14:creationId xmlns:p14="http://schemas.microsoft.com/office/powerpoint/2010/main" val="2243197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6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AE National 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9987" y="1162289"/>
            <a:ext cx="8733881" cy="50891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52689" y="225083"/>
            <a:ext cx="5655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UAE National Anthem</a:t>
            </a:r>
          </a:p>
        </p:txBody>
      </p:sp>
    </p:spTree>
    <p:extLst>
      <p:ext uri="{BB962C8B-B14F-4D97-AF65-F5344CB8AC3E}">
        <p14:creationId xmlns:p14="http://schemas.microsoft.com/office/powerpoint/2010/main" val="351056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6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516" y="177420"/>
            <a:ext cx="4776717" cy="6496335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1705970" y="723332"/>
            <a:ext cx="3657600" cy="1883391"/>
          </a:xfrm>
          <a:prstGeom prst="wedgeEllipse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194287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6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Callout 11"/>
          <p:cNvSpPr/>
          <p:nvPr/>
        </p:nvSpPr>
        <p:spPr>
          <a:xfrm>
            <a:off x="8215954" y="887105"/>
            <a:ext cx="2756848" cy="1569493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</a:rPr>
              <a:t>float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76" y="311213"/>
            <a:ext cx="5445455" cy="634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39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6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573205" y="846162"/>
            <a:ext cx="3657600" cy="1883391"/>
          </a:xfrm>
          <a:prstGeom prst="wedgeEllipse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drive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228" y="1241946"/>
            <a:ext cx="7783772" cy="561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25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6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Callout 4"/>
          <p:cNvSpPr/>
          <p:nvPr/>
        </p:nvSpPr>
        <p:spPr>
          <a:xfrm>
            <a:off x="8215954" y="887105"/>
            <a:ext cx="2756848" cy="1569493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fly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7504"/>
            <a:ext cx="7888406" cy="56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62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6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946" y="2156346"/>
            <a:ext cx="9294125" cy="4551528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1241946" y="0"/>
            <a:ext cx="5363570" cy="1965277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u="none" strike="noStrike" baseline="0" dirty="0">
                <a:solidFill>
                  <a:schemeClr val="tx1"/>
                </a:solidFill>
                <a:latin typeface="TektonPro-Bold"/>
              </a:rPr>
              <a:t>Language detective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072047" y="251633"/>
            <a:ext cx="1978925" cy="8956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Term 2 – Week 7</a:t>
            </a:r>
          </a:p>
          <a:p>
            <a:pPr lvl="0" algn="ctr">
              <a:defRPr/>
            </a:pPr>
            <a:r>
              <a:rPr lang="en-US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Unit 7 – Let’s Go !</a:t>
            </a:r>
          </a:p>
          <a:p>
            <a:pPr lvl="0" algn="ctr">
              <a:defRPr/>
            </a:pPr>
            <a:r>
              <a:rPr lang="en-US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LB – Page 138</a:t>
            </a:r>
          </a:p>
        </p:txBody>
      </p:sp>
    </p:spTree>
    <p:extLst>
      <p:ext uri="{BB962C8B-B14F-4D97-AF65-F5344CB8AC3E}">
        <p14:creationId xmlns:p14="http://schemas.microsoft.com/office/powerpoint/2010/main" val="1086076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6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087"/>
          <a:stretch/>
        </p:blipFill>
        <p:spPr>
          <a:xfrm>
            <a:off x="600501" y="2333767"/>
            <a:ext cx="10129792" cy="42581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28" y="572708"/>
            <a:ext cx="4995081" cy="10766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80979" y="124893"/>
            <a:ext cx="2183642" cy="8956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Term 2 – Week 7</a:t>
            </a:r>
          </a:p>
          <a:p>
            <a:pPr lvl="0" algn="ctr">
              <a:defRPr/>
            </a:pPr>
            <a:r>
              <a:rPr lang="en-US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Unit 7 – Let’s Go !</a:t>
            </a:r>
          </a:p>
          <a:p>
            <a:pPr lvl="0" algn="ctr">
              <a:defRPr/>
            </a:pPr>
            <a:r>
              <a:rPr lang="en-US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AB– Page 111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46209" y="3193576"/>
            <a:ext cx="3384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slide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19618" y="4899547"/>
            <a:ext cx="2169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Hessa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024884" y="4899547"/>
            <a:ext cx="1856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Plane</a:t>
            </a:r>
            <a:endParaRPr lang="en-US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775510" y="5732060"/>
            <a:ext cx="723332" cy="7233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843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6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31504"/>
          <a:stretch/>
        </p:blipFill>
        <p:spPr>
          <a:xfrm>
            <a:off x="272955" y="231514"/>
            <a:ext cx="4995081" cy="7374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80979" y="124893"/>
            <a:ext cx="2183642" cy="8956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Term 2 – Week 7</a:t>
            </a:r>
          </a:p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Unit 7 – Let’s Go !</a:t>
            </a:r>
          </a:p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AB– Page 111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55" y="1394778"/>
            <a:ext cx="11395881" cy="5319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24382" y="3671248"/>
            <a:ext cx="1719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slide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97337" y="4194468"/>
            <a:ext cx="1569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climb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424382" y="4717688"/>
            <a:ext cx="1351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float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478973" y="5238679"/>
            <a:ext cx="171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fly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267433" y="5919865"/>
            <a:ext cx="1665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drive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308364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6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08" y="3179929"/>
            <a:ext cx="9820599" cy="2838733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2853045" y="360733"/>
            <a:ext cx="4842934" cy="241582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 dirty="0">
                <a:solidFill>
                  <a:schemeClr val="tx1"/>
                </a:solidFill>
              </a:rPr>
              <a:t>Evaluation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7695979" y="3411940"/>
            <a:ext cx="3493827" cy="2019869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Send on the chat box</a:t>
            </a:r>
          </a:p>
        </p:txBody>
      </p:sp>
    </p:spTree>
    <p:extLst>
      <p:ext uri="{BB962C8B-B14F-4D97-AF65-F5344CB8AC3E}">
        <p14:creationId xmlns:p14="http://schemas.microsoft.com/office/powerpoint/2010/main" val="3539842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6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03C061-6C6F-4A25-92FE-AE75FB660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36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ear your mask">
            <a:extLst>
              <a:ext uri="{FF2B5EF4-FFF2-40B4-BE49-F238E27FC236}">
                <a16:creationId xmlns:a16="http://schemas.microsoft.com/office/drawing/2014/main" id="{8A2C7F01-AFC8-4905-9E66-0797AA5E2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9333"/>
            <a:ext cx="322897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keep your distance">
            <a:extLst>
              <a:ext uri="{FF2B5EF4-FFF2-40B4-BE49-F238E27FC236}">
                <a16:creationId xmlns:a16="http://schemas.microsoft.com/office/drawing/2014/main" id="{F6511A0A-200B-4709-9B4D-1996A8519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71600"/>
            <a:ext cx="678179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Just Wear A Mask Sticker GIF by INTO ACT!ON | Gfycat">
            <a:extLst>
              <a:ext uri="{FF2B5EF4-FFF2-40B4-BE49-F238E27FC236}">
                <a16:creationId xmlns:a16="http://schemas.microsoft.com/office/drawing/2014/main" id="{AA79683C-AD69-4068-B6E6-106C050298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2456462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ash Hands Bubbles Sticker by Pretty Whiskey / Alex Sautter for iOS &amp;  Android | GIPHY">
            <a:extLst>
              <a:ext uri="{FF2B5EF4-FFF2-40B4-BE49-F238E27FC236}">
                <a16:creationId xmlns:a16="http://schemas.microsoft.com/office/drawing/2014/main" id="{D9DF9F90-5E03-473C-A4A3-65B1808575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770" y="-228600"/>
            <a:ext cx="2509707" cy="170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Bitmoji Image">
            <a:extLst>
              <a:ext uri="{FF2B5EF4-FFF2-40B4-BE49-F238E27FC236}">
                <a16:creationId xmlns:a16="http://schemas.microsoft.com/office/drawing/2014/main" id="{A370C9B5-1569-4867-8445-F206FBA8B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612" y="1316648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973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lientmoji">
            <a:extLst>
              <a:ext uri="{FF2B5EF4-FFF2-40B4-BE49-F238E27FC236}">
                <a16:creationId xmlns:a16="http://schemas.microsoft.com/office/drawing/2014/main" id="{3DEE6965-371C-4E05-BD2C-0125DC15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724" y="-484529"/>
            <a:ext cx="2387769" cy="224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9AD0CF-6AED-4664-BFC5-41AE67B4D1C9}"/>
              </a:ext>
            </a:extLst>
          </p:cNvPr>
          <p:cNvSpPr/>
          <p:nvPr/>
        </p:nvSpPr>
        <p:spPr>
          <a:xfrm>
            <a:off x="1405366" y="359722"/>
            <a:ext cx="6726521" cy="11079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u="sng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Classroom Rules</a:t>
            </a:r>
            <a:r>
              <a:rPr lang="en-US" sz="6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0F9E49-4CAC-4587-8AD2-632F093B1FF4}"/>
              </a:ext>
            </a:extLst>
          </p:cNvPr>
          <p:cNvSpPr txBox="1"/>
          <p:nvPr/>
        </p:nvSpPr>
        <p:spPr>
          <a:xfrm>
            <a:off x="4161443" y="1588742"/>
            <a:ext cx="3734969" cy="24929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Keep your microphone on mute</a:t>
            </a:r>
          </a:p>
          <a:p>
            <a:pPr algn="ctr"/>
            <a:endParaRPr lang="en-US" sz="3200" b="1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en-US" sz="3200" b="1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endParaRPr lang="en-US" b="1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endParaRPr lang="en-US" dirty="0"/>
          </a:p>
        </p:txBody>
      </p:sp>
      <p:pic>
        <p:nvPicPr>
          <p:cNvPr id="33" name="Picture 2" descr="Transparent Mic Muted Transparent &amp; PNG Clipart Free Download - YWD">
            <a:extLst>
              <a:ext uri="{FF2B5EF4-FFF2-40B4-BE49-F238E27FC236}">
                <a16:creationId xmlns:a16="http://schemas.microsoft.com/office/drawing/2014/main" id="{6987E144-459A-4E37-8E13-45896D2D3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073" y="2744281"/>
            <a:ext cx="1205808" cy="120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F35E647-3759-4EA2-BA24-9020750864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725"/>
          <a:stretch/>
        </p:blipFill>
        <p:spPr>
          <a:xfrm>
            <a:off x="6066543" y="2593193"/>
            <a:ext cx="1655776" cy="148853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9A57E08-2BAD-449D-9424-B20489273892}"/>
              </a:ext>
            </a:extLst>
          </p:cNvPr>
          <p:cNvSpPr txBox="1"/>
          <p:nvPr/>
        </p:nvSpPr>
        <p:spPr>
          <a:xfrm>
            <a:off x="8282683" y="1606802"/>
            <a:ext cx="3734969" cy="23698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Keep your Camera on</a:t>
            </a:r>
          </a:p>
          <a:p>
            <a:pPr algn="ctr"/>
            <a:endParaRPr lang="en-US" sz="2800" b="1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en-US" sz="3200" b="1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en-US" sz="3200" b="1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endParaRPr lang="en-US" b="1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endParaRPr lang="en-US" sz="1000" b="1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AFC827-8DA2-48D7-BC71-A088F9FEC40A}"/>
              </a:ext>
            </a:extLst>
          </p:cNvPr>
          <p:cNvSpPr txBox="1"/>
          <p:nvPr/>
        </p:nvSpPr>
        <p:spPr>
          <a:xfrm>
            <a:off x="4142103" y="4283995"/>
            <a:ext cx="3734969" cy="24929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Sit in a quiet area</a:t>
            </a:r>
          </a:p>
          <a:p>
            <a:pPr algn="ctr"/>
            <a:endParaRPr lang="en-US" sz="2800" b="1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en-US" sz="3200" b="1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en-US" sz="3200" b="1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endParaRPr lang="en-US" b="1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endParaRPr lang="en-US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649B0DD-A0AC-443D-9599-5AB96B0F3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000" y="5642778"/>
            <a:ext cx="1278943" cy="70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1E75A6A1-F79D-45E2-95B3-D8420E2DC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253267"/>
            <a:ext cx="1694944" cy="70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A close up of a chair&#10;&#10;Description automatically generated">
            <a:extLst>
              <a:ext uri="{FF2B5EF4-FFF2-40B4-BE49-F238E27FC236}">
                <a16:creationId xmlns:a16="http://schemas.microsoft.com/office/drawing/2014/main" id="{8911983C-F34D-4CC9-983F-96B9A24907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222350" y="5176548"/>
            <a:ext cx="1155245" cy="1633818"/>
          </a:xfrm>
          <a:prstGeom prst="rect">
            <a:avLst/>
          </a:prstGeom>
        </p:spPr>
      </p:pic>
      <p:pic>
        <p:nvPicPr>
          <p:cNvPr id="44" name="Picture 4" descr="Bitmoji Image">
            <a:extLst>
              <a:ext uri="{FF2B5EF4-FFF2-40B4-BE49-F238E27FC236}">
                <a16:creationId xmlns:a16="http://schemas.microsoft.com/office/drawing/2014/main" id="{D4D2C4C9-0FAC-4A90-B1B1-FAE313BD9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93074" y="4508736"/>
            <a:ext cx="1966301" cy="195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4A16A52-A856-42FB-BD71-7E4A0244EE9B}"/>
              </a:ext>
            </a:extLst>
          </p:cNvPr>
          <p:cNvSpPr txBox="1"/>
          <p:nvPr/>
        </p:nvSpPr>
        <p:spPr>
          <a:xfrm>
            <a:off x="125568" y="4283995"/>
            <a:ext cx="3734969" cy="24314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Unmute your microphone when you are called</a:t>
            </a:r>
          </a:p>
          <a:p>
            <a:pPr algn="ctr"/>
            <a:endParaRPr lang="en-US" sz="3200" b="1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endParaRPr lang="en-US" b="1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endParaRPr lang="en-US" dirty="0"/>
          </a:p>
        </p:txBody>
      </p:sp>
      <p:pic>
        <p:nvPicPr>
          <p:cNvPr id="3079" name="Picture 7" descr="Bitmoji Image">
            <a:extLst>
              <a:ext uri="{FF2B5EF4-FFF2-40B4-BE49-F238E27FC236}">
                <a16:creationId xmlns:a16="http://schemas.microsoft.com/office/drawing/2014/main" id="{9D699FC4-CC72-4B35-94E1-5764A25C5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17860"/>
          <a:stretch/>
        </p:blipFill>
        <p:spPr bwMode="auto">
          <a:xfrm>
            <a:off x="2549316" y="5425610"/>
            <a:ext cx="1311221" cy="128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Sign of microphone icon - Download Free Vectors, Clipart Graphics &amp; Vector  Art">
            <a:extLst>
              <a:ext uri="{FF2B5EF4-FFF2-40B4-BE49-F238E27FC236}">
                <a16:creationId xmlns:a16="http://schemas.microsoft.com/office/drawing/2014/main" id="{37ED6342-4AB7-49D7-8B89-1F4957B86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9" t="14289" r="23201" b="10105"/>
          <a:stretch/>
        </p:blipFill>
        <p:spPr bwMode="auto">
          <a:xfrm>
            <a:off x="1113295" y="5690475"/>
            <a:ext cx="645733" cy="8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C577E82-D055-43C9-83AC-3D6927E38A35}"/>
              </a:ext>
            </a:extLst>
          </p:cNvPr>
          <p:cNvSpPr txBox="1"/>
          <p:nvPr/>
        </p:nvSpPr>
        <p:spPr>
          <a:xfrm>
            <a:off x="8255328" y="4283995"/>
            <a:ext cx="3734969" cy="24929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Listen, share and Be Kind</a:t>
            </a:r>
          </a:p>
          <a:p>
            <a:pPr algn="ctr"/>
            <a:endParaRPr lang="en-US" sz="3200" b="1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en-US" sz="3200" b="1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endParaRPr lang="en-US" b="1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endParaRPr lang="en-US" dirty="0"/>
          </a:p>
        </p:txBody>
      </p:sp>
      <p:pic>
        <p:nvPicPr>
          <p:cNvPr id="3083" name="Picture 11" descr="Bitmoji Image">
            <a:extLst>
              <a:ext uri="{FF2B5EF4-FFF2-40B4-BE49-F238E27FC236}">
                <a16:creationId xmlns:a16="http://schemas.microsoft.com/office/drawing/2014/main" id="{D3C79F81-BAED-4C52-A959-2EE58B984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748" y="4857711"/>
            <a:ext cx="1919274" cy="191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03C4DD5E-F8D5-4A5E-BEBD-6AE3A08CEBE2}"/>
              </a:ext>
            </a:extLst>
          </p:cNvPr>
          <p:cNvSpPr txBox="1"/>
          <p:nvPr/>
        </p:nvSpPr>
        <p:spPr>
          <a:xfrm>
            <a:off x="150462" y="1583719"/>
            <a:ext cx="3734969" cy="24929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Be on time to class </a:t>
            </a:r>
            <a:endParaRPr lang="en-US" sz="120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en-US" sz="2800" b="1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en-US" sz="3200" b="1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en-US" sz="3200" b="1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endParaRPr lang="en-US" b="1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endParaRPr lang="en-US" dirty="0"/>
          </a:p>
        </p:txBody>
      </p:sp>
      <p:pic>
        <p:nvPicPr>
          <p:cNvPr id="3089" name="Picture 17" descr="two thumbs up">
            <a:extLst>
              <a:ext uri="{FF2B5EF4-FFF2-40B4-BE49-F238E27FC236}">
                <a16:creationId xmlns:a16="http://schemas.microsoft.com/office/drawing/2014/main" id="{6B621ECA-9173-482B-81B2-43AD58F5A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217" y="5097550"/>
            <a:ext cx="1679435" cy="167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quittin time">
            <a:extLst>
              <a:ext uri="{FF2B5EF4-FFF2-40B4-BE49-F238E27FC236}">
                <a16:creationId xmlns:a16="http://schemas.microsoft.com/office/drawing/2014/main" id="{383CBBBA-6701-407C-BA12-5A9F999E7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8" r="7339" b="24213"/>
          <a:stretch/>
        </p:blipFill>
        <p:spPr bwMode="auto">
          <a:xfrm>
            <a:off x="192564" y="2620730"/>
            <a:ext cx="2116318" cy="143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26593B-4F5C-475B-A14F-ACDEFADBDE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29039" y="2167688"/>
            <a:ext cx="1587545" cy="1602110"/>
          </a:xfrm>
          <a:prstGeom prst="rect">
            <a:avLst/>
          </a:prstGeom>
        </p:spPr>
      </p:pic>
      <p:pic>
        <p:nvPicPr>
          <p:cNvPr id="4" name="Picture 3" descr="A close up of a clock&#10;&#10;Description automatically generated">
            <a:extLst>
              <a:ext uri="{FF2B5EF4-FFF2-40B4-BE49-F238E27FC236}">
                <a16:creationId xmlns:a16="http://schemas.microsoft.com/office/drawing/2014/main" id="{3B101FE5-B728-42CF-9836-5690783983F1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8123" y="2674303"/>
            <a:ext cx="1658845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ounded Rectangle 9">
            <a:extLst>
              <a:ext uri="{FF2B5EF4-FFF2-40B4-BE49-F238E27FC236}">
                <a16:creationId xmlns:a16="http://schemas.microsoft.com/office/drawing/2014/main" id="{86EED10E-11C7-463B-86C2-D4E340277C67}"/>
              </a:ext>
            </a:extLst>
          </p:cNvPr>
          <p:cNvSpPr/>
          <p:nvPr/>
        </p:nvSpPr>
        <p:spPr>
          <a:xfrm>
            <a:off x="3790438" y="1016550"/>
            <a:ext cx="1283903" cy="59100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6" name="Picture 15" descr="Portrait with Foo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9852" y="6486802"/>
            <a:ext cx="1008112" cy="326255"/>
          </a:xfrm>
          <a:prstGeom prst="rect">
            <a:avLst/>
          </a:prstGeom>
        </p:spPr>
      </p:pic>
      <p:pic>
        <p:nvPicPr>
          <p:cNvPr id="17" name="Picture 2" descr="Z:\# Action Folder!\PDF &amp; Preview\PNG\Untitled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2193" y="150190"/>
            <a:ext cx="3309909" cy="2808219"/>
          </a:xfrm>
          <a:prstGeom prst="rect">
            <a:avLst/>
          </a:prstGeom>
          <a:noFill/>
        </p:spPr>
      </p:pic>
      <p:pic>
        <p:nvPicPr>
          <p:cNvPr id="18" name="Picture 2" descr="Z:\# Action Folder!\PDF &amp; Preview\PNG\Untitled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2191" y="3112081"/>
            <a:ext cx="3248952" cy="3560266"/>
          </a:xfrm>
          <a:prstGeom prst="rect">
            <a:avLst/>
          </a:prstGeom>
          <a:noFill/>
        </p:spPr>
      </p:pic>
      <p:sp>
        <p:nvSpPr>
          <p:cNvPr id="19" name="Rounded Rectangle 9"/>
          <p:cNvSpPr/>
          <p:nvPr/>
        </p:nvSpPr>
        <p:spPr>
          <a:xfrm>
            <a:off x="2299932" y="150189"/>
            <a:ext cx="3456384" cy="6127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0" name="TextBox 19"/>
          <p:cNvSpPr txBox="1"/>
          <p:nvPr/>
        </p:nvSpPr>
        <p:spPr>
          <a:xfrm>
            <a:off x="2496671" y="116637"/>
            <a:ext cx="313320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Tw Cen MT Condensed Extra Bold" panose="020B0803020202020204" pitchFamily="34" charset="0"/>
              </a:rPr>
              <a:t>Today is</a:t>
            </a:r>
          </a:p>
        </p:txBody>
      </p:sp>
      <p:sp>
        <p:nvSpPr>
          <p:cNvPr id="21" name="Rounded Rectangle 13"/>
          <p:cNvSpPr/>
          <p:nvPr/>
        </p:nvSpPr>
        <p:spPr>
          <a:xfrm>
            <a:off x="7592192" y="2535803"/>
            <a:ext cx="3309911" cy="432048"/>
          </a:xfrm>
          <a:prstGeom prst="roundRect">
            <a:avLst/>
          </a:prstGeom>
          <a:solidFill>
            <a:schemeClr val="bg1"/>
          </a:solidFill>
          <a:ln>
            <a:solidFill>
              <a:srgbClr val="00A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2" name="TextBox 21"/>
          <p:cNvSpPr txBox="1"/>
          <p:nvPr/>
        </p:nvSpPr>
        <p:spPr>
          <a:xfrm>
            <a:off x="7592190" y="2520915"/>
            <a:ext cx="3468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winkl" pitchFamily="2" charset="0"/>
              </a:rPr>
              <a:t>Today’s weather is...</a:t>
            </a:r>
          </a:p>
        </p:txBody>
      </p:sp>
      <p:pic>
        <p:nvPicPr>
          <p:cNvPr id="23" name="snow" descr="Z:\# Action Folder!\PDF &amp; Preview\PNG\snowflake-n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8011" y="4079347"/>
            <a:ext cx="1107403" cy="1253992"/>
          </a:xfrm>
          <a:prstGeom prst="rect">
            <a:avLst/>
          </a:prstGeom>
          <a:noFill/>
        </p:spPr>
      </p:pic>
      <p:pic>
        <p:nvPicPr>
          <p:cNvPr id="24" name="cloud" descr="Z:\# Action Folder!\PDF &amp; Preview\PNG\cloud-n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91913" y="5590216"/>
            <a:ext cx="1213428" cy="877356"/>
          </a:xfrm>
          <a:prstGeom prst="rect">
            <a:avLst/>
          </a:prstGeom>
          <a:noFill/>
        </p:spPr>
      </p:pic>
      <p:pic>
        <p:nvPicPr>
          <p:cNvPr id="25" name="csunandcloud" descr="Z:\# Action Folder!\PDF &amp; Preview\PNG\Day-time-su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9820" y="5424750"/>
            <a:ext cx="1488940" cy="1471627"/>
          </a:xfrm>
          <a:prstGeom prst="rect">
            <a:avLst/>
          </a:prstGeom>
          <a:noFill/>
        </p:spPr>
      </p:pic>
      <p:pic>
        <p:nvPicPr>
          <p:cNvPr id="26" name="sun" descr="Z:\# Action Folder!\PDF &amp; Preview\PNG\hot-su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18164" y="3099060"/>
            <a:ext cx="1276713" cy="1296144"/>
          </a:xfrm>
          <a:prstGeom prst="rect">
            <a:avLst/>
          </a:prstGeom>
          <a:noFill/>
        </p:spPr>
      </p:pic>
      <p:pic>
        <p:nvPicPr>
          <p:cNvPr id="27" name="lightning" descr="Z:\# Action Folder!\PDF &amp; Preview\PNG\lightnin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0426" y="3147456"/>
            <a:ext cx="1220019" cy="1146616"/>
          </a:xfrm>
          <a:prstGeom prst="rect">
            <a:avLst/>
          </a:prstGeom>
          <a:noFill/>
        </p:spPr>
      </p:pic>
      <p:pic>
        <p:nvPicPr>
          <p:cNvPr id="28" name="rain" descr="Z:\# Action Folder!\PDF &amp; Preview\PNG\rain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41653" y="4370979"/>
            <a:ext cx="1763688" cy="1192396"/>
          </a:xfrm>
          <a:prstGeom prst="rect">
            <a:avLst/>
          </a:prstGeom>
          <a:noFill/>
        </p:spPr>
      </p:pic>
      <p:sp>
        <p:nvSpPr>
          <p:cNvPr id="29" name="Rounded Rectangle 9"/>
          <p:cNvSpPr/>
          <p:nvPr/>
        </p:nvSpPr>
        <p:spPr>
          <a:xfrm>
            <a:off x="1674243" y="991189"/>
            <a:ext cx="2096196" cy="6353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0" name="Rounded Rectangle 9"/>
          <p:cNvSpPr/>
          <p:nvPr/>
        </p:nvSpPr>
        <p:spPr>
          <a:xfrm>
            <a:off x="1579043" y="1726139"/>
            <a:ext cx="5582632" cy="142818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A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1" dirty="0"/>
          </a:p>
        </p:txBody>
      </p:sp>
      <p:sp>
        <p:nvSpPr>
          <p:cNvPr id="32" name="Rounded Rectangle 9"/>
          <p:cNvSpPr/>
          <p:nvPr/>
        </p:nvSpPr>
        <p:spPr>
          <a:xfrm>
            <a:off x="5103370" y="973555"/>
            <a:ext cx="1973503" cy="5910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3" name="Rounded Rectangle 9"/>
          <p:cNvSpPr/>
          <p:nvPr/>
        </p:nvSpPr>
        <p:spPr>
          <a:xfrm>
            <a:off x="4636435" y="749097"/>
            <a:ext cx="470287" cy="46385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4" name="Rounded Rectangle 9"/>
          <p:cNvSpPr/>
          <p:nvPr/>
        </p:nvSpPr>
        <p:spPr>
          <a:xfrm>
            <a:off x="1593250" y="3147456"/>
            <a:ext cx="1738619" cy="3475272"/>
          </a:xfrm>
          <a:prstGeom prst="roundRect">
            <a:avLst/>
          </a:prstGeom>
          <a:solidFill>
            <a:schemeClr val="bg1"/>
          </a:solidFill>
          <a:ln>
            <a:solidFill>
              <a:srgbClr val="00A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5" name="jan"/>
          <p:cNvSpPr/>
          <p:nvPr/>
        </p:nvSpPr>
        <p:spPr>
          <a:xfrm>
            <a:off x="3359695" y="3217445"/>
            <a:ext cx="1872000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800" b="1" dirty="0">
                <a:solidFill>
                  <a:srgbClr val="013F7C"/>
                </a:solidFill>
                <a:latin typeface="Twinkl" pitchFamily="2" charset="0"/>
              </a:rPr>
              <a:t>January</a:t>
            </a:r>
          </a:p>
        </p:txBody>
      </p:sp>
      <p:sp>
        <p:nvSpPr>
          <p:cNvPr id="36" name="tuesday"/>
          <p:cNvSpPr/>
          <p:nvPr/>
        </p:nvSpPr>
        <p:spPr>
          <a:xfrm>
            <a:off x="5293490" y="1821341"/>
            <a:ext cx="1783383" cy="619986"/>
          </a:xfrm>
          <a:prstGeom prst="roundRect">
            <a:avLst/>
          </a:prstGeom>
          <a:solidFill>
            <a:schemeClr val="bg1"/>
          </a:solidFill>
          <a:ln>
            <a:solidFill>
              <a:srgbClr val="8D3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800" b="1" dirty="0">
                <a:solidFill>
                  <a:srgbClr val="8D358B"/>
                </a:solidFill>
                <a:latin typeface="Twinkl" pitchFamily="2" charset="0"/>
              </a:rPr>
              <a:t>Tuesday</a:t>
            </a:r>
          </a:p>
        </p:txBody>
      </p:sp>
      <p:sp>
        <p:nvSpPr>
          <p:cNvPr id="37" name="wednesday"/>
          <p:cNvSpPr/>
          <p:nvPr/>
        </p:nvSpPr>
        <p:spPr>
          <a:xfrm>
            <a:off x="2136135" y="2496063"/>
            <a:ext cx="2318357" cy="619986"/>
          </a:xfrm>
          <a:prstGeom prst="roundRect">
            <a:avLst/>
          </a:prstGeom>
          <a:solidFill>
            <a:schemeClr val="bg1"/>
          </a:solidFill>
          <a:ln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800" b="1" dirty="0">
                <a:solidFill>
                  <a:srgbClr val="E84D15"/>
                </a:solidFill>
                <a:latin typeface="Twinkl" pitchFamily="2" charset="0"/>
              </a:rPr>
              <a:t>Wednesday</a:t>
            </a:r>
          </a:p>
        </p:txBody>
      </p:sp>
      <p:sp>
        <p:nvSpPr>
          <p:cNvPr id="38" name="Monday"/>
          <p:cNvSpPr/>
          <p:nvPr/>
        </p:nvSpPr>
        <p:spPr>
          <a:xfrm>
            <a:off x="3582595" y="1825828"/>
            <a:ext cx="1640928" cy="619986"/>
          </a:xfrm>
          <a:prstGeom prst="roundRect">
            <a:avLst/>
          </a:prstGeom>
          <a:solidFill>
            <a:schemeClr val="bg1"/>
          </a:solidFill>
          <a:ln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800" b="1" dirty="0">
                <a:solidFill>
                  <a:srgbClr val="013F7C"/>
                </a:solidFill>
                <a:latin typeface="Twinkl" pitchFamily="2" charset="0"/>
              </a:rPr>
              <a:t>Monday</a:t>
            </a:r>
          </a:p>
        </p:txBody>
      </p:sp>
      <p:sp>
        <p:nvSpPr>
          <p:cNvPr id="39" name="thursday"/>
          <p:cNvSpPr/>
          <p:nvPr/>
        </p:nvSpPr>
        <p:spPr>
          <a:xfrm>
            <a:off x="4576173" y="2492095"/>
            <a:ext cx="1919851" cy="619986"/>
          </a:xfrm>
          <a:prstGeom prst="roundRect">
            <a:avLst/>
          </a:prstGeom>
          <a:solidFill>
            <a:schemeClr val="bg1"/>
          </a:solidFill>
          <a:ln>
            <a:solidFill>
              <a:srgbClr val="0095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800" b="1" dirty="0">
                <a:solidFill>
                  <a:srgbClr val="009541"/>
                </a:solidFill>
                <a:latin typeface="Twinkl" pitchFamily="2" charset="0"/>
              </a:rPr>
              <a:t>Thursday</a:t>
            </a:r>
          </a:p>
        </p:txBody>
      </p:sp>
      <p:sp>
        <p:nvSpPr>
          <p:cNvPr id="40" name="Friday"/>
          <p:cNvSpPr/>
          <p:nvPr/>
        </p:nvSpPr>
        <p:spPr>
          <a:xfrm>
            <a:off x="1860637" y="1820245"/>
            <a:ext cx="1651991" cy="619986"/>
          </a:xfrm>
          <a:prstGeom prst="roundRect">
            <a:avLst/>
          </a:prstGeom>
          <a:solidFill>
            <a:schemeClr val="bg1"/>
          </a:solidFill>
          <a:ln>
            <a:solidFill>
              <a:srgbClr val="E50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800" b="1" dirty="0">
                <a:solidFill>
                  <a:srgbClr val="E5007E"/>
                </a:solidFill>
                <a:latin typeface="Twinkl" pitchFamily="2" charset="0"/>
              </a:rPr>
              <a:t>Sunday</a:t>
            </a:r>
          </a:p>
        </p:txBody>
      </p:sp>
      <p:sp>
        <p:nvSpPr>
          <p:cNvPr id="41" name="feb"/>
          <p:cNvSpPr/>
          <p:nvPr/>
        </p:nvSpPr>
        <p:spPr>
          <a:xfrm>
            <a:off x="3359697" y="3797287"/>
            <a:ext cx="1871119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017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800" b="1" dirty="0">
                <a:solidFill>
                  <a:srgbClr val="0175B0"/>
                </a:solidFill>
                <a:latin typeface="Twinkl" pitchFamily="2" charset="0"/>
              </a:rPr>
              <a:t>February</a:t>
            </a:r>
          </a:p>
        </p:txBody>
      </p:sp>
      <p:sp>
        <p:nvSpPr>
          <p:cNvPr id="42" name="march"/>
          <p:cNvSpPr/>
          <p:nvPr/>
        </p:nvSpPr>
        <p:spPr>
          <a:xfrm>
            <a:off x="3359695" y="4377129"/>
            <a:ext cx="1890000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009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800" b="1" dirty="0">
                <a:solidFill>
                  <a:srgbClr val="009385"/>
                </a:solidFill>
                <a:latin typeface="Twinkl" pitchFamily="2" charset="0"/>
              </a:rPr>
              <a:t>March</a:t>
            </a:r>
          </a:p>
        </p:txBody>
      </p:sp>
      <p:sp>
        <p:nvSpPr>
          <p:cNvPr id="43" name="april"/>
          <p:cNvSpPr/>
          <p:nvPr/>
        </p:nvSpPr>
        <p:spPr>
          <a:xfrm>
            <a:off x="3359695" y="4956971"/>
            <a:ext cx="1872000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0095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800" b="1" dirty="0">
                <a:solidFill>
                  <a:srgbClr val="009541"/>
                </a:solidFill>
                <a:latin typeface="Twinkl" pitchFamily="2" charset="0"/>
              </a:rPr>
              <a:t>April</a:t>
            </a:r>
          </a:p>
        </p:txBody>
      </p:sp>
      <p:sp>
        <p:nvSpPr>
          <p:cNvPr id="44" name="may"/>
          <p:cNvSpPr/>
          <p:nvPr/>
        </p:nvSpPr>
        <p:spPr>
          <a:xfrm>
            <a:off x="3359697" y="5536813"/>
            <a:ext cx="1871119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699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800" b="1" dirty="0">
                <a:solidFill>
                  <a:srgbClr val="699327"/>
                </a:solidFill>
                <a:latin typeface="Twinkl" pitchFamily="2" charset="0"/>
              </a:rPr>
              <a:t>May</a:t>
            </a:r>
          </a:p>
        </p:txBody>
      </p:sp>
      <p:sp>
        <p:nvSpPr>
          <p:cNvPr id="45" name="june"/>
          <p:cNvSpPr/>
          <p:nvPr/>
        </p:nvSpPr>
        <p:spPr>
          <a:xfrm>
            <a:off x="3359697" y="6116654"/>
            <a:ext cx="1871119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800" b="1" dirty="0">
                <a:solidFill>
                  <a:srgbClr val="FAB001"/>
                </a:solidFill>
                <a:latin typeface="Twinkl" pitchFamily="2" charset="0"/>
              </a:rPr>
              <a:t>June</a:t>
            </a:r>
          </a:p>
        </p:txBody>
      </p:sp>
      <p:sp>
        <p:nvSpPr>
          <p:cNvPr id="46" name="july"/>
          <p:cNvSpPr/>
          <p:nvPr/>
        </p:nvSpPr>
        <p:spPr>
          <a:xfrm>
            <a:off x="5290484" y="3241347"/>
            <a:ext cx="1995509" cy="540017"/>
          </a:xfrm>
          <a:prstGeom prst="roundRect">
            <a:avLst/>
          </a:prstGeom>
          <a:solidFill>
            <a:schemeClr val="bg1"/>
          </a:solidFill>
          <a:ln>
            <a:solidFill>
              <a:srgbClr val="E64E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800" b="1" dirty="0">
                <a:solidFill>
                  <a:srgbClr val="E64E16"/>
                </a:solidFill>
                <a:latin typeface="Twinkl" pitchFamily="2" charset="0"/>
              </a:rPr>
              <a:t>July</a:t>
            </a:r>
          </a:p>
        </p:txBody>
      </p:sp>
      <p:sp>
        <p:nvSpPr>
          <p:cNvPr id="47" name="august"/>
          <p:cNvSpPr/>
          <p:nvPr/>
        </p:nvSpPr>
        <p:spPr>
          <a:xfrm>
            <a:off x="5290484" y="3785138"/>
            <a:ext cx="1995509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E52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800" b="1" dirty="0">
                <a:solidFill>
                  <a:srgbClr val="E52122"/>
                </a:solidFill>
                <a:latin typeface="Twinkl" pitchFamily="2" charset="0"/>
              </a:rPr>
              <a:t>August</a:t>
            </a:r>
          </a:p>
        </p:txBody>
      </p:sp>
      <p:sp>
        <p:nvSpPr>
          <p:cNvPr id="48" name="september"/>
          <p:cNvSpPr/>
          <p:nvPr/>
        </p:nvSpPr>
        <p:spPr>
          <a:xfrm>
            <a:off x="5231903" y="4364980"/>
            <a:ext cx="2116247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E4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800" b="1" dirty="0">
                <a:solidFill>
                  <a:srgbClr val="E4004F"/>
                </a:solidFill>
                <a:latin typeface="Twinkl" pitchFamily="2" charset="0"/>
              </a:rPr>
              <a:t>September</a:t>
            </a:r>
          </a:p>
        </p:txBody>
      </p:sp>
      <p:sp>
        <p:nvSpPr>
          <p:cNvPr id="49" name="october"/>
          <p:cNvSpPr/>
          <p:nvPr/>
        </p:nvSpPr>
        <p:spPr>
          <a:xfrm>
            <a:off x="5290485" y="4944822"/>
            <a:ext cx="1998552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CA4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800" b="1" dirty="0">
                <a:solidFill>
                  <a:srgbClr val="CA4692"/>
                </a:solidFill>
                <a:latin typeface="Twinkl" pitchFamily="2" charset="0"/>
              </a:rPr>
              <a:t>October</a:t>
            </a:r>
          </a:p>
        </p:txBody>
      </p:sp>
      <p:sp>
        <p:nvSpPr>
          <p:cNvPr id="50" name="november"/>
          <p:cNvSpPr/>
          <p:nvPr/>
        </p:nvSpPr>
        <p:spPr>
          <a:xfrm>
            <a:off x="5290484" y="5533035"/>
            <a:ext cx="1998553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641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800" b="1" dirty="0">
                <a:solidFill>
                  <a:srgbClr val="64196B"/>
                </a:solidFill>
                <a:latin typeface="Twinkl" pitchFamily="2" charset="0"/>
              </a:rPr>
              <a:t>November</a:t>
            </a:r>
          </a:p>
        </p:txBody>
      </p:sp>
      <p:sp>
        <p:nvSpPr>
          <p:cNvPr id="51" name="december"/>
          <p:cNvSpPr/>
          <p:nvPr/>
        </p:nvSpPr>
        <p:spPr>
          <a:xfrm>
            <a:off x="5290485" y="6104505"/>
            <a:ext cx="1998552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776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800" b="1" dirty="0">
                <a:solidFill>
                  <a:srgbClr val="7768AD"/>
                </a:solidFill>
                <a:latin typeface="Twinkl" pitchFamily="2" charset="0"/>
              </a:rPr>
              <a:t>December</a:t>
            </a:r>
          </a:p>
        </p:txBody>
      </p:sp>
      <p:sp>
        <p:nvSpPr>
          <p:cNvPr id="52" name="1"/>
          <p:cNvSpPr/>
          <p:nvPr/>
        </p:nvSpPr>
        <p:spPr>
          <a:xfrm>
            <a:off x="1658920" y="3429005"/>
            <a:ext cx="477215" cy="463857"/>
          </a:xfrm>
          <a:prstGeom prst="roundRect">
            <a:avLst/>
          </a:prstGeom>
          <a:solidFill>
            <a:schemeClr val="bg1"/>
          </a:solidFill>
          <a:ln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13F7C"/>
                </a:solidFill>
                <a:latin typeface="Twinkl" pitchFamily="2" charset="0"/>
              </a:rPr>
              <a:t>1</a:t>
            </a:r>
          </a:p>
        </p:txBody>
      </p:sp>
      <p:sp>
        <p:nvSpPr>
          <p:cNvPr id="53" name="1 (1)"/>
          <p:cNvSpPr/>
          <p:nvPr/>
        </p:nvSpPr>
        <p:spPr>
          <a:xfrm>
            <a:off x="1658920" y="3964218"/>
            <a:ext cx="477215" cy="463857"/>
          </a:xfrm>
          <a:prstGeom prst="roundRect">
            <a:avLst/>
          </a:prstGeom>
          <a:solidFill>
            <a:schemeClr val="bg1"/>
          </a:solidFill>
          <a:ln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13F7C"/>
                </a:solidFill>
                <a:latin typeface="Twinkl" pitchFamily="2" charset="0"/>
              </a:rPr>
              <a:t>1</a:t>
            </a:r>
          </a:p>
        </p:txBody>
      </p:sp>
      <p:sp>
        <p:nvSpPr>
          <p:cNvPr id="54" name="2"/>
          <p:cNvSpPr/>
          <p:nvPr/>
        </p:nvSpPr>
        <p:spPr>
          <a:xfrm>
            <a:off x="1658920" y="4499431"/>
            <a:ext cx="477215" cy="463857"/>
          </a:xfrm>
          <a:prstGeom prst="roundRect">
            <a:avLst/>
          </a:prstGeom>
          <a:solidFill>
            <a:schemeClr val="bg1"/>
          </a:solidFill>
          <a:ln>
            <a:solidFill>
              <a:srgbClr val="017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175B0"/>
                </a:solidFill>
                <a:latin typeface="Twinkl" pitchFamily="2" charset="0"/>
              </a:rPr>
              <a:t>2</a:t>
            </a:r>
          </a:p>
        </p:txBody>
      </p:sp>
      <p:sp>
        <p:nvSpPr>
          <p:cNvPr id="55" name="2"/>
          <p:cNvSpPr/>
          <p:nvPr/>
        </p:nvSpPr>
        <p:spPr>
          <a:xfrm>
            <a:off x="1658920" y="5034644"/>
            <a:ext cx="477215" cy="463857"/>
          </a:xfrm>
          <a:prstGeom prst="roundRect">
            <a:avLst/>
          </a:prstGeom>
          <a:solidFill>
            <a:schemeClr val="bg1"/>
          </a:solidFill>
          <a:ln>
            <a:solidFill>
              <a:srgbClr val="017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175B0"/>
                </a:solidFill>
                <a:latin typeface="Twinkl" pitchFamily="2" charset="0"/>
              </a:rPr>
              <a:t>2</a:t>
            </a:r>
          </a:p>
        </p:txBody>
      </p:sp>
      <p:sp>
        <p:nvSpPr>
          <p:cNvPr id="56" name="3"/>
          <p:cNvSpPr/>
          <p:nvPr/>
        </p:nvSpPr>
        <p:spPr>
          <a:xfrm>
            <a:off x="1658920" y="5569856"/>
            <a:ext cx="477215" cy="463857"/>
          </a:xfrm>
          <a:prstGeom prst="roundRect">
            <a:avLst/>
          </a:prstGeom>
          <a:solidFill>
            <a:schemeClr val="bg1"/>
          </a:solidFill>
          <a:ln>
            <a:solidFill>
              <a:srgbClr val="009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9385"/>
                </a:solidFill>
                <a:latin typeface="Twinkl" pitchFamily="2" charset="0"/>
              </a:rPr>
              <a:t>3</a:t>
            </a:r>
          </a:p>
        </p:txBody>
      </p:sp>
      <p:sp>
        <p:nvSpPr>
          <p:cNvPr id="57" name="5"/>
          <p:cNvSpPr/>
          <p:nvPr/>
        </p:nvSpPr>
        <p:spPr>
          <a:xfrm>
            <a:off x="2209418" y="3964218"/>
            <a:ext cx="477215" cy="463857"/>
          </a:xfrm>
          <a:prstGeom prst="roundRect">
            <a:avLst/>
          </a:prstGeom>
          <a:solidFill>
            <a:schemeClr val="bg1"/>
          </a:solidFill>
          <a:ln>
            <a:solidFill>
              <a:srgbClr val="699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699327"/>
                </a:solidFill>
                <a:latin typeface="Twinkl" pitchFamily="2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2209418" y="4499431"/>
            <a:ext cx="477215" cy="463857"/>
          </a:xfrm>
          <a:prstGeom prst="roundRect">
            <a:avLst/>
          </a:prstGeom>
          <a:solidFill>
            <a:schemeClr val="bg1"/>
          </a:solidFill>
          <a:ln>
            <a:solidFill>
              <a:srgbClr val="FBC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AB001"/>
                </a:solidFill>
                <a:latin typeface="Twinkl" pitchFamily="2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2209418" y="5034644"/>
            <a:ext cx="477215" cy="463857"/>
          </a:xfrm>
          <a:prstGeom prst="roundRect">
            <a:avLst/>
          </a:prstGeom>
          <a:solidFill>
            <a:schemeClr val="bg1"/>
          </a:solidFill>
          <a:ln>
            <a:solidFill>
              <a:srgbClr val="E64E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E64E16"/>
                </a:solidFill>
                <a:latin typeface="Twinkl" pitchFamily="2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2209418" y="5569856"/>
            <a:ext cx="477215" cy="463857"/>
          </a:xfrm>
          <a:prstGeom prst="roundRect">
            <a:avLst/>
          </a:prstGeom>
          <a:solidFill>
            <a:schemeClr val="bg1"/>
          </a:solidFill>
          <a:ln>
            <a:solidFill>
              <a:srgbClr val="E52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E52122"/>
                </a:solidFill>
                <a:latin typeface="Twinkl" pitchFamily="2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2764294" y="5561670"/>
            <a:ext cx="477215" cy="463857"/>
          </a:xfrm>
          <a:prstGeom prst="roundRect">
            <a:avLst/>
          </a:prstGeom>
          <a:solidFill>
            <a:schemeClr val="bg1"/>
          </a:solidFill>
          <a:ln>
            <a:solidFill>
              <a:srgbClr val="CA4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CA4692"/>
                </a:solidFill>
                <a:latin typeface="Twinkl" pitchFamily="2" charset="0"/>
              </a:rPr>
              <a:t>9</a:t>
            </a:r>
          </a:p>
        </p:txBody>
      </p:sp>
      <p:sp>
        <p:nvSpPr>
          <p:cNvPr id="62" name="4"/>
          <p:cNvSpPr/>
          <p:nvPr/>
        </p:nvSpPr>
        <p:spPr>
          <a:xfrm>
            <a:off x="2209418" y="3429005"/>
            <a:ext cx="477215" cy="463857"/>
          </a:xfrm>
          <a:prstGeom prst="roundRect">
            <a:avLst/>
          </a:prstGeom>
          <a:solidFill>
            <a:schemeClr val="bg1"/>
          </a:solidFill>
          <a:ln>
            <a:solidFill>
              <a:srgbClr val="0095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9541"/>
                </a:solidFill>
                <a:latin typeface="Twinkl" pitchFamily="2" charset="0"/>
              </a:rPr>
              <a:t>4</a:t>
            </a:r>
          </a:p>
        </p:txBody>
      </p:sp>
      <p:sp>
        <p:nvSpPr>
          <p:cNvPr id="63" name="nd"/>
          <p:cNvSpPr/>
          <p:nvPr/>
        </p:nvSpPr>
        <p:spPr>
          <a:xfrm>
            <a:off x="2764292" y="3964218"/>
            <a:ext cx="499717" cy="463857"/>
          </a:xfrm>
          <a:prstGeom prst="roundRect">
            <a:avLst/>
          </a:prstGeom>
          <a:solidFill>
            <a:schemeClr val="bg1"/>
          </a:solidFill>
          <a:ln>
            <a:solidFill>
              <a:srgbClr val="776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err="1">
                <a:solidFill>
                  <a:srgbClr val="7768AD"/>
                </a:solidFill>
                <a:latin typeface="Twinkl" pitchFamily="2" charset="0"/>
              </a:rPr>
              <a:t>nd</a:t>
            </a:r>
            <a:endParaRPr lang="en-GB" sz="1800" b="1" dirty="0">
              <a:solidFill>
                <a:srgbClr val="7768AD"/>
              </a:solidFill>
              <a:latin typeface="Twinkl" pitchFamily="2" charset="0"/>
            </a:endParaRPr>
          </a:p>
        </p:txBody>
      </p:sp>
      <p:sp>
        <p:nvSpPr>
          <p:cNvPr id="64" name="rd"/>
          <p:cNvSpPr/>
          <p:nvPr/>
        </p:nvSpPr>
        <p:spPr>
          <a:xfrm>
            <a:off x="2764295" y="4499431"/>
            <a:ext cx="477215" cy="463857"/>
          </a:xfrm>
          <a:prstGeom prst="roundRect">
            <a:avLst/>
          </a:prstGeom>
          <a:solidFill>
            <a:schemeClr val="bg1"/>
          </a:solidFill>
          <a:ln>
            <a:solidFill>
              <a:srgbClr val="0052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err="1">
                <a:solidFill>
                  <a:srgbClr val="00521B"/>
                </a:solidFill>
                <a:latin typeface="Twinkl" pitchFamily="2" charset="0"/>
              </a:rPr>
              <a:t>rd</a:t>
            </a:r>
            <a:endParaRPr lang="en-GB" sz="1800" b="1" dirty="0">
              <a:solidFill>
                <a:srgbClr val="00521B"/>
              </a:solidFill>
              <a:latin typeface="Twinkl" pitchFamily="2" charset="0"/>
            </a:endParaRPr>
          </a:p>
        </p:txBody>
      </p:sp>
      <p:sp>
        <p:nvSpPr>
          <p:cNvPr id="65" name="th"/>
          <p:cNvSpPr/>
          <p:nvPr/>
        </p:nvSpPr>
        <p:spPr>
          <a:xfrm>
            <a:off x="2764295" y="5034644"/>
            <a:ext cx="477215" cy="463857"/>
          </a:xfrm>
          <a:prstGeom prst="roundRect">
            <a:avLst/>
          </a:prstGeom>
          <a:solidFill>
            <a:schemeClr val="bg1"/>
          </a:solidFill>
          <a:ln>
            <a:solidFill>
              <a:srgbClr val="D8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err="1">
                <a:solidFill>
                  <a:srgbClr val="D81D32"/>
                </a:solidFill>
                <a:latin typeface="Twinkl" pitchFamily="2" charset="0"/>
              </a:rPr>
              <a:t>th</a:t>
            </a:r>
            <a:endParaRPr lang="en-GB" sz="1800" b="1" dirty="0">
              <a:solidFill>
                <a:srgbClr val="D81D32"/>
              </a:solidFill>
              <a:latin typeface="Twinkl" pitchFamily="2" charset="0"/>
            </a:endParaRPr>
          </a:p>
        </p:txBody>
      </p:sp>
      <p:sp>
        <p:nvSpPr>
          <p:cNvPr id="66" name="st"/>
          <p:cNvSpPr/>
          <p:nvPr/>
        </p:nvSpPr>
        <p:spPr>
          <a:xfrm>
            <a:off x="2764295" y="3429005"/>
            <a:ext cx="477215" cy="463857"/>
          </a:xfrm>
          <a:prstGeom prst="roundRect">
            <a:avLst/>
          </a:prstGeom>
          <a:solidFill>
            <a:schemeClr val="bg1"/>
          </a:solidFill>
          <a:ln>
            <a:solidFill>
              <a:srgbClr val="641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err="1">
                <a:solidFill>
                  <a:srgbClr val="64196B"/>
                </a:solidFill>
                <a:latin typeface="Twinkl" pitchFamily="2" charset="0"/>
              </a:rPr>
              <a:t>st</a:t>
            </a:r>
            <a:endParaRPr lang="en-GB" sz="1800" b="1" dirty="0">
              <a:solidFill>
                <a:srgbClr val="64196B"/>
              </a:solidFill>
              <a:latin typeface="Twinkl" pitchFamily="2" charset="0"/>
            </a:endParaRPr>
          </a:p>
        </p:txBody>
      </p:sp>
      <p:sp>
        <p:nvSpPr>
          <p:cNvPr id="67" name="0"/>
          <p:cNvSpPr/>
          <p:nvPr/>
        </p:nvSpPr>
        <p:spPr>
          <a:xfrm>
            <a:off x="2197101" y="6113797"/>
            <a:ext cx="477215" cy="463857"/>
          </a:xfrm>
          <a:prstGeom prst="roundRect">
            <a:avLst/>
          </a:prstGeom>
          <a:solidFill>
            <a:schemeClr val="bg1"/>
          </a:solidFill>
          <a:ln>
            <a:solidFill>
              <a:srgbClr val="E4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E4004F"/>
                </a:solidFill>
                <a:latin typeface="Twinkl" pitchFamily="2" charset="0"/>
              </a:rPr>
              <a:t>0</a:t>
            </a:r>
          </a:p>
        </p:txBody>
      </p:sp>
      <p:sp>
        <p:nvSpPr>
          <p:cNvPr id="68" name="3"/>
          <p:cNvSpPr/>
          <p:nvPr/>
        </p:nvSpPr>
        <p:spPr>
          <a:xfrm>
            <a:off x="1658920" y="6113797"/>
            <a:ext cx="477215" cy="463857"/>
          </a:xfrm>
          <a:prstGeom prst="roundRect">
            <a:avLst/>
          </a:prstGeom>
          <a:solidFill>
            <a:schemeClr val="bg1"/>
          </a:solidFill>
          <a:ln>
            <a:solidFill>
              <a:srgbClr val="009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9385"/>
                </a:solidFill>
                <a:latin typeface="Twinkl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85952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5.55112E-17 L -0.13907 -0.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3" y="-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L -0.27513 -0.1180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05235 -0.224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-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-0.23373 -0.2217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-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0.18854 -0.3356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-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0.22474 -0.409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0.18685 -0.4935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0.22838 -0.5696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-2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0.18372 -0.6527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80" y="-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0.22474 -0.7270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-3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17956 -0.3328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1" y="-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18229 -0.4136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0.1832 -0.4916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54" y="-2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832 -0.5668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54" y="-2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0.18021 -0.64513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3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0.18398 -0.7270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-3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13776 -0.6465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88" y="-3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0.15352 -0.391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69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44444E-6 L 0.15234 -0.4699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0.15326 -0.5453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2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0.15326 -0.6233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3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14948 -0.32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-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0.14961 -0.40949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0.14883 -0.50139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5" y="-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14766 -0.5715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-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14649 -0.67246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8" y="-3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14961 -0.75695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-3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0886 -0.31713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022E-16 L -0.01198 -0.4094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-0.00977 -0.49328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0208 L -0.01068 -0.57754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-2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-0.01068 -0.6706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-3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-0.00977 -0.75509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3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0.02812 -0.33703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0845 -0.48078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06302 -0.3574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-0.05469 -0.51921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-2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0.06653 -0.67593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-3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0.06771 -0.69005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-3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-2.5E-6 -0.12315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6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itmoji Image">
            <a:extLst>
              <a:ext uri="{FF2B5EF4-FFF2-40B4-BE49-F238E27FC236}">
                <a16:creationId xmlns:a16="http://schemas.microsoft.com/office/drawing/2014/main" id="{FB758B72-5A7E-4E4E-81B1-590E6E3A2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8988" y="516988"/>
            <a:ext cx="6094034" cy="609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02192" y="670881"/>
            <a:ext cx="5500467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Unit 7 </a:t>
            </a:r>
          </a:p>
          <a:p>
            <a:pPr algn="ctr"/>
            <a:r>
              <a:rPr lang="en-US" sz="5400" dirty="0"/>
              <a:t>Lesson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092D96-9980-47CF-80D9-82FFFB62D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833" y="3672384"/>
            <a:ext cx="2155844" cy="27067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DA3CD9-A231-4E44-90A0-CCE0A6529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402" y="3778390"/>
            <a:ext cx="2101667" cy="2653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59064" y="119956"/>
            <a:ext cx="3387276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Term 2 – Week 7</a:t>
            </a:r>
          </a:p>
          <a:p>
            <a:pPr lvl="0" algn="ctr">
              <a:defRPr/>
            </a:pPr>
            <a:r>
              <a:rPr lang="en-US" sz="2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Unit 7 – Let’s Go !</a:t>
            </a:r>
          </a:p>
        </p:txBody>
      </p:sp>
      <p:sp>
        <p:nvSpPr>
          <p:cNvPr id="9" name="Rectangle 8"/>
          <p:cNvSpPr/>
          <p:nvPr/>
        </p:nvSpPr>
        <p:spPr>
          <a:xfrm>
            <a:off x="7738967" y="6457890"/>
            <a:ext cx="16401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AB Page: 110-111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60667" y="6453515"/>
            <a:ext cx="16113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LB Page: 137-138</a:t>
            </a:r>
          </a:p>
        </p:txBody>
      </p:sp>
      <p:pic>
        <p:nvPicPr>
          <p:cNvPr id="2050" name="Picture 2" descr="Image result for Let's 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340" y="755138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650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6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52248" y="756690"/>
            <a:ext cx="6421507" cy="91905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By the end of the lesson , learners should be able to :</a:t>
            </a:r>
          </a:p>
        </p:txBody>
      </p:sp>
      <p:sp>
        <p:nvSpPr>
          <p:cNvPr id="12" name="Flowchart: Punched Tape 11"/>
          <p:cNvSpPr/>
          <p:nvPr/>
        </p:nvSpPr>
        <p:spPr>
          <a:xfrm>
            <a:off x="252246" y="2235300"/>
            <a:ext cx="8441378" cy="1869744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</a:rPr>
              <a:t>To identify and practice using the vocabulary of lesson .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" name="Flowchart: Punched Tape 12"/>
          <p:cNvSpPr/>
          <p:nvPr/>
        </p:nvSpPr>
        <p:spPr>
          <a:xfrm>
            <a:off x="252246" y="4339988"/>
            <a:ext cx="8441376" cy="1733265"/>
          </a:xfrm>
          <a:prstGeom prst="flowChartPunchedTap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</a:rPr>
              <a:t>To listen for specific information.</a:t>
            </a:r>
          </a:p>
        </p:txBody>
      </p:sp>
    </p:spTree>
    <p:extLst>
      <p:ext uri="{BB962C8B-B14F-4D97-AF65-F5344CB8AC3E}">
        <p14:creationId xmlns:p14="http://schemas.microsoft.com/office/powerpoint/2010/main" val="783125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6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137" y="218364"/>
            <a:ext cx="2961565" cy="101566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Video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2210938" y="3244334"/>
            <a:ext cx="76018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https://www.youtube.com/watch?v=vmaUAzatAFc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447771" y="4862119"/>
            <a:ext cx="51281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https://www.youtube.com/watch?v=EMQC0GaP3hU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038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6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59064" y="119956"/>
            <a:ext cx="3387276" cy="1163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Term 2 – Week 7</a:t>
            </a:r>
          </a:p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Unit 7 – Let’s Go !</a:t>
            </a:r>
          </a:p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LB – Page 137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23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00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365</Words>
  <Application>Microsoft Office PowerPoint</Application>
  <PresentationFormat>شاشة عريضة</PresentationFormat>
  <Paragraphs>138</Paragraphs>
  <Slides>28</Slides>
  <Notes>2</Notes>
  <HiddenSlides>0</HiddenSlides>
  <MMClips>4</MMClips>
  <ScaleCrop>false</ScaleCrop>
  <HeadingPairs>
    <vt:vector size="4" baseType="variant">
      <vt:variant>
        <vt:lpstr>نسق</vt:lpstr>
      </vt:variant>
      <vt:variant>
        <vt:i4>2</vt:i4>
      </vt:variant>
      <vt:variant>
        <vt:lpstr>عناوين الشرائح</vt:lpstr>
      </vt:variant>
      <vt:variant>
        <vt:i4>28</vt:i4>
      </vt:variant>
    </vt:vector>
  </HeadingPairs>
  <TitlesOfParts>
    <vt:vector size="30" baseType="lpstr">
      <vt:lpstr>Office Theme</vt:lpstr>
      <vt:lpstr>Facet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مستخدم غير معروف</cp:lastModifiedBy>
  <cp:revision>21</cp:revision>
  <dcterms:created xsi:type="dcterms:W3CDTF">2021-02-09T17:35:12Z</dcterms:created>
  <dcterms:modified xsi:type="dcterms:W3CDTF">2021-02-10T09:32:55Z</dcterms:modified>
</cp:coreProperties>
</file>