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1754" r:id="rId3"/>
    <p:sldId id="258" r:id="rId4"/>
    <p:sldId id="257" r:id="rId5"/>
    <p:sldId id="1755" r:id="rId6"/>
    <p:sldId id="1756" r:id="rId7"/>
    <p:sldId id="1757" r:id="rId8"/>
    <p:sldId id="1758" r:id="rId9"/>
    <p:sldId id="1813" r:id="rId10"/>
    <p:sldId id="260" r:id="rId11"/>
    <p:sldId id="1814" r:id="rId12"/>
    <p:sldId id="278" r:id="rId13"/>
    <p:sldId id="1765" r:id="rId14"/>
    <p:sldId id="268" r:id="rId15"/>
    <p:sldId id="1815" r:id="rId16"/>
    <p:sldId id="1816" r:id="rId17"/>
    <p:sldId id="1817" r:id="rId18"/>
    <p:sldId id="1818" r:id="rId19"/>
    <p:sldId id="1784" r:id="rId20"/>
    <p:sldId id="1822" r:id="rId21"/>
    <p:sldId id="1823" r:id="rId22"/>
    <p:sldId id="1824" r:id="rId23"/>
    <p:sldId id="1825" r:id="rId24"/>
    <p:sldId id="290" r:id="rId25"/>
    <p:sldId id="1766" r:id="rId26"/>
    <p:sldId id="645" r:id="rId27"/>
    <p:sldId id="1821" r:id="rId28"/>
    <p:sldId id="1792" r:id="rId29"/>
    <p:sldId id="1793" r:id="rId30"/>
    <p:sldId id="176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FF99"/>
    <a:srgbClr val="CC00CC"/>
    <a:srgbClr val="FF3399"/>
    <a:srgbClr val="CCFF66"/>
    <a:srgbClr val="CC99FF"/>
    <a:srgbClr val="FF9999"/>
    <a:srgbClr val="FF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FE68F-2A1E-4F44-959E-20034D419A0E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BC634-D40C-42F9-9E46-FF09DA723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the 3 golden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4F048-2B5F-455C-9981-43C9AB892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7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237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4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6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>
            <a:spLocks noGrp="1"/>
          </p:cNvSpPr>
          <p:nvPr>
            <p:ph type="sldNum" idx="12"/>
          </p:nvPr>
        </p:nvSpPr>
        <p:spPr>
          <a:xfrm>
            <a:off x="11702021" y="6567009"/>
            <a:ext cx="412400" cy="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6" name="Google Shape;206;p9"/>
          <p:cNvSpPr txBox="1">
            <a:spLocks noGrp="1"/>
          </p:cNvSpPr>
          <p:nvPr>
            <p:ph type="body" idx="1"/>
          </p:nvPr>
        </p:nvSpPr>
        <p:spPr>
          <a:xfrm>
            <a:off x="2105333" y="6091967"/>
            <a:ext cx="7981200" cy="4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sldNum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Text"/>
                <a:sym typeface="Red Hat Tex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21438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3C98-B9D6-48AD-8B8A-C43F02ACE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FAB71-2809-4D47-8865-602A004C2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1153-12EF-406F-BF38-2DCB1C68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2C57-0BDF-44CC-95E6-7C9C58A4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B08C9-3EF5-459E-A9B3-96520AD6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60A6-F8FC-4F40-8A15-E3AB3BB7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F62D-BFB1-440F-9419-C0E1241A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7EA7F-47DA-4F46-A9DD-7149876C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542D-47A2-4704-A44F-9E54478C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5BF64-E97A-4AEC-B374-169B29E2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2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9C79-773C-40A6-A663-9BC5B4B6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0BC52-97A6-4EFF-B0A2-AD8DAB140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EC254-2252-4C48-B1CB-BC48FFBB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4B42D-3746-485C-AEC7-CD9863B1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93FD1-A806-43CD-81D2-9CD92A5A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3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4F01-C530-4632-9E09-C2D7F561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EDF81-C5BD-433E-BADC-343C4CF82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A70AD-FB78-492C-825D-A75878A8B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35DC3-440F-4D8E-88D8-E980BA081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850E0-0EEE-4FE7-BF72-DE9A1B2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BD2FA-894E-4AFC-8EBD-A36D8AEB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CF09-CD9B-4D33-898B-F04BEBF8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D24A-A5C5-4E33-A247-789B762B1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0C1AB-FF4B-47E0-AE8E-FE07666C5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9BAE4-4055-4201-980F-C7922BEA7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9487D-13CD-42F6-8088-65D9BFC2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AD24C-06ED-4078-8926-A2395564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EF486-B23C-4277-B412-6190993E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AF7DF-534E-48C7-8494-F146D082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E3A1-F368-4C3D-9E5D-76F386AF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939A3-5499-4D01-9DB0-BEE62885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90EAD-3F2B-49FE-96D4-3A32B71D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D3E16-C997-49EF-A31D-BF0A99AD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E62B7-AF13-4B2D-8F77-27F4E99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2538A-48F1-4EB6-BC60-2B4B101D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81869-C815-4558-AE2C-B499164E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C048-9784-4211-91F3-82B185F7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7847-26C7-4840-8A80-A6808297E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DA200-A746-4014-A3C2-BCFFEBF7C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C4932-6D37-4626-9619-D47C7D3B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8C5F6-577A-48D6-A64B-82254DD2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1E674-B824-4221-A43F-8FDBEBB7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565-041D-4E86-B409-521B8113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EB1C5-88A4-4155-963E-BF80E9728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68199-CBFB-4DC4-9C46-E197CCC6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F4BC-8D70-4C10-AF54-C7B78BBA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27CAA-9C06-4D68-8323-74F0A10C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8BE6-F579-4F4B-B5E4-C64B635C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D8F2-07E9-45E4-B15F-397DA3CC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84338-A7C8-46CD-B5B6-5AC5E0D26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516C-385D-4FDC-9A13-5E9013A3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EE5F-3A94-4E52-ACA0-A323E4CD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2209D-AC07-4E26-A9B1-398D3CF4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6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3BE9B-DC9F-4AAD-86AD-7DFD5FE9E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98A90-6F6B-45D1-8528-1AF65B935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3AE8-5FD0-40C7-9DD9-0298EF62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88DA9-0A5C-4C6A-9848-C9EEB8E8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F530-A1AC-417E-B4B4-2378FE4E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6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1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3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2272165-9E1B-48E2-BCA1-D1C75D0D6B42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1FDC9-FE17-43EA-AE27-16D40207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5B784-7E1F-45A6-A0FF-6F249DEA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75474-29F4-4568-9F77-DB59C2007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AED3E-D6BB-4979-B1DF-91E90FA3E069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36A9-0C5C-44FB-857D-9A4A3A1AC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552C6-7CED-4AF4-9A26-46196937B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C%B1%85%EC%9E%A5-%EC%84%A0%EB%B0%98-%EB%82%98%EB%AC%B4-%EA%B0%80%EA%B5%AC-%EB%B3%B4%EB%A5%98-%EC%A0%80%EC%9E%A5-%EB%B9%88-575818/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1.jpeg"/><Relationship Id="rId3" Type="http://schemas.openxmlformats.org/officeDocument/2006/relationships/image" Target="../media/image1.jpg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5" Type="http://schemas.openxmlformats.org/officeDocument/2006/relationships/hyperlink" Target="https://pixabay.com/en/kit-school-supplies-crayons-school-1975078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pngimg.com/download/5937" TargetMode="Externa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5.jpeg"/><Relationship Id="rId24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hyperlink" Target="https://creativecommons.org/licenses/by-nc/3.0/" TargetMode="External"/><Relationship Id="rId10" Type="http://schemas.openxmlformats.org/officeDocument/2006/relationships/hyperlink" Target="http://pngimg.com/download/6978" TargetMode="External"/><Relationship Id="rId19" Type="http://schemas.openxmlformats.org/officeDocument/2006/relationships/image" Target="../media/image12.png"/><Relationship Id="rId4" Type="http://schemas.openxmlformats.org/officeDocument/2006/relationships/hyperlink" Target="https://www.publicdomainpictures.net/en/view-image.php?image=111350&amp;picture=room-interior-empty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8.jpeg"/><Relationship Id="rId22" Type="http://schemas.openxmlformats.org/officeDocument/2006/relationships/hyperlink" Target="http://www.pngall.com/books-pn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tismymind.blogspot.com/2014_09_01_archive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lms.moe.gov.ae/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thequirksofenglish.blogspot.com/2017/03/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hyperlink" Target="https://pixabay.com/en/pencil-pen-write-rubber-yellow-161129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454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4E3EF2-8565-408B-8F19-9D77AF1EE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96270" y="460345"/>
            <a:ext cx="5585875" cy="4183588"/>
          </a:xfrm>
          <a:prstGeom prst="rect">
            <a:avLst/>
          </a:prstGeom>
        </p:spPr>
      </p:pic>
      <p:pic>
        <p:nvPicPr>
          <p:cNvPr id="7" name="Picture 6" descr="A picture containing window, indoor, door, sitting&#10;&#10;Description automatically generated">
            <a:extLst>
              <a:ext uri="{FF2B5EF4-FFF2-40B4-BE49-F238E27FC236}">
                <a16:creationId xmlns:a16="http://schemas.microsoft.com/office/drawing/2014/main" id="{9B896DE8-A9D4-4E82-8101-47A707D9D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8421" y="2700250"/>
            <a:ext cx="3087849" cy="3234408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9707462-0B04-4D42-812D-C97F6BA61A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444867" y="3496330"/>
            <a:ext cx="3919354" cy="2177419"/>
          </a:xfrm>
          <a:prstGeom prst="rect">
            <a:avLst/>
          </a:prstGeom>
        </p:spPr>
      </p:pic>
      <p:pic>
        <p:nvPicPr>
          <p:cNvPr id="1028" name="Picture 4" descr="Days of the Week FREEBIE | Posters printable, Week, Day">
            <a:extLst>
              <a:ext uri="{FF2B5EF4-FFF2-40B4-BE49-F238E27FC236}">
                <a16:creationId xmlns:a16="http://schemas.microsoft.com/office/drawing/2014/main" id="{2C6B234E-F82D-4430-8F02-A19DAC21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" y="271911"/>
            <a:ext cx="1103109" cy="14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ths of the Year poster: Amazon.co.uk: Health &amp; Personal Care">
            <a:extLst>
              <a:ext uri="{FF2B5EF4-FFF2-40B4-BE49-F238E27FC236}">
                <a16:creationId xmlns:a16="http://schemas.microsoft.com/office/drawing/2014/main" id="{60FDCBF6-B56F-44D7-8A93-924C6B3D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37" y="216398"/>
            <a:ext cx="2035352" cy="16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6CAA9B-DB42-4FE8-8FCC-01F9E8CC98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2299" y="988016"/>
            <a:ext cx="1423156" cy="1712234"/>
          </a:xfrm>
          <a:prstGeom prst="rect">
            <a:avLst/>
          </a:prstGeom>
        </p:spPr>
      </p:pic>
      <p:pic>
        <p:nvPicPr>
          <p:cNvPr id="1032" name="Picture 8" descr="You Are Worth Everything and More Positive Poster | Mothers day cards,  Quotes for kids, Watercolor classroom">
            <a:extLst>
              <a:ext uri="{FF2B5EF4-FFF2-40B4-BE49-F238E27FC236}">
                <a16:creationId xmlns:a16="http://schemas.microsoft.com/office/drawing/2014/main" id="{CCDAC8F3-F96D-41ED-AABF-3985ABF1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44" y="460345"/>
            <a:ext cx="1586918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D02E55A-4265-4A22-8201-81B9633947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586271" y="2961328"/>
            <a:ext cx="1424132" cy="10514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2EAFEA-12D1-44C9-925C-3B22A9DCF4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8356" y="3049800"/>
            <a:ext cx="1097122" cy="638041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2E47BDB-BFC3-429D-B498-6D01984B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5" y="2700250"/>
            <a:ext cx="926103" cy="9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E6F87-831A-4396-96E6-8786528E0A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9084" y="3677720"/>
            <a:ext cx="833420" cy="9233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24B8E0-5BA4-4568-B1C1-2A8A6CCA4B8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1594" b="7587"/>
          <a:stretch/>
        </p:blipFill>
        <p:spPr>
          <a:xfrm>
            <a:off x="1026169" y="4538953"/>
            <a:ext cx="796596" cy="923342"/>
          </a:xfrm>
          <a:prstGeom prst="rect">
            <a:avLst/>
          </a:prstGeom>
        </p:spPr>
      </p:pic>
      <p:pic>
        <p:nvPicPr>
          <p:cNvPr id="1025" name="Picture 1024" descr="A picture containing table, sitting, cake, bed&#10;&#10;Description automatically generated">
            <a:extLst>
              <a:ext uri="{FF2B5EF4-FFF2-40B4-BE49-F238E27FC236}">
                <a16:creationId xmlns:a16="http://schemas.microsoft.com/office/drawing/2014/main" id="{BE832C15-04DC-48AA-B6F7-5801CA0227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0967563" y="3289895"/>
            <a:ext cx="1166391" cy="775650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48DD5824-8CB8-4274-9689-0DF8013C02CC}"/>
              </a:ext>
            </a:extLst>
          </p:cNvPr>
          <p:cNvSpPr txBox="1"/>
          <p:nvPr/>
        </p:nvSpPr>
        <p:spPr>
          <a:xfrm>
            <a:off x="10967563" y="9629717"/>
            <a:ext cx="81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2" tooltip="http://www.pngall.com/books-png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1" name="Picture 1030" descr="A picture containing implement, stationary, pencil, colorful&#10;&#10;Description automatically generated">
            <a:extLst>
              <a:ext uri="{FF2B5EF4-FFF2-40B4-BE49-F238E27FC236}">
                <a16:creationId xmlns:a16="http://schemas.microsoft.com/office/drawing/2014/main" id="{17C5536B-7225-4DE0-A8AB-6EE012A426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8721756" y="3089433"/>
            <a:ext cx="852809" cy="923342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A97246C-ED4F-41DB-B73D-4BE484E5525B}"/>
              </a:ext>
            </a:extLst>
          </p:cNvPr>
          <p:cNvSpPr/>
          <p:nvPr/>
        </p:nvSpPr>
        <p:spPr>
          <a:xfrm>
            <a:off x="3768226" y="1165324"/>
            <a:ext cx="49977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Morning Class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29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5EC00F92-A91D-48D5-BDAC-7503B1A5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" y="550337"/>
            <a:ext cx="11858784" cy="612416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BAB57DA-75A8-4146-BE47-E8686216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387" y="287133"/>
            <a:ext cx="7829743" cy="936106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haroni" panose="02010803020104030203" pitchFamily="2" charset="-79"/>
              </a:rPr>
              <a:t>Lesson Objectives </a:t>
            </a:r>
            <a:endParaRPr kumimoji="0" lang="ar-AE" altLang="ar-AE" sz="6600" b="1" i="0" u="none" strike="noStrike" kern="1200" cap="none" spc="0" normalizeH="0" baseline="0" noProof="0" dirty="0">
              <a:ln>
                <a:noFill/>
              </a:ln>
              <a:solidFill>
                <a:srgbClr val="003300">
                  <a:lumMod val="90000"/>
                  <a:lumOff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Google Shape;689;p34">
            <a:extLst>
              <a:ext uri="{FF2B5EF4-FFF2-40B4-BE49-F238E27FC236}">
                <a16:creationId xmlns:a16="http://schemas.microsoft.com/office/drawing/2014/main" id="{1A89C3A4-EBDD-4C6E-80E2-8688DD80B1A9}"/>
              </a:ext>
            </a:extLst>
          </p:cNvPr>
          <p:cNvSpPr txBox="1">
            <a:spLocks/>
          </p:cNvSpPr>
          <p:nvPr/>
        </p:nvSpPr>
        <p:spPr bwMode="auto">
          <a:xfrm>
            <a:off x="685447" y="1489015"/>
            <a:ext cx="2973176" cy="42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LISTENING</a:t>
            </a:r>
          </a:p>
        </p:txBody>
      </p:sp>
      <p:sp>
        <p:nvSpPr>
          <p:cNvPr id="13" name="Google Shape;690;p34">
            <a:extLst>
              <a:ext uri="{FF2B5EF4-FFF2-40B4-BE49-F238E27FC236}">
                <a16:creationId xmlns:a16="http://schemas.microsoft.com/office/drawing/2014/main" id="{2466955B-9290-427D-9CBF-6F936AA1EFF9}"/>
              </a:ext>
            </a:extLst>
          </p:cNvPr>
          <p:cNvSpPr txBox="1">
            <a:spLocks/>
          </p:cNvSpPr>
          <p:nvPr/>
        </p:nvSpPr>
        <p:spPr>
          <a:xfrm>
            <a:off x="1509066" y="2781793"/>
            <a:ext cx="2794104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SPEAKING</a:t>
            </a:r>
          </a:p>
        </p:txBody>
      </p:sp>
      <p:sp>
        <p:nvSpPr>
          <p:cNvPr id="19" name="Google Shape;693;p34">
            <a:extLst>
              <a:ext uri="{FF2B5EF4-FFF2-40B4-BE49-F238E27FC236}">
                <a16:creationId xmlns:a16="http://schemas.microsoft.com/office/drawing/2014/main" id="{AEF8A6C0-1AC4-4A59-87C7-CF60EF974028}"/>
              </a:ext>
            </a:extLst>
          </p:cNvPr>
          <p:cNvSpPr txBox="1">
            <a:spLocks/>
          </p:cNvSpPr>
          <p:nvPr/>
        </p:nvSpPr>
        <p:spPr>
          <a:xfrm>
            <a:off x="3409387" y="5317081"/>
            <a:ext cx="399334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WRITING</a:t>
            </a:r>
          </a:p>
        </p:txBody>
      </p:sp>
      <p:sp>
        <p:nvSpPr>
          <p:cNvPr id="23" name="Google Shape;695;p34">
            <a:extLst>
              <a:ext uri="{FF2B5EF4-FFF2-40B4-BE49-F238E27FC236}">
                <a16:creationId xmlns:a16="http://schemas.microsoft.com/office/drawing/2014/main" id="{EDA54EFF-3DD9-4CDE-9964-78A50854FFB9}"/>
              </a:ext>
            </a:extLst>
          </p:cNvPr>
          <p:cNvSpPr txBox="1">
            <a:spLocks/>
          </p:cNvSpPr>
          <p:nvPr/>
        </p:nvSpPr>
        <p:spPr>
          <a:xfrm>
            <a:off x="2592641" y="4074571"/>
            <a:ext cx="2494264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READING</a:t>
            </a:r>
          </a:p>
        </p:txBody>
      </p:sp>
      <p:sp>
        <p:nvSpPr>
          <p:cNvPr id="31" name="Google Shape;699;p34">
            <a:extLst>
              <a:ext uri="{FF2B5EF4-FFF2-40B4-BE49-F238E27FC236}">
                <a16:creationId xmlns:a16="http://schemas.microsoft.com/office/drawing/2014/main" id="{81D24BBF-0C64-4A34-945B-88667D11E5CD}"/>
              </a:ext>
            </a:extLst>
          </p:cNvPr>
          <p:cNvSpPr/>
          <p:nvPr/>
        </p:nvSpPr>
        <p:spPr>
          <a:xfrm>
            <a:off x="6066409" y="2756694"/>
            <a:ext cx="5109" cy="75246"/>
          </a:xfrm>
          <a:custGeom>
            <a:avLst/>
            <a:gdLst/>
            <a:ahLst/>
            <a:cxnLst/>
            <a:rect l="l" t="t" r="r" b="b"/>
            <a:pathLst>
              <a:path w="48" h="707" extrusionOk="0">
                <a:moveTo>
                  <a:pt x="1" y="1"/>
                </a:moveTo>
                <a:lnTo>
                  <a:pt x="1" y="1"/>
                </a:lnTo>
                <a:cubicBezTo>
                  <a:pt x="7" y="240"/>
                  <a:pt x="11" y="473"/>
                  <a:pt x="11" y="706"/>
                </a:cubicBezTo>
                <a:lnTo>
                  <a:pt x="48" y="702"/>
                </a:lnTo>
                <a:lnTo>
                  <a:pt x="1" y="1"/>
                </a:lnTo>
                <a:close/>
              </a:path>
            </a:pathLst>
          </a:custGeom>
          <a:solidFill>
            <a:srgbClr val="D1D6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F332B-E055-4CB8-880E-67BB8C98E227}"/>
              </a:ext>
            </a:extLst>
          </p:cNvPr>
          <p:cNvSpPr txBox="1"/>
          <p:nvPr/>
        </p:nvSpPr>
        <p:spPr>
          <a:xfrm>
            <a:off x="4093712" y="1615049"/>
            <a:ext cx="801543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Listen </a:t>
            </a:r>
            <a:r>
              <a:rPr lang="en-US" sz="2400" b="1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a scientist talk about her week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D35442-1A3F-4947-A3AD-FBF4BAFD9138}"/>
              </a:ext>
            </a:extLst>
          </p:cNvPr>
          <p:cNvSpPr txBox="1"/>
          <p:nvPr/>
        </p:nvSpPr>
        <p:spPr>
          <a:xfrm>
            <a:off x="4601219" y="2980835"/>
            <a:ext cx="750792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To </a:t>
            </a:r>
            <a:r>
              <a:rPr lang="en-US" sz="2800" b="1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talk about what you did last week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E4590-6A09-4A6D-B52B-52B994840B7B}"/>
              </a:ext>
            </a:extLst>
          </p:cNvPr>
          <p:cNvSpPr txBox="1"/>
          <p:nvPr/>
        </p:nvSpPr>
        <p:spPr>
          <a:xfrm>
            <a:off x="5472711" y="4255300"/>
            <a:ext cx="663643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To read about the life of a scientist</a:t>
            </a:r>
            <a:r>
              <a:rPr lang="en-US" sz="2800" b="1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95E5E8-1F72-4B13-8047-A11BFA1D0371}"/>
              </a:ext>
            </a:extLst>
          </p:cNvPr>
          <p:cNvSpPr txBox="1"/>
          <p:nvPr/>
        </p:nvSpPr>
        <p:spPr>
          <a:xfrm>
            <a:off x="6066409" y="5353556"/>
            <a:ext cx="6191068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To write </a:t>
            </a:r>
            <a:r>
              <a:rPr lang="en-US" sz="2800" b="1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sentences in the past tense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20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’s Be Scientists! (1)">
            <a:hlinkClick r:id="" action="ppaction://media"/>
            <a:extLst>
              <a:ext uri="{FF2B5EF4-FFF2-40B4-BE49-F238E27FC236}">
                <a16:creationId xmlns:a16="http://schemas.microsoft.com/office/drawing/2014/main" id="{4F1DDE3D-199F-48FA-8FD8-65C83B3D8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36" y="259772"/>
            <a:ext cx="11268364" cy="6338455"/>
          </a:xfrm>
          <a:prstGeom prst="rect">
            <a:avLst/>
          </a:prstGeom>
        </p:spPr>
      </p:pic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C4B03F7-1CC2-42EC-A4DB-0DD68B712076}"/>
              </a:ext>
            </a:extLst>
          </p:cNvPr>
          <p:cNvSpPr/>
          <p:nvPr/>
        </p:nvSpPr>
        <p:spPr>
          <a:xfrm>
            <a:off x="286327" y="285815"/>
            <a:ext cx="1625173" cy="535209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Video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6C9F2E-2DAB-48E0-AE92-AB594292E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83" t="12110" r="20458" b="25138"/>
          <a:stretch/>
        </p:blipFill>
        <p:spPr>
          <a:xfrm>
            <a:off x="452581" y="544944"/>
            <a:ext cx="4223522" cy="5855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DB9FA-5ABE-4201-9526-9EC4DFF6D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96" t="11865" r="47379" b="26239"/>
          <a:stretch/>
        </p:blipFill>
        <p:spPr>
          <a:xfrm>
            <a:off x="5000772" y="544944"/>
            <a:ext cx="4594416" cy="58558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7BC0AA-A1C6-4889-B427-B0951BF9DB55}"/>
              </a:ext>
            </a:extLst>
          </p:cNvPr>
          <p:cNvSpPr/>
          <p:nvPr/>
        </p:nvSpPr>
        <p:spPr>
          <a:xfrm>
            <a:off x="8331201" y="544945"/>
            <a:ext cx="3408218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13 and 14</a:t>
            </a:r>
          </a:p>
        </p:txBody>
      </p:sp>
    </p:spTree>
    <p:extLst>
      <p:ext uri="{BB962C8B-B14F-4D97-AF65-F5344CB8AC3E}">
        <p14:creationId xmlns:p14="http://schemas.microsoft.com/office/powerpoint/2010/main" val="10191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EC70E5-7A3D-41DF-91D4-8AD5938358E8}"/>
              </a:ext>
            </a:extLst>
          </p:cNvPr>
          <p:cNvSpPr/>
          <p:nvPr/>
        </p:nvSpPr>
        <p:spPr>
          <a:xfrm>
            <a:off x="4187687" y="1104579"/>
            <a:ext cx="2813477" cy="1019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avolini" panose="03000502040302020204" pitchFamily="66" charset="0"/>
                <a:cs typeface="Cavolini" panose="03000502040302020204" pitchFamily="66" charset="0"/>
              </a:rPr>
              <a:t>bone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BAC28-AC47-46EC-BE45-33EF521F0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47" y="2145129"/>
            <a:ext cx="6346826" cy="4227962"/>
          </a:xfrm>
          <a:prstGeom prst="rect">
            <a:avLst/>
          </a:prstGeom>
        </p:spPr>
      </p:pic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E8F0B17-BAA1-4F8D-B033-2089E5FBAFCE}"/>
              </a:ext>
            </a:extLst>
          </p:cNvPr>
          <p:cNvSpPr/>
          <p:nvPr/>
        </p:nvSpPr>
        <p:spPr>
          <a:xfrm>
            <a:off x="304800" y="3445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New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79870-00B1-4BEA-B0FB-67E2B079C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081" y="2272145"/>
            <a:ext cx="5498695" cy="412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6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E8F0B17-BAA1-4F8D-B033-2089E5FBAFCE}"/>
              </a:ext>
            </a:extLst>
          </p:cNvPr>
          <p:cNvSpPr/>
          <p:nvPr/>
        </p:nvSpPr>
        <p:spPr>
          <a:xfrm>
            <a:off x="304800" y="3445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New Words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EC70E5-7A3D-41DF-91D4-8AD5938358E8}"/>
              </a:ext>
            </a:extLst>
          </p:cNvPr>
          <p:cNvSpPr/>
          <p:nvPr/>
        </p:nvSpPr>
        <p:spPr>
          <a:xfrm>
            <a:off x="4241298" y="344555"/>
            <a:ext cx="3709404" cy="113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Cavolini" panose="03000502040302020204" pitchFamily="66" charset="0"/>
                <a:cs typeface="Cavolini" panose="03000502040302020204" pitchFamily="66" charset="0"/>
              </a:rPr>
              <a:t>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2286E-CEFF-436D-9396-4774A198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72" y="1517372"/>
            <a:ext cx="8145995" cy="50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79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E8F0B17-BAA1-4F8D-B033-2089E5FBAFCE}"/>
              </a:ext>
            </a:extLst>
          </p:cNvPr>
          <p:cNvSpPr/>
          <p:nvPr/>
        </p:nvSpPr>
        <p:spPr>
          <a:xfrm>
            <a:off x="304800" y="3445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New Words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EC70E5-7A3D-41DF-91D4-8AD5938358E8}"/>
              </a:ext>
            </a:extLst>
          </p:cNvPr>
          <p:cNvSpPr/>
          <p:nvPr/>
        </p:nvSpPr>
        <p:spPr>
          <a:xfrm>
            <a:off x="4098935" y="504216"/>
            <a:ext cx="4365187" cy="1010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avolini" panose="03000502040302020204" pitchFamily="66" charset="0"/>
                <a:cs typeface="Cavolini" panose="03000502040302020204" pitchFamily="66" charset="0"/>
              </a:rPr>
              <a:t>museum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BC90D-9398-410F-87FC-4AE9950B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73" y="1636567"/>
            <a:ext cx="8691418" cy="48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9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E8F0B17-BAA1-4F8D-B033-2089E5FBAFCE}"/>
              </a:ext>
            </a:extLst>
          </p:cNvPr>
          <p:cNvSpPr/>
          <p:nvPr/>
        </p:nvSpPr>
        <p:spPr>
          <a:xfrm>
            <a:off x="304800" y="3445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New Words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EC70E5-7A3D-41DF-91D4-8AD5938358E8}"/>
              </a:ext>
            </a:extLst>
          </p:cNvPr>
          <p:cNvSpPr/>
          <p:nvPr/>
        </p:nvSpPr>
        <p:spPr>
          <a:xfrm>
            <a:off x="4280051" y="344555"/>
            <a:ext cx="4457549" cy="830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avolini" panose="03000502040302020204" pitchFamily="66" charset="0"/>
                <a:cs typeface="Cavolini" panose="03000502040302020204" pitchFamily="66" charset="0"/>
              </a:rPr>
              <a:t>scientist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64F15-4C97-4941-841B-188F15FF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08" y="1246908"/>
            <a:ext cx="8028710" cy="53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2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4E8F0B17-BAA1-4F8D-B033-2089E5FBAFCE}"/>
              </a:ext>
            </a:extLst>
          </p:cNvPr>
          <p:cNvSpPr/>
          <p:nvPr/>
        </p:nvSpPr>
        <p:spPr>
          <a:xfrm>
            <a:off x="304800" y="3445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New Words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EC70E5-7A3D-41DF-91D4-8AD5938358E8}"/>
              </a:ext>
            </a:extLst>
          </p:cNvPr>
          <p:cNvSpPr/>
          <p:nvPr/>
        </p:nvSpPr>
        <p:spPr>
          <a:xfrm>
            <a:off x="4557141" y="344555"/>
            <a:ext cx="4081670" cy="830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0CBB8-0363-4E6F-9923-FBE0271E1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633" y="1250162"/>
            <a:ext cx="6572686" cy="52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66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96681E-2A90-4F4E-A5B5-534517072B71}"/>
              </a:ext>
            </a:extLst>
          </p:cNvPr>
          <p:cNvSpPr/>
          <p:nvPr/>
        </p:nvSpPr>
        <p:spPr>
          <a:xfrm>
            <a:off x="7852095" y="271329"/>
            <a:ext cx="4004769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11 and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1E59E-EC9B-4266-ABFE-1DF2B9F0A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6" t="15757" r="20380" b="34815"/>
          <a:stretch/>
        </p:blipFill>
        <p:spPr>
          <a:xfrm>
            <a:off x="310668" y="797800"/>
            <a:ext cx="11546196" cy="5788871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62446272-1FEB-4337-AD6C-C5604E492340}"/>
              </a:ext>
            </a:extLst>
          </p:cNvPr>
          <p:cNvSpPr/>
          <p:nvPr/>
        </p:nvSpPr>
        <p:spPr>
          <a:xfrm>
            <a:off x="4269995" y="4576237"/>
            <a:ext cx="1291905" cy="473936"/>
          </a:xfrm>
          <a:prstGeom prst="arc">
            <a:avLst>
              <a:gd name="adj1" fmla="val 17022"/>
              <a:gd name="adj2" fmla="val 0"/>
            </a:avLst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1591C32-86DF-488A-B447-D225759BADA8}"/>
              </a:ext>
            </a:extLst>
          </p:cNvPr>
          <p:cNvSpPr/>
          <p:nvPr/>
        </p:nvSpPr>
        <p:spPr>
          <a:xfrm>
            <a:off x="1763085" y="5743704"/>
            <a:ext cx="3136086" cy="539649"/>
          </a:xfrm>
          <a:prstGeom prst="arc">
            <a:avLst>
              <a:gd name="adj1" fmla="val 17022"/>
              <a:gd name="adj2" fmla="val 2000"/>
            </a:avLst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278E3E9-3C48-4610-9229-FA453B16F632}"/>
              </a:ext>
            </a:extLst>
          </p:cNvPr>
          <p:cNvSpPr/>
          <p:nvPr/>
        </p:nvSpPr>
        <p:spPr>
          <a:xfrm>
            <a:off x="2701952" y="5141137"/>
            <a:ext cx="3136086" cy="539649"/>
          </a:xfrm>
          <a:prstGeom prst="arc">
            <a:avLst>
              <a:gd name="adj1" fmla="val 17022"/>
              <a:gd name="adj2" fmla="val 2000"/>
            </a:avLst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780A0AA7-CF50-4925-9557-4A477F266A99}"/>
              </a:ext>
            </a:extLst>
          </p:cNvPr>
          <p:cNvSpPr/>
          <p:nvPr/>
        </p:nvSpPr>
        <p:spPr>
          <a:xfrm>
            <a:off x="3036814" y="3927468"/>
            <a:ext cx="2525085" cy="539649"/>
          </a:xfrm>
          <a:prstGeom prst="arc">
            <a:avLst>
              <a:gd name="adj1" fmla="val 17022"/>
              <a:gd name="adj2" fmla="val 2000"/>
            </a:avLst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1E0571E-D7DD-4340-9D3C-8C9FAF9A64F8}"/>
              </a:ext>
            </a:extLst>
          </p:cNvPr>
          <p:cNvSpPr/>
          <p:nvPr/>
        </p:nvSpPr>
        <p:spPr>
          <a:xfrm>
            <a:off x="1410047" y="4574360"/>
            <a:ext cx="2182898" cy="473936"/>
          </a:xfrm>
          <a:prstGeom prst="arc">
            <a:avLst>
              <a:gd name="adj1" fmla="val 17022"/>
              <a:gd name="adj2" fmla="val 0"/>
            </a:avLst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6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96681E-2A90-4F4E-A5B5-534517072B71}"/>
              </a:ext>
            </a:extLst>
          </p:cNvPr>
          <p:cNvSpPr/>
          <p:nvPr/>
        </p:nvSpPr>
        <p:spPr>
          <a:xfrm>
            <a:off x="7852095" y="419110"/>
            <a:ext cx="4004769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11 and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8B562-E9F3-458D-B00B-28EA190BCB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76" t="35690" r="24167" b="43570"/>
          <a:stretch/>
        </p:blipFill>
        <p:spPr>
          <a:xfrm>
            <a:off x="544944" y="2493818"/>
            <a:ext cx="10568441" cy="2429164"/>
          </a:xfrm>
          <a:prstGeom prst="rect">
            <a:avLst/>
          </a:prstGeom>
        </p:spPr>
      </p:pic>
      <p:pic>
        <p:nvPicPr>
          <p:cNvPr id="4" name="Access G4 T2 Track 40">
            <a:hlinkClick r:id="" action="ppaction://media"/>
            <a:extLst>
              <a:ext uri="{FF2B5EF4-FFF2-40B4-BE49-F238E27FC236}">
                <a16:creationId xmlns:a16="http://schemas.microsoft.com/office/drawing/2014/main" id="{83EBF317-9E95-42ED-94AD-91E0FF0F0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091" y="1184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7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rquee sign clipart 6 » Clipart Station">
            <a:extLst>
              <a:ext uri="{FF2B5EF4-FFF2-40B4-BE49-F238E27FC236}">
                <a16:creationId xmlns:a16="http://schemas.microsoft.com/office/drawing/2014/main" id="{C7488AAB-E466-42F9-BE03-050901E3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80" y="1152110"/>
            <a:ext cx="4629672" cy="3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5DFDD6-B540-482F-BCE3-D2C97F3D47E0}"/>
              </a:ext>
            </a:extLst>
          </p:cNvPr>
          <p:cNvSpPr/>
          <p:nvPr/>
        </p:nvSpPr>
        <p:spPr>
          <a:xfrm>
            <a:off x="7904800" y="2858327"/>
            <a:ext cx="3498328" cy="7818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Nat</a:t>
            </a:r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ion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al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</a:t>
            </a: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them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D46F1806-F1E6-4455-804A-084EF7200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17" y="1152110"/>
            <a:ext cx="6884259" cy="38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BAA42-2BFD-451D-AB82-2E2820DE6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6" t="16430" r="33409" b="38722"/>
          <a:stretch/>
        </p:blipFill>
        <p:spPr>
          <a:xfrm>
            <a:off x="335136" y="674010"/>
            <a:ext cx="10508355" cy="576488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96681E-2A90-4F4E-A5B5-534517072B71}"/>
              </a:ext>
            </a:extLst>
          </p:cNvPr>
          <p:cNvSpPr/>
          <p:nvPr/>
        </p:nvSpPr>
        <p:spPr>
          <a:xfrm>
            <a:off x="5940168" y="419110"/>
            <a:ext cx="4004769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11 and 12</a:t>
            </a:r>
          </a:p>
        </p:txBody>
      </p:sp>
      <p:pic>
        <p:nvPicPr>
          <p:cNvPr id="6" name="Access G4 T2 Track 40">
            <a:hlinkClick r:id="" action="ppaction://media"/>
            <a:extLst>
              <a:ext uri="{FF2B5EF4-FFF2-40B4-BE49-F238E27FC236}">
                <a16:creationId xmlns:a16="http://schemas.microsoft.com/office/drawing/2014/main" id="{371D4699-8263-478E-9D68-8F3C417C9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091" y="1184564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06673-61BB-40C4-8240-4363EC2BDA93}"/>
              </a:ext>
            </a:extLst>
          </p:cNvPr>
          <p:cNvSpPr txBox="1"/>
          <p:nvPr/>
        </p:nvSpPr>
        <p:spPr>
          <a:xfrm>
            <a:off x="989901" y="2650921"/>
            <a:ext cx="255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Monday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CB686-B25F-424D-B248-C4773E451014}"/>
              </a:ext>
            </a:extLst>
          </p:cNvPr>
          <p:cNvSpPr txBox="1"/>
          <p:nvPr/>
        </p:nvSpPr>
        <p:spPr>
          <a:xfrm>
            <a:off x="4539842" y="2640435"/>
            <a:ext cx="255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Tuesday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CE836-CF82-4252-9BC7-2CEAB5FBE0A8}"/>
              </a:ext>
            </a:extLst>
          </p:cNvPr>
          <p:cNvSpPr txBox="1"/>
          <p:nvPr/>
        </p:nvSpPr>
        <p:spPr>
          <a:xfrm>
            <a:off x="7942552" y="2638338"/>
            <a:ext cx="300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Wednesday</a:t>
            </a:r>
          </a:p>
        </p:txBody>
      </p:sp>
    </p:spTree>
    <p:extLst>
      <p:ext uri="{BB962C8B-B14F-4D97-AF65-F5344CB8AC3E}">
        <p14:creationId xmlns:p14="http://schemas.microsoft.com/office/powerpoint/2010/main" val="388495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7F47-8332-4B88-954C-10731E553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82" t="12845" r="40151" b="48418"/>
          <a:stretch/>
        </p:blipFill>
        <p:spPr>
          <a:xfrm>
            <a:off x="335136" y="419110"/>
            <a:ext cx="11511140" cy="601978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96681E-2A90-4F4E-A5B5-534517072B71}"/>
              </a:ext>
            </a:extLst>
          </p:cNvPr>
          <p:cNvSpPr/>
          <p:nvPr/>
        </p:nvSpPr>
        <p:spPr>
          <a:xfrm>
            <a:off x="7852095" y="419110"/>
            <a:ext cx="4004769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11 and 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A7A5E-61F0-4CAA-9973-36F9D5E944CF}"/>
              </a:ext>
            </a:extLst>
          </p:cNvPr>
          <p:cNvSpPr txBox="1"/>
          <p:nvPr/>
        </p:nvSpPr>
        <p:spPr>
          <a:xfrm>
            <a:off x="1241296" y="5103091"/>
            <a:ext cx="106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CC0C8-C2B9-4F10-B23D-C48148887F26}"/>
              </a:ext>
            </a:extLst>
          </p:cNvPr>
          <p:cNvSpPr txBox="1"/>
          <p:nvPr/>
        </p:nvSpPr>
        <p:spPr>
          <a:xfrm>
            <a:off x="3209637" y="5103091"/>
            <a:ext cx="106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pic>
        <p:nvPicPr>
          <p:cNvPr id="9" name="Access G4 T2 Track 40">
            <a:hlinkClick r:id="" action="ppaction://media"/>
            <a:extLst>
              <a:ext uri="{FF2B5EF4-FFF2-40B4-BE49-F238E27FC236}">
                <a16:creationId xmlns:a16="http://schemas.microsoft.com/office/drawing/2014/main" id="{4106E4D8-9EDE-46B5-BDEC-1538FE94E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9040" y="2426135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8294E7-B044-43C9-ACAC-F6A2E113B653}"/>
              </a:ext>
            </a:extLst>
          </p:cNvPr>
          <p:cNvSpPr txBox="1"/>
          <p:nvPr/>
        </p:nvSpPr>
        <p:spPr>
          <a:xfrm>
            <a:off x="5308283" y="5020600"/>
            <a:ext cx="106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22944-98F0-4F72-B15E-F0A50D72DA44}"/>
              </a:ext>
            </a:extLst>
          </p:cNvPr>
          <p:cNvSpPr txBox="1"/>
          <p:nvPr/>
        </p:nvSpPr>
        <p:spPr>
          <a:xfrm>
            <a:off x="7406929" y="5020600"/>
            <a:ext cx="106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68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4B24C-8A38-48DF-A6D5-970B900D2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4" t="12845" r="38348" b="25504"/>
          <a:stretch/>
        </p:blipFill>
        <p:spPr>
          <a:xfrm>
            <a:off x="335136" y="302088"/>
            <a:ext cx="7793796" cy="622503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96681E-2A90-4F4E-A5B5-534517072B71}"/>
              </a:ext>
            </a:extLst>
          </p:cNvPr>
          <p:cNvSpPr/>
          <p:nvPr/>
        </p:nvSpPr>
        <p:spPr>
          <a:xfrm>
            <a:off x="7852095" y="419110"/>
            <a:ext cx="4004769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11 and 12</a:t>
            </a:r>
          </a:p>
        </p:txBody>
      </p:sp>
    </p:spTree>
    <p:extLst>
      <p:ext uri="{BB962C8B-B14F-4D97-AF65-F5344CB8AC3E}">
        <p14:creationId xmlns:p14="http://schemas.microsoft.com/office/powerpoint/2010/main" val="259912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49A068-792A-4AE9-A67A-F02D2421A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961">
            <a:off x="743491" y="-118311"/>
            <a:ext cx="10100415" cy="6704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76ADC-1B9D-4462-B326-7BF71CB89A66}"/>
              </a:ext>
            </a:extLst>
          </p:cNvPr>
          <p:cNvSpPr txBox="1"/>
          <p:nvPr/>
        </p:nvSpPr>
        <p:spPr>
          <a:xfrm rot="430771">
            <a:off x="7558096" y="2264884"/>
            <a:ext cx="3509802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volini" panose="03000502040302020204" pitchFamily="66" charset="0"/>
              </a:rPr>
              <a:t>Exit ticket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solidFill>
                  <a:srgbClr val="0000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Write three sentences about what you did last week.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9BD9C-E05B-46EA-8186-3BF7F2D5F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1" t="31111" r="65152" b="31313"/>
          <a:stretch/>
        </p:blipFill>
        <p:spPr>
          <a:xfrm>
            <a:off x="304800" y="304800"/>
            <a:ext cx="3084945" cy="428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2D37BA98-ED69-45AF-BBCC-FE34CE7FD85C}"/>
              </a:ext>
            </a:extLst>
          </p:cNvPr>
          <p:cNvSpPr/>
          <p:nvPr/>
        </p:nvSpPr>
        <p:spPr>
          <a:xfrm>
            <a:off x="649356" y="516834"/>
            <a:ext cx="204083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Microsoft Teams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E05CD407-455E-4E75-A12D-89CFB5F8CC2E}"/>
              </a:ext>
            </a:extLst>
          </p:cNvPr>
          <p:cNvSpPr txBox="1">
            <a:spLocks/>
          </p:cNvSpPr>
          <p:nvPr/>
        </p:nvSpPr>
        <p:spPr>
          <a:xfrm>
            <a:off x="3329770" y="780200"/>
            <a:ext cx="7153519" cy="4283425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Take a picture!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Take a picture of today’s work in your books and upload it on Microsoft Teams.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Week 2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6044DBE-F5F5-4AE8-8881-FA32A49C9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05893" y="354520"/>
            <a:ext cx="2354791" cy="2133535"/>
          </a:xfrm>
          <a:prstGeom prst="rect">
            <a:avLst/>
          </a:prstGeom>
        </p:spPr>
      </p:pic>
      <p:pic>
        <p:nvPicPr>
          <p:cNvPr id="11" name="Picture 10" descr="Microsoft Teams -">
            <a:extLst>
              <a:ext uri="{FF2B5EF4-FFF2-40B4-BE49-F238E27FC236}">
                <a16:creationId xmlns:a16="http://schemas.microsoft.com/office/drawing/2014/main" id="{DA42FA09-32D6-4985-83A3-63E1A3AD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9" y="2855013"/>
            <a:ext cx="2208612" cy="22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77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CDE512-C2BE-4CA6-A1CF-BFC0C168BDBD}"/>
              </a:ext>
            </a:extLst>
          </p:cNvPr>
          <p:cNvSpPr txBox="1"/>
          <p:nvPr/>
        </p:nvSpPr>
        <p:spPr>
          <a:xfrm>
            <a:off x="2233534" y="1587459"/>
            <a:ext cx="7360171" cy="2862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Please go to LMS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2"/>
              </a:rPr>
              <a:t>https://lms.moe.gov.ae/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will find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Week 2 Term 2 Activities </a:t>
            </a:r>
          </a:p>
        </p:txBody>
      </p:sp>
    </p:spTree>
    <p:extLst>
      <p:ext uri="{BB962C8B-B14F-4D97-AF65-F5344CB8AC3E}">
        <p14:creationId xmlns:p14="http://schemas.microsoft.com/office/powerpoint/2010/main" val="983206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D52CC7-C70C-4684-87A5-CC47E9F27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14">
            <a:off x="5107283" y="684171"/>
            <a:ext cx="1977434" cy="95504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962264-8AD6-4C72-842F-17E5E24ED4DB}"/>
              </a:ext>
            </a:extLst>
          </p:cNvPr>
          <p:cNvSpPr/>
          <p:nvPr/>
        </p:nvSpPr>
        <p:spPr>
          <a:xfrm>
            <a:off x="1249680" y="608699"/>
            <a:ext cx="4974888" cy="3871861"/>
          </a:xfrm>
          <a:custGeom>
            <a:avLst/>
            <a:gdLst>
              <a:gd name="connsiteX0" fmla="*/ 4928058 w 5071866"/>
              <a:gd name="connsiteY0" fmla="*/ 685875 h 4160595"/>
              <a:gd name="connsiteX1" fmla="*/ 4943298 w 5071866"/>
              <a:gd name="connsiteY1" fmla="*/ 1219275 h 4160595"/>
              <a:gd name="connsiteX2" fmla="*/ 3556458 w 5071866"/>
              <a:gd name="connsiteY2" fmla="*/ 1158315 h 4160595"/>
              <a:gd name="connsiteX3" fmla="*/ 3023058 w 5071866"/>
              <a:gd name="connsiteY3" fmla="*/ 350595 h 4160595"/>
              <a:gd name="connsiteX4" fmla="*/ 1742898 w 5071866"/>
              <a:gd name="connsiteY4" fmla="*/ 75 h 4160595"/>
              <a:gd name="connsiteX5" fmla="*/ 889458 w 5071866"/>
              <a:gd name="connsiteY5" fmla="*/ 335355 h 4160595"/>
              <a:gd name="connsiteX6" fmla="*/ 5538 w 5071866"/>
              <a:gd name="connsiteY6" fmla="*/ 1661235 h 4160595"/>
              <a:gd name="connsiteX7" fmla="*/ 538938 w 5071866"/>
              <a:gd name="connsiteY7" fmla="*/ 2987115 h 4160595"/>
              <a:gd name="connsiteX8" fmla="*/ 1041858 w 5071866"/>
              <a:gd name="connsiteY8" fmla="*/ 3947235 h 4160595"/>
              <a:gd name="connsiteX9" fmla="*/ 2032458 w 5071866"/>
              <a:gd name="connsiteY9" fmla="*/ 4160595 h 416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866" h="4160595">
                <a:moveTo>
                  <a:pt x="4928058" y="685875"/>
                </a:moveTo>
                <a:cubicBezTo>
                  <a:pt x="5049978" y="913205"/>
                  <a:pt x="5171898" y="1140535"/>
                  <a:pt x="4943298" y="1219275"/>
                </a:cubicBezTo>
                <a:cubicBezTo>
                  <a:pt x="4714698" y="1298015"/>
                  <a:pt x="3876498" y="1303095"/>
                  <a:pt x="3556458" y="1158315"/>
                </a:cubicBezTo>
                <a:cubicBezTo>
                  <a:pt x="3236418" y="1013535"/>
                  <a:pt x="3325318" y="543635"/>
                  <a:pt x="3023058" y="350595"/>
                </a:cubicBezTo>
                <a:cubicBezTo>
                  <a:pt x="2720798" y="157555"/>
                  <a:pt x="2098498" y="2615"/>
                  <a:pt x="1742898" y="75"/>
                </a:cubicBezTo>
                <a:cubicBezTo>
                  <a:pt x="1387298" y="-2465"/>
                  <a:pt x="1179018" y="58495"/>
                  <a:pt x="889458" y="335355"/>
                </a:cubicBezTo>
                <a:cubicBezTo>
                  <a:pt x="599898" y="612215"/>
                  <a:pt x="63958" y="1219275"/>
                  <a:pt x="5538" y="1661235"/>
                </a:cubicBezTo>
                <a:cubicBezTo>
                  <a:pt x="-52882" y="2103195"/>
                  <a:pt x="366218" y="2606115"/>
                  <a:pt x="538938" y="2987115"/>
                </a:cubicBezTo>
                <a:cubicBezTo>
                  <a:pt x="711658" y="3368115"/>
                  <a:pt x="792938" y="3751655"/>
                  <a:pt x="1041858" y="3947235"/>
                </a:cubicBezTo>
                <a:cubicBezTo>
                  <a:pt x="1290778" y="4142815"/>
                  <a:pt x="1867358" y="4127575"/>
                  <a:pt x="2032458" y="4160595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CBE0-69D6-469E-9450-A703AECD56F0}"/>
              </a:ext>
            </a:extLst>
          </p:cNvPr>
          <p:cNvSpPr/>
          <p:nvPr/>
        </p:nvSpPr>
        <p:spPr>
          <a:xfrm>
            <a:off x="2514600" y="1884482"/>
            <a:ext cx="676656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https://wordwall.net/play/904/445/324426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DABFF274-D045-43A1-9492-BA39D4916362}"/>
              </a:ext>
            </a:extLst>
          </p:cNvPr>
          <p:cNvSpPr/>
          <p:nvPr/>
        </p:nvSpPr>
        <p:spPr>
          <a:xfrm>
            <a:off x="7636042" y="728366"/>
            <a:ext cx="2411976" cy="1105991"/>
          </a:xfrm>
          <a:prstGeom prst="downArrowCallou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Level 1: Easy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A2C0D-B83C-41D9-BBF1-2803721B6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20" t="22386" r="25413" b="21157"/>
          <a:stretch/>
        </p:blipFill>
        <p:spPr>
          <a:xfrm>
            <a:off x="2315361" y="2423607"/>
            <a:ext cx="7969541" cy="38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D52CC7-C70C-4684-87A5-CC47E9F27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14">
            <a:off x="5107283" y="684171"/>
            <a:ext cx="1977434" cy="95504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962264-8AD6-4C72-842F-17E5E24ED4DB}"/>
              </a:ext>
            </a:extLst>
          </p:cNvPr>
          <p:cNvSpPr/>
          <p:nvPr/>
        </p:nvSpPr>
        <p:spPr>
          <a:xfrm>
            <a:off x="1249680" y="608699"/>
            <a:ext cx="4974888" cy="3871861"/>
          </a:xfrm>
          <a:custGeom>
            <a:avLst/>
            <a:gdLst>
              <a:gd name="connsiteX0" fmla="*/ 4928058 w 5071866"/>
              <a:gd name="connsiteY0" fmla="*/ 685875 h 4160595"/>
              <a:gd name="connsiteX1" fmla="*/ 4943298 w 5071866"/>
              <a:gd name="connsiteY1" fmla="*/ 1219275 h 4160595"/>
              <a:gd name="connsiteX2" fmla="*/ 3556458 w 5071866"/>
              <a:gd name="connsiteY2" fmla="*/ 1158315 h 4160595"/>
              <a:gd name="connsiteX3" fmla="*/ 3023058 w 5071866"/>
              <a:gd name="connsiteY3" fmla="*/ 350595 h 4160595"/>
              <a:gd name="connsiteX4" fmla="*/ 1742898 w 5071866"/>
              <a:gd name="connsiteY4" fmla="*/ 75 h 4160595"/>
              <a:gd name="connsiteX5" fmla="*/ 889458 w 5071866"/>
              <a:gd name="connsiteY5" fmla="*/ 335355 h 4160595"/>
              <a:gd name="connsiteX6" fmla="*/ 5538 w 5071866"/>
              <a:gd name="connsiteY6" fmla="*/ 1661235 h 4160595"/>
              <a:gd name="connsiteX7" fmla="*/ 538938 w 5071866"/>
              <a:gd name="connsiteY7" fmla="*/ 2987115 h 4160595"/>
              <a:gd name="connsiteX8" fmla="*/ 1041858 w 5071866"/>
              <a:gd name="connsiteY8" fmla="*/ 3947235 h 4160595"/>
              <a:gd name="connsiteX9" fmla="*/ 2032458 w 5071866"/>
              <a:gd name="connsiteY9" fmla="*/ 4160595 h 416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866" h="4160595">
                <a:moveTo>
                  <a:pt x="4928058" y="685875"/>
                </a:moveTo>
                <a:cubicBezTo>
                  <a:pt x="5049978" y="913205"/>
                  <a:pt x="5171898" y="1140535"/>
                  <a:pt x="4943298" y="1219275"/>
                </a:cubicBezTo>
                <a:cubicBezTo>
                  <a:pt x="4714698" y="1298015"/>
                  <a:pt x="3876498" y="1303095"/>
                  <a:pt x="3556458" y="1158315"/>
                </a:cubicBezTo>
                <a:cubicBezTo>
                  <a:pt x="3236418" y="1013535"/>
                  <a:pt x="3325318" y="543635"/>
                  <a:pt x="3023058" y="350595"/>
                </a:cubicBezTo>
                <a:cubicBezTo>
                  <a:pt x="2720798" y="157555"/>
                  <a:pt x="2098498" y="2615"/>
                  <a:pt x="1742898" y="75"/>
                </a:cubicBezTo>
                <a:cubicBezTo>
                  <a:pt x="1387298" y="-2465"/>
                  <a:pt x="1179018" y="58495"/>
                  <a:pt x="889458" y="335355"/>
                </a:cubicBezTo>
                <a:cubicBezTo>
                  <a:pt x="599898" y="612215"/>
                  <a:pt x="63958" y="1219275"/>
                  <a:pt x="5538" y="1661235"/>
                </a:cubicBezTo>
                <a:cubicBezTo>
                  <a:pt x="-52882" y="2103195"/>
                  <a:pt x="366218" y="2606115"/>
                  <a:pt x="538938" y="2987115"/>
                </a:cubicBezTo>
                <a:cubicBezTo>
                  <a:pt x="711658" y="3368115"/>
                  <a:pt x="792938" y="3751655"/>
                  <a:pt x="1041858" y="3947235"/>
                </a:cubicBezTo>
                <a:cubicBezTo>
                  <a:pt x="1290778" y="4142815"/>
                  <a:pt x="1867358" y="4127575"/>
                  <a:pt x="2032458" y="4160595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CBE0-69D6-469E-9450-A703AECD56F0}"/>
              </a:ext>
            </a:extLst>
          </p:cNvPr>
          <p:cNvSpPr/>
          <p:nvPr/>
        </p:nvSpPr>
        <p:spPr>
          <a:xfrm>
            <a:off x="2514600" y="1884482"/>
            <a:ext cx="86106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https://quizizz.com/admin/quiz/5f7bf9a6d8efba001b75b938/english-what-did-you-do-last-week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DABFF274-D045-43A1-9492-BA39D4916362}"/>
              </a:ext>
            </a:extLst>
          </p:cNvPr>
          <p:cNvSpPr/>
          <p:nvPr/>
        </p:nvSpPr>
        <p:spPr>
          <a:xfrm>
            <a:off x="7636042" y="728366"/>
            <a:ext cx="2411976" cy="1105991"/>
          </a:xfrm>
          <a:prstGeom prst="downArrowCallou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Level 2: Medium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D05FC-1B8E-4C96-86C3-C3A762774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9" t="35107" r="38571" b="8876"/>
          <a:stretch/>
        </p:blipFill>
        <p:spPr>
          <a:xfrm>
            <a:off x="3112316" y="2700606"/>
            <a:ext cx="4461062" cy="38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D52CC7-C70C-4684-87A5-CC47E9F27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14">
            <a:off x="5107283" y="684171"/>
            <a:ext cx="1977434" cy="95504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962264-8AD6-4C72-842F-17E5E24ED4DB}"/>
              </a:ext>
            </a:extLst>
          </p:cNvPr>
          <p:cNvSpPr/>
          <p:nvPr/>
        </p:nvSpPr>
        <p:spPr>
          <a:xfrm>
            <a:off x="1249680" y="608699"/>
            <a:ext cx="4974888" cy="3871861"/>
          </a:xfrm>
          <a:custGeom>
            <a:avLst/>
            <a:gdLst>
              <a:gd name="connsiteX0" fmla="*/ 4928058 w 5071866"/>
              <a:gd name="connsiteY0" fmla="*/ 685875 h 4160595"/>
              <a:gd name="connsiteX1" fmla="*/ 4943298 w 5071866"/>
              <a:gd name="connsiteY1" fmla="*/ 1219275 h 4160595"/>
              <a:gd name="connsiteX2" fmla="*/ 3556458 w 5071866"/>
              <a:gd name="connsiteY2" fmla="*/ 1158315 h 4160595"/>
              <a:gd name="connsiteX3" fmla="*/ 3023058 w 5071866"/>
              <a:gd name="connsiteY3" fmla="*/ 350595 h 4160595"/>
              <a:gd name="connsiteX4" fmla="*/ 1742898 w 5071866"/>
              <a:gd name="connsiteY4" fmla="*/ 75 h 4160595"/>
              <a:gd name="connsiteX5" fmla="*/ 889458 w 5071866"/>
              <a:gd name="connsiteY5" fmla="*/ 335355 h 4160595"/>
              <a:gd name="connsiteX6" fmla="*/ 5538 w 5071866"/>
              <a:gd name="connsiteY6" fmla="*/ 1661235 h 4160595"/>
              <a:gd name="connsiteX7" fmla="*/ 538938 w 5071866"/>
              <a:gd name="connsiteY7" fmla="*/ 2987115 h 4160595"/>
              <a:gd name="connsiteX8" fmla="*/ 1041858 w 5071866"/>
              <a:gd name="connsiteY8" fmla="*/ 3947235 h 4160595"/>
              <a:gd name="connsiteX9" fmla="*/ 2032458 w 5071866"/>
              <a:gd name="connsiteY9" fmla="*/ 4160595 h 416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866" h="4160595">
                <a:moveTo>
                  <a:pt x="4928058" y="685875"/>
                </a:moveTo>
                <a:cubicBezTo>
                  <a:pt x="5049978" y="913205"/>
                  <a:pt x="5171898" y="1140535"/>
                  <a:pt x="4943298" y="1219275"/>
                </a:cubicBezTo>
                <a:cubicBezTo>
                  <a:pt x="4714698" y="1298015"/>
                  <a:pt x="3876498" y="1303095"/>
                  <a:pt x="3556458" y="1158315"/>
                </a:cubicBezTo>
                <a:cubicBezTo>
                  <a:pt x="3236418" y="1013535"/>
                  <a:pt x="3325318" y="543635"/>
                  <a:pt x="3023058" y="350595"/>
                </a:cubicBezTo>
                <a:cubicBezTo>
                  <a:pt x="2720798" y="157555"/>
                  <a:pt x="2098498" y="2615"/>
                  <a:pt x="1742898" y="75"/>
                </a:cubicBezTo>
                <a:cubicBezTo>
                  <a:pt x="1387298" y="-2465"/>
                  <a:pt x="1179018" y="58495"/>
                  <a:pt x="889458" y="335355"/>
                </a:cubicBezTo>
                <a:cubicBezTo>
                  <a:pt x="599898" y="612215"/>
                  <a:pt x="63958" y="1219275"/>
                  <a:pt x="5538" y="1661235"/>
                </a:cubicBezTo>
                <a:cubicBezTo>
                  <a:pt x="-52882" y="2103195"/>
                  <a:pt x="366218" y="2606115"/>
                  <a:pt x="538938" y="2987115"/>
                </a:cubicBezTo>
                <a:cubicBezTo>
                  <a:pt x="711658" y="3368115"/>
                  <a:pt x="792938" y="3751655"/>
                  <a:pt x="1041858" y="3947235"/>
                </a:cubicBezTo>
                <a:cubicBezTo>
                  <a:pt x="1290778" y="4142815"/>
                  <a:pt x="1867358" y="4127575"/>
                  <a:pt x="2032458" y="4160595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CBE0-69D6-469E-9450-A703AECD56F0}"/>
              </a:ext>
            </a:extLst>
          </p:cNvPr>
          <p:cNvSpPr/>
          <p:nvPr/>
        </p:nvSpPr>
        <p:spPr>
          <a:xfrm>
            <a:off x="2514600" y="1884482"/>
            <a:ext cx="86106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https://quizizz.com/admin/quiz/5e02da1eee9c0e001b67e90b/english-simple-past-tense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DABFF274-D045-43A1-9492-BA39D4916362}"/>
              </a:ext>
            </a:extLst>
          </p:cNvPr>
          <p:cNvSpPr/>
          <p:nvPr/>
        </p:nvSpPr>
        <p:spPr>
          <a:xfrm>
            <a:off x="7636042" y="728366"/>
            <a:ext cx="2411976" cy="1105991"/>
          </a:xfrm>
          <a:prstGeom prst="downArrowCallou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Level 3: Hard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57AEB-AD64-467B-A516-08727646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63" t="29224" r="37867" b="8876"/>
          <a:stretch/>
        </p:blipFill>
        <p:spPr>
          <a:xfrm>
            <a:off x="3229762" y="2540460"/>
            <a:ext cx="4118994" cy="37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7E51F5EC-22AB-4314-B85B-059F86D69E90}"/>
              </a:ext>
            </a:extLst>
          </p:cNvPr>
          <p:cNvSpPr/>
          <p:nvPr/>
        </p:nvSpPr>
        <p:spPr>
          <a:xfrm>
            <a:off x="304800" y="344555"/>
            <a:ext cx="204083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Self - Assess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D548CB-97B1-4B01-8FFB-10645057B361}"/>
              </a:ext>
            </a:extLst>
          </p:cNvPr>
          <p:cNvSpPr/>
          <p:nvPr/>
        </p:nvSpPr>
        <p:spPr>
          <a:xfrm>
            <a:off x="3135306" y="798714"/>
            <a:ext cx="7191392" cy="718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How do you feel about today’s lesson?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29E02-DF7B-4C89-8C9C-926820A1C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4" t="28456" r="19568" b="8941"/>
          <a:stretch/>
        </p:blipFill>
        <p:spPr>
          <a:xfrm>
            <a:off x="3495646" y="1902562"/>
            <a:ext cx="6688589" cy="379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41AE64DF-F4C5-4001-B157-21A9261BAE6B}"/>
              </a:ext>
            </a:extLst>
          </p:cNvPr>
          <p:cNvSpPr/>
          <p:nvPr/>
        </p:nvSpPr>
        <p:spPr>
          <a:xfrm>
            <a:off x="7226908" y="3592786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DF0FC73-1829-4713-B5A4-0383DB03E94E}"/>
              </a:ext>
            </a:extLst>
          </p:cNvPr>
          <p:cNvSpPr/>
          <p:nvPr/>
        </p:nvSpPr>
        <p:spPr>
          <a:xfrm>
            <a:off x="2533143" y="3604782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4071833-7D75-448A-AFEC-0ED9DD196762}"/>
              </a:ext>
            </a:extLst>
          </p:cNvPr>
          <p:cNvSpPr/>
          <p:nvPr/>
        </p:nvSpPr>
        <p:spPr>
          <a:xfrm>
            <a:off x="4896714" y="1116078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81127D3-8B8B-4AB7-A2AD-3E3B0A1A9678}"/>
              </a:ext>
            </a:extLst>
          </p:cNvPr>
          <p:cNvGrpSpPr/>
          <p:nvPr/>
        </p:nvGrpSpPr>
        <p:grpSpPr>
          <a:xfrm>
            <a:off x="8740859" y="212077"/>
            <a:ext cx="1776289" cy="874419"/>
            <a:chOff x="8526987" y="563525"/>
            <a:chExt cx="1776289" cy="87441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57A5912-C82F-4432-8565-D219458F3C81}"/>
                </a:ext>
              </a:extLst>
            </p:cNvPr>
            <p:cNvSpPr/>
            <p:nvPr/>
          </p:nvSpPr>
          <p:spPr>
            <a:xfrm>
              <a:off x="8729331" y="563525"/>
              <a:ext cx="1339702" cy="776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7068016-771B-421F-AB71-46975607E718}"/>
                </a:ext>
              </a:extLst>
            </p:cNvPr>
            <p:cNvSpPr/>
            <p:nvPr/>
          </p:nvSpPr>
          <p:spPr>
            <a:xfrm>
              <a:off x="8526987" y="1049855"/>
              <a:ext cx="836621" cy="38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23E573-4CFD-42C0-B08F-81026CAC36F4}"/>
                </a:ext>
              </a:extLst>
            </p:cNvPr>
            <p:cNvSpPr/>
            <p:nvPr/>
          </p:nvSpPr>
          <p:spPr>
            <a:xfrm>
              <a:off x="9466655" y="1049855"/>
              <a:ext cx="836621" cy="38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3E8D88-416B-451D-9894-6693F83164B9}"/>
              </a:ext>
            </a:extLst>
          </p:cNvPr>
          <p:cNvSpPr txBox="1"/>
          <p:nvPr/>
        </p:nvSpPr>
        <p:spPr>
          <a:xfrm>
            <a:off x="644677" y="3441723"/>
            <a:ext cx="2183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Wash hands with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 soap and water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5688138-F393-4577-82D1-7D83C440F1A4}"/>
              </a:ext>
            </a:extLst>
          </p:cNvPr>
          <p:cNvGrpSpPr/>
          <p:nvPr/>
        </p:nvGrpSpPr>
        <p:grpSpPr>
          <a:xfrm>
            <a:off x="2498320" y="3573897"/>
            <a:ext cx="2345480" cy="2762225"/>
            <a:chOff x="2893787" y="4012099"/>
            <a:chExt cx="2345480" cy="2762225"/>
          </a:xfrm>
        </p:grpSpPr>
        <p:pic>
          <p:nvPicPr>
            <p:cNvPr id="67" name="Picture 66" descr="A picture containing plate, drawing, mirror&#10;&#10;Description automatically generated">
              <a:extLst>
                <a:ext uri="{FF2B5EF4-FFF2-40B4-BE49-F238E27FC236}">
                  <a16:creationId xmlns:a16="http://schemas.microsoft.com/office/drawing/2014/main" id="{868CADB4-FFDF-41E4-88B4-301C0E0C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787" y="4012099"/>
              <a:ext cx="2345480" cy="236211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F14DDAE-78BB-4E48-80DC-4D2B157A8132}"/>
                </a:ext>
              </a:extLst>
            </p:cNvPr>
            <p:cNvSpPr txBox="1"/>
            <p:nvPr/>
          </p:nvSpPr>
          <p:spPr>
            <a:xfrm>
              <a:off x="3009434" y="6374214"/>
              <a:ext cx="1782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1">
                <a:def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khbar MT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/>
                  <a:ea typeface="+mn-ea"/>
                  <a:cs typeface="Akhbar MT" pitchFamily="2" charset="-78"/>
                </a:rPr>
                <a:t>Use sterilizer</a:t>
              </a:r>
            </a:p>
          </p:txBody>
        </p:sp>
      </p:grpSp>
      <p:pic>
        <p:nvPicPr>
          <p:cNvPr id="69" name="Picture 68" descr="A picture containing drawing, window&#10;&#10;Description automatically generated">
            <a:extLst>
              <a:ext uri="{FF2B5EF4-FFF2-40B4-BE49-F238E27FC236}">
                <a16:creationId xmlns:a16="http://schemas.microsoft.com/office/drawing/2014/main" id="{0A5958B2-FCFD-4ED6-B2A7-EFF1DC970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87" y="1099324"/>
            <a:ext cx="2395384" cy="2364887"/>
          </a:xfrm>
          <a:prstGeom prst="rect">
            <a:avLst/>
          </a:prstGeom>
        </p:spPr>
      </p:pic>
      <p:pic>
        <p:nvPicPr>
          <p:cNvPr id="70" name="Picture 6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C0BB6370-7128-4495-8974-0A2F8E627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74" y="3679759"/>
            <a:ext cx="2398156" cy="2364887"/>
          </a:xfrm>
          <a:prstGeom prst="rect">
            <a:avLst/>
          </a:prstGeom>
        </p:spPr>
      </p:pic>
      <p:pic>
        <p:nvPicPr>
          <p:cNvPr id="71" name="Picture 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0FC4CF-F5EA-4A58-8391-4E7F6A8D1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23" y="1099324"/>
            <a:ext cx="2395384" cy="238152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9926C9A9-7EEF-480B-AA81-34560AFF4AA9}"/>
              </a:ext>
            </a:extLst>
          </p:cNvPr>
          <p:cNvSpPr/>
          <p:nvPr/>
        </p:nvSpPr>
        <p:spPr>
          <a:xfrm>
            <a:off x="692943" y="1134857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306513-7FE0-497A-AA03-139A414B0BE6}"/>
              </a:ext>
            </a:extLst>
          </p:cNvPr>
          <p:cNvSpPr txBox="1"/>
          <p:nvPr/>
        </p:nvSpPr>
        <p:spPr>
          <a:xfrm>
            <a:off x="4825851" y="3420046"/>
            <a:ext cx="2425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Wear a mask when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 going outside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27FBBA6-FBF9-434D-B402-C3F4E36604FB}"/>
              </a:ext>
            </a:extLst>
          </p:cNvPr>
          <p:cNvSpPr txBox="1"/>
          <p:nvPr/>
        </p:nvSpPr>
        <p:spPr>
          <a:xfrm>
            <a:off x="5515467" y="5896645"/>
            <a:ext cx="6016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Take your temperature before leaving the house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EC20CD-26F7-48A7-BEFB-218F21AF06B8}"/>
              </a:ext>
            </a:extLst>
          </p:cNvPr>
          <p:cNvSpPr txBox="1"/>
          <p:nvPr/>
        </p:nvSpPr>
        <p:spPr>
          <a:xfrm>
            <a:off x="8791070" y="3397712"/>
            <a:ext cx="3121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Keep physical distancing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11FFA75-6586-4AF9-8091-A78EA286243C}"/>
              </a:ext>
            </a:extLst>
          </p:cNvPr>
          <p:cNvSpPr/>
          <p:nvPr/>
        </p:nvSpPr>
        <p:spPr>
          <a:xfrm>
            <a:off x="2193266" y="380695"/>
            <a:ext cx="83238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For your safety &amp; the safety of others</a:t>
            </a:r>
            <a:endParaRPr kumimoji="0" lang="ar-SA" sz="3600" b="1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7" name="Picture 7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8C6DD59C-E24B-4494-9D5D-849B0F5EB5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7" y="1103971"/>
            <a:ext cx="237744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E6FCDD-628F-44AC-9D9F-4DD22BBA31C0}"/>
              </a:ext>
            </a:extLst>
          </p:cNvPr>
          <p:cNvGrpSpPr/>
          <p:nvPr/>
        </p:nvGrpSpPr>
        <p:grpSpPr>
          <a:xfrm>
            <a:off x="0" y="3896316"/>
            <a:ext cx="3125744" cy="2466965"/>
            <a:chOff x="-235402" y="171098"/>
            <a:chExt cx="3125744" cy="24669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6BDCD4-C276-4518-B4BA-168F440BB290}"/>
                </a:ext>
              </a:extLst>
            </p:cNvPr>
            <p:cNvSpPr txBox="1"/>
            <p:nvPr/>
          </p:nvSpPr>
          <p:spPr>
            <a:xfrm>
              <a:off x="-235402" y="1930177"/>
              <a:ext cx="3125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Open the camera when the teacher asks</a:t>
              </a:r>
              <a:endParaRPr lang="en-GB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19B848-6A28-4D36-99B0-CE52D8FC4B07}"/>
                </a:ext>
              </a:extLst>
            </p:cNvPr>
            <p:cNvGrpSpPr/>
            <p:nvPr/>
          </p:nvGrpSpPr>
          <p:grpSpPr>
            <a:xfrm>
              <a:off x="557995" y="171098"/>
              <a:ext cx="1773757" cy="1833925"/>
              <a:chOff x="1688304" y="533376"/>
              <a:chExt cx="1773757" cy="183392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78BEE60-8AE9-45B6-A91B-923D731A815D}"/>
                  </a:ext>
                </a:extLst>
              </p:cNvPr>
              <p:cNvSpPr/>
              <p:nvPr/>
            </p:nvSpPr>
            <p:spPr>
              <a:xfrm>
                <a:off x="1688304" y="533376"/>
                <a:ext cx="1773757" cy="1833925"/>
              </a:xfrm>
              <a:prstGeom prst="ellipse">
                <a:avLst/>
              </a:prstGeom>
              <a:solidFill>
                <a:srgbClr val="FF8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B053690-F870-4D3A-914B-DDACE599E374}"/>
                  </a:ext>
                </a:extLst>
              </p:cNvPr>
              <p:cNvSpPr/>
              <p:nvPr/>
            </p:nvSpPr>
            <p:spPr>
              <a:xfrm>
                <a:off x="2370596" y="1373383"/>
                <a:ext cx="409169" cy="1539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C92DA1D-75A8-4160-B761-290109AFEE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53" y="745683"/>
                <a:ext cx="1426904" cy="142690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2873B4-1545-42D7-A20F-F17AFDE9CDC5}"/>
              </a:ext>
            </a:extLst>
          </p:cNvPr>
          <p:cNvGrpSpPr/>
          <p:nvPr/>
        </p:nvGrpSpPr>
        <p:grpSpPr>
          <a:xfrm>
            <a:off x="5999624" y="3734205"/>
            <a:ext cx="3260829" cy="2638534"/>
            <a:chOff x="830217" y="3489306"/>
            <a:chExt cx="3260829" cy="263853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533618F-A307-4DE0-B8B1-3DB6B49AECFC}"/>
                </a:ext>
              </a:extLst>
            </p:cNvPr>
            <p:cNvGrpSpPr/>
            <p:nvPr/>
          </p:nvGrpSpPr>
          <p:grpSpPr>
            <a:xfrm>
              <a:off x="1598191" y="3489306"/>
              <a:ext cx="1794337" cy="1833925"/>
              <a:chOff x="1569776" y="3693126"/>
              <a:chExt cx="1794337" cy="183392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22301A7-8749-400B-8A8C-9CA1E43B182F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78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C20CEF-CC34-4513-ADA4-9423B335C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614" y="3945155"/>
                <a:ext cx="1729499" cy="1266755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120289-6D73-4909-9B17-FFFAF00FFC33}"/>
                </a:ext>
              </a:extLst>
            </p:cNvPr>
            <p:cNvSpPr txBox="1"/>
            <p:nvPr/>
          </p:nvSpPr>
          <p:spPr>
            <a:xfrm>
              <a:off x="830217" y="5450732"/>
              <a:ext cx="326082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Please do not interrupt anyone</a:t>
              </a:r>
              <a:endParaRPr lang="ar-SA" sz="2000" b="1" dirty="0">
                <a:latin typeface="Arial" panose="020B0604020202020204" pitchFamily="34" charset="0"/>
                <a:cs typeface="Akhbar MT" pitchFamily="2" charset="-78"/>
              </a:endParaRPr>
            </a:p>
            <a:p>
              <a:pPr algn="ctr"/>
              <a:endParaRPr lang="ar-AE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EE10D4-26F1-4E57-9853-2E4352D22EE2}"/>
              </a:ext>
            </a:extLst>
          </p:cNvPr>
          <p:cNvGrpSpPr/>
          <p:nvPr/>
        </p:nvGrpSpPr>
        <p:grpSpPr>
          <a:xfrm>
            <a:off x="3125744" y="3799108"/>
            <a:ext cx="3125744" cy="2521053"/>
            <a:chOff x="4858207" y="3413085"/>
            <a:chExt cx="3125744" cy="25210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4E586B-2B9B-4E17-BD80-CFD9D62E39C3}"/>
                </a:ext>
              </a:extLst>
            </p:cNvPr>
            <p:cNvSpPr txBox="1"/>
            <p:nvPr/>
          </p:nvSpPr>
          <p:spPr>
            <a:xfrm>
              <a:off x="4858207" y="5349363"/>
              <a:ext cx="3125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khbar MT" pitchFamily="2" charset="-78"/>
                </a:rPr>
                <a:t>Stay on mute &amp; raise your hand to take part</a:t>
              </a:r>
              <a:endParaRPr lang="ar-SA" sz="16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A88C40-DFB4-4092-BE6A-13E1D7BE516A}"/>
                </a:ext>
              </a:extLst>
            </p:cNvPr>
            <p:cNvGrpSpPr/>
            <p:nvPr/>
          </p:nvGrpSpPr>
          <p:grpSpPr>
            <a:xfrm>
              <a:off x="5639420" y="3413085"/>
              <a:ext cx="1773757" cy="1833925"/>
              <a:chOff x="5511113" y="3169701"/>
              <a:chExt cx="1773757" cy="183392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0A40266-F0C2-4CC9-A44A-F76276F226B0}"/>
                  </a:ext>
                </a:extLst>
              </p:cNvPr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6359030-15CC-414B-8DF9-F06C9E195E5D}"/>
                  </a:ext>
                </a:extLst>
              </p:cNvPr>
              <p:cNvGrpSpPr/>
              <p:nvPr/>
            </p:nvGrpSpPr>
            <p:grpSpPr>
              <a:xfrm>
                <a:off x="6452659" y="3657905"/>
                <a:ext cx="822403" cy="803127"/>
                <a:chOff x="6452659" y="3657905"/>
                <a:chExt cx="822403" cy="803127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C29B1E8-5471-440E-9927-C08BA64936DC}"/>
                    </a:ext>
                  </a:extLst>
                </p:cNvPr>
                <p:cNvSpPr/>
                <p:nvPr/>
              </p:nvSpPr>
              <p:spPr>
                <a:xfrm>
                  <a:off x="6452659" y="3657905"/>
                  <a:ext cx="812595" cy="7935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679B7EE-7F17-4EFD-A65A-6835DB110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468" y="3667484"/>
                  <a:ext cx="812594" cy="7935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776C04-9FD5-4116-9D1A-166018182E36}"/>
              </a:ext>
            </a:extLst>
          </p:cNvPr>
          <p:cNvGrpSpPr/>
          <p:nvPr/>
        </p:nvGrpSpPr>
        <p:grpSpPr>
          <a:xfrm>
            <a:off x="9587313" y="1071243"/>
            <a:ext cx="2465474" cy="2265812"/>
            <a:chOff x="3027752" y="3429000"/>
            <a:chExt cx="2465474" cy="226581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BF5959-4A5F-47F3-8274-A5919FE859C6}"/>
                </a:ext>
              </a:extLst>
            </p:cNvPr>
            <p:cNvSpPr txBox="1"/>
            <p:nvPr/>
          </p:nvSpPr>
          <p:spPr>
            <a:xfrm>
              <a:off x="3027752" y="5325480"/>
              <a:ext cx="246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b="1" dirty="0"/>
                <a:t>Be ready and on time</a:t>
              </a:r>
              <a:endParaRPr lang="en-GB" sz="16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AB3105-7068-4A08-8AB4-F697717C76E3}"/>
                </a:ext>
              </a:extLst>
            </p:cNvPr>
            <p:cNvGrpSpPr/>
            <p:nvPr/>
          </p:nvGrpSpPr>
          <p:grpSpPr>
            <a:xfrm>
              <a:off x="3373611" y="3429000"/>
              <a:ext cx="1773757" cy="1833925"/>
              <a:chOff x="5537479" y="3580370"/>
              <a:chExt cx="1773757" cy="183392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6CF7570-811C-4250-BB93-92DBCCDD2220}"/>
                  </a:ext>
                </a:extLst>
              </p:cNvPr>
              <p:cNvSpPr/>
              <p:nvPr/>
            </p:nvSpPr>
            <p:spPr>
              <a:xfrm>
                <a:off x="5537479" y="3580370"/>
                <a:ext cx="1773757" cy="183392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CA851AB-6760-4084-8022-F188AEF7C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8" y="3888252"/>
                <a:ext cx="1440078" cy="14400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C1F87B5-99FE-4A1C-A055-4E4A7E442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668" y="3802287"/>
                <a:ext cx="495378" cy="49537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129EE-7919-4F12-A97D-72110D83F825}"/>
              </a:ext>
            </a:extLst>
          </p:cNvPr>
          <p:cNvGrpSpPr/>
          <p:nvPr/>
        </p:nvGrpSpPr>
        <p:grpSpPr>
          <a:xfrm>
            <a:off x="228624" y="1077590"/>
            <a:ext cx="2708207" cy="2541811"/>
            <a:chOff x="6224163" y="3564958"/>
            <a:chExt cx="2708207" cy="2541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3FC768-B3A6-4C39-8348-69A97851566D}"/>
                </a:ext>
              </a:extLst>
            </p:cNvPr>
            <p:cNvGrpSpPr/>
            <p:nvPr/>
          </p:nvGrpSpPr>
          <p:grpSpPr>
            <a:xfrm>
              <a:off x="6709434" y="3564958"/>
              <a:ext cx="1773757" cy="1825468"/>
              <a:chOff x="6709434" y="3564958"/>
              <a:chExt cx="1773757" cy="182546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D0E72BE-D622-4322-B7CC-2A506C4DD7D8}"/>
                  </a:ext>
                </a:extLst>
              </p:cNvPr>
              <p:cNvSpPr/>
              <p:nvPr/>
            </p:nvSpPr>
            <p:spPr>
              <a:xfrm>
                <a:off x="6709434" y="3564958"/>
                <a:ext cx="1773757" cy="1825468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C609769E-3FE9-46DF-A498-3DA492748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6995037" y="3959371"/>
                <a:ext cx="1202555" cy="78604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3" name="Picture 32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E0472B9F-262F-4972-B967-075EC186A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 rot="19552258">
                <a:off x="7248179" y="3614278"/>
                <a:ext cx="660177" cy="51150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554A966-5FAA-43E2-BF0E-701DBC0B6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35070" t="13208" r="33582" b="15331"/>
              <a:stretch/>
            </p:blipFill>
            <p:spPr>
              <a:xfrm rot="20548102">
                <a:off x="7281000" y="4247151"/>
                <a:ext cx="630628" cy="8546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/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A44D7F-A7B3-411B-8628-F176DABBD4EB}"/>
                </a:ext>
              </a:extLst>
            </p:cNvPr>
            <p:cNvSpPr txBox="1"/>
            <p:nvPr/>
          </p:nvSpPr>
          <p:spPr>
            <a:xfrm>
              <a:off x="6224163" y="5398883"/>
              <a:ext cx="2708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khbar MT" pitchFamily="2" charset="-78"/>
                </a:rPr>
                <a:t>Prepare books and school supplies</a:t>
              </a:r>
              <a:endParaRPr lang="en-GB" sz="20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ACA6DA-3C54-4842-A88A-49BC8AF52BFA}"/>
              </a:ext>
            </a:extLst>
          </p:cNvPr>
          <p:cNvGrpSpPr/>
          <p:nvPr/>
        </p:nvGrpSpPr>
        <p:grpSpPr>
          <a:xfrm>
            <a:off x="6231666" y="1077590"/>
            <a:ext cx="2705523" cy="2229359"/>
            <a:chOff x="2890342" y="171096"/>
            <a:chExt cx="2705523" cy="222935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99DA6C-BD16-494D-B865-CFE31F4E0FC4}"/>
                </a:ext>
              </a:extLst>
            </p:cNvPr>
            <p:cNvSpPr txBox="1"/>
            <p:nvPr/>
          </p:nvSpPr>
          <p:spPr>
            <a:xfrm>
              <a:off x="2890342" y="2000345"/>
              <a:ext cx="2705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Wear school uniform</a:t>
              </a:r>
              <a:r>
                <a:rPr lang="ar-AE" sz="2000" b="1" dirty="0">
                  <a:latin typeface="Arial" panose="020B0604020202020204" pitchFamily="34" charset="0"/>
                  <a:cs typeface="Akhbar MT" pitchFamily="2" charset="-78"/>
                </a:rPr>
                <a:t>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E983BA-B3D0-4343-89CE-25E2F16F3529}"/>
                </a:ext>
              </a:extLst>
            </p:cNvPr>
            <p:cNvGrpSpPr/>
            <p:nvPr/>
          </p:nvGrpSpPr>
          <p:grpSpPr>
            <a:xfrm>
              <a:off x="3392528" y="171096"/>
              <a:ext cx="1773757" cy="1833925"/>
              <a:chOff x="1569776" y="3693126"/>
              <a:chExt cx="1773757" cy="183392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24F8AAC-B5BD-4000-96A4-D1B0029F820D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EC1C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FC81D2C-29C9-44BF-A434-B765B274D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18" y="3916991"/>
                <a:ext cx="745734" cy="1417343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1F2C84C-950F-459A-A8AB-4606554CA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34" y="3942812"/>
                <a:ext cx="797364" cy="1391522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A936E49-9511-4332-A43F-FAA708B10A01}"/>
              </a:ext>
            </a:extLst>
          </p:cNvPr>
          <p:cNvSpPr txBox="1"/>
          <p:nvPr/>
        </p:nvSpPr>
        <p:spPr>
          <a:xfrm>
            <a:off x="3336413" y="3052248"/>
            <a:ext cx="2705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khbar MT" pitchFamily="2" charset="-78"/>
              </a:rPr>
              <a:t>Sit in a quiet place</a:t>
            </a:r>
            <a:endParaRPr lang="en-GB" sz="2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3C584C-689E-4640-9D99-79BC77EF47B3}"/>
              </a:ext>
            </a:extLst>
          </p:cNvPr>
          <p:cNvGrpSpPr/>
          <p:nvPr/>
        </p:nvGrpSpPr>
        <p:grpSpPr>
          <a:xfrm>
            <a:off x="9593518" y="3870721"/>
            <a:ext cx="2705523" cy="2468478"/>
            <a:chOff x="7936601" y="3069009"/>
            <a:chExt cx="2705523" cy="24684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0BF9635-C4D2-4ADE-A532-A7FD105A255D}"/>
                </a:ext>
              </a:extLst>
            </p:cNvPr>
            <p:cNvGrpSpPr/>
            <p:nvPr/>
          </p:nvGrpSpPr>
          <p:grpSpPr>
            <a:xfrm>
              <a:off x="7936601" y="3069009"/>
              <a:ext cx="2705523" cy="2468478"/>
              <a:chOff x="9532831" y="3207075"/>
              <a:chExt cx="2705523" cy="246847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97F799B-7F50-4499-8504-CA5548911CF7}"/>
                  </a:ext>
                </a:extLst>
              </p:cNvPr>
              <p:cNvGrpSpPr/>
              <p:nvPr/>
            </p:nvGrpSpPr>
            <p:grpSpPr>
              <a:xfrm>
                <a:off x="9532831" y="3207075"/>
                <a:ext cx="2705523" cy="2468478"/>
                <a:chOff x="2926645" y="230496"/>
                <a:chExt cx="2705523" cy="2468478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723ED4E-8C99-4937-AB58-E02D7410A185}"/>
                    </a:ext>
                  </a:extLst>
                </p:cNvPr>
                <p:cNvSpPr txBox="1"/>
                <p:nvPr/>
              </p:nvSpPr>
              <p:spPr>
                <a:xfrm>
                  <a:off x="2926645" y="2052643"/>
                  <a:ext cx="27055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1"/>
                  <a:r>
                    <a:rPr lang="en-US" b="1" dirty="0"/>
                    <a:t>Don’t share account information</a:t>
                  </a:r>
                  <a:endParaRPr lang="ar-AE" sz="2000" b="1" dirty="0">
                    <a:latin typeface="Arial" panose="020B0604020202020204" pitchFamily="34" charset="0"/>
                    <a:cs typeface="Akhbar MT" pitchFamily="2" charset="-78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46D53A5-7393-44FC-B17E-86FB68770D28}"/>
                    </a:ext>
                  </a:extLst>
                </p:cNvPr>
                <p:cNvSpPr/>
                <p:nvPr/>
              </p:nvSpPr>
              <p:spPr>
                <a:xfrm>
                  <a:off x="3392529" y="230496"/>
                  <a:ext cx="1773757" cy="183392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46" name="Picture 4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AECBB080-DBA4-451D-AC41-1AB0442995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86" t="17737" r="20147" b="20485"/>
              <a:stretch/>
            </p:blipFill>
            <p:spPr>
              <a:xfrm>
                <a:off x="10354338" y="3559084"/>
                <a:ext cx="1076572" cy="1077829"/>
              </a:xfrm>
              <a:prstGeom prst="rect">
                <a:avLst/>
              </a:prstGeom>
            </p:spPr>
          </p:pic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56E8BA7-51AC-40B2-8D0E-76A7BD672CB8}"/>
                </a:ext>
              </a:extLst>
            </p:cNvPr>
            <p:cNvCxnSpPr>
              <a:cxnSpLocks/>
            </p:cNvCxnSpPr>
            <p:nvPr/>
          </p:nvCxnSpPr>
          <p:spPr>
            <a:xfrm>
              <a:off x="8611598" y="3485771"/>
              <a:ext cx="1369592" cy="100039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EC5DF39-1600-4F3B-A9DF-248AD19D8045}"/>
              </a:ext>
            </a:extLst>
          </p:cNvPr>
          <p:cNvSpPr/>
          <p:nvPr/>
        </p:nvSpPr>
        <p:spPr>
          <a:xfrm>
            <a:off x="2140980" y="412543"/>
            <a:ext cx="8486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atin typeface="Arial Rounded MT Bold" panose="020F0704030504030204" pitchFamily="34" charset="0"/>
              </a:rPr>
              <a:t>Distance learning and cybersecurity rules</a:t>
            </a:r>
            <a:endParaRPr lang="ar-SA" sz="320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5B653C-912E-484D-90D7-2A7F45FAE8A8}"/>
              </a:ext>
            </a:extLst>
          </p:cNvPr>
          <p:cNvGrpSpPr/>
          <p:nvPr/>
        </p:nvGrpSpPr>
        <p:grpSpPr>
          <a:xfrm>
            <a:off x="3790665" y="1110788"/>
            <a:ext cx="1773757" cy="1833925"/>
            <a:chOff x="-201772" y="69601"/>
            <a:chExt cx="1773757" cy="183392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619A578-64FF-4179-B157-EE402DC6BD80}"/>
                </a:ext>
              </a:extLst>
            </p:cNvPr>
            <p:cNvSpPr/>
            <p:nvPr/>
          </p:nvSpPr>
          <p:spPr>
            <a:xfrm>
              <a:off x="-201772" y="69601"/>
              <a:ext cx="1773757" cy="18339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6A796EE-31DD-4675-901A-4F452E90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5" y="339457"/>
              <a:ext cx="1146353" cy="117525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FC7D6D-77E7-482F-AA8F-208834EBFFFB}"/>
              </a:ext>
            </a:extLst>
          </p:cNvPr>
          <p:cNvGrpSpPr/>
          <p:nvPr/>
        </p:nvGrpSpPr>
        <p:grpSpPr>
          <a:xfrm>
            <a:off x="3996545" y="4494021"/>
            <a:ext cx="819539" cy="851888"/>
            <a:chOff x="3619820" y="4518604"/>
            <a:chExt cx="892794" cy="84626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C18818-B923-40A9-9869-EFF1DD11BE8C}"/>
                </a:ext>
              </a:extLst>
            </p:cNvPr>
            <p:cNvSpPr/>
            <p:nvPr/>
          </p:nvSpPr>
          <p:spPr>
            <a:xfrm>
              <a:off x="3619820" y="4518604"/>
              <a:ext cx="892794" cy="846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8578527-42DC-45F8-95A5-873AA5AA0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932" y="4624234"/>
              <a:ext cx="5969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33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7D86A-709E-4A26-9BC7-C9D9922F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46DCDC-1511-4915-8044-89A7AE351B5D}"/>
              </a:ext>
            </a:extLst>
          </p:cNvPr>
          <p:cNvSpPr/>
          <p:nvPr/>
        </p:nvSpPr>
        <p:spPr>
          <a:xfrm>
            <a:off x="1143001" y="893287"/>
            <a:ext cx="4466566" cy="1620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Distance Learning: 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Week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05453-5F18-4A0F-8E46-376C8C7E9E59}"/>
              </a:ext>
            </a:extLst>
          </p:cNvPr>
          <p:cNvSpPr txBox="1"/>
          <p:nvPr/>
        </p:nvSpPr>
        <p:spPr>
          <a:xfrm>
            <a:off x="1143002" y="2546430"/>
            <a:ext cx="4466565" cy="354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At the end of the week, I will choose 3 children based on: 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Attendance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Participation in lesson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Completed work in books</a:t>
            </a:r>
          </a:p>
          <a:p>
            <a:pPr marL="285750" marR="0" lvl="0" indent="-18288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Completed work on LMS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CB696D-A513-4B13-BB13-8EAF7D7F8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165370"/>
            <a:ext cx="5870713" cy="6464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97F12-3A55-4CDD-8D09-1C6EE03A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5569" y="733110"/>
            <a:ext cx="2452823" cy="25838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4D4478EF-FEA8-420E-8CCB-8C75E6C3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82279" y="893286"/>
            <a:ext cx="1718131" cy="22386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2D288FE-B3C3-47B4-85C5-C24DF3DA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4536" y="733110"/>
            <a:ext cx="2457545" cy="25838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F50293-5BD5-4701-B9F8-423116041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5569" y="3477127"/>
            <a:ext cx="2452823" cy="26676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F70C3E12-0753-46C0-91DA-D799F78B7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41103" y="3637995"/>
            <a:ext cx="1800482" cy="2345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FFE0839-469E-4C3A-B55D-DABAE151E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9258" y="3477127"/>
            <a:ext cx="2452823" cy="26676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976F8503-7457-4C8B-ABDD-4812773BA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54792" y="3637995"/>
            <a:ext cx="1800482" cy="2345906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70EEB12-075B-4B3B-9199-FD83AD0FC6CA}"/>
              </a:ext>
            </a:extLst>
          </p:cNvPr>
          <p:cNvSpPr/>
          <p:nvPr/>
        </p:nvSpPr>
        <p:spPr>
          <a:xfrm>
            <a:off x="9024535" y="893286"/>
            <a:ext cx="2449891" cy="1925415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100343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CE626F-1982-4490-A023-FB6414F768C3}"/>
              </a:ext>
            </a:extLst>
          </p:cNvPr>
          <p:cNvSpPr/>
          <p:nvPr/>
        </p:nvSpPr>
        <p:spPr>
          <a:xfrm>
            <a:off x="755421" y="4641517"/>
            <a:ext cx="33682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New Sound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2FA32-230E-4AEC-8D2C-C6B0A324F7D1}"/>
              </a:ext>
            </a:extLst>
          </p:cNvPr>
          <p:cNvSpPr/>
          <p:nvPr/>
        </p:nvSpPr>
        <p:spPr>
          <a:xfrm>
            <a:off x="8681290" y="4641517"/>
            <a:ext cx="31967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00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Red Words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BDD3D-8E76-4E66-9F72-6D05ADAE99DC}"/>
              </a:ext>
            </a:extLst>
          </p:cNvPr>
          <p:cNvSpPr/>
          <p:nvPr/>
        </p:nvSpPr>
        <p:spPr>
          <a:xfrm>
            <a:off x="4370648" y="4641517"/>
            <a:ext cx="38234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Green Words</a:t>
            </a: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B6AE99B0-6A21-4642-8337-A6F7BCE8AD39}"/>
              </a:ext>
            </a:extLst>
          </p:cNvPr>
          <p:cNvSpPr/>
          <p:nvPr/>
        </p:nvSpPr>
        <p:spPr>
          <a:xfrm>
            <a:off x="314001" y="3699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778CA-AAC8-4118-B7AB-2B8491A62FB4}"/>
              </a:ext>
            </a:extLst>
          </p:cNvPr>
          <p:cNvSpPr txBox="1"/>
          <p:nvPr/>
        </p:nvSpPr>
        <p:spPr>
          <a:xfrm>
            <a:off x="3959604" y="1149292"/>
            <a:ext cx="5318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392219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65A93F-76DB-4CE0-A535-C45AD9397740}"/>
              </a:ext>
            </a:extLst>
          </p:cNvPr>
          <p:cNvSpPr/>
          <p:nvPr/>
        </p:nvSpPr>
        <p:spPr>
          <a:xfrm>
            <a:off x="3345475" y="3212262"/>
            <a:ext cx="861792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We use a capital letter to begin a sentence.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AD9CD-CECC-4625-A876-32546A0959B6}"/>
              </a:ext>
            </a:extLst>
          </p:cNvPr>
          <p:cNvSpPr txBox="1"/>
          <p:nvPr/>
        </p:nvSpPr>
        <p:spPr>
          <a:xfrm>
            <a:off x="1686187" y="4403830"/>
            <a:ext cx="931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there were trees and bees in the farm.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D4DB86B1-F1EA-4D23-857C-092A36260DA7}"/>
              </a:ext>
            </a:extLst>
          </p:cNvPr>
          <p:cNvSpPr/>
          <p:nvPr/>
        </p:nvSpPr>
        <p:spPr>
          <a:xfrm>
            <a:off x="9575800" y="431800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49BF9-8C4B-4CD4-BB78-16EA4AC318D4}"/>
              </a:ext>
            </a:extLst>
          </p:cNvPr>
          <p:cNvSpPr txBox="1"/>
          <p:nvPr/>
        </p:nvSpPr>
        <p:spPr>
          <a:xfrm>
            <a:off x="2692866" y="1149292"/>
            <a:ext cx="6585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72067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B6AE99B0-6A21-4642-8337-A6F7BCE8AD39}"/>
              </a:ext>
            </a:extLst>
          </p:cNvPr>
          <p:cNvSpPr/>
          <p:nvPr/>
        </p:nvSpPr>
        <p:spPr>
          <a:xfrm>
            <a:off x="314001" y="3699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Practice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83CE8-DA25-4698-9A7F-4A05D76A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106" y="492544"/>
            <a:ext cx="2645893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86B38-ED5A-4DAD-B420-7EBE7C05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566737"/>
            <a:ext cx="40386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4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EB47-38CC-49BC-A8BA-AA7EB5776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676" y="1458873"/>
            <a:ext cx="10797540" cy="1313948"/>
          </a:xfrm>
        </p:spPr>
        <p:txBody>
          <a:bodyPr/>
          <a:lstStyle/>
          <a:p>
            <a:r>
              <a:rPr lang="en-US" b="0" dirty="0">
                <a:latin typeface="Berlin Sans FB" panose="020E0602020502020306" pitchFamily="34" charset="0"/>
              </a:rPr>
              <a:t>lesson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67EA1-C8BE-42BE-A08C-706249106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847" y="3135795"/>
            <a:ext cx="4661197" cy="58640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Dinosaur footprints</a:t>
            </a:r>
          </a:p>
          <a:p>
            <a:endParaRPr lang="en-US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98D9FED0-D3DC-44EC-8238-3DA2710DDB47}"/>
              </a:ext>
            </a:extLst>
          </p:cNvPr>
          <p:cNvSpPr txBox="1">
            <a:spLocks/>
          </p:cNvSpPr>
          <p:nvPr/>
        </p:nvSpPr>
        <p:spPr>
          <a:xfrm>
            <a:off x="279400" y="882376"/>
            <a:ext cx="5075582" cy="471488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Week commencing 10th</a:t>
            </a:r>
            <a:r>
              <a:rPr lang="en-US" sz="36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 January 2021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CF86DAC-B5BB-425D-B52B-8D40501ADEB0}"/>
              </a:ext>
            </a:extLst>
          </p:cNvPr>
          <p:cNvSpPr txBox="1">
            <a:spLocks/>
          </p:cNvSpPr>
          <p:nvPr/>
        </p:nvSpPr>
        <p:spPr>
          <a:xfrm>
            <a:off x="9374809" y="520747"/>
            <a:ext cx="2537791" cy="832812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Term 2 – Week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Access Book 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052F0-C28E-468E-917A-D3A752421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82396"/>
            <a:ext cx="1430130" cy="517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7B2A1-FF28-48A0-8A67-7019E9E8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61" y="3220542"/>
            <a:ext cx="2451653" cy="31853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EC6830-8F2D-4910-9583-EDA9A89C5A93}"/>
              </a:ext>
            </a:extLst>
          </p:cNvPr>
          <p:cNvSpPr/>
          <p:nvPr/>
        </p:nvSpPr>
        <p:spPr>
          <a:xfrm>
            <a:off x="4824603" y="4351415"/>
            <a:ext cx="3408218" cy="46181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Pages 13 and 14</a:t>
            </a:r>
          </a:p>
        </p:txBody>
      </p:sp>
    </p:spTree>
    <p:extLst>
      <p:ext uri="{BB962C8B-B14F-4D97-AF65-F5344CB8AC3E}">
        <p14:creationId xmlns:p14="http://schemas.microsoft.com/office/powerpoint/2010/main" val="65375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394</Words>
  <Application>Microsoft Office PowerPoint</Application>
  <PresentationFormat>Widescreen</PresentationFormat>
  <Paragraphs>100</Paragraphs>
  <Slides>29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Arial Rounded MT Bold</vt:lpstr>
      <vt:lpstr>Bahnschrift</vt:lpstr>
      <vt:lpstr>Berlin Sans FB</vt:lpstr>
      <vt:lpstr>Calibri</vt:lpstr>
      <vt:lpstr>Calibri Light</vt:lpstr>
      <vt:lpstr>Cavolini</vt:lpstr>
      <vt:lpstr>Comic Sans MS</vt:lpstr>
      <vt:lpstr>Corbel</vt:lpstr>
      <vt:lpstr>Red Hat Text</vt:lpstr>
      <vt:lpstr>Sakkal Majalla</vt:lpstr>
      <vt:lpstr>Times New Roman</vt:lpstr>
      <vt:lpstr>Trebuchet MS</vt:lpstr>
      <vt:lpstr>Basis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Hussain</dc:creator>
  <cp:lastModifiedBy>Meenal Nitin Mungekar</cp:lastModifiedBy>
  <cp:revision>66</cp:revision>
  <dcterms:created xsi:type="dcterms:W3CDTF">2020-11-26T18:23:56Z</dcterms:created>
  <dcterms:modified xsi:type="dcterms:W3CDTF">2021-01-02T09:55:04Z</dcterms:modified>
</cp:coreProperties>
</file>