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50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6A49F-05E7-431D-8959-1221813C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A9E681-BC76-440B-9230-D630A8741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A1B5A-107C-4EB7-9CF8-8E6B5F9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2ECA02-9730-4F9C-B503-E3A30F9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E8AE8-D254-43B9-9E8F-D7BD9486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97D34-4AA1-41D1-BB34-0127F27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DFE1B8-139F-4B52-8918-F8A3E645F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BE972-D7A6-4949-93F9-31CC5EA0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65C01-A17D-4A77-BEF3-2630F774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9F716-A924-4E40-AE13-856E747C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108682-4B3D-435C-82C7-42821926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2F336B-6106-4233-9E1E-9E2C3997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CCCB0B-9E04-4439-9206-FA1F39B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19A5F-5E5D-4D10-81D1-31DD27F7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5E4A7E-BC8F-4CDF-975C-C5492027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72ED7-C2D3-4AC3-BEC2-D27E4816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9456D-B136-43CF-9F4F-F24E05226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BDE396-DDA5-4DDF-A6F1-FCCFD6B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C2100F-FA09-4D56-ADD4-FAFE362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BB987-D920-4289-BCC0-94050791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025D2-C0B4-4A7A-A578-E993746E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05BD2-594A-4369-89F5-073E2DF6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CA4084-29F7-40CC-B0E9-C636DA6E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3B005-C0F1-4A12-B22C-4C643D9D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74045-7893-4A7F-8F25-064DB4B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BB20C-3CF8-4C26-9751-A33E7F1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72D6D-6AD4-4AE8-AE30-D7FC5890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71C93C-1ABE-4AC0-8F48-8F8643C1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F39AD7-BD94-4591-997A-8C9CF837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D8DA11-32A4-4C11-81A5-6E018CCF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8009DC-D538-48A1-8A69-E1829B83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A4CA1-F71C-40FC-BDF4-5CED544F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E11A15-D682-4A1D-ABC5-7B6BB243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9EAB13-61E0-4675-99C0-94A3CB430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EEA35C-09D1-41BC-A34E-834335FD2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6FDD61-3FB9-4201-A0A6-74FF0D685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54E46F-13E1-4E43-922F-12FD3C7E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92E907-0880-4781-B6AB-872DDD53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8A0A0B-F3AB-48D0-9D30-46B35327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83EDB-D08A-464D-92F8-B2EC3BB9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8F2E59-6ACB-4950-B225-43DAA83F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CD7E4A-4750-4EE2-A27D-0318965C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FA18B0-3D5C-4297-BB35-7CB8776C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A41236-B2E1-4FEC-9C85-3893A3B7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78797E-0A00-4199-9A1D-4359733E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26002-6328-4BF2-A929-E4775E56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8516D-7013-4573-B7DC-F5BB61D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66DB4-610D-4EE0-892A-4B20D265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D87E6-4AD1-4A3D-AD80-284CA841A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9826F4-5D96-49C9-B69F-987C4CB9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9F71B1-283D-4764-84D9-D35E2E57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A6F3AF-BA5E-4D44-B78B-F31B05F9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64615-1C23-4C74-B4E4-D28674D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BD41B5-5522-4A36-9EB8-06454FEDD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84C736-6488-4771-A217-534B7B738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117D0A-8C70-433A-9924-90B514CF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E80203-9568-4823-82EE-7AC4996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EAA82-9157-45A8-9202-B4BF9F50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F1A5A6-1A0F-4B84-B203-654CA22B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E50877-36C9-40BD-8A3D-214289D7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05F92A-781E-4094-B55F-6C6E154E0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1D86-AA7F-42DA-A205-12864C95F1B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B62CA3-F0B8-4788-864F-BF8780B68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4F3AAB-64B0-4CA2-B873-2611C0DC0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6C31-FF7C-4DAB-AC9A-68DF00F34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3" Type="http://schemas.microsoft.com/office/2007/relationships/hdphoto" Target="../media/hdphoto16.wdp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1.gif"/><Relationship Id="rId5" Type="http://schemas.openxmlformats.org/officeDocument/2006/relationships/image" Target="../media/image46.png"/><Relationship Id="rId15" Type="http://schemas.openxmlformats.org/officeDocument/2006/relationships/hyperlink" Target="https://www.liveworksheets.com/ot1467404bz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1.png"/><Relationship Id="rId3" Type="http://schemas.microsoft.com/office/2007/relationships/hdphoto" Target="../media/hdphoto16.wdp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52.png"/><Relationship Id="rId5" Type="http://schemas.openxmlformats.org/officeDocument/2006/relationships/image" Target="../media/image56.png"/><Relationship Id="rId15" Type="http://schemas.openxmlformats.org/officeDocument/2006/relationships/hyperlink" Target="https://wordwall.net/play/6124/923/715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hyperlink" Target="https://wordwall.net/play/7445/294/29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wizer.me/learn/H2B8I3" TargetMode="External"/><Relationship Id="rId5" Type="http://schemas.microsoft.com/office/2007/relationships/hdphoto" Target="../media/hdphoto37.wdp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microsoft.com/office/2007/relationships/hdphoto" Target="../media/hdphoto38.wdp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microsoft.com/office/2007/relationships/hdphoto" Target="../media/hdphoto38.wdp"/><Relationship Id="rId21" Type="http://schemas.openxmlformats.org/officeDocument/2006/relationships/image" Target="../media/image99.png"/><Relationship Id="rId7" Type="http://schemas.openxmlformats.org/officeDocument/2006/relationships/image" Target="../media/image86.png"/><Relationship Id="rId12" Type="http://schemas.openxmlformats.org/officeDocument/2006/relationships/image" Target="../media/image79.png"/><Relationship Id="rId17" Type="http://schemas.openxmlformats.org/officeDocument/2006/relationships/image" Target="../media/image95.png"/><Relationship Id="rId2" Type="http://schemas.openxmlformats.org/officeDocument/2006/relationships/image" Target="../media/image64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90.png"/><Relationship Id="rId5" Type="http://schemas.openxmlformats.org/officeDocument/2006/relationships/image" Target="../media/image66.png"/><Relationship Id="rId15" Type="http://schemas.openxmlformats.org/officeDocument/2006/relationships/image" Target="../media/image93.png"/><Relationship Id="rId23" Type="http://schemas.openxmlformats.org/officeDocument/2006/relationships/hyperlink" Target="https://wordwall.net/play/7335/960/786" TargetMode="External"/><Relationship Id="rId10" Type="http://schemas.openxmlformats.org/officeDocument/2006/relationships/image" Target="../media/image89.png"/><Relationship Id="rId19" Type="http://schemas.openxmlformats.org/officeDocument/2006/relationships/image" Target="../media/image97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7" Type="http://schemas.openxmlformats.org/officeDocument/2006/relationships/hyperlink" Target="https://quizizz.com/admin/quiz/5ff1bf5ddde9f8001b68ffb3/%D8%A7%D9%84%D8%B9%D9%84%D8%A7%D9%82%D8%A7%D8%AA-%D9%88%D8%A7%D9%84%D8%AF%D9%88%D8%A7%D9%84-%D8%A7%D9%84%D8%B9%D9%83%D8%B3%D9%8A%D8%A9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play/4799/448/8367" TargetMode="External"/><Relationship Id="rId5" Type="http://schemas.microsoft.com/office/2007/relationships/hdphoto" Target="../media/hdphoto40.wdp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20.wdp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9" Type="http://schemas.microsoft.com/office/2007/relationships/hdphoto" Target="../media/hdphoto33.wdp"/><Relationship Id="rId21" Type="http://schemas.microsoft.com/office/2007/relationships/hdphoto" Target="../media/hdphoto24.wdp"/><Relationship Id="rId34" Type="http://schemas.openxmlformats.org/officeDocument/2006/relationships/image" Target="../media/image40.png"/><Relationship Id="rId42" Type="http://schemas.openxmlformats.org/officeDocument/2006/relationships/image" Target="../media/image44.png"/><Relationship Id="rId7" Type="http://schemas.microsoft.com/office/2007/relationships/hdphoto" Target="../media/hdphoto17.wdp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28.wdp"/><Relationship Id="rId41" Type="http://schemas.microsoft.com/office/2007/relationships/hdphoto" Target="../media/hdphoto3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9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37" Type="http://schemas.microsoft.com/office/2007/relationships/hdphoto" Target="../media/hdphoto32.wdp"/><Relationship Id="rId40" Type="http://schemas.openxmlformats.org/officeDocument/2006/relationships/image" Target="../media/image43.png"/><Relationship Id="rId5" Type="http://schemas.microsoft.com/office/2007/relationships/hdphoto" Target="../media/hdphoto16.wdp"/><Relationship Id="rId15" Type="http://schemas.microsoft.com/office/2007/relationships/hdphoto" Target="../media/hdphoto21.wdp"/><Relationship Id="rId23" Type="http://schemas.microsoft.com/office/2007/relationships/hdphoto" Target="../media/hdphoto25.wdp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microsoft.com/office/2007/relationships/hdphoto" Target="../media/hdphoto23.wdp"/><Relationship Id="rId31" Type="http://schemas.microsoft.com/office/2007/relationships/hdphoto" Target="../media/hdphoto29.wdp"/><Relationship Id="rId4" Type="http://schemas.openxmlformats.org/officeDocument/2006/relationships/image" Target="../media/image25.png"/><Relationship Id="rId9" Type="http://schemas.microsoft.com/office/2007/relationships/hdphoto" Target="../media/hdphoto18.wdp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microsoft.com/office/2007/relationships/hdphoto" Target="../media/hdphoto27.wdp"/><Relationship Id="rId30" Type="http://schemas.openxmlformats.org/officeDocument/2006/relationships/image" Target="../media/image38.png"/><Relationship Id="rId35" Type="http://schemas.microsoft.com/office/2007/relationships/hdphoto" Target="../media/hdphoto31.wdp"/><Relationship Id="rId43" Type="http://schemas.microsoft.com/office/2007/relationships/hdphoto" Target="../media/hdphoto35.wdp"/><Relationship Id="rId8" Type="http://schemas.openxmlformats.org/officeDocument/2006/relationships/image" Target="../media/image27.png"/><Relationship Id="rId3" Type="http://schemas.microsoft.com/office/2007/relationships/hdphoto" Target="../media/hdphoto15.wdp"/><Relationship Id="rId12" Type="http://schemas.openxmlformats.org/officeDocument/2006/relationships/image" Target="../media/image29.png"/><Relationship Id="rId17" Type="http://schemas.microsoft.com/office/2007/relationships/hdphoto" Target="../media/hdphoto22.wdp"/><Relationship Id="rId25" Type="http://schemas.microsoft.com/office/2007/relationships/hdphoto" Target="../media/hdphoto26.wdp"/><Relationship Id="rId33" Type="http://schemas.microsoft.com/office/2007/relationships/hdphoto" Target="../media/hdphoto30.wdp"/><Relationship Id="rId3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xmlns="" id="{35127CCA-68A7-4D4F-9ADC-5CE56A85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79941"/>
            <a:ext cx="10905066" cy="50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3">
            <a:extLst>
              <a:ext uri="{FF2B5EF4-FFF2-40B4-BE49-F238E27FC236}">
                <a16:creationId xmlns:a16="http://schemas.microsoft.com/office/drawing/2014/main" xmlns="" id="{31179C8E-4B65-45C3-BC4E-B78513726480}"/>
              </a:ext>
            </a:extLst>
          </p:cNvPr>
          <p:cNvSpPr txBox="1"/>
          <p:nvPr/>
        </p:nvSpPr>
        <p:spPr>
          <a:xfrm>
            <a:off x="3528755" y="2071777"/>
            <a:ext cx="4248472" cy="614784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en-US" sz="6000" b="1" cap="all" dirty="0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5 - 2</a:t>
            </a:r>
            <a:endParaRPr lang="ar-SA" sz="6000" b="1" cap="all" dirty="0">
              <a:ln w="0"/>
              <a:gradFill flip="none">
                <a:gsLst>
                  <a:gs pos="0">
                    <a:srgbClr val="A51009">
                      <a:tint val="75000"/>
                      <a:shade val="75000"/>
                      <a:satMod val="170000"/>
                    </a:srgbClr>
                  </a:gs>
                  <a:gs pos="49000">
                    <a:srgbClr val="A51009">
                      <a:tint val="88000"/>
                      <a:shade val="65000"/>
                      <a:satMod val="172000"/>
                    </a:srgbClr>
                  </a:gs>
                  <a:gs pos="50000">
                    <a:srgbClr val="A51009">
                      <a:shade val="65000"/>
                      <a:satMod val="130000"/>
                    </a:srgbClr>
                  </a:gs>
                  <a:gs pos="92000">
                    <a:srgbClr val="A51009">
                      <a:shade val="50000"/>
                      <a:satMod val="120000"/>
                    </a:srgbClr>
                  </a:gs>
                  <a:gs pos="100000">
                    <a:srgbClr val="A5100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مربع نص 4">
            <a:extLst>
              <a:ext uri="{FF2B5EF4-FFF2-40B4-BE49-F238E27FC236}">
                <a16:creationId xmlns:a16="http://schemas.microsoft.com/office/drawing/2014/main" xmlns="" id="{1F0820DE-F26D-4573-8721-C3BAD7795660}"/>
              </a:ext>
            </a:extLst>
          </p:cNvPr>
          <p:cNvSpPr txBox="1"/>
          <p:nvPr/>
        </p:nvSpPr>
        <p:spPr>
          <a:xfrm>
            <a:off x="2243572" y="2551837"/>
            <a:ext cx="7704856" cy="17543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1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BH" sz="8800" b="1" cap="all" dirty="0">
                <a:ln w="0"/>
                <a:gradFill flip="none">
                  <a:gsLst>
                    <a:gs pos="0">
                      <a:srgbClr val="A5100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A5100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A51009">
                        <a:shade val="65000"/>
                        <a:satMod val="130000"/>
                      </a:srgbClr>
                    </a:gs>
                    <a:gs pos="92000">
                      <a:srgbClr val="A51009">
                        <a:shade val="50000"/>
                        <a:satMod val="120000"/>
                      </a:srgbClr>
                    </a:gs>
                    <a:gs pos="100000">
                      <a:srgbClr val="A5100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Calibri"/>
                <a:cs typeface="Arial" panose="020B0604020202020204" pitchFamily="34" charset="0"/>
              </a:rPr>
              <a:t>العلاقات والدوال العكسية</a:t>
            </a:r>
            <a:endParaRPr lang="ar-SA" sz="8800" b="1" cap="all" dirty="0">
              <a:ln w="0"/>
              <a:gradFill flip="none">
                <a:gsLst>
                  <a:gs pos="0">
                    <a:srgbClr val="A51009">
                      <a:tint val="75000"/>
                      <a:shade val="75000"/>
                      <a:satMod val="170000"/>
                    </a:srgbClr>
                  </a:gs>
                  <a:gs pos="49000">
                    <a:srgbClr val="A51009">
                      <a:tint val="88000"/>
                      <a:shade val="65000"/>
                      <a:satMod val="172000"/>
                    </a:srgbClr>
                  </a:gs>
                  <a:gs pos="50000">
                    <a:srgbClr val="A51009">
                      <a:shade val="65000"/>
                      <a:satMod val="130000"/>
                    </a:srgbClr>
                  </a:gs>
                  <a:gs pos="92000">
                    <a:srgbClr val="A51009">
                      <a:shade val="50000"/>
                      <a:satMod val="120000"/>
                    </a:srgbClr>
                  </a:gs>
                  <a:gs pos="100000">
                    <a:srgbClr val="A5100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6" name="Picture 8" descr="بور بوينت درس القيمة المنزلية ضمن الملايين مادة الرياضيات الصف الرابع  الإبتدائى الفصل الأول">
            <a:extLst>
              <a:ext uri="{FF2B5EF4-FFF2-40B4-BE49-F238E27FC236}">
                <a16:creationId xmlns:a16="http://schemas.microsoft.com/office/drawing/2014/main" xmlns="" id="{9E023CED-83AF-462A-8992-0767B83C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9674" r="5637" b="11977"/>
          <a:stretch/>
        </p:blipFill>
        <p:spPr bwMode="auto">
          <a:xfrm>
            <a:off x="2117084" y="1899137"/>
            <a:ext cx="2096086" cy="15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إيجاد المعكوس وتمثيله بيانياً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FC1A97-FFC4-43F3-9CC8-E0B6680A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292" y="765956"/>
            <a:ext cx="6303202" cy="473363"/>
          </a:xfrm>
          <a:prstGeom prst="rect">
            <a:avLst/>
          </a:prstGeom>
        </p:spPr>
      </p:pic>
      <p:sp>
        <p:nvSpPr>
          <p:cNvPr id="37" name="مربع نص 3">
            <a:extLst>
              <a:ext uri="{FF2B5EF4-FFF2-40B4-BE49-F238E27FC236}">
                <a16:creationId xmlns:a16="http://schemas.microsoft.com/office/drawing/2014/main" xmlns="" id="{CA132EA0-C0A3-4570-BE58-BF1D9A8BE6BA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D0E021B-D5C5-4C2F-BB98-EEC0FCF0EB3B}"/>
                  </a:ext>
                </a:extLst>
              </p:cNvPr>
              <p:cNvSpPr txBox="1"/>
              <p:nvPr/>
            </p:nvSpPr>
            <p:spPr>
              <a:xfrm>
                <a:off x="402956" y="1239319"/>
                <a:ext cx="2262753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2A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E021B-D5C5-4C2F-BB98-EEC0FCF0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1239319"/>
                <a:ext cx="2262753" cy="536942"/>
              </a:xfrm>
              <a:prstGeom prst="rect">
                <a:avLst/>
              </a:prstGeom>
              <a:blipFill>
                <a:blip r:embed="rId4"/>
                <a:stretch>
                  <a:fillRect l="-2695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6DA3C6-9C20-4BBF-9188-14BE8B87E2DA}"/>
              </a:ext>
            </a:extLst>
          </p:cNvPr>
          <p:cNvSpPr txBox="1"/>
          <p:nvPr/>
        </p:nvSpPr>
        <p:spPr>
          <a:xfrm>
            <a:off x="1487838" y="1921904"/>
            <a:ext cx="15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نبدل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BH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ar-BH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بـ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4085B70-9E32-41B1-8D37-A47224DCEFB0}"/>
                  </a:ext>
                </a:extLst>
              </p:cNvPr>
              <p:cNvSpPr txBox="1"/>
              <p:nvPr/>
            </p:nvSpPr>
            <p:spPr>
              <a:xfrm>
                <a:off x="712923" y="2291236"/>
                <a:ext cx="1549830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085B70-9E32-41B1-8D37-A47224DC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3" y="2291236"/>
                <a:ext cx="1549830" cy="62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923D99-CA11-46CA-9E9A-752D2AD44B1C}"/>
              </a:ext>
            </a:extLst>
          </p:cNvPr>
          <p:cNvSpPr txBox="1"/>
          <p:nvPr/>
        </p:nvSpPr>
        <p:spPr>
          <a:xfrm>
            <a:off x="1084883" y="3059668"/>
            <a:ext cx="15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BH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ar-BH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بـدلالة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C50BF6F-1617-48C6-8294-43EFD34DC7A8}"/>
                  </a:ext>
                </a:extLst>
              </p:cNvPr>
              <p:cNvSpPr txBox="1"/>
              <p:nvPr/>
            </p:nvSpPr>
            <p:spPr>
              <a:xfrm>
                <a:off x="402956" y="3571555"/>
                <a:ext cx="1906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50BF6F-1617-48C6-8294-43EFD34DC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3571555"/>
                <a:ext cx="1906292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2EBE196-6B82-4F8B-BBC9-B1F7306E8E20}"/>
                  </a:ext>
                </a:extLst>
              </p:cNvPr>
              <p:cNvSpPr txBox="1"/>
              <p:nvPr/>
            </p:nvSpPr>
            <p:spPr>
              <a:xfrm>
                <a:off x="318705" y="3966599"/>
                <a:ext cx="3082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EBE196-6B82-4F8B-BBC9-B1F7306E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5" y="3966599"/>
                <a:ext cx="3082186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B178F99-C7C2-4BAF-B569-969F76BACD4F}"/>
                  </a:ext>
                </a:extLst>
              </p:cNvPr>
              <p:cNvSpPr txBox="1"/>
              <p:nvPr/>
            </p:nvSpPr>
            <p:spPr>
              <a:xfrm>
                <a:off x="356460" y="4375240"/>
                <a:ext cx="1906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178F99-C7C2-4BAF-B569-969F76BAC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0" y="4375240"/>
                <a:ext cx="1906293" cy="461665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08F0557-1E22-43BF-8FB8-7C42FDDF4FE1}"/>
                  </a:ext>
                </a:extLst>
              </p:cNvPr>
              <p:cNvSpPr txBox="1"/>
              <p:nvPr/>
            </p:nvSpPr>
            <p:spPr>
              <a:xfrm>
                <a:off x="209762" y="4751503"/>
                <a:ext cx="208452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>
                    <a:solidFill>
                      <a:srgbClr val="FF0000"/>
                    </a:solidFill>
                  </a:rPr>
                  <a:t>نبدل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ar-BH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ar-BH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بـ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BH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BH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8F0557-1E22-43BF-8FB8-7C42FDDF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62" y="4751503"/>
                <a:ext cx="2084521" cy="375552"/>
              </a:xfrm>
              <a:prstGeom prst="rect">
                <a:avLst/>
              </a:prstGeom>
              <a:blipFill>
                <a:blip r:embed="rId9"/>
                <a:stretch>
                  <a:fillRect t="-8065" r="-263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DD95C87-8F66-4F4E-B3CF-308D92F0DAE0}"/>
                  </a:ext>
                </a:extLst>
              </p:cNvPr>
              <p:cNvSpPr txBox="1"/>
              <p:nvPr/>
            </p:nvSpPr>
            <p:spPr>
              <a:xfrm>
                <a:off x="182373" y="5104363"/>
                <a:ext cx="2610930" cy="470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D95C87-8F66-4F4E-B3CF-308D92F0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3" y="5104363"/>
                <a:ext cx="2610930" cy="470000"/>
              </a:xfrm>
              <a:prstGeom prst="rect">
                <a:avLst/>
              </a:prstGeom>
              <a:blipFill>
                <a:blip r:embed="rId10"/>
                <a:stretch>
                  <a:fillRect b="-16456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145950-409B-4E4B-8A1A-2165D66F4891}"/>
              </a:ext>
            </a:extLst>
          </p:cNvPr>
          <p:cNvSpPr txBox="1"/>
          <p:nvPr/>
        </p:nvSpPr>
        <p:spPr>
          <a:xfrm>
            <a:off x="2793303" y="5145831"/>
            <a:ext cx="102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المعكوس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8155414-4EA4-4E63-A710-238A472C906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76260"/>
            <a:ext cx="4852528" cy="409759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62BDE02-C845-47AC-ABBE-9E9F5AB4200E}"/>
              </a:ext>
            </a:extLst>
          </p:cNvPr>
          <p:cNvCxnSpPr>
            <a:cxnSpLocks/>
          </p:cNvCxnSpPr>
          <p:nvPr/>
        </p:nvCxnSpPr>
        <p:spPr>
          <a:xfrm flipH="1">
            <a:off x="6672511" y="2311760"/>
            <a:ext cx="3662291" cy="3007723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6563881B-22D1-4FB0-8215-B9C25B523966}"/>
                  </a:ext>
                </a:extLst>
              </p:cNvPr>
              <p:cNvSpPr txBox="1"/>
              <p:nvPr/>
            </p:nvSpPr>
            <p:spPr>
              <a:xfrm>
                <a:off x="9814295" y="191290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563881B-22D1-4FB0-8215-B9C25B52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95" y="1912908"/>
                <a:ext cx="829994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24FC98E-4747-4314-B999-CCC05714F14D}"/>
              </a:ext>
            </a:extLst>
          </p:cNvPr>
          <p:cNvSpPr txBox="1"/>
          <p:nvPr/>
        </p:nvSpPr>
        <p:spPr>
          <a:xfrm>
            <a:off x="10543191" y="3386889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2A8F0E-2CB2-43FF-938E-DC264AD1EB26}"/>
              </a:ext>
            </a:extLst>
          </p:cNvPr>
          <p:cNvSpPr txBox="1"/>
          <p:nvPr/>
        </p:nvSpPr>
        <p:spPr>
          <a:xfrm>
            <a:off x="7874900" y="3848554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D163BA7-A994-43A3-80BD-83FFE33105E2}"/>
              </a:ext>
            </a:extLst>
          </p:cNvPr>
          <p:cNvCxnSpPr>
            <a:cxnSpLocks/>
          </p:cNvCxnSpPr>
          <p:nvPr/>
        </p:nvCxnSpPr>
        <p:spPr>
          <a:xfrm flipH="1">
            <a:off x="6765893" y="3417885"/>
            <a:ext cx="4795844" cy="8309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DD2E9EA3-F950-4120-9462-9C3FFA55F37B}"/>
                  </a:ext>
                </a:extLst>
              </p:cNvPr>
              <p:cNvSpPr txBox="1"/>
              <p:nvPr/>
            </p:nvSpPr>
            <p:spPr>
              <a:xfrm>
                <a:off x="10351449" y="2709938"/>
                <a:ext cx="1857198" cy="612796"/>
              </a:xfrm>
              <a:prstGeom prst="wedgeRectCallout">
                <a:avLst>
                  <a:gd name="adj1" fmla="val -2474"/>
                  <a:gd name="adj2" fmla="val 72616"/>
                </a:avLst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D2E9EA3-F950-4120-9462-9C3FFA55F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449" y="2709938"/>
                <a:ext cx="1857198" cy="612796"/>
              </a:xfrm>
              <a:prstGeom prst="wedgeRectCallout">
                <a:avLst>
                  <a:gd name="adj1" fmla="val -2474"/>
                  <a:gd name="adj2" fmla="val 72616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A046E7B-A91A-461A-92FE-5A1C646DACA0}"/>
              </a:ext>
            </a:extLst>
          </p:cNvPr>
          <p:cNvSpPr txBox="1"/>
          <p:nvPr/>
        </p:nvSpPr>
        <p:spPr>
          <a:xfrm>
            <a:off x="8405182" y="2965469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046467F-DF64-4B65-B7CA-0F55C127D041}"/>
              </a:ext>
            </a:extLst>
          </p:cNvPr>
          <p:cNvSpPr txBox="1"/>
          <p:nvPr/>
        </p:nvSpPr>
        <p:spPr>
          <a:xfrm>
            <a:off x="8126160" y="4064216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709F963-1A59-4FE9-B3AF-BB5C287214D1}"/>
              </a:ext>
            </a:extLst>
          </p:cNvPr>
          <p:cNvCxnSpPr>
            <a:cxnSpLocks/>
          </p:cNvCxnSpPr>
          <p:nvPr/>
        </p:nvCxnSpPr>
        <p:spPr>
          <a:xfrm flipH="1">
            <a:off x="7932629" y="1776260"/>
            <a:ext cx="937655" cy="3543223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876E826-6EA7-4FB7-B0D4-06B9E9932AEF}"/>
                  </a:ext>
                </a:extLst>
              </p:cNvPr>
              <p:cNvSpPr txBox="1"/>
              <p:nvPr/>
            </p:nvSpPr>
            <p:spPr>
              <a:xfrm>
                <a:off x="7362091" y="1288698"/>
                <a:ext cx="2610930" cy="470000"/>
              </a:xfrm>
              <a:custGeom>
                <a:avLst/>
                <a:gdLst>
                  <a:gd name="connsiteX0" fmla="*/ 0 w 2610930"/>
                  <a:gd name="connsiteY0" fmla="*/ 86669 h 520001"/>
                  <a:gd name="connsiteX1" fmla="*/ 86669 w 2610930"/>
                  <a:gd name="connsiteY1" fmla="*/ 0 h 520001"/>
                  <a:gd name="connsiteX2" fmla="*/ 435155 w 2610930"/>
                  <a:gd name="connsiteY2" fmla="*/ 0 h 520001"/>
                  <a:gd name="connsiteX3" fmla="*/ 435155 w 2610930"/>
                  <a:gd name="connsiteY3" fmla="*/ 0 h 520001"/>
                  <a:gd name="connsiteX4" fmla="*/ 1087888 w 2610930"/>
                  <a:gd name="connsiteY4" fmla="*/ 0 h 520001"/>
                  <a:gd name="connsiteX5" fmla="*/ 2524261 w 2610930"/>
                  <a:gd name="connsiteY5" fmla="*/ 0 h 520001"/>
                  <a:gd name="connsiteX6" fmla="*/ 2610930 w 2610930"/>
                  <a:gd name="connsiteY6" fmla="*/ 86669 h 520001"/>
                  <a:gd name="connsiteX7" fmla="*/ 2610930 w 2610930"/>
                  <a:gd name="connsiteY7" fmla="*/ 303334 h 520001"/>
                  <a:gd name="connsiteX8" fmla="*/ 2610930 w 2610930"/>
                  <a:gd name="connsiteY8" fmla="*/ 303334 h 520001"/>
                  <a:gd name="connsiteX9" fmla="*/ 2610930 w 2610930"/>
                  <a:gd name="connsiteY9" fmla="*/ 433334 h 520001"/>
                  <a:gd name="connsiteX10" fmla="*/ 2610930 w 2610930"/>
                  <a:gd name="connsiteY10" fmla="*/ 433332 h 520001"/>
                  <a:gd name="connsiteX11" fmla="*/ 2524261 w 2610930"/>
                  <a:gd name="connsiteY11" fmla="*/ 520001 h 520001"/>
                  <a:gd name="connsiteX12" fmla="*/ 1087888 w 2610930"/>
                  <a:gd name="connsiteY12" fmla="*/ 520001 h 520001"/>
                  <a:gd name="connsiteX13" fmla="*/ 761530 w 2610930"/>
                  <a:gd name="connsiteY13" fmla="*/ 585001 h 520001"/>
                  <a:gd name="connsiteX14" fmla="*/ 435155 w 2610930"/>
                  <a:gd name="connsiteY14" fmla="*/ 520001 h 520001"/>
                  <a:gd name="connsiteX15" fmla="*/ 86669 w 2610930"/>
                  <a:gd name="connsiteY15" fmla="*/ 520001 h 520001"/>
                  <a:gd name="connsiteX16" fmla="*/ 0 w 2610930"/>
                  <a:gd name="connsiteY16" fmla="*/ 433332 h 520001"/>
                  <a:gd name="connsiteX17" fmla="*/ 0 w 2610930"/>
                  <a:gd name="connsiteY17" fmla="*/ 433334 h 520001"/>
                  <a:gd name="connsiteX18" fmla="*/ 0 w 2610930"/>
                  <a:gd name="connsiteY18" fmla="*/ 303334 h 520001"/>
                  <a:gd name="connsiteX19" fmla="*/ 0 w 2610930"/>
                  <a:gd name="connsiteY19" fmla="*/ 303334 h 520001"/>
                  <a:gd name="connsiteX20" fmla="*/ 0 w 2610930"/>
                  <a:gd name="connsiteY20" fmla="*/ 86669 h 520001"/>
                  <a:gd name="connsiteX0" fmla="*/ 0 w 2610930"/>
                  <a:gd name="connsiteY0" fmla="*/ 86669 h 708988"/>
                  <a:gd name="connsiteX1" fmla="*/ 86669 w 2610930"/>
                  <a:gd name="connsiteY1" fmla="*/ 0 h 708988"/>
                  <a:gd name="connsiteX2" fmla="*/ 435155 w 2610930"/>
                  <a:gd name="connsiteY2" fmla="*/ 0 h 708988"/>
                  <a:gd name="connsiteX3" fmla="*/ 435155 w 2610930"/>
                  <a:gd name="connsiteY3" fmla="*/ 0 h 708988"/>
                  <a:gd name="connsiteX4" fmla="*/ 1087888 w 2610930"/>
                  <a:gd name="connsiteY4" fmla="*/ 0 h 708988"/>
                  <a:gd name="connsiteX5" fmla="*/ 2524261 w 2610930"/>
                  <a:gd name="connsiteY5" fmla="*/ 0 h 708988"/>
                  <a:gd name="connsiteX6" fmla="*/ 2610930 w 2610930"/>
                  <a:gd name="connsiteY6" fmla="*/ 86669 h 708988"/>
                  <a:gd name="connsiteX7" fmla="*/ 2610930 w 2610930"/>
                  <a:gd name="connsiteY7" fmla="*/ 303334 h 708988"/>
                  <a:gd name="connsiteX8" fmla="*/ 2610930 w 2610930"/>
                  <a:gd name="connsiteY8" fmla="*/ 303334 h 708988"/>
                  <a:gd name="connsiteX9" fmla="*/ 2610930 w 2610930"/>
                  <a:gd name="connsiteY9" fmla="*/ 433334 h 708988"/>
                  <a:gd name="connsiteX10" fmla="*/ 2610930 w 2610930"/>
                  <a:gd name="connsiteY10" fmla="*/ 433332 h 708988"/>
                  <a:gd name="connsiteX11" fmla="*/ 2524261 w 2610930"/>
                  <a:gd name="connsiteY11" fmla="*/ 520001 h 708988"/>
                  <a:gd name="connsiteX12" fmla="*/ 1087888 w 2610930"/>
                  <a:gd name="connsiteY12" fmla="*/ 520001 h 708988"/>
                  <a:gd name="connsiteX13" fmla="*/ 1474452 w 2610930"/>
                  <a:gd name="connsiteY13" fmla="*/ 708988 h 708988"/>
                  <a:gd name="connsiteX14" fmla="*/ 435155 w 2610930"/>
                  <a:gd name="connsiteY14" fmla="*/ 520001 h 708988"/>
                  <a:gd name="connsiteX15" fmla="*/ 86669 w 2610930"/>
                  <a:gd name="connsiteY15" fmla="*/ 520001 h 708988"/>
                  <a:gd name="connsiteX16" fmla="*/ 0 w 2610930"/>
                  <a:gd name="connsiteY16" fmla="*/ 433332 h 708988"/>
                  <a:gd name="connsiteX17" fmla="*/ 0 w 2610930"/>
                  <a:gd name="connsiteY17" fmla="*/ 433334 h 708988"/>
                  <a:gd name="connsiteX18" fmla="*/ 0 w 2610930"/>
                  <a:gd name="connsiteY18" fmla="*/ 303334 h 708988"/>
                  <a:gd name="connsiteX19" fmla="*/ 0 w 2610930"/>
                  <a:gd name="connsiteY19" fmla="*/ 303334 h 708988"/>
                  <a:gd name="connsiteX20" fmla="*/ 0 w 2610930"/>
                  <a:gd name="connsiteY20" fmla="*/ 86669 h 7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0930" h="708988">
                    <a:moveTo>
                      <a:pt x="0" y="86669"/>
                    </a:moveTo>
                    <a:cubicBezTo>
                      <a:pt x="0" y="38803"/>
                      <a:pt x="38803" y="0"/>
                      <a:pt x="86669" y="0"/>
                    </a:cubicBezTo>
                    <a:lnTo>
                      <a:pt x="435155" y="0"/>
                    </a:lnTo>
                    <a:lnTo>
                      <a:pt x="435155" y="0"/>
                    </a:lnTo>
                    <a:lnTo>
                      <a:pt x="1087888" y="0"/>
                    </a:lnTo>
                    <a:lnTo>
                      <a:pt x="2524261" y="0"/>
                    </a:lnTo>
                    <a:cubicBezTo>
                      <a:pt x="2572127" y="0"/>
                      <a:pt x="2610930" y="38803"/>
                      <a:pt x="2610930" y="86669"/>
                    </a:cubicBezTo>
                    <a:lnTo>
                      <a:pt x="2610930" y="303334"/>
                    </a:lnTo>
                    <a:lnTo>
                      <a:pt x="2610930" y="303334"/>
                    </a:lnTo>
                    <a:lnTo>
                      <a:pt x="2610930" y="433334"/>
                    </a:lnTo>
                    <a:lnTo>
                      <a:pt x="2610930" y="433332"/>
                    </a:lnTo>
                    <a:cubicBezTo>
                      <a:pt x="2610930" y="481198"/>
                      <a:pt x="2572127" y="520001"/>
                      <a:pt x="2524261" y="520001"/>
                    </a:cubicBezTo>
                    <a:lnTo>
                      <a:pt x="1087888" y="520001"/>
                    </a:lnTo>
                    <a:lnTo>
                      <a:pt x="1474452" y="708988"/>
                    </a:lnTo>
                    <a:lnTo>
                      <a:pt x="435155" y="520001"/>
                    </a:lnTo>
                    <a:lnTo>
                      <a:pt x="86669" y="520001"/>
                    </a:lnTo>
                    <a:cubicBezTo>
                      <a:pt x="38803" y="520001"/>
                      <a:pt x="0" y="481198"/>
                      <a:pt x="0" y="433332"/>
                    </a:cubicBezTo>
                    <a:lnTo>
                      <a:pt x="0" y="433334"/>
                    </a:lnTo>
                    <a:lnTo>
                      <a:pt x="0" y="303334"/>
                    </a:lnTo>
                    <a:lnTo>
                      <a:pt x="0" y="303334"/>
                    </a:lnTo>
                    <a:lnTo>
                      <a:pt x="0" y="86669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876E826-6EA7-4FB7-B0D4-06B9E993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91" y="1288698"/>
                <a:ext cx="2610930" cy="470000"/>
              </a:xfrm>
              <a:custGeom>
                <a:avLst/>
                <a:gdLst>
                  <a:gd name="connsiteX0" fmla="*/ 0 w 2610930"/>
                  <a:gd name="connsiteY0" fmla="*/ 86669 h 520001"/>
                  <a:gd name="connsiteX1" fmla="*/ 86669 w 2610930"/>
                  <a:gd name="connsiteY1" fmla="*/ 0 h 520001"/>
                  <a:gd name="connsiteX2" fmla="*/ 435155 w 2610930"/>
                  <a:gd name="connsiteY2" fmla="*/ 0 h 520001"/>
                  <a:gd name="connsiteX3" fmla="*/ 435155 w 2610930"/>
                  <a:gd name="connsiteY3" fmla="*/ 0 h 520001"/>
                  <a:gd name="connsiteX4" fmla="*/ 1087888 w 2610930"/>
                  <a:gd name="connsiteY4" fmla="*/ 0 h 520001"/>
                  <a:gd name="connsiteX5" fmla="*/ 2524261 w 2610930"/>
                  <a:gd name="connsiteY5" fmla="*/ 0 h 520001"/>
                  <a:gd name="connsiteX6" fmla="*/ 2610930 w 2610930"/>
                  <a:gd name="connsiteY6" fmla="*/ 86669 h 520001"/>
                  <a:gd name="connsiteX7" fmla="*/ 2610930 w 2610930"/>
                  <a:gd name="connsiteY7" fmla="*/ 303334 h 520001"/>
                  <a:gd name="connsiteX8" fmla="*/ 2610930 w 2610930"/>
                  <a:gd name="connsiteY8" fmla="*/ 303334 h 520001"/>
                  <a:gd name="connsiteX9" fmla="*/ 2610930 w 2610930"/>
                  <a:gd name="connsiteY9" fmla="*/ 433334 h 520001"/>
                  <a:gd name="connsiteX10" fmla="*/ 2610930 w 2610930"/>
                  <a:gd name="connsiteY10" fmla="*/ 433332 h 520001"/>
                  <a:gd name="connsiteX11" fmla="*/ 2524261 w 2610930"/>
                  <a:gd name="connsiteY11" fmla="*/ 520001 h 520001"/>
                  <a:gd name="connsiteX12" fmla="*/ 1087888 w 2610930"/>
                  <a:gd name="connsiteY12" fmla="*/ 520001 h 520001"/>
                  <a:gd name="connsiteX13" fmla="*/ 761530 w 2610930"/>
                  <a:gd name="connsiteY13" fmla="*/ 585001 h 520001"/>
                  <a:gd name="connsiteX14" fmla="*/ 435155 w 2610930"/>
                  <a:gd name="connsiteY14" fmla="*/ 520001 h 520001"/>
                  <a:gd name="connsiteX15" fmla="*/ 86669 w 2610930"/>
                  <a:gd name="connsiteY15" fmla="*/ 520001 h 520001"/>
                  <a:gd name="connsiteX16" fmla="*/ 0 w 2610930"/>
                  <a:gd name="connsiteY16" fmla="*/ 433332 h 520001"/>
                  <a:gd name="connsiteX17" fmla="*/ 0 w 2610930"/>
                  <a:gd name="connsiteY17" fmla="*/ 433334 h 520001"/>
                  <a:gd name="connsiteX18" fmla="*/ 0 w 2610930"/>
                  <a:gd name="connsiteY18" fmla="*/ 303334 h 520001"/>
                  <a:gd name="connsiteX19" fmla="*/ 0 w 2610930"/>
                  <a:gd name="connsiteY19" fmla="*/ 303334 h 520001"/>
                  <a:gd name="connsiteX20" fmla="*/ 0 w 2610930"/>
                  <a:gd name="connsiteY20" fmla="*/ 86669 h 520001"/>
                  <a:gd name="connsiteX0" fmla="*/ 0 w 2610930"/>
                  <a:gd name="connsiteY0" fmla="*/ 86669 h 708988"/>
                  <a:gd name="connsiteX1" fmla="*/ 86669 w 2610930"/>
                  <a:gd name="connsiteY1" fmla="*/ 0 h 708988"/>
                  <a:gd name="connsiteX2" fmla="*/ 435155 w 2610930"/>
                  <a:gd name="connsiteY2" fmla="*/ 0 h 708988"/>
                  <a:gd name="connsiteX3" fmla="*/ 435155 w 2610930"/>
                  <a:gd name="connsiteY3" fmla="*/ 0 h 708988"/>
                  <a:gd name="connsiteX4" fmla="*/ 1087888 w 2610930"/>
                  <a:gd name="connsiteY4" fmla="*/ 0 h 708988"/>
                  <a:gd name="connsiteX5" fmla="*/ 2524261 w 2610930"/>
                  <a:gd name="connsiteY5" fmla="*/ 0 h 708988"/>
                  <a:gd name="connsiteX6" fmla="*/ 2610930 w 2610930"/>
                  <a:gd name="connsiteY6" fmla="*/ 86669 h 708988"/>
                  <a:gd name="connsiteX7" fmla="*/ 2610930 w 2610930"/>
                  <a:gd name="connsiteY7" fmla="*/ 303334 h 708988"/>
                  <a:gd name="connsiteX8" fmla="*/ 2610930 w 2610930"/>
                  <a:gd name="connsiteY8" fmla="*/ 303334 h 708988"/>
                  <a:gd name="connsiteX9" fmla="*/ 2610930 w 2610930"/>
                  <a:gd name="connsiteY9" fmla="*/ 433334 h 708988"/>
                  <a:gd name="connsiteX10" fmla="*/ 2610930 w 2610930"/>
                  <a:gd name="connsiteY10" fmla="*/ 433332 h 708988"/>
                  <a:gd name="connsiteX11" fmla="*/ 2524261 w 2610930"/>
                  <a:gd name="connsiteY11" fmla="*/ 520001 h 708988"/>
                  <a:gd name="connsiteX12" fmla="*/ 1087888 w 2610930"/>
                  <a:gd name="connsiteY12" fmla="*/ 520001 h 708988"/>
                  <a:gd name="connsiteX13" fmla="*/ 1474452 w 2610930"/>
                  <a:gd name="connsiteY13" fmla="*/ 708988 h 708988"/>
                  <a:gd name="connsiteX14" fmla="*/ 435155 w 2610930"/>
                  <a:gd name="connsiteY14" fmla="*/ 520001 h 708988"/>
                  <a:gd name="connsiteX15" fmla="*/ 86669 w 2610930"/>
                  <a:gd name="connsiteY15" fmla="*/ 520001 h 708988"/>
                  <a:gd name="connsiteX16" fmla="*/ 0 w 2610930"/>
                  <a:gd name="connsiteY16" fmla="*/ 433332 h 708988"/>
                  <a:gd name="connsiteX17" fmla="*/ 0 w 2610930"/>
                  <a:gd name="connsiteY17" fmla="*/ 433334 h 708988"/>
                  <a:gd name="connsiteX18" fmla="*/ 0 w 2610930"/>
                  <a:gd name="connsiteY18" fmla="*/ 303334 h 708988"/>
                  <a:gd name="connsiteX19" fmla="*/ 0 w 2610930"/>
                  <a:gd name="connsiteY19" fmla="*/ 303334 h 708988"/>
                  <a:gd name="connsiteX20" fmla="*/ 0 w 2610930"/>
                  <a:gd name="connsiteY20" fmla="*/ 86669 h 70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0930" h="708988">
                    <a:moveTo>
                      <a:pt x="0" y="86669"/>
                    </a:moveTo>
                    <a:cubicBezTo>
                      <a:pt x="0" y="38803"/>
                      <a:pt x="38803" y="0"/>
                      <a:pt x="86669" y="0"/>
                    </a:cubicBezTo>
                    <a:lnTo>
                      <a:pt x="435155" y="0"/>
                    </a:lnTo>
                    <a:lnTo>
                      <a:pt x="435155" y="0"/>
                    </a:lnTo>
                    <a:lnTo>
                      <a:pt x="1087888" y="0"/>
                    </a:lnTo>
                    <a:lnTo>
                      <a:pt x="2524261" y="0"/>
                    </a:lnTo>
                    <a:cubicBezTo>
                      <a:pt x="2572127" y="0"/>
                      <a:pt x="2610930" y="38803"/>
                      <a:pt x="2610930" y="86669"/>
                    </a:cubicBezTo>
                    <a:lnTo>
                      <a:pt x="2610930" y="303334"/>
                    </a:lnTo>
                    <a:lnTo>
                      <a:pt x="2610930" y="303334"/>
                    </a:lnTo>
                    <a:lnTo>
                      <a:pt x="2610930" y="433334"/>
                    </a:lnTo>
                    <a:lnTo>
                      <a:pt x="2610930" y="433332"/>
                    </a:lnTo>
                    <a:cubicBezTo>
                      <a:pt x="2610930" y="481198"/>
                      <a:pt x="2572127" y="520001"/>
                      <a:pt x="2524261" y="520001"/>
                    </a:cubicBezTo>
                    <a:lnTo>
                      <a:pt x="1087888" y="520001"/>
                    </a:lnTo>
                    <a:lnTo>
                      <a:pt x="1474452" y="708988"/>
                    </a:lnTo>
                    <a:lnTo>
                      <a:pt x="435155" y="520001"/>
                    </a:lnTo>
                    <a:lnTo>
                      <a:pt x="86669" y="520001"/>
                    </a:lnTo>
                    <a:cubicBezTo>
                      <a:pt x="38803" y="520001"/>
                      <a:pt x="0" y="481198"/>
                      <a:pt x="0" y="433332"/>
                    </a:cubicBezTo>
                    <a:lnTo>
                      <a:pt x="0" y="433334"/>
                    </a:lnTo>
                    <a:lnTo>
                      <a:pt x="0" y="303334"/>
                    </a:lnTo>
                    <a:lnTo>
                      <a:pt x="0" y="303334"/>
                    </a:lnTo>
                    <a:lnTo>
                      <a:pt x="0" y="86669"/>
                    </a:lnTo>
                    <a:close/>
                  </a:path>
                </a:pathLst>
              </a:custGeom>
              <a:blipFill>
                <a:blip r:embed="rId14"/>
                <a:stretch>
                  <a:fillRect b="-15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D6532F-F144-4FD4-8033-4C0279607150}"/>
              </a:ext>
            </a:extLst>
          </p:cNvPr>
          <p:cNvSpPr/>
          <p:nvPr/>
        </p:nvSpPr>
        <p:spPr>
          <a:xfrm>
            <a:off x="209762" y="6317421"/>
            <a:ext cx="4618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https://www.liveworksheets.com/ot1467404bz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12" grpId="0"/>
      <p:bldP spid="47" grpId="0"/>
      <p:bldP spid="48" grpId="0"/>
      <p:bldP spid="49" grpId="0"/>
      <p:bldP spid="58" grpId="0" animBg="1"/>
      <p:bldP spid="59" grpId="0"/>
      <p:bldP spid="60" grpId="0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إيجاد المعكوس وتمثيله بيانياً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FC1A97-FFC4-43F3-9CC8-E0B6680A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4292" y="765956"/>
            <a:ext cx="6303202" cy="473363"/>
          </a:xfrm>
          <a:prstGeom prst="rect">
            <a:avLst/>
          </a:prstGeom>
        </p:spPr>
      </p:pic>
      <p:sp>
        <p:nvSpPr>
          <p:cNvPr id="37" name="مربع نص 3">
            <a:extLst>
              <a:ext uri="{FF2B5EF4-FFF2-40B4-BE49-F238E27FC236}">
                <a16:creationId xmlns:a16="http://schemas.microsoft.com/office/drawing/2014/main" xmlns="" id="{CA132EA0-C0A3-4570-BE58-BF1D9A8BE6BA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D0E021B-D5C5-4C2F-BB98-EEC0FCF0EB3B}"/>
                  </a:ext>
                </a:extLst>
              </p:cNvPr>
              <p:cNvSpPr txBox="1"/>
              <p:nvPr/>
            </p:nvSpPr>
            <p:spPr>
              <a:xfrm>
                <a:off x="402956" y="1239319"/>
                <a:ext cx="226275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2A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E021B-D5C5-4C2F-BB98-EEC0FCF0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1239319"/>
                <a:ext cx="2262753" cy="407099"/>
              </a:xfrm>
              <a:prstGeom prst="rect">
                <a:avLst/>
              </a:prstGeom>
              <a:blipFill>
                <a:blip r:embed="rId4"/>
                <a:stretch>
                  <a:fillRect l="-2695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6DA3C6-9C20-4BBF-9188-14BE8B87E2DA}"/>
              </a:ext>
            </a:extLst>
          </p:cNvPr>
          <p:cNvSpPr txBox="1"/>
          <p:nvPr/>
        </p:nvSpPr>
        <p:spPr>
          <a:xfrm>
            <a:off x="1487838" y="1921904"/>
            <a:ext cx="15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نبدل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BH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ar-BH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بـ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4085B70-9E32-41B1-8D37-A47224DCEFB0}"/>
                  </a:ext>
                </a:extLst>
              </p:cNvPr>
              <p:cNvSpPr txBox="1"/>
              <p:nvPr/>
            </p:nvSpPr>
            <p:spPr>
              <a:xfrm>
                <a:off x="712923" y="2291236"/>
                <a:ext cx="154983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085B70-9E32-41B1-8D37-A47224DC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3" y="2291236"/>
                <a:ext cx="1549830" cy="470000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923D99-CA11-46CA-9E9A-752D2AD44B1C}"/>
              </a:ext>
            </a:extLst>
          </p:cNvPr>
          <p:cNvSpPr txBox="1"/>
          <p:nvPr/>
        </p:nvSpPr>
        <p:spPr>
          <a:xfrm>
            <a:off x="1084883" y="3059668"/>
            <a:ext cx="15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BH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ar-BH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بـدلالة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C50BF6F-1617-48C6-8294-43EFD34DC7A8}"/>
                  </a:ext>
                </a:extLst>
              </p:cNvPr>
              <p:cNvSpPr txBox="1"/>
              <p:nvPr/>
            </p:nvSpPr>
            <p:spPr>
              <a:xfrm>
                <a:off x="611075" y="3417885"/>
                <a:ext cx="1906292" cy="583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50BF6F-1617-48C6-8294-43EFD34DC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5" y="3417885"/>
                <a:ext cx="1906292" cy="583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2EBE196-6B82-4F8B-BBC9-B1F7306E8E20}"/>
                  </a:ext>
                </a:extLst>
              </p:cNvPr>
              <p:cNvSpPr txBox="1"/>
              <p:nvPr/>
            </p:nvSpPr>
            <p:spPr>
              <a:xfrm>
                <a:off x="-75224" y="3879209"/>
                <a:ext cx="3082186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∓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EBE196-6B82-4F8B-BBC9-B1F7306E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224" y="3879209"/>
                <a:ext cx="3082186" cy="843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08F0557-1E22-43BF-8FB8-7C42FDDF4FE1}"/>
                  </a:ext>
                </a:extLst>
              </p:cNvPr>
              <p:cNvSpPr txBox="1"/>
              <p:nvPr/>
            </p:nvSpPr>
            <p:spPr>
              <a:xfrm>
                <a:off x="209762" y="4751503"/>
                <a:ext cx="208452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b="1" dirty="0">
                    <a:solidFill>
                      <a:srgbClr val="FF0000"/>
                    </a:solidFill>
                  </a:rPr>
                  <a:t>نبدل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ar-BH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ar-BH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بـ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ar-BH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BH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8F0557-1E22-43BF-8FB8-7C42FDDF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62" y="4751503"/>
                <a:ext cx="2084521" cy="375552"/>
              </a:xfrm>
              <a:prstGeom prst="rect">
                <a:avLst/>
              </a:prstGeom>
              <a:blipFill>
                <a:blip r:embed="rId8"/>
                <a:stretch>
                  <a:fillRect t="-8065" r="-263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DD95C87-8F66-4F4E-B3CF-308D92F0DAE0}"/>
                  </a:ext>
                </a:extLst>
              </p:cNvPr>
              <p:cNvSpPr txBox="1"/>
              <p:nvPr/>
            </p:nvSpPr>
            <p:spPr>
              <a:xfrm>
                <a:off x="182373" y="5104363"/>
                <a:ext cx="2610930" cy="843885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D95C87-8F66-4F4E-B3CF-308D92F0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3" y="5104363"/>
                <a:ext cx="2610930" cy="8438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145950-409B-4E4B-8A1A-2165D66F4891}"/>
              </a:ext>
            </a:extLst>
          </p:cNvPr>
          <p:cNvSpPr txBox="1"/>
          <p:nvPr/>
        </p:nvSpPr>
        <p:spPr>
          <a:xfrm>
            <a:off x="2793303" y="5145831"/>
            <a:ext cx="102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المعكوس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8155414-4EA4-4E63-A710-238A472C906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6418"/>
            <a:ext cx="4852528" cy="409759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62BDE02-C845-47AC-ABBE-9E9F5AB4200E}"/>
              </a:ext>
            </a:extLst>
          </p:cNvPr>
          <p:cNvCxnSpPr>
            <a:cxnSpLocks/>
          </p:cNvCxnSpPr>
          <p:nvPr/>
        </p:nvCxnSpPr>
        <p:spPr>
          <a:xfrm flipH="1">
            <a:off x="6672511" y="2311760"/>
            <a:ext cx="3662291" cy="3007723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6563881B-22D1-4FB0-8215-B9C25B523966}"/>
                  </a:ext>
                </a:extLst>
              </p:cNvPr>
              <p:cNvSpPr txBox="1"/>
              <p:nvPr/>
            </p:nvSpPr>
            <p:spPr>
              <a:xfrm>
                <a:off x="9814295" y="191290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563881B-22D1-4FB0-8215-B9C25B52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95" y="1912908"/>
                <a:ext cx="82999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24FC98E-4747-4314-B999-CCC05714F14D}"/>
              </a:ext>
            </a:extLst>
          </p:cNvPr>
          <p:cNvSpPr txBox="1"/>
          <p:nvPr/>
        </p:nvSpPr>
        <p:spPr>
          <a:xfrm>
            <a:off x="8405182" y="3507608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5DF1F1-E100-4CA5-B907-4F6503BE5D96}"/>
              </a:ext>
            </a:extLst>
          </p:cNvPr>
          <p:cNvSpPr txBox="1"/>
          <p:nvPr/>
        </p:nvSpPr>
        <p:spPr>
          <a:xfrm>
            <a:off x="8155168" y="2953402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2C091AF-35F8-464C-AE05-E28D40AB8119}"/>
              </a:ext>
            </a:extLst>
          </p:cNvPr>
          <p:cNvSpPr txBox="1"/>
          <p:nvPr/>
        </p:nvSpPr>
        <p:spPr>
          <a:xfrm>
            <a:off x="8667556" y="2953402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2" name="شكل حر 26">
            <a:extLst>
              <a:ext uri="{FF2B5EF4-FFF2-40B4-BE49-F238E27FC236}">
                <a16:creationId xmlns:a16="http://schemas.microsoft.com/office/drawing/2014/main" xmlns="" id="{B23980B9-9CEA-4199-98E3-5C443F946E7F}"/>
              </a:ext>
            </a:extLst>
          </p:cNvPr>
          <p:cNvSpPr/>
          <p:nvPr/>
        </p:nvSpPr>
        <p:spPr>
          <a:xfrm>
            <a:off x="8118400" y="2546252"/>
            <a:ext cx="774240" cy="1118422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8EAD385-FF95-44A2-B64B-564D310FABEE}"/>
              </a:ext>
            </a:extLst>
          </p:cNvPr>
          <p:cNvSpPr txBox="1"/>
          <p:nvPr/>
        </p:nvSpPr>
        <p:spPr>
          <a:xfrm>
            <a:off x="8423790" y="3480008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FED587C-A183-428B-A4E8-DA4DA795A434}"/>
              </a:ext>
            </a:extLst>
          </p:cNvPr>
          <p:cNvSpPr txBox="1"/>
          <p:nvPr/>
        </p:nvSpPr>
        <p:spPr>
          <a:xfrm>
            <a:off x="9207948" y="3244334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2616D48-E2A8-45D7-A1C7-F8EF85E84EBB}"/>
              </a:ext>
            </a:extLst>
          </p:cNvPr>
          <p:cNvSpPr txBox="1"/>
          <p:nvPr/>
        </p:nvSpPr>
        <p:spPr>
          <a:xfrm>
            <a:off x="9207948" y="3709471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" name="شكل حر 26">
            <a:extLst>
              <a:ext uri="{FF2B5EF4-FFF2-40B4-BE49-F238E27FC236}">
                <a16:creationId xmlns:a16="http://schemas.microsoft.com/office/drawing/2014/main" xmlns="" id="{22158084-5437-4D17-8AC0-61013883DE11}"/>
              </a:ext>
            </a:extLst>
          </p:cNvPr>
          <p:cNvSpPr/>
          <p:nvPr/>
        </p:nvSpPr>
        <p:spPr>
          <a:xfrm rot="5400000">
            <a:off x="8832269" y="3096659"/>
            <a:ext cx="498412" cy="1118422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979BFCE-4179-4756-BE70-2403CC9B43A4}"/>
                  </a:ext>
                </a:extLst>
              </p:cNvPr>
              <p:cNvSpPr txBox="1"/>
              <p:nvPr/>
            </p:nvSpPr>
            <p:spPr>
              <a:xfrm>
                <a:off x="8118400" y="1162965"/>
                <a:ext cx="1857198" cy="375552"/>
              </a:xfrm>
              <a:prstGeom prst="wedgeRectCallout">
                <a:avLst>
                  <a:gd name="adj1" fmla="val -11564"/>
                  <a:gd name="adj2" fmla="val 364794"/>
                </a:avLst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979BFCE-4179-4756-BE70-2403CC9B4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00" y="1162965"/>
                <a:ext cx="1857198" cy="375552"/>
              </a:xfrm>
              <a:prstGeom prst="wedgeRectCallout">
                <a:avLst>
                  <a:gd name="adj1" fmla="val -11564"/>
                  <a:gd name="adj2" fmla="val 364794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E342317F-3C0D-48E2-A41D-19FEA9C0753D}"/>
                  </a:ext>
                </a:extLst>
              </p:cNvPr>
              <p:cNvSpPr txBox="1"/>
              <p:nvPr/>
            </p:nvSpPr>
            <p:spPr>
              <a:xfrm>
                <a:off x="9446543" y="2639196"/>
                <a:ext cx="2334148" cy="718658"/>
              </a:xfrm>
              <a:custGeom>
                <a:avLst/>
                <a:gdLst>
                  <a:gd name="connsiteX0" fmla="*/ 0 w 2610930"/>
                  <a:gd name="connsiteY0" fmla="*/ 86669 h 520001"/>
                  <a:gd name="connsiteX1" fmla="*/ 86669 w 2610930"/>
                  <a:gd name="connsiteY1" fmla="*/ 0 h 520001"/>
                  <a:gd name="connsiteX2" fmla="*/ 435155 w 2610930"/>
                  <a:gd name="connsiteY2" fmla="*/ 0 h 520001"/>
                  <a:gd name="connsiteX3" fmla="*/ 435155 w 2610930"/>
                  <a:gd name="connsiteY3" fmla="*/ 0 h 520001"/>
                  <a:gd name="connsiteX4" fmla="*/ 1087888 w 2610930"/>
                  <a:gd name="connsiteY4" fmla="*/ 0 h 520001"/>
                  <a:gd name="connsiteX5" fmla="*/ 2524261 w 2610930"/>
                  <a:gd name="connsiteY5" fmla="*/ 0 h 520001"/>
                  <a:gd name="connsiteX6" fmla="*/ 2610930 w 2610930"/>
                  <a:gd name="connsiteY6" fmla="*/ 86669 h 520001"/>
                  <a:gd name="connsiteX7" fmla="*/ 2610930 w 2610930"/>
                  <a:gd name="connsiteY7" fmla="*/ 303334 h 520001"/>
                  <a:gd name="connsiteX8" fmla="*/ 2610930 w 2610930"/>
                  <a:gd name="connsiteY8" fmla="*/ 303334 h 520001"/>
                  <a:gd name="connsiteX9" fmla="*/ 2610930 w 2610930"/>
                  <a:gd name="connsiteY9" fmla="*/ 433334 h 520001"/>
                  <a:gd name="connsiteX10" fmla="*/ 2610930 w 2610930"/>
                  <a:gd name="connsiteY10" fmla="*/ 433332 h 520001"/>
                  <a:gd name="connsiteX11" fmla="*/ 2524261 w 2610930"/>
                  <a:gd name="connsiteY11" fmla="*/ 520001 h 520001"/>
                  <a:gd name="connsiteX12" fmla="*/ 1087888 w 2610930"/>
                  <a:gd name="connsiteY12" fmla="*/ 520001 h 520001"/>
                  <a:gd name="connsiteX13" fmla="*/ 761530 w 2610930"/>
                  <a:gd name="connsiteY13" fmla="*/ 585001 h 520001"/>
                  <a:gd name="connsiteX14" fmla="*/ 435155 w 2610930"/>
                  <a:gd name="connsiteY14" fmla="*/ 520001 h 520001"/>
                  <a:gd name="connsiteX15" fmla="*/ 86669 w 2610930"/>
                  <a:gd name="connsiteY15" fmla="*/ 520001 h 520001"/>
                  <a:gd name="connsiteX16" fmla="*/ 0 w 2610930"/>
                  <a:gd name="connsiteY16" fmla="*/ 433332 h 520001"/>
                  <a:gd name="connsiteX17" fmla="*/ 0 w 2610930"/>
                  <a:gd name="connsiteY17" fmla="*/ 433334 h 520001"/>
                  <a:gd name="connsiteX18" fmla="*/ 0 w 2610930"/>
                  <a:gd name="connsiteY18" fmla="*/ 303334 h 520001"/>
                  <a:gd name="connsiteX19" fmla="*/ 0 w 2610930"/>
                  <a:gd name="connsiteY19" fmla="*/ 303334 h 520001"/>
                  <a:gd name="connsiteX20" fmla="*/ 0 w 2610930"/>
                  <a:gd name="connsiteY20" fmla="*/ 86669 h 520001"/>
                  <a:gd name="connsiteX0" fmla="*/ 0 w 2610930"/>
                  <a:gd name="connsiteY0" fmla="*/ 86669 h 708988"/>
                  <a:gd name="connsiteX1" fmla="*/ 86669 w 2610930"/>
                  <a:gd name="connsiteY1" fmla="*/ 0 h 708988"/>
                  <a:gd name="connsiteX2" fmla="*/ 435155 w 2610930"/>
                  <a:gd name="connsiteY2" fmla="*/ 0 h 708988"/>
                  <a:gd name="connsiteX3" fmla="*/ 435155 w 2610930"/>
                  <a:gd name="connsiteY3" fmla="*/ 0 h 708988"/>
                  <a:gd name="connsiteX4" fmla="*/ 1087888 w 2610930"/>
                  <a:gd name="connsiteY4" fmla="*/ 0 h 708988"/>
                  <a:gd name="connsiteX5" fmla="*/ 2524261 w 2610930"/>
                  <a:gd name="connsiteY5" fmla="*/ 0 h 708988"/>
                  <a:gd name="connsiteX6" fmla="*/ 2610930 w 2610930"/>
                  <a:gd name="connsiteY6" fmla="*/ 86669 h 708988"/>
                  <a:gd name="connsiteX7" fmla="*/ 2610930 w 2610930"/>
                  <a:gd name="connsiteY7" fmla="*/ 303334 h 708988"/>
                  <a:gd name="connsiteX8" fmla="*/ 2610930 w 2610930"/>
                  <a:gd name="connsiteY8" fmla="*/ 303334 h 708988"/>
                  <a:gd name="connsiteX9" fmla="*/ 2610930 w 2610930"/>
                  <a:gd name="connsiteY9" fmla="*/ 433334 h 708988"/>
                  <a:gd name="connsiteX10" fmla="*/ 2610930 w 2610930"/>
                  <a:gd name="connsiteY10" fmla="*/ 433332 h 708988"/>
                  <a:gd name="connsiteX11" fmla="*/ 2524261 w 2610930"/>
                  <a:gd name="connsiteY11" fmla="*/ 520001 h 708988"/>
                  <a:gd name="connsiteX12" fmla="*/ 1087888 w 2610930"/>
                  <a:gd name="connsiteY12" fmla="*/ 520001 h 708988"/>
                  <a:gd name="connsiteX13" fmla="*/ 1474452 w 2610930"/>
                  <a:gd name="connsiteY13" fmla="*/ 708988 h 708988"/>
                  <a:gd name="connsiteX14" fmla="*/ 435155 w 2610930"/>
                  <a:gd name="connsiteY14" fmla="*/ 520001 h 708988"/>
                  <a:gd name="connsiteX15" fmla="*/ 86669 w 2610930"/>
                  <a:gd name="connsiteY15" fmla="*/ 520001 h 708988"/>
                  <a:gd name="connsiteX16" fmla="*/ 0 w 2610930"/>
                  <a:gd name="connsiteY16" fmla="*/ 433332 h 708988"/>
                  <a:gd name="connsiteX17" fmla="*/ 0 w 2610930"/>
                  <a:gd name="connsiteY17" fmla="*/ 433334 h 708988"/>
                  <a:gd name="connsiteX18" fmla="*/ 0 w 2610930"/>
                  <a:gd name="connsiteY18" fmla="*/ 303334 h 708988"/>
                  <a:gd name="connsiteX19" fmla="*/ 0 w 2610930"/>
                  <a:gd name="connsiteY19" fmla="*/ 303334 h 708988"/>
                  <a:gd name="connsiteX20" fmla="*/ 0 w 2610930"/>
                  <a:gd name="connsiteY20" fmla="*/ 86669 h 708988"/>
                  <a:gd name="connsiteX0" fmla="*/ 185536 w 2796466"/>
                  <a:gd name="connsiteY0" fmla="*/ 86669 h 803539"/>
                  <a:gd name="connsiteX1" fmla="*/ 272205 w 2796466"/>
                  <a:gd name="connsiteY1" fmla="*/ 0 h 803539"/>
                  <a:gd name="connsiteX2" fmla="*/ 620691 w 2796466"/>
                  <a:gd name="connsiteY2" fmla="*/ 0 h 803539"/>
                  <a:gd name="connsiteX3" fmla="*/ 620691 w 2796466"/>
                  <a:gd name="connsiteY3" fmla="*/ 0 h 803539"/>
                  <a:gd name="connsiteX4" fmla="*/ 1273424 w 2796466"/>
                  <a:gd name="connsiteY4" fmla="*/ 0 h 803539"/>
                  <a:gd name="connsiteX5" fmla="*/ 2709797 w 2796466"/>
                  <a:gd name="connsiteY5" fmla="*/ 0 h 803539"/>
                  <a:gd name="connsiteX6" fmla="*/ 2796466 w 2796466"/>
                  <a:gd name="connsiteY6" fmla="*/ 86669 h 803539"/>
                  <a:gd name="connsiteX7" fmla="*/ 2796466 w 2796466"/>
                  <a:gd name="connsiteY7" fmla="*/ 303334 h 803539"/>
                  <a:gd name="connsiteX8" fmla="*/ 2796466 w 2796466"/>
                  <a:gd name="connsiteY8" fmla="*/ 303334 h 803539"/>
                  <a:gd name="connsiteX9" fmla="*/ 2796466 w 2796466"/>
                  <a:gd name="connsiteY9" fmla="*/ 433334 h 803539"/>
                  <a:gd name="connsiteX10" fmla="*/ 2796466 w 2796466"/>
                  <a:gd name="connsiteY10" fmla="*/ 433332 h 803539"/>
                  <a:gd name="connsiteX11" fmla="*/ 2709797 w 2796466"/>
                  <a:gd name="connsiteY11" fmla="*/ 520001 h 803539"/>
                  <a:gd name="connsiteX12" fmla="*/ 1273424 w 2796466"/>
                  <a:gd name="connsiteY12" fmla="*/ 520001 h 803539"/>
                  <a:gd name="connsiteX13" fmla="*/ 0 w 2796466"/>
                  <a:gd name="connsiteY13" fmla="*/ 803539 h 803539"/>
                  <a:gd name="connsiteX14" fmla="*/ 620691 w 2796466"/>
                  <a:gd name="connsiteY14" fmla="*/ 520001 h 803539"/>
                  <a:gd name="connsiteX15" fmla="*/ 272205 w 2796466"/>
                  <a:gd name="connsiteY15" fmla="*/ 520001 h 803539"/>
                  <a:gd name="connsiteX16" fmla="*/ 185536 w 2796466"/>
                  <a:gd name="connsiteY16" fmla="*/ 433332 h 803539"/>
                  <a:gd name="connsiteX17" fmla="*/ 185536 w 2796466"/>
                  <a:gd name="connsiteY17" fmla="*/ 433334 h 803539"/>
                  <a:gd name="connsiteX18" fmla="*/ 185536 w 2796466"/>
                  <a:gd name="connsiteY18" fmla="*/ 303334 h 803539"/>
                  <a:gd name="connsiteX19" fmla="*/ 185536 w 2796466"/>
                  <a:gd name="connsiteY19" fmla="*/ 303334 h 803539"/>
                  <a:gd name="connsiteX20" fmla="*/ 185536 w 2796466"/>
                  <a:gd name="connsiteY20" fmla="*/ 86669 h 803539"/>
                  <a:gd name="connsiteX0" fmla="*/ 185536 w 2796466"/>
                  <a:gd name="connsiteY0" fmla="*/ 212502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25833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212502 h 929372"/>
                  <a:gd name="connsiteX0" fmla="*/ 185536 w 2796466"/>
                  <a:gd name="connsiteY0" fmla="*/ 212502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212502 h 929372"/>
                  <a:gd name="connsiteX0" fmla="*/ 185536 w 2796466"/>
                  <a:gd name="connsiteY0" fmla="*/ 133857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133857 h 929372"/>
                  <a:gd name="connsiteX0" fmla="*/ 185536 w 2796466"/>
                  <a:gd name="connsiteY0" fmla="*/ 133857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55211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133857 h 929372"/>
                  <a:gd name="connsiteX0" fmla="*/ 185536 w 2796466"/>
                  <a:gd name="connsiteY0" fmla="*/ 195340 h 990855"/>
                  <a:gd name="connsiteX1" fmla="*/ 272205 w 2796466"/>
                  <a:gd name="connsiteY1" fmla="*/ 187316 h 990855"/>
                  <a:gd name="connsiteX2" fmla="*/ 620691 w 2796466"/>
                  <a:gd name="connsiteY2" fmla="*/ 187316 h 990855"/>
                  <a:gd name="connsiteX3" fmla="*/ 620691 w 2796466"/>
                  <a:gd name="connsiteY3" fmla="*/ 77211 h 990855"/>
                  <a:gd name="connsiteX4" fmla="*/ 1273424 w 2796466"/>
                  <a:gd name="connsiteY4" fmla="*/ 61483 h 990855"/>
                  <a:gd name="connsiteX5" fmla="*/ 2709797 w 2796466"/>
                  <a:gd name="connsiteY5" fmla="*/ 187316 h 990855"/>
                  <a:gd name="connsiteX6" fmla="*/ 2796466 w 2796466"/>
                  <a:gd name="connsiteY6" fmla="*/ 6589 h 990855"/>
                  <a:gd name="connsiteX7" fmla="*/ 2796466 w 2796466"/>
                  <a:gd name="connsiteY7" fmla="*/ 490650 h 990855"/>
                  <a:gd name="connsiteX8" fmla="*/ 2796466 w 2796466"/>
                  <a:gd name="connsiteY8" fmla="*/ 490650 h 990855"/>
                  <a:gd name="connsiteX9" fmla="*/ 2796466 w 2796466"/>
                  <a:gd name="connsiteY9" fmla="*/ 620650 h 990855"/>
                  <a:gd name="connsiteX10" fmla="*/ 2796466 w 2796466"/>
                  <a:gd name="connsiteY10" fmla="*/ 620648 h 990855"/>
                  <a:gd name="connsiteX11" fmla="*/ 2709797 w 2796466"/>
                  <a:gd name="connsiteY11" fmla="*/ 707317 h 990855"/>
                  <a:gd name="connsiteX12" fmla="*/ 1273424 w 2796466"/>
                  <a:gd name="connsiteY12" fmla="*/ 707317 h 990855"/>
                  <a:gd name="connsiteX13" fmla="*/ 0 w 2796466"/>
                  <a:gd name="connsiteY13" fmla="*/ 990855 h 990855"/>
                  <a:gd name="connsiteX14" fmla="*/ 620691 w 2796466"/>
                  <a:gd name="connsiteY14" fmla="*/ 707317 h 990855"/>
                  <a:gd name="connsiteX15" fmla="*/ 272205 w 2796466"/>
                  <a:gd name="connsiteY15" fmla="*/ 707317 h 990855"/>
                  <a:gd name="connsiteX16" fmla="*/ 185536 w 2796466"/>
                  <a:gd name="connsiteY16" fmla="*/ 620648 h 990855"/>
                  <a:gd name="connsiteX17" fmla="*/ 185536 w 2796466"/>
                  <a:gd name="connsiteY17" fmla="*/ 620650 h 990855"/>
                  <a:gd name="connsiteX18" fmla="*/ 185536 w 2796466"/>
                  <a:gd name="connsiteY18" fmla="*/ 490650 h 990855"/>
                  <a:gd name="connsiteX19" fmla="*/ 185536 w 2796466"/>
                  <a:gd name="connsiteY19" fmla="*/ 490650 h 990855"/>
                  <a:gd name="connsiteX20" fmla="*/ 185536 w 2796466"/>
                  <a:gd name="connsiteY20" fmla="*/ 195340 h 990855"/>
                  <a:gd name="connsiteX0" fmla="*/ 185536 w 2796466"/>
                  <a:gd name="connsiteY0" fmla="*/ 195340 h 990855"/>
                  <a:gd name="connsiteX1" fmla="*/ 272205 w 2796466"/>
                  <a:gd name="connsiteY1" fmla="*/ 187316 h 990855"/>
                  <a:gd name="connsiteX2" fmla="*/ 620691 w 2796466"/>
                  <a:gd name="connsiteY2" fmla="*/ 187316 h 990855"/>
                  <a:gd name="connsiteX3" fmla="*/ 620691 w 2796466"/>
                  <a:gd name="connsiteY3" fmla="*/ 77211 h 990855"/>
                  <a:gd name="connsiteX4" fmla="*/ 1273424 w 2796466"/>
                  <a:gd name="connsiteY4" fmla="*/ 61483 h 990855"/>
                  <a:gd name="connsiteX5" fmla="*/ 2502720 w 2796466"/>
                  <a:gd name="connsiteY5" fmla="*/ 84830 h 990855"/>
                  <a:gd name="connsiteX6" fmla="*/ 2709797 w 2796466"/>
                  <a:gd name="connsiteY6" fmla="*/ 187316 h 990855"/>
                  <a:gd name="connsiteX7" fmla="*/ 2796466 w 2796466"/>
                  <a:gd name="connsiteY7" fmla="*/ 6589 h 990855"/>
                  <a:gd name="connsiteX8" fmla="*/ 2796466 w 2796466"/>
                  <a:gd name="connsiteY8" fmla="*/ 490650 h 990855"/>
                  <a:gd name="connsiteX9" fmla="*/ 2796466 w 2796466"/>
                  <a:gd name="connsiteY9" fmla="*/ 490650 h 990855"/>
                  <a:gd name="connsiteX10" fmla="*/ 2796466 w 2796466"/>
                  <a:gd name="connsiteY10" fmla="*/ 620650 h 990855"/>
                  <a:gd name="connsiteX11" fmla="*/ 2796466 w 2796466"/>
                  <a:gd name="connsiteY11" fmla="*/ 620648 h 990855"/>
                  <a:gd name="connsiteX12" fmla="*/ 2709797 w 2796466"/>
                  <a:gd name="connsiteY12" fmla="*/ 707317 h 990855"/>
                  <a:gd name="connsiteX13" fmla="*/ 1273424 w 2796466"/>
                  <a:gd name="connsiteY13" fmla="*/ 707317 h 990855"/>
                  <a:gd name="connsiteX14" fmla="*/ 0 w 2796466"/>
                  <a:gd name="connsiteY14" fmla="*/ 990855 h 990855"/>
                  <a:gd name="connsiteX15" fmla="*/ 620691 w 2796466"/>
                  <a:gd name="connsiteY15" fmla="*/ 707317 h 990855"/>
                  <a:gd name="connsiteX16" fmla="*/ 272205 w 2796466"/>
                  <a:gd name="connsiteY16" fmla="*/ 707317 h 990855"/>
                  <a:gd name="connsiteX17" fmla="*/ 185536 w 2796466"/>
                  <a:gd name="connsiteY17" fmla="*/ 620648 h 990855"/>
                  <a:gd name="connsiteX18" fmla="*/ 185536 w 2796466"/>
                  <a:gd name="connsiteY18" fmla="*/ 620650 h 990855"/>
                  <a:gd name="connsiteX19" fmla="*/ 185536 w 2796466"/>
                  <a:gd name="connsiteY19" fmla="*/ 490650 h 990855"/>
                  <a:gd name="connsiteX20" fmla="*/ 185536 w 2796466"/>
                  <a:gd name="connsiteY20" fmla="*/ 490650 h 990855"/>
                  <a:gd name="connsiteX21" fmla="*/ 185536 w 2796466"/>
                  <a:gd name="connsiteY21" fmla="*/ 195340 h 9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6466" h="990855">
                    <a:moveTo>
                      <a:pt x="185536" y="195340"/>
                    </a:moveTo>
                    <a:cubicBezTo>
                      <a:pt x="185536" y="147474"/>
                      <a:pt x="224339" y="187316"/>
                      <a:pt x="272205" y="187316"/>
                    </a:cubicBezTo>
                    <a:lnTo>
                      <a:pt x="620691" y="187316"/>
                    </a:lnTo>
                    <a:lnTo>
                      <a:pt x="620691" y="77211"/>
                    </a:lnTo>
                    <a:lnTo>
                      <a:pt x="1273424" y="61483"/>
                    </a:lnTo>
                    <a:cubicBezTo>
                      <a:pt x="1688807" y="95481"/>
                      <a:pt x="2087337" y="50832"/>
                      <a:pt x="2502720" y="84830"/>
                    </a:cubicBezTo>
                    <a:lnTo>
                      <a:pt x="2709797" y="187316"/>
                    </a:lnTo>
                    <a:cubicBezTo>
                      <a:pt x="2757663" y="187316"/>
                      <a:pt x="2796466" y="-41277"/>
                      <a:pt x="2796466" y="6589"/>
                    </a:cubicBezTo>
                    <a:lnTo>
                      <a:pt x="2796466" y="490650"/>
                    </a:lnTo>
                    <a:lnTo>
                      <a:pt x="2796466" y="490650"/>
                    </a:lnTo>
                    <a:lnTo>
                      <a:pt x="2796466" y="620650"/>
                    </a:lnTo>
                    <a:lnTo>
                      <a:pt x="2796466" y="620648"/>
                    </a:lnTo>
                    <a:cubicBezTo>
                      <a:pt x="2796466" y="668514"/>
                      <a:pt x="2757663" y="707317"/>
                      <a:pt x="2709797" y="707317"/>
                    </a:cubicBezTo>
                    <a:lnTo>
                      <a:pt x="1273424" y="707317"/>
                    </a:lnTo>
                    <a:lnTo>
                      <a:pt x="0" y="990855"/>
                    </a:lnTo>
                    <a:lnTo>
                      <a:pt x="620691" y="707317"/>
                    </a:lnTo>
                    <a:lnTo>
                      <a:pt x="272205" y="707317"/>
                    </a:lnTo>
                    <a:cubicBezTo>
                      <a:pt x="224339" y="707317"/>
                      <a:pt x="185536" y="668514"/>
                      <a:pt x="185536" y="620648"/>
                    </a:cubicBezTo>
                    <a:lnTo>
                      <a:pt x="185536" y="620650"/>
                    </a:lnTo>
                    <a:lnTo>
                      <a:pt x="185536" y="490650"/>
                    </a:lnTo>
                    <a:lnTo>
                      <a:pt x="185536" y="490650"/>
                    </a:lnTo>
                    <a:lnTo>
                      <a:pt x="185536" y="19534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42317F-3C0D-48E2-A41D-19FEA9C07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543" y="2639196"/>
                <a:ext cx="2334148" cy="718658"/>
              </a:xfrm>
              <a:custGeom>
                <a:avLst/>
                <a:gdLst>
                  <a:gd name="connsiteX0" fmla="*/ 0 w 2610930"/>
                  <a:gd name="connsiteY0" fmla="*/ 86669 h 520001"/>
                  <a:gd name="connsiteX1" fmla="*/ 86669 w 2610930"/>
                  <a:gd name="connsiteY1" fmla="*/ 0 h 520001"/>
                  <a:gd name="connsiteX2" fmla="*/ 435155 w 2610930"/>
                  <a:gd name="connsiteY2" fmla="*/ 0 h 520001"/>
                  <a:gd name="connsiteX3" fmla="*/ 435155 w 2610930"/>
                  <a:gd name="connsiteY3" fmla="*/ 0 h 520001"/>
                  <a:gd name="connsiteX4" fmla="*/ 1087888 w 2610930"/>
                  <a:gd name="connsiteY4" fmla="*/ 0 h 520001"/>
                  <a:gd name="connsiteX5" fmla="*/ 2524261 w 2610930"/>
                  <a:gd name="connsiteY5" fmla="*/ 0 h 520001"/>
                  <a:gd name="connsiteX6" fmla="*/ 2610930 w 2610930"/>
                  <a:gd name="connsiteY6" fmla="*/ 86669 h 520001"/>
                  <a:gd name="connsiteX7" fmla="*/ 2610930 w 2610930"/>
                  <a:gd name="connsiteY7" fmla="*/ 303334 h 520001"/>
                  <a:gd name="connsiteX8" fmla="*/ 2610930 w 2610930"/>
                  <a:gd name="connsiteY8" fmla="*/ 303334 h 520001"/>
                  <a:gd name="connsiteX9" fmla="*/ 2610930 w 2610930"/>
                  <a:gd name="connsiteY9" fmla="*/ 433334 h 520001"/>
                  <a:gd name="connsiteX10" fmla="*/ 2610930 w 2610930"/>
                  <a:gd name="connsiteY10" fmla="*/ 433332 h 520001"/>
                  <a:gd name="connsiteX11" fmla="*/ 2524261 w 2610930"/>
                  <a:gd name="connsiteY11" fmla="*/ 520001 h 520001"/>
                  <a:gd name="connsiteX12" fmla="*/ 1087888 w 2610930"/>
                  <a:gd name="connsiteY12" fmla="*/ 520001 h 520001"/>
                  <a:gd name="connsiteX13" fmla="*/ 761530 w 2610930"/>
                  <a:gd name="connsiteY13" fmla="*/ 585001 h 520001"/>
                  <a:gd name="connsiteX14" fmla="*/ 435155 w 2610930"/>
                  <a:gd name="connsiteY14" fmla="*/ 520001 h 520001"/>
                  <a:gd name="connsiteX15" fmla="*/ 86669 w 2610930"/>
                  <a:gd name="connsiteY15" fmla="*/ 520001 h 520001"/>
                  <a:gd name="connsiteX16" fmla="*/ 0 w 2610930"/>
                  <a:gd name="connsiteY16" fmla="*/ 433332 h 520001"/>
                  <a:gd name="connsiteX17" fmla="*/ 0 w 2610930"/>
                  <a:gd name="connsiteY17" fmla="*/ 433334 h 520001"/>
                  <a:gd name="connsiteX18" fmla="*/ 0 w 2610930"/>
                  <a:gd name="connsiteY18" fmla="*/ 303334 h 520001"/>
                  <a:gd name="connsiteX19" fmla="*/ 0 w 2610930"/>
                  <a:gd name="connsiteY19" fmla="*/ 303334 h 520001"/>
                  <a:gd name="connsiteX20" fmla="*/ 0 w 2610930"/>
                  <a:gd name="connsiteY20" fmla="*/ 86669 h 520001"/>
                  <a:gd name="connsiteX0" fmla="*/ 0 w 2610930"/>
                  <a:gd name="connsiteY0" fmla="*/ 86669 h 708988"/>
                  <a:gd name="connsiteX1" fmla="*/ 86669 w 2610930"/>
                  <a:gd name="connsiteY1" fmla="*/ 0 h 708988"/>
                  <a:gd name="connsiteX2" fmla="*/ 435155 w 2610930"/>
                  <a:gd name="connsiteY2" fmla="*/ 0 h 708988"/>
                  <a:gd name="connsiteX3" fmla="*/ 435155 w 2610930"/>
                  <a:gd name="connsiteY3" fmla="*/ 0 h 708988"/>
                  <a:gd name="connsiteX4" fmla="*/ 1087888 w 2610930"/>
                  <a:gd name="connsiteY4" fmla="*/ 0 h 708988"/>
                  <a:gd name="connsiteX5" fmla="*/ 2524261 w 2610930"/>
                  <a:gd name="connsiteY5" fmla="*/ 0 h 708988"/>
                  <a:gd name="connsiteX6" fmla="*/ 2610930 w 2610930"/>
                  <a:gd name="connsiteY6" fmla="*/ 86669 h 708988"/>
                  <a:gd name="connsiteX7" fmla="*/ 2610930 w 2610930"/>
                  <a:gd name="connsiteY7" fmla="*/ 303334 h 708988"/>
                  <a:gd name="connsiteX8" fmla="*/ 2610930 w 2610930"/>
                  <a:gd name="connsiteY8" fmla="*/ 303334 h 708988"/>
                  <a:gd name="connsiteX9" fmla="*/ 2610930 w 2610930"/>
                  <a:gd name="connsiteY9" fmla="*/ 433334 h 708988"/>
                  <a:gd name="connsiteX10" fmla="*/ 2610930 w 2610930"/>
                  <a:gd name="connsiteY10" fmla="*/ 433332 h 708988"/>
                  <a:gd name="connsiteX11" fmla="*/ 2524261 w 2610930"/>
                  <a:gd name="connsiteY11" fmla="*/ 520001 h 708988"/>
                  <a:gd name="connsiteX12" fmla="*/ 1087888 w 2610930"/>
                  <a:gd name="connsiteY12" fmla="*/ 520001 h 708988"/>
                  <a:gd name="connsiteX13" fmla="*/ 1474452 w 2610930"/>
                  <a:gd name="connsiteY13" fmla="*/ 708988 h 708988"/>
                  <a:gd name="connsiteX14" fmla="*/ 435155 w 2610930"/>
                  <a:gd name="connsiteY14" fmla="*/ 520001 h 708988"/>
                  <a:gd name="connsiteX15" fmla="*/ 86669 w 2610930"/>
                  <a:gd name="connsiteY15" fmla="*/ 520001 h 708988"/>
                  <a:gd name="connsiteX16" fmla="*/ 0 w 2610930"/>
                  <a:gd name="connsiteY16" fmla="*/ 433332 h 708988"/>
                  <a:gd name="connsiteX17" fmla="*/ 0 w 2610930"/>
                  <a:gd name="connsiteY17" fmla="*/ 433334 h 708988"/>
                  <a:gd name="connsiteX18" fmla="*/ 0 w 2610930"/>
                  <a:gd name="connsiteY18" fmla="*/ 303334 h 708988"/>
                  <a:gd name="connsiteX19" fmla="*/ 0 w 2610930"/>
                  <a:gd name="connsiteY19" fmla="*/ 303334 h 708988"/>
                  <a:gd name="connsiteX20" fmla="*/ 0 w 2610930"/>
                  <a:gd name="connsiteY20" fmla="*/ 86669 h 708988"/>
                  <a:gd name="connsiteX0" fmla="*/ 185536 w 2796466"/>
                  <a:gd name="connsiteY0" fmla="*/ 86669 h 803539"/>
                  <a:gd name="connsiteX1" fmla="*/ 272205 w 2796466"/>
                  <a:gd name="connsiteY1" fmla="*/ 0 h 803539"/>
                  <a:gd name="connsiteX2" fmla="*/ 620691 w 2796466"/>
                  <a:gd name="connsiteY2" fmla="*/ 0 h 803539"/>
                  <a:gd name="connsiteX3" fmla="*/ 620691 w 2796466"/>
                  <a:gd name="connsiteY3" fmla="*/ 0 h 803539"/>
                  <a:gd name="connsiteX4" fmla="*/ 1273424 w 2796466"/>
                  <a:gd name="connsiteY4" fmla="*/ 0 h 803539"/>
                  <a:gd name="connsiteX5" fmla="*/ 2709797 w 2796466"/>
                  <a:gd name="connsiteY5" fmla="*/ 0 h 803539"/>
                  <a:gd name="connsiteX6" fmla="*/ 2796466 w 2796466"/>
                  <a:gd name="connsiteY6" fmla="*/ 86669 h 803539"/>
                  <a:gd name="connsiteX7" fmla="*/ 2796466 w 2796466"/>
                  <a:gd name="connsiteY7" fmla="*/ 303334 h 803539"/>
                  <a:gd name="connsiteX8" fmla="*/ 2796466 w 2796466"/>
                  <a:gd name="connsiteY8" fmla="*/ 303334 h 803539"/>
                  <a:gd name="connsiteX9" fmla="*/ 2796466 w 2796466"/>
                  <a:gd name="connsiteY9" fmla="*/ 433334 h 803539"/>
                  <a:gd name="connsiteX10" fmla="*/ 2796466 w 2796466"/>
                  <a:gd name="connsiteY10" fmla="*/ 433332 h 803539"/>
                  <a:gd name="connsiteX11" fmla="*/ 2709797 w 2796466"/>
                  <a:gd name="connsiteY11" fmla="*/ 520001 h 803539"/>
                  <a:gd name="connsiteX12" fmla="*/ 1273424 w 2796466"/>
                  <a:gd name="connsiteY12" fmla="*/ 520001 h 803539"/>
                  <a:gd name="connsiteX13" fmla="*/ 0 w 2796466"/>
                  <a:gd name="connsiteY13" fmla="*/ 803539 h 803539"/>
                  <a:gd name="connsiteX14" fmla="*/ 620691 w 2796466"/>
                  <a:gd name="connsiteY14" fmla="*/ 520001 h 803539"/>
                  <a:gd name="connsiteX15" fmla="*/ 272205 w 2796466"/>
                  <a:gd name="connsiteY15" fmla="*/ 520001 h 803539"/>
                  <a:gd name="connsiteX16" fmla="*/ 185536 w 2796466"/>
                  <a:gd name="connsiteY16" fmla="*/ 433332 h 803539"/>
                  <a:gd name="connsiteX17" fmla="*/ 185536 w 2796466"/>
                  <a:gd name="connsiteY17" fmla="*/ 433334 h 803539"/>
                  <a:gd name="connsiteX18" fmla="*/ 185536 w 2796466"/>
                  <a:gd name="connsiteY18" fmla="*/ 303334 h 803539"/>
                  <a:gd name="connsiteX19" fmla="*/ 185536 w 2796466"/>
                  <a:gd name="connsiteY19" fmla="*/ 303334 h 803539"/>
                  <a:gd name="connsiteX20" fmla="*/ 185536 w 2796466"/>
                  <a:gd name="connsiteY20" fmla="*/ 86669 h 803539"/>
                  <a:gd name="connsiteX0" fmla="*/ 185536 w 2796466"/>
                  <a:gd name="connsiteY0" fmla="*/ 212502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25833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212502 h 929372"/>
                  <a:gd name="connsiteX0" fmla="*/ 185536 w 2796466"/>
                  <a:gd name="connsiteY0" fmla="*/ 212502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212502 h 929372"/>
                  <a:gd name="connsiteX0" fmla="*/ 185536 w 2796466"/>
                  <a:gd name="connsiteY0" fmla="*/ 133857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212502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133857 h 929372"/>
                  <a:gd name="connsiteX0" fmla="*/ 185536 w 2796466"/>
                  <a:gd name="connsiteY0" fmla="*/ 133857 h 929372"/>
                  <a:gd name="connsiteX1" fmla="*/ 272205 w 2796466"/>
                  <a:gd name="connsiteY1" fmla="*/ 125833 h 929372"/>
                  <a:gd name="connsiteX2" fmla="*/ 620691 w 2796466"/>
                  <a:gd name="connsiteY2" fmla="*/ 125833 h 929372"/>
                  <a:gd name="connsiteX3" fmla="*/ 620691 w 2796466"/>
                  <a:gd name="connsiteY3" fmla="*/ 15728 h 929372"/>
                  <a:gd name="connsiteX4" fmla="*/ 1273424 w 2796466"/>
                  <a:gd name="connsiteY4" fmla="*/ 0 h 929372"/>
                  <a:gd name="connsiteX5" fmla="*/ 2709797 w 2796466"/>
                  <a:gd name="connsiteY5" fmla="*/ 125833 h 929372"/>
                  <a:gd name="connsiteX6" fmla="*/ 2796466 w 2796466"/>
                  <a:gd name="connsiteY6" fmla="*/ 55211 h 929372"/>
                  <a:gd name="connsiteX7" fmla="*/ 2796466 w 2796466"/>
                  <a:gd name="connsiteY7" fmla="*/ 429167 h 929372"/>
                  <a:gd name="connsiteX8" fmla="*/ 2796466 w 2796466"/>
                  <a:gd name="connsiteY8" fmla="*/ 429167 h 929372"/>
                  <a:gd name="connsiteX9" fmla="*/ 2796466 w 2796466"/>
                  <a:gd name="connsiteY9" fmla="*/ 559167 h 929372"/>
                  <a:gd name="connsiteX10" fmla="*/ 2796466 w 2796466"/>
                  <a:gd name="connsiteY10" fmla="*/ 559165 h 929372"/>
                  <a:gd name="connsiteX11" fmla="*/ 2709797 w 2796466"/>
                  <a:gd name="connsiteY11" fmla="*/ 645834 h 929372"/>
                  <a:gd name="connsiteX12" fmla="*/ 1273424 w 2796466"/>
                  <a:gd name="connsiteY12" fmla="*/ 645834 h 929372"/>
                  <a:gd name="connsiteX13" fmla="*/ 0 w 2796466"/>
                  <a:gd name="connsiteY13" fmla="*/ 929372 h 929372"/>
                  <a:gd name="connsiteX14" fmla="*/ 620691 w 2796466"/>
                  <a:gd name="connsiteY14" fmla="*/ 645834 h 929372"/>
                  <a:gd name="connsiteX15" fmla="*/ 272205 w 2796466"/>
                  <a:gd name="connsiteY15" fmla="*/ 645834 h 929372"/>
                  <a:gd name="connsiteX16" fmla="*/ 185536 w 2796466"/>
                  <a:gd name="connsiteY16" fmla="*/ 559165 h 929372"/>
                  <a:gd name="connsiteX17" fmla="*/ 185536 w 2796466"/>
                  <a:gd name="connsiteY17" fmla="*/ 559167 h 929372"/>
                  <a:gd name="connsiteX18" fmla="*/ 185536 w 2796466"/>
                  <a:gd name="connsiteY18" fmla="*/ 429167 h 929372"/>
                  <a:gd name="connsiteX19" fmla="*/ 185536 w 2796466"/>
                  <a:gd name="connsiteY19" fmla="*/ 429167 h 929372"/>
                  <a:gd name="connsiteX20" fmla="*/ 185536 w 2796466"/>
                  <a:gd name="connsiteY20" fmla="*/ 133857 h 929372"/>
                  <a:gd name="connsiteX0" fmla="*/ 185536 w 2796466"/>
                  <a:gd name="connsiteY0" fmla="*/ 195340 h 990855"/>
                  <a:gd name="connsiteX1" fmla="*/ 272205 w 2796466"/>
                  <a:gd name="connsiteY1" fmla="*/ 187316 h 990855"/>
                  <a:gd name="connsiteX2" fmla="*/ 620691 w 2796466"/>
                  <a:gd name="connsiteY2" fmla="*/ 187316 h 990855"/>
                  <a:gd name="connsiteX3" fmla="*/ 620691 w 2796466"/>
                  <a:gd name="connsiteY3" fmla="*/ 77211 h 990855"/>
                  <a:gd name="connsiteX4" fmla="*/ 1273424 w 2796466"/>
                  <a:gd name="connsiteY4" fmla="*/ 61483 h 990855"/>
                  <a:gd name="connsiteX5" fmla="*/ 2709797 w 2796466"/>
                  <a:gd name="connsiteY5" fmla="*/ 187316 h 990855"/>
                  <a:gd name="connsiteX6" fmla="*/ 2796466 w 2796466"/>
                  <a:gd name="connsiteY6" fmla="*/ 6589 h 990855"/>
                  <a:gd name="connsiteX7" fmla="*/ 2796466 w 2796466"/>
                  <a:gd name="connsiteY7" fmla="*/ 490650 h 990855"/>
                  <a:gd name="connsiteX8" fmla="*/ 2796466 w 2796466"/>
                  <a:gd name="connsiteY8" fmla="*/ 490650 h 990855"/>
                  <a:gd name="connsiteX9" fmla="*/ 2796466 w 2796466"/>
                  <a:gd name="connsiteY9" fmla="*/ 620650 h 990855"/>
                  <a:gd name="connsiteX10" fmla="*/ 2796466 w 2796466"/>
                  <a:gd name="connsiteY10" fmla="*/ 620648 h 990855"/>
                  <a:gd name="connsiteX11" fmla="*/ 2709797 w 2796466"/>
                  <a:gd name="connsiteY11" fmla="*/ 707317 h 990855"/>
                  <a:gd name="connsiteX12" fmla="*/ 1273424 w 2796466"/>
                  <a:gd name="connsiteY12" fmla="*/ 707317 h 990855"/>
                  <a:gd name="connsiteX13" fmla="*/ 0 w 2796466"/>
                  <a:gd name="connsiteY13" fmla="*/ 990855 h 990855"/>
                  <a:gd name="connsiteX14" fmla="*/ 620691 w 2796466"/>
                  <a:gd name="connsiteY14" fmla="*/ 707317 h 990855"/>
                  <a:gd name="connsiteX15" fmla="*/ 272205 w 2796466"/>
                  <a:gd name="connsiteY15" fmla="*/ 707317 h 990855"/>
                  <a:gd name="connsiteX16" fmla="*/ 185536 w 2796466"/>
                  <a:gd name="connsiteY16" fmla="*/ 620648 h 990855"/>
                  <a:gd name="connsiteX17" fmla="*/ 185536 w 2796466"/>
                  <a:gd name="connsiteY17" fmla="*/ 620650 h 990855"/>
                  <a:gd name="connsiteX18" fmla="*/ 185536 w 2796466"/>
                  <a:gd name="connsiteY18" fmla="*/ 490650 h 990855"/>
                  <a:gd name="connsiteX19" fmla="*/ 185536 w 2796466"/>
                  <a:gd name="connsiteY19" fmla="*/ 490650 h 990855"/>
                  <a:gd name="connsiteX20" fmla="*/ 185536 w 2796466"/>
                  <a:gd name="connsiteY20" fmla="*/ 195340 h 990855"/>
                  <a:gd name="connsiteX0" fmla="*/ 185536 w 2796466"/>
                  <a:gd name="connsiteY0" fmla="*/ 195340 h 990855"/>
                  <a:gd name="connsiteX1" fmla="*/ 272205 w 2796466"/>
                  <a:gd name="connsiteY1" fmla="*/ 187316 h 990855"/>
                  <a:gd name="connsiteX2" fmla="*/ 620691 w 2796466"/>
                  <a:gd name="connsiteY2" fmla="*/ 187316 h 990855"/>
                  <a:gd name="connsiteX3" fmla="*/ 620691 w 2796466"/>
                  <a:gd name="connsiteY3" fmla="*/ 77211 h 990855"/>
                  <a:gd name="connsiteX4" fmla="*/ 1273424 w 2796466"/>
                  <a:gd name="connsiteY4" fmla="*/ 61483 h 990855"/>
                  <a:gd name="connsiteX5" fmla="*/ 2502720 w 2796466"/>
                  <a:gd name="connsiteY5" fmla="*/ 84830 h 990855"/>
                  <a:gd name="connsiteX6" fmla="*/ 2709797 w 2796466"/>
                  <a:gd name="connsiteY6" fmla="*/ 187316 h 990855"/>
                  <a:gd name="connsiteX7" fmla="*/ 2796466 w 2796466"/>
                  <a:gd name="connsiteY7" fmla="*/ 6589 h 990855"/>
                  <a:gd name="connsiteX8" fmla="*/ 2796466 w 2796466"/>
                  <a:gd name="connsiteY8" fmla="*/ 490650 h 990855"/>
                  <a:gd name="connsiteX9" fmla="*/ 2796466 w 2796466"/>
                  <a:gd name="connsiteY9" fmla="*/ 490650 h 990855"/>
                  <a:gd name="connsiteX10" fmla="*/ 2796466 w 2796466"/>
                  <a:gd name="connsiteY10" fmla="*/ 620650 h 990855"/>
                  <a:gd name="connsiteX11" fmla="*/ 2796466 w 2796466"/>
                  <a:gd name="connsiteY11" fmla="*/ 620648 h 990855"/>
                  <a:gd name="connsiteX12" fmla="*/ 2709797 w 2796466"/>
                  <a:gd name="connsiteY12" fmla="*/ 707317 h 990855"/>
                  <a:gd name="connsiteX13" fmla="*/ 1273424 w 2796466"/>
                  <a:gd name="connsiteY13" fmla="*/ 707317 h 990855"/>
                  <a:gd name="connsiteX14" fmla="*/ 0 w 2796466"/>
                  <a:gd name="connsiteY14" fmla="*/ 990855 h 990855"/>
                  <a:gd name="connsiteX15" fmla="*/ 620691 w 2796466"/>
                  <a:gd name="connsiteY15" fmla="*/ 707317 h 990855"/>
                  <a:gd name="connsiteX16" fmla="*/ 272205 w 2796466"/>
                  <a:gd name="connsiteY16" fmla="*/ 707317 h 990855"/>
                  <a:gd name="connsiteX17" fmla="*/ 185536 w 2796466"/>
                  <a:gd name="connsiteY17" fmla="*/ 620648 h 990855"/>
                  <a:gd name="connsiteX18" fmla="*/ 185536 w 2796466"/>
                  <a:gd name="connsiteY18" fmla="*/ 620650 h 990855"/>
                  <a:gd name="connsiteX19" fmla="*/ 185536 w 2796466"/>
                  <a:gd name="connsiteY19" fmla="*/ 490650 h 990855"/>
                  <a:gd name="connsiteX20" fmla="*/ 185536 w 2796466"/>
                  <a:gd name="connsiteY20" fmla="*/ 490650 h 990855"/>
                  <a:gd name="connsiteX21" fmla="*/ 185536 w 2796466"/>
                  <a:gd name="connsiteY21" fmla="*/ 195340 h 9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6466" h="990855">
                    <a:moveTo>
                      <a:pt x="185536" y="195340"/>
                    </a:moveTo>
                    <a:cubicBezTo>
                      <a:pt x="185536" y="147474"/>
                      <a:pt x="224339" y="187316"/>
                      <a:pt x="272205" y="187316"/>
                    </a:cubicBezTo>
                    <a:lnTo>
                      <a:pt x="620691" y="187316"/>
                    </a:lnTo>
                    <a:lnTo>
                      <a:pt x="620691" y="77211"/>
                    </a:lnTo>
                    <a:lnTo>
                      <a:pt x="1273424" y="61483"/>
                    </a:lnTo>
                    <a:cubicBezTo>
                      <a:pt x="1688807" y="95481"/>
                      <a:pt x="2087337" y="50832"/>
                      <a:pt x="2502720" y="84830"/>
                    </a:cubicBezTo>
                    <a:lnTo>
                      <a:pt x="2709797" y="187316"/>
                    </a:lnTo>
                    <a:cubicBezTo>
                      <a:pt x="2757663" y="187316"/>
                      <a:pt x="2796466" y="-41277"/>
                      <a:pt x="2796466" y="6589"/>
                    </a:cubicBezTo>
                    <a:lnTo>
                      <a:pt x="2796466" y="490650"/>
                    </a:lnTo>
                    <a:lnTo>
                      <a:pt x="2796466" y="490650"/>
                    </a:lnTo>
                    <a:lnTo>
                      <a:pt x="2796466" y="620650"/>
                    </a:lnTo>
                    <a:lnTo>
                      <a:pt x="2796466" y="620648"/>
                    </a:lnTo>
                    <a:cubicBezTo>
                      <a:pt x="2796466" y="668514"/>
                      <a:pt x="2757663" y="707317"/>
                      <a:pt x="2709797" y="707317"/>
                    </a:cubicBezTo>
                    <a:lnTo>
                      <a:pt x="1273424" y="707317"/>
                    </a:lnTo>
                    <a:lnTo>
                      <a:pt x="0" y="990855"/>
                    </a:lnTo>
                    <a:lnTo>
                      <a:pt x="620691" y="707317"/>
                    </a:lnTo>
                    <a:lnTo>
                      <a:pt x="272205" y="707317"/>
                    </a:lnTo>
                    <a:cubicBezTo>
                      <a:pt x="224339" y="707317"/>
                      <a:pt x="185536" y="668514"/>
                      <a:pt x="185536" y="620648"/>
                    </a:cubicBezTo>
                    <a:lnTo>
                      <a:pt x="185536" y="620650"/>
                    </a:lnTo>
                    <a:lnTo>
                      <a:pt x="185536" y="490650"/>
                    </a:lnTo>
                    <a:lnTo>
                      <a:pt x="185536" y="490650"/>
                    </a:lnTo>
                    <a:lnTo>
                      <a:pt x="185536" y="195340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43B3F2-8997-4841-A44A-F4226148B3B2}"/>
              </a:ext>
            </a:extLst>
          </p:cNvPr>
          <p:cNvSpPr/>
          <p:nvPr/>
        </p:nvSpPr>
        <p:spPr>
          <a:xfrm>
            <a:off x="235114" y="6405259"/>
            <a:ext cx="405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https://wordwall.net/play/7445/294/295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D6BC9E-35F0-4FC8-A9DD-2F9597D32E96}"/>
              </a:ext>
            </a:extLst>
          </p:cNvPr>
          <p:cNvSpPr/>
          <p:nvPr/>
        </p:nvSpPr>
        <p:spPr>
          <a:xfrm>
            <a:off x="7613047" y="6312261"/>
            <a:ext cx="405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https://wordwall.net/play/6124/923/715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463 L -0.10521 0.001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463 L -0.10521 0.0011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6" grpId="0"/>
      <p:bldP spid="38" grpId="0"/>
      <p:bldP spid="39" grpId="0"/>
      <p:bldP spid="40" grpId="0"/>
      <p:bldP spid="41" grpId="0"/>
      <p:bldP spid="43" grpId="0"/>
      <p:bldP spid="44" grpId="0" animBg="1"/>
      <p:bldP spid="12" grpId="0"/>
      <p:bldP spid="47" grpId="0"/>
      <p:bldP spid="48" grpId="0"/>
      <p:bldP spid="32" grpId="0"/>
      <p:bldP spid="33" grpId="0"/>
      <p:bldP spid="52" grpId="0" animBg="1"/>
      <p:bldP spid="52" grpId="1" animBg="1"/>
      <p:bldP spid="53" grpId="0"/>
      <p:bldP spid="54" grpId="0"/>
      <p:bldP spid="55" grpId="0"/>
      <p:bldP spid="56" grpId="0" animBg="1"/>
      <p:bldP spid="56" grpId="1" animBg="1"/>
      <p:bldP spid="57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التحقق من المعكوسات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2B9BEF-0E85-4B6C-8FE3-02536433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68" y="865382"/>
            <a:ext cx="9268732" cy="893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7D13ED-66F6-4155-8420-7D1DBF3E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892" y="1797147"/>
            <a:ext cx="10813533" cy="25381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7C3A3FD-06AA-4594-B925-D9385A2B83E9}"/>
              </a:ext>
            </a:extLst>
          </p:cNvPr>
          <p:cNvSpPr/>
          <p:nvPr/>
        </p:nvSpPr>
        <p:spPr>
          <a:xfrm>
            <a:off x="8188643" y="6264552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https://app.wizer.me/learn/H2B8I3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التحقق من المعكوسات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xmlns="" id="{DF09A551-353F-42FA-88BC-414DA5FE5FD5}"/>
              </a:ext>
            </a:extLst>
          </p:cNvPr>
          <p:cNvSpPr txBox="1"/>
          <p:nvPr/>
        </p:nvSpPr>
        <p:spPr>
          <a:xfrm>
            <a:off x="10609384" y="70884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008ECB-063E-454B-B2FB-52A452AD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3390" y="863120"/>
            <a:ext cx="8624865" cy="430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12027B0-FD34-4094-A079-8FE5131353FC}"/>
                  </a:ext>
                </a:extLst>
              </p:cNvPr>
              <p:cNvSpPr txBox="1"/>
              <p:nvPr/>
            </p:nvSpPr>
            <p:spPr>
              <a:xfrm>
                <a:off x="402956" y="1239319"/>
                <a:ext cx="4337856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 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2027B0-FD34-4094-A079-8FE51313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1239319"/>
                <a:ext cx="4337856" cy="536942"/>
              </a:xfrm>
              <a:prstGeom prst="rect">
                <a:avLst/>
              </a:prstGeom>
              <a:blipFill>
                <a:blip r:embed="rId4"/>
                <a:stretch>
                  <a:fillRect l="-1404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0A051DA9-842D-4258-A091-B7858042A0ED}"/>
                  </a:ext>
                </a:extLst>
              </p:cNvPr>
              <p:cNvSpPr/>
              <p:nvPr/>
            </p:nvSpPr>
            <p:spPr>
              <a:xfrm>
                <a:off x="530109" y="1824094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051DA9-842D-4258-A091-B7858042A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9" y="1824094"/>
                <a:ext cx="2426562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A936CA-DA96-402C-985F-906AF55C73A7}"/>
              </a:ext>
            </a:extLst>
          </p:cNvPr>
          <p:cNvSpPr txBox="1"/>
          <p:nvPr/>
        </p:nvSpPr>
        <p:spPr>
          <a:xfrm>
            <a:off x="2571884" y="1824094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47FB0BBE-0879-4B5E-8B12-17F2529D1B83}"/>
                  </a:ext>
                </a:extLst>
              </p:cNvPr>
              <p:cNvSpPr/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FB0BBE-0879-4B5E-8B12-17F2529D1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79A3D6C-E985-4B5C-B0DB-4A47D6ABE82E}"/>
                  </a:ext>
                </a:extLst>
              </p:cNvPr>
              <p:cNvSpPr/>
              <p:nvPr/>
            </p:nvSpPr>
            <p:spPr>
              <a:xfrm>
                <a:off x="2381075" y="2249957"/>
                <a:ext cx="186689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9A3D6C-E985-4B5C-B0DB-4A47D6ABE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5" y="2249957"/>
                <a:ext cx="1866894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4E588FD-3255-4896-952E-303E2E9DBB3F}"/>
                  </a:ext>
                </a:extLst>
              </p:cNvPr>
              <p:cNvSpPr/>
              <p:nvPr/>
            </p:nvSpPr>
            <p:spPr>
              <a:xfrm>
                <a:off x="4074940" y="2359362"/>
                <a:ext cx="14879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E588FD-3255-4896-952E-303E2E9DB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940" y="2359362"/>
                <a:ext cx="1487908" cy="49244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72FB33C-0DD8-4292-BF79-923F4BA44EBB}"/>
                  </a:ext>
                </a:extLst>
              </p:cNvPr>
              <p:cNvSpPr/>
              <p:nvPr/>
            </p:nvSpPr>
            <p:spPr>
              <a:xfrm>
                <a:off x="2438399" y="3053448"/>
                <a:ext cx="1435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72FB33C-0DD8-4292-BF79-923F4BA4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053448"/>
                <a:ext cx="14350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0BDD356-877C-47E3-B681-6761E302D9D8}"/>
                  </a:ext>
                </a:extLst>
              </p:cNvPr>
              <p:cNvSpPr/>
              <p:nvPr/>
            </p:nvSpPr>
            <p:spPr>
              <a:xfrm>
                <a:off x="2381075" y="3435221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BDD356-877C-47E3-B681-6761E302D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5" y="3435221"/>
                <a:ext cx="6078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108E66-011C-4D19-A34D-C45B7C421A38}"/>
                  </a:ext>
                </a:extLst>
              </p:cNvPr>
              <p:cNvSpPr/>
              <p:nvPr/>
            </p:nvSpPr>
            <p:spPr>
              <a:xfrm>
                <a:off x="402956" y="3708695"/>
                <a:ext cx="2436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108E66-011C-4D19-A34D-C45B7C421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3708695"/>
                <a:ext cx="2436180" cy="369332"/>
              </a:xfrm>
              <a:prstGeom prst="rect">
                <a:avLst/>
              </a:prstGeom>
              <a:blipFill>
                <a:blip r:embed="rId11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A274C5-684B-4B1A-A817-92EDA25A9421}"/>
              </a:ext>
            </a:extLst>
          </p:cNvPr>
          <p:cNvSpPr txBox="1"/>
          <p:nvPr/>
        </p:nvSpPr>
        <p:spPr>
          <a:xfrm>
            <a:off x="2476725" y="3706671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0821AAE-B7F9-4CDA-A07A-D4B663A5F1EC}"/>
                  </a:ext>
                </a:extLst>
              </p:cNvPr>
              <p:cNvSpPr/>
              <p:nvPr/>
            </p:nvSpPr>
            <p:spPr>
              <a:xfrm>
                <a:off x="1504952" y="4177252"/>
                <a:ext cx="18668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0821AAE-B7F9-4CDA-A07A-D4B663A5F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952" y="4177252"/>
                <a:ext cx="1866894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A5124F0-99A1-4AC3-8C48-5E27C6332448}"/>
                  </a:ext>
                </a:extLst>
              </p:cNvPr>
              <p:cNvSpPr/>
              <p:nvPr/>
            </p:nvSpPr>
            <p:spPr>
              <a:xfrm>
                <a:off x="3129453" y="4097943"/>
                <a:ext cx="14879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5124F0-99A1-4AC3-8C48-5E27C6332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453" y="4097943"/>
                <a:ext cx="1487908" cy="492443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408D509-C412-4B81-B3CE-2306F48B6AB0}"/>
                  </a:ext>
                </a:extLst>
              </p:cNvPr>
              <p:cNvSpPr/>
              <p:nvPr/>
            </p:nvSpPr>
            <p:spPr>
              <a:xfrm>
                <a:off x="2747700" y="4693879"/>
                <a:ext cx="1435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08D509-C412-4B81-B3CE-2306F48B6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700" y="4693879"/>
                <a:ext cx="143500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A41505E9-944F-4BDF-BC1D-AE1545A15045}"/>
                  </a:ext>
                </a:extLst>
              </p:cNvPr>
              <p:cNvSpPr/>
              <p:nvPr/>
            </p:nvSpPr>
            <p:spPr>
              <a:xfrm>
                <a:off x="2763987" y="5079127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1505E9-944F-4BDF-BC1D-AE1545A1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987" y="5079127"/>
                <a:ext cx="60785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03B448-B330-4FD5-AEF6-60D192CD984A}"/>
                  </a:ext>
                </a:extLst>
              </p:cNvPr>
              <p:cNvSpPr/>
              <p:nvPr/>
            </p:nvSpPr>
            <p:spPr>
              <a:xfrm>
                <a:off x="513538" y="5325306"/>
                <a:ext cx="2984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03B448-B330-4FD5-AEF6-60D192CD9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8" y="5325306"/>
                <a:ext cx="2984215" cy="369332"/>
              </a:xfrm>
              <a:prstGeom prst="rect">
                <a:avLst/>
              </a:prstGeom>
              <a:blipFill>
                <a:blip r:embed="rId1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13F9F0-B72C-4CC6-96F9-94522CE02894}"/>
              </a:ext>
            </a:extLst>
          </p:cNvPr>
          <p:cNvSpPr txBox="1"/>
          <p:nvPr/>
        </p:nvSpPr>
        <p:spPr>
          <a:xfrm>
            <a:off x="789446" y="5895220"/>
            <a:ext cx="216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/>
              <a:t>إذن : الدالتان متعاكستان </a:t>
            </a:r>
            <a:endParaRPr lang="en-US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32C0AC5-4B72-4A8A-BCBF-F871F7A04598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A76F275-B3D1-4C5C-B40C-E328796AB517}"/>
                  </a:ext>
                </a:extLst>
              </p:cNvPr>
              <p:cNvSpPr txBox="1"/>
              <p:nvPr/>
            </p:nvSpPr>
            <p:spPr>
              <a:xfrm>
                <a:off x="6173952" y="1230780"/>
                <a:ext cx="4337856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76F275-B3D1-4C5C-B40C-E328796A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2" y="1230780"/>
                <a:ext cx="4337856" cy="405817"/>
              </a:xfrm>
              <a:prstGeom prst="rect">
                <a:avLst/>
              </a:prstGeom>
              <a:blipFill>
                <a:blip r:embed="rId17"/>
                <a:stretch>
                  <a:fillRect l="-1547" t="-606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2CCDA9D-37D8-4164-9877-83849854A8BE}"/>
                  </a:ext>
                </a:extLst>
              </p:cNvPr>
              <p:cNvSpPr/>
              <p:nvPr/>
            </p:nvSpPr>
            <p:spPr>
              <a:xfrm>
                <a:off x="6134719" y="1782080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CCDA9D-37D8-4164-9877-83849854A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719" y="1782080"/>
                <a:ext cx="2426562" cy="369332"/>
              </a:xfrm>
              <a:prstGeom prst="rect">
                <a:avLst/>
              </a:prstGeom>
              <a:blipFill>
                <a:blip r:embed="rId1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5042E-A32B-443C-83CA-53C887D9969B}"/>
              </a:ext>
            </a:extLst>
          </p:cNvPr>
          <p:cNvSpPr txBox="1"/>
          <p:nvPr/>
        </p:nvSpPr>
        <p:spPr>
          <a:xfrm>
            <a:off x="8176494" y="1782080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D911BD8-69BF-4A85-BD03-47F7C8B40CD8}"/>
                  </a:ext>
                </a:extLst>
              </p:cNvPr>
              <p:cNvSpPr/>
              <p:nvPr/>
            </p:nvSpPr>
            <p:spPr>
              <a:xfrm>
                <a:off x="6949841" y="2362794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D911BD8-69BF-4A85-BD03-47F7C8B40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41" y="2362794"/>
                <a:ext cx="1292149" cy="404983"/>
              </a:xfrm>
              <a:prstGeom prst="rect">
                <a:avLst/>
              </a:prstGeom>
              <a:blipFill>
                <a:blip r:embed="rId1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FA32654B-F995-4329-968E-DAEABC434D90}"/>
                  </a:ext>
                </a:extLst>
              </p:cNvPr>
              <p:cNvSpPr/>
              <p:nvPr/>
            </p:nvSpPr>
            <p:spPr>
              <a:xfrm>
                <a:off x="7924706" y="2360068"/>
                <a:ext cx="1866894" cy="41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32654B-F995-4329-968E-DAEABC434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06" y="2360068"/>
                <a:ext cx="1866894" cy="415242"/>
              </a:xfrm>
              <a:prstGeom prst="rect">
                <a:avLst/>
              </a:prstGeom>
              <a:blipFill>
                <a:blip r:embed="rId2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87C9AD8F-C42E-4873-881D-38177239040E}"/>
                  </a:ext>
                </a:extLst>
              </p:cNvPr>
              <p:cNvSpPr/>
              <p:nvPr/>
            </p:nvSpPr>
            <p:spPr>
              <a:xfrm>
                <a:off x="9473158" y="2329562"/>
                <a:ext cx="110081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C9AD8F-C42E-4873-881D-381772390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158" y="2329562"/>
                <a:ext cx="1100814" cy="375552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C4048AA2-5F94-4B15-B6F3-1D5AB85427BA}"/>
                  </a:ext>
                </a:extLst>
              </p:cNvPr>
              <p:cNvSpPr/>
              <p:nvPr/>
            </p:nvSpPr>
            <p:spPr>
              <a:xfrm>
                <a:off x="8043009" y="3011434"/>
                <a:ext cx="1785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048AA2-5F94-4B15-B6F3-1D5AB8542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09" y="3011434"/>
                <a:ext cx="178529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707ACE73-FDA2-4E65-9F82-31C3ADC4D3F1}"/>
                  </a:ext>
                </a:extLst>
              </p:cNvPr>
              <p:cNvSpPr/>
              <p:nvPr/>
            </p:nvSpPr>
            <p:spPr>
              <a:xfrm>
                <a:off x="6509914" y="3728611"/>
                <a:ext cx="1678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07ACE73-FDA2-4E65-9F82-31C3ADC4D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914" y="3728611"/>
                <a:ext cx="1678729" cy="369332"/>
              </a:xfrm>
              <a:prstGeom prst="rect">
                <a:avLst/>
              </a:prstGeom>
              <a:blipFill>
                <a:blip r:embed="rId2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5A0A964-FBAF-4126-9649-A8FB3FF39CF9}"/>
              </a:ext>
            </a:extLst>
          </p:cNvPr>
          <p:cNvSpPr txBox="1"/>
          <p:nvPr/>
        </p:nvSpPr>
        <p:spPr>
          <a:xfrm>
            <a:off x="6949841" y="4299916"/>
            <a:ext cx="27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/>
              <a:t>إذن : الدالتان غير متعاكستان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36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التحقق من المعكوسات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008ECB-063E-454B-B2FB-52A452AD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700" y="835055"/>
            <a:ext cx="8624865" cy="430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12027B0-FD34-4094-A079-8FE5131353FC}"/>
                  </a:ext>
                </a:extLst>
              </p:cNvPr>
              <p:cNvSpPr txBox="1"/>
              <p:nvPr/>
            </p:nvSpPr>
            <p:spPr>
              <a:xfrm>
                <a:off x="402956" y="1239319"/>
                <a:ext cx="4337856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3A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 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2027B0-FD34-4094-A079-8FE51313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" y="1239319"/>
                <a:ext cx="4337856" cy="536942"/>
              </a:xfrm>
              <a:prstGeom prst="rect">
                <a:avLst/>
              </a:prstGeom>
              <a:blipFill>
                <a:blip r:embed="rId4"/>
                <a:stretch>
                  <a:fillRect l="-1404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0A051DA9-842D-4258-A091-B7858042A0ED}"/>
                  </a:ext>
                </a:extLst>
              </p:cNvPr>
              <p:cNvSpPr/>
              <p:nvPr/>
            </p:nvSpPr>
            <p:spPr>
              <a:xfrm>
                <a:off x="530109" y="1824094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051DA9-842D-4258-A091-B7858042A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9" y="1824094"/>
                <a:ext cx="2426562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DA936CA-DA96-402C-985F-906AF55C73A7}"/>
              </a:ext>
            </a:extLst>
          </p:cNvPr>
          <p:cNvSpPr txBox="1"/>
          <p:nvPr/>
        </p:nvSpPr>
        <p:spPr>
          <a:xfrm>
            <a:off x="2571884" y="1824094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47FB0BBE-0879-4B5E-8B12-17F2529D1B83}"/>
                  </a:ext>
                </a:extLst>
              </p:cNvPr>
              <p:cNvSpPr/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7FB0BBE-0879-4B5E-8B12-17F2529D1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31" y="2404808"/>
                <a:ext cx="1292149" cy="404983"/>
              </a:xfrm>
              <a:prstGeom prst="rect">
                <a:avLst/>
              </a:prstGeom>
              <a:blipFill>
                <a:blip r:embed="rId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79A3D6C-E985-4B5C-B0DB-4A47D6ABE82E}"/>
                  </a:ext>
                </a:extLst>
              </p:cNvPr>
              <p:cNvSpPr/>
              <p:nvPr/>
            </p:nvSpPr>
            <p:spPr>
              <a:xfrm>
                <a:off x="2381075" y="2249957"/>
                <a:ext cx="186689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9A3D6C-E985-4B5C-B0DB-4A47D6ABE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5" y="2249957"/>
                <a:ext cx="1866894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4E588FD-3255-4896-952E-303E2E9DBB3F}"/>
                  </a:ext>
                </a:extLst>
              </p:cNvPr>
              <p:cNvSpPr/>
              <p:nvPr/>
            </p:nvSpPr>
            <p:spPr>
              <a:xfrm>
                <a:off x="4074940" y="2359362"/>
                <a:ext cx="148790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E588FD-3255-4896-952E-303E2E9DB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940" y="2359362"/>
                <a:ext cx="1487908" cy="49244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72FB33C-0DD8-4292-BF79-923F4BA44EBB}"/>
                  </a:ext>
                </a:extLst>
              </p:cNvPr>
              <p:cNvSpPr/>
              <p:nvPr/>
            </p:nvSpPr>
            <p:spPr>
              <a:xfrm>
                <a:off x="2438399" y="3053448"/>
                <a:ext cx="1572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72FB33C-0DD8-4292-BF79-923F4BA4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9" y="3053448"/>
                <a:ext cx="157286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03B448-B330-4FD5-AEF6-60D192CD984A}"/>
                  </a:ext>
                </a:extLst>
              </p:cNvPr>
              <p:cNvSpPr/>
              <p:nvPr/>
            </p:nvSpPr>
            <p:spPr>
              <a:xfrm>
                <a:off x="1470313" y="3730002"/>
                <a:ext cx="1678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03B448-B330-4FD5-AEF6-60D192CD9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13" y="3730002"/>
                <a:ext cx="1678729" cy="369332"/>
              </a:xfrm>
              <a:prstGeom prst="rect">
                <a:avLst/>
              </a:prstGeom>
              <a:blipFill>
                <a:blip r:embed="rId10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13F9F0-B72C-4CC6-96F9-94522CE02894}"/>
              </a:ext>
            </a:extLst>
          </p:cNvPr>
          <p:cNvSpPr txBox="1"/>
          <p:nvPr/>
        </p:nvSpPr>
        <p:spPr>
          <a:xfrm>
            <a:off x="1125419" y="4299916"/>
            <a:ext cx="27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/>
              <a:t>إذن : الدالتان غير  متعاكستان </a:t>
            </a:r>
            <a:endParaRPr lang="en-US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32C0AC5-4B72-4A8A-BCBF-F871F7A04598}"/>
              </a:ext>
            </a:extLst>
          </p:cNvPr>
          <p:cNvCxnSpPr>
            <a:cxnSpLocks/>
          </p:cNvCxnSpPr>
          <p:nvPr/>
        </p:nvCxnSpPr>
        <p:spPr>
          <a:xfrm>
            <a:off x="5920316" y="1770890"/>
            <a:ext cx="0" cy="43838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A76F275-B3D1-4C5C-B40C-E328796AB517}"/>
                  </a:ext>
                </a:extLst>
              </p:cNvPr>
              <p:cNvSpPr txBox="1"/>
              <p:nvPr/>
            </p:nvSpPr>
            <p:spPr>
              <a:xfrm>
                <a:off x="6173952" y="1230780"/>
                <a:ext cx="4337856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3B )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ar-BH" sz="2000" b="1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76F275-B3D1-4C5C-B40C-E328796A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52" y="1230780"/>
                <a:ext cx="4337856" cy="718658"/>
              </a:xfrm>
              <a:prstGeom prst="rect">
                <a:avLst/>
              </a:prstGeom>
              <a:blipFill>
                <a:blip r:embed="rId11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2CCDA9D-37D8-4164-9877-83849854A8BE}"/>
                  </a:ext>
                </a:extLst>
              </p:cNvPr>
              <p:cNvSpPr/>
              <p:nvPr/>
            </p:nvSpPr>
            <p:spPr>
              <a:xfrm>
                <a:off x="6134719" y="1782080"/>
                <a:ext cx="2426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CCDA9D-37D8-4164-9877-83849854A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719" y="1782080"/>
                <a:ext cx="2426562" cy="369332"/>
              </a:xfrm>
              <a:prstGeom prst="rect">
                <a:avLst/>
              </a:prstGeom>
              <a:blipFill>
                <a:blip r:embed="rId1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5042E-A32B-443C-83CA-53C887D9969B}"/>
              </a:ext>
            </a:extLst>
          </p:cNvPr>
          <p:cNvSpPr txBox="1"/>
          <p:nvPr/>
        </p:nvSpPr>
        <p:spPr>
          <a:xfrm>
            <a:off x="8176494" y="1782080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D911BD8-69BF-4A85-BD03-47F7C8B40CD8}"/>
                  </a:ext>
                </a:extLst>
              </p:cNvPr>
              <p:cNvSpPr/>
              <p:nvPr/>
            </p:nvSpPr>
            <p:spPr>
              <a:xfrm>
                <a:off x="6825824" y="2378931"/>
                <a:ext cx="129214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D911BD8-69BF-4A85-BD03-47F7C8B40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24" y="2378931"/>
                <a:ext cx="1292149" cy="404983"/>
              </a:xfrm>
              <a:prstGeom prst="rect">
                <a:avLst/>
              </a:prstGeom>
              <a:blipFill>
                <a:blip r:embed="rId1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FA32654B-F995-4329-968E-DAEABC434D90}"/>
                  </a:ext>
                </a:extLst>
              </p:cNvPr>
              <p:cNvSpPr/>
              <p:nvPr/>
            </p:nvSpPr>
            <p:spPr>
              <a:xfrm>
                <a:off x="7861465" y="2067167"/>
                <a:ext cx="1866894" cy="99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32654B-F995-4329-968E-DAEABC434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65" y="2067167"/>
                <a:ext cx="1866894" cy="996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87C9AD8F-C42E-4873-881D-38177239040E}"/>
                  </a:ext>
                </a:extLst>
              </p:cNvPr>
              <p:cNvSpPr/>
              <p:nvPr/>
            </p:nvSpPr>
            <p:spPr>
              <a:xfrm>
                <a:off x="9505144" y="2220047"/>
                <a:ext cx="176695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C9AD8F-C42E-4873-881D-381772390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144" y="2220047"/>
                <a:ext cx="1766959" cy="910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C4048AA2-5F94-4B15-B6F3-1D5AB85427BA}"/>
                  </a:ext>
                </a:extLst>
              </p:cNvPr>
              <p:cNvSpPr/>
              <p:nvPr/>
            </p:nvSpPr>
            <p:spPr>
              <a:xfrm>
                <a:off x="8883962" y="3148783"/>
                <a:ext cx="204575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048AA2-5F94-4B15-B6F3-1D5AB8542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962" y="3148783"/>
                <a:ext cx="2045753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">
            <a:extLst>
              <a:ext uri="{FF2B5EF4-FFF2-40B4-BE49-F238E27FC236}">
                <a16:creationId xmlns:a16="http://schemas.microsoft.com/office/drawing/2014/main" xmlns="" id="{48495BAC-2D77-47D1-912A-522F7D371733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FD40A6B-59AD-42AA-AA15-24A4F1EE86C5}"/>
                  </a:ext>
                </a:extLst>
              </p:cNvPr>
              <p:cNvSpPr/>
              <p:nvPr/>
            </p:nvSpPr>
            <p:spPr>
              <a:xfrm>
                <a:off x="6208765" y="3766365"/>
                <a:ext cx="2436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FD40A6B-59AD-42AA-AA15-24A4F1EE8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765" y="3766365"/>
                <a:ext cx="2436180" cy="369332"/>
              </a:xfrm>
              <a:prstGeom prst="rect">
                <a:avLst/>
              </a:prstGeom>
              <a:blipFill>
                <a:blip r:embed="rId17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699F0-6A74-49B5-AD94-633FE5710B2B}"/>
              </a:ext>
            </a:extLst>
          </p:cNvPr>
          <p:cNvSpPr txBox="1"/>
          <p:nvPr/>
        </p:nvSpPr>
        <p:spPr>
          <a:xfrm>
            <a:off x="8201078" y="3753763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solidFill>
                  <a:srgbClr val="FF0000"/>
                </a:solidFill>
              </a:rPr>
              <a:t>نجد أولا </a:t>
            </a:r>
            <a:r>
              <a:rPr lang="en-US" b="1" dirty="0">
                <a:solidFill>
                  <a:srgbClr val="FF0000"/>
                </a:solidFill>
              </a:rPr>
              <a:t>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E0CF74D-B96F-4D3D-BA79-3A2A48D7FCB7}"/>
                  </a:ext>
                </a:extLst>
              </p:cNvPr>
              <p:cNvSpPr/>
              <p:nvPr/>
            </p:nvSpPr>
            <p:spPr>
              <a:xfrm>
                <a:off x="6089226" y="4212513"/>
                <a:ext cx="131779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E0CF74D-B96F-4D3D-BA79-3A2A48D7F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226" y="4212513"/>
                <a:ext cx="1317797" cy="404983"/>
              </a:xfrm>
              <a:prstGeom prst="rect">
                <a:avLst/>
              </a:prstGeom>
              <a:blipFill>
                <a:blip r:embed="rId1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F34615D-89BB-4EC7-8D29-C129A2E21746}"/>
                  </a:ext>
                </a:extLst>
              </p:cNvPr>
              <p:cNvSpPr/>
              <p:nvPr/>
            </p:nvSpPr>
            <p:spPr>
              <a:xfrm>
                <a:off x="7136042" y="4210674"/>
                <a:ext cx="1866894" cy="410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BH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BH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ar-BH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34615D-89BB-4EC7-8D29-C129A2E21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042" y="4210674"/>
                <a:ext cx="1866894" cy="410433"/>
              </a:xfrm>
              <a:prstGeom prst="rect">
                <a:avLst/>
              </a:prstGeom>
              <a:blipFill>
                <a:blip r:embed="rId1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230071D8-B74D-470F-9DD7-EB070B54A481}"/>
                  </a:ext>
                </a:extLst>
              </p:cNvPr>
              <p:cNvSpPr/>
              <p:nvPr/>
            </p:nvSpPr>
            <p:spPr>
              <a:xfrm>
                <a:off x="8818079" y="4053243"/>
                <a:ext cx="167398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ar-BH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BH" b="1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ar-BH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30071D8-B74D-470F-9DD7-EB070B54A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079" y="4053243"/>
                <a:ext cx="1673983" cy="9106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E7D8400-984E-415F-B0A3-6DC1314542A1}"/>
                  </a:ext>
                </a:extLst>
              </p:cNvPr>
              <p:cNvSpPr/>
              <p:nvPr/>
            </p:nvSpPr>
            <p:spPr>
              <a:xfrm>
                <a:off x="8505072" y="4977747"/>
                <a:ext cx="151849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ar-BH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BH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7D8400-984E-415F-B0A3-6DC131454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072" y="4977747"/>
                <a:ext cx="1518493" cy="9106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002ADF2F-02D7-4AE3-8C36-DF74EA4BF13C}"/>
                  </a:ext>
                </a:extLst>
              </p:cNvPr>
              <p:cNvSpPr/>
              <p:nvPr/>
            </p:nvSpPr>
            <p:spPr>
              <a:xfrm>
                <a:off x="7325971" y="5875754"/>
                <a:ext cx="2984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ar-BH" b="1" dirty="0"/>
                  <a:t>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02ADF2F-02D7-4AE3-8C36-DF74EA4BF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71" y="5875754"/>
                <a:ext cx="2984215" cy="369332"/>
              </a:xfrm>
              <a:prstGeom prst="rect">
                <a:avLst/>
              </a:prstGeom>
              <a:blipFill>
                <a:blip r:embed="rId2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D6BDC0C-2CBF-4D15-923D-66F59493E232}"/>
              </a:ext>
            </a:extLst>
          </p:cNvPr>
          <p:cNvSpPr txBox="1"/>
          <p:nvPr/>
        </p:nvSpPr>
        <p:spPr>
          <a:xfrm>
            <a:off x="7601879" y="6445668"/>
            <a:ext cx="216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/>
              <a:t>إذن : الدالتان متعاكستان 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6A8D44-814B-41FC-8B8F-3FAD2C5C5601}"/>
              </a:ext>
            </a:extLst>
          </p:cNvPr>
          <p:cNvSpPr/>
          <p:nvPr/>
        </p:nvSpPr>
        <p:spPr>
          <a:xfrm>
            <a:off x="501626" y="6261002"/>
            <a:ext cx="405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3"/>
              </a:rPr>
              <a:t>https://wordwall.net/play/7335/960/786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 الاختبار المعياري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17064-E3B9-45D0-981A-21A59FE7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466" y="1008649"/>
            <a:ext cx="4210050" cy="1628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27232A-0498-4994-A1E4-CA0E6E634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622"/>
          <a:stretch/>
        </p:blipFill>
        <p:spPr>
          <a:xfrm>
            <a:off x="710237" y="1008649"/>
            <a:ext cx="4295775" cy="20143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A28EF5-64F5-4C74-9C31-8140E43C7431}"/>
              </a:ext>
            </a:extLst>
          </p:cNvPr>
          <p:cNvSpPr/>
          <p:nvPr/>
        </p:nvSpPr>
        <p:spPr>
          <a:xfrm>
            <a:off x="352251" y="3834958"/>
            <a:ext cx="417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https://wordwall.net/play/4799/448/8367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575C64-CF8C-417F-AD00-C27D1D20A409}"/>
              </a:ext>
            </a:extLst>
          </p:cNvPr>
          <p:cNvSpPr/>
          <p:nvPr/>
        </p:nvSpPr>
        <p:spPr>
          <a:xfrm>
            <a:off x="6415097" y="6398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https://quizizz.com/admin/quiz/5ff1bf5ddde9f8001b68ffb3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2597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oden Economy A-board Pavement Sign - Pavement Signs &amp; A-boards">
            <a:extLst>
              <a:ext uri="{FF2B5EF4-FFF2-40B4-BE49-F238E27FC236}">
                <a16:creationId xmlns:a16="http://schemas.microsoft.com/office/drawing/2014/main" xmlns="" id="{555C137A-6DB9-4A1C-A246-7AF62F95E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r="17821" b="4467"/>
          <a:stretch/>
        </p:blipFill>
        <p:spPr bwMode="auto">
          <a:xfrm>
            <a:off x="8935328" y="1348590"/>
            <a:ext cx="3165231" cy="43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لوحة رسم على شكل سبورة سوداء على سطح المكتب عليها رسالة من MAODOXIANG:  Amazon.ae">
            <a:extLst>
              <a:ext uri="{FF2B5EF4-FFF2-40B4-BE49-F238E27FC236}">
                <a16:creationId xmlns:a16="http://schemas.microsoft.com/office/drawing/2014/main" xmlns="" id="{E2227C61-BED1-46A8-A89B-3DE65890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2" y="1327517"/>
            <a:ext cx="8004153" cy="45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السابق – الحالي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F661B1-2069-4B41-A994-3C211A448B89}"/>
              </a:ext>
            </a:extLst>
          </p:cNvPr>
          <p:cNvSpPr txBox="1"/>
          <p:nvPr/>
        </p:nvSpPr>
        <p:spPr>
          <a:xfrm rot="18052681">
            <a:off x="8956342" y="2828835"/>
            <a:ext cx="283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</a:rPr>
              <a:t>لقد أجريت تحويلاً للمعادلات وقمت بحلها لإيجاد متغير معين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4914DF-7990-466A-AD01-659C6811DC36}"/>
              </a:ext>
            </a:extLst>
          </p:cNvPr>
          <p:cNvSpPr txBox="1"/>
          <p:nvPr/>
        </p:nvSpPr>
        <p:spPr>
          <a:xfrm>
            <a:off x="9956527" y="982094"/>
            <a:ext cx="125202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السابق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A66FC2-C338-402C-A06C-FE50752DF6D8}"/>
              </a:ext>
            </a:extLst>
          </p:cNvPr>
          <p:cNvSpPr txBox="1"/>
          <p:nvPr/>
        </p:nvSpPr>
        <p:spPr>
          <a:xfrm>
            <a:off x="6226445" y="1306798"/>
            <a:ext cx="153089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نواتج التعلم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977C61-5498-46BA-8A84-3F0C0E8809B6}"/>
              </a:ext>
            </a:extLst>
          </p:cNvPr>
          <p:cNvSpPr txBox="1"/>
          <p:nvPr/>
        </p:nvSpPr>
        <p:spPr>
          <a:xfrm>
            <a:off x="3685735" y="2219817"/>
            <a:ext cx="399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إيجاد معكوس الدالة أو العلاقة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0A440A-59B7-4445-AC28-4A211A50185C}"/>
              </a:ext>
            </a:extLst>
          </p:cNvPr>
          <p:cNvSpPr txBox="1"/>
          <p:nvPr/>
        </p:nvSpPr>
        <p:spPr>
          <a:xfrm>
            <a:off x="578083" y="3079575"/>
            <a:ext cx="710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</a:rPr>
              <a:t>تحديد ما إذا كانت الدالتان أو العلاقتان متعاكستان أم لا ؟.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7" grpId="0" animBg="1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فقرة لماذا 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CAE9FED-2F93-4C8E-BD9F-E5339B2F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95" y="796967"/>
            <a:ext cx="740664" cy="740664"/>
          </a:xfrm>
          <a:prstGeom prst="rect">
            <a:avLst/>
          </a:prstGeom>
        </p:spPr>
      </p:pic>
      <p:pic>
        <p:nvPicPr>
          <p:cNvPr id="15" name="Picture 4" descr="Mathematics Background Photos, Vectors and PSD Files for Free Download |  Pngtree">
            <a:extLst>
              <a:ext uri="{FF2B5EF4-FFF2-40B4-BE49-F238E27FC236}">
                <a16:creationId xmlns:a16="http://schemas.microsoft.com/office/drawing/2014/main" xmlns="" id="{43EA9887-7F1B-4D77-AAD4-27BB4C22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66" y="1229321"/>
            <a:ext cx="8894398" cy="41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887D50-300C-4AEA-B232-1E5AFC0C77E6}"/>
              </a:ext>
            </a:extLst>
          </p:cNvPr>
          <p:cNvSpPr txBox="1"/>
          <p:nvPr/>
        </p:nvSpPr>
        <p:spPr>
          <a:xfrm>
            <a:off x="2933640" y="2292932"/>
            <a:ext cx="6716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solidFill>
                  <a:srgbClr val="C00000"/>
                </a:solidFill>
              </a:rPr>
              <a:t>يوضح الجدول قيمة الدولار ( الأمريكي ) مقارنةً بالدولار الكني والدرهم الإماراتي .  توضح المعادلة  </a:t>
            </a:r>
            <a:r>
              <a:rPr lang="en-US" sz="2000" b="1" dirty="0">
                <a:solidFill>
                  <a:srgbClr val="C00000"/>
                </a:solidFill>
              </a:rPr>
              <a:t> p = 3.67d</a:t>
            </a:r>
            <a:r>
              <a:rPr lang="ar-BH" sz="2000" b="1" dirty="0">
                <a:solidFill>
                  <a:srgbClr val="C00000"/>
                </a:solidFill>
              </a:rPr>
              <a:t> عدد الدراهم 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ar-BH" sz="2000" b="1" dirty="0">
                <a:solidFill>
                  <a:srgbClr val="C00000"/>
                </a:solidFill>
              </a:rPr>
              <a:t>  الذي يمكن أن تتلقاه مقابل كل دولار أمريكي  </a:t>
            </a:r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ar-BH" sz="2000" b="1" dirty="0">
                <a:solidFill>
                  <a:srgbClr val="C00000"/>
                </a:solidFill>
              </a:rPr>
              <a:t> . لتحديد عدد الدولارات الأمريكية التي يمكن أن تتلقاه مقابل درهم إماراتي واحد . أوجد حل المعادلة </a:t>
            </a:r>
            <a:r>
              <a:rPr lang="en-US" sz="2000" b="1" dirty="0">
                <a:solidFill>
                  <a:srgbClr val="C00000"/>
                </a:solidFill>
              </a:rPr>
              <a:t>p = 3.67d</a:t>
            </a:r>
            <a:r>
              <a:rPr lang="ar-BH" sz="2000" b="1" dirty="0">
                <a:solidFill>
                  <a:srgbClr val="C00000"/>
                </a:solidFill>
              </a:rPr>
              <a:t> لإيجاد قيمة </a:t>
            </a:r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ar-BH" sz="2000" b="1" dirty="0">
                <a:solidFill>
                  <a:srgbClr val="C00000"/>
                </a:solidFill>
              </a:rPr>
              <a:t> . النتيجة </a:t>
            </a:r>
            <a:r>
              <a:rPr lang="en-US" sz="2000" b="1" dirty="0">
                <a:solidFill>
                  <a:srgbClr val="C00000"/>
                </a:solidFill>
              </a:rPr>
              <a:t>d = 0.27p</a:t>
            </a:r>
            <a:r>
              <a:rPr lang="ar-BH" sz="2000" b="1" dirty="0">
                <a:solidFill>
                  <a:srgbClr val="C00000"/>
                </a:solidFill>
              </a:rPr>
              <a:t>  . هي الدالة العكسية 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A6E38D-3EDB-426F-AD0A-AE2DE9089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767" y="4119202"/>
            <a:ext cx="5142388" cy="17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المفهوم الأساسي 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0D451B-A49D-4F8F-B7E6-85D265DEE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532" y="737276"/>
            <a:ext cx="8397532" cy="996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9639BA-9BF0-46B1-A19A-5FDF77324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3004" y="1982006"/>
            <a:ext cx="8660290" cy="2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الدالة العكسية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29" name="صورة 12">
            <a:extLst>
              <a:ext uri="{FF2B5EF4-FFF2-40B4-BE49-F238E27FC236}">
                <a16:creationId xmlns:a16="http://schemas.microsoft.com/office/drawing/2014/main" xmlns="" id="{CD2478AD-E7D6-46FA-B4A0-8860E3F24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1127144"/>
            <a:ext cx="4707398" cy="4603711"/>
          </a:xfrm>
          <a:prstGeom prst="rect">
            <a:avLst/>
          </a:prstGeom>
        </p:spPr>
      </p:pic>
      <p:pic>
        <p:nvPicPr>
          <p:cNvPr id="30" name="صورة 12">
            <a:extLst>
              <a:ext uri="{FF2B5EF4-FFF2-40B4-BE49-F238E27FC236}">
                <a16:creationId xmlns:a16="http://schemas.microsoft.com/office/drawing/2014/main" xmlns="" id="{9ED275D5-969F-4CB8-8CE0-03D463637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5509" y="1733989"/>
            <a:ext cx="4707398" cy="46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إيجاد العلاقة العكسية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xmlns="" id="{1BB02B0F-47AC-44A5-9A63-D0F2748AA198}"/>
              </a:ext>
            </a:extLst>
          </p:cNvPr>
          <p:cNvSpPr txBox="1"/>
          <p:nvPr/>
        </p:nvSpPr>
        <p:spPr>
          <a:xfrm>
            <a:off x="10609384" y="765956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31B84A-3A58-422B-87C8-D19D6B18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399" y="824980"/>
            <a:ext cx="7990742" cy="607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0908824-7A75-4B3C-9522-9BF2401367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0" y="1350731"/>
            <a:ext cx="3105150" cy="2733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88DB5D-A96B-4F74-B672-E66394AC9176}"/>
              </a:ext>
            </a:extLst>
          </p:cNvPr>
          <p:cNvSpPr txBox="1"/>
          <p:nvPr/>
        </p:nvSpPr>
        <p:spPr>
          <a:xfrm>
            <a:off x="2588454" y="2813537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0BA01A-4063-4AC2-AF9D-E5C9AE1BE3D9}"/>
              </a:ext>
            </a:extLst>
          </p:cNvPr>
          <p:cNvSpPr txBox="1"/>
          <p:nvPr/>
        </p:nvSpPr>
        <p:spPr>
          <a:xfrm>
            <a:off x="2757268" y="1774056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06D390-FAA9-4BBD-A82F-D4AAB2398DAC}"/>
              </a:ext>
            </a:extLst>
          </p:cNvPr>
          <p:cNvSpPr txBox="1"/>
          <p:nvPr/>
        </p:nvSpPr>
        <p:spPr>
          <a:xfrm>
            <a:off x="3120681" y="2657007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F6108-C61B-46DD-B11D-4AB3DEAC53CF}"/>
              </a:ext>
            </a:extLst>
          </p:cNvPr>
          <p:cNvSpPr txBox="1"/>
          <p:nvPr/>
        </p:nvSpPr>
        <p:spPr>
          <a:xfrm>
            <a:off x="2492322" y="3038120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492E99-A649-45D6-8740-955790A7E3ED}"/>
              </a:ext>
            </a:extLst>
          </p:cNvPr>
          <p:cNvSpPr txBox="1"/>
          <p:nvPr/>
        </p:nvSpPr>
        <p:spPr>
          <a:xfrm>
            <a:off x="2616591" y="1583379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4BC863-8100-413F-BEBC-E6F1A367A6FE}"/>
              </a:ext>
            </a:extLst>
          </p:cNvPr>
          <p:cNvSpPr txBox="1"/>
          <p:nvPr/>
        </p:nvSpPr>
        <p:spPr>
          <a:xfrm>
            <a:off x="3017518" y="2968283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1DC3EB8E-78AC-40E1-B78B-14C0201E9E7C}"/>
              </a:ext>
            </a:extLst>
          </p:cNvPr>
          <p:cNvSpPr/>
          <p:nvPr/>
        </p:nvSpPr>
        <p:spPr>
          <a:xfrm>
            <a:off x="2692572" y="1971005"/>
            <a:ext cx="542998" cy="1039482"/>
          </a:xfrm>
          <a:custGeom>
            <a:avLst/>
            <a:gdLst>
              <a:gd name="connsiteX0" fmla="*/ 0 w 950961"/>
              <a:gd name="connsiteY0" fmla="*/ 1194227 h 1194227"/>
              <a:gd name="connsiteX1" fmla="*/ 475481 w 950961"/>
              <a:gd name="connsiteY1" fmla="*/ 0 h 1194227"/>
              <a:gd name="connsiteX2" fmla="*/ 950961 w 950961"/>
              <a:gd name="connsiteY2" fmla="*/ 1194227 h 1194227"/>
              <a:gd name="connsiteX3" fmla="*/ 0 w 950961"/>
              <a:gd name="connsiteY3" fmla="*/ 1194227 h 1194227"/>
              <a:gd name="connsiteX0" fmla="*/ 0 w 557065"/>
              <a:gd name="connsiteY0" fmla="*/ 1194227 h 1194227"/>
              <a:gd name="connsiteX1" fmla="*/ 475481 w 557065"/>
              <a:gd name="connsiteY1" fmla="*/ 0 h 1194227"/>
              <a:gd name="connsiteX2" fmla="*/ 557065 w 557065"/>
              <a:gd name="connsiteY2" fmla="*/ 1025415 h 1194227"/>
              <a:gd name="connsiteX3" fmla="*/ 0 w 557065"/>
              <a:gd name="connsiteY3" fmla="*/ 1194227 h 1194227"/>
              <a:gd name="connsiteX0" fmla="*/ 0 w 557065"/>
              <a:gd name="connsiteY0" fmla="*/ 997279 h 997279"/>
              <a:gd name="connsiteX1" fmla="*/ 194127 w 557065"/>
              <a:gd name="connsiteY1" fmla="*/ 0 h 997279"/>
              <a:gd name="connsiteX2" fmla="*/ 557065 w 557065"/>
              <a:gd name="connsiteY2" fmla="*/ 828467 h 997279"/>
              <a:gd name="connsiteX3" fmla="*/ 0 w 557065"/>
              <a:gd name="connsiteY3" fmla="*/ 997279 h 997279"/>
              <a:gd name="connsiteX0" fmla="*/ 0 w 514862"/>
              <a:gd name="connsiteY0" fmla="*/ 1039482 h 1039482"/>
              <a:gd name="connsiteX1" fmla="*/ 151924 w 514862"/>
              <a:gd name="connsiteY1" fmla="*/ 0 h 1039482"/>
              <a:gd name="connsiteX2" fmla="*/ 514862 w 514862"/>
              <a:gd name="connsiteY2" fmla="*/ 828467 h 1039482"/>
              <a:gd name="connsiteX3" fmla="*/ 0 w 514862"/>
              <a:gd name="connsiteY3" fmla="*/ 1039482 h 1039482"/>
              <a:gd name="connsiteX0" fmla="*/ 0 w 542998"/>
              <a:gd name="connsiteY0" fmla="*/ 1039482 h 1039482"/>
              <a:gd name="connsiteX1" fmla="*/ 151924 w 542998"/>
              <a:gd name="connsiteY1" fmla="*/ 0 h 1039482"/>
              <a:gd name="connsiteX2" fmla="*/ 542998 w 542998"/>
              <a:gd name="connsiteY2" fmla="*/ 870670 h 1039482"/>
              <a:gd name="connsiteX3" fmla="*/ 0 w 542998"/>
              <a:gd name="connsiteY3" fmla="*/ 1039482 h 103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98" h="1039482">
                <a:moveTo>
                  <a:pt x="0" y="1039482"/>
                </a:moveTo>
                <a:lnTo>
                  <a:pt x="151924" y="0"/>
                </a:lnTo>
                <a:lnTo>
                  <a:pt x="542998" y="870670"/>
                </a:lnTo>
                <a:lnTo>
                  <a:pt x="0" y="1039482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6990A2-0B0D-415D-9BA1-32DB80C7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909" y="1549105"/>
            <a:ext cx="4848894" cy="7110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496FE1-7A13-45EE-B22E-C2352BD2CE12}"/>
              </a:ext>
            </a:extLst>
          </p:cNvPr>
          <p:cNvSpPr txBox="1"/>
          <p:nvPr/>
        </p:nvSpPr>
        <p:spPr>
          <a:xfrm>
            <a:off x="2067952" y="2348236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772B37E-F453-416B-B6C6-CB24AC0A60AA}"/>
              </a:ext>
            </a:extLst>
          </p:cNvPr>
          <p:cNvSpPr txBox="1"/>
          <p:nvPr/>
        </p:nvSpPr>
        <p:spPr>
          <a:xfrm>
            <a:off x="3264588" y="2204690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D6005CF-3206-4AFA-A88F-5697EF0335D8}"/>
              </a:ext>
            </a:extLst>
          </p:cNvPr>
          <p:cNvSpPr txBox="1"/>
          <p:nvPr/>
        </p:nvSpPr>
        <p:spPr>
          <a:xfrm>
            <a:off x="2236763" y="1900695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5AA18FD-8B51-4697-A0A0-61CB1A2D5F47}"/>
              </a:ext>
            </a:extLst>
          </p:cNvPr>
          <p:cNvSpPr txBox="1"/>
          <p:nvPr/>
        </p:nvSpPr>
        <p:spPr>
          <a:xfrm>
            <a:off x="1713439" y="2338345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9DCED7-C58B-4B7D-B0DA-13DC89EC670A}"/>
              </a:ext>
            </a:extLst>
          </p:cNvPr>
          <p:cNvSpPr txBox="1"/>
          <p:nvPr/>
        </p:nvSpPr>
        <p:spPr>
          <a:xfrm>
            <a:off x="3359070" y="2244158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Bˋ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A2B3F2A-89BC-43C3-A17F-4AB5F4B024AF}"/>
              </a:ext>
            </a:extLst>
          </p:cNvPr>
          <p:cNvSpPr txBox="1"/>
          <p:nvPr/>
        </p:nvSpPr>
        <p:spPr>
          <a:xfrm>
            <a:off x="1880637" y="1842628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Cˋ</a:t>
            </a:r>
          </a:p>
        </p:txBody>
      </p:sp>
      <p:sp>
        <p:nvSpPr>
          <p:cNvPr id="37" name="Isosceles Triangle 28">
            <a:extLst>
              <a:ext uri="{FF2B5EF4-FFF2-40B4-BE49-F238E27FC236}">
                <a16:creationId xmlns:a16="http://schemas.microsoft.com/office/drawing/2014/main" xmlns="" id="{2595C324-63CF-49B5-BEC5-9BC1516F6140}"/>
              </a:ext>
            </a:extLst>
          </p:cNvPr>
          <p:cNvSpPr/>
          <p:nvPr/>
        </p:nvSpPr>
        <p:spPr>
          <a:xfrm rot="15810231" flipV="1">
            <a:off x="2562081" y="1672864"/>
            <a:ext cx="398449" cy="1220842"/>
          </a:xfrm>
          <a:custGeom>
            <a:avLst/>
            <a:gdLst>
              <a:gd name="connsiteX0" fmla="*/ 0 w 950961"/>
              <a:gd name="connsiteY0" fmla="*/ 1194227 h 1194227"/>
              <a:gd name="connsiteX1" fmla="*/ 475481 w 950961"/>
              <a:gd name="connsiteY1" fmla="*/ 0 h 1194227"/>
              <a:gd name="connsiteX2" fmla="*/ 950961 w 950961"/>
              <a:gd name="connsiteY2" fmla="*/ 1194227 h 1194227"/>
              <a:gd name="connsiteX3" fmla="*/ 0 w 950961"/>
              <a:gd name="connsiteY3" fmla="*/ 1194227 h 1194227"/>
              <a:gd name="connsiteX0" fmla="*/ 0 w 557065"/>
              <a:gd name="connsiteY0" fmla="*/ 1194227 h 1194227"/>
              <a:gd name="connsiteX1" fmla="*/ 475481 w 557065"/>
              <a:gd name="connsiteY1" fmla="*/ 0 h 1194227"/>
              <a:gd name="connsiteX2" fmla="*/ 557065 w 557065"/>
              <a:gd name="connsiteY2" fmla="*/ 1025415 h 1194227"/>
              <a:gd name="connsiteX3" fmla="*/ 0 w 557065"/>
              <a:gd name="connsiteY3" fmla="*/ 1194227 h 1194227"/>
              <a:gd name="connsiteX0" fmla="*/ 0 w 557065"/>
              <a:gd name="connsiteY0" fmla="*/ 997279 h 997279"/>
              <a:gd name="connsiteX1" fmla="*/ 194127 w 557065"/>
              <a:gd name="connsiteY1" fmla="*/ 0 h 997279"/>
              <a:gd name="connsiteX2" fmla="*/ 557065 w 557065"/>
              <a:gd name="connsiteY2" fmla="*/ 828467 h 997279"/>
              <a:gd name="connsiteX3" fmla="*/ 0 w 557065"/>
              <a:gd name="connsiteY3" fmla="*/ 997279 h 997279"/>
              <a:gd name="connsiteX0" fmla="*/ 0 w 514862"/>
              <a:gd name="connsiteY0" fmla="*/ 1039482 h 1039482"/>
              <a:gd name="connsiteX1" fmla="*/ 151924 w 514862"/>
              <a:gd name="connsiteY1" fmla="*/ 0 h 1039482"/>
              <a:gd name="connsiteX2" fmla="*/ 514862 w 514862"/>
              <a:gd name="connsiteY2" fmla="*/ 828467 h 1039482"/>
              <a:gd name="connsiteX3" fmla="*/ 0 w 514862"/>
              <a:gd name="connsiteY3" fmla="*/ 1039482 h 1039482"/>
              <a:gd name="connsiteX0" fmla="*/ 0 w 542998"/>
              <a:gd name="connsiteY0" fmla="*/ 1039482 h 1039482"/>
              <a:gd name="connsiteX1" fmla="*/ 151924 w 542998"/>
              <a:gd name="connsiteY1" fmla="*/ 0 h 1039482"/>
              <a:gd name="connsiteX2" fmla="*/ 542998 w 542998"/>
              <a:gd name="connsiteY2" fmla="*/ 870670 h 1039482"/>
              <a:gd name="connsiteX3" fmla="*/ 0 w 542998"/>
              <a:gd name="connsiteY3" fmla="*/ 1039482 h 1039482"/>
              <a:gd name="connsiteX0" fmla="*/ 0 w 398449"/>
              <a:gd name="connsiteY0" fmla="*/ 1065499 h 1065499"/>
              <a:gd name="connsiteX1" fmla="*/ 7375 w 398449"/>
              <a:gd name="connsiteY1" fmla="*/ 0 h 1065499"/>
              <a:gd name="connsiteX2" fmla="*/ 398449 w 398449"/>
              <a:gd name="connsiteY2" fmla="*/ 870670 h 1065499"/>
              <a:gd name="connsiteX3" fmla="*/ 0 w 398449"/>
              <a:gd name="connsiteY3" fmla="*/ 1065499 h 1065499"/>
              <a:gd name="connsiteX0" fmla="*/ 6076 w 404525"/>
              <a:gd name="connsiteY0" fmla="*/ 1304706 h 1304706"/>
              <a:gd name="connsiteX1" fmla="*/ 371 w 404525"/>
              <a:gd name="connsiteY1" fmla="*/ 0 h 1304706"/>
              <a:gd name="connsiteX2" fmla="*/ 404525 w 404525"/>
              <a:gd name="connsiteY2" fmla="*/ 1109877 h 1304706"/>
              <a:gd name="connsiteX3" fmla="*/ 6076 w 404525"/>
              <a:gd name="connsiteY3" fmla="*/ 1304706 h 1304706"/>
              <a:gd name="connsiteX0" fmla="*/ 0 w 398449"/>
              <a:gd name="connsiteY0" fmla="*/ 1220842 h 1220842"/>
              <a:gd name="connsiteX1" fmla="*/ 3844 w 398449"/>
              <a:gd name="connsiteY1" fmla="*/ 0 h 1220842"/>
              <a:gd name="connsiteX2" fmla="*/ 398449 w 398449"/>
              <a:gd name="connsiteY2" fmla="*/ 1026013 h 1220842"/>
              <a:gd name="connsiteX3" fmla="*/ 0 w 398449"/>
              <a:gd name="connsiteY3" fmla="*/ 1220842 h 12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49" h="1220842">
                <a:moveTo>
                  <a:pt x="0" y="1220842"/>
                </a:moveTo>
                <a:cubicBezTo>
                  <a:pt x="2458" y="865676"/>
                  <a:pt x="1386" y="355166"/>
                  <a:pt x="3844" y="0"/>
                </a:cubicBezTo>
                <a:lnTo>
                  <a:pt x="398449" y="1026013"/>
                </a:lnTo>
                <a:lnTo>
                  <a:pt x="0" y="1220842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14DA7CC-EDCC-4443-83C4-5B383FEA8F33}"/>
              </a:ext>
            </a:extLst>
          </p:cNvPr>
          <p:cNvCxnSpPr>
            <a:cxnSpLocks/>
          </p:cNvCxnSpPr>
          <p:nvPr/>
        </p:nvCxnSpPr>
        <p:spPr>
          <a:xfrm flipH="1">
            <a:off x="1252023" y="1234597"/>
            <a:ext cx="3108962" cy="2408935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17861D9-8686-4EF8-859E-F38D775C7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537" y="2470771"/>
            <a:ext cx="6000916" cy="81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C78EE76E-7FE5-46F3-9707-CBE789712817}"/>
                  </a:ext>
                </a:extLst>
              </p:cNvPr>
              <p:cNvSpPr txBox="1"/>
              <p:nvPr/>
            </p:nvSpPr>
            <p:spPr>
              <a:xfrm>
                <a:off x="969790" y="3585251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8EE76E-7FE5-46F3-9707-CBE78971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90" y="3585251"/>
                <a:ext cx="82999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4" grpId="0"/>
      <p:bldP spid="15" grpId="0"/>
      <p:bldP spid="6" grpId="0"/>
      <p:bldP spid="18" grpId="0"/>
      <p:bldP spid="19" grpId="0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إيجاد العلاقة العكسية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sp>
        <p:nvSpPr>
          <p:cNvPr id="27" name="مربع نص 3">
            <a:extLst>
              <a:ext uri="{FF2B5EF4-FFF2-40B4-BE49-F238E27FC236}">
                <a16:creationId xmlns:a16="http://schemas.microsoft.com/office/drawing/2014/main" xmlns="" id="{D101714F-6D7A-4E4B-9EDC-2E87606D11B7}"/>
              </a:ext>
            </a:extLst>
          </p:cNvPr>
          <p:cNvSpPr txBox="1"/>
          <p:nvPr/>
        </p:nvSpPr>
        <p:spPr>
          <a:xfrm>
            <a:off x="10173289" y="765956"/>
            <a:ext cx="20116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تمرين موجه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BH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82D0FC-EF37-45F3-8CF3-71292CEE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55" y="844612"/>
            <a:ext cx="9797969" cy="6189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52A53A0-500E-4C4F-BFEB-B2C2B54F7A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9" y="1758693"/>
            <a:ext cx="4024241" cy="36714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B72D121-89B9-47D1-82B2-9E7616A0785E}"/>
              </a:ext>
            </a:extLst>
          </p:cNvPr>
          <p:cNvSpPr txBox="1"/>
          <p:nvPr/>
        </p:nvSpPr>
        <p:spPr>
          <a:xfrm>
            <a:off x="731519" y="3995223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28F570-8C34-4DBC-9CF2-1584F4C449F4}"/>
              </a:ext>
            </a:extLst>
          </p:cNvPr>
          <p:cNvSpPr txBox="1"/>
          <p:nvPr/>
        </p:nvSpPr>
        <p:spPr>
          <a:xfrm>
            <a:off x="745587" y="4584281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D29C7B7-7CF8-4E3C-81BA-BC693F59C769}"/>
              </a:ext>
            </a:extLst>
          </p:cNvPr>
          <p:cNvSpPr txBox="1"/>
          <p:nvPr/>
        </p:nvSpPr>
        <p:spPr>
          <a:xfrm>
            <a:off x="1856936" y="4584281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0B9B81-6D26-41C1-BDF8-A2C102B3FDC0}"/>
              </a:ext>
            </a:extLst>
          </p:cNvPr>
          <p:cNvSpPr txBox="1"/>
          <p:nvPr/>
        </p:nvSpPr>
        <p:spPr>
          <a:xfrm>
            <a:off x="604029" y="3810557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AA10C-0783-41BE-A646-4F59EC240E73}"/>
              </a:ext>
            </a:extLst>
          </p:cNvPr>
          <p:cNvSpPr txBox="1"/>
          <p:nvPr/>
        </p:nvSpPr>
        <p:spPr>
          <a:xfrm>
            <a:off x="604029" y="4822538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851B2AD-7AC6-41B1-9A66-A622BD335151}"/>
              </a:ext>
            </a:extLst>
          </p:cNvPr>
          <p:cNvSpPr txBox="1"/>
          <p:nvPr/>
        </p:nvSpPr>
        <p:spPr>
          <a:xfrm>
            <a:off x="1716259" y="4788369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DCC2A989-7857-4E91-845E-DF059A333561}"/>
              </a:ext>
            </a:extLst>
          </p:cNvPr>
          <p:cNvSpPr/>
          <p:nvPr/>
        </p:nvSpPr>
        <p:spPr>
          <a:xfrm>
            <a:off x="815926" y="4165821"/>
            <a:ext cx="1148863" cy="622548"/>
          </a:xfrm>
          <a:custGeom>
            <a:avLst/>
            <a:gdLst>
              <a:gd name="connsiteX0" fmla="*/ 0 w 1191066"/>
              <a:gd name="connsiteY0" fmla="*/ 622548 h 622548"/>
              <a:gd name="connsiteX1" fmla="*/ 0 w 1191066"/>
              <a:gd name="connsiteY1" fmla="*/ 0 h 622548"/>
              <a:gd name="connsiteX2" fmla="*/ 1191066 w 1191066"/>
              <a:gd name="connsiteY2" fmla="*/ 622548 h 622548"/>
              <a:gd name="connsiteX3" fmla="*/ 0 w 1191066"/>
              <a:gd name="connsiteY3" fmla="*/ 622548 h 622548"/>
              <a:gd name="connsiteX0" fmla="*/ 0 w 1191066"/>
              <a:gd name="connsiteY0" fmla="*/ 622548 h 622548"/>
              <a:gd name="connsiteX1" fmla="*/ 42203 w 1191066"/>
              <a:gd name="connsiteY1" fmla="*/ 0 h 622548"/>
              <a:gd name="connsiteX2" fmla="*/ 1191066 w 1191066"/>
              <a:gd name="connsiteY2" fmla="*/ 622548 h 622548"/>
              <a:gd name="connsiteX3" fmla="*/ 0 w 1191066"/>
              <a:gd name="connsiteY3" fmla="*/ 622548 h 622548"/>
              <a:gd name="connsiteX0" fmla="*/ 28135 w 1148863"/>
              <a:gd name="connsiteY0" fmla="*/ 622548 h 622548"/>
              <a:gd name="connsiteX1" fmla="*/ 0 w 1148863"/>
              <a:gd name="connsiteY1" fmla="*/ 0 h 622548"/>
              <a:gd name="connsiteX2" fmla="*/ 1148863 w 1148863"/>
              <a:gd name="connsiteY2" fmla="*/ 622548 h 622548"/>
              <a:gd name="connsiteX3" fmla="*/ 28135 w 1148863"/>
              <a:gd name="connsiteY3" fmla="*/ 622548 h 62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863" h="622548">
                <a:moveTo>
                  <a:pt x="28135" y="622548"/>
                </a:moveTo>
                <a:lnTo>
                  <a:pt x="0" y="0"/>
                </a:lnTo>
                <a:lnTo>
                  <a:pt x="1148863" y="622548"/>
                </a:lnTo>
                <a:lnTo>
                  <a:pt x="28135" y="622548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3">
            <a:extLst>
              <a:ext uri="{FF2B5EF4-FFF2-40B4-BE49-F238E27FC236}">
                <a16:creationId xmlns:a16="http://schemas.microsoft.com/office/drawing/2014/main" xmlns="" id="{7307E15B-17B3-4804-903D-0C10843F8CA4}"/>
              </a:ext>
            </a:extLst>
          </p:cNvPr>
          <p:cNvSpPr/>
          <p:nvPr/>
        </p:nvSpPr>
        <p:spPr>
          <a:xfrm rot="5400000" flipH="1">
            <a:off x="1119860" y="4357996"/>
            <a:ext cx="1017296" cy="726145"/>
          </a:xfrm>
          <a:custGeom>
            <a:avLst/>
            <a:gdLst>
              <a:gd name="connsiteX0" fmla="*/ 0 w 1191066"/>
              <a:gd name="connsiteY0" fmla="*/ 622548 h 622548"/>
              <a:gd name="connsiteX1" fmla="*/ 0 w 1191066"/>
              <a:gd name="connsiteY1" fmla="*/ 0 h 622548"/>
              <a:gd name="connsiteX2" fmla="*/ 1191066 w 1191066"/>
              <a:gd name="connsiteY2" fmla="*/ 622548 h 622548"/>
              <a:gd name="connsiteX3" fmla="*/ 0 w 1191066"/>
              <a:gd name="connsiteY3" fmla="*/ 622548 h 622548"/>
              <a:gd name="connsiteX0" fmla="*/ 0 w 1191066"/>
              <a:gd name="connsiteY0" fmla="*/ 622548 h 622548"/>
              <a:gd name="connsiteX1" fmla="*/ 42203 w 1191066"/>
              <a:gd name="connsiteY1" fmla="*/ 0 h 622548"/>
              <a:gd name="connsiteX2" fmla="*/ 1191066 w 1191066"/>
              <a:gd name="connsiteY2" fmla="*/ 622548 h 622548"/>
              <a:gd name="connsiteX3" fmla="*/ 0 w 1191066"/>
              <a:gd name="connsiteY3" fmla="*/ 622548 h 622548"/>
              <a:gd name="connsiteX0" fmla="*/ 28135 w 1148863"/>
              <a:gd name="connsiteY0" fmla="*/ 622548 h 622548"/>
              <a:gd name="connsiteX1" fmla="*/ 0 w 1148863"/>
              <a:gd name="connsiteY1" fmla="*/ 0 h 622548"/>
              <a:gd name="connsiteX2" fmla="*/ 1148863 w 1148863"/>
              <a:gd name="connsiteY2" fmla="*/ 622548 h 622548"/>
              <a:gd name="connsiteX3" fmla="*/ 28135 w 1148863"/>
              <a:gd name="connsiteY3" fmla="*/ 622548 h 622548"/>
              <a:gd name="connsiteX0" fmla="*/ 44245 w 1164973"/>
              <a:gd name="connsiteY0" fmla="*/ 736731 h 736731"/>
              <a:gd name="connsiteX1" fmla="*/ 0 w 1164973"/>
              <a:gd name="connsiteY1" fmla="*/ 0 h 736731"/>
              <a:gd name="connsiteX2" fmla="*/ 1164973 w 1164973"/>
              <a:gd name="connsiteY2" fmla="*/ 736731 h 736731"/>
              <a:gd name="connsiteX3" fmla="*/ 44245 w 1164973"/>
              <a:gd name="connsiteY3" fmla="*/ 736731 h 73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973" h="736731">
                <a:moveTo>
                  <a:pt x="44245" y="736731"/>
                </a:moveTo>
                <a:lnTo>
                  <a:pt x="0" y="0"/>
                </a:lnTo>
                <a:lnTo>
                  <a:pt x="1164973" y="736731"/>
                </a:lnTo>
                <a:lnTo>
                  <a:pt x="44245" y="736731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8C94E6EE-4183-45B8-8D44-C35F686ED73B}"/>
              </a:ext>
            </a:extLst>
          </p:cNvPr>
          <p:cNvCxnSpPr>
            <a:cxnSpLocks/>
          </p:cNvCxnSpPr>
          <p:nvPr/>
        </p:nvCxnSpPr>
        <p:spPr>
          <a:xfrm flipH="1">
            <a:off x="656492" y="2240993"/>
            <a:ext cx="3662291" cy="3007723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484869D-1C90-4D1D-8A84-28B531569745}"/>
                  </a:ext>
                </a:extLst>
              </p:cNvPr>
              <p:cNvSpPr txBox="1"/>
              <p:nvPr/>
            </p:nvSpPr>
            <p:spPr>
              <a:xfrm>
                <a:off x="3798276" y="1842141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84869D-1C90-4D1D-8A84-28B531569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76" y="1842141"/>
                <a:ext cx="82999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2AD97C-2BD6-4E76-9711-F6AF994FC716}"/>
              </a:ext>
            </a:extLst>
          </p:cNvPr>
          <p:cNvSpPr txBox="1"/>
          <p:nvPr/>
        </p:nvSpPr>
        <p:spPr>
          <a:xfrm>
            <a:off x="5135367" y="1858378"/>
            <a:ext cx="48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/>
              <a:t>معكوس العلاقة </a:t>
            </a:r>
            <a:r>
              <a:rPr lang="en-US" b="1" dirty="0"/>
              <a:t> =  { (-3 , -8 ) , ( -6, -8 ) , ( -6 , -3 ) }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911742A-7598-477E-919B-EF1C160CBD61}"/>
              </a:ext>
            </a:extLst>
          </p:cNvPr>
          <p:cNvSpPr txBox="1"/>
          <p:nvPr/>
        </p:nvSpPr>
        <p:spPr>
          <a:xfrm>
            <a:off x="1866315" y="5001171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4CBF399-228A-4A21-B1CF-7B0FD9F59E29}"/>
              </a:ext>
            </a:extLst>
          </p:cNvPr>
          <p:cNvSpPr txBox="1"/>
          <p:nvPr/>
        </p:nvSpPr>
        <p:spPr>
          <a:xfrm>
            <a:off x="1941344" y="5030984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0E4DDA4-12F7-4A9E-BAB8-1A6A2B55C4D1}"/>
              </a:ext>
            </a:extLst>
          </p:cNvPr>
          <p:cNvSpPr txBox="1"/>
          <p:nvPr/>
        </p:nvSpPr>
        <p:spPr>
          <a:xfrm>
            <a:off x="1166962" y="4996801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6A928-3F43-4AE3-BFD3-0137069FF6B6}"/>
              </a:ext>
            </a:extLst>
          </p:cNvPr>
          <p:cNvSpPr txBox="1"/>
          <p:nvPr/>
        </p:nvSpPr>
        <p:spPr>
          <a:xfrm>
            <a:off x="787134" y="5098668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Bˋ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29B29F1-3DF0-46C5-B1AE-67221BF1A798}"/>
              </a:ext>
            </a:extLst>
          </p:cNvPr>
          <p:cNvSpPr txBox="1"/>
          <p:nvPr/>
        </p:nvSpPr>
        <p:spPr>
          <a:xfrm>
            <a:off x="1166964" y="4016200"/>
            <a:ext cx="1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E9BE6ED-126D-4C0F-8C2D-AC81A11D49FB}"/>
              </a:ext>
            </a:extLst>
          </p:cNvPr>
          <p:cNvSpPr txBox="1"/>
          <p:nvPr/>
        </p:nvSpPr>
        <p:spPr>
          <a:xfrm>
            <a:off x="1082331" y="3843090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Cˋ</a:t>
            </a:r>
          </a:p>
        </p:txBody>
      </p:sp>
    </p:spTree>
    <p:extLst>
      <p:ext uri="{BB962C8B-B14F-4D97-AF65-F5344CB8AC3E}">
        <p14:creationId xmlns:p14="http://schemas.microsoft.com/office/powerpoint/2010/main" val="34942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/>
      <p:bldP spid="41" grpId="0"/>
      <p:bldP spid="42" grpId="0"/>
      <p:bldP spid="43" grpId="0"/>
      <p:bldP spid="44" grpId="0"/>
      <p:bldP spid="47" grpId="0"/>
      <p:bldP spid="4" grpId="0" animBg="1"/>
      <p:bldP spid="50" grpId="0"/>
      <p:bldP spid="16" grpId="0"/>
      <p:bldP spid="52" grpId="0"/>
      <p:bldP spid="53" grpId="0"/>
      <p:bldP spid="54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خاصية المعكوسات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68B989-6465-4F17-8F82-C0E04F4D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5742" y="772563"/>
            <a:ext cx="9078203" cy="507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8E2DBC-5041-404F-88FC-CCD5E8450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12" y="1280105"/>
            <a:ext cx="9307758" cy="2423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C3A810-A87A-4E96-B517-12214F457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322" y="3666854"/>
            <a:ext cx="7305674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D34759-7D5B-43B0-8D2E-434596EE6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985" y="3757865"/>
            <a:ext cx="2372751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DE55F3-D68F-4BF1-BA71-A90447C4F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4940" y="4430188"/>
            <a:ext cx="2372751" cy="1847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E9894F5-85D4-4A39-BEBE-0A13372948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8" y="5728249"/>
            <a:ext cx="2975246" cy="903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440402-B207-4402-9970-3919D805501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4504" r="6563"/>
          <a:stretch/>
        </p:blipFill>
        <p:spPr>
          <a:xfrm>
            <a:off x="3458286" y="6257131"/>
            <a:ext cx="3903805" cy="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961511-7ADF-4E23-86D2-A3CD22562628}"/>
              </a:ext>
            </a:extLst>
          </p:cNvPr>
          <p:cNvSpPr/>
          <p:nvPr/>
        </p:nvSpPr>
        <p:spPr>
          <a:xfrm>
            <a:off x="9026769" y="89868"/>
            <a:ext cx="316523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الخامسة : الدوال والعلاقات العكسية و الجذرية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الصف : الصف الحادي عشر عام </a:t>
            </a:r>
            <a:endParaRPr kumimoji="0" lang="en-US" sz="1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043329D-B482-49BC-97B7-9F04F214ADFB}"/>
              </a:ext>
            </a:extLst>
          </p:cNvPr>
          <p:cNvSpPr/>
          <p:nvPr/>
        </p:nvSpPr>
        <p:spPr>
          <a:xfrm>
            <a:off x="5725550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2-5 : العلاقات والدوال العكسية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2EAE0-D79F-49DC-960F-D9126DF06920}"/>
              </a:ext>
            </a:extLst>
          </p:cNvPr>
          <p:cNvSpPr/>
          <p:nvPr/>
        </p:nvSpPr>
        <p:spPr>
          <a:xfrm>
            <a:off x="2438399" y="89868"/>
            <a:ext cx="3273083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ناتج التعلم : إيجاد المعكوس وتمثيله بيانياً</a:t>
            </a:r>
            <a:endParaRPr kumimoji="0" lang="ar-BH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28720-A13E-47D0-AAA2-3EB0A7CA2B04}"/>
              </a:ext>
            </a:extLst>
          </p:cNvPr>
          <p:cNvSpPr/>
          <p:nvPr/>
        </p:nvSpPr>
        <p:spPr>
          <a:xfrm>
            <a:off x="65648" y="89868"/>
            <a:ext cx="2372751" cy="618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صفحة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89186-59CC-41E3-A832-BF597661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7098" y="765116"/>
            <a:ext cx="3857635" cy="381001"/>
          </a:xfrm>
          <a:prstGeom prst="rect">
            <a:avLst/>
          </a:prstGeom>
        </p:spPr>
      </p:pic>
      <p:sp>
        <p:nvSpPr>
          <p:cNvPr id="15" name="مربع نص 3">
            <a:extLst>
              <a:ext uri="{FF2B5EF4-FFF2-40B4-BE49-F238E27FC236}">
                <a16:creationId xmlns:a16="http://schemas.microsoft.com/office/drawing/2014/main" xmlns="" id="{3BE2F105-B92D-412D-BE98-7D82CE8149DE}"/>
              </a:ext>
            </a:extLst>
          </p:cNvPr>
          <p:cNvSpPr txBox="1"/>
          <p:nvPr/>
        </p:nvSpPr>
        <p:spPr>
          <a:xfrm>
            <a:off x="10509151" y="1146117"/>
            <a:ext cx="1575582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مثال 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FC1A97-FFC4-43F3-9CC8-E0B6680AC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903" y="1146117"/>
            <a:ext cx="6303202" cy="473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EF0D40A-C017-420E-BB5C-7434F6BDF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881" y="1573729"/>
            <a:ext cx="1836327" cy="42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4643CBE-A4B8-4143-BE27-CF8142B2F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6428" y="2000481"/>
            <a:ext cx="4514850" cy="428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4C664E-509C-4853-AE38-4D6DFD4C7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478" y="2400970"/>
            <a:ext cx="37338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9DBAD17-2F8D-4432-9281-8EB5970B4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6653" y="2810107"/>
            <a:ext cx="2714625" cy="371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B4E32C-D4B6-4183-BCF0-B1BCC4FD99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9132" y="3239171"/>
            <a:ext cx="2495550" cy="247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5E354B-C994-448E-B798-CF381B41A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4867" y="3558004"/>
            <a:ext cx="2819400" cy="238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D49C568-F5FB-411B-BC48-ED20095668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442" y="3900348"/>
            <a:ext cx="2933700" cy="333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641ED8-E3B8-46AD-9F73-D90DEDBB89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1992" y="4203723"/>
            <a:ext cx="3105150" cy="800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5F0E157-694A-4829-A1A8-69EA84CD68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4028" y="5587258"/>
            <a:ext cx="3905250" cy="657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DF3C6E-C44C-4D13-99EE-ECF52792852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357" y="5117656"/>
            <a:ext cx="2905125" cy="333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381355C-8273-4F0F-AE45-4F96C5AA19B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42" y="2787291"/>
            <a:ext cx="2114550" cy="18669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636061F-AA62-41FF-8430-C212E2CC861D}"/>
              </a:ext>
            </a:extLst>
          </p:cNvPr>
          <p:cNvCxnSpPr/>
          <p:nvPr/>
        </p:nvCxnSpPr>
        <p:spPr>
          <a:xfrm>
            <a:off x="5898170" y="1640168"/>
            <a:ext cx="0" cy="512710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05C6DE9-8283-4745-B64A-4556160E476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591" y="1653185"/>
            <a:ext cx="1661742" cy="4035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66F71B1-28AC-4D8D-9BC3-9351F6163A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0333" y="2149993"/>
            <a:ext cx="3606609" cy="4019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ED66572-E94F-400D-866E-BE4FE8AC606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309" y="2594646"/>
            <a:ext cx="2521046" cy="4891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C5324C5-A705-439E-8AF0-7473CB5699C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869" y="3033760"/>
            <a:ext cx="4427800" cy="3619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8073BCC-4364-47C7-AAF3-1A774ABFE73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235" y="3359619"/>
            <a:ext cx="3343275" cy="5619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338500F-D64F-464B-9A70-476898A334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1704" y="3884010"/>
            <a:ext cx="2521045" cy="4455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4F4A78F-2213-4173-9827-570A9FAA39A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010" y="4409863"/>
            <a:ext cx="4128636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165755C-9216-488D-82DC-20F32D9789D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9632" y="4852053"/>
            <a:ext cx="2052504" cy="18288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1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1272</Words>
  <Application>Microsoft Office PowerPoint</Application>
  <PresentationFormat>مخصص</PresentationFormat>
  <Paragraphs>217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فريال الموسى</dc:creator>
  <cp:lastModifiedBy>Maher</cp:lastModifiedBy>
  <cp:revision>86</cp:revision>
  <dcterms:created xsi:type="dcterms:W3CDTF">2020-12-17T09:59:53Z</dcterms:created>
  <dcterms:modified xsi:type="dcterms:W3CDTF">2022-02-17T23:00:45Z</dcterms:modified>
</cp:coreProperties>
</file>