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68" r:id="rId10"/>
    <p:sldId id="269" r:id="rId11"/>
    <p:sldId id="270" r:id="rId12"/>
    <p:sldId id="271" r:id="rId13"/>
    <p:sldId id="272" r:id="rId14"/>
    <p:sldId id="259" r:id="rId15"/>
    <p:sldId id="26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88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67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3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E374-FD2E-4C1A-A592-CFE933FBCDE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64A1F-10D9-4EB6-B6AF-C18BA00C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0C4D4-A31B-4179-9E4A-1A8D5BD9E050}"/>
              </a:ext>
            </a:extLst>
          </p:cNvPr>
          <p:cNvSpPr txBox="1"/>
          <p:nvPr/>
        </p:nvSpPr>
        <p:spPr>
          <a:xfrm>
            <a:off x="1648178" y="903111"/>
            <a:ext cx="722488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اليوم والتاريخ: الخميس – 6-1-2021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التربية الأخلاقية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الصف: الرابـع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الدرس: العيش برفاهية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المعلمة: هيام القاسم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8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9CB1-2F3C-4435-A77E-7B4E1831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45" y="349956"/>
            <a:ext cx="8596668" cy="1320800"/>
          </a:xfrm>
        </p:spPr>
        <p:txBody>
          <a:bodyPr/>
          <a:lstStyle/>
          <a:p>
            <a:pPr algn="ctr"/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المال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834C4-3343-49E1-B955-7227B0D5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" y="1391002"/>
            <a:ext cx="12059880" cy="3273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B32D5-E474-4979-87FE-A13E64BA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" y="4268448"/>
            <a:ext cx="3718101" cy="23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4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AF82-1D00-43B2-B459-37F1D812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156" y="383822"/>
            <a:ext cx="8596668" cy="1320800"/>
          </a:xfrm>
        </p:spPr>
        <p:txBody>
          <a:bodyPr/>
          <a:lstStyle/>
          <a:p>
            <a:pPr algn="ctr"/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الأمن والأمان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49CD6-E092-42B2-942A-5FBD0135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" y="1444714"/>
            <a:ext cx="12047711" cy="3691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0BE8B-6C6F-47CC-8671-82292F85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65" y="4473222"/>
            <a:ext cx="3316399" cy="21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3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25E38-EF41-47DD-88EA-1DAB3050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44" y="121699"/>
            <a:ext cx="7139164" cy="66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5A947-2BB7-4518-9B0F-7BCEE420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4" y="878946"/>
            <a:ext cx="9521320" cy="54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0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1E699-AF03-4594-B44C-41F097DF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9" y="751827"/>
            <a:ext cx="8397943" cy="55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6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0D941-199E-4A84-A306-AB5E5D5F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79" y="1449739"/>
            <a:ext cx="8969961" cy="30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BB66-2179-4534-B351-91AC6B50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45" y="1603021"/>
            <a:ext cx="8596668" cy="2799645"/>
          </a:xfrm>
        </p:spPr>
        <p:txBody>
          <a:bodyPr>
            <a:noAutofit/>
          </a:bodyPr>
          <a:lstStyle/>
          <a:p>
            <a:pPr algn="ctr" rtl="1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نشـاط:</a:t>
            </a:r>
            <a:b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اكتب رسالة لوالديك أو أحدهما تشكره فيها لتوفيره سُبُل الحياة الكريمة، والعيش برفاهية لك ولعائلتك.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7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CF95D8-43F5-4E49-9370-A7FBCA8F0A50}"/>
              </a:ext>
            </a:extLst>
          </p:cNvPr>
          <p:cNvSpPr txBox="1"/>
          <p:nvPr/>
        </p:nvSpPr>
        <p:spPr>
          <a:xfrm>
            <a:off x="158044" y="169334"/>
            <a:ext cx="9245600" cy="304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3600" b="1" dirty="0">
                <a:latin typeface="Arial" panose="020B0604020202020204" pitchFamily="34" charset="0"/>
                <a:cs typeface="Arial" panose="020B0604020202020204" pitchFamily="34" charset="0"/>
              </a:rPr>
              <a:t>نواتج التعلم: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يفهم معنى العيش برفاهية.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يعرف الأدوات المتوفرة لتعزيز الرفاهية الجسدية والنفسية.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يُحافظ على الرفاهية بدلاً من السعي إلى تحقيق السعادة الظاهرية.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DD0E0-B814-43B3-ADDA-4FB3E36F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75" y="3548337"/>
            <a:ext cx="4600431" cy="3070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176DA0-5B3F-42C7-B872-BE8D971CFE06}"/>
              </a:ext>
            </a:extLst>
          </p:cNvPr>
          <p:cNvSpPr txBox="1"/>
          <p:nvPr/>
        </p:nvSpPr>
        <p:spPr>
          <a:xfrm>
            <a:off x="1603323" y="3640588"/>
            <a:ext cx="4492677" cy="2886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كلمات مُفتاحية: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الرفاهية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السعادة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الأمن والأمان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الحياة الكريمة</a:t>
            </a:r>
          </a:p>
        </p:txBody>
      </p:sp>
    </p:spTree>
    <p:extLst>
      <p:ext uri="{BB962C8B-B14F-4D97-AF65-F5344CB8AC3E}">
        <p14:creationId xmlns:p14="http://schemas.microsoft.com/office/powerpoint/2010/main" val="390262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4CD3B-55DE-45E5-B73D-9CF70C28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54" y="1086203"/>
            <a:ext cx="7183179" cy="510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732EB7-5DB3-4C2D-BF40-E6828D5815ED}"/>
              </a:ext>
            </a:extLst>
          </p:cNvPr>
          <p:cNvSpPr txBox="1"/>
          <p:nvPr/>
        </p:nvSpPr>
        <p:spPr>
          <a:xfrm>
            <a:off x="158044" y="169334"/>
            <a:ext cx="92456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انظر للصور وتحدّث مع معلمك وزميلك عنها:</a:t>
            </a:r>
          </a:p>
        </p:txBody>
      </p:sp>
    </p:spTree>
    <p:extLst>
      <p:ext uri="{BB962C8B-B14F-4D97-AF65-F5344CB8AC3E}">
        <p14:creationId xmlns:p14="http://schemas.microsoft.com/office/powerpoint/2010/main" val="368041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25DF0F-84B3-4CFF-A8D1-01FE5929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67" y="716492"/>
            <a:ext cx="9279846" cy="56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9580F-D877-491C-A79A-A20D9FFD6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08894"/>
            <a:ext cx="9761625" cy="58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9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24304-A9C4-4023-8EF0-00537959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4" y="2056517"/>
            <a:ext cx="12001712" cy="465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172BB-7ADF-4B09-8810-3C37D4E2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11" y="1"/>
            <a:ext cx="4728104" cy="1907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D7EBF6-FE03-4EB2-B157-0E6A15155F75}"/>
              </a:ext>
            </a:extLst>
          </p:cNvPr>
          <p:cNvSpPr txBox="1"/>
          <p:nvPr/>
        </p:nvSpPr>
        <p:spPr>
          <a:xfrm>
            <a:off x="6366934" y="-25575"/>
            <a:ext cx="441201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اقرأ النص:</a:t>
            </a:r>
          </a:p>
        </p:txBody>
      </p:sp>
    </p:spTree>
    <p:extLst>
      <p:ext uri="{BB962C8B-B14F-4D97-AF65-F5344CB8AC3E}">
        <p14:creationId xmlns:p14="http://schemas.microsoft.com/office/powerpoint/2010/main" val="357024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4623F-85EF-44BE-84B4-5BAE6333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9" y="1848555"/>
            <a:ext cx="12021141" cy="31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2A1C-B1FD-485F-B7EB-42D2BAA5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714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AE" sz="4400" b="1" dirty="0">
                <a:latin typeface="Arial" panose="020B0604020202020204" pitchFamily="34" charset="0"/>
                <a:cs typeface="Arial" panose="020B0604020202020204" pitchFamily="34" charset="0"/>
              </a:rPr>
              <a:t>الصحة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B52C5-0514-401A-A40F-92E38305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1091304"/>
            <a:ext cx="11779783" cy="3697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BBE01-3082-4EFC-B34D-FA40A43F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4387645"/>
            <a:ext cx="3505199" cy="22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4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A07D-03D7-4BFF-A78B-59DCFCBA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71" y="454025"/>
            <a:ext cx="8596668" cy="1320800"/>
          </a:xfrm>
        </p:spPr>
        <p:txBody>
          <a:bodyPr/>
          <a:lstStyle/>
          <a:p>
            <a:pPr algn="ctr"/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الأسرة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15590-7B07-45B4-A63F-F55B4169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6" y="1774825"/>
            <a:ext cx="12068174" cy="330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0BFC6-04CB-42A5-BBF1-738BD1531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4264818"/>
            <a:ext cx="3833813" cy="2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63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91</Words>
  <Application>Microsoft Office PowerPoint</Application>
  <PresentationFormat>Widescreen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الصحة</vt:lpstr>
      <vt:lpstr>الأسرة</vt:lpstr>
      <vt:lpstr>المال</vt:lpstr>
      <vt:lpstr>الأمن والأمان</vt:lpstr>
      <vt:lpstr>PowerPoint Presentation</vt:lpstr>
      <vt:lpstr>PowerPoint Presentation</vt:lpstr>
      <vt:lpstr>PowerPoint Presentation</vt:lpstr>
      <vt:lpstr>PowerPoint Presentation</vt:lpstr>
      <vt:lpstr>نشـاط: اكتب رسالة لوالديك أو أحدهما تشكره فيها لتوفيره سُبُل الحياة الكريمة، والعيش برفاهية لك ولعائلتك.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EBTSAM HASAN    El_Kassem</dc:creator>
  <cp:lastModifiedBy>Raghad Youssef</cp:lastModifiedBy>
  <cp:revision>13</cp:revision>
  <dcterms:created xsi:type="dcterms:W3CDTF">2022-01-05T12:03:38Z</dcterms:created>
  <dcterms:modified xsi:type="dcterms:W3CDTF">2022-01-05T12:47:11Z</dcterms:modified>
</cp:coreProperties>
</file>