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88" r:id="rId2"/>
    <p:sldId id="1385" r:id="rId3"/>
    <p:sldId id="1386" r:id="rId4"/>
    <p:sldId id="13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50F9-912A-4C50-8DC7-109AD92EED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6433F-B1E8-4C3E-A816-572135029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90F09-E296-406D-8BBD-898E0E84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2D4E2-1509-4600-B217-E8D37671E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FBE9E-67CC-49D4-A159-3AEA50CF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E150-6A60-4AE2-BD55-EA0DDB61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D5797-9BA8-4B06-A978-3401C733C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A2AED-0730-48C0-B839-CB4E1C0A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6BAB1-B339-4683-81E9-87C7E6AE4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60C01-160D-4592-A6F8-CD032C28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44A496-B944-4D19-9A2A-7F205EC34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010C8-F2E2-4B34-8519-F24C5EA5A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B1F41-BB77-4E5B-ACEB-1F5EE6601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B498E-B656-4065-8210-9AD5FA13A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871F5-7F6E-474D-B6C5-1FC00412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3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10F2-DECF-4917-9812-C1E88406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FA45F-3329-4E3B-9F6E-07ACA8FEC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1ECD2-084B-4804-B41E-696F2316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D45DE-82D8-42CA-8709-B5CB0613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9DFF4-2C33-4678-A6F9-4BBBE9169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4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4B0CB-2285-4A6F-848D-773E1E59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F1DC8-0F3F-45EC-BA63-67A8D1B12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50AF9-29E6-41A3-BC4D-F614E6D9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8FADE-67A0-4DD3-BC88-8EDAA1FA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A6BC5-91FF-4914-92D9-F360414C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0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0CC8-D0F1-4AEA-A28A-88CB87E1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A619D-2F01-4F26-8BB8-0F75AF51B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4D073-8F23-4949-8328-1656ED93E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5897C-3B3A-4334-9302-A081C9F93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3C485-79FB-4171-AA3A-68FC2DB7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EEEF8-E24B-4E9F-A02A-71FFA53FE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BBC5F-64A1-4806-A3B9-9D5803B1A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39D0-A889-42AB-99F7-77F778C11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E1A4-702F-41E0-B49B-D95D71989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E0D07-07A8-4EDA-BC21-21DC62E39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607F7-FB27-4C66-9F8F-FD8C35587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D19550-6535-4E9F-AF78-D3FCBB8B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4CCD27-3EBB-44F9-85D6-468C74F9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5EE2F2-D58D-4B0E-B17A-FF4238B9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3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D2A82-C4F6-42FF-85F7-A9B9CCF7A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96365F-78D5-416B-ABE3-E5A432CDC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6EAA03-779C-4104-8D96-F9FDDF54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9C2D51-1CFB-49FF-95F0-A1B3C3D4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0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6CA0DD-BDB6-4082-B12C-1ADFABEE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35AFDC-03E0-4D7D-9A2A-77A64C1E9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0A198-2EDC-4BAA-80C3-A5FA13A5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4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7755-DA4E-45AC-BCC9-2AED78907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37A0-7CA1-48B2-B48D-1492E2570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ACFAB-C723-4F0D-93B8-038EDE28A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7F9AC-676F-4C8C-B3C1-87221467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A5D28-1A49-4DA4-A7E2-EAF8C20B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29E62-6C90-4382-AC23-49F5A355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9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E6BA-2172-4135-8A69-51C88A68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287349-1E24-4090-96A2-02D0B6D24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AE8AA-026B-4044-867F-74461A352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A2029-DD92-4DBA-9550-19A908C4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3128E-3A07-4CCD-965E-CEADC862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F3108-EC97-44E0-85EE-5C7AED40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3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459FA-91AD-4112-8F2E-E355D82A0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8050B-C671-4FEC-B685-FA1E0EB84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BED13-1CE3-45D4-9B98-ACC228976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3285F-B823-4980-84AD-DBE7AEB45BDE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B2EA7-A81E-4738-A9C9-AF220438D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7E501-87EC-4BF0-A648-E15628129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85100-80E7-45ED-874A-72ADE6B01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9D346-1B94-4E7F-A73B-577C2DCA4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ar-SA" b="1" dirty="0"/>
              <a:t>إجابة أنشطة درس الحديث الشريف          (لا يتناجى رجلان دون الآخر )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C3A27-9EA1-4CD4-ACC6-2E54DA066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المجلد الرابع </a:t>
            </a:r>
          </a:p>
          <a:p>
            <a:r>
              <a:rPr lang="ar-SA" sz="4000" b="1" dirty="0">
                <a:solidFill>
                  <a:srgbClr val="FF0000"/>
                </a:solidFill>
              </a:rPr>
              <a:t>صفحة 96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5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B181AF-021C-4E82-B701-43884EEAB9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0" r="3186" b="28341"/>
          <a:stretch/>
        </p:blipFill>
        <p:spPr>
          <a:xfrm>
            <a:off x="2907587" y="228600"/>
            <a:ext cx="8106310" cy="64187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BD8912F0-49D6-41FD-ADE6-A5F64CE84D7B}"/>
              </a:ext>
            </a:extLst>
          </p:cNvPr>
          <p:cNvSpPr/>
          <p:nvPr/>
        </p:nvSpPr>
        <p:spPr>
          <a:xfrm>
            <a:off x="10052863" y="1778000"/>
            <a:ext cx="518160" cy="447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3D5BFD3-87CC-4980-A8DC-8AC306303727}"/>
              </a:ext>
            </a:extLst>
          </p:cNvPr>
          <p:cNvSpPr/>
          <p:nvPr/>
        </p:nvSpPr>
        <p:spPr>
          <a:xfrm>
            <a:off x="10052863" y="4212690"/>
            <a:ext cx="518160" cy="447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924E14D-5ACA-41B9-BDC7-B14F72A21BD4}"/>
              </a:ext>
            </a:extLst>
          </p:cNvPr>
          <p:cNvSpPr/>
          <p:nvPr/>
        </p:nvSpPr>
        <p:spPr>
          <a:xfrm>
            <a:off x="10123983" y="5344160"/>
            <a:ext cx="518160" cy="447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03A57E94-FAEB-4B5B-95A0-691EAB4F1FC8}"/>
              </a:ext>
            </a:extLst>
          </p:cNvPr>
          <p:cNvSpPr/>
          <p:nvPr/>
        </p:nvSpPr>
        <p:spPr>
          <a:xfrm>
            <a:off x="-185238" y="232445"/>
            <a:ext cx="3200400" cy="1292087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b="1" dirty="0">
                <a:solidFill>
                  <a:srgbClr val="FF0000"/>
                </a:solidFill>
              </a:rPr>
              <a:t>صفحة </a:t>
            </a:r>
            <a:r>
              <a:rPr lang="ar-SA" sz="4400" b="1" dirty="0">
                <a:solidFill>
                  <a:srgbClr val="FF0000"/>
                </a:solidFill>
              </a:rPr>
              <a:t>96</a:t>
            </a:r>
            <a:r>
              <a:rPr lang="ar-AE" sz="4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025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AAB4E7-A076-4149-879A-E6A30A6CEB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71609" r="3096" b="3607"/>
          <a:stretch/>
        </p:blipFill>
        <p:spPr>
          <a:xfrm>
            <a:off x="3210560" y="558800"/>
            <a:ext cx="6929120" cy="24079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F07FFA-36A7-4C6D-8C28-95F1E2B691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8" r="2891" b="75952"/>
          <a:stretch/>
        </p:blipFill>
        <p:spPr>
          <a:xfrm>
            <a:off x="1503680" y="3429000"/>
            <a:ext cx="7325360" cy="27381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18E4DBB4-FFDA-4514-9525-16718D402287}"/>
              </a:ext>
            </a:extLst>
          </p:cNvPr>
          <p:cNvSpPr/>
          <p:nvPr/>
        </p:nvSpPr>
        <p:spPr>
          <a:xfrm>
            <a:off x="9301023" y="1838960"/>
            <a:ext cx="518160" cy="447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07109F4-D14E-403F-AE62-539D955955F8}"/>
              </a:ext>
            </a:extLst>
          </p:cNvPr>
          <p:cNvSpPr/>
          <p:nvPr/>
        </p:nvSpPr>
        <p:spPr>
          <a:xfrm>
            <a:off x="8041183" y="5313680"/>
            <a:ext cx="518160" cy="447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83C4996-B436-42D4-A59F-31C61CD58A84}"/>
              </a:ext>
            </a:extLst>
          </p:cNvPr>
          <p:cNvSpPr/>
          <p:nvPr/>
        </p:nvSpPr>
        <p:spPr>
          <a:xfrm>
            <a:off x="-185238" y="232445"/>
            <a:ext cx="3200400" cy="1292087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b="1" dirty="0">
                <a:solidFill>
                  <a:srgbClr val="FF0000"/>
                </a:solidFill>
              </a:rPr>
              <a:t>صفحة </a:t>
            </a:r>
            <a:r>
              <a:rPr lang="ar-SA" sz="4400" b="1" dirty="0">
                <a:solidFill>
                  <a:srgbClr val="FF0000"/>
                </a:solidFill>
              </a:rPr>
              <a:t>96</a:t>
            </a:r>
            <a:r>
              <a:rPr lang="ar-AE" sz="4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503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49E195-EC26-43F1-AC98-A71D5C2730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" t="25642" r="2011"/>
          <a:stretch/>
        </p:blipFill>
        <p:spPr>
          <a:xfrm>
            <a:off x="1119883" y="339048"/>
            <a:ext cx="10243336" cy="6290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BB1BCD8-3AD9-4873-9B1C-ADC88F9C02A1}"/>
              </a:ext>
            </a:extLst>
          </p:cNvPr>
          <p:cNvSpPr/>
          <p:nvPr/>
        </p:nvSpPr>
        <p:spPr>
          <a:xfrm>
            <a:off x="5357976" y="1765618"/>
            <a:ext cx="46394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6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نشر المحبة بين افراد المجتمع</a:t>
            </a:r>
            <a:endParaRPr lang="en-US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EEC322-51D4-4F6A-A1F5-4ED3FFB6B82B}"/>
              </a:ext>
            </a:extLst>
          </p:cNvPr>
          <p:cNvSpPr/>
          <p:nvPr/>
        </p:nvSpPr>
        <p:spPr>
          <a:xfrm>
            <a:off x="6435995" y="2167793"/>
            <a:ext cx="35461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6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احترام مشاعر الاخرين</a:t>
            </a:r>
            <a:endParaRPr lang="en-US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4E3BAF-CAE3-475A-AA35-05F0930D5DBC}"/>
              </a:ext>
            </a:extLst>
          </p:cNvPr>
          <p:cNvSpPr/>
          <p:nvPr/>
        </p:nvSpPr>
        <p:spPr>
          <a:xfrm>
            <a:off x="5610448" y="3417317"/>
            <a:ext cx="437171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2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نشر الكراهية بين افراد المجتمع</a:t>
            </a:r>
            <a:endParaRPr lang="en-US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B02C5D-519C-4A2E-A5E4-EBAC6C6EECCB}"/>
              </a:ext>
            </a:extLst>
          </p:cNvPr>
          <p:cNvSpPr/>
          <p:nvPr/>
        </p:nvSpPr>
        <p:spPr>
          <a:xfrm>
            <a:off x="5794005" y="3808151"/>
            <a:ext cx="42274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6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عدم احترام مشاعر الاخرين</a:t>
            </a:r>
            <a:endParaRPr lang="en-US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BCFEC-50BB-4532-B1B8-6BB5F7A7094D}"/>
              </a:ext>
            </a:extLst>
          </p:cNvPr>
          <p:cNvSpPr/>
          <p:nvPr/>
        </p:nvSpPr>
        <p:spPr>
          <a:xfrm>
            <a:off x="4036526" y="5296277"/>
            <a:ext cx="58352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2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ان لا</a:t>
            </a:r>
            <a:r>
              <a:rPr lang="ar-SA" sz="32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AE" sz="32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يتحدث اثنان سرا دون صديقهم الثالث</a:t>
            </a:r>
            <a:endParaRPr lang="en-US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239FDF-9EE2-4D51-B6C0-12BD41F5243E}"/>
              </a:ext>
            </a:extLst>
          </p:cNvPr>
          <p:cNvSpPr/>
          <p:nvPr/>
        </p:nvSpPr>
        <p:spPr>
          <a:xfrm>
            <a:off x="5818607" y="5764009"/>
            <a:ext cx="36247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6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مراعاة مشاعر الاخرين</a:t>
            </a:r>
            <a:endParaRPr lang="en-US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ECE86A09-A6FE-4466-91B0-D13A85E09135}"/>
              </a:ext>
            </a:extLst>
          </p:cNvPr>
          <p:cNvSpPr/>
          <p:nvPr/>
        </p:nvSpPr>
        <p:spPr>
          <a:xfrm>
            <a:off x="-185238" y="-72355"/>
            <a:ext cx="3200400" cy="1292087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b="1" dirty="0">
                <a:solidFill>
                  <a:srgbClr val="FF0000"/>
                </a:solidFill>
              </a:rPr>
              <a:t>صفحة </a:t>
            </a:r>
            <a:r>
              <a:rPr lang="ar-SA" sz="4400" b="1" dirty="0">
                <a:solidFill>
                  <a:srgbClr val="FF0000"/>
                </a:solidFill>
              </a:rPr>
              <a:t>97</a:t>
            </a:r>
            <a:r>
              <a:rPr lang="ar-AE" sz="4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354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إجابة أنشطة درس الحديث الشريف          (لا يتناجى رجلان دون الآخر 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إجابة أنشطة درس الحديث الشريف          (لا يتناجى رجلان دون الآخر )</dc:title>
  <dc:creator>مريم علي الهبهوب</dc:creator>
  <cp:lastModifiedBy>مريم علي الهبهوب</cp:lastModifiedBy>
  <cp:revision>1</cp:revision>
  <dcterms:created xsi:type="dcterms:W3CDTF">2022-01-29T09:13:49Z</dcterms:created>
  <dcterms:modified xsi:type="dcterms:W3CDTF">2022-01-29T09:32:39Z</dcterms:modified>
</cp:coreProperties>
</file>