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3" r:id="rId13"/>
    <p:sldId id="265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95DD8-4D73-4086-94AF-23D5341C2EBC}" v="71" dt="2020-03-25T12:45:57.061"/>
    <p1510:client id="{4397E0E3-A75F-4575-8020-04DB7DB4B5D0}" v="42" dt="2020-03-25T07:52:04.626"/>
    <p1510:client id="{A0387C2D-E2DD-4E13-93A6-CD724AC7C71A}" v="1198" dt="2020-03-25T08:45:08.579"/>
    <p1510:client id="{DAEBE2EA-1288-458B-A974-5E751C8079A7}" v="98" dt="2020-03-25T07:40:14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جميله الرواحي" userId="S::jamila270747@moe.ae::a6cd9f13-6533-43b2-93a9-d4a6dcdcf30d" providerId="AD" clId="Web-{4397E0E3-A75F-4575-8020-04DB7DB4B5D0}"/>
    <pc:docChg chg="addSld delSld modSld">
      <pc:chgData name="جميله الرواحي" userId="S::jamila270747@moe.ae::a6cd9f13-6533-43b2-93a9-d4a6dcdcf30d" providerId="AD" clId="Web-{4397E0E3-A75F-4575-8020-04DB7DB4B5D0}" dt="2020-03-25T07:52:04.626" v="42"/>
      <pc:docMkLst>
        <pc:docMk/>
      </pc:docMkLst>
      <pc:sldChg chg="delSp del">
        <pc:chgData name="جميله الرواحي" userId="S::jamila270747@moe.ae::a6cd9f13-6533-43b2-93a9-d4a6dcdcf30d" providerId="AD" clId="Web-{4397E0E3-A75F-4575-8020-04DB7DB4B5D0}" dt="2020-03-25T07:41:32.419" v="1"/>
        <pc:sldMkLst>
          <pc:docMk/>
          <pc:sldMk cId="2305507771" sldId="258"/>
        </pc:sldMkLst>
        <pc:picChg chg="del">
          <ac:chgData name="جميله الرواحي" userId="S::jamila270747@moe.ae::a6cd9f13-6533-43b2-93a9-d4a6dcdcf30d" providerId="AD" clId="Web-{4397E0E3-A75F-4575-8020-04DB7DB4B5D0}" dt="2020-03-25T07:41:23.138" v="0"/>
          <ac:picMkLst>
            <pc:docMk/>
            <pc:sldMk cId="2305507771" sldId="258"/>
            <ac:picMk id="2" creationId="{4E01E399-80E0-4B93-B8EE-E8E482586B62}"/>
          </ac:picMkLst>
        </pc:picChg>
      </pc:sldChg>
      <pc:sldChg chg="addSp modSp new">
        <pc:chgData name="جميله الرواحي" userId="S::jamila270747@moe.ae::a6cd9f13-6533-43b2-93a9-d4a6dcdcf30d" providerId="AD" clId="Web-{4397E0E3-A75F-4575-8020-04DB7DB4B5D0}" dt="2020-03-25T07:42:05.075" v="8" actId="1076"/>
        <pc:sldMkLst>
          <pc:docMk/>
          <pc:sldMk cId="4233326011" sldId="258"/>
        </pc:sldMkLst>
        <pc:picChg chg="add mod">
          <ac:chgData name="جميله الرواحي" userId="S::jamila270747@moe.ae::a6cd9f13-6533-43b2-93a9-d4a6dcdcf30d" providerId="AD" clId="Web-{4397E0E3-A75F-4575-8020-04DB7DB4B5D0}" dt="2020-03-25T07:42:05.075" v="8" actId="1076"/>
          <ac:picMkLst>
            <pc:docMk/>
            <pc:sldMk cId="4233326011" sldId="258"/>
            <ac:picMk id="2" creationId="{DE304E05-7C1C-421F-BE44-6322C7C40858}"/>
          </ac:picMkLst>
        </pc:picChg>
      </pc:sldChg>
      <pc:sldChg chg="addSp delSp modSp new mod setBg">
        <pc:chgData name="جميله الرواحي" userId="S::jamila270747@moe.ae::a6cd9f13-6533-43b2-93a9-d4a6dcdcf30d" providerId="AD" clId="Web-{4397E0E3-A75F-4575-8020-04DB7DB4B5D0}" dt="2020-03-25T07:44:00.186" v="21" actId="14100"/>
        <pc:sldMkLst>
          <pc:docMk/>
          <pc:sldMk cId="3496197487" sldId="259"/>
        </pc:sldMkLst>
        <pc:spChg chg="add del">
          <ac:chgData name="جميله الرواحي" userId="S::jamila270747@moe.ae::a6cd9f13-6533-43b2-93a9-d4a6dcdcf30d" providerId="AD" clId="Web-{4397E0E3-A75F-4575-8020-04DB7DB4B5D0}" dt="2020-03-25T07:43:51.920" v="18"/>
          <ac:spMkLst>
            <pc:docMk/>
            <pc:sldMk cId="3496197487" sldId="259"/>
            <ac:spMk id="7" creationId="{32BC26D8-82FB-445E-AA49-62A77D7C1EE0}"/>
          </ac:spMkLst>
        </pc:spChg>
        <pc:spChg chg="add del">
          <ac:chgData name="جميله الرواحي" userId="S::jamila270747@moe.ae::a6cd9f13-6533-43b2-93a9-d4a6dcdcf30d" providerId="AD" clId="Web-{4397E0E3-A75F-4575-8020-04DB7DB4B5D0}" dt="2020-03-25T07:43:51.920" v="18"/>
          <ac:spMkLst>
            <pc:docMk/>
            <pc:sldMk cId="3496197487" sldId="259"/>
            <ac:spMk id="9" creationId="{CB44330D-EA18-4254-AA95-EB49948539B8}"/>
          </ac:spMkLst>
        </pc:spChg>
        <pc:picChg chg="add mod">
          <ac:chgData name="جميله الرواحي" userId="S::jamila270747@moe.ae::a6cd9f13-6533-43b2-93a9-d4a6dcdcf30d" providerId="AD" clId="Web-{4397E0E3-A75F-4575-8020-04DB7DB4B5D0}" dt="2020-03-25T07:44:00.186" v="21" actId="14100"/>
          <ac:picMkLst>
            <pc:docMk/>
            <pc:sldMk cId="3496197487" sldId="259"/>
            <ac:picMk id="2" creationId="{4E5D240A-9631-408A-940D-472EADDAB86D}"/>
          </ac:picMkLst>
        </pc:picChg>
      </pc:sldChg>
      <pc:sldChg chg="addSp modSp new">
        <pc:chgData name="جميله الرواحي" userId="S::jamila270747@moe.ae::a6cd9f13-6533-43b2-93a9-d4a6dcdcf30d" providerId="AD" clId="Web-{4397E0E3-A75F-4575-8020-04DB7DB4B5D0}" dt="2020-03-25T07:44:55.655" v="28" actId="14100"/>
        <pc:sldMkLst>
          <pc:docMk/>
          <pc:sldMk cId="2692401391" sldId="260"/>
        </pc:sldMkLst>
        <pc:picChg chg="add mod">
          <ac:chgData name="جميله الرواحي" userId="S::jamila270747@moe.ae::a6cd9f13-6533-43b2-93a9-d4a6dcdcf30d" providerId="AD" clId="Web-{4397E0E3-A75F-4575-8020-04DB7DB4B5D0}" dt="2020-03-25T07:44:55.655" v="28" actId="14100"/>
          <ac:picMkLst>
            <pc:docMk/>
            <pc:sldMk cId="2692401391" sldId="260"/>
            <ac:picMk id="2" creationId="{82A98B94-537A-4F22-BB46-12752B33038D}"/>
          </ac:picMkLst>
        </pc:picChg>
      </pc:sldChg>
      <pc:sldChg chg="addSp modSp new">
        <pc:chgData name="جميله الرواحي" userId="S::jamila270747@moe.ae::a6cd9f13-6533-43b2-93a9-d4a6dcdcf30d" providerId="AD" clId="Web-{4397E0E3-A75F-4575-8020-04DB7DB4B5D0}" dt="2020-03-25T07:45:47.999" v="35" actId="14100"/>
        <pc:sldMkLst>
          <pc:docMk/>
          <pc:sldMk cId="4052452936" sldId="261"/>
        </pc:sldMkLst>
        <pc:picChg chg="add mod">
          <ac:chgData name="جميله الرواحي" userId="S::jamila270747@moe.ae::a6cd9f13-6533-43b2-93a9-d4a6dcdcf30d" providerId="AD" clId="Web-{4397E0E3-A75F-4575-8020-04DB7DB4B5D0}" dt="2020-03-25T07:45:47.999" v="35" actId="14100"/>
          <ac:picMkLst>
            <pc:docMk/>
            <pc:sldMk cId="4052452936" sldId="261"/>
            <ac:picMk id="2" creationId="{0B9C95DE-12BC-4E81-A46B-2FF06BD4B95B}"/>
          </ac:picMkLst>
        </pc:picChg>
      </pc:sldChg>
      <pc:sldChg chg="addSp modSp new">
        <pc:chgData name="جميله الرواحي" userId="S::jamila270747@moe.ae::a6cd9f13-6533-43b2-93a9-d4a6dcdcf30d" providerId="AD" clId="Web-{4397E0E3-A75F-4575-8020-04DB7DB4B5D0}" dt="2020-03-25T07:51:59.157" v="41" actId="14100"/>
        <pc:sldMkLst>
          <pc:docMk/>
          <pc:sldMk cId="3515301755" sldId="262"/>
        </pc:sldMkLst>
        <pc:picChg chg="add mod">
          <ac:chgData name="جميله الرواحي" userId="S::jamila270747@moe.ae::a6cd9f13-6533-43b2-93a9-d4a6dcdcf30d" providerId="AD" clId="Web-{4397E0E3-A75F-4575-8020-04DB7DB4B5D0}" dt="2020-03-25T07:51:59.157" v="41" actId="14100"/>
          <ac:picMkLst>
            <pc:docMk/>
            <pc:sldMk cId="3515301755" sldId="262"/>
            <ac:picMk id="2" creationId="{691AAB1C-78DF-44D8-9129-779EC5669937}"/>
          </ac:picMkLst>
        </pc:picChg>
      </pc:sldChg>
      <pc:sldChg chg="new">
        <pc:chgData name="جميله الرواحي" userId="S::jamila270747@moe.ae::a6cd9f13-6533-43b2-93a9-d4a6dcdcf30d" providerId="AD" clId="Web-{4397E0E3-A75F-4575-8020-04DB7DB4B5D0}" dt="2020-03-25T07:52:04.626" v="42"/>
        <pc:sldMkLst>
          <pc:docMk/>
          <pc:sldMk cId="707589609" sldId="263"/>
        </pc:sldMkLst>
      </pc:sldChg>
    </pc:docChg>
  </pc:docChgLst>
  <pc:docChgLst>
    <pc:chgData name="جميله الرواحي" userId="S::jamila270747@moe.ae::a6cd9f13-6533-43b2-93a9-d4a6dcdcf30d" providerId="AD" clId="Web-{11695DD8-4D73-4086-94AF-23D5341C2EBC}"/>
    <pc:docChg chg="modSld">
      <pc:chgData name="جميله الرواحي" userId="S::jamila270747@moe.ae::a6cd9f13-6533-43b2-93a9-d4a6dcdcf30d" providerId="AD" clId="Web-{11695DD8-4D73-4086-94AF-23D5341C2EBC}" dt="2020-03-25T12:45:57.061" v="70" actId="14100"/>
      <pc:docMkLst>
        <pc:docMk/>
      </pc:docMkLst>
      <pc:sldChg chg="addSp modSp">
        <pc:chgData name="جميله الرواحي" userId="S::jamila270747@moe.ae::a6cd9f13-6533-43b2-93a9-d4a6dcdcf30d" providerId="AD" clId="Web-{11695DD8-4D73-4086-94AF-23D5341C2EBC}" dt="2020-03-25T12:45:57.061" v="70" actId="14100"/>
        <pc:sldMkLst>
          <pc:docMk/>
          <pc:sldMk cId="3179265444" sldId="257"/>
        </pc:sldMkLst>
        <pc:spChg chg="add mod">
          <ac:chgData name="جميله الرواحي" userId="S::jamila270747@moe.ae::a6cd9f13-6533-43b2-93a9-d4a6dcdcf30d" providerId="AD" clId="Web-{11695DD8-4D73-4086-94AF-23D5341C2EBC}" dt="2020-03-25T12:45:57.061" v="70" actId="14100"/>
          <ac:spMkLst>
            <pc:docMk/>
            <pc:sldMk cId="3179265444" sldId="257"/>
            <ac:spMk id="5" creationId="{785A6C4A-5267-4582-8F53-964DAF056E82}"/>
          </ac:spMkLst>
        </pc:spChg>
      </pc:sldChg>
    </pc:docChg>
  </pc:docChgLst>
  <pc:docChgLst>
    <pc:chgData name="جميله الرواحي" userId="S::jamila270747@moe.ae::a6cd9f13-6533-43b2-93a9-d4a6dcdcf30d" providerId="AD" clId="Web-{DAEBE2EA-1288-458B-A974-5E751C8079A7}"/>
    <pc:docChg chg="addSld modSld">
      <pc:chgData name="جميله الرواحي" userId="S::jamila270747@moe.ae::a6cd9f13-6533-43b2-93a9-d4a6dcdcf30d" providerId="AD" clId="Web-{DAEBE2EA-1288-458B-A974-5E751C8079A7}" dt="2020-03-25T07:40:14.024" v="103"/>
      <pc:docMkLst>
        <pc:docMk/>
      </pc:docMkLst>
      <pc:sldChg chg="addSp delSp modSp">
        <pc:chgData name="جميله الرواحي" userId="S::jamila270747@moe.ae::a6cd9f13-6533-43b2-93a9-d4a6dcdcf30d" providerId="AD" clId="Web-{DAEBE2EA-1288-458B-A974-5E751C8079A7}" dt="2020-03-25T07:30:17.934" v="8" actId="1076"/>
        <pc:sldMkLst>
          <pc:docMk/>
          <pc:sldMk cId="1260572318" sldId="256"/>
        </pc:sldMkLst>
        <pc:spChg chg="del">
          <ac:chgData name="جميله الرواحي" userId="S::jamila270747@moe.ae::a6cd9f13-6533-43b2-93a9-d4a6dcdcf30d" providerId="AD" clId="Web-{DAEBE2EA-1288-458B-A974-5E751C8079A7}" dt="2020-03-25T07:28:45.637" v="0"/>
          <ac:spMkLst>
            <pc:docMk/>
            <pc:sldMk cId="1260572318" sldId="256"/>
            <ac:spMk id="2" creationId="{00000000-0000-0000-0000-000000000000}"/>
          </ac:spMkLst>
        </pc:spChg>
        <pc:spChg chg="del">
          <ac:chgData name="جميله الرواحي" userId="S::jamila270747@moe.ae::a6cd9f13-6533-43b2-93a9-d4a6dcdcf30d" providerId="AD" clId="Web-{DAEBE2EA-1288-458B-A974-5E751C8079A7}" dt="2020-03-25T07:28:48.950" v="1"/>
          <ac:spMkLst>
            <pc:docMk/>
            <pc:sldMk cId="1260572318" sldId="256"/>
            <ac:spMk id="3" creationId="{00000000-0000-0000-0000-000000000000}"/>
          </ac:spMkLst>
        </pc:spChg>
        <pc:picChg chg="add mod">
          <ac:chgData name="جميله الرواحي" userId="S::jamila270747@moe.ae::a6cd9f13-6533-43b2-93a9-d4a6dcdcf30d" providerId="AD" clId="Web-{DAEBE2EA-1288-458B-A974-5E751C8079A7}" dt="2020-03-25T07:30:17.934" v="8" actId="1076"/>
          <ac:picMkLst>
            <pc:docMk/>
            <pc:sldMk cId="1260572318" sldId="256"/>
            <ac:picMk id="4" creationId="{F1BFAECD-F188-443A-8EE7-49D02A18EB5A}"/>
          </ac:picMkLst>
        </pc:picChg>
      </pc:sldChg>
      <pc:sldChg chg="addSp modSp new">
        <pc:chgData name="جميله الرواحي" userId="S::jamila270747@moe.ae::a6cd9f13-6533-43b2-93a9-d4a6dcdcf30d" providerId="AD" clId="Web-{DAEBE2EA-1288-458B-A974-5E751C8079A7}" dt="2020-03-25T07:37:21.885" v="82" actId="1076"/>
        <pc:sldMkLst>
          <pc:docMk/>
          <pc:sldMk cId="3179265444" sldId="257"/>
        </pc:sldMkLst>
        <pc:spChg chg="add mod">
          <ac:chgData name="جميله الرواحي" userId="S::jamila270747@moe.ae::a6cd9f13-6533-43b2-93a9-d4a6dcdcf30d" providerId="AD" clId="Web-{DAEBE2EA-1288-458B-A974-5E751C8079A7}" dt="2020-03-25T07:32:01.089" v="76" actId="1076"/>
          <ac:spMkLst>
            <pc:docMk/>
            <pc:sldMk cId="3179265444" sldId="257"/>
            <ac:spMk id="2" creationId="{1D0B022A-22B0-44E2-814F-3F9F35C92DB4}"/>
          </ac:spMkLst>
        </pc:spChg>
        <pc:picChg chg="add mod">
          <ac:chgData name="جميله الرواحي" userId="S::jamila270747@moe.ae::a6cd9f13-6533-43b2-93a9-d4a6dcdcf30d" providerId="AD" clId="Web-{DAEBE2EA-1288-458B-A974-5E751C8079A7}" dt="2020-03-25T07:37:21.885" v="82" actId="1076"/>
          <ac:picMkLst>
            <pc:docMk/>
            <pc:sldMk cId="3179265444" sldId="257"/>
            <ac:picMk id="3" creationId="{F2A54B03-4575-4018-8F47-77CC34DC5D3D}"/>
          </ac:picMkLst>
        </pc:picChg>
      </pc:sldChg>
      <pc:sldChg chg="addSp delSp modSp new mod setBg">
        <pc:chgData name="جميله الرواحي" userId="S::jamila270747@moe.ae::a6cd9f13-6533-43b2-93a9-d4a6dcdcf30d" providerId="AD" clId="Web-{DAEBE2EA-1288-458B-A974-5E751C8079A7}" dt="2020-03-25T07:40:14.024" v="103"/>
        <pc:sldMkLst>
          <pc:docMk/>
          <pc:sldMk cId="2305507771" sldId="258"/>
        </pc:sldMkLst>
        <pc:spChg chg="add del">
          <ac:chgData name="جميله الرواحي" userId="S::jamila270747@moe.ae::a6cd9f13-6533-43b2-93a9-d4a6dcdcf30d" providerId="AD" clId="Web-{DAEBE2EA-1288-458B-A974-5E751C8079A7}" dt="2020-03-25T07:39:10.556" v="98"/>
          <ac:spMkLst>
            <pc:docMk/>
            <pc:sldMk cId="2305507771" sldId="258"/>
            <ac:spMk id="4" creationId="{B670DBD5-770C-4383-9F54-5B86E86BD5BB}"/>
          </ac:spMkLst>
        </pc:spChg>
        <pc:spChg chg="add del">
          <ac:chgData name="جميله الرواحي" userId="S::jamila270747@moe.ae::a6cd9f13-6533-43b2-93a9-d4a6dcdcf30d" providerId="AD" clId="Web-{DAEBE2EA-1288-458B-A974-5E751C8079A7}" dt="2020-03-25T07:38:50.743" v="93"/>
          <ac:spMkLst>
            <pc:docMk/>
            <pc:sldMk cId="2305507771" sldId="258"/>
            <ac:spMk id="7" creationId="{0B761509-3B9A-49A6-A84B-C3D86811697D}"/>
          </ac:spMkLst>
        </pc:spChg>
        <pc:spChg chg="add del">
          <ac:chgData name="جميله الرواحي" userId="S::jamila270747@moe.ae::a6cd9f13-6533-43b2-93a9-d4a6dcdcf30d" providerId="AD" clId="Web-{DAEBE2EA-1288-458B-A974-5E751C8079A7}" dt="2020-03-25T07:38:50.743" v="93"/>
          <ac:spMkLst>
            <pc:docMk/>
            <pc:sldMk cId="2305507771" sldId="258"/>
            <ac:spMk id="9" creationId="{91DE43FD-EB47-414A-B0AB-169B0FFFA527}"/>
          </ac:spMkLst>
        </pc:spChg>
        <pc:grpChg chg="add del">
          <ac:chgData name="جميله الرواحي" userId="S::jamila270747@moe.ae::a6cd9f13-6533-43b2-93a9-d4a6dcdcf30d" providerId="AD" clId="Web-{DAEBE2EA-1288-458B-A974-5E751C8079A7}" dt="2020-03-25T07:38:50.743" v="93"/>
          <ac:grpSpMkLst>
            <pc:docMk/>
            <pc:sldMk cId="2305507771" sldId="258"/>
            <ac:grpSpMk id="11" creationId="{58495BCC-CE77-4CC2-952E-846F41119FD5}"/>
          </ac:grpSpMkLst>
        </pc:grpChg>
        <pc:picChg chg="add mod">
          <ac:chgData name="جميله الرواحي" userId="S::jamila270747@moe.ae::a6cd9f13-6533-43b2-93a9-d4a6dcdcf30d" providerId="AD" clId="Web-{DAEBE2EA-1288-458B-A974-5E751C8079A7}" dt="2020-03-25T07:39:33.165" v="101"/>
          <ac:picMkLst>
            <pc:docMk/>
            <pc:sldMk cId="2305507771" sldId="258"/>
            <ac:picMk id="2" creationId="{4E01E399-80E0-4B93-B8EE-E8E482586B62}"/>
          </ac:picMkLst>
        </pc:picChg>
        <pc:picChg chg="add">
          <ac:chgData name="جميله الرواحي" userId="S::jamila270747@moe.ae::a6cd9f13-6533-43b2-93a9-d4a6dcdcf30d" providerId="AD" clId="Web-{DAEBE2EA-1288-458B-A974-5E751C8079A7}" dt="2020-03-25T07:39:33.165" v="101"/>
          <ac:picMkLst>
            <pc:docMk/>
            <pc:sldMk cId="2305507771" sldId="258"/>
            <ac:picMk id="5" creationId="{CB607B98-7700-4DC9-8BE8-A876255F9C52}"/>
          </ac:picMkLst>
        </pc:picChg>
        <pc:inkChg chg="add">
          <ac:chgData name="جميله الرواحي" userId="S::jamila270747@moe.ae::a6cd9f13-6533-43b2-93a9-d4a6dcdcf30d" providerId="AD" clId="Web-{DAEBE2EA-1288-458B-A974-5E751C8079A7}" dt="2020-03-25T07:40:12.102" v="102"/>
          <ac:inkMkLst>
            <pc:docMk/>
            <pc:sldMk cId="2305507771" sldId="258"/>
            <ac:inkMk id="6" creationId="{0047F88C-BA4E-436A-9E71-81565B60B55E}"/>
          </ac:inkMkLst>
        </pc:inkChg>
        <pc:inkChg chg="add">
          <ac:chgData name="جميله الرواحي" userId="S::jamila270747@moe.ae::a6cd9f13-6533-43b2-93a9-d4a6dcdcf30d" providerId="AD" clId="Web-{DAEBE2EA-1288-458B-A974-5E751C8079A7}" dt="2020-03-25T07:40:14.024" v="103"/>
          <ac:inkMkLst>
            <pc:docMk/>
            <pc:sldMk cId="2305507771" sldId="258"/>
            <ac:inkMk id="8" creationId="{E091180F-B404-4289-8826-D9B94BF8BF54}"/>
          </ac:inkMkLst>
        </pc:inkChg>
      </pc:sldChg>
    </pc:docChg>
  </pc:docChgLst>
  <pc:docChgLst>
    <pc:chgData name="جميله الرواحي" userId="S::jamila270747@moe.ae::a6cd9f13-6533-43b2-93a9-d4a6dcdcf30d" providerId="AD" clId="Web-{A0387C2D-E2DD-4E13-93A6-CD724AC7C71A}"/>
    <pc:docChg chg="addSld delSld modSld sldOrd modMainMaster">
      <pc:chgData name="جميله الرواحي" userId="S::jamila270747@moe.ae::a6cd9f13-6533-43b2-93a9-d4a6dcdcf30d" providerId="AD" clId="Web-{A0387C2D-E2DD-4E13-93A6-CD724AC7C71A}" dt="2020-03-25T08:45:08.579" v="1181"/>
      <pc:docMkLst>
        <pc:docMk/>
      </pc:docMkLst>
      <pc:sldChg chg="modTransition">
        <pc:chgData name="جميله الرواحي" userId="S::jamila270747@moe.ae::a6cd9f13-6533-43b2-93a9-d4a6dcdcf30d" providerId="AD" clId="Web-{A0387C2D-E2DD-4E13-93A6-CD724AC7C71A}" dt="2020-03-25T08:45:08.579" v="1181"/>
        <pc:sldMkLst>
          <pc:docMk/>
          <pc:sldMk cId="1260572318" sldId="256"/>
        </pc:sldMkLst>
      </pc:sldChg>
      <pc:sldChg chg="addSp modSp modTransition addAnim modAnim">
        <pc:chgData name="جميله الرواحي" userId="S::jamila270747@moe.ae::a6cd9f13-6533-43b2-93a9-d4a6dcdcf30d" providerId="AD" clId="Web-{A0387C2D-E2DD-4E13-93A6-CD724AC7C71A}" dt="2020-03-25T08:44:43.673" v="1153"/>
        <pc:sldMkLst>
          <pc:docMk/>
          <pc:sldMk cId="3179265444" sldId="257"/>
        </pc:sldMkLst>
        <pc:picChg chg="mod">
          <ac:chgData name="جميله الرواحي" userId="S::jamila270747@moe.ae::a6cd9f13-6533-43b2-93a9-d4a6dcdcf30d" providerId="AD" clId="Web-{A0387C2D-E2DD-4E13-93A6-CD724AC7C71A}" dt="2020-03-25T08:41:34.738" v="1141" actId="14100"/>
          <ac:picMkLst>
            <pc:docMk/>
            <pc:sldMk cId="3179265444" sldId="257"/>
            <ac:picMk id="3" creationId="{F2A54B03-4575-4018-8F47-77CC34DC5D3D}"/>
          </ac:picMkLst>
        </pc:picChg>
        <pc:picChg chg="add mod">
          <ac:chgData name="جميله الرواحي" userId="S::jamila270747@moe.ae::a6cd9f13-6533-43b2-93a9-d4a6dcdcf30d" providerId="AD" clId="Web-{A0387C2D-E2DD-4E13-93A6-CD724AC7C71A}" dt="2020-03-25T08:42:40.112" v="1149" actId="14100"/>
          <ac:picMkLst>
            <pc:docMk/>
            <pc:sldMk cId="3179265444" sldId="257"/>
            <ac:picMk id="4" creationId="{80D29186-5725-40F9-96AE-B44B4096FF88}"/>
          </ac:picMkLst>
        </pc:picChg>
      </pc:sldChg>
      <pc:sldChg chg="modTransition">
        <pc:chgData name="جميله الرواحي" userId="S::jamila270747@moe.ae::a6cd9f13-6533-43b2-93a9-d4a6dcdcf30d" providerId="AD" clId="Web-{A0387C2D-E2DD-4E13-93A6-CD724AC7C71A}" dt="2020-03-25T08:44:43.673" v="1153"/>
        <pc:sldMkLst>
          <pc:docMk/>
          <pc:sldMk cId="4233326011" sldId="258"/>
        </pc:sldMkLst>
      </pc:sldChg>
      <pc:sldChg chg="modTransition">
        <pc:chgData name="جميله الرواحي" userId="S::jamila270747@moe.ae::a6cd9f13-6533-43b2-93a9-d4a6dcdcf30d" providerId="AD" clId="Web-{A0387C2D-E2DD-4E13-93A6-CD724AC7C71A}" dt="2020-03-25T08:44:43.673" v="1153"/>
        <pc:sldMkLst>
          <pc:docMk/>
          <pc:sldMk cId="3496197487" sldId="259"/>
        </pc:sldMkLst>
      </pc:sldChg>
      <pc:sldChg chg="modTransition">
        <pc:chgData name="جميله الرواحي" userId="S::jamila270747@moe.ae::a6cd9f13-6533-43b2-93a9-d4a6dcdcf30d" providerId="AD" clId="Web-{A0387C2D-E2DD-4E13-93A6-CD724AC7C71A}" dt="2020-03-25T08:44:43.673" v="1153"/>
        <pc:sldMkLst>
          <pc:docMk/>
          <pc:sldMk cId="2692401391" sldId="260"/>
        </pc:sldMkLst>
      </pc:sldChg>
      <pc:sldChg chg="modTransition">
        <pc:chgData name="جميله الرواحي" userId="S::jamila270747@moe.ae::a6cd9f13-6533-43b2-93a9-d4a6dcdcf30d" providerId="AD" clId="Web-{A0387C2D-E2DD-4E13-93A6-CD724AC7C71A}" dt="2020-03-25T08:44:43.673" v="1153"/>
        <pc:sldMkLst>
          <pc:docMk/>
          <pc:sldMk cId="4052452936" sldId="261"/>
        </pc:sldMkLst>
      </pc:sldChg>
      <pc:sldChg chg="modTransition">
        <pc:chgData name="جميله الرواحي" userId="S::jamila270747@moe.ae::a6cd9f13-6533-43b2-93a9-d4a6dcdcf30d" providerId="AD" clId="Web-{A0387C2D-E2DD-4E13-93A6-CD724AC7C71A}" dt="2020-03-25T08:44:43.673" v="1153"/>
        <pc:sldMkLst>
          <pc:docMk/>
          <pc:sldMk cId="3515301755" sldId="262"/>
        </pc:sldMkLst>
      </pc:sldChg>
      <pc:sldChg chg="addSp modSp modTransition">
        <pc:chgData name="جميله الرواحي" userId="S::jamila270747@moe.ae::a6cd9f13-6533-43b2-93a9-d4a6dcdcf30d" providerId="AD" clId="Web-{A0387C2D-E2DD-4E13-93A6-CD724AC7C71A}" dt="2020-03-25T08:44:43.673" v="1153"/>
        <pc:sldMkLst>
          <pc:docMk/>
          <pc:sldMk cId="707589609" sldId="263"/>
        </pc:sldMkLst>
        <pc:picChg chg="add mod">
          <ac:chgData name="جميله الرواحي" userId="S::jamila270747@moe.ae::a6cd9f13-6533-43b2-93a9-d4a6dcdcf30d" providerId="AD" clId="Web-{A0387C2D-E2DD-4E13-93A6-CD724AC7C71A}" dt="2020-03-25T08:09:15.648" v="6" actId="14100"/>
          <ac:picMkLst>
            <pc:docMk/>
            <pc:sldMk cId="707589609" sldId="263"/>
            <ac:picMk id="2" creationId="{D41078D7-505F-4EF7-B3D1-3EE227C9243F}"/>
          </ac:picMkLst>
        </pc:picChg>
      </pc:sldChg>
      <pc:sldChg chg="addSp modSp new del ord">
        <pc:chgData name="جميله الرواحي" userId="S::jamila270747@moe.ae::a6cd9f13-6533-43b2-93a9-d4a6dcdcf30d" providerId="AD" clId="Web-{A0387C2D-E2DD-4E13-93A6-CD724AC7C71A}" dt="2020-03-25T08:41:02.098" v="1136"/>
        <pc:sldMkLst>
          <pc:docMk/>
          <pc:sldMk cId="1116703224" sldId="264"/>
        </pc:sldMkLst>
        <pc:spChg chg="add mod">
          <ac:chgData name="جميله الرواحي" userId="S::jamila270747@moe.ae::a6cd9f13-6533-43b2-93a9-d4a6dcdcf30d" providerId="AD" clId="Web-{A0387C2D-E2DD-4E13-93A6-CD724AC7C71A}" dt="2020-03-25T08:18:31.845" v="450" actId="20577"/>
          <ac:spMkLst>
            <pc:docMk/>
            <pc:sldMk cId="1116703224" sldId="264"/>
            <ac:spMk id="2" creationId="{A89E24AB-E0C5-4D11-903A-327BFA2AA96A}"/>
          </ac:spMkLst>
        </pc:spChg>
        <pc:spChg chg="add mod">
          <ac:chgData name="جميله الرواحي" userId="S::jamila270747@moe.ae::a6cd9f13-6533-43b2-93a9-d4a6dcdcf30d" providerId="AD" clId="Web-{A0387C2D-E2DD-4E13-93A6-CD724AC7C71A}" dt="2020-03-25T08:18:34.220" v="454" actId="20577"/>
          <ac:spMkLst>
            <pc:docMk/>
            <pc:sldMk cId="1116703224" sldId="264"/>
            <ac:spMk id="3" creationId="{857C0E8E-95A2-4085-A4A2-BBE5543A4C48}"/>
          </ac:spMkLst>
        </pc:spChg>
        <pc:spChg chg="add mod">
          <ac:chgData name="جميله الرواحي" userId="S::jamila270747@moe.ae::a6cd9f13-6533-43b2-93a9-d4a6dcdcf30d" providerId="AD" clId="Web-{A0387C2D-E2DD-4E13-93A6-CD724AC7C71A}" dt="2020-03-25T08:18:42.939" v="456" actId="20577"/>
          <ac:spMkLst>
            <pc:docMk/>
            <pc:sldMk cId="1116703224" sldId="264"/>
            <ac:spMk id="4" creationId="{29D9C173-8D9E-42D8-B6F9-84FD30B8DD19}"/>
          </ac:spMkLst>
        </pc:spChg>
      </pc:sldChg>
      <pc:sldChg chg="addSp modSp new modTransition addAnim delAnim modAnim">
        <pc:chgData name="جميله الرواحي" userId="S::jamila270747@moe.ae::a6cd9f13-6533-43b2-93a9-d4a6dcdcf30d" providerId="AD" clId="Web-{A0387C2D-E2DD-4E13-93A6-CD724AC7C71A}" dt="2020-03-25T08:44:43.673" v="1153"/>
        <pc:sldMkLst>
          <pc:docMk/>
          <pc:sldMk cId="792299470" sldId="265"/>
        </pc:sldMkLst>
        <pc:spChg chg="add mod">
          <ac:chgData name="جميله الرواحي" userId="S::jamila270747@moe.ae::a6cd9f13-6533-43b2-93a9-d4a6dcdcf30d" providerId="AD" clId="Web-{A0387C2D-E2DD-4E13-93A6-CD724AC7C71A}" dt="2020-03-25T08:19:24.064" v="468" actId="20577"/>
          <ac:spMkLst>
            <pc:docMk/>
            <pc:sldMk cId="792299470" sldId="265"/>
            <ac:spMk id="2" creationId="{7771730B-1BCA-4134-AE95-63CB3C927F4B}"/>
          </ac:spMkLst>
        </pc:spChg>
        <pc:spChg chg="add mod">
          <ac:chgData name="جميله الرواحي" userId="S::jamila270747@moe.ae::a6cd9f13-6533-43b2-93a9-d4a6dcdcf30d" providerId="AD" clId="Web-{A0387C2D-E2DD-4E13-93A6-CD724AC7C71A}" dt="2020-03-25T08:19:05.642" v="462" actId="20577"/>
          <ac:spMkLst>
            <pc:docMk/>
            <pc:sldMk cId="792299470" sldId="265"/>
            <ac:spMk id="3" creationId="{CDB2B9EE-6993-4EEE-8C78-484B0E750869}"/>
          </ac:spMkLst>
        </pc:spChg>
        <pc:spChg chg="add mod">
          <ac:chgData name="جميله الرواحي" userId="S::jamila270747@moe.ae::a6cd9f13-6533-43b2-93a9-d4a6dcdcf30d" providerId="AD" clId="Web-{A0387C2D-E2DD-4E13-93A6-CD724AC7C71A}" dt="2020-03-25T08:19:15.204" v="465" actId="20577"/>
          <ac:spMkLst>
            <pc:docMk/>
            <pc:sldMk cId="792299470" sldId="265"/>
            <ac:spMk id="4" creationId="{C8450B43-137A-46E9-8271-2C4F25811EDA}"/>
          </ac:spMkLst>
        </pc:spChg>
        <pc:spChg chg="add mod">
          <ac:chgData name="جميله الرواحي" userId="S::jamila270747@moe.ae::a6cd9f13-6533-43b2-93a9-d4a6dcdcf30d" providerId="AD" clId="Web-{A0387C2D-E2DD-4E13-93A6-CD724AC7C71A}" dt="2020-03-25T08:30:26.994" v="802" actId="14100"/>
          <ac:spMkLst>
            <pc:docMk/>
            <pc:sldMk cId="792299470" sldId="265"/>
            <ac:spMk id="5" creationId="{D9E2D5C1-F1E7-4B63-911A-256AB6A525E7}"/>
          </ac:spMkLst>
        </pc:spChg>
        <pc:spChg chg="add mod">
          <ac:chgData name="جميله الرواحي" userId="S::jamila270747@moe.ae::a6cd9f13-6533-43b2-93a9-d4a6dcdcf30d" providerId="AD" clId="Web-{A0387C2D-E2DD-4E13-93A6-CD724AC7C71A}" dt="2020-03-25T08:32:00.415" v="892" actId="20577"/>
          <ac:spMkLst>
            <pc:docMk/>
            <pc:sldMk cId="792299470" sldId="265"/>
            <ac:spMk id="6" creationId="{EC767443-B274-464E-804F-CD05A56B777E}"/>
          </ac:spMkLst>
        </pc:spChg>
        <pc:spChg chg="add mod">
          <ac:chgData name="جميله الرواحي" userId="S::jamila270747@moe.ae::a6cd9f13-6533-43b2-93a9-d4a6dcdcf30d" providerId="AD" clId="Web-{A0387C2D-E2DD-4E13-93A6-CD724AC7C71A}" dt="2020-03-25T08:33:25.321" v="1005" actId="14100"/>
          <ac:spMkLst>
            <pc:docMk/>
            <pc:sldMk cId="792299470" sldId="265"/>
            <ac:spMk id="7" creationId="{791D6C54-8EAF-4256-8412-16E16F993099}"/>
          </ac:spMkLst>
        </pc:spChg>
      </pc:sldChg>
      <pc:sldChg chg="addSp modSp new modTransition addAnim delAnim modAnim">
        <pc:chgData name="جميله الرواحي" userId="S::jamila270747@moe.ae::a6cd9f13-6533-43b2-93a9-d4a6dcdcf30d" providerId="AD" clId="Web-{A0387C2D-E2DD-4E13-93A6-CD724AC7C71A}" dt="2020-03-25T08:44:43.673" v="1153"/>
        <pc:sldMkLst>
          <pc:docMk/>
          <pc:sldMk cId="178421552" sldId="266"/>
        </pc:sldMkLst>
        <pc:spChg chg="add">
          <ac:chgData name="جميله الرواحي" userId="S::jamila270747@moe.ae::a6cd9f13-6533-43b2-93a9-d4a6dcdcf30d" providerId="AD" clId="Web-{A0387C2D-E2DD-4E13-93A6-CD724AC7C71A}" dt="2020-03-25T08:20:00.907" v="472"/>
          <ac:spMkLst>
            <pc:docMk/>
            <pc:sldMk cId="178421552" sldId="266"/>
            <ac:spMk id="3" creationId="{0B3D00B0-E623-4CA9-98A4-EF84493365BC}"/>
          </ac:spMkLst>
        </pc:spChg>
        <pc:spChg chg="add mod">
          <ac:chgData name="جميله الرواحي" userId="S::jamila270747@moe.ae::a6cd9f13-6533-43b2-93a9-d4a6dcdcf30d" providerId="AD" clId="Web-{A0387C2D-E2DD-4E13-93A6-CD724AC7C71A}" dt="2020-03-25T08:21:49.640" v="583" actId="1076"/>
          <ac:spMkLst>
            <pc:docMk/>
            <pc:sldMk cId="178421552" sldId="266"/>
            <ac:spMk id="4" creationId="{BEA35878-E26C-4761-A499-F1203B60B0DA}"/>
          </ac:spMkLst>
        </pc:spChg>
        <pc:spChg chg="add mod">
          <ac:chgData name="جميله الرواحي" userId="S::jamila270747@moe.ae::a6cd9f13-6533-43b2-93a9-d4a6dcdcf30d" providerId="AD" clId="Web-{A0387C2D-E2DD-4E13-93A6-CD724AC7C71A}" dt="2020-03-25T08:22:30.062" v="587" actId="1076"/>
          <ac:spMkLst>
            <pc:docMk/>
            <pc:sldMk cId="178421552" sldId="266"/>
            <ac:spMk id="6" creationId="{15C69745-681D-415D-8F85-3477C91C9F09}"/>
          </ac:spMkLst>
        </pc:spChg>
        <pc:spChg chg="add mod">
          <ac:chgData name="جميله الرواحي" userId="S::jamila270747@moe.ae::a6cd9f13-6533-43b2-93a9-d4a6dcdcf30d" providerId="AD" clId="Web-{A0387C2D-E2DD-4E13-93A6-CD724AC7C71A}" dt="2020-03-25T08:24:12.764" v="712" actId="1076"/>
          <ac:spMkLst>
            <pc:docMk/>
            <pc:sldMk cId="178421552" sldId="266"/>
            <ac:spMk id="7" creationId="{EB063BAE-DF80-4A07-979D-E34E8D5CB906}"/>
          </ac:spMkLst>
        </pc:spChg>
        <pc:spChg chg="add mod">
          <ac:chgData name="جميله الرواحي" userId="S::jamila270747@moe.ae::a6cd9f13-6533-43b2-93a9-d4a6dcdcf30d" providerId="AD" clId="Web-{A0387C2D-E2DD-4E13-93A6-CD724AC7C71A}" dt="2020-03-25T08:38:41.302" v="1034" actId="1076"/>
          <ac:spMkLst>
            <pc:docMk/>
            <pc:sldMk cId="178421552" sldId="266"/>
            <ac:spMk id="9" creationId="{474FD942-C00B-4708-B45F-C86CEFE6CD48}"/>
          </ac:spMkLst>
        </pc:spChg>
        <pc:spChg chg="add mod">
          <ac:chgData name="جميله الرواحي" userId="S::jamila270747@moe.ae::a6cd9f13-6533-43b2-93a9-d4a6dcdcf30d" providerId="AD" clId="Web-{A0387C2D-E2DD-4E13-93A6-CD724AC7C71A}" dt="2020-03-25T08:40:10.864" v="1131" actId="14100"/>
          <ac:spMkLst>
            <pc:docMk/>
            <pc:sldMk cId="178421552" sldId="266"/>
            <ac:spMk id="10" creationId="{A90B2884-FD1D-479C-AB8E-5528FE1121EA}"/>
          </ac:spMkLst>
        </pc:spChg>
      </pc:sldChg>
      <pc:sldMasterChg chg="modTransition modSldLayout">
        <pc:chgData name="جميله الرواحي" userId="S::jamila270747@moe.ae::a6cd9f13-6533-43b2-93a9-d4a6dcdcf30d" providerId="AD" clId="Web-{A0387C2D-E2DD-4E13-93A6-CD724AC7C71A}" dt="2020-03-25T08:44:43.673" v="1153"/>
        <pc:sldMasterMkLst>
          <pc:docMk/>
          <pc:sldMasterMk cId="2752863187" sldId="2147483648"/>
        </pc:sldMasterMkLst>
        <pc:sldLayoutChg chg="modTransition">
          <pc:chgData name="جميله الرواحي" userId="S::jamila270747@moe.ae::a6cd9f13-6533-43b2-93a9-d4a6dcdcf30d" providerId="AD" clId="Web-{A0387C2D-E2DD-4E13-93A6-CD724AC7C71A}" dt="2020-03-25T08:44:43.673" v="1153"/>
          <pc:sldLayoutMkLst>
            <pc:docMk/>
            <pc:sldMasterMk cId="2752863187" sldId="2147483648"/>
            <pc:sldLayoutMk cId="2090904801" sldId="2147483649"/>
          </pc:sldLayoutMkLst>
        </pc:sldLayoutChg>
        <pc:sldLayoutChg chg="modTransition">
          <pc:chgData name="جميله الرواحي" userId="S::jamila270747@moe.ae::a6cd9f13-6533-43b2-93a9-d4a6dcdcf30d" providerId="AD" clId="Web-{A0387C2D-E2DD-4E13-93A6-CD724AC7C71A}" dt="2020-03-25T08:44:43.673" v="1153"/>
          <pc:sldLayoutMkLst>
            <pc:docMk/>
            <pc:sldMasterMk cId="2752863187" sldId="2147483648"/>
            <pc:sldLayoutMk cId="120129490" sldId="2147483650"/>
          </pc:sldLayoutMkLst>
        </pc:sldLayoutChg>
        <pc:sldLayoutChg chg="modTransition">
          <pc:chgData name="جميله الرواحي" userId="S::jamila270747@moe.ae::a6cd9f13-6533-43b2-93a9-d4a6dcdcf30d" providerId="AD" clId="Web-{A0387C2D-E2DD-4E13-93A6-CD724AC7C71A}" dt="2020-03-25T08:44:43.673" v="1153"/>
          <pc:sldLayoutMkLst>
            <pc:docMk/>
            <pc:sldMasterMk cId="2752863187" sldId="2147483648"/>
            <pc:sldLayoutMk cId="2260418960" sldId="2147483651"/>
          </pc:sldLayoutMkLst>
        </pc:sldLayoutChg>
        <pc:sldLayoutChg chg="modTransition">
          <pc:chgData name="جميله الرواحي" userId="S::jamila270747@moe.ae::a6cd9f13-6533-43b2-93a9-d4a6dcdcf30d" providerId="AD" clId="Web-{A0387C2D-E2DD-4E13-93A6-CD724AC7C71A}" dt="2020-03-25T08:44:43.673" v="1153"/>
          <pc:sldLayoutMkLst>
            <pc:docMk/>
            <pc:sldMasterMk cId="2752863187" sldId="2147483648"/>
            <pc:sldLayoutMk cId="1348098011" sldId="2147483652"/>
          </pc:sldLayoutMkLst>
        </pc:sldLayoutChg>
        <pc:sldLayoutChg chg="modTransition">
          <pc:chgData name="جميله الرواحي" userId="S::jamila270747@moe.ae::a6cd9f13-6533-43b2-93a9-d4a6dcdcf30d" providerId="AD" clId="Web-{A0387C2D-E2DD-4E13-93A6-CD724AC7C71A}" dt="2020-03-25T08:44:43.673" v="1153"/>
          <pc:sldLayoutMkLst>
            <pc:docMk/>
            <pc:sldMasterMk cId="2752863187" sldId="2147483648"/>
            <pc:sldLayoutMk cId="847266854" sldId="2147483653"/>
          </pc:sldLayoutMkLst>
        </pc:sldLayoutChg>
        <pc:sldLayoutChg chg="modTransition">
          <pc:chgData name="جميله الرواحي" userId="S::jamila270747@moe.ae::a6cd9f13-6533-43b2-93a9-d4a6dcdcf30d" providerId="AD" clId="Web-{A0387C2D-E2DD-4E13-93A6-CD724AC7C71A}" dt="2020-03-25T08:44:43.673" v="1153"/>
          <pc:sldLayoutMkLst>
            <pc:docMk/>
            <pc:sldMasterMk cId="2752863187" sldId="2147483648"/>
            <pc:sldLayoutMk cId="295822195" sldId="2147483654"/>
          </pc:sldLayoutMkLst>
        </pc:sldLayoutChg>
        <pc:sldLayoutChg chg="modTransition">
          <pc:chgData name="جميله الرواحي" userId="S::jamila270747@moe.ae::a6cd9f13-6533-43b2-93a9-d4a6dcdcf30d" providerId="AD" clId="Web-{A0387C2D-E2DD-4E13-93A6-CD724AC7C71A}" dt="2020-03-25T08:44:43.673" v="1153"/>
          <pc:sldLayoutMkLst>
            <pc:docMk/>
            <pc:sldMasterMk cId="2752863187" sldId="2147483648"/>
            <pc:sldLayoutMk cId="2947601629" sldId="2147483655"/>
          </pc:sldLayoutMkLst>
        </pc:sldLayoutChg>
        <pc:sldLayoutChg chg="modTransition">
          <pc:chgData name="جميله الرواحي" userId="S::jamila270747@moe.ae::a6cd9f13-6533-43b2-93a9-d4a6dcdcf30d" providerId="AD" clId="Web-{A0387C2D-E2DD-4E13-93A6-CD724AC7C71A}" dt="2020-03-25T08:44:43.673" v="1153"/>
          <pc:sldLayoutMkLst>
            <pc:docMk/>
            <pc:sldMasterMk cId="2752863187" sldId="2147483648"/>
            <pc:sldLayoutMk cId="1454477193" sldId="2147483656"/>
          </pc:sldLayoutMkLst>
        </pc:sldLayoutChg>
        <pc:sldLayoutChg chg="modTransition">
          <pc:chgData name="جميله الرواحي" userId="S::jamila270747@moe.ae::a6cd9f13-6533-43b2-93a9-d4a6dcdcf30d" providerId="AD" clId="Web-{A0387C2D-E2DD-4E13-93A6-CD724AC7C71A}" dt="2020-03-25T08:44:43.673" v="1153"/>
          <pc:sldLayoutMkLst>
            <pc:docMk/>
            <pc:sldMasterMk cId="2752863187" sldId="2147483648"/>
            <pc:sldLayoutMk cId="2616325025" sldId="2147483657"/>
          </pc:sldLayoutMkLst>
        </pc:sldLayoutChg>
        <pc:sldLayoutChg chg="modTransition">
          <pc:chgData name="جميله الرواحي" userId="S::jamila270747@moe.ae::a6cd9f13-6533-43b2-93a9-d4a6dcdcf30d" providerId="AD" clId="Web-{A0387C2D-E2DD-4E13-93A6-CD724AC7C71A}" dt="2020-03-25T08:44:43.673" v="1153"/>
          <pc:sldLayoutMkLst>
            <pc:docMk/>
            <pc:sldMasterMk cId="2752863187" sldId="2147483648"/>
            <pc:sldLayoutMk cId="2238435716" sldId="2147483658"/>
          </pc:sldLayoutMkLst>
        </pc:sldLayoutChg>
        <pc:sldLayoutChg chg="modTransition">
          <pc:chgData name="جميله الرواحي" userId="S::jamila270747@moe.ae::a6cd9f13-6533-43b2-93a9-d4a6dcdcf30d" providerId="AD" clId="Web-{A0387C2D-E2DD-4E13-93A6-CD724AC7C71A}" dt="2020-03-25T08:44:43.673" v="1153"/>
          <pc:sldLayoutMkLst>
            <pc:docMk/>
            <pc:sldMasterMk cId="2752863187" sldId="2147483648"/>
            <pc:sldLayoutMk cId="389763054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90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43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63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2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418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09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01/08/1441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266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01/08/1441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2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01/08/1441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0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47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325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D8A0-A39F-4AAD-B08F-7E7A2E358CB0}" type="datetimeFigureOut">
              <a:rPr lang="ar-SA" smtClean="0"/>
              <a:t>01/08/1441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8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4-Fg30I2uI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yAwUWS2Ye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 descr="صورة تحتوي على شخص, ثياب, رجل, بحث&#10;&#10;وصف منشأ بثقة عالية جداً">
            <a:extLst>
              <a:ext uri="{FF2B5EF4-FFF2-40B4-BE49-F238E27FC236}">
                <a16:creationId xmlns:a16="http://schemas.microsoft.com/office/drawing/2014/main" id="{F1BFAECD-F188-443A-8EE7-49D02A18E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25" y="417983"/>
            <a:ext cx="7703387" cy="58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7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0">
        <p15:prstTrans prst="curtains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771730B-1BCA-4134-AE95-63CB3C927F4B}"/>
              </a:ext>
            </a:extLst>
          </p:cNvPr>
          <p:cNvSpPr txBox="1"/>
          <p:nvPr/>
        </p:nvSpPr>
        <p:spPr>
          <a:xfrm>
            <a:off x="2510287" y="900024"/>
            <a:ext cx="776089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indent="-914400" algn="ctr">
              <a:buAutoNum type="arabicPeriod"/>
            </a:pPr>
            <a:r>
              <a:rPr lang="ar-SA" sz="4800">
                <a:solidFill>
                  <a:srgbClr val="7030A0"/>
                </a:solidFill>
                <a:cs typeface="Arial"/>
              </a:rPr>
              <a:t>ماذا تعلمت من هذا الفيديو  ؟</a:t>
            </a:r>
            <a:endParaRPr lang="ar-SA">
              <a:solidFill>
                <a:srgbClr val="7030A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B2B9EE-6993-4EEE-8C78-484B0E750869}"/>
              </a:ext>
            </a:extLst>
          </p:cNvPr>
          <p:cNvSpPr txBox="1"/>
          <p:nvPr/>
        </p:nvSpPr>
        <p:spPr>
          <a:xfrm>
            <a:off x="2221842" y="2638786"/>
            <a:ext cx="79909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3600">
                <a:solidFill>
                  <a:srgbClr val="C00000"/>
                </a:solidFill>
                <a:cs typeface="Arial"/>
              </a:rPr>
              <a:t>2.  هل يمكن تحريك الدمى في العرض المسرحي  ؟</a:t>
            </a:r>
            <a:endParaRPr lang="ar-SA">
              <a:solidFill>
                <a:srgbClr val="C0000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8450B43-137A-46E9-8271-2C4F25811EDA}"/>
              </a:ext>
            </a:extLst>
          </p:cNvPr>
          <p:cNvSpPr txBox="1"/>
          <p:nvPr/>
        </p:nvSpPr>
        <p:spPr>
          <a:xfrm>
            <a:off x="2508490" y="4075622"/>
            <a:ext cx="72001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4000">
                <a:solidFill>
                  <a:srgbClr val="0070C0"/>
                </a:solidFill>
                <a:cs typeface="Arial"/>
              </a:rPr>
              <a:t>3.   كيف يمكن تحريك الدمى  ؟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9E2D5C1-F1E7-4B63-911A-256AB6A525E7}"/>
              </a:ext>
            </a:extLst>
          </p:cNvPr>
          <p:cNvSpPr txBox="1"/>
          <p:nvPr/>
        </p:nvSpPr>
        <p:spPr>
          <a:xfrm>
            <a:off x="2711571" y="1978325"/>
            <a:ext cx="68263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3200">
                <a:cs typeface="Arial"/>
              </a:rPr>
              <a:t>تعلمتُ كيف أحرّك الدمى والسيطرة عليها 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767443-B274-464E-804F-CD05A56B777E}"/>
              </a:ext>
            </a:extLst>
          </p:cNvPr>
          <p:cNvSpPr txBox="1"/>
          <p:nvPr/>
        </p:nvSpPr>
        <p:spPr>
          <a:xfrm>
            <a:off x="2106823" y="3271388"/>
            <a:ext cx="77752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3600">
                <a:cs typeface="Arial"/>
              </a:rPr>
              <a:t>نعم يمكن تحريك الدمى في العرض المسرحي 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91D6C54-8EAF-4256-8412-16E16F993099}"/>
              </a:ext>
            </a:extLst>
          </p:cNvPr>
          <p:cNvSpPr txBox="1"/>
          <p:nvPr/>
        </p:nvSpPr>
        <p:spPr>
          <a:xfrm>
            <a:off x="2005283" y="4952641"/>
            <a:ext cx="79765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800">
                <a:cs typeface="Arial"/>
              </a:rPr>
              <a:t>أحرّكها بحسب الحركة التي تتحدث فيها وحسب الموقف </a:t>
            </a:r>
          </a:p>
        </p:txBody>
      </p:sp>
    </p:spTree>
    <p:extLst>
      <p:ext uri="{BB962C8B-B14F-4D97-AF65-F5344CB8AC3E}">
        <p14:creationId xmlns:p14="http://schemas.microsoft.com/office/powerpoint/2010/main" val="79229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D0B022A-22B0-44E2-814F-3F9F35C92DB4}"/>
              </a:ext>
            </a:extLst>
          </p:cNvPr>
          <p:cNvSpPr txBox="1"/>
          <p:nvPr/>
        </p:nvSpPr>
        <p:spPr>
          <a:xfrm>
            <a:off x="1115683" y="856891"/>
            <a:ext cx="91986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5400">
                <a:cs typeface="Arial"/>
              </a:rPr>
              <a:t>منهج المسرح للصف الأول 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F2A54B03-4575-4018-8F47-77CC34DC5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90" y="1945437"/>
            <a:ext cx="6499824" cy="1414372"/>
          </a:xfrm>
          <a:prstGeom prst="rect">
            <a:avLst/>
          </a:prstGeom>
        </p:spPr>
      </p:pic>
      <p:pic>
        <p:nvPicPr>
          <p:cNvPr id="4" name="صورة 4" descr="صورة تحتوي على طائر&#10;&#10;وصف منشأ بثقة عالية جداً">
            <a:extLst>
              <a:ext uri="{FF2B5EF4-FFF2-40B4-BE49-F238E27FC236}">
                <a16:creationId xmlns:a16="http://schemas.microsoft.com/office/drawing/2014/main" id="{80D29186-5725-40F9-96AE-B44B4096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12" y="3976097"/>
            <a:ext cx="9874368" cy="143622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85A6C4A-5267-4582-8F53-964DAF056E82}"/>
              </a:ext>
            </a:extLst>
          </p:cNvPr>
          <p:cNvSpPr txBox="1"/>
          <p:nvPr/>
        </p:nvSpPr>
        <p:spPr>
          <a:xfrm>
            <a:off x="2064589" y="5888966"/>
            <a:ext cx="44684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>
                <a:cs typeface="Arial"/>
              </a:rPr>
              <a:t>ا</a:t>
            </a:r>
            <a:r>
              <a:rPr lang="ar-SA" sz="2400">
                <a:cs typeface="Arial"/>
              </a:rPr>
              <a:t>إعداد المعلمة : جميله الرواحي </a:t>
            </a:r>
          </a:p>
        </p:txBody>
      </p:sp>
    </p:spTree>
    <p:extLst>
      <p:ext uri="{BB962C8B-B14F-4D97-AF65-F5344CB8AC3E}">
        <p14:creationId xmlns:p14="http://schemas.microsoft.com/office/powerpoint/2010/main" val="317926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DE304E05-7C1C-421F-BE44-6322C7C4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6" y="332881"/>
            <a:ext cx="9759348" cy="60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2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 descr="صورة تحتوي على لقطة شاشة&#10;&#10;وصف منشأ بثقة عالية جداً">
            <a:extLst>
              <a:ext uri="{FF2B5EF4-FFF2-40B4-BE49-F238E27FC236}">
                <a16:creationId xmlns:a16="http://schemas.microsoft.com/office/drawing/2014/main" id="{4E5D240A-9631-408A-940D-472EADDA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86" y="643466"/>
            <a:ext cx="947275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9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 descr="صورة تحتوي على نص&#10;&#10;وصف منشأ بثقة عالية جداً">
            <a:extLst>
              <a:ext uri="{FF2B5EF4-FFF2-40B4-BE49-F238E27FC236}">
                <a16:creationId xmlns:a16="http://schemas.microsoft.com/office/drawing/2014/main" id="{82A98B94-537A-4F22-BB46-12752B330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73" y="634066"/>
            <a:ext cx="8997348" cy="579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01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0B9C95DE-12BC-4E81-A46B-2FF06BD4B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18" y="520641"/>
            <a:ext cx="8911084" cy="56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5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hlinkClick r:id="" action="ppaction://media"/>
            <a:extLst>
              <a:ext uri="{FF2B5EF4-FFF2-40B4-BE49-F238E27FC236}">
                <a16:creationId xmlns:a16="http://schemas.microsoft.com/office/drawing/2014/main" id="{691AAB1C-78DF-44D8-9129-779EC56699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5359" y="820409"/>
            <a:ext cx="8425131" cy="524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01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B3D00B0-E623-4CA9-98A4-EF84493365BC}"/>
              </a:ext>
            </a:extLst>
          </p:cNvPr>
          <p:cNvSpPr txBox="1"/>
          <p:nvPr/>
        </p:nvSpPr>
        <p:spPr>
          <a:xfrm>
            <a:off x="2625306" y="943155"/>
            <a:ext cx="799093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indent="-914400" algn="ctr">
              <a:buAutoNum type="arabicPeriod"/>
            </a:pPr>
            <a:r>
              <a:rPr lang="ar-SA" sz="4800">
                <a:solidFill>
                  <a:srgbClr val="FF0000"/>
                </a:solidFill>
                <a:cs typeface="Arial"/>
              </a:rPr>
              <a:t>ماذا تعلمت من هذا الفيديو  ؟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EA35878-E26C-4761-A499-F1203B60B0DA}"/>
              </a:ext>
            </a:extLst>
          </p:cNvPr>
          <p:cNvSpPr txBox="1"/>
          <p:nvPr/>
        </p:nvSpPr>
        <p:spPr>
          <a:xfrm>
            <a:off x="885647" y="2064590"/>
            <a:ext cx="104350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4000">
                <a:cs typeface="Arial"/>
              </a:rPr>
              <a:t>تعلمت من هذا الفيديو كيف نحافظ على الأشجار والنباتات 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5C69745-681D-415D-8F85-3477C91C9F09}"/>
              </a:ext>
            </a:extLst>
          </p:cNvPr>
          <p:cNvSpPr txBox="1"/>
          <p:nvPr/>
        </p:nvSpPr>
        <p:spPr>
          <a:xfrm>
            <a:off x="2552521" y="3271389"/>
            <a:ext cx="747334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4800">
                <a:solidFill>
                  <a:schemeClr val="accent6">
                    <a:lumMod val="75000"/>
                  </a:schemeClr>
                </a:solidFill>
                <a:cs typeface="Arial"/>
              </a:rPr>
              <a:t>2. ما فائدة الشجرة للإنسان   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B063BAE-DF80-4A07-979D-E34E8D5CB906}"/>
              </a:ext>
            </a:extLst>
          </p:cNvPr>
          <p:cNvSpPr txBox="1"/>
          <p:nvPr/>
        </p:nvSpPr>
        <p:spPr>
          <a:xfrm>
            <a:off x="1403231" y="4278703"/>
            <a:ext cx="99750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>
                <a:cs typeface="Arial"/>
              </a:rPr>
              <a:t>ف</a:t>
            </a:r>
            <a:r>
              <a:rPr lang="ar-SA" sz="3200">
                <a:cs typeface="Arial"/>
              </a:rPr>
              <a:t>ائدتها أنها تساعد الإنسان على الحصول على الظل والثمار والأوكسجين 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74FD942-C00B-4708-B45F-C86CEFE6CD48}"/>
              </a:ext>
            </a:extLst>
          </p:cNvPr>
          <p:cNvSpPr txBox="1"/>
          <p:nvPr/>
        </p:nvSpPr>
        <p:spPr>
          <a:xfrm>
            <a:off x="2738529" y="4909509"/>
            <a:ext cx="656757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4400">
                <a:solidFill>
                  <a:schemeClr val="accent2">
                    <a:lumMod val="50000"/>
                  </a:schemeClr>
                </a:solidFill>
                <a:cs typeface="Arial"/>
              </a:rPr>
              <a:t>3 .كيف نحافظ على الأشجار ؟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0B2884-FD1D-479C-AB8E-5528FE1121EA}"/>
              </a:ext>
            </a:extLst>
          </p:cNvPr>
          <p:cNvSpPr txBox="1"/>
          <p:nvPr/>
        </p:nvSpPr>
        <p:spPr>
          <a:xfrm>
            <a:off x="2495910" y="5888967"/>
            <a:ext cx="812033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800">
                <a:cs typeface="Arial"/>
              </a:rPr>
              <a:t>بسقايتها بالماء والمحافظة على نظافتها وتقليمها وتسميدها </a:t>
            </a:r>
          </a:p>
        </p:txBody>
      </p:sp>
    </p:spTree>
    <p:extLst>
      <p:ext uri="{BB962C8B-B14F-4D97-AF65-F5344CB8AC3E}">
        <p14:creationId xmlns:p14="http://schemas.microsoft.com/office/powerpoint/2010/main" val="178421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hlinkClick r:id="" action="ppaction://media"/>
            <a:extLst>
              <a:ext uri="{FF2B5EF4-FFF2-40B4-BE49-F238E27FC236}">
                <a16:creationId xmlns:a16="http://schemas.microsoft.com/office/drawing/2014/main" id="{D41078D7-505F-4EF7-B3D1-3EE227C924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5284" y="604748"/>
            <a:ext cx="8770187" cy="559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8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7D08CE69FEEB4280396D1EAAA3F8DC" ma:contentTypeVersion="3" ma:contentTypeDescription="Create a new document." ma:contentTypeScope="" ma:versionID="b35eedecabf7370b2d0f7622ea0bdd60">
  <xsd:schema xmlns:xsd="http://www.w3.org/2001/XMLSchema" xmlns:xs="http://www.w3.org/2001/XMLSchema" xmlns:p="http://schemas.microsoft.com/office/2006/metadata/properties" xmlns:ns2="ca9dc048-03e2-47ab-977f-feec9a11c5ef" targetNamespace="http://schemas.microsoft.com/office/2006/metadata/properties" ma:root="true" ma:fieldsID="79aa95e1e917922476de06041c4cbbc7" ns2:_="">
    <xsd:import namespace="ca9dc048-03e2-47ab-977f-feec9a11c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dc048-03e2-47ab-977f-feec9a11c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184541-141F-4E58-BF18-BC65A4DE8A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16C62B-7202-4988-B500-34DC82EBAA02}">
  <ds:schemaRefs>
    <ds:schemaRef ds:uri="ca9dc048-03e2-47ab-977f-feec9a11c5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47541C-CDB7-4CCB-9F3F-BDFAADE523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revision>11</cp:revision>
  <dcterms:created xsi:type="dcterms:W3CDTF">2020-03-25T07:28:26Z</dcterms:created>
  <dcterms:modified xsi:type="dcterms:W3CDTF">2020-03-25T12:45:58Z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0x010100277D08CE69FEEB4280396D1EAAA3F8DC</vt:lpwstr>
  </property>
</Properties>
</file>