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0" r:id="rId1"/>
  </p:sldMasterIdLst>
  <p:notesMasterIdLst>
    <p:notesMasterId r:id="rId23"/>
  </p:notesMasterIdLst>
  <p:sldIdLst>
    <p:sldId id="518" r:id="rId2"/>
    <p:sldId id="1821" r:id="rId3"/>
    <p:sldId id="524" r:id="rId4"/>
    <p:sldId id="526" r:id="rId5"/>
    <p:sldId id="529" r:id="rId6"/>
    <p:sldId id="525" r:id="rId7"/>
    <p:sldId id="263" r:id="rId8"/>
    <p:sldId id="312" r:id="rId9"/>
    <p:sldId id="315" r:id="rId10"/>
    <p:sldId id="532" r:id="rId11"/>
    <p:sldId id="316" r:id="rId12"/>
    <p:sldId id="311" r:id="rId13"/>
    <p:sldId id="313" r:id="rId14"/>
    <p:sldId id="535" r:id="rId15"/>
    <p:sldId id="326" r:id="rId16"/>
    <p:sldId id="533" r:id="rId17"/>
    <p:sldId id="534" r:id="rId18"/>
    <p:sldId id="280" r:id="rId19"/>
    <p:sldId id="531" r:id="rId20"/>
    <p:sldId id="527" r:id="rId21"/>
    <p:sldId id="528" r:id="rId22"/>
  </p:sldIdLst>
  <p:sldSz cx="9144000" cy="5143500" type="screen16x9"/>
  <p:notesSz cx="6858000" cy="9144000"/>
  <p:embeddedFontLst>
    <p:embeddedFont>
      <p:font typeface="Aldhabi" panose="01000000000000000000" pitchFamily="2" charset="-78"/>
      <p:regular r:id="rId24"/>
    </p:embeddedFont>
    <p:embeddedFont>
      <p:font typeface="Arabic Typesetting" panose="03020402040406030203" pitchFamily="66" charset="-78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Fira Sans Extra Condensed Medium" panose="020B0604020202020204" charset="0"/>
      <p:regular r:id="rId36"/>
      <p:bold r:id="rId37"/>
      <p:italic r:id="rId38"/>
      <p:boldItalic r:id="rId39"/>
    </p:embeddedFont>
    <p:embeddedFont>
      <p:font typeface="Oswald Regular" panose="020B0604020202020204" charset="0"/>
      <p:regular r:id="rId40"/>
      <p:bold r:id="rId41"/>
    </p:embeddedFont>
    <p:embeddedFont>
      <p:font typeface="Sakkal Majalla" panose="02000000000000000000" pitchFamily="2" charset="-78"/>
      <p:regular r:id="rId42"/>
      <p:bold r:id="rId43"/>
    </p:embeddedFont>
    <p:embeddedFont>
      <p:font typeface="Simplified Arabic Fixed" panose="02070309020205020404" pitchFamily="49" charset="-78"/>
      <p:regular r:id="rId44"/>
    </p:embeddedFont>
    <p:embeddedFont>
      <p:font typeface="Tw Cen MT" panose="020B0602020104020603" pitchFamily="34" charset="0"/>
      <p:regular r:id="rId45"/>
      <p:bold r:id="rId46"/>
      <p:italic r:id="rId47"/>
      <p:boldItalic r:id="rId48"/>
    </p:embeddedFont>
    <p:embeddedFont>
      <p:font typeface="Zilla Slab Light" panose="020B0604020202020204" charset="0"/>
      <p:bold r:id="rId49"/>
      <p:boldItalic r:id="rId5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9AA0A6"/>
          </p15:clr>
        </p15:guide>
        <p15:guide id="2" orient="horz" pos="660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7A8A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 snapToGrid="0">
      <p:cViewPr varScale="1">
        <p:scale>
          <a:sx n="80" d="100"/>
          <a:sy n="80" d="100"/>
        </p:scale>
        <p:origin x="1134" y="60"/>
      </p:cViewPr>
      <p:guideLst>
        <p:guide orient="horz"/>
        <p:guide orient="horz" pos="6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5540b6adc3_2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5540b6adc3_2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193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55320d76d5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55320d76d5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4717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5970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982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911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5606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4476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491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163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FE0BA-3DC7-4851-9358-FF1B274548CB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402127515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FE0BA-3DC7-4851-9358-FF1B274548CB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121163461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FE0BA-3DC7-4851-9358-FF1B274548CB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408491818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TITLE + SUBTITLE 2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"/>
          <p:cNvSpPr txBox="1">
            <a:spLocks noGrp="1"/>
          </p:cNvSpPr>
          <p:nvPr>
            <p:ph type="title" hasCustomPrompt="1"/>
          </p:nvPr>
        </p:nvSpPr>
        <p:spPr>
          <a:xfrm>
            <a:off x="609427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2"/>
          <p:cNvSpPr txBox="1">
            <a:spLocks noGrp="1"/>
          </p:cNvSpPr>
          <p:nvPr>
            <p:ph type="ctrTitle" idx="2"/>
          </p:nvPr>
        </p:nvSpPr>
        <p:spPr>
          <a:xfrm>
            <a:off x="6094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subTitle" idx="1"/>
          </p:nvPr>
        </p:nvSpPr>
        <p:spPr>
          <a:xfrm flipH="1">
            <a:off x="609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7763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1">
  <p:cSld name="TITLE + SUBTITLE 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5423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9600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5">
  <p:cSld name="TITLE + SUBTITLE 5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18" name="Google Shape;118;p20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1"/>
          </p:nvPr>
        </p:nvSpPr>
        <p:spPr>
          <a:xfrm>
            <a:off x="5423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2970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FE0BA-3DC7-4851-9358-FF1B274548CB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58598648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FE0BA-3DC7-4851-9358-FF1B274548CB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108217901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FE0BA-3DC7-4851-9358-FF1B274548CB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255892097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FE0BA-3DC7-4851-9358-FF1B274548CB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185060696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FE0BA-3DC7-4851-9358-FF1B274548CB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195350555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FE0BA-3DC7-4851-9358-FF1B274548CB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164541441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FE0BA-3DC7-4851-9358-FF1B274548CB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389591402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FE0BA-3DC7-4851-9358-FF1B274548CB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119107246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FE0BA-3DC7-4851-9358-FF1B274548CB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3706677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8" r:id="rId12"/>
    <p:sldLayoutId id="2147483720" r:id="rId13"/>
    <p:sldLayoutId id="2147483722" r:id="rId1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gif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gif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microsoft.com/office/2007/relationships/hdphoto" Target="../media/hdphoto1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2.wdp"/><Relationship Id="rId9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3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microsoft.com/office/2007/relationships/hdphoto" Target="../media/hdphoto14.wdp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4.gif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2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microsoft.com/office/2007/relationships/hdphoto" Target="../media/hdphoto9.wdp"/><Relationship Id="rId4" Type="http://schemas.openxmlformats.org/officeDocument/2006/relationships/image" Target="../media/image17.png"/><Relationship Id="rId9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4.gif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250" y="4410659"/>
            <a:ext cx="548640" cy="5486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A823A4-CB88-471B-A371-17D4DAB3E577}"/>
              </a:ext>
            </a:extLst>
          </p:cNvPr>
          <p:cNvSpPr/>
          <p:nvPr/>
        </p:nvSpPr>
        <p:spPr>
          <a:xfrm>
            <a:off x="1678396" y="696982"/>
            <a:ext cx="5438852" cy="339047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B7AC1-3FA0-4B8C-A099-643190FF8BF2}"/>
              </a:ext>
            </a:extLst>
          </p:cNvPr>
          <p:cNvSpPr txBox="1"/>
          <p:nvPr/>
        </p:nvSpPr>
        <p:spPr>
          <a:xfrm>
            <a:off x="1544250" y="1937811"/>
            <a:ext cx="5438852" cy="727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0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3000" dirty="0">
                <a:cs typeface="(AH) Manal Black" pitchFamily="2" charset="-78"/>
              </a:rPr>
              <a:t>هْلًا و</a:t>
            </a:r>
            <a:r>
              <a:rPr lang="ar-BH" sz="3000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BH" sz="3000" dirty="0">
                <a:cs typeface="(AH) Manal Black" pitchFamily="2" charset="-78"/>
              </a:rPr>
              <a:t>سْهْلًا بِطُلابي الأبطال.</a:t>
            </a:r>
            <a:endParaRPr lang="en-US" sz="3000" dirty="0"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ABAAF-E30B-4033-A477-53B71CFD8D7D}"/>
              </a:ext>
            </a:extLst>
          </p:cNvPr>
          <p:cNvSpPr txBox="1"/>
          <p:nvPr/>
        </p:nvSpPr>
        <p:spPr>
          <a:xfrm>
            <a:off x="2964056" y="4688785"/>
            <a:ext cx="2390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latin typeface="Aldhabi" panose="01000000000000000000" pitchFamily="2" charset="-78"/>
                <a:cs typeface="Aldhabi" panose="01000000000000000000" pitchFamily="2" charset="-78"/>
              </a:rPr>
              <a:t>لِنَكُن رَمْوزًا يَفْخر بها وَطَنُنا الْغالي بِجِدِّنا واجْتِهادنا.</a:t>
            </a:r>
            <a:endParaRPr lang="en-US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1" name="Picture 10" descr="A picture containing accessory, colorful, insect&#10;&#10;Description automatically generated">
            <a:extLst>
              <a:ext uri="{FF2B5EF4-FFF2-40B4-BE49-F238E27FC236}">
                <a16:creationId xmlns:a16="http://schemas.microsoft.com/office/drawing/2014/main" id="{8B345D92-77A6-4AE7-A135-0B1531431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75" b="91250" l="6268" r="96581">
                        <a14:foregroundMark x1="75783" y1="51875" x2="44444" y2="56250"/>
                        <a14:foregroundMark x1="44444" y1="57500" x2="54701" y2="80625"/>
                        <a14:foregroundMark x1="56125" y1="79063" x2="20228" y2="45313"/>
                        <a14:foregroundMark x1="20228" y1="45313" x2="6268" y2="43125"/>
                        <a14:foregroundMark x1="74644" y1="50313" x2="90313" y2="69063"/>
                        <a14:foregroundMark x1="90313" y1="69063" x2="83761" y2="11563"/>
                        <a14:foregroundMark x1="83761" y1="11563" x2="75783" y2="57500"/>
                        <a14:foregroundMark x1="75783" y1="57500" x2="65242" y2="40313"/>
                        <a14:foregroundMark x1="66667" y1="41563" x2="45584" y2="70625"/>
                        <a14:foregroundMark x1="61538" y1="69063" x2="86325" y2="53125"/>
                        <a14:foregroundMark x1="85185" y1="45938" x2="83761" y2="7187"/>
                        <a14:foregroundMark x1="54986" y1="91250" x2="54986" y2="91250"/>
                        <a14:foregroundMark x1="48433" y1="54375" x2="48433" y2="54375"/>
                        <a14:foregroundMark x1="50427" y1="54375" x2="45869" y2="51563"/>
                        <a14:foregroundMark x1="52137" y1="53438" x2="80342" y2="58438"/>
                        <a14:foregroundMark x1="96581" y1="63438" x2="96581" y2="63438"/>
                        <a14:foregroundMark x1="52137" y1="51563" x2="52137" y2="51563"/>
                        <a14:foregroundMark x1="52991" y1="60625" x2="52991" y2="60625"/>
                        <a14:foregroundMark x1="70370" y1="59375" x2="70370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190" y="4353864"/>
            <a:ext cx="802386" cy="731520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D868F4E-BDB7-4202-8E06-6DEFCD96D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250" y="625974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17A0E7F-9518-4404-8379-1FFAD918DD92}"/>
              </a:ext>
            </a:extLst>
          </p:cNvPr>
          <p:cNvSpPr/>
          <p:nvPr/>
        </p:nvSpPr>
        <p:spPr>
          <a:xfrm>
            <a:off x="1654311" y="981228"/>
            <a:ext cx="8370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الترحيب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1035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4444E-6 -3.58025E-6 L -1.94444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76812A-15E3-4B87-B8BC-C19426C3C1E4}"/>
              </a:ext>
            </a:extLst>
          </p:cNvPr>
          <p:cNvSpPr/>
          <p:nvPr/>
        </p:nvSpPr>
        <p:spPr>
          <a:xfrm>
            <a:off x="286262" y="466854"/>
            <a:ext cx="8571473" cy="404345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A5BA638B-17C0-464C-9934-35A062E958F6}"/>
              </a:ext>
            </a:extLst>
          </p:cNvPr>
          <p:cNvSpPr/>
          <p:nvPr/>
        </p:nvSpPr>
        <p:spPr>
          <a:xfrm>
            <a:off x="479231" y="109754"/>
            <a:ext cx="8185533" cy="44005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ar-AE" sz="3200" u="sng" dirty="0">
                <a:solidFill>
                  <a:srgbClr val="FF0000"/>
                </a:solidFill>
                <a:cs typeface="(AH) Manal Black" pitchFamily="2" charset="-78"/>
              </a:rPr>
              <a:t>ف</a:t>
            </a:r>
            <a:r>
              <a:rPr lang="ar-BH" sz="3200" u="sng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AE" sz="3200" u="sng" dirty="0">
                <a:solidFill>
                  <a:srgbClr val="FF0000"/>
                </a:solidFill>
                <a:cs typeface="(AH) Manal Black" pitchFamily="2" charset="-78"/>
              </a:rPr>
              <a:t>م</a:t>
            </a:r>
            <a:r>
              <a:rPr lang="ar-BH" sz="3200" u="sng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AE" sz="3200" u="sng" dirty="0">
                <a:solidFill>
                  <a:srgbClr val="FF0000"/>
                </a:solidFill>
                <a:cs typeface="(AH) Manal Black" pitchFamily="2" charset="-78"/>
              </a:rPr>
              <a:t>ث</a:t>
            </a:r>
            <a:r>
              <a:rPr lang="ar-BH" sz="3200" u="sng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AE" sz="3200" u="sng" dirty="0">
                <a:solidFill>
                  <a:srgbClr val="FF0000"/>
                </a:solidFill>
                <a:cs typeface="(AH) Manal Black" pitchFamily="2" charset="-78"/>
              </a:rPr>
              <a:t>لاً: </a:t>
            </a:r>
            <a:endParaRPr lang="en-US" sz="3200" u="sng" dirty="0">
              <a:solidFill>
                <a:srgbClr val="FF0000"/>
              </a:solidFill>
              <a:cs typeface="(AH) Manal Black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م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خ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ت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ر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ع الس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لم ال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ك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ه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ر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بائي "جيس رينو" ال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ذي ف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ك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ر في أ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ي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ح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ر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ك السُّلَّم ب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د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لاً م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أ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ي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ت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ح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ر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ك الن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اس ع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ل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ي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ه . </a:t>
            </a:r>
            <a:endParaRPr lang="ar-BH" sz="3200" dirty="0">
              <a:solidFill>
                <a:schemeClr val="tx1"/>
              </a:solidFill>
              <a:cs typeface="(AH) Manal Black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ه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ل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ت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ف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كيره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م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طي ؟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     </a:t>
            </a:r>
            <a:r>
              <a:rPr lang="ar-AE" sz="3200" dirty="0">
                <a:solidFill>
                  <a:schemeClr val="tx1"/>
                </a:solidFill>
                <a:highlight>
                  <a:srgbClr val="FFFF00"/>
                </a:highlight>
                <a:cs typeface="(AH) Manal Black" pitchFamily="2" charset="-78"/>
              </a:rPr>
              <a:t>بالطبع لا</a:t>
            </a:r>
            <a:r>
              <a:rPr lang="ar-BH" sz="3200" dirty="0">
                <a:solidFill>
                  <a:schemeClr val="tx1"/>
                </a:solidFill>
                <a:highlight>
                  <a:srgbClr val="FFFF00"/>
                </a:highlight>
                <a:cs typeface="(AH) Manal Black" pitchFamily="2" charset="-78"/>
              </a:rPr>
              <a:t>.</a:t>
            </a:r>
            <a:endParaRPr lang="ar-AE" sz="3200" dirty="0">
              <a:solidFill>
                <a:schemeClr val="tx1"/>
              </a:solidFill>
              <a:cs typeface="(AH) Manal Black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م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أ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ش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هر الأم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ث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 err="1">
                <a:solidFill>
                  <a:schemeClr val="tx1"/>
                </a:solidFill>
                <a:cs typeface="(AH) Manal Black" pitchFamily="2" charset="-78"/>
              </a:rPr>
              <a:t>لة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ع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 err="1">
                <a:solidFill>
                  <a:schemeClr val="tx1"/>
                </a:solidFill>
                <a:cs typeface="(AH) Manal Black" pitchFamily="2" charset="-78"/>
              </a:rPr>
              <a:t>لى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الت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ف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ك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ير خار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ج الص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ُّ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دوق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.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</a:t>
            </a:r>
          </a:p>
        </p:txBody>
      </p:sp>
      <p:pic>
        <p:nvPicPr>
          <p:cNvPr id="1026" name="Picture 2" descr="جسي رنو - المعرفة">
            <a:extLst>
              <a:ext uri="{FF2B5EF4-FFF2-40B4-BE49-F238E27FC236}">
                <a16:creationId xmlns:a16="http://schemas.microsoft.com/office/drawing/2014/main" id="{C85A11F6-7509-48F6-885D-C848F8A28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941" y="3201544"/>
            <a:ext cx="1097280" cy="14147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336F8A-046C-4846-8D1F-F41F1E852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60" y="3294993"/>
            <a:ext cx="1005839" cy="1227837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167F579-2ACE-4D42-8320-504BE554C1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F2D1B5-7B9F-4005-A17C-E972EE75048C}"/>
              </a:ext>
            </a:extLst>
          </p:cNvPr>
          <p:cNvSpPr/>
          <p:nvPr/>
        </p:nvSpPr>
        <p:spPr>
          <a:xfrm>
            <a:off x="77766" y="583072"/>
            <a:ext cx="122020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عرض الدَّرس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6151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34FF5A-024A-41AF-B529-F2722965CCC8}"/>
              </a:ext>
            </a:extLst>
          </p:cNvPr>
          <p:cNvSpPr/>
          <p:nvPr/>
        </p:nvSpPr>
        <p:spPr>
          <a:xfrm>
            <a:off x="286262" y="116519"/>
            <a:ext cx="8571473" cy="439378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F7B61D0-F2F6-44A7-AB90-98BA767644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80" t="16314" r="41395" b="13367"/>
          <a:stretch/>
        </p:blipFill>
        <p:spPr>
          <a:xfrm>
            <a:off x="1292729" y="116519"/>
            <a:ext cx="1554480" cy="1767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6B23F9C-9BB0-481E-B1DE-67DA401BFBFE}"/>
              </a:ext>
            </a:extLst>
          </p:cNvPr>
          <p:cNvSpPr txBox="1">
            <a:spLocks/>
          </p:cNvSpPr>
          <p:nvPr/>
        </p:nvSpPr>
        <p:spPr>
          <a:xfrm>
            <a:off x="6011225" y="133566"/>
            <a:ext cx="3487792" cy="69684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32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*الْقَلَم والْفَضاء.</a:t>
            </a:r>
            <a:endParaRPr lang="en-US" sz="3200" u="sng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pic>
        <p:nvPicPr>
          <p:cNvPr id="8" name="صورة 1">
            <a:extLst>
              <a:ext uri="{FF2B5EF4-FFF2-40B4-BE49-F238E27FC236}">
                <a16:creationId xmlns:a16="http://schemas.microsoft.com/office/drawing/2014/main" id="{57EB536D-E296-40A2-BA5E-DEC33DBBA6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31" t="55497" r="47655" b="13781"/>
          <a:stretch/>
        </p:blipFill>
        <p:spPr>
          <a:xfrm>
            <a:off x="123380" y="1290594"/>
            <a:ext cx="3893178" cy="3219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F365A2FA-B72C-4003-89B9-AC2721EACC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28" b="90532" l="10000" r="90000">
                        <a14:foregroundMark x1="16222" y1="22021" x2="26667" y2="22021"/>
                        <a14:foregroundMark x1="26667" y1="22021" x2="32111" y2="24362"/>
                        <a14:foregroundMark x1="41667" y1="49787" x2="45778" y2="43298"/>
                        <a14:foregroundMark x1="52111" y1="50532" x2="56000" y2="49149"/>
                        <a14:foregroundMark x1="55889" y1="50106" x2="45778" y2="55213"/>
                        <a14:foregroundMark x1="45778" y1="55213" x2="45778" y2="59894"/>
                        <a14:foregroundMark x1="45778" y1="59894" x2="42333" y2="57340"/>
                        <a14:foregroundMark x1="78556" y1="41383" x2="86444" y2="48298"/>
                        <a14:foregroundMark x1="86444" y1="48298" x2="87556" y2="50319"/>
                        <a14:foregroundMark x1="69556" y1="8617" x2="69556" y2="8617"/>
                        <a14:foregroundMark x1="70000" y1="7234" x2="66667" y2="12979"/>
                        <a14:foregroundMark x1="32667" y1="90532" x2="32667" y2="90532"/>
                        <a14:foregroundMark x1="35556" y1="89468" x2="35556" y2="89468"/>
                      </a14:backgroundRemoval>
                    </a14:imgEffect>
                  </a14:imgLayer>
                </a14:imgProps>
              </a:ext>
            </a:extLst>
          </a:blip>
          <a:srcRect l="12533" t="6639" r="5901" b="7936"/>
          <a:stretch/>
        </p:blipFill>
        <p:spPr>
          <a:xfrm flipH="1">
            <a:off x="6011225" y="0"/>
            <a:ext cx="914400" cy="830415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332A72C2-246D-4421-8A71-67A2C7697E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86" t="25414" r="47317" b="44423"/>
          <a:stretch/>
        </p:blipFill>
        <p:spPr>
          <a:xfrm>
            <a:off x="4199976" y="633196"/>
            <a:ext cx="4841177" cy="3579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2A21024-7E32-4C29-BD1F-FF1C83976C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8DA940-9F56-4D3F-ABD0-280539F86BC8}"/>
              </a:ext>
            </a:extLst>
          </p:cNvPr>
          <p:cNvSpPr/>
          <p:nvPr/>
        </p:nvSpPr>
        <p:spPr>
          <a:xfrm>
            <a:off x="77766" y="583072"/>
            <a:ext cx="122020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عرض الدَّرس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6778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B76183-0F1C-41E7-8B9C-B9960635D3C2}"/>
              </a:ext>
            </a:extLst>
          </p:cNvPr>
          <p:cNvSpPr/>
          <p:nvPr/>
        </p:nvSpPr>
        <p:spPr>
          <a:xfrm>
            <a:off x="286262" y="116519"/>
            <a:ext cx="8571473" cy="439378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FBEE39F-11FD-4946-BB63-82475DFB392C}"/>
              </a:ext>
            </a:extLst>
          </p:cNvPr>
          <p:cNvSpPr txBox="1">
            <a:spLocks/>
          </p:cNvSpPr>
          <p:nvPr/>
        </p:nvSpPr>
        <p:spPr>
          <a:xfrm>
            <a:off x="3261578" y="4678556"/>
            <a:ext cx="5743446" cy="69684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32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*بَعْضَ الطَّرائِق التّي تُساعِد على التَّفكير خارِج الصُّنْدوق:.</a:t>
            </a:r>
            <a:endParaRPr lang="en-US" sz="3200" u="sng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569BBF-5213-4036-99FE-A91A3C0B27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89" t="18846" r="29732" b="26538"/>
          <a:stretch/>
        </p:blipFill>
        <p:spPr>
          <a:xfrm>
            <a:off x="4939061" y="705046"/>
            <a:ext cx="3992153" cy="3216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9BA071-B903-4308-957D-688D2D87B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83" y="116519"/>
            <a:ext cx="4546996" cy="4393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523A0E1-B2DE-4E6E-BD73-59F9FADE2F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99A8B0A-DD8A-46EC-BD61-FB313B218306}"/>
              </a:ext>
            </a:extLst>
          </p:cNvPr>
          <p:cNvSpPr/>
          <p:nvPr/>
        </p:nvSpPr>
        <p:spPr>
          <a:xfrm>
            <a:off x="77766" y="583072"/>
            <a:ext cx="122020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عرض الدَّرس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44238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07A3FBA-5329-4C21-94B8-B8B38329028E}"/>
              </a:ext>
            </a:extLst>
          </p:cNvPr>
          <p:cNvSpPr/>
          <p:nvPr/>
        </p:nvSpPr>
        <p:spPr>
          <a:xfrm>
            <a:off x="286262" y="116519"/>
            <a:ext cx="8571473" cy="439378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E2B85C-DB57-454F-9D28-D368E87EFC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3" b="99725" l="9883" r="89971">
                        <a14:foregroundMark x1="26281" y1="90385" x2="32504" y2="99725"/>
                        <a14:foregroundMark x1="25329" y1="99725" x2="25329" y2="92445"/>
                        <a14:foregroundMark x1="21816" y1="93681" x2="21230" y2="90659"/>
                        <a14:backgroundMark x1="17130" y1="24725" x2="19107" y2="9341"/>
                        <a14:backgroundMark x1="51098" y1="11676" x2="59956" y2="30357"/>
                        <a14:backgroundMark x1="59956" y1="30357" x2="62811" y2="41484"/>
                        <a14:backgroundMark x1="62811" y1="41484" x2="62665" y2="95467"/>
                        <a14:backgroundMark x1="18960" y1="94093" x2="16764" y2="72253"/>
                        <a14:backgroundMark x1="17643" y1="72253" x2="20205" y2="86676"/>
                        <a14:backgroundMark x1="20205" y1="86676" x2="20205" y2="91758"/>
                        <a14:backgroundMark x1="17862" y1="76923" x2="17496" y2="67308"/>
                        <a14:backgroundMark x1="16252" y1="51511" x2="17570" y2="41758"/>
                        <a14:backgroundMark x1="17570" y1="41758" x2="16984" y2="37500"/>
                        <a14:backgroundMark x1="17496" y1="26374" x2="17862" y2="53571"/>
                        <a14:backgroundMark x1="17643" y1="26648" x2="18228" y2="21703"/>
                        <a14:backgroundMark x1="18009" y1="23352" x2="18594" y2="33104"/>
                        <a14:backgroundMark x1="18594" y1="33104" x2="18741" y2="33379"/>
                      </a14:backgroundRemoval>
                    </a14:imgEffect>
                  </a14:imgLayer>
                </a14:imgProps>
              </a:ext>
            </a:extLst>
          </a:blip>
          <a:srcRect l="15000" t="9838" r="39548"/>
          <a:stretch/>
        </p:blipFill>
        <p:spPr>
          <a:xfrm>
            <a:off x="3141518" y="-75015"/>
            <a:ext cx="1463040" cy="1546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ADC0E6-8142-46BC-8611-34C15EC806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15" t="45812" r="29464" b="6609"/>
          <a:stretch/>
        </p:blipFill>
        <p:spPr>
          <a:xfrm>
            <a:off x="286262" y="1274548"/>
            <a:ext cx="4318296" cy="3235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D77BE6-415D-400F-AFA7-FED8F58952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544" b="90385" l="26574" r="55271">
                        <a14:foregroundMark x1="31259" y1="52473" x2="26574" y2="31731"/>
                        <a14:foregroundMark x1="30381" y1="27060" x2="29429" y2="18681"/>
                        <a14:foregroundMark x1="51977" y1="53159" x2="50512" y2="64286"/>
                        <a14:foregroundMark x1="50512" y1="64286" x2="52855" y2="88324"/>
                        <a14:foregroundMark x1="50512" y1="90385" x2="41581" y2="89423"/>
                        <a14:foregroundMark x1="40630" y1="88599" x2="41874" y2="76374"/>
                        <a14:foregroundMark x1="41874" y1="76374" x2="40630" y2="63462"/>
                        <a14:backgroundMark x1="31040" y1="59890" x2="35432" y2="65659"/>
                        <a14:backgroundMark x1="35432" y1="65659" x2="36457" y2="76236"/>
                      </a14:backgroundRemoval>
                    </a14:imgEffect>
                  </a14:imgLayer>
                </a14:imgProps>
              </a:ext>
            </a:extLst>
          </a:blip>
          <a:srcRect l="25000" t="13253" r="41250" b="9838"/>
          <a:stretch/>
        </p:blipFill>
        <p:spPr>
          <a:xfrm>
            <a:off x="7331093" y="-75015"/>
            <a:ext cx="1645920" cy="19989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D0A36A-A926-49A7-80E8-C7CDEBF3ED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321" t="59550" r="27858"/>
          <a:stretch/>
        </p:blipFill>
        <p:spPr>
          <a:xfrm>
            <a:off x="5159492" y="1778522"/>
            <a:ext cx="3780534" cy="3248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282FB7C-1813-43FA-8730-721FEABBF6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74ADD3-0C94-46FD-9C43-31573C8BEA6E}"/>
              </a:ext>
            </a:extLst>
          </p:cNvPr>
          <p:cNvSpPr/>
          <p:nvPr/>
        </p:nvSpPr>
        <p:spPr>
          <a:xfrm>
            <a:off x="77766" y="583072"/>
            <a:ext cx="122020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عرض الدَّرس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08512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EFBD33-967C-4C97-AE87-C46019D9A000}"/>
              </a:ext>
            </a:extLst>
          </p:cNvPr>
          <p:cNvSpPr/>
          <p:nvPr/>
        </p:nvSpPr>
        <p:spPr>
          <a:xfrm>
            <a:off x="286262" y="116519"/>
            <a:ext cx="8571473" cy="439378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B68CFE-3651-4E63-95BD-A7C0B82115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36" t="15656" r="19464" b="43466"/>
          <a:stretch/>
        </p:blipFill>
        <p:spPr>
          <a:xfrm>
            <a:off x="2596244" y="579664"/>
            <a:ext cx="6172200" cy="1992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15135A-2F0B-4E4F-A9A3-F53AE66855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93" t="31404" r="44285" b="25037"/>
          <a:stretch/>
        </p:blipFill>
        <p:spPr>
          <a:xfrm>
            <a:off x="261258" y="1510392"/>
            <a:ext cx="2269672" cy="2122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770471-8FCB-459A-BD32-EFAF0CB506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65" t="50000" r="20356" b="23362"/>
          <a:stretch/>
        </p:blipFill>
        <p:spPr>
          <a:xfrm>
            <a:off x="2645228" y="3237139"/>
            <a:ext cx="6172201" cy="1298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190E930-8530-45A1-949F-3C391FC9AF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3011B5C-5903-4499-B113-5287156A2FF6}"/>
              </a:ext>
            </a:extLst>
          </p:cNvPr>
          <p:cNvSpPr/>
          <p:nvPr/>
        </p:nvSpPr>
        <p:spPr>
          <a:xfrm>
            <a:off x="268524" y="583072"/>
            <a:ext cx="83869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4200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B10CBB-8134-4F64-A421-17639A505017}"/>
              </a:ext>
            </a:extLst>
          </p:cNvPr>
          <p:cNvSpPr/>
          <p:nvPr/>
        </p:nvSpPr>
        <p:spPr>
          <a:xfrm>
            <a:off x="882502" y="466854"/>
            <a:ext cx="7201955" cy="404345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0E7E7C01-F779-4F60-BDA1-14CD64057A87}"/>
              </a:ext>
            </a:extLst>
          </p:cNvPr>
          <p:cNvSpPr/>
          <p:nvPr/>
        </p:nvSpPr>
        <p:spPr>
          <a:xfrm>
            <a:off x="1911896" y="2670729"/>
            <a:ext cx="5320207" cy="6166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lnSpc>
                <a:spcPct val="150000"/>
              </a:lnSpc>
            </a:pP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هُو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أ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ن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 لا ن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ح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ص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ر ت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ف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كيرنا في ح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دود م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عي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َّ</a:t>
            </a:r>
            <a:r>
              <a:rPr lang="ar-AE" sz="2800" dirty="0" err="1">
                <a:solidFill>
                  <a:schemeClr val="tx1"/>
                </a:solidFill>
                <a:cs typeface="(AH) Manal Black" pitchFamily="2" charset="-78"/>
              </a:rPr>
              <a:t>نة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 ، و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ن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فكر ب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ط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ريقة غ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ير ت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ق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ليدية .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BF4E0B7-F844-4C06-B061-A6D5CF46DC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731148-A50B-43F1-9A0C-37372A8292F9}"/>
              </a:ext>
            </a:extLst>
          </p:cNvPr>
          <p:cNvSpPr/>
          <p:nvPr/>
        </p:nvSpPr>
        <p:spPr>
          <a:xfrm>
            <a:off x="268524" y="583072"/>
            <a:ext cx="83869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B2D073-4C51-46EE-8C41-21C7B368FE8A}"/>
              </a:ext>
            </a:extLst>
          </p:cNvPr>
          <p:cNvSpPr txBox="1">
            <a:spLocks/>
          </p:cNvSpPr>
          <p:nvPr/>
        </p:nvSpPr>
        <p:spPr>
          <a:xfrm>
            <a:off x="2828104" y="1467579"/>
            <a:ext cx="3487792" cy="69684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32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*ما هُوَ التَّفكير خارِج الصُّنْدوق؟؟</a:t>
            </a:r>
            <a:endParaRPr lang="en-US" sz="3200" u="sng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B7174F-8E15-4710-874B-35AD4AAF9C2B}"/>
              </a:ext>
            </a:extLst>
          </p:cNvPr>
          <p:cNvSpPr/>
          <p:nvPr/>
        </p:nvSpPr>
        <p:spPr>
          <a:xfrm>
            <a:off x="2498208" y="4794905"/>
            <a:ext cx="30203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u="sng" dirty="0">
                <a:cs typeface="(AH) Manal Black" pitchFamily="2" charset="-78"/>
              </a:rPr>
              <a:t>والإجابة عن الأسئلة حوله ، مع صياغة أسئلة 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2265949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7" grpId="0" build="allAtOnce"/>
      <p:bldP spid="7" grpId="1" build="allAtOnce"/>
      <p:bldP spid="7" grpId="2" build="allAtOnce"/>
      <p:bldP spid="7" grpId="3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056FB74-B9E3-4E46-90CD-FFCD3F4C225A}"/>
              </a:ext>
            </a:extLst>
          </p:cNvPr>
          <p:cNvSpPr/>
          <p:nvPr/>
        </p:nvSpPr>
        <p:spPr>
          <a:xfrm>
            <a:off x="286262" y="466854"/>
            <a:ext cx="8571473" cy="404345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0066D5-32B9-44BA-9A8F-510DBD81C930}"/>
              </a:ext>
            </a:extLst>
          </p:cNvPr>
          <p:cNvSpPr txBox="1"/>
          <p:nvPr/>
        </p:nvSpPr>
        <p:spPr>
          <a:xfrm>
            <a:off x="2850214" y="887197"/>
            <a:ext cx="3443571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pPr algn="ctr" rtl="1"/>
            <a:r>
              <a:rPr lang="ar-BH" sz="3200" dirty="0">
                <a:ln w="0"/>
                <a:solidFill>
                  <a:srgbClr val="FF0000"/>
                </a:solidFill>
                <a:latin typeface="Arabic Typesetting" panose="03020402040406030203" pitchFamily="66" charset="-78"/>
                <a:cs typeface="(AH) Manal Black" pitchFamily="2" charset="-78"/>
              </a:rPr>
              <a:t>*</a:t>
            </a:r>
            <a:r>
              <a:rPr lang="ar-BH" sz="3200" dirty="0">
                <a:ln w="0"/>
                <a:latin typeface="Arabic Typesetting" panose="03020402040406030203" pitchFamily="66" charset="-78"/>
                <a:cs typeface="(AH) Manal Black" pitchFamily="2" charset="-78"/>
              </a:rPr>
              <a:t>حَدد الْعِنْوان الفِرْعي لِلنص</a:t>
            </a:r>
            <a:endParaRPr lang="en-GB" sz="3200" dirty="0">
              <a:ln w="0"/>
              <a:latin typeface="Arabic Typesetting" panose="03020402040406030203" pitchFamily="66" charset="-78"/>
              <a:cs typeface="(AH) Manal Black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30D214-661D-4C4A-A896-D0C789D191E7}"/>
              </a:ext>
            </a:extLst>
          </p:cNvPr>
          <p:cNvSpPr txBox="1"/>
          <p:nvPr/>
        </p:nvSpPr>
        <p:spPr>
          <a:xfrm>
            <a:off x="2682530" y="3149284"/>
            <a:ext cx="3778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+mj-cs"/>
              </a:rPr>
              <a:t>التّفْكير خارِج الصُّندوق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+mj-cs"/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816DED3F-7109-4B69-8B1A-35669666273A}"/>
              </a:ext>
            </a:extLst>
          </p:cNvPr>
          <p:cNvSpPr/>
          <p:nvPr/>
        </p:nvSpPr>
        <p:spPr>
          <a:xfrm>
            <a:off x="2590213" y="1981155"/>
            <a:ext cx="3963572" cy="75961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2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380FCB-EAEA-4213-939C-179DA547573E}"/>
              </a:ext>
            </a:extLst>
          </p:cNvPr>
          <p:cNvSpPr txBox="1"/>
          <p:nvPr/>
        </p:nvSpPr>
        <p:spPr>
          <a:xfrm>
            <a:off x="2682531" y="2142938"/>
            <a:ext cx="3778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+mj-cs"/>
              </a:rPr>
              <a:t>التَّفْكير داخِل الصُّندوق.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+mj-cs"/>
            </a:endParaRPr>
          </a:p>
        </p:txBody>
      </p: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F28BFBC5-6BA4-4F40-A3B9-9311036B190F}"/>
              </a:ext>
            </a:extLst>
          </p:cNvPr>
          <p:cNvSpPr/>
          <p:nvPr/>
        </p:nvSpPr>
        <p:spPr>
          <a:xfrm>
            <a:off x="2590212" y="3061864"/>
            <a:ext cx="3963572" cy="75961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20"/>
          </a:p>
        </p:txBody>
      </p:sp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78F9B77-35E6-48CC-83DD-73AD40CEA2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A1EFCB8-1D6F-4F11-A97F-0D51C22879C9}"/>
              </a:ext>
            </a:extLst>
          </p:cNvPr>
          <p:cNvSpPr/>
          <p:nvPr/>
        </p:nvSpPr>
        <p:spPr>
          <a:xfrm>
            <a:off x="268524" y="583072"/>
            <a:ext cx="83869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62B32B-70FD-4EFA-BB07-9C3051CBA9E6}"/>
              </a:ext>
            </a:extLst>
          </p:cNvPr>
          <p:cNvSpPr/>
          <p:nvPr/>
        </p:nvSpPr>
        <p:spPr>
          <a:xfrm>
            <a:off x="2498208" y="4794905"/>
            <a:ext cx="30203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u="sng" dirty="0">
                <a:cs typeface="(AH) Manal Black" pitchFamily="2" charset="-78"/>
              </a:rPr>
              <a:t>والإجابة عن الأسئلة حوله ، مع صياغة أسئلة 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2784861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 build="allAtOnce"/>
      <p:bldP spid="12" grpId="1" build="allAtOnce"/>
      <p:bldP spid="12" grpId="2" build="allAtOnce"/>
      <p:bldP spid="12" grpId="3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056FB74-B9E3-4E46-90CD-FFCD3F4C225A}"/>
              </a:ext>
            </a:extLst>
          </p:cNvPr>
          <p:cNvSpPr/>
          <p:nvPr/>
        </p:nvSpPr>
        <p:spPr>
          <a:xfrm>
            <a:off x="286262" y="466854"/>
            <a:ext cx="8571473" cy="404345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0066D5-32B9-44BA-9A8F-510DBD81C930}"/>
              </a:ext>
            </a:extLst>
          </p:cNvPr>
          <p:cNvSpPr txBox="1"/>
          <p:nvPr/>
        </p:nvSpPr>
        <p:spPr>
          <a:xfrm>
            <a:off x="1901237" y="887197"/>
            <a:ext cx="5341527" cy="107721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pPr algn="ctr" rtl="1"/>
            <a:r>
              <a:rPr lang="ar-BH" sz="3200" dirty="0">
                <a:ln w="0"/>
                <a:solidFill>
                  <a:srgbClr val="FF0000"/>
                </a:solidFill>
                <a:latin typeface="Arabic Typesetting" panose="03020402040406030203" pitchFamily="66" charset="-78"/>
                <a:cs typeface="(AH) Manal Black" pitchFamily="2" charset="-78"/>
              </a:rPr>
              <a:t>*</a:t>
            </a:r>
            <a:r>
              <a:rPr lang="ar-AE" sz="3200" dirty="0">
                <a:cs typeface="(AH) Manal Black" pitchFamily="2" charset="-78"/>
              </a:rPr>
              <a:t>ه</a:t>
            </a:r>
            <a:r>
              <a:rPr lang="ar-BH" sz="3200" dirty="0">
                <a:cs typeface="(AH) Manal Black" pitchFamily="2" charset="-78"/>
              </a:rPr>
              <a:t>َ</a:t>
            </a:r>
            <a:r>
              <a:rPr lang="ar-AE" sz="3200" dirty="0">
                <a:cs typeface="(AH) Manal Black" pitchFamily="2" charset="-78"/>
              </a:rPr>
              <a:t>ل الت</a:t>
            </a:r>
            <a:r>
              <a:rPr lang="ar-BH" sz="3200" dirty="0">
                <a:cs typeface="(AH) Manal Black" pitchFamily="2" charset="-78"/>
              </a:rPr>
              <a:t>َّ</a:t>
            </a:r>
            <a:r>
              <a:rPr lang="ar-AE" sz="3200" dirty="0">
                <a:cs typeface="(AH) Manal Black" pitchFamily="2" charset="-78"/>
              </a:rPr>
              <a:t>ف</a:t>
            </a:r>
            <a:r>
              <a:rPr lang="ar-BH" sz="3200" dirty="0">
                <a:cs typeface="(AH) Manal Black" pitchFamily="2" charset="-78"/>
              </a:rPr>
              <a:t>ْ</a:t>
            </a:r>
            <a:r>
              <a:rPr lang="ar-AE" sz="3200" dirty="0">
                <a:cs typeface="(AH) Manal Black" pitchFamily="2" charset="-78"/>
              </a:rPr>
              <a:t>كير خار</a:t>
            </a:r>
            <a:r>
              <a:rPr lang="ar-BH" sz="3200" dirty="0">
                <a:cs typeface="(AH) Manal Black" pitchFamily="2" charset="-78"/>
              </a:rPr>
              <a:t>ِ</a:t>
            </a:r>
            <a:r>
              <a:rPr lang="ar-AE" sz="3200" dirty="0">
                <a:cs typeface="(AH) Manal Black" pitchFamily="2" charset="-78"/>
              </a:rPr>
              <a:t>ج الص</a:t>
            </a:r>
            <a:r>
              <a:rPr lang="ar-BH" sz="3200" dirty="0">
                <a:cs typeface="(AH) Manal Black" pitchFamily="2" charset="-78"/>
              </a:rPr>
              <a:t>ُّ</a:t>
            </a:r>
            <a:r>
              <a:rPr lang="ar-AE" sz="3200" dirty="0">
                <a:cs typeface="(AH) Manal Black" pitchFamily="2" charset="-78"/>
              </a:rPr>
              <a:t>ندوق ت</a:t>
            </a:r>
            <a:r>
              <a:rPr lang="ar-BH" sz="3200" dirty="0">
                <a:cs typeface="(AH) Manal Black" pitchFamily="2" charset="-78"/>
              </a:rPr>
              <a:t>َ</a:t>
            </a:r>
            <a:r>
              <a:rPr lang="ar-AE" sz="3200" dirty="0">
                <a:cs typeface="(AH) Manal Black" pitchFamily="2" charset="-78"/>
              </a:rPr>
              <a:t>ف</a:t>
            </a:r>
            <a:r>
              <a:rPr lang="ar-BH" sz="3200" dirty="0">
                <a:cs typeface="(AH) Manal Black" pitchFamily="2" charset="-78"/>
              </a:rPr>
              <a:t>ْ</a:t>
            </a:r>
            <a:r>
              <a:rPr lang="ar-AE" sz="3200" dirty="0">
                <a:cs typeface="(AH) Manal Black" pitchFamily="2" charset="-78"/>
              </a:rPr>
              <a:t>كير ن</a:t>
            </a:r>
            <a:r>
              <a:rPr lang="ar-BH" sz="3200" dirty="0">
                <a:cs typeface="(AH) Manal Black" pitchFamily="2" charset="-78"/>
              </a:rPr>
              <a:t>َ</a:t>
            </a:r>
            <a:r>
              <a:rPr lang="ar-AE" sz="3200" dirty="0">
                <a:cs typeface="(AH) Manal Black" pitchFamily="2" charset="-78"/>
              </a:rPr>
              <a:t>م</a:t>
            </a:r>
            <a:r>
              <a:rPr lang="ar-BH" sz="3200" dirty="0">
                <a:cs typeface="(AH) Manal Black" pitchFamily="2" charset="-78"/>
              </a:rPr>
              <a:t>َ</a:t>
            </a:r>
            <a:r>
              <a:rPr lang="ar-AE" sz="3200" dirty="0">
                <a:cs typeface="(AH) Manal Black" pitchFamily="2" charset="-78"/>
              </a:rPr>
              <a:t>طي ؟؟</a:t>
            </a:r>
          </a:p>
          <a:p>
            <a:pPr algn="ctr" rtl="1"/>
            <a:endParaRPr lang="en-GB" sz="3200" dirty="0">
              <a:ln w="0"/>
              <a:latin typeface="Arabic Typesetting" panose="03020402040406030203" pitchFamily="66" charset="-78"/>
              <a:cs typeface="(AH) Manal Black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30D214-661D-4C4A-A896-D0C789D191E7}"/>
              </a:ext>
            </a:extLst>
          </p:cNvPr>
          <p:cNvSpPr txBox="1"/>
          <p:nvPr/>
        </p:nvSpPr>
        <p:spPr>
          <a:xfrm>
            <a:off x="2590212" y="2099514"/>
            <a:ext cx="3778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+mj-cs"/>
              </a:rPr>
              <a:t>لا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+mj-cs"/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816DED3F-7109-4B69-8B1A-35669666273A}"/>
              </a:ext>
            </a:extLst>
          </p:cNvPr>
          <p:cNvSpPr/>
          <p:nvPr/>
        </p:nvSpPr>
        <p:spPr>
          <a:xfrm>
            <a:off x="2590213" y="1981155"/>
            <a:ext cx="3963572" cy="75961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2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380FCB-EAEA-4213-939C-179DA547573E}"/>
              </a:ext>
            </a:extLst>
          </p:cNvPr>
          <p:cNvSpPr txBox="1"/>
          <p:nvPr/>
        </p:nvSpPr>
        <p:spPr>
          <a:xfrm>
            <a:off x="2688775" y="3163675"/>
            <a:ext cx="3778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+mj-cs"/>
              </a:rPr>
              <a:t>نَعم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+mj-cs"/>
            </a:endParaRPr>
          </a:p>
        </p:txBody>
      </p: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F28BFBC5-6BA4-4F40-A3B9-9311036B190F}"/>
              </a:ext>
            </a:extLst>
          </p:cNvPr>
          <p:cNvSpPr/>
          <p:nvPr/>
        </p:nvSpPr>
        <p:spPr>
          <a:xfrm>
            <a:off x="2590212" y="3061864"/>
            <a:ext cx="3963572" cy="75961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20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EAA6F01-21C4-4B6B-99B3-BC8AF3ECE9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DA2DF10-F1A1-4723-AA5A-C5C334C433C4}"/>
              </a:ext>
            </a:extLst>
          </p:cNvPr>
          <p:cNvSpPr/>
          <p:nvPr/>
        </p:nvSpPr>
        <p:spPr>
          <a:xfrm>
            <a:off x="268524" y="583072"/>
            <a:ext cx="83869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A3CE6-77BD-414C-A16E-1383E7D4DC4F}"/>
              </a:ext>
            </a:extLst>
          </p:cNvPr>
          <p:cNvSpPr/>
          <p:nvPr/>
        </p:nvSpPr>
        <p:spPr>
          <a:xfrm>
            <a:off x="2498208" y="4794905"/>
            <a:ext cx="30203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u="sng" dirty="0">
                <a:cs typeface="(AH) Manal Black" pitchFamily="2" charset="-78"/>
              </a:rPr>
              <a:t>والإجابة عن الأسئلة حوله ، مع صياغة أسئلة 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1911774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4" grpId="0" build="allAtOnce"/>
      <p:bldP spid="14" grpId="1" build="allAtOnce"/>
      <p:bldP spid="14" grpId="2" build="allAtOnce"/>
      <p:bldP spid="14" grpId="3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46908C-6AF2-4556-908E-2DE7DF02CB5D}"/>
              </a:ext>
            </a:extLst>
          </p:cNvPr>
          <p:cNvSpPr/>
          <p:nvPr/>
        </p:nvSpPr>
        <p:spPr>
          <a:xfrm>
            <a:off x="816428" y="374857"/>
            <a:ext cx="7609115" cy="418557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2246055-0B24-4F98-8960-748229FD7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8A19B79-B482-4B60-9079-E84875E6BE7B}"/>
              </a:ext>
            </a:extLst>
          </p:cNvPr>
          <p:cNvSpPr/>
          <p:nvPr/>
        </p:nvSpPr>
        <p:spPr>
          <a:xfrm>
            <a:off x="-28832" y="583072"/>
            <a:ext cx="143340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التَّغذية الرَّاجعة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9492506-AEEB-4E03-8E09-F96DF15F2DE2}"/>
              </a:ext>
            </a:extLst>
          </p:cNvPr>
          <p:cNvSpPr txBox="1">
            <a:spLocks/>
          </p:cNvSpPr>
          <p:nvPr/>
        </p:nvSpPr>
        <p:spPr>
          <a:xfrm>
            <a:off x="4069934" y="218539"/>
            <a:ext cx="4635208" cy="186495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70000"/>
              </a:lnSpc>
            </a:pPr>
            <a:r>
              <a:rPr lang="ar-BH" sz="32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*أجب عن السؤال التالي:</a:t>
            </a:r>
          </a:p>
          <a:p>
            <a:pPr algn="ctr" rtl="1">
              <a:lnSpc>
                <a:spcPct val="170000"/>
              </a:lnSpc>
            </a:pPr>
            <a:r>
              <a:rPr lang="ar-BH" sz="32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كَيْفَ نُفَكِّر خارِج الصُّنْدوق؟</a:t>
            </a:r>
            <a:endParaRPr lang="en-US" sz="3200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BD64C1-BCB9-4026-9EBB-817FEE8B5D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92" b="88462" l="36237" r="47218">
                        <a14:foregroundMark x1="42753" y1="86126" x2="45681" y2="78434"/>
                        <a14:foregroundMark x1="45681" y1="78846" x2="42899" y2="80220"/>
                        <a14:foregroundMark x1="42899" y1="80220" x2="41581" y2="73214"/>
                        <a14:foregroundMark x1="41581" y1="73214" x2="40410" y2="78297"/>
                        <a14:foregroundMark x1="40410" y1="78297" x2="37775" y2="80082"/>
                        <a14:foregroundMark x1="37775" y1="80082" x2="36237" y2="77060"/>
                        <a14:foregroundMark x1="36164" y1="77060" x2="36164" y2="77060"/>
                      </a14:backgroundRemoval>
                    </a14:imgEffect>
                  </a14:imgLayer>
                </a14:imgProps>
              </a:ext>
            </a:extLst>
          </a:blip>
          <a:srcRect l="35179" t="67926" r="51428" b="9192"/>
          <a:stretch/>
        </p:blipFill>
        <p:spPr>
          <a:xfrm>
            <a:off x="6096288" y="1922556"/>
            <a:ext cx="2080884" cy="180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1DFBB0-204D-421B-A66C-DCA458075E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635"/>
          <a:stretch/>
        </p:blipFill>
        <p:spPr>
          <a:xfrm>
            <a:off x="988886" y="1877792"/>
            <a:ext cx="4572000" cy="2682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63C2F4-D9F9-48DB-9350-AD3981B1461D}"/>
              </a:ext>
            </a:extLst>
          </p:cNvPr>
          <p:cNvSpPr/>
          <p:nvPr/>
        </p:nvSpPr>
        <p:spPr>
          <a:xfrm>
            <a:off x="6566793" y="3454340"/>
            <a:ext cx="10032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(AH) Manal Black" pitchFamily="2" charset="-78"/>
              </a:rPr>
              <a:t>padlet</a:t>
            </a:r>
            <a:endParaRPr 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cs typeface="(AH) Manal Black" pitchFamily="2" charset="-78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C6AB58B-4395-49A0-B1DF-2C674F115F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7274" y="3102540"/>
            <a:ext cx="3652691" cy="221762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6D47E8F-1461-4F57-A6EB-7D7C26EEBC48}"/>
              </a:ext>
            </a:extLst>
          </p:cNvPr>
          <p:cNvSpPr/>
          <p:nvPr/>
        </p:nvSpPr>
        <p:spPr>
          <a:xfrm>
            <a:off x="2498208" y="4794905"/>
            <a:ext cx="30203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u="sng" dirty="0">
                <a:cs typeface="(AH) Manal Black" pitchFamily="2" charset="-78"/>
              </a:rPr>
              <a:t>والإجابة عن الأسئلة حوله ، مع صياغة أسئلة .</a:t>
            </a:r>
            <a:endParaRPr lang="en-US" sz="1200" u="sng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allAtOnce"/>
      <p:bldP spid="12" grpId="1" build="allAtOnce"/>
      <p:bldP spid="12" grpId="2" build="allAtOnce"/>
      <p:bldP spid="12" grpId="3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698116-EE6A-4CEF-90C7-EAD6EEB00549}"/>
              </a:ext>
            </a:extLst>
          </p:cNvPr>
          <p:cNvSpPr/>
          <p:nvPr/>
        </p:nvSpPr>
        <p:spPr>
          <a:xfrm>
            <a:off x="1222744" y="861237"/>
            <a:ext cx="6655982" cy="3559908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8161B8E-3779-4321-B4BB-3D1BC3DFB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16" y="722355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C4C912-8E1D-47C5-A468-E218DA339705}"/>
              </a:ext>
            </a:extLst>
          </p:cNvPr>
          <p:cNvSpPr/>
          <p:nvPr/>
        </p:nvSpPr>
        <p:spPr>
          <a:xfrm>
            <a:off x="961596" y="708884"/>
            <a:ext cx="124425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هل حققنا</a:t>
            </a:r>
          </a:p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أهداف اليوم؟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50E8B-F7B8-40F4-AD4A-77C71311968B}"/>
              </a:ext>
            </a:extLst>
          </p:cNvPr>
          <p:cNvSpPr txBox="1"/>
          <p:nvPr/>
        </p:nvSpPr>
        <p:spPr>
          <a:xfrm>
            <a:off x="3964748" y="1055073"/>
            <a:ext cx="34851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7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2700" u="sng" dirty="0">
                <a:cs typeface="(AH) Manal Black" pitchFamily="2" charset="-78"/>
              </a:rPr>
              <a:t>  هل حَققنا أهداف درس اليوم؟</a:t>
            </a:r>
            <a:endParaRPr lang="en-US" sz="2700" u="sng" dirty="0">
              <a:cs typeface="(AH) Manal Black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09EE31-5751-4A3E-9329-A22E5B9A0361}"/>
              </a:ext>
            </a:extLst>
          </p:cNvPr>
          <p:cNvSpPr txBox="1"/>
          <p:nvPr/>
        </p:nvSpPr>
        <p:spPr>
          <a:xfrm>
            <a:off x="1583720" y="2188849"/>
            <a:ext cx="5757637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2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2800" u="sng" dirty="0">
                <a:cs typeface="(AH) Manal Black" pitchFamily="2" charset="-78"/>
              </a:rPr>
              <a:t> قراءة النص، والإجابة عن الأسئلة حوله ، مع صياغة أسئلة .</a:t>
            </a:r>
          </a:p>
        </p:txBody>
      </p:sp>
    </p:spTree>
    <p:extLst>
      <p:ext uri="{BB962C8B-B14F-4D97-AF65-F5344CB8AC3E}">
        <p14:creationId xmlns:p14="http://schemas.microsoft.com/office/powerpoint/2010/main" val="2283291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D8177-F2EA-4679-9F57-68CF627D9239}"/>
              </a:ext>
            </a:extLst>
          </p:cNvPr>
          <p:cNvSpPr/>
          <p:nvPr/>
        </p:nvSpPr>
        <p:spPr>
          <a:xfrm>
            <a:off x="540595" y="373009"/>
            <a:ext cx="8370002" cy="4366262"/>
          </a:xfrm>
          <a:custGeom>
            <a:avLst/>
            <a:gdLst>
              <a:gd name="connsiteX0" fmla="*/ 0 w 8370002"/>
              <a:gd name="connsiteY0" fmla="*/ 0 h 4366262"/>
              <a:gd name="connsiteX1" fmla="*/ 8370002 w 8370002"/>
              <a:gd name="connsiteY1" fmla="*/ 0 h 4366262"/>
              <a:gd name="connsiteX2" fmla="*/ 8370002 w 8370002"/>
              <a:gd name="connsiteY2" fmla="*/ 4366262 h 4366262"/>
              <a:gd name="connsiteX3" fmla="*/ 0 w 8370002"/>
              <a:gd name="connsiteY3" fmla="*/ 4366262 h 4366262"/>
              <a:gd name="connsiteX4" fmla="*/ 0 w 8370002"/>
              <a:gd name="connsiteY4" fmla="*/ 0 h 4366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70002" h="4366262" fill="none" extrusionOk="0">
                <a:moveTo>
                  <a:pt x="0" y="0"/>
                </a:moveTo>
                <a:cubicBezTo>
                  <a:pt x="1168095" y="-33775"/>
                  <a:pt x="6266231" y="138873"/>
                  <a:pt x="8370002" y="0"/>
                </a:cubicBezTo>
                <a:cubicBezTo>
                  <a:pt x="8296231" y="1515385"/>
                  <a:pt x="8214119" y="2689140"/>
                  <a:pt x="8370002" y="4366262"/>
                </a:cubicBezTo>
                <a:cubicBezTo>
                  <a:pt x="6862823" y="4228932"/>
                  <a:pt x="1116604" y="4228406"/>
                  <a:pt x="0" y="4366262"/>
                </a:cubicBezTo>
                <a:cubicBezTo>
                  <a:pt x="152408" y="2572419"/>
                  <a:pt x="73868" y="703182"/>
                  <a:pt x="0" y="0"/>
                </a:cubicBezTo>
                <a:close/>
              </a:path>
              <a:path w="8370002" h="4366262" stroke="0" extrusionOk="0">
                <a:moveTo>
                  <a:pt x="0" y="0"/>
                </a:moveTo>
                <a:cubicBezTo>
                  <a:pt x="2510256" y="-101487"/>
                  <a:pt x="7245558" y="-162162"/>
                  <a:pt x="8370002" y="0"/>
                </a:cubicBezTo>
                <a:cubicBezTo>
                  <a:pt x="8430715" y="1306685"/>
                  <a:pt x="8308930" y="2382137"/>
                  <a:pt x="8370002" y="4366262"/>
                </a:cubicBezTo>
                <a:cubicBezTo>
                  <a:pt x="6939371" y="4416327"/>
                  <a:pt x="3995516" y="4207813"/>
                  <a:pt x="0" y="4366262"/>
                </a:cubicBezTo>
                <a:cubicBezTo>
                  <a:pt x="-24452" y="2577868"/>
                  <a:pt x="-67663" y="1030281"/>
                  <a:pt x="0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3" name="Picture 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5901C0CB-EF12-403E-A88C-B33FBCF8B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61" y="141780"/>
            <a:ext cx="1576728" cy="796018"/>
          </a:xfrm>
          <a:prstGeom prst="rect">
            <a:avLst/>
          </a:prstGeom>
        </p:spPr>
      </p:pic>
      <p:pic>
        <p:nvPicPr>
          <p:cNvPr id="4" name="Picture 3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F82B409-6F6B-4292-9A99-059FC1A27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82" y="1004517"/>
            <a:ext cx="1576728" cy="796018"/>
          </a:xfrm>
          <a:prstGeom prst="rect">
            <a:avLst/>
          </a:prstGeom>
        </p:spPr>
      </p:pic>
      <p:sp>
        <p:nvSpPr>
          <p:cNvPr id="5" name="Google Shape;36;p4">
            <a:extLst>
              <a:ext uri="{FF2B5EF4-FFF2-40B4-BE49-F238E27FC236}">
                <a16:creationId xmlns:a16="http://schemas.microsoft.com/office/drawing/2014/main" id="{A725591C-441D-4A6E-9FF6-854B8378C657}"/>
              </a:ext>
            </a:extLst>
          </p:cNvPr>
          <p:cNvSpPr/>
          <p:nvPr/>
        </p:nvSpPr>
        <p:spPr>
          <a:xfrm>
            <a:off x="1959902" y="1386601"/>
            <a:ext cx="1361036" cy="1500215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43875" tIns="21933" rIns="43875" bIns="21933" anchor="ctr" anchorCtr="0">
            <a:noAutofit/>
          </a:bodyPr>
          <a:lstStyle/>
          <a:p>
            <a:pPr algn="ctr"/>
            <a:endParaRPr sz="85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7;p4">
            <a:extLst>
              <a:ext uri="{FF2B5EF4-FFF2-40B4-BE49-F238E27FC236}">
                <a16:creationId xmlns:a16="http://schemas.microsoft.com/office/drawing/2014/main" id="{AF01E368-250D-42FB-BD6F-C371944377E5}"/>
              </a:ext>
            </a:extLst>
          </p:cNvPr>
          <p:cNvSpPr/>
          <p:nvPr/>
        </p:nvSpPr>
        <p:spPr>
          <a:xfrm>
            <a:off x="3516409" y="1386601"/>
            <a:ext cx="1361036" cy="1500215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43875" tIns="21933" rIns="43875" bIns="21933" anchor="ctr" anchorCtr="0">
            <a:noAutofit/>
          </a:bodyPr>
          <a:lstStyle/>
          <a:p>
            <a:pPr algn="ctr"/>
            <a:endParaRPr sz="85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8;p4">
            <a:extLst>
              <a:ext uri="{FF2B5EF4-FFF2-40B4-BE49-F238E27FC236}">
                <a16:creationId xmlns:a16="http://schemas.microsoft.com/office/drawing/2014/main" id="{99CA4FF4-10F4-485C-8503-50269547AA06}"/>
              </a:ext>
            </a:extLst>
          </p:cNvPr>
          <p:cNvSpPr/>
          <p:nvPr/>
        </p:nvSpPr>
        <p:spPr>
          <a:xfrm>
            <a:off x="1959903" y="3146743"/>
            <a:ext cx="2896822" cy="1500215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43875" tIns="21933" rIns="43875" bIns="21933" anchor="ctr" anchorCtr="0">
            <a:noAutofit/>
          </a:bodyPr>
          <a:lstStyle/>
          <a:p>
            <a:pPr algn="ctr"/>
            <a:endParaRPr sz="85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9;p4">
            <a:extLst>
              <a:ext uri="{FF2B5EF4-FFF2-40B4-BE49-F238E27FC236}">
                <a16:creationId xmlns:a16="http://schemas.microsoft.com/office/drawing/2014/main" id="{BC3A12AD-FD91-4675-AAC8-6AAEA378B865}"/>
              </a:ext>
            </a:extLst>
          </p:cNvPr>
          <p:cNvSpPr/>
          <p:nvPr/>
        </p:nvSpPr>
        <p:spPr>
          <a:xfrm>
            <a:off x="2056129" y="1299706"/>
            <a:ext cx="1169423" cy="210671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43875" tIns="21933" rIns="43875" bIns="21933" anchor="ctr" anchorCtr="0">
            <a:noAutofit/>
          </a:bodyPr>
          <a:lstStyle/>
          <a:p>
            <a:pPr algn="ctr"/>
            <a:r>
              <a:rPr lang="ar-BH" sz="1715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1715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9" name="Google Shape;40;p4">
            <a:extLst>
              <a:ext uri="{FF2B5EF4-FFF2-40B4-BE49-F238E27FC236}">
                <a16:creationId xmlns:a16="http://schemas.microsoft.com/office/drawing/2014/main" id="{2AC9AFEE-5592-4485-9068-ADA6D522A792}"/>
              </a:ext>
            </a:extLst>
          </p:cNvPr>
          <p:cNvSpPr/>
          <p:nvPr/>
        </p:nvSpPr>
        <p:spPr>
          <a:xfrm>
            <a:off x="3612636" y="1281380"/>
            <a:ext cx="1169423" cy="210671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43875" tIns="21933" rIns="43875" bIns="21933" anchor="ctr" anchorCtr="0">
            <a:noAutofit/>
          </a:bodyPr>
          <a:lstStyle/>
          <a:p>
            <a:pPr algn="ctr"/>
            <a:r>
              <a:rPr lang="ar-BH" sz="1715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1715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0" name="Google Shape;41;p4">
            <a:extLst>
              <a:ext uri="{FF2B5EF4-FFF2-40B4-BE49-F238E27FC236}">
                <a16:creationId xmlns:a16="http://schemas.microsoft.com/office/drawing/2014/main" id="{D5E0BF4C-E8DB-4E61-809E-84CCD17BB707}"/>
              </a:ext>
            </a:extLst>
          </p:cNvPr>
          <p:cNvSpPr/>
          <p:nvPr/>
        </p:nvSpPr>
        <p:spPr>
          <a:xfrm>
            <a:off x="2056129" y="3041522"/>
            <a:ext cx="2653430" cy="236818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43875" tIns="21933" rIns="43875" bIns="21933" anchor="ctr" anchorCtr="0">
            <a:noAutofit/>
          </a:bodyPr>
          <a:lstStyle/>
          <a:p>
            <a:pPr algn="ctr"/>
            <a:r>
              <a:rPr lang="ar-AE" sz="1715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الوحدة الخامسة</a:t>
            </a:r>
            <a:endParaRPr sz="1715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graphicFrame>
        <p:nvGraphicFramePr>
          <p:cNvPr id="11" name="Google Shape;42;p4">
            <a:extLst>
              <a:ext uri="{FF2B5EF4-FFF2-40B4-BE49-F238E27FC236}">
                <a16:creationId xmlns:a16="http://schemas.microsoft.com/office/drawing/2014/main" id="{61F4B326-886F-4D33-A30E-4FDD2037C4D9}"/>
              </a:ext>
            </a:extLst>
          </p:cNvPr>
          <p:cNvGraphicFramePr/>
          <p:nvPr/>
        </p:nvGraphicFramePr>
        <p:xfrm>
          <a:off x="5052195" y="1004444"/>
          <a:ext cx="3029875" cy="274233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2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4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52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28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28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28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5654">
                <a:tc gridSpan="7"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2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يناير</a:t>
                      </a:r>
                      <a:endParaRPr sz="2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41326" marR="41326" marT="48978" marB="48978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0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15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15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15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15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15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15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15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77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ar-BH"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77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77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10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11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12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13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15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77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16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17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18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20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21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22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67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23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24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31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25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26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27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28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ar-BH"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69F50FC-420D-4DF5-91F5-74EB150E0577}"/>
              </a:ext>
            </a:extLst>
          </p:cNvPr>
          <p:cNvSpPr txBox="1"/>
          <p:nvPr/>
        </p:nvSpPr>
        <p:spPr>
          <a:xfrm>
            <a:off x="3759802" y="1923753"/>
            <a:ext cx="1015113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357" dirty="0">
                <a:cs typeface="(AH) Manal Black" pitchFamily="2" charset="-78"/>
              </a:rPr>
              <a:t>الأربعاء</a:t>
            </a:r>
            <a:endParaRPr lang="en-US" sz="2357" dirty="0">
              <a:cs typeface="(AH) Manal Black" pitchFamily="2" charset="-78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A6F0AD-6226-49FE-9EA6-74A5A163327E}"/>
              </a:ext>
            </a:extLst>
          </p:cNvPr>
          <p:cNvSpPr/>
          <p:nvPr/>
        </p:nvSpPr>
        <p:spPr>
          <a:xfrm>
            <a:off x="6300097" y="2886816"/>
            <a:ext cx="332965" cy="343460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5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6C2899-2E3B-46B7-8874-0AF5CDC820BF}"/>
              </a:ext>
            </a:extLst>
          </p:cNvPr>
          <p:cNvSpPr txBox="1"/>
          <p:nvPr/>
        </p:nvSpPr>
        <p:spPr>
          <a:xfrm>
            <a:off x="2126792" y="1799278"/>
            <a:ext cx="1228703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1715" b="1" dirty="0"/>
              <a:t>19</a:t>
            </a:r>
            <a:r>
              <a:rPr lang="ar-BH" sz="1715" b="1" dirty="0"/>
              <a:t>/1/2022</a:t>
            </a:r>
            <a:endParaRPr lang="en-US" sz="2357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69568C-ED93-4AEC-8BE8-22C9E1E30119}"/>
              </a:ext>
            </a:extLst>
          </p:cNvPr>
          <p:cNvSpPr txBox="1"/>
          <p:nvPr/>
        </p:nvSpPr>
        <p:spPr>
          <a:xfrm>
            <a:off x="1925345" y="2090693"/>
            <a:ext cx="1582589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1286" b="1" dirty="0"/>
              <a:t>16</a:t>
            </a:r>
            <a:r>
              <a:rPr lang="ar-BH" sz="1286" b="1" dirty="0"/>
              <a:t>/ جماد </a:t>
            </a:r>
            <a:r>
              <a:rPr lang="ar-BH" sz="750" b="1" dirty="0"/>
              <a:t>الثاني</a:t>
            </a:r>
            <a:r>
              <a:rPr lang="ar-BH" sz="1715" b="1" dirty="0"/>
              <a:t>/</a:t>
            </a:r>
            <a:r>
              <a:rPr lang="ar-BH" sz="1286" b="1" dirty="0"/>
              <a:t>1443</a:t>
            </a:r>
            <a:endParaRPr lang="en-US" sz="1286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B76094-BDF2-49A1-9629-1CF4A5D0449F}"/>
              </a:ext>
            </a:extLst>
          </p:cNvPr>
          <p:cNvSpPr txBox="1"/>
          <p:nvPr/>
        </p:nvSpPr>
        <p:spPr>
          <a:xfrm>
            <a:off x="2285852" y="3700501"/>
            <a:ext cx="224492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100" b="1" dirty="0"/>
              <a:t>أفكارك تُغير العالَم</a:t>
            </a:r>
            <a:endParaRPr lang="en-US" sz="2700" b="1" dirty="0"/>
          </a:p>
        </p:txBody>
      </p:sp>
      <p:pic>
        <p:nvPicPr>
          <p:cNvPr id="17" name="Picture 1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1CBBC47F-348A-4BD6-BE08-9C0B1E46F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75" y="882901"/>
            <a:ext cx="1576728" cy="7960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6ECE32-6935-4653-BB0E-68084E630EBB}"/>
              </a:ext>
            </a:extLst>
          </p:cNvPr>
          <p:cNvSpPr txBox="1"/>
          <p:nvPr/>
        </p:nvSpPr>
        <p:spPr>
          <a:xfrm>
            <a:off x="-816428" y="5321060"/>
            <a:ext cx="717147" cy="240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965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المعلمة/ سناء الجعفري.</a:t>
            </a:r>
            <a:endParaRPr lang="en-US" sz="965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pSp>
        <p:nvGrpSpPr>
          <p:cNvPr id="22" name="مجموعة 14">
            <a:extLst>
              <a:ext uri="{FF2B5EF4-FFF2-40B4-BE49-F238E27FC236}">
                <a16:creationId xmlns:a16="http://schemas.microsoft.com/office/drawing/2014/main" id="{CA2D2361-0348-4757-89B4-BD3804E0AEEC}"/>
              </a:ext>
            </a:extLst>
          </p:cNvPr>
          <p:cNvGrpSpPr/>
          <p:nvPr/>
        </p:nvGrpSpPr>
        <p:grpSpPr>
          <a:xfrm flipH="1">
            <a:off x="7476239" y="0"/>
            <a:ext cx="1693836" cy="4792284"/>
            <a:chOff x="2507423" y="-1965727"/>
            <a:chExt cx="2765709" cy="8823726"/>
          </a:xfrm>
        </p:grpSpPr>
        <p:sp>
          <p:nvSpPr>
            <p:cNvPr id="23" name="مستطيل 15">
              <a:extLst>
                <a:ext uri="{FF2B5EF4-FFF2-40B4-BE49-F238E27FC236}">
                  <a16:creationId xmlns:a16="http://schemas.microsoft.com/office/drawing/2014/main" id="{15E915D8-1C62-47B4-8419-ACDC9008DA68}"/>
                </a:ext>
              </a:extLst>
            </p:cNvPr>
            <p:cNvSpPr/>
            <p:nvPr/>
          </p:nvSpPr>
          <p:spPr>
            <a:xfrm>
              <a:off x="2931101" y="-1616796"/>
              <a:ext cx="124322" cy="8474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350" dirty="0"/>
            </a:p>
          </p:txBody>
        </p:sp>
        <p:pic>
          <p:nvPicPr>
            <p:cNvPr id="24" name="Picture 2" descr="Image result for â«Ø¹ÙÙ Ø§ÙØ§ÙØ§Ø±Ø§Øª ÙØªØ­Ø±Ùâ¬â">
              <a:extLst>
                <a:ext uri="{FF2B5EF4-FFF2-40B4-BE49-F238E27FC236}">
                  <a16:creationId xmlns:a16="http://schemas.microsoft.com/office/drawing/2014/main" id="{030A5AB5-E3D0-4D2E-A315-EFB2345E405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423" y="-1965727"/>
              <a:ext cx="2765709" cy="235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F2DD8770-9E0D-4C51-896E-428B1BA2F8F8}"/>
              </a:ext>
            </a:extLst>
          </p:cNvPr>
          <p:cNvSpPr/>
          <p:nvPr/>
        </p:nvSpPr>
        <p:spPr>
          <a:xfrm>
            <a:off x="0" y="334411"/>
            <a:ext cx="1198486" cy="388850"/>
          </a:xfrm>
          <a:custGeom>
            <a:avLst/>
            <a:gdLst>
              <a:gd name="connsiteX0" fmla="*/ 0 w 1198486"/>
              <a:gd name="connsiteY0" fmla="*/ 0 h 388850"/>
              <a:gd name="connsiteX1" fmla="*/ 494802 w 1198486"/>
              <a:gd name="connsiteY1" fmla="*/ 0 h 388850"/>
              <a:gd name="connsiteX2" fmla="*/ 970200 w 1198486"/>
              <a:gd name="connsiteY2" fmla="*/ 0 h 388850"/>
              <a:gd name="connsiteX3" fmla="*/ 1198486 w 1198486"/>
              <a:gd name="connsiteY3" fmla="*/ 194425 h 388850"/>
              <a:gd name="connsiteX4" fmla="*/ 970200 w 1198486"/>
              <a:gd name="connsiteY4" fmla="*/ 388850 h 388850"/>
              <a:gd name="connsiteX5" fmla="*/ 504504 w 1198486"/>
              <a:gd name="connsiteY5" fmla="*/ 388850 h 388850"/>
              <a:gd name="connsiteX6" fmla="*/ 0 w 1198486"/>
              <a:gd name="connsiteY6" fmla="*/ 388850 h 388850"/>
              <a:gd name="connsiteX7" fmla="*/ 0 w 1198486"/>
              <a:gd name="connsiteY7" fmla="*/ 0 h 38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8486" h="388850" fill="none" extrusionOk="0">
                <a:moveTo>
                  <a:pt x="0" y="0"/>
                </a:moveTo>
                <a:cubicBezTo>
                  <a:pt x="203382" y="-29155"/>
                  <a:pt x="294336" y="38336"/>
                  <a:pt x="494802" y="0"/>
                </a:cubicBezTo>
                <a:cubicBezTo>
                  <a:pt x="695268" y="-38336"/>
                  <a:pt x="762713" y="14176"/>
                  <a:pt x="970200" y="0"/>
                </a:cubicBezTo>
                <a:cubicBezTo>
                  <a:pt x="1052559" y="33624"/>
                  <a:pt x="1124199" y="158567"/>
                  <a:pt x="1198486" y="194425"/>
                </a:cubicBezTo>
                <a:cubicBezTo>
                  <a:pt x="1130085" y="272085"/>
                  <a:pt x="1043653" y="295854"/>
                  <a:pt x="970200" y="388850"/>
                </a:cubicBezTo>
                <a:cubicBezTo>
                  <a:pt x="813757" y="442354"/>
                  <a:pt x="705925" y="388838"/>
                  <a:pt x="504504" y="388850"/>
                </a:cubicBezTo>
                <a:cubicBezTo>
                  <a:pt x="303083" y="388862"/>
                  <a:pt x="154038" y="334146"/>
                  <a:pt x="0" y="388850"/>
                </a:cubicBezTo>
                <a:cubicBezTo>
                  <a:pt x="-1049" y="266575"/>
                  <a:pt x="17385" y="153371"/>
                  <a:pt x="0" y="0"/>
                </a:cubicBezTo>
                <a:close/>
              </a:path>
              <a:path w="1198486" h="388850" stroke="0" extrusionOk="0">
                <a:moveTo>
                  <a:pt x="0" y="0"/>
                </a:moveTo>
                <a:cubicBezTo>
                  <a:pt x="100362" y="-13129"/>
                  <a:pt x="261742" y="170"/>
                  <a:pt x="494802" y="0"/>
                </a:cubicBezTo>
                <a:cubicBezTo>
                  <a:pt x="727862" y="-170"/>
                  <a:pt x="751986" y="19190"/>
                  <a:pt x="970200" y="0"/>
                </a:cubicBezTo>
                <a:cubicBezTo>
                  <a:pt x="1048696" y="37020"/>
                  <a:pt x="1126061" y="167240"/>
                  <a:pt x="1198486" y="194425"/>
                </a:cubicBezTo>
                <a:cubicBezTo>
                  <a:pt x="1142293" y="274158"/>
                  <a:pt x="1047669" y="286844"/>
                  <a:pt x="970200" y="388850"/>
                </a:cubicBezTo>
                <a:cubicBezTo>
                  <a:pt x="866626" y="414469"/>
                  <a:pt x="692623" y="385991"/>
                  <a:pt x="514206" y="388850"/>
                </a:cubicBezTo>
                <a:cubicBezTo>
                  <a:pt x="335789" y="391709"/>
                  <a:pt x="233790" y="354095"/>
                  <a:pt x="0" y="388850"/>
                </a:cubicBezTo>
                <a:cubicBezTo>
                  <a:pt x="-39458" y="209532"/>
                  <a:pt x="34264" y="111529"/>
                  <a:pt x="0" y="0"/>
                </a:cubicBezTo>
                <a:close/>
              </a:path>
            </a:pathLst>
          </a:custGeom>
          <a:solidFill>
            <a:srgbClr val="FFBB2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79925325">
                  <a:prstGeom prst="homePlate">
                    <a:avLst>
                      <a:gd name="adj" fmla="val 5870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7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اليوم والتاريخ</a:t>
            </a:r>
            <a:endParaRPr lang="en-AE" sz="2700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20" name="Picture 19" descr="Calendar&#10;&#10;Description automatically generated">
            <a:extLst>
              <a:ext uri="{FF2B5EF4-FFF2-40B4-BE49-F238E27FC236}">
                <a16:creationId xmlns:a16="http://schemas.microsoft.com/office/drawing/2014/main" id="{1CB85E0F-4918-4990-8567-EDB190C859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8" t="13484" r="69103" b="80841"/>
          <a:stretch/>
        </p:blipFill>
        <p:spPr>
          <a:xfrm>
            <a:off x="5939351" y="629536"/>
            <a:ext cx="1303020" cy="398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442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lick.wav"/>
          </p:stSnd>
        </p:sndAc>
      </p:transition>
    </mc:Choice>
    <mc:Fallback xmlns="">
      <p:transition spd="slow">
        <p:checker/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8BAE85-DC49-4944-947D-F0FE11931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91" y="578924"/>
            <a:ext cx="6122624" cy="4050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ADFBF1-308C-40AA-ADDE-84C6EDC78979}"/>
              </a:ext>
            </a:extLst>
          </p:cNvPr>
          <p:cNvSpPr txBox="1"/>
          <p:nvPr/>
        </p:nvSpPr>
        <p:spPr>
          <a:xfrm>
            <a:off x="1994443" y="884077"/>
            <a:ext cx="5155115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3600" u="sng" dirty="0">
                <a:cs typeface="(AH) Manal Black" pitchFamily="2" charset="-78"/>
              </a:rPr>
              <a:t>:</a:t>
            </a:r>
            <a:endParaRPr lang="en-US" sz="4050" u="sng" dirty="0">
              <a:cs typeface="(AH) Manal Black" pitchFamily="2" charset="-78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429A60C-80BC-45EF-B465-A8DACCA43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90" y="884077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796EAB-B176-4508-BD2C-BC092924C654}"/>
              </a:ext>
            </a:extLst>
          </p:cNvPr>
          <p:cNvSpPr txBox="1"/>
          <p:nvPr/>
        </p:nvSpPr>
        <p:spPr>
          <a:xfrm>
            <a:off x="1142758" y="578923"/>
            <a:ext cx="1494302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05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عبر عن  </a:t>
            </a:r>
          </a:p>
          <a:p>
            <a:pPr algn="ctr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شعورك</a:t>
            </a:r>
            <a:endParaRPr lang="en-US" sz="405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8905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52DF26-5D87-49EA-B532-7307D171F781}"/>
              </a:ext>
            </a:extLst>
          </p:cNvPr>
          <p:cNvSpPr/>
          <p:nvPr/>
        </p:nvSpPr>
        <p:spPr>
          <a:xfrm>
            <a:off x="1664801" y="859912"/>
            <a:ext cx="6075701" cy="340374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EF854B-E674-45CE-A6FA-2410B0D3C89C}"/>
              </a:ext>
            </a:extLst>
          </p:cNvPr>
          <p:cNvSpPr/>
          <p:nvPr/>
        </p:nvSpPr>
        <p:spPr>
          <a:xfrm>
            <a:off x="2914400" y="1244464"/>
            <a:ext cx="43554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3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33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33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33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2400" dirty="0" err="1">
                <a:cs typeface="(AH) Manal Black" pitchFamily="2" charset="-78"/>
              </a:rPr>
              <a:t>انستجرام</a:t>
            </a:r>
            <a:r>
              <a:rPr lang="ar-BH" sz="2400" dirty="0">
                <a:cs typeface="(AH) Manal Black" pitchFamily="2" charset="-78"/>
              </a:rPr>
              <a:t>: </a:t>
            </a:r>
            <a:r>
              <a:rPr lang="en-US" sz="24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2400" dirty="0">
                <a:cs typeface="(AH) Manal Black" pitchFamily="2" charset="-78"/>
              </a:rPr>
              <a:t>واتساب / 0503770211</a:t>
            </a:r>
            <a:endParaRPr lang="ar-SA" sz="2400" dirty="0">
              <a:cs typeface="(AH) Manal Black" pitchFamily="2" charset="-78"/>
            </a:endParaRP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5653157-2020-4CD6-8719-8946896A1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88" y="1388795"/>
            <a:ext cx="3803073" cy="3896591"/>
          </a:xfrm>
          <a:prstGeom prst="rect">
            <a:avLst/>
          </a:prstGeom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695521-885A-4B7B-8FF6-DD4099AB9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75" y="522120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ECA76B-253E-4C73-95FB-D3FCADCE3E09}"/>
              </a:ext>
            </a:extLst>
          </p:cNvPr>
          <p:cNvSpPr txBox="1"/>
          <p:nvPr/>
        </p:nvSpPr>
        <p:spPr>
          <a:xfrm>
            <a:off x="917650" y="678285"/>
            <a:ext cx="149430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05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التَّواصل</a:t>
            </a:r>
            <a:endParaRPr lang="en-US" sz="405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6389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988F910-7C6D-4C23-8C42-FDD4D5ACBE4A}"/>
              </a:ext>
            </a:extLst>
          </p:cNvPr>
          <p:cNvSpPr/>
          <p:nvPr/>
        </p:nvSpPr>
        <p:spPr>
          <a:xfrm>
            <a:off x="418277" y="403745"/>
            <a:ext cx="8317047" cy="423707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7C279-0EA1-445D-ADBB-DCDFBF00D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26106"/>
          <a:stretch/>
        </p:blipFill>
        <p:spPr>
          <a:xfrm>
            <a:off x="2719874" y="2767745"/>
            <a:ext cx="4091499" cy="1972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7BAFEE-4F09-466B-BD68-CFF3FF2E765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11" y="575293"/>
            <a:ext cx="8119979" cy="1972010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C0AAE7E-2DB0-487D-9177-799C837744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632" y="738561"/>
            <a:ext cx="1234440" cy="1249001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CE2EBD-30C3-4AFB-81B2-8D8DE3DD78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3019509" y="2808100"/>
            <a:ext cx="1336256" cy="1391189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3531596-4BD9-477B-BE7D-FBF1ED524F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5170855" y="3294323"/>
            <a:ext cx="1507784" cy="134649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A6145F-296F-4DAA-95BC-C2E1F86DFD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44" b="89954" l="9752" r="93440">
                        <a14:foregroundMark x1="93262" y1="58661" x2="90426" y2="56467"/>
                        <a14:foregroundMark x1="93617" y1="35219" x2="93617" y2="28406"/>
                        <a14:foregroundMark x1="71099" y1="21132" x2="69858" y2="7044"/>
                        <a14:foregroundMark x1="79965" y1="60162" x2="79965" y2="60162"/>
                        <a14:foregroundMark x1="72163" y1="75404" x2="68440" y2="53233"/>
                        <a14:foregroundMark x1="70213" y1="85335" x2="73050" y2="79792"/>
                        <a14:foregroundMark x1="73050" y1="79792" x2="73050" y2="79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89" b="25507"/>
          <a:stretch/>
        </p:blipFill>
        <p:spPr>
          <a:xfrm>
            <a:off x="597009" y="958456"/>
            <a:ext cx="1225540" cy="15345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5C56E8-0AC1-4808-A892-8BAE352BBCC9}"/>
              </a:ext>
            </a:extLst>
          </p:cNvPr>
          <p:cNvSpPr txBox="1"/>
          <p:nvPr/>
        </p:nvSpPr>
        <p:spPr>
          <a:xfrm>
            <a:off x="473701" y="2597466"/>
            <a:ext cx="19638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100" dirty="0">
                <a:cs typeface="(AH) Manal Black" pitchFamily="2" charset="-78"/>
              </a:rPr>
              <a:t>أِسْتأْذِن قَبْلِ التَّحّدًّث</a:t>
            </a:r>
            <a:endParaRPr lang="en-US" sz="2100" dirty="0"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F18102-5622-4F46-9E2E-250C77DDDA58}"/>
              </a:ext>
            </a:extLst>
          </p:cNvPr>
          <p:cNvSpPr txBox="1"/>
          <p:nvPr/>
        </p:nvSpPr>
        <p:spPr>
          <a:xfrm>
            <a:off x="1235752" y="3545418"/>
            <a:ext cx="19638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100" dirty="0">
                <a:cs typeface="(AH) Manal Black" pitchFamily="2" charset="-78"/>
              </a:rPr>
              <a:t>أِلتِزِم الصَّمْت</a:t>
            </a:r>
            <a:endParaRPr lang="en-US" sz="2100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A3DAE8-5A00-4A1E-9283-DEACA28EE8F3}"/>
              </a:ext>
            </a:extLst>
          </p:cNvPr>
          <p:cNvSpPr txBox="1"/>
          <p:nvPr/>
        </p:nvSpPr>
        <p:spPr>
          <a:xfrm>
            <a:off x="6421297" y="3753749"/>
            <a:ext cx="19638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100" dirty="0">
                <a:cs typeface="(AH) Manal Black" pitchFamily="2" charset="-78"/>
              </a:rPr>
              <a:t>أًدَوِّن مُلاحَظاتي</a:t>
            </a:r>
            <a:endParaRPr lang="en-US" sz="2100" dirty="0"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8EB045-1324-42F0-ACC6-9FC36F1C20DB}"/>
              </a:ext>
            </a:extLst>
          </p:cNvPr>
          <p:cNvSpPr txBox="1"/>
          <p:nvPr/>
        </p:nvSpPr>
        <p:spPr>
          <a:xfrm>
            <a:off x="6465145" y="2083235"/>
            <a:ext cx="1963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100" dirty="0">
                <a:cs typeface="(AH) Manal Black" pitchFamily="2" charset="-78"/>
              </a:rPr>
              <a:t>أَبْتَعِد عَنْ ضّجيج مَنْ حَوْلي</a:t>
            </a:r>
            <a:endParaRPr lang="en-US" sz="2100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413143-E3B1-44AC-BA78-13A3E0247F27}"/>
              </a:ext>
            </a:extLst>
          </p:cNvPr>
          <p:cNvSpPr txBox="1"/>
          <p:nvPr/>
        </p:nvSpPr>
        <p:spPr>
          <a:xfrm>
            <a:off x="4489243" y="2594653"/>
            <a:ext cx="24446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100" dirty="0">
                <a:cs typeface="(AH) Manal Black" pitchFamily="2" charset="-78"/>
              </a:rPr>
              <a:t>أَسْتَمِع إلى الْمُعَلَّمة بِتِرْكيز</a:t>
            </a:r>
            <a:endParaRPr lang="en-US" sz="2100" dirty="0">
              <a:cs typeface="(AH) Manal Black" pitchFamily="2" charset="-78"/>
            </a:endParaRPr>
          </a:p>
        </p:txBody>
      </p:sp>
      <p:pic>
        <p:nvPicPr>
          <p:cNvPr id="15" name="Picture 2" descr="نتيجة بحث الصور عن أم تتحدث كرتون">
            <a:extLst>
              <a:ext uri="{FF2B5EF4-FFF2-40B4-BE49-F238E27FC236}">
                <a16:creationId xmlns:a16="http://schemas.microsoft.com/office/drawing/2014/main" id="{56EACAFA-5B91-44B6-B9F1-7F6C7F801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" b="99538" l="1691" r="95572">
                        <a14:foregroundMark x1="36151" y1="98231" x2="17552" y2="96077"/>
                        <a14:foregroundMark x1="17552" y1="96077" x2="31401" y2="25462"/>
                        <a14:foregroundMark x1="31401" y1="25462" x2="30757" y2="6692"/>
                        <a14:foregroundMark x1="20129" y1="5231" x2="39936" y2="6846"/>
                        <a14:foregroundMark x1="39936" y1="6846" x2="41465" y2="8154"/>
                        <a14:foregroundMark x1="31562" y1="27923" x2="33816" y2="45538"/>
                        <a14:foregroundMark x1="4831" y1="44769" x2="7166" y2="56462"/>
                        <a14:foregroundMark x1="35346" y1="59462" x2="54670" y2="57923"/>
                        <a14:foregroundMark x1="54670" y1="57923" x2="55233" y2="57923"/>
                        <a14:foregroundMark x1="45330" y1="48462" x2="25443" y2="41077"/>
                        <a14:foregroundMark x1="25443" y1="41077" x2="22383" y2="59462"/>
                        <a14:foregroundMark x1="22383" y1="59462" x2="22383" y2="59462"/>
                        <a14:foregroundMark x1="17069" y1="52077" x2="14815" y2="38154"/>
                        <a14:foregroundMark x1="14815" y1="38154" x2="20129" y2="4462"/>
                        <a14:foregroundMark x1="38406" y1="41077" x2="34944" y2="97769"/>
                        <a14:foregroundMark x1="34944" y1="97769" x2="7729" y2="99692"/>
                        <a14:foregroundMark x1="7729" y1="99692" x2="1771" y2="97538"/>
                        <a14:foregroundMark x1="90338" y1="99692" x2="82689" y2="92385"/>
                        <a14:foregroundMark x1="95652" y1="86538" x2="94122" y2="69692"/>
                        <a14:foregroundMark x1="75845" y1="39615" x2="75845" y2="39615"/>
                        <a14:foregroundMark x1="79630" y1="40385" x2="75845" y2="36000"/>
                        <a14:foregroundMark x1="63607" y1="97538" x2="84219" y2="98231"/>
                        <a14:foregroundMark x1="21659" y1="44077" x2="17069" y2="35231"/>
                        <a14:foregroundMark x1="32287" y1="43308" x2="36151" y2="34538"/>
                        <a14:foregroundMark x1="23913" y1="38154" x2="17069" y2="32308"/>
                        <a14:foregroundMark x1="27778" y1="77" x2="27778" y2="77"/>
                        <a14:foregroundMark x1="14010" y1="11077" x2="22383" y2="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668" y="807846"/>
            <a:ext cx="1166171" cy="117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63600BD-EF77-4EFB-BC69-14C81042E7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02" y="1132856"/>
            <a:ext cx="1371600" cy="1371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A86F51-3F81-41F3-828A-38BD947ACE80}"/>
              </a:ext>
            </a:extLst>
          </p:cNvPr>
          <p:cNvSpPr txBox="1"/>
          <p:nvPr/>
        </p:nvSpPr>
        <p:spPr>
          <a:xfrm>
            <a:off x="2437583" y="2048697"/>
            <a:ext cx="1963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100" dirty="0">
                <a:cs typeface="(AH) Manal Black" pitchFamily="2" charset="-78"/>
              </a:rPr>
              <a:t>اُفَكِّر وأُجيب بِمُفْرَدي</a:t>
            </a:r>
          </a:p>
          <a:p>
            <a:pPr algn="ctr"/>
            <a:r>
              <a:rPr lang="ar-AE" sz="2100" dirty="0">
                <a:cs typeface="(AH) Manal Black" pitchFamily="2" charset="-78"/>
              </a:rPr>
              <a:t>دونَ مساعَدَة أُمي</a:t>
            </a:r>
            <a:endParaRPr lang="en-US" sz="2100" dirty="0">
              <a:cs typeface="(AH) Manal Black" pitchFamily="2" charset="-78"/>
            </a:endParaRPr>
          </a:p>
        </p:txBody>
      </p:sp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434BDF4-8AA0-470E-80FF-B7B3FA9046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77" y="109794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4C832B6-0A2B-4AE4-B9EA-A419CC769580}"/>
              </a:ext>
            </a:extLst>
          </p:cNvPr>
          <p:cNvSpPr txBox="1"/>
          <p:nvPr/>
        </p:nvSpPr>
        <p:spPr>
          <a:xfrm>
            <a:off x="227767" y="265959"/>
            <a:ext cx="149430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05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قَوانين الْحِصَّة </a:t>
            </a:r>
            <a:endParaRPr lang="en-US" sz="405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67509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8C0D97-98EC-4B30-B759-2E3866562207}"/>
              </a:ext>
            </a:extLst>
          </p:cNvPr>
          <p:cNvSpPr/>
          <p:nvPr/>
        </p:nvSpPr>
        <p:spPr>
          <a:xfrm>
            <a:off x="824608" y="403745"/>
            <a:ext cx="7415625" cy="3883677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D34FEAE-D1E4-4AA7-8DDD-E5F01DD19464}"/>
              </a:ext>
            </a:extLst>
          </p:cNvPr>
          <p:cNvSpPr txBox="1">
            <a:spLocks/>
          </p:cNvSpPr>
          <p:nvPr/>
        </p:nvSpPr>
        <p:spPr>
          <a:xfrm>
            <a:off x="2614066" y="1379369"/>
            <a:ext cx="4321484" cy="19979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sz="405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دَعْوَةٌ لِلتَّفْكيرِ</a:t>
            </a:r>
          </a:p>
          <a:p>
            <a:pPr marL="0" indent="0" algn="ctr" rtl="1">
              <a:lnSpc>
                <a:spcPct val="160000"/>
              </a:lnSpc>
              <a:buNone/>
            </a:pPr>
            <a:r>
              <a:rPr lang="ar-BH" sz="405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 خارِجَ الصَّنْدوق</a:t>
            </a:r>
            <a:endParaRPr lang="en-US" sz="405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A0B17A1-AB7F-421F-8975-84F4A7A09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06" y="263302"/>
            <a:ext cx="1057208" cy="7117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0533B3-9AD1-4E4B-8739-F2A4C2CFF12D}"/>
              </a:ext>
            </a:extLst>
          </p:cNvPr>
          <p:cNvSpPr txBox="1"/>
          <p:nvPr/>
        </p:nvSpPr>
        <p:spPr>
          <a:xfrm>
            <a:off x="550858" y="427984"/>
            <a:ext cx="149430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05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عِنوان الدَّرس</a:t>
            </a:r>
            <a:endParaRPr lang="en-US" sz="405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BB000E-FD78-4478-A927-B49E1E0053D0}"/>
              </a:ext>
            </a:extLst>
          </p:cNvPr>
          <p:cNvSpPr txBox="1"/>
          <p:nvPr/>
        </p:nvSpPr>
        <p:spPr>
          <a:xfrm>
            <a:off x="1592598" y="511804"/>
            <a:ext cx="6035485" cy="727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000" u="sng" dirty="0">
                <a:cs typeface="(AH) Manal Black" pitchFamily="2" charset="-78"/>
              </a:rPr>
              <a:t>الوحدة الخامسة: "أفكارك تغير العالَم"</a:t>
            </a:r>
          </a:p>
        </p:txBody>
      </p:sp>
      <p:pic>
        <p:nvPicPr>
          <p:cNvPr id="6" name="صورة 9">
            <a:extLst>
              <a:ext uri="{FF2B5EF4-FFF2-40B4-BE49-F238E27FC236}">
                <a16:creationId xmlns:a16="http://schemas.microsoft.com/office/drawing/2014/main" id="{4FE72100-26E5-4A19-B95B-63A3F853B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240" y1="24299" x2="32989" y2="30548"/>
                        <a14:foregroundMark x1="28706" y1="32596" x2="27132" y2="33022"/>
                        <a14:foregroundMark x1="42636" y1="24766" x2="46977" y2="24611"/>
                        <a14:foregroundMark x1="46357" y1="24143" x2="40000" y2="23676"/>
                        <a14:backgroundMark x1="50543" y1="86604" x2="35194" y2="85358"/>
                        <a14:backgroundMark x1="35194" y1="85358" x2="24496" y2="75234"/>
                        <a14:backgroundMark x1="24496" y1="75234" x2="22481" y2="74922"/>
                        <a14:backgroundMark x1="12558" y1="58723" x2="12093" y2="45016"/>
                        <a14:backgroundMark x1="12093" y1="45016" x2="17209" y2="32243"/>
                        <a14:backgroundMark x1="48144" y1="22726" x2="57209" y2="19938"/>
                        <a14:backgroundMark x1="17209" y1="32243" x2="32755" y2="27461"/>
                        <a14:backgroundMark x1="57209" y1="19938" x2="80000" y2="20717"/>
                        <a14:backgroundMark x1="91163" y1="54829" x2="95659" y2="65421"/>
                        <a14:backgroundMark x1="87752" y1="70561" x2="85271" y2="59657"/>
                        <a14:backgroundMark x1="69922" y1="80685" x2="57984" y2="85981"/>
                        <a14:backgroundMark x1="89922" y1="48442" x2="87752" y2="38629"/>
                        <a14:backgroundMark x1="29767" y1="30530" x2="33798" y2="289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64620">
            <a:off x="720138" y="1660018"/>
            <a:ext cx="2949196" cy="3256832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083CC01-9076-40E0-AB84-0CC19C1094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29765" y="3517788"/>
            <a:ext cx="2303710" cy="172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44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0187C1A-D99C-453B-9748-8BC5CF53FB33}"/>
              </a:ext>
            </a:extLst>
          </p:cNvPr>
          <p:cNvSpPr/>
          <p:nvPr/>
        </p:nvSpPr>
        <p:spPr>
          <a:xfrm>
            <a:off x="1233377" y="403745"/>
            <a:ext cx="6581553" cy="410682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7EB827-E400-4886-9A7D-6A1ADD3BF49F}"/>
              </a:ext>
            </a:extLst>
          </p:cNvPr>
          <p:cNvSpPr txBox="1"/>
          <p:nvPr/>
        </p:nvSpPr>
        <p:spPr>
          <a:xfrm>
            <a:off x="4859079" y="647138"/>
            <a:ext cx="28171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7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2700" u="sng" dirty="0">
                <a:cs typeface="(AH) Manal Black" pitchFamily="2" charset="-78"/>
              </a:rPr>
              <a:t> أهداف درس اليوم:</a:t>
            </a:r>
            <a:endParaRPr lang="en-US" sz="2700" u="sng" dirty="0">
              <a:cs typeface="(AH) Manal Black" pitchFamily="2" charset="-78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03D1B4D-01D1-4246-B9A6-064A63210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32" y="385645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9DC577-A085-4575-8975-DFE54B35FDFB}"/>
              </a:ext>
            </a:extLst>
          </p:cNvPr>
          <p:cNvSpPr/>
          <p:nvPr/>
        </p:nvSpPr>
        <p:spPr>
          <a:xfrm>
            <a:off x="1033416" y="740900"/>
            <a:ext cx="102624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700" dirty="0">
                <a:solidFill>
                  <a:schemeClr val="bg1"/>
                </a:solidFill>
                <a:cs typeface="(AH) Manal Black" pitchFamily="2" charset="-78"/>
              </a:rPr>
              <a:t>الأهداف</a:t>
            </a:r>
            <a:endParaRPr lang="en-US" sz="27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9377F1-31EE-402A-9FD5-B635FE582AA0}"/>
              </a:ext>
            </a:extLst>
          </p:cNvPr>
          <p:cNvSpPr txBox="1"/>
          <p:nvPr/>
        </p:nvSpPr>
        <p:spPr>
          <a:xfrm>
            <a:off x="2759799" y="1399377"/>
            <a:ext cx="3331109" cy="5078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27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2700" dirty="0">
                <a:ln w="0"/>
                <a:cs typeface="(AH) Manal Black" pitchFamily="2" charset="-78"/>
              </a:rPr>
              <a:t>ماذا سنتعلم اليوم يا أبطال؟</a:t>
            </a:r>
            <a:endParaRPr lang="en-US" sz="2700" dirty="0">
              <a:ln w="0"/>
              <a:cs typeface="(AH) Manal Black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A2C4ED-6AA9-4BA9-9265-68CAE3A1C5FA}"/>
              </a:ext>
            </a:extLst>
          </p:cNvPr>
          <p:cNvSpPr txBox="1"/>
          <p:nvPr/>
        </p:nvSpPr>
        <p:spPr>
          <a:xfrm>
            <a:off x="1546536" y="2617156"/>
            <a:ext cx="5757637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2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2800" u="sng" dirty="0">
                <a:cs typeface="(AH) Manal Black" pitchFamily="2" charset="-78"/>
              </a:rPr>
              <a:t> قراءة النص، والإجابة عن الأسئلة حوله ، مع صياغة أسئلة 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F60E67-2325-4292-AA30-090A002A8871}"/>
              </a:ext>
            </a:extLst>
          </p:cNvPr>
          <p:cNvSpPr/>
          <p:nvPr/>
        </p:nvSpPr>
        <p:spPr>
          <a:xfrm>
            <a:off x="2530106" y="4591656"/>
            <a:ext cx="30203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u="sng" dirty="0">
                <a:cs typeface="(AH) Manal Black" pitchFamily="2" charset="-78"/>
              </a:rPr>
              <a:t>والإجابة عن الأسئلة حوله ، مع صياغة أسئلة 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862414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8" grpId="1" build="allAtOnce"/>
      <p:bldP spid="8" grpId="2" build="allAtOnce"/>
      <p:bldP spid="8" grpId="3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07C3AD-AC61-439E-B8F3-5B09DEEA787F}"/>
              </a:ext>
            </a:extLst>
          </p:cNvPr>
          <p:cNvSpPr/>
          <p:nvPr/>
        </p:nvSpPr>
        <p:spPr>
          <a:xfrm>
            <a:off x="418278" y="403745"/>
            <a:ext cx="7425064" cy="423707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1044B-7FAF-4BB9-84F0-41ECE80537D3}"/>
              </a:ext>
            </a:extLst>
          </p:cNvPr>
          <p:cNvSpPr txBox="1"/>
          <p:nvPr/>
        </p:nvSpPr>
        <p:spPr>
          <a:xfrm>
            <a:off x="1894148" y="1714151"/>
            <a:ext cx="4575474" cy="179889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857" dirty="0">
                <a:solidFill>
                  <a:srgbClr val="FF0000"/>
                </a:solidFill>
                <a:cs typeface="(AH) Manal Black" pitchFamily="2" charset="-78"/>
              </a:rPr>
              <a:t>ه</a:t>
            </a:r>
            <a:r>
              <a:rPr lang="ar-BH" sz="3857" dirty="0">
                <a:cs typeface="(AH) Manal Black" pitchFamily="2" charset="-78"/>
              </a:rPr>
              <a:t>َيّا </a:t>
            </a:r>
            <a:r>
              <a:rPr lang="ar-BH" sz="3857" dirty="0">
                <a:solidFill>
                  <a:srgbClr val="FF0000"/>
                </a:solidFill>
                <a:cs typeface="(AH) Manal Black" pitchFamily="2" charset="-78"/>
              </a:rPr>
              <a:t>ي</a:t>
            </a:r>
            <a:r>
              <a:rPr lang="ar-BH" sz="3857" dirty="0">
                <a:cs typeface="(AH) Manal Black" pitchFamily="2" charset="-78"/>
              </a:rPr>
              <a:t>ا</a:t>
            </a:r>
            <a:r>
              <a:rPr lang="ar-BH" sz="3857" dirty="0">
                <a:solidFill>
                  <a:srgbClr val="FF0000"/>
                </a:solidFill>
                <a:cs typeface="(AH) Manal Black" pitchFamily="2" charset="-78"/>
              </a:rPr>
              <a:t> أَ</a:t>
            </a:r>
            <a:r>
              <a:rPr lang="ar-BH" sz="3857" dirty="0">
                <a:cs typeface="(AH) Manal Black" pitchFamily="2" charset="-78"/>
              </a:rPr>
              <a:t>بْطال</a:t>
            </a:r>
          </a:p>
          <a:p>
            <a:pPr algn="ctr" rtl="1">
              <a:lnSpc>
                <a:spcPct val="150000"/>
              </a:lnSpc>
            </a:pPr>
            <a:r>
              <a:rPr lang="ar-BH" sz="3857" dirty="0">
                <a:solidFill>
                  <a:srgbClr val="FF0000"/>
                </a:solidFill>
                <a:cs typeface="(AH) Manal Black" pitchFamily="2" charset="-78"/>
              </a:rPr>
              <a:t> نَ</a:t>
            </a:r>
            <a:r>
              <a:rPr lang="ar-BH" sz="3857" dirty="0">
                <a:cs typeface="(AH) Manal Black" pitchFamily="2" charset="-78"/>
              </a:rPr>
              <a:t>سْتَعِد </a:t>
            </a:r>
            <a:r>
              <a:rPr lang="ar-BH" sz="3857" dirty="0">
                <a:solidFill>
                  <a:srgbClr val="FF0000"/>
                </a:solidFill>
                <a:cs typeface="(AH) Manal Black" pitchFamily="2" charset="-78"/>
              </a:rPr>
              <a:t>ل</a:t>
            </a:r>
            <a:r>
              <a:rPr lang="ar-BH" sz="3857" dirty="0">
                <a:cs typeface="(AH) Manal Black" pitchFamily="2" charset="-78"/>
              </a:rPr>
              <a:t>لسَّطْر </a:t>
            </a:r>
            <a:r>
              <a:rPr lang="ar-BH" sz="3857" dirty="0">
                <a:solidFill>
                  <a:srgbClr val="FF0000"/>
                </a:solidFill>
                <a:cs typeface="(AH) Manal Black" pitchFamily="2" charset="-78"/>
              </a:rPr>
              <a:t>ا</a:t>
            </a:r>
            <a:r>
              <a:rPr lang="ar-BH" sz="3857" dirty="0">
                <a:cs typeface="(AH) Manal Black" pitchFamily="2" charset="-78"/>
              </a:rPr>
              <a:t>لإملائي </a:t>
            </a:r>
            <a:r>
              <a:rPr lang="ar-BH" sz="3857" dirty="0">
                <a:solidFill>
                  <a:srgbClr val="FF0000"/>
                </a:solidFill>
                <a:cs typeface="(AH) Manal Black" pitchFamily="2" charset="-78"/>
              </a:rPr>
              <a:t>لِ</a:t>
            </a:r>
            <a:r>
              <a:rPr lang="ar-BH" sz="3857" dirty="0">
                <a:cs typeface="(AH) Manal Black" pitchFamily="2" charset="-78"/>
              </a:rPr>
              <a:t>لْيوم.</a:t>
            </a:r>
            <a:endParaRPr lang="en-US" sz="3857" dirty="0"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A4B75-4E29-421A-89EB-96CEAE1818B1}"/>
              </a:ext>
            </a:extLst>
          </p:cNvPr>
          <p:cNvSpPr txBox="1"/>
          <p:nvPr/>
        </p:nvSpPr>
        <p:spPr>
          <a:xfrm>
            <a:off x="3668880" y="774261"/>
            <a:ext cx="4575474" cy="63664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572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2572" u="sng" dirty="0">
                <a:cs typeface="(AH) Manal Black" pitchFamily="2" charset="-78"/>
              </a:rPr>
              <a:t>اسْتراتيجية السَّطْر الإملائي:</a:t>
            </a:r>
            <a:endParaRPr lang="en-US" sz="2572" u="sng" dirty="0"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CADF72-C15F-48E2-BA20-0C8317B40C4C}"/>
              </a:ext>
            </a:extLst>
          </p:cNvPr>
          <p:cNvSpPr txBox="1"/>
          <p:nvPr/>
        </p:nvSpPr>
        <p:spPr>
          <a:xfrm>
            <a:off x="3167691" y="3785227"/>
            <a:ext cx="4575474" cy="74988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215" b="1" dirty="0">
                <a:solidFill>
                  <a:srgbClr val="C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إِمْلائي سِرُّ تَمَيُّزي</a:t>
            </a:r>
            <a:endParaRPr lang="en-US" sz="3215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C5C34F-6FB3-48EB-9759-3BD31CE0D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78" b="89963" l="9752" r="90780">
                        <a14:foregroundMark x1="54078" y1="9913" x2="52305" y2="2602"/>
                        <a14:foregroundMark x1="10106" y1="54151" x2="10106" y2="50062"/>
                        <a14:foregroundMark x1="90780" y1="58612" x2="90780" y2="58612"/>
                        <a14:foregroundMark x1="41844" y1="40273" x2="41844" y2="40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549" y="2769388"/>
            <a:ext cx="1861457" cy="2663468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B7E2B52-C6EA-424C-93BB-83329AF7DB9A}"/>
              </a:ext>
            </a:extLst>
          </p:cNvPr>
          <p:cNvSpPr txBox="1"/>
          <p:nvPr/>
        </p:nvSpPr>
        <p:spPr>
          <a:xfrm>
            <a:off x="1036426" y="4024535"/>
            <a:ext cx="3444639" cy="488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286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اتأكد من تجهيز جميع مستلزماتي المدرسية </a:t>
            </a:r>
          </a:p>
          <a:p>
            <a:pPr algn="ctr"/>
            <a:r>
              <a:rPr lang="ar-AE" sz="1286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و جمعهـا بعد الانتهاء من التعلم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6CF650-4081-4E21-ACF9-26E05230CF5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841830" y="715204"/>
            <a:ext cx="184184" cy="228254"/>
          </a:xfrm>
          <a:prstGeom prst="rect">
            <a:avLst/>
          </a:prstGeom>
          <a:solidFill>
            <a:srgbClr val="9BBB59">
              <a:lumMod val="100000"/>
              <a:lumOff val="0"/>
            </a:srgbClr>
          </a:solidFill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BBB59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48986" tIns="24493" rIns="48986" bIns="24493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428"/>
              </a:spcAft>
            </a:pPr>
            <a:r>
              <a:rPr lang="en-US" sz="428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59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8CEDFCD1-523E-4F3D-B741-8C7BBCE019C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805691" y="1107515"/>
            <a:ext cx="256462" cy="235058"/>
          </a:xfrm>
          <a:prstGeom prst="hexagon">
            <a:avLst>
              <a:gd name="adj" fmla="val 26020"/>
              <a:gd name="vf" fmla="val 115470"/>
            </a:avLst>
          </a:prstGeom>
          <a:solidFill>
            <a:srgbClr val="4BACC6">
              <a:lumMod val="100000"/>
              <a:lumOff val="0"/>
            </a:srgbClr>
          </a:solidFill>
          <a:ln w="127000" cmpd="dbl" algn="ctr">
            <a:noFill/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48986" tIns="24493" rIns="48986" bIns="24493" anchor="t" anchorCtr="0" upright="1">
            <a:noAutofit/>
          </a:bodyPr>
          <a:lstStyle/>
          <a:p>
            <a:endParaRPr lang="en-US" sz="965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6FC6AFBF-2ED1-4EC2-8954-BCFA27745F5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779293" y="1433389"/>
            <a:ext cx="282858" cy="309652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 cmpd="sng">
            <a:noFill/>
            <a:prstDash val="solid"/>
            <a:miter lim="800000"/>
            <a:headEnd/>
            <a:tailEnd/>
          </a:ln>
          <a:effectLst>
            <a:outerShdw dist="28398" dir="3806097" algn="ctr" rotWithShape="0">
              <a:srgbClr val="F79646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48986" tIns="24493" rIns="48986" bIns="24493" anchor="t" anchorCtr="0" upright="1">
            <a:noAutofit/>
          </a:bodyPr>
          <a:lstStyle/>
          <a:p>
            <a:endParaRPr lang="en-US" sz="965"/>
          </a:p>
        </p:txBody>
      </p:sp>
      <p:sp>
        <p:nvSpPr>
          <p:cNvPr id="11" name="AutoShape 5">
            <a:extLst>
              <a:ext uri="{FF2B5EF4-FFF2-40B4-BE49-F238E27FC236}">
                <a16:creationId xmlns:a16="http://schemas.microsoft.com/office/drawing/2014/main" id="{6953E1B8-7A5F-4627-81F5-B03F9D852E7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827986" y="1909658"/>
            <a:ext cx="198027" cy="236928"/>
          </a:xfrm>
          <a:custGeom>
            <a:avLst/>
            <a:gdLst>
              <a:gd name="T0" fmla="*/ 333338879 w 21600"/>
              <a:gd name="T1" fmla="*/ 81459697 h 21600"/>
              <a:gd name="T2" fmla="*/ 190479323 w 21600"/>
              <a:gd name="T3" fmla="*/ 162918611 h 21600"/>
              <a:gd name="T4" fmla="*/ 47619894 w 21600"/>
              <a:gd name="T5" fmla="*/ 81459697 h 21600"/>
              <a:gd name="T6" fmla="*/ 19047932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ffectLst>
            <a:outerShdw dist="28398" dir="3806097" algn="ctr" rotWithShape="0">
              <a:srgbClr val="63252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48986" tIns="24493" rIns="48986" bIns="24493" anchor="t" anchorCtr="0" upright="1">
            <a:noAutofit/>
          </a:bodyPr>
          <a:lstStyle/>
          <a:p>
            <a:endParaRPr lang="en-US" sz="965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989799-37E7-4189-B611-04E5D9CA2B9B}"/>
              </a:ext>
            </a:extLst>
          </p:cNvPr>
          <p:cNvSpPr txBox="1"/>
          <p:nvPr/>
        </p:nvSpPr>
        <p:spPr>
          <a:xfrm>
            <a:off x="3079669" y="1145888"/>
            <a:ext cx="1250699" cy="22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857" b="1" u="sng" dirty="0">
                <a:highlight>
                  <a:srgbClr val="FFFF00"/>
                </a:highlight>
              </a:rPr>
              <a:t>مراعاة الفروق الفردية</a:t>
            </a:r>
            <a:endParaRPr lang="en-US" sz="857" b="1" u="sng" dirty="0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8DE395-F90B-4921-A793-B17120FC91B5}"/>
              </a:ext>
            </a:extLst>
          </p:cNvPr>
          <p:cNvSpPr txBox="1"/>
          <p:nvPr/>
        </p:nvSpPr>
        <p:spPr>
          <a:xfrm>
            <a:off x="2089015" y="716623"/>
            <a:ext cx="406246" cy="22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857" b="1" u="sng" dirty="0">
                <a:highlight>
                  <a:srgbClr val="00FF00"/>
                </a:highlight>
              </a:rPr>
              <a:t>متميز</a:t>
            </a:r>
            <a:endParaRPr lang="en-US" sz="857" b="1" u="sng" dirty="0">
              <a:highlight>
                <a:srgbClr val="00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27AB4B-4336-4856-B1A5-1CD034AFE9F3}"/>
              </a:ext>
            </a:extLst>
          </p:cNvPr>
          <p:cNvSpPr txBox="1"/>
          <p:nvPr/>
        </p:nvSpPr>
        <p:spPr>
          <a:xfrm>
            <a:off x="2026013" y="1142415"/>
            <a:ext cx="469247" cy="22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857" b="1" u="sng" dirty="0">
                <a:highlight>
                  <a:srgbClr val="00FFFF"/>
                </a:highlight>
              </a:rPr>
              <a:t>متوسط</a:t>
            </a:r>
            <a:endParaRPr lang="en-US" sz="857" b="1" u="sng" dirty="0">
              <a:highlight>
                <a:srgbClr val="00FFFF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BC207F-9D15-4D5B-BE8E-EA1F4BCE0F37}"/>
              </a:ext>
            </a:extLst>
          </p:cNvPr>
          <p:cNvSpPr txBox="1"/>
          <p:nvPr/>
        </p:nvSpPr>
        <p:spPr>
          <a:xfrm>
            <a:off x="2088317" y="1576261"/>
            <a:ext cx="469247" cy="22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857" b="1" u="sng" dirty="0">
                <a:highlight>
                  <a:srgbClr val="FFFF00"/>
                </a:highlight>
              </a:rPr>
              <a:t>ضعيف</a:t>
            </a:r>
            <a:endParaRPr lang="en-US" sz="857" b="1" u="sng" dirty="0"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007BC7-E7FE-415D-87F1-4F8137B6C4C3}"/>
              </a:ext>
            </a:extLst>
          </p:cNvPr>
          <p:cNvSpPr txBox="1"/>
          <p:nvPr/>
        </p:nvSpPr>
        <p:spPr>
          <a:xfrm>
            <a:off x="2062151" y="1995519"/>
            <a:ext cx="469247" cy="22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857" b="1" u="sng" dirty="0">
                <a:highlight>
                  <a:srgbClr val="FF00FF"/>
                </a:highlight>
              </a:rPr>
              <a:t>موهوب</a:t>
            </a:r>
            <a:endParaRPr lang="en-US" sz="857" b="1" u="sng" dirty="0">
              <a:highlight>
                <a:srgbClr val="FF00FF"/>
              </a:highlight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41AFEDA-BCAA-4A04-8413-D1CBC440ACA9}"/>
              </a:ext>
            </a:extLst>
          </p:cNvPr>
          <p:cNvSpPr/>
          <p:nvPr/>
        </p:nvSpPr>
        <p:spPr>
          <a:xfrm>
            <a:off x="7043072" y="165402"/>
            <a:ext cx="800269" cy="656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دقائق</a:t>
            </a:r>
            <a:endParaRPr lang="en-US" sz="15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BA7A783C-A000-4D9D-8429-00553ABC57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579" y="3360853"/>
            <a:ext cx="930728" cy="7765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5C81E13C-DC90-451D-B5BC-891C1F93CC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rot="785432" flipH="1">
            <a:off x="6067369" y="2044051"/>
            <a:ext cx="864950" cy="1077227"/>
          </a:xfrm>
          <a:prstGeom prst="rect">
            <a:avLst/>
          </a:prstGeom>
        </p:spPr>
      </p:pic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A14330E-4890-4763-AFA9-E3C769479F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FBC3B17-C0E9-496C-9DA3-A66DB71D12BF}"/>
              </a:ext>
            </a:extLst>
          </p:cNvPr>
          <p:cNvSpPr/>
          <p:nvPr/>
        </p:nvSpPr>
        <p:spPr>
          <a:xfrm>
            <a:off x="6426" y="583072"/>
            <a:ext cx="136287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السطر الإملائي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1136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9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C24E24D5-FF08-44ED-BF1A-A131AC1D4B3D}"/>
              </a:ext>
            </a:extLst>
          </p:cNvPr>
          <p:cNvSpPr/>
          <p:nvPr/>
        </p:nvSpPr>
        <p:spPr>
          <a:xfrm rot="2989159" flipH="1">
            <a:off x="6198699" y="338007"/>
            <a:ext cx="45719" cy="443293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52773C-0B1D-485C-A6A7-4D79773523EE}"/>
              </a:ext>
            </a:extLst>
          </p:cNvPr>
          <p:cNvSpPr/>
          <p:nvPr/>
        </p:nvSpPr>
        <p:spPr>
          <a:xfrm flipH="1">
            <a:off x="6113972" y="393683"/>
            <a:ext cx="45719" cy="4432935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331A3E-908B-499E-87FB-23EDF32DCA1A}"/>
              </a:ext>
            </a:extLst>
          </p:cNvPr>
          <p:cNvSpPr/>
          <p:nvPr/>
        </p:nvSpPr>
        <p:spPr>
          <a:xfrm rot="5400000" flipH="1">
            <a:off x="6209973" y="347965"/>
            <a:ext cx="45719" cy="443293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B4E310E-7D66-45FC-8990-35F54EFFA13C}"/>
              </a:ext>
            </a:extLst>
          </p:cNvPr>
          <p:cNvSpPr/>
          <p:nvPr/>
        </p:nvSpPr>
        <p:spPr>
          <a:xfrm rot="7584884">
            <a:off x="6230539" y="377056"/>
            <a:ext cx="45719" cy="4404536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8A9E9B-56E2-40F4-9DE5-B21FF339EDBA}"/>
              </a:ext>
            </a:extLst>
          </p:cNvPr>
          <p:cNvSpPr/>
          <p:nvPr/>
        </p:nvSpPr>
        <p:spPr>
          <a:xfrm>
            <a:off x="315937" y="379181"/>
            <a:ext cx="8571473" cy="426254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56008B7-19A1-453D-8CB4-2B5F192A63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FDAC679-E90C-471F-BC25-7CE9FD17E7B7}"/>
              </a:ext>
            </a:extLst>
          </p:cNvPr>
          <p:cNvSpPr/>
          <p:nvPr/>
        </p:nvSpPr>
        <p:spPr>
          <a:xfrm>
            <a:off x="25666" y="583072"/>
            <a:ext cx="132440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التهيئة الحافزة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3AC7E08-0920-49ED-9A96-C1DBB6D76314}"/>
              </a:ext>
            </a:extLst>
          </p:cNvPr>
          <p:cNvSpPr/>
          <p:nvPr/>
        </p:nvSpPr>
        <p:spPr>
          <a:xfrm>
            <a:off x="4016367" y="393683"/>
            <a:ext cx="4432935" cy="4432935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Spinning Arrow">
            <a:extLst>
              <a:ext uri="{FF2B5EF4-FFF2-40B4-BE49-F238E27FC236}">
                <a16:creationId xmlns:a16="http://schemas.microsoft.com/office/drawing/2014/main" id="{6AF24269-5D7F-4D6C-98C3-D09141706FDB}"/>
              </a:ext>
            </a:extLst>
          </p:cNvPr>
          <p:cNvSpPr/>
          <p:nvPr/>
        </p:nvSpPr>
        <p:spPr>
          <a:xfrm rot="16200000">
            <a:off x="4631565" y="2081897"/>
            <a:ext cx="3202539" cy="1056506"/>
          </a:xfrm>
          <a:custGeom>
            <a:avLst/>
            <a:gdLst>
              <a:gd name="connsiteX0" fmla="*/ 3202539 w 3202539"/>
              <a:gd name="connsiteY0" fmla="*/ 528253 h 1056506"/>
              <a:gd name="connsiteX1" fmla="*/ 2674286 w 3202539"/>
              <a:gd name="connsiteY1" fmla="*/ 1056506 h 1056506"/>
              <a:gd name="connsiteX2" fmla="*/ 2674286 w 3202539"/>
              <a:gd name="connsiteY2" fmla="*/ 792380 h 1056506"/>
              <a:gd name="connsiteX3" fmla="*/ 661723 w 3202539"/>
              <a:gd name="connsiteY3" fmla="*/ 792380 h 1056506"/>
              <a:gd name="connsiteX4" fmla="*/ 585502 w 3202539"/>
              <a:gd name="connsiteY4" fmla="*/ 901503 h 1056506"/>
              <a:gd name="connsiteX5" fmla="*/ 0 w 3202539"/>
              <a:gd name="connsiteY5" fmla="*/ 901503 h 1056506"/>
              <a:gd name="connsiteX6" fmla="*/ 260708 w 3202539"/>
              <a:gd name="connsiteY6" fmla="*/ 528253 h 1056506"/>
              <a:gd name="connsiteX7" fmla="*/ 0 w 3202539"/>
              <a:gd name="connsiteY7" fmla="*/ 155003 h 1056506"/>
              <a:gd name="connsiteX8" fmla="*/ 585502 w 3202539"/>
              <a:gd name="connsiteY8" fmla="*/ 155003 h 1056506"/>
              <a:gd name="connsiteX9" fmla="*/ 661723 w 3202539"/>
              <a:gd name="connsiteY9" fmla="*/ 264127 h 1056506"/>
              <a:gd name="connsiteX10" fmla="*/ 2674286 w 3202539"/>
              <a:gd name="connsiteY10" fmla="*/ 264127 h 1056506"/>
              <a:gd name="connsiteX11" fmla="*/ 2674286 w 3202539"/>
              <a:gd name="connsiteY11" fmla="*/ 0 h 105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02539" h="1056506">
                <a:moveTo>
                  <a:pt x="3202539" y="528253"/>
                </a:moveTo>
                <a:lnTo>
                  <a:pt x="2674286" y="1056506"/>
                </a:lnTo>
                <a:lnTo>
                  <a:pt x="2674286" y="792380"/>
                </a:lnTo>
                <a:lnTo>
                  <a:pt x="661723" y="792380"/>
                </a:lnTo>
                <a:lnTo>
                  <a:pt x="585502" y="901503"/>
                </a:lnTo>
                <a:lnTo>
                  <a:pt x="0" y="901503"/>
                </a:lnTo>
                <a:lnTo>
                  <a:pt x="260708" y="528253"/>
                </a:lnTo>
                <a:lnTo>
                  <a:pt x="0" y="155003"/>
                </a:lnTo>
                <a:lnTo>
                  <a:pt x="585502" y="155003"/>
                </a:lnTo>
                <a:lnTo>
                  <a:pt x="661723" y="264127"/>
                </a:lnTo>
                <a:lnTo>
                  <a:pt x="2674286" y="264127"/>
                </a:lnTo>
                <a:lnTo>
                  <a:pt x="267428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Spin Button">
            <a:extLst>
              <a:ext uri="{FF2B5EF4-FFF2-40B4-BE49-F238E27FC236}">
                <a16:creationId xmlns:a16="http://schemas.microsoft.com/office/drawing/2014/main" id="{790F2169-AD08-47E2-BEDB-DCE0C3DF7A25}"/>
              </a:ext>
            </a:extLst>
          </p:cNvPr>
          <p:cNvSpPr/>
          <p:nvPr/>
        </p:nvSpPr>
        <p:spPr>
          <a:xfrm>
            <a:off x="2091382" y="4001157"/>
            <a:ext cx="1841703" cy="64056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اضغط هنا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2" name="Flowchart: Summing Junction 51">
            <a:extLst>
              <a:ext uri="{FF2B5EF4-FFF2-40B4-BE49-F238E27FC236}">
                <a16:creationId xmlns:a16="http://schemas.microsoft.com/office/drawing/2014/main" id="{E4D89E93-14BF-4B85-B1BA-A93423E76838}"/>
              </a:ext>
            </a:extLst>
          </p:cNvPr>
          <p:cNvSpPr/>
          <p:nvPr/>
        </p:nvSpPr>
        <p:spPr>
          <a:xfrm>
            <a:off x="6113973" y="2476637"/>
            <a:ext cx="237722" cy="237722"/>
          </a:xfrm>
          <a:prstGeom prst="flowChartSummingJunction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9DE375B-ADA7-4784-A29E-DA78E8CF8E43}"/>
              </a:ext>
            </a:extLst>
          </p:cNvPr>
          <p:cNvSpPr/>
          <p:nvPr/>
        </p:nvSpPr>
        <p:spPr>
          <a:xfrm>
            <a:off x="6703254" y="282224"/>
            <a:ext cx="1010788" cy="677449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cs typeface="(AH) Manal Black" pitchFamily="2" charset="-78"/>
              </a:rPr>
              <a:t>أَطلق الْعَنان</a:t>
            </a:r>
            <a:endParaRPr lang="en-US" sz="2400" dirty="0">
              <a:cs typeface="(AH) Manal Black" pitchFamily="2" charset="-78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3A68CCB5-D8EC-4AE6-8E87-7E0B709E01B0}"/>
              </a:ext>
            </a:extLst>
          </p:cNvPr>
          <p:cNvSpPr/>
          <p:nvPr/>
        </p:nvSpPr>
        <p:spPr>
          <a:xfrm>
            <a:off x="7777227" y="1689870"/>
            <a:ext cx="1010788" cy="677449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cs typeface="(AH) Manal Black" pitchFamily="2" charset="-78"/>
              </a:rPr>
              <a:t>أَنْفَقَ</a:t>
            </a:r>
            <a:endParaRPr lang="en-US" sz="2400" dirty="0">
              <a:cs typeface="(AH) Manal Black" pitchFamily="2" charset="-78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777FBB36-DFFD-4751-807B-D69649B737FB}"/>
              </a:ext>
            </a:extLst>
          </p:cNvPr>
          <p:cNvSpPr/>
          <p:nvPr/>
        </p:nvSpPr>
        <p:spPr>
          <a:xfrm>
            <a:off x="7751902" y="2852114"/>
            <a:ext cx="1010788" cy="677449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cs typeface="(AH) Manal Black" pitchFamily="2" charset="-78"/>
              </a:rPr>
              <a:t>الْمُعْضِلَة</a:t>
            </a:r>
            <a:endParaRPr lang="en-US" sz="2400" dirty="0">
              <a:cs typeface="(AH) Manal Black" pitchFamily="2" charset="-78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FF745884-F58B-4929-AEFD-6557D12D4890}"/>
              </a:ext>
            </a:extLst>
          </p:cNvPr>
          <p:cNvSpPr/>
          <p:nvPr/>
        </p:nvSpPr>
        <p:spPr>
          <a:xfrm>
            <a:off x="6869187" y="4183827"/>
            <a:ext cx="1010788" cy="67744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cs typeface="(AH) Manal Black" pitchFamily="2" charset="-78"/>
              </a:rPr>
              <a:t>لُغْز</a:t>
            </a:r>
            <a:endParaRPr lang="en-US" sz="2400" dirty="0">
              <a:cs typeface="(AH) Manal Black" pitchFamily="2" charset="-78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F93CEBB5-FA60-46E7-989B-D949D8A753EB}"/>
              </a:ext>
            </a:extLst>
          </p:cNvPr>
          <p:cNvSpPr/>
          <p:nvPr/>
        </p:nvSpPr>
        <p:spPr>
          <a:xfrm>
            <a:off x="4559685" y="319793"/>
            <a:ext cx="1010788" cy="677449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cs typeface="(AH) Manal Black" pitchFamily="2" charset="-78"/>
              </a:rPr>
              <a:t>السَّكينة</a:t>
            </a:r>
            <a:endParaRPr lang="en-US" sz="2400" dirty="0">
              <a:cs typeface="(AH) Manal Black" pitchFamily="2" charset="-78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CCF958D3-B045-401B-AEBB-4EDE69E3C824}"/>
              </a:ext>
            </a:extLst>
          </p:cNvPr>
          <p:cNvSpPr/>
          <p:nvPr/>
        </p:nvSpPr>
        <p:spPr>
          <a:xfrm>
            <a:off x="3567863" y="1622899"/>
            <a:ext cx="1010788" cy="677449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cs typeface="(AH) Manal Black" pitchFamily="2" charset="-78"/>
              </a:rPr>
              <a:t>غير تقليدي</a:t>
            </a:r>
            <a:endParaRPr lang="en-US" sz="2400" dirty="0">
              <a:cs typeface="(AH) Manal Black" pitchFamily="2" charset="-78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469F7E4A-AA9E-4BAE-827E-CD6E2339FF06}"/>
              </a:ext>
            </a:extLst>
          </p:cNvPr>
          <p:cNvSpPr/>
          <p:nvPr/>
        </p:nvSpPr>
        <p:spPr>
          <a:xfrm>
            <a:off x="3535939" y="2852115"/>
            <a:ext cx="1010788" cy="677449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cs typeface="(AH) Manal Black" pitchFamily="2" charset="-78"/>
              </a:rPr>
              <a:t>مُبْتَكَرَة</a:t>
            </a:r>
            <a:endParaRPr lang="en-US" sz="2400" dirty="0">
              <a:cs typeface="(AH) Manal Black" pitchFamily="2" charset="-78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2A3E2227-043D-4470-9B9D-61808D44A2D0}"/>
              </a:ext>
            </a:extLst>
          </p:cNvPr>
          <p:cNvSpPr/>
          <p:nvPr/>
        </p:nvSpPr>
        <p:spPr>
          <a:xfrm>
            <a:off x="4429820" y="4195773"/>
            <a:ext cx="1010788" cy="677449"/>
          </a:xfrm>
          <a:prstGeom prst="roundRect">
            <a:avLst/>
          </a:prstGeom>
          <a:solidFill>
            <a:srgbClr val="367A8A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cs typeface="(AH) Manal Black" pitchFamily="2" charset="-78"/>
              </a:rPr>
              <a:t>حَصَرَ</a:t>
            </a:r>
            <a:endParaRPr lang="en-US" sz="2400" dirty="0">
              <a:cs typeface="(AH) Manal Black" pitchFamily="2" charset="-78"/>
            </a:endParaRPr>
          </a:p>
        </p:txBody>
      </p:sp>
      <p:sp>
        <p:nvSpPr>
          <p:cNvPr id="65" name="Subtitle 2">
            <a:extLst>
              <a:ext uri="{FF2B5EF4-FFF2-40B4-BE49-F238E27FC236}">
                <a16:creationId xmlns:a16="http://schemas.microsoft.com/office/drawing/2014/main" id="{359A1E65-EE1D-425E-8CFF-A543F9B173C8}"/>
              </a:ext>
            </a:extLst>
          </p:cNvPr>
          <p:cNvSpPr txBox="1">
            <a:spLocks/>
          </p:cNvSpPr>
          <p:nvPr/>
        </p:nvSpPr>
        <p:spPr>
          <a:xfrm>
            <a:off x="25666" y="1674880"/>
            <a:ext cx="3639601" cy="17791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None/>
            </a:pPr>
            <a:r>
              <a:rPr lang="ar-BH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هَيّا يا بَطل اخْتر الْكَلِمة 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ar-BH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وذْكُر مَعناها شفهي.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66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6D105A2B-4264-42CC-A709-72BA3B1E87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155" y="3865147"/>
            <a:ext cx="930728" cy="7765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C887B65-8E4B-4303-A9CB-6E651A842E30}"/>
              </a:ext>
            </a:extLst>
          </p:cNvPr>
          <p:cNvSpPr/>
          <p:nvPr/>
        </p:nvSpPr>
        <p:spPr>
          <a:xfrm>
            <a:off x="1760443" y="4816957"/>
            <a:ext cx="30203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u="sng" dirty="0">
                <a:cs typeface="(AH) Manal Black" pitchFamily="2" charset="-78"/>
              </a:rPr>
              <a:t>والإجابة عن الأسئلة حوله ، مع صياغة أسئلة .</a:t>
            </a:r>
            <a:endParaRPr lang="en-US" sz="1200" u="sng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99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2995"/>
                            </p:stCondLst>
                            <p:childTnLst>
                              <p:par>
                                <p:cTn id="28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</p:childTnLst>
        </p:cTn>
      </p:par>
    </p:tnLst>
    <p:bldLst>
      <p:bldP spid="50" grpId="0" animBg="1"/>
      <p:bldP spid="50" grpId="1" animBg="1"/>
      <p:bldP spid="65" grpId="0" build="p"/>
      <p:bldP spid="25" grpId="0" build="allAtOnce"/>
      <p:bldP spid="25" grpId="1" build="allAtOnce"/>
      <p:bldP spid="25" grpId="2" build="allAtOnce"/>
      <p:bldP spid="25" grpId="3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069570-54B4-4C1B-9C41-B36F1CAB62E8}"/>
              </a:ext>
            </a:extLst>
          </p:cNvPr>
          <p:cNvSpPr/>
          <p:nvPr/>
        </p:nvSpPr>
        <p:spPr>
          <a:xfrm>
            <a:off x="315937" y="379181"/>
            <a:ext cx="8571473" cy="426254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A5BA638B-17C0-464C-9934-35A062E958F6}"/>
              </a:ext>
            </a:extLst>
          </p:cNvPr>
          <p:cNvSpPr/>
          <p:nvPr/>
        </p:nvSpPr>
        <p:spPr>
          <a:xfrm>
            <a:off x="479233" y="1182920"/>
            <a:ext cx="8185533" cy="26550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ه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ل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س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م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ع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ت م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ق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ب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ل ب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ع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بار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ة "فكَّر خار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ج الص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دوق" ؟ </a:t>
            </a:r>
            <a:endParaRPr lang="ar-BH" sz="3200" dirty="0">
              <a:solidFill>
                <a:schemeClr val="tx1"/>
              </a:solidFill>
              <a:cs typeface="(AH) Manal Black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ه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ل صاد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ف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ت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ك م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ش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ك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 err="1">
                <a:solidFill>
                  <a:schemeClr val="tx1"/>
                </a:solidFill>
                <a:cs typeface="(AH) Manal Black" pitchFamily="2" charset="-78"/>
              </a:rPr>
              <a:t>لة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و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حاو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ل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ت حلَّها ب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ط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ريق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ة جديد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ة مُبْتَكرةٍ ، م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خ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ت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ل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 err="1">
                <a:solidFill>
                  <a:schemeClr val="tx1"/>
                </a:solidFill>
                <a:cs typeface="(AH) Manal Black" pitchFamily="2" charset="-78"/>
              </a:rPr>
              <a:t>فة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ت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مامًا ع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ن الن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مط الت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قليدي ل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لت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فكير ؟ هذا ما 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س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ميه</a:t>
            </a:r>
            <a:endParaRPr lang="ar-BH" sz="3200" dirty="0">
              <a:solidFill>
                <a:schemeClr val="tx1"/>
              </a:solidFill>
              <a:cs typeface="(AH) Manal Black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"الت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فكير خار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ج الص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ُّ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ندوق" .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3799BE2-3D5B-46CC-B1EE-14E53DA5A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1C41D6-CF76-41DF-9BA8-90D554EC0AEF}"/>
              </a:ext>
            </a:extLst>
          </p:cNvPr>
          <p:cNvSpPr/>
          <p:nvPr/>
        </p:nvSpPr>
        <p:spPr>
          <a:xfrm>
            <a:off x="77766" y="583072"/>
            <a:ext cx="122020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عرض الدَّرس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8" name="Picture 7" descr="A picture containing text, box, container, building material&#10;&#10;Description automatically generated">
            <a:extLst>
              <a:ext uri="{FF2B5EF4-FFF2-40B4-BE49-F238E27FC236}">
                <a16:creationId xmlns:a16="http://schemas.microsoft.com/office/drawing/2014/main" id="{A2415146-42CB-4D47-8068-D5E93DC51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2417036"/>
            <a:ext cx="2926080" cy="272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39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76812A-15E3-4B87-B8BC-C19426C3C1E4}"/>
              </a:ext>
            </a:extLst>
          </p:cNvPr>
          <p:cNvSpPr/>
          <p:nvPr/>
        </p:nvSpPr>
        <p:spPr>
          <a:xfrm>
            <a:off x="286262" y="466854"/>
            <a:ext cx="8571473" cy="408331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A5BA638B-17C0-464C-9934-35A062E958F6}"/>
              </a:ext>
            </a:extLst>
          </p:cNvPr>
          <p:cNvSpPr/>
          <p:nvPr/>
        </p:nvSpPr>
        <p:spPr>
          <a:xfrm>
            <a:off x="479231" y="371475"/>
            <a:ext cx="8185533" cy="44005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ه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و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أ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ف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ك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ر ب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ط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ريق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ة غ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ي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ر ت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ق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ليد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ي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ة ، و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ألا نَحْص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ر ت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ف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كير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 err="1">
                <a:solidFill>
                  <a:schemeClr val="tx1"/>
                </a:solidFill>
                <a:cs typeface="(AH) Manal Black" pitchFamily="2" charset="-78"/>
              </a:rPr>
              <a:t>نا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ض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م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ن ح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دود م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ع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ي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َّ</a:t>
            </a:r>
            <a:r>
              <a:rPr lang="ar-AE" sz="3200" dirty="0" err="1">
                <a:solidFill>
                  <a:schemeClr val="tx1"/>
                </a:solidFill>
                <a:cs typeface="(AH) Manal Black" pitchFamily="2" charset="-78"/>
              </a:rPr>
              <a:t>نة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س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ب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ق أ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اع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ت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د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 err="1">
                <a:solidFill>
                  <a:schemeClr val="tx1"/>
                </a:solidFill>
                <a:cs typeface="(AH) Manal Black" pitchFamily="2" charset="-78"/>
              </a:rPr>
              <a:t>نا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ع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ل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ي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ها ، ب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ل أ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حاو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ل ق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ل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ب </a:t>
            </a:r>
            <a:r>
              <a:rPr lang="ar-AE" sz="3200" dirty="0" err="1">
                <a:solidFill>
                  <a:schemeClr val="tx1"/>
                </a:solidFill>
                <a:cs typeface="(AH) Manal Black" pitchFamily="2" charset="-78"/>
              </a:rPr>
              <a:t>الأ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مور ، والن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ظ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ر إ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ل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ي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ها م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زوايا غ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ي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ر عاد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 err="1">
                <a:solidFill>
                  <a:schemeClr val="tx1"/>
                </a:solidFill>
                <a:cs typeface="(AH) Manal Black" pitchFamily="2" charset="-78"/>
              </a:rPr>
              <a:t>ية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C728F4-E44C-448D-92FF-A65780DEE073}"/>
              </a:ext>
            </a:extLst>
          </p:cNvPr>
          <p:cNvSpPr txBox="1">
            <a:spLocks/>
          </p:cNvSpPr>
          <p:nvPr/>
        </p:nvSpPr>
        <p:spPr>
          <a:xfrm>
            <a:off x="5047990" y="593331"/>
            <a:ext cx="3487792" cy="69684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32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*ما هُوَ التَّفكير خارِج الصُّنْدوق؟؟</a:t>
            </a:r>
            <a:endParaRPr lang="en-US" sz="3200" u="sng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239A8B8-BEF3-4978-9B64-616411C8E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8D8454-D948-42A5-9A57-6807A13D7A05}"/>
              </a:ext>
            </a:extLst>
          </p:cNvPr>
          <p:cNvSpPr/>
          <p:nvPr/>
        </p:nvSpPr>
        <p:spPr>
          <a:xfrm>
            <a:off x="77766" y="583072"/>
            <a:ext cx="122020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عرض الدَّرس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24127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757</TotalTime>
  <Words>871</Words>
  <Application>Microsoft Office PowerPoint</Application>
  <PresentationFormat>On-screen Show (16:9)</PresentationFormat>
  <Paragraphs>144</Paragraphs>
  <Slides>21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A Rezvan-fat</vt:lpstr>
      <vt:lpstr>Grand Hotel</vt:lpstr>
      <vt:lpstr>Fira Sans Extra Condensed Medium</vt:lpstr>
      <vt:lpstr>Tw Cen MT</vt:lpstr>
      <vt:lpstr>Al Qalam Kolkatta Quranic font</vt:lpstr>
      <vt:lpstr>Coming Soon</vt:lpstr>
      <vt:lpstr>Oswald Regular</vt:lpstr>
      <vt:lpstr>Calibri</vt:lpstr>
      <vt:lpstr>Arabic Typesetting</vt:lpstr>
      <vt:lpstr>Aldhabi</vt:lpstr>
      <vt:lpstr>Simplified Arabic Fixed</vt:lpstr>
      <vt:lpstr>Zilla Slab Light</vt:lpstr>
      <vt:lpstr>Century Gothic</vt:lpstr>
      <vt:lpstr>Calibri Light</vt:lpstr>
      <vt:lpstr>Sakkal Majalla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مدرسة الطويلة</dc:title>
  <cp:lastModifiedBy>Sana Nader Ahmed  Aljafari</cp:lastModifiedBy>
  <cp:revision>93</cp:revision>
  <dcterms:modified xsi:type="dcterms:W3CDTF">2022-01-10T07:49:35Z</dcterms:modified>
</cp:coreProperties>
</file>