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66" r:id="rId4"/>
    <p:sldId id="278" r:id="rId5"/>
    <p:sldId id="273" r:id="rId6"/>
    <p:sldId id="274" r:id="rId7"/>
    <p:sldId id="275" r:id="rId8"/>
    <p:sldId id="276" r:id="rId9"/>
    <p:sldId id="277" r:id="rId10"/>
    <p:sldId id="261" r:id="rId11"/>
    <p:sldId id="267" r:id="rId12"/>
    <p:sldId id="268" r:id="rId13"/>
    <p:sldId id="263" r:id="rId14"/>
    <p:sldId id="271" r:id="rId15"/>
    <p:sldId id="264" r:id="rId16"/>
    <p:sldId id="269" r:id="rId17"/>
    <p:sldId id="270" r:id="rId18"/>
    <p:sldId id="257" r:id="rId19"/>
    <p:sldId id="258" r:id="rId20"/>
    <p:sldId id="259" r:id="rId21"/>
    <p:sldId id="260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D123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>
        <p:scale>
          <a:sx n="55" d="100"/>
          <a:sy n="55" d="100"/>
        </p:scale>
        <p:origin x="832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1CC12-3267-41F0-A90A-A5DA9099D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61245-2890-43E5-8D02-4A61EB041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E2FA0-6C07-4130-B360-4DC38FD48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1D41-B99D-45BA-85D9-0C0B91B0D71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CE09D-CB89-410F-AD25-231F23157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27263-F0FA-4D0A-B883-FA56C919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6DC6-2C1E-46B6-8190-84E700A4CB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92048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D7277-D2C0-4737-B7F3-1B6B10913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33FF76-824D-46E5-A890-CE81E8178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596D-65AE-4C37-8303-483CE0287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1D41-B99D-45BA-85D9-0C0B91B0D71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8D3F2-4C3F-496C-A30C-41F6A7CDD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AD2C9-42D2-4692-892F-FA6DAE9AC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6DC6-2C1E-46B6-8190-84E700A4CB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380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54CD71-92AD-4519-8F04-83F29A3052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D7408-ADD6-4755-BB3F-CF9D56217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9F7C8-5682-479C-902C-FF0C5409D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1D41-B99D-45BA-85D9-0C0B91B0D71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F27B-FA09-4C03-8C1A-BD98DF8FB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BC698-07E4-46B8-AFDC-50D052CD7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6DC6-2C1E-46B6-8190-84E700A4CB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5473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34F15-010D-4A50-BF51-453EB5F05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712BB-28C8-4C12-9657-C3D04F750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2C45F-45C7-4BC9-8A69-2C0CC436D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1D41-B99D-45BA-85D9-0C0B91B0D71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0492E-F66F-431F-9BB3-131B3C945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C46EA-7468-47B6-B8E2-19748186E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6DC6-2C1E-46B6-8190-84E700A4CB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5346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4456E-726E-40C3-BB24-40FDA7E51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3F010-F6F7-40F8-9DC6-596A6CF8D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ABF98-DABE-4713-BA86-12EC06858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1D41-B99D-45BA-85D9-0C0B91B0D71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C7F14-8BDE-4009-9565-5785B8BD7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57353-6FC9-46F4-B932-45A8E0684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6DC6-2C1E-46B6-8190-84E700A4CB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07982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130A0-AB7D-4844-A7F1-908380035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AE6FE-DD8C-4F33-BEC1-8C6A363FC2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23C89D-746F-4563-8974-D9E11CDB4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D2B0B-C8F2-4BD9-875A-2B2F765F0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1D41-B99D-45BA-85D9-0C0B91B0D71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00106-389F-4C3E-A5E1-1ED8A4DF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8B804-6CA9-4F7D-9819-19C625756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6DC6-2C1E-46B6-8190-84E700A4CB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8742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D4FA-EE59-4228-B475-BF7853CE1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65EAB-645D-49B8-B7E9-20C870811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977E40-2183-44C3-8FC9-F239F0454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74DB5F-CB83-476C-A532-0A1412FD9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F6F59A-F2F3-4D88-9212-936274B7E7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0452E4-1D97-4510-8525-E049DF958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1D41-B99D-45BA-85D9-0C0B91B0D71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016784-F203-49CC-BF98-E0C7005A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04B0AC-657A-42E2-A52C-2083355B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6DC6-2C1E-46B6-8190-84E700A4CB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078251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775EA-AB7B-477C-9FE7-FE6145B38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BC3FFB-7F88-44CC-8167-03A33F29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1D41-B99D-45BA-85D9-0C0B91B0D71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535AB-EC39-4483-8561-D3272E7A3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92FD25-CC29-4F8A-9A16-320BC503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6DC6-2C1E-46B6-8190-84E700A4CB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14645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0E6321-9EC3-496C-997E-9546E894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1D41-B99D-45BA-85D9-0C0B91B0D71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A500C8-1EB5-4F49-8095-AE06DBFEF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81695-F1C7-4680-B287-1ED1B7B9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6DC6-2C1E-46B6-8190-84E700A4CB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47020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BDC11-7743-46B1-BAB9-BC08D4542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E07AD-817F-4E5D-B17C-4D05B2FCF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49736C-2657-438B-85C8-78CAEC9AD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014D1-270D-462F-B58E-86FB7BC9F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1D41-B99D-45BA-85D9-0C0B91B0D71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111221-6497-41CA-92EB-ECA8D90E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3857C-022A-4DDE-BC5D-1293116B6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6DC6-2C1E-46B6-8190-84E700A4CB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97509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A3C88-C597-4927-9387-35B205677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CB661E-FD09-4547-BD41-E00063BC44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A42841-0173-4C67-A3EC-35FC4A5C9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A662A-655F-4376-9C40-E5DB771C4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1D41-B99D-45BA-85D9-0C0B91B0D71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8DC9C-872D-42C5-9A2D-07358961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0E2A4-6A4B-4D58-B876-5548FBA82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6DC6-2C1E-46B6-8190-84E700A4CB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22621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736279-0A99-4EAF-9F49-86FE503F2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E372D-7DF1-45D5-B2A5-F16F118C0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E47E8-1488-4C26-898B-C04FC1857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31D41-B99D-45BA-85D9-0C0B91B0D71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FD5D9-85D2-47FA-826C-0FC4AFB5ED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8F6F9-AA35-4FE7-B9C6-E80690DD5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6DC6-2C1E-46B6-8190-84E700A4CB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59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emf"/><Relationship Id="rId7" Type="http://schemas.openxmlformats.org/officeDocument/2006/relationships/image" Target="../media/image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32.png"/><Relationship Id="rId5" Type="http://schemas.openxmlformats.org/officeDocument/2006/relationships/image" Target="../media/image9.svg"/><Relationship Id="rId10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3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svg"/><Relationship Id="rId11" Type="http://schemas.openxmlformats.org/officeDocument/2006/relationships/image" Target="../media/image37.jpeg"/><Relationship Id="rId5" Type="http://schemas.openxmlformats.org/officeDocument/2006/relationships/image" Target="../media/image2.png"/><Relationship Id="rId10" Type="http://schemas.openxmlformats.org/officeDocument/2006/relationships/image" Target="../media/image36.svg"/><Relationship Id="rId4" Type="http://schemas.openxmlformats.org/officeDocument/2006/relationships/image" Target="../media/image1.emf"/><Relationship Id="rId9" Type="http://schemas.openxmlformats.org/officeDocument/2006/relationships/image" Target="../media/image35.png"/><Relationship Id="rId1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39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sv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36.svg"/><Relationship Id="rId4" Type="http://schemas.openxmlformats.org/officeDocument/2006/relationships/image" Target="../media/image1.emf"/><Relationship Id="rId9" Type="http://schemas.openxmlformats.org/officeDocument/2006/relationships/image" Target="../media/image35.png"/><Relationship Id="rId1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4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sv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36.svg"/><Relationship Id="rId4" Type="http://schemas.openxmlformats.org/officeDocument/2006/relationships/image" Target="../media/image1.emf"/><Relationship Id="rId9" Type="http://schemas.openxmlformats.org/officeDocument/2006/relationships/image" Target="../media/image35.png"/><Relationship Id="rId1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5.svg"/><Relationship Id="rId4" Type="http://schemas.openxmlformats.org/officeDocument/2006/relationships/image" Target="../media/image1.emf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microsoft.com/office/2007/relationships/media" Target="../media/media3.WAV"/><Relationship Id="rId7" Type="http://schemas.openxmlformats.org/officeDocument/2006/relationships/image" Target="../media/image13.emf"/><Relationship Id="rId12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emf"/><Relationship Id="rId11" Type="http://schemas.openxmlformats.org/officeDocument/2006/relationships/image" Target="../media/image17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audio" Target="../media/media3.WAV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microsoft.com/office/2007/relationships/media" Target="../media/media3.WAV"/><Relationship Id="rId7" Type="http://schemas.openxmlformats.org/officeDocument/2006/relationships/image" Target="../media/image13.emf"/><Relationship Id="rId12" Type="http://schemas.openxmlformats.org/officeDocument/2006/relationships/image" Target="../media/image21.png"/><Relationship Id="rId17" Type="http://schemas.openxmlformats.org/officeDocument/2006/relationships/image" Target="../media/image7.png"/><Relationship Id="rId2" Type="http://schemas.openxmlformats.org/officeDocument/2006/relationships/audio" Target="../media/media2.WAV"/><Relationship Id="rId16" Type="http://schemas.openxmlformats.org/officeDocument/2006/relationships/image" Target="../media/image20.png"/><Relationship Id="rId1" Type="http://schemas.microsoft.com/office/2007/relationships/media" Target="../media/media2.WAV"/><Relationship Id="rId6" Type="http://schemas.openxmlformats.org/officeDocument/2006/relationships/image" Target="../media/image12.emf"/><Relationship Id="rId11" Type="http://schemas.openxmlformats.org/officeDocument/2006/relationships/image" Target="../media/image17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svg"/><Relationship Id="rId10" Type="http://schemas.openxmlformats.org/officeDocument/2006/relationships/image" Target="../media/image16.png"/><Relationship Id="rId4" Type="http://schemas.openxmlformats.org/officeDocument/2006/relationships/audio" Target="../media/media3.WAV"/><Relationship Id="rId9" Type="http://schemas.openxmlformats.org/officeDocument/2006/relationships/image" Target="../media/image15.sv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18" Type="http://schemas.openxmlformats.org/officeDocument/2006/relationships/image" Target="../media/image20.png"/><Relationship Id="rId3" Type="http://schemas.microsoft.com/office/2007/relationships/media" Target="../media/media3.WAV"/><Relationship Id="rId7" Type="http://schemas.openxmlformats.org/officeDocument/2006/relationships/image" Target="../media/image13.emf"/><Relationship Id="rId12" Type="http://schemas.openxmlformats.org/officeDocument/2006/relationships/image" Target="../media/image21.png"/><Relationship Id="rId17" Type="http://schemas.openxmlformats.org/officeDocument/2006/relationships/image" Target="../media/image19.svg"/><Relationship Id="rId2" Type="http://schemas.openxmlformats.org/officeDocument/2006/relationships/audio" Target="../media/media2.WAV"/><Relationship Id="rId16" Type="http://schemas.openxmlformats.org/officeDocument/2006/relationships/image" Target="../media/image18.png"/><Relationship Id="rId1" Type="http://schemas.microsoft.com/office/2007/relationships/media" Target="../media/media2.WAV"/><Relationship Id="rId6" Type="http://schemas.openxmlformats.org/officeDocument/2006/relationships/image" Target="../media/image12.emf"/><Relationship Id="rId11" Type="http://schemas.openxmlformats.org/officeDocument/2006/relationships/image" Target="../media/image17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svg"/><Relationship Id="rId10" Type="http://schemas.openxmlformats.org/officeDocument/2006/relationships/image" Target="../media/image16.png"/><Relationship Id="rId19" Type="http://schemas.openxmlformats.org/officeDocument/2006/relationships/image" Target="../media/image7.png"/><Relationship Id="rId4" Type="http://schemas.openxmlformats.org/officeDocument/2006/relationships/audio" Target="../media/media3.WAV"/><Relationship Id="rId9" Type="http://schemas.openxmlformats.org/officeDocument/2006/relationships/image" Target="../media/image15.sv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18" Type="http://schemas.openxmlformats.org/officeDocument/2006/relationships/image" Target="../media/image18.png"/><Relationship Id="rId3" Type="http://schemas.microsoft.com/office/2007/relationships/media" Target="../media/media3.WAV"/><Relationship Id="rId21" Type="http://schemas.openxmlformats.org/officeDocument/2006/relationships/image" Target="../media/image7.png"/><Relationship Id="rId7" Type="http://schemas.openxmlformats.org/officeDocument/2006/relationships/image" Target="../media/image13.emf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20" Type="http://schemas.openxmlformats.org/officeDocument/2006/relationships/image" Target="../media/image20.png"/><Relationship Id="rId1" Type="http://schemas.microsoft.com/office/2007/relationships/media" Target="../media/media2.WAV"/><Relationship Id="rId6" Type="http://schemas.openxmlformats.org/officeDocument/2006/relationships/image" Target="../media/image12.emf"/><Relationship Id="rId11" Type="http://schemas.openxmlformats.org/officeDocument/2006/relationships/image" Target="../media/image17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svg"/><Relationship Id="rId10" Type="http://schemas.openxmlformats.org/officeDocument/2006/relationships/image" Target="../media/image16.png"/><Relationship Id="rId19" Type="http://schemas.openxmlformats.org/officeDocument/2006/relationships/image" Target="../media/image19.svg"/><Relationship Id="rId4" Type="http://schemas.openxmlformats.org/officeDocument/2006/relationships/audio" Target="../media/media3.WAV"/><Relationship Id="rId9" Type="http://schemas.openxmlformats.org/officeDocument/2006/relationships/image" Target="../media/image15.sv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3" Type="http://schemas.microsoft.com/office/2007/relationships/media" Target="../media/media3.WAV"/><Relationship Id="rId21" Type="http://schemas.openxmlformats.org/officeDocument/2006/relationships/image" Target="../media/image19.svg"/><Relationship Id="rId7" Type="http://schemas.openxmlformats.org/officeDocument/2006/relationships/image" Target="../media/image13.emf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20" Type="http://schemas.openxmlformats.org/officeDocument/2006/relationships/image" Target="../media/image18.png"/><Relationship Id="rId1" Type="http://schemas.microsoft.com/office/2007/relationships/media" Target="../media/media2.WAV"/><Relationship Id="rId6" Type="http://schemas.openxmlformats.org/officeDocument/2006/relationships/image" Target="../media/image12.emf"/><Relationship Id="rId11" Type="http://schemas.openxmlformats.org/officeDocument/2006/relationships/image" Target="../media/image17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svg"/><Relationship Id="rId23" Type="http://schemas.openxmlformats.org/officeDocument/2006/relationships/image" Target="../media/image7.png"/><Relationship Id="rId10" Type="http://schemas.openxmlformats.org/officeDocument/2006/relationships/image" Target="../media/image16.png"/><Relationship Id="rId19" Type="http://schemas.openxmlformats.org/officeDocument/2006/relationships/image" Target="../media/image28.svg"/><Relationship Id="rId4" Type="http://schemas.openxmlformats.org/officeDocument/2006/relationships/audio" Target="../media/media3.WAV"/><Relationship Id="rId9" Type="http://schemas.openxmlformats.org/officeDocument/2006/relationships/image" Target="../media/image15.svg"/><Relationship Id="rId14" Type="http://schemas.openxmlformats.org/officeDocument/2006/relationships/image" Target="../media/image23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8EB1CE1-18FA-4F38-9435-5F0BAE220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416" b="19666"/>
          <a:stretch/>
        </p:blipFill>
        <p:spPr>
          <a:xfrm>
            <a:off x="0" y="6136481"/>
            <a:ext cx="12192000" cy="72151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11FE480E-CFAE-42F0-8EE9-ED1EB09602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064"/>
          <a:stretch/>
        </p:blipFill>
        <p:spPr>
          <a:xfrm>
            <a:off x="9073198" y="5367111"/>
            <a:ext cx="3118801" cy="1490889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7FBA843C-1B55-47BA-9113-C65886561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8369" y="5748221"/>
            <a:ext cx="1205414" cy="12185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CEFC32-19AF-457B-BEC2-83B0C7E6DF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" r="49657" b="40821"/>
          <a:stretch>
            <a:fillRect/>
          </a:stretch>
        </p:blipFill>
        <p:spPr>
          <a:xfrm>
            <a:off x="7600236" y="2963935"/>
            <a:ext cx="2699392" cy="3460206"/>
          </a:xfrm>
          <a:custGeom>
            <a:avLst/>
            <a:gdLst>
              <a:gd name="connsiteX0" fmla="*/ 0 w 2699392"/>
              <a:gd name="connsiteY0" fmla="*/ 0 h 3460206"/>
              <a:gd name="connsiteX1" fmla="*/ 2699392 w 2699392"/>
              <a:gd name="connsiteY1" fmla="*/ 0 h 3460206"/>
              <a:gd name="connsiteX2" fmla="*/ 2699392 w 2699392"/>
              <a:gd name="connsiteY2" fmla="*/ 823350 h 3460206"/>
              <a:gd name="connsiteX3" fmla="*/ 2156830 w 2699392"/>
              <a:gd name="connsiteY3" fmla="*/ 1433510 h 3460206"/>
              <a:gd name="connsiteX4" fmla="*/ 2699392 w 2699392"/>
              <a:gd name="connsiteY4" fmla="*/ 2043670 h 3460206"/>
              <a:gd name="connsiteX5" fmla="*/ 2699392 w 2699392"/>
              <a:gd name="connsiteY5" fmla="*/ 2955235 h 3460206"/>
              <a:gd name="connsiteX6" fmla="*/ 1888783 w 2699392"/>
              <a:gd name="connsiteY6" fmla="*/ 2955235 h 3460206"/>
              <a:gd name="connsiteX7" fmla="*/ 1888783 w 2699392"/>
              <a:gd name="connsiteY7" fmla="*/ 2955238 h 3460206"/>
              <a:gd name="connsiteX8" fmla="*/ 1349696 w 2699392"/>
              <a:gd name="connsiteY8" fmla="*/ 3460206 h 3460206"/>
              <a:gd name="connsiteX9" fmla="*/ 810609 w 2699392"/>
              <a:gd name="connsiteY9" fmla="*/ 2955238 h 3460206"/>
              <a:gd name="connsiteX10" fmla="*/ 810609 w 2699392"/>
              <a:gd name="connsiteY10" fmla="*/ 2955235 h 3460206"/>
              <a:gd name="connsiteX11" fmla="*/ 0 w 2699392"/>
              <a:gd name="connsiteY11" fmla="*/ 2955235 h 346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99392" h="3460206">
                <a:moveTo>
                  <a:pt x="0" y="0"/>
                </a:moveTo>
                <a:lnTo>
                  <a:pt x="2699392" y="0"/>
                </a:lnTo>
                <a:lnTo>
                  <a:pt x="2699392" y="823350"/>
                </a:lnTo>
                <a:cubicBezTo>
                  <a:pt x="2399743" y="823350"/>
                  <a:pt x="2156830" y="1096528"/>
                  <a:pt x="2156830" y="1433510"/>
                </a:cubicBezTo>
                <a:cubicBezTo>
                  <a:pt x="2156830" y="1770492"/>
                  <a:pt x="2399743" y="2043670"/>
                  <a:pt x="2699392" y="2043670"/>
                </a:cubicBezTo>
                <a:lnTo>
                  <a:pt x="2699392" y="2955235"/>
                </a:lnTo>
                <a:lnTo>
                  <a:pt x="1888783" y="2955235"/>
                </a:lnTo>
                <a:lnTo>
                  <a:pt x="1888783" y="2955238"/>
                </a:lnTo>
                <a:cubicBezTo>
                  <a:pt x="1888783" y="3234124"/>
                  <a:pt x="1647426" y="3460206"/>
                  <a:pt x="1349696" y="3460206"/>
                </a:cubicBezTo>
                <a:cubicBezTo>
                  <a:pt x="1051966" y="3460206"/>
                  <a:pt x="810609" y="3234124"/>
                  <a:pt x="810609" y="2955238"/>
                </a:cubicBezTo>
                <a:lnTo>
                  <a:pt x="810609" y="2955235"/>
                </a:lnTo>
                <a:lnTo>
                  <a:pt x="0" y="2955235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260209-6530-479A-A904-9D369A1B785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0200" b="49560"/>
          <a:stretch>
            <a:fillRect/>
          </a:stretch>
        </p:blipFill>
        <p:spPr>
          <a:xfrm>
            <a:off x="7179560" y="3041236"/>
            <a:ext cx="3207972" cy="2949258"/>
          </a:xfrm>
          <a:custGeom>
            <a:avLst/>
            <a:gdLst>
              <a:gd name="connsiteX0" fmla="*/ 508580 w 3207972"/>
              <a:gd name="connsiteY0" fmla="*/ 0 h 2949258"/>
              <a:gd name="connsiteX1" fmla="*/ 3207972 w 3207972"/>
              <a:gd name="connsiteY1" fmla="*/ 0 h 2949258"/>
              <a:gd name="connsiteX2" fmla="*/ 3207972 w 3207972"/>
              <a:gd name="connsiteY2" fmla="*/ 2949258 h 2949258"/>
              <a:gd name="connsiteX3" fmla="*/ 2420634 w 3207972"/>
              <a:gd name="connsiteY3" fmla="*/ 2949258 h 2949258"/>
              <a:gd name="connsiteX4" fmla="*/ 2428864 w 3207972"/>
              <a:gd name="connsiteY4" fmla="*/ 2876366 h 2949258"/>
              <a:gd name="connsiteX5" fmla="*/ 1872272 w 3207972"/>
              <a:gd name="connsiteY5" fmla="*/ 2379408 h 2949258"/>
              <a:gd name="connsiteX6" fmla="*/ 1315680 w 3207972"/>
              <a:gd name="connsiteY6" fmla="*/ 2876366 h 2949258"/>
              <a:gd name="connsiteX7" fmla="*/ 1323910 w 3207972"/>
              <a:gd name="connsiteY7" fmla="*/ 2949258 h 2949258"/>
              <a:gd name="connsiteX8" fmla="*/ 508580 w 3207972"/>
              <a:gd name="connsiteY8" fmla="*/ 2949258 h 2949258"/>
              <a:gd name="connsiteX9" fmla="*/ 508580 w 3207972"/>
              <a:gd name="connsiteY9" fmla="*/ 2033841 h 2949258"/>
              <a:gd name="connsiteX10" fmla="*/ 433217 w 3207972"/>
              <a:gd name="connsiteY10" fmla="*/ 2025297 h 2949258"/>
              <a:gd name="connsiteX11" fmla="*/ 0 w 3207972"/>
              <a:gd name="connsiteY11" fmla="*/ 1427533 h 2949258"/>
              <a:gd name="connsiteX12" fmla="*/ 433217 w 3207972"/>
              <a:gd name="connsiteY12" fmla="*/ 829769 h 2949258"/>
              <a:gd name="connsiteX13" fmla="*/ 508580 w 3207972"/>
              <a:gd name="connsiteY13" fmla="*/ 821226 h 294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07972" h="2949258">
                <a:moveTo>
                  <a:pt x="508580" y="0"/>
                </a:moveTo>
                <a:lnTo>
                  <a:pt x="3207972" y="0"/>
                </a:lnTo>
                <a:lnTo>
                  <a:pt x="3207972" y="2949258"/>
                </a:lnTo>
                <a:lnTo>
                  <a:pt x="2420634" y="2949258"/>
                </a:lnTo>
                <a:lnTo>
                  <a:pt x="2428864" y="2876366"/>
                </a:lnTo>
                <a:cubicBezTo>
                  <a:pt x="2428864" y="2601904"/>
                  <a:pt x="2179669" y="2379408"/>
                  <a:pt x="1872272" y="2379408"/>
                </a:cubicBezTo>
                <a:cubicBezTo>
                  <a:pt x="1564875" y="2379408"/>
                  <a:pt x="1315680" y="2601904"/>
                  <a:pt x="1315680" y="2876366"/>
                </a:cubicBezTo>
                <a:lnTo>
                  <a:pt x="1323910" y="2949258"/>
                </a:lnTo>
                <a:lnTo>
                  <a:pt x="508580" y="2949258"/>
                </a:lnTo>
                <a:lnTo>
                  <a:pt x="508580" y="2033841"/>
                </a:lnTo>
                <a:lnTo>
                  <a:pt x="433217" y="2025297"/>
                </a:lnTo>
                <a:cubicBezTo>
                  <a:pt x="185981" y="1968401"/>
                  <a:pt x="0" y="1722392"/>
                  <a:pt x="0" y="1427533"/>
                </a:cubicBezTo>
                <a:cubicBezTo>
                  <a:pt x="0" y="1132674"/>
                  <a:pt x="185981" y="886665"/>
                  <a:pt x="433217" y="829769"/>
                </a:cubicBezTo>
                <a:lnTo>
                  <a:pt x="508580" y="821226"/>
                </a:lnTo>
                <a:close/>
              </a:path>
            </a:pathLst>
          </a:cu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5C78F5D-6076-4965-9813-C6A33F6131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0200" t="40958"/>
          <a:stretch>
            <a:fillRect/>
          </a:stretch>
        </p:blipFill>
        <p:spPr>
          <a:xfrm>
            <a:off x="7091656" y="2802582"/>
            <a:ext cx="3207972" cy="3452193"/>
          </a:xfrm>
          <a:custGeom>
            <a:avLst/>
            <a:gdLst>
              <a:gd name="connsiteX0" fmla="*/ 1872272 w 3207972"/>
              <a:gd name="connsiteY0" fmla="*/ 0 h 3452193"/>
              <a:gd name="connsiteX1" fmla="*/ 2428864 w 3207972"/>
              <a:gd name="connsiteY1" fmla="*/ 496958 h 3452193"/>
              <a:gd name="connsiteX2" fmla="*/ 3207972 w 3207972"/>
              <a:gd name="connsiteY2" fmla="*/ 496958 h 3452193"/>
              <a:gd name="connsiteX3" fmla="*/ 3207972 w 3207972"/>
              <a:gd name="connsiteY3" fmla="*/ 3452193 h 3452193"/>
              <a:gd name="connsiteX4" fmla="*/ 508580 w 3207972"/>
              <a:gd name="connsiteY4" fmla="*/ 3452193 h 3452193"/>
              <a:gd name="connsiteX5" fmla="*/ 508580 w 3207972"/>
              <a:gd name="connsiteY5" fmla="*/ 2536776 h 3452193"/>
              <a:gd name="connsiteX6" fmla="*/ 433217 w 3207972"/>
              <a:gd name="connsiteY6" fmla="*/ 2528232 h 3452193"/>
              <a:gd name="connsiteX7" fmla="*/ 0 w 3207972"/>
              <a:gd name="connsiteY7" fmla="*/ 1930468 h 3452193"/>
              <a:gd name="connsiteX8" fmla="*/ 433217 w 3207972"/>
              <a:gd name="connsiteY8" fmla="*/ 1332704 h 3452193"/>
              <a:gd name="connsiteX9" fmla="*/ 508580 w 3207972"/>
              <a:gd name="connsiteY9" fmla="*/ 1324161 h 3452193"/>
              <a:gd name="connsiteX10" fmla="*/ 508580 w 3207972"/>
              <a:gd name="connsiteY10" fmla="*/ 496958 h 3452193"/>
              <a:gd name="connsiteX11" fmla="*/ 1315680 w 3207972"/>
              <a:gd name="connsiteY11" fmla="*/ 496958 h 3452193"/>
              <a:gd name="connsiteX12" fmla="*/ 1872272 w 3207972"/>
              <a:gd name="connsiteY12" fmla="*/ 0 h 345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7972" h="3452193">
                <a:moveTo>
                  <a:pt x="1872272" y="0"/>
                </a:moveTo>
                <a:cubicBezTo>
                  <a:pt x="2179669" y="0"/>
                  <a:pt x="2428864" y="222496"/>
                  <a:pt x="2428864" y="496958"/>
                </a:cubicBezTo>
                <a:lnTo>
                  <a:pt x="3207972" y="496958"/>
                </a:lnTo>
                <a:lnTo>
                  <a:pt x="3207972" y="3452193"/>
                </a:lnTo>
                <a:lnTo>
                  <a:pt x="508580" y="3452193"/>
                </a:lnTo>
                <a:lnTo>
                  <a:pt x="508580" y="2536776"/>
                </a:lnTo>
                <a:lnTo>
                  <a:pt x="433217" y="2528232"/>
                </a:lnTo>
                <a:cubicBezTo>
                  <a:pt x="185981" y="2471336"/>
                  <a:pt x="0" y="2225327"/>
                  <a:pt x="0" y="1930468"/>
                </a:cubicBezTo>
                <a:cubicBezTo>
                  <a:pt x="0" y="1635609"/>
                  <a:pt x="185981" y="1389600"/>
                  <a:pt x="433217" y="1332704"/>
                </a:cubicBezTo>
                <a:lnTo>
                  <a:pt x="508580" y="1324161"/>
                </a:lnTo>
                <a:lnTo>
                  <a:pt x="508580" y="496958"/>
                </a:lnTo>
                <a:lnTo>
                  <a:pt x="1315680" y="496958"/>
                </a:lnTo>
                <a:cubicBezTo>
                  <a:pt x="1315680" y="222496"/>
                  <a:pt x="1564875" y="0"/>
                  <a:pt x="1872272" y="0"/>
                </a:cubicBezTo>
                <a:close/>
              </a:path>
            </a:pathLst>
          </a:cu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3C317A8-4B0B-435A-9141-D9A74AF9D436}"/>
              </a:ext>
            </a:extLst>
          </p:cNvPr>
          <p:cNvSpPr/>
          <p:nvPr/>
        </p:nvSpPr>
        <p:spPr>
          <a:xfrm>
            <a:off x="6125889" y="177184"/>
            <a:ext cx="57166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اقرأ الكلمات التالية لنركب صورة الدرس :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7FA0797-00DD-4C27-B67F-3144DBE90D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9457" r="49680"/>
          <a:stretch>
            <a:fillRect/>
          </a:stretch>
        </p:blipFill>
        <p:spPr>
          <a:xfrm>
            <a:off x="7600237" y="3072461"/>
            <a:ext cx="2699392" cy="2955235"/>
          </a:xfrm>
          <a:custGeom>
            <a:avLst/>
            <a:gdLst>
              <a:gd name="connsiteX0" fmla="*/ 0 w 2699392"/>
              <a:gd name="connsiteY0" fmla="*/ 0 h 2955235"/>
              <a:gd name="connsiteX1" fmla="*/ 810609 w 2699392"/>
              <a:gd name="connsiteY1" fmla="*/ 0 h 2955235"/>
              <a:gd name="connsiteX2" fmla="*/ 821561 w 2699392"/>
              <a:gd name="connsiteY2" fmla="*/ 101767 h 2955235"/>
              <a:gd name="connsiteX3" fmla="*/ 1349696 w 2699392"/>
              <a:gd name="connsiteY3" fmla="*/ 504966 h 2955235"/>
              <a:gd name="connsiteX4" fmla="*/ 1877831 w 2699392"/>
              <a:gd name="connsiteY4" fmla="*/ 101767 h 2955235"/>
              <a:gd name="connsiteX5" fmla="*/ 1888783 w 2699392"/>
              <a:gd name="connsiteY5" fmla="*/ 0 h 2955235"/>
              <a:gd name="connsiteX6" fmla="*/ 2699392 w 2699392"/>
              <a:gd name="connsiteY6" fmla="*/ 0 h 2955235"/>
              <a:gd name="connsiteX7" fmla="*/ 2699392 w 2699392"/>
              <a:gd name="connsiteY7" fmla="*/ 823350 h 2955235"/>
              <a:gd name="connsiteX8" fmla="*/ 2156830 w 2699392"/>
              <a:gd name="connsiteY8" fmla="*/ 1433510 h 2955235"/>
              <a:gd name="connsiteX9" fmla="*/ 2699392 w 2699392"/>
              <a:gd name="connsiteY9" fmla="*/ 2043670 h 2955235"/>
              <a:gd name="connsiteX10" fmla="*/ 2699392 w 2699392"/>
              <a:gd name="connsiteY10" fmla="*/ 2955235 h 2955235"/>
              <a:gd name="connsiteX11" fmla="*/ 0 w 2699392"/>
              <a:gd name="connsiteY11" fmla="*/ 2955235 h 295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99392" h="2955235">
                <a:moveTo>
                  <a:pt x="0" y="0"/>
                </a:moveTo>
                <a:lnTo>
                  <a:pt x="810609" y="0"/>
                </a:lnTo>
                <a:lnTo>
                  <a:pt x="821561" y="101767"/>
                </a:lnTo>
                <a:cubicBezTo>
                  <a:pt x="871829" y="331872"/>
                  <a:pt x="1089182" y="504966"/>
                  <a:pt x="1349696" y="504966"/>
                </a:cubicBezTo>
                <a:cubicBezTo>
                  <a:pt x="1610210" y="504966"/>
                  <a:pt x="1827563" y="331872"/>
                  <a:pt x="1877831" y="101767"/>
                </a:cubicBezTo>
                <a:lnTo>
                  <a:pt x="1888783" y="0"/>
                </a:lnTo>
                <a:lnTo>
                  <a:pt x="2699392" y="0"/>
                </a:lnTo>
                <a:lnTo>
                  <a:pt x="2699392" y="823350"/>
                </a:lnTo>
                <a:cubicBezTo>
                  <a:pt x="2399743" y="823350"/>
                  <a:pt x="2156830" y="1096529"/>
                  <a:pt x="2156830" y="1433510"/>
                </a:cubicBezTo>
                <a:cubicBezTo>
                  <a:pt x="2156830" y="1770492"/>
                  <a:pt x="2399743" y="2043670"/>
                  <a:pt x="2699392" y="2043670"/>
                </a:cubicBezTo>
                <a:lnTo>
                  <a:pt x="2699392" y="2955235"/>
                </a:lnTo>
                <a:lnTo>
                  <a:pt x="0" y="2955235"/>
                </a:lnTo>
                <a:close/>
              </a:path>
            </a:pathLst>
          </a:cu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A868EB6-BD06-4633-9539-12032F8385BD}"/>
              </a:ext>
            </a:extLst>
          </p:cNvPr>
          <p:cNvSpPr/>
          <p:nvPr/>
        </p:nvSpPr>
        <p:spPr>
          <a:xfrm>
            <a:off x="7109460" y="1351556"/>
            <a:ext cx="3787276" cy="1114175"/>
          </a:xfrm>
          <a:custGeom>
            <a:avLst/>
            <a:gdLst>
              <a:gd name="connsiteX0" fmla="*/ 0 w 3787276"/>
              <a:gd name="connsiteY0" fmla="*/ 0 h 1114175"/>
              <a:gd name="connsiteX1" fmla="*/ 616785 w 3787276"/>
              <a:gd name="connsiteY1" fmla="*/ 0 h 1114175"/>
              <a:gd name="connsiteX2" fmla="*/ 1119952 w 3787276"/>
              <a:gd name="connsiteY2" fmla="*/ 0 h 1114175"/>
              <a:gd name="connsiteX3" fmla="*/ 1660991 w 3787276"/>
              <a:gd name="connsiteY3" fmla="*/ 0 h 1114175"/>
              <a:gd name="connsiteX4" fmla="*/ 2164158 w 3787276"/>
              <a:gd name="connsiteY4" fmla="*/ 0 h 1114175"/>
              <a:gd name="connsiteX5" fmla="*/ 2591579 w 3787276"/>
              <a:gd name="connsiteY5" fmla="*/ 0 h 1114175"/>
              <a:gd name="connsiteX6" fmla="*/ 3170491 w 3787276"/>
              <a:gd name="connsiteY6" fmla="*/ 0 h 1114175"/>
              <a:gd name="connsiteX7" fmla="*/ 3787276 w 3787276"/>
              <a:gd name="connsiteY7" fmla="*/ 0 h 1114175"/>
              <a:gd name="connsiteX8" fmla="*/ 3787276 w 3787276"/>
              <a:gd name="connsiteY8" fmla="*/ 568229 h 1114175"/>
              <a:gd name="connsiteX9" fmla="*/ 3787276 w 3787276"/>
              <a:gd name="connsiteY9" fmla="*/ 1114175 h 1114175"/>
              <a:gd name="connsiteX10" fmla="*/ 3170491 w 3787276"/>
              <a:gd name="connsiteY10" fmla="*/ 1114175 h 1114175"/>
              <a:gd name="connsiteX11" fmla="*/ 2629452 w 3787276"/>
              <a:gd name="connsiteY11" fmla="*/ 1114175 h 1114175"/>
              <a:gd name="connsiteX12" fmla="*/ 2126285 w 3787276"/>
              <a:gd name="connsiteY12" fmla="*/ 1114175 h 1114175"/>
              <a:gd name="connsiteX13" fmla="*/ 1547373 w 3787276"/>
              <a:gd name="connsiteY13" fmla="*/ 1114175 h 1114175"/>
              <a:gd name="connsiteX14" fmla="*/ 1082079 w 3787276"/>
              <a:gd name="connsiteY14" fmla="*/ 1114175 h 1114175"/>
              <a:gd name="connsiteX15" fmla="*/ 616785 w 3787276"/>
              <a:gd name="connsiteY15" fmla="*/ 1114175 h 1114175"/>
              <a:gd name="connsiteX16" fmla="*/ 0 w 3787276"/>
              <a:gd name="connsiteY16" fmla="*/ 1114175 h 1114175"/>
              <a:gd name="connsiteX17" fmla="*/ 0 w 3787276"/>
              <a:gd name="connsiteY17" fmla="*/ 534804 h 1114175"/>
              <a:gd name="connsiteX18" fmla="*/ 0 w 3787276"/>
              <a:gd name="connsiteY18" fmla="*/ 0 h 111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87276" h="1114175" fill="none" extrusionOk="0">
                <a:moveTo>
                  <a:pt x="0" y="0"/>
                </a:moveTo>
                <a:cubicBezTo>
                  <a:pt x="181284" y="-65507"/>
                  <a:pt x="315040" y="18346"/>
                  <a:pt x="616785" y="0"/>
                </a:cubicBezTo>
                <a:cubicBezTo>
                  <a:pt x="918530" y="-18346"/>
                  <a:pt x="902523" y="52145"/>
                  <a:pt x="1119952" y="0"/>
                </a:cubicBezTo>
                <a:cubicBezTo>
                  <a:pt x="1337381" y="-52145"/>
                  <a:pt x="1411404" y="4218"/>
                  <a:pt x="1660991" y="0"/>
                </a:cubicBezTo>
                <a:cubicBezTo>
                  <a:pt x="1910578" y="-4218"/>
                  <a:pt x="2052008" y="4645"/>
                  <a:pt x="2164158" y="0"/>
                </a:cubicBezTo>
                <a:cubicBezTo>
                  <a:pt x="2276308" y="-4645"/>
                  <a:pt x="2438550" y="7541"/>
                  <a:pt x="2591579" y="0"/>
                </a:cubicBezTo>
                <a:cubicBezTo>
                  <a:pt x="2744608" y="-7541"/>
                  <a:pt x="3051059" y="41615"/>
                  <a:pt x="3170491" y="0"/>
                </a:cubicBezTo>
                <a:cubicBezTo>
                  <a:pt x="3289923" y="-41615"/>
                  <a:pt x="3610201" y="56431"/>
                  <a:pt x="3787276" y="0"/>
                </a:cubicBezTo>
                <a:cubicBezTo>
                  <a:pt x="3845657" y="240245"/>
                  <a:pt x="3773707" y="305984"/>
                  <a:pt x="3787276" y="568229"/>
                </a:cubicBezTo>
                <a:cubicBezTo>
                  <a:pt x="3800845" y="830474"/>
                  <a:pt x="3753179" y="858248"/>
                  <a:pt x="3787276" y="1114175"/>
                </a:cubicBezTo>
                <a:cubicBezTo>
                  <a:pt x="3585493" y="1122104"/>
                  <a:pt x="3424046" y="1100879"/>
                  <a:pt x="3170491" y="1114175"/>
                </a:cubicBezTo>
                <a:cubicBezTo>
                  <a:pt x="2916937" y="1127471"/>
                  <a:pt x="2858815" y="1070194"/>
                  <a:pt x="2629452" y="1114175"/>
                </a:cubicBezTo>
                <a:cubicBezTo>
                  <a:pt x="2400089" y="1158156"/>
                  <a:pt x="2349060" y="1108697"/>
                  <a:pt x="2126285" y="1114175"/>
                </a:cubicBezTo>
                <a:cubicBezTo>
                  <a:pt x="1903510" y="1119653"/>
                  <a:pt x="1702877" y="1090946"/>
                  <a:pt x="1547373" y="1114175"/>
                </a:cubicBezTo>
                <a:cubicBezTo>
                  <a:pt x="1391869" y="1137404"/>
                  <a:pt x="1187440" y="1103761"/>
                  <a:pt x="1082079" y="1114175"/>
                </a:cubicBezTo>
                <a:cubicBezTo>
                  <a:pt x="976718" y="1124589"/>
                  <a:pt x="739757" y="1108185"/>
                  <a:pt x="616785" y="1114175"/>
                </a:cubicBezTo>
                <a:cubicBezTo>
                  <a:pt x="493813" y="1120165"/>
                  <a:pt x="197085" y="1100319"/>
                  <a:pt x="0" y="1114175"/>
                </a:cubicBezTo>
                <a:cubicBezTo>
                  <a:pt x="-27230" y="865199"/>
                  <a:pt x="28531" y="661838"/>
                  <a:pt x="0" y="534804"/>
                </a:cubicBezTo>
                <a:cubicBezTo>
                  <a:pt x="-28531" y="407770"/>
                  <a:pt x="21305" y="179380"/>
                  <a:pt x="0" y="0"/>
                </a:cubicBezTo>
                <a:close/>
              </a:path>
              <a:path w="3787276" h="1114175" stroke="0" extrusionOk="0">
                <a:moveTo>
                  <a:pt x="0" y="0"/>
                </a:moveTo>
                <a:cubicBezTo>
                  <a:pt x="113631" y="-27455"/>
                  <a:pt x="342785" y="49632"/>
                  <a:pt x="465294" y="0"/>
                </a:cubicBezTo>
                <a:cubicBezTo>
                  <a:pt x="587803" y="-49632"/>
                  <a:pt x="783994" y="64540"/>
                  <a:pt x="1082079" y="0"/>
                </a:cubicBezTo>
                <a:cubicBezTo>
                  <a:pt x="1380165" y="-64540"/>
                  <a:pt x="1434879" y="45967"/>
                  <a:pt x="1585246" y="0"/>
                </a:cubicBezTo>
                <a:cubicBezTo>
                  <a:pt x="1735613" y="-45967"/>
                  <a:pt x="1956885" y="61047"/>
                  <a:pt x="2202030" y="0"/>
                </a:cubicBezTo>
                <a:cubicBezTo>
                  <a:pt x="2447175" y="-61047"/>
                  <a:pt x="2510809" y="33708"/>
                  <a:pt x="2667324" y="0"/>
                </a:cubicBezTo>
                <a:cubicBezTo>
                  <a:pt x="2823839" y="-33708"/>
                  <a:pt x="3034566" y="32277"/>
                  <a:pt x="3132618" y="0"/>
                </a:cubicBezTo>
                <a:cubicBezTo>
                  <a:pt x="3230670" y="-32277"/>
                  <a:pt x="3594217" y="63247"/>
                  <a:pt x="3787276" y="0"/>
                </a:cubicBezTo>
                <a:cubicBezTo>
                  <a:pt x="3827966" y="253196"/>
                  <a:pt x="3755440" y="301723"/>
                  <a:pt x="3787276" y="545946"/>
                </a:cubicBezTo>
                <a:cubicBezTo>
                  <a:pt x="3819112" y="790169"/>
                  <a:pt x="3733035" y="884131"/>
                  <a:pt x="3787276" y="1114175"/>
                </a:cubicBezTo>
                <a:cubicBezTo>
                  <a:pt x="3678405" y="1142681"/>
                  <a:pt x="3412833" y="1090724"/>
                  <a:pt x="3284109" y="1114175"/>
                </a:cubicBezTo>
                <a:cubicBezTo>
                  <a:pt x="3155385" y="1137626"/>
                  <a:pt x="2995716" y="1102273"/>
                  <a:pt x="2743070" y="1114175"/>
                </a:cubicBezTo>
                <a:cubicBezTo>
                  <a:pt x="2490424" y="1126077"/>
                  <a:pt x="2395354" y="1099882"/>
                  <a:pt x="2202030" y="1114175"/>
                </a:cubicBezTo>
                <a:cubicBezTo>
                  <a:pt x="2008706" y="1128468"/>
                  <a:pt x="1798013" y="1065469"/>
                  <a:pt x="1585246" y="1114175"/>
                </a:cubicBezTo>
                <a:cubicBezTo>
                  <a:pt x="1372479" y="1162881"/>
                  <a:pt x="1135381" y="1083182"/>
                  <a:pt x="1006333" y="1114175"/>
                </a:cubicBezTo>
                <a:cubicBezTo>
                  <a:pt x="877285" y="1145168"/>
                  <a:pt x="639000" y="1055450"/>
                  <a:pt x="503167" y="1114175"/>
                </a:cubicBezTo>
                <a:cubicBezTo>
                  <a:pt x="367334" y="1172900"/>
                  <a:pt x="156815" y="1112086"/>
                  <a:pt x="0" y="1114175"/>
                </a:cubicBezTo>
                <a:cubicBezTo>
                  <a:pt x="-56558" y="835846"/>
                  <a:pt x="55053" y="652300"/>
                  <a:pt x="0" y="534804"/>
                </a:cubicBezTo>
                <a:cubicBezTo>
                  <a:pt x="-55053" y="417308"/>
                  <a:pt x="26757" y="15736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42549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/>
              <a:t>حارِبٌ</a:t>
            </a:r>
            <a:endParaRPr lang="en-AE" sz="6600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3798F68-FB81-4275-8F57-F9826CDC672E}"/>
              </a:ext>
            </a:extLst>
          </p:cNvPr>
          <p:cNvSpPr/>
          <p:nvPr/>
        </p:nvSpPr>
        <p:spPr>
          <a:xfrm>
            <a:off x="7179560" y="1368049"/>
            <a:ext cx="3787276" cy="1114175"/>
          </a:xfrm>
          <a:custGeom>
            <a:avLst/>
            <a:gdLst>
              <a:gd name="connsiteX0" fmla="*/ 0 w 3787276"/>
              <a:gd name="connsiteY0" fmla="*/ 0 h 1114175"/>
              <a:gd name="connsiteX1" fmla="*/ 616785 w 3787276"/>
              <a:gd name="connsiteY1" fmla="*/ 0 h 1114175"/>
              <a:gd name="connsiteX2" fmla="*/ 1119952 w 3787276"/>
              <a:gd name="connsiteY2" fmla="*/ 0 h 1114175"/>
              <a:gd name="connsiteX3" fmla="*/ 1660991 w 3787276"/>
              <a:gd name="connsiteY3" fmla="*/ 0 h 1114175"/>
              <a:gd name="connsiteX4" fmla="*/ 2164158 w 3787276"/>
              <a:gd name="connsiteY4" fmla="*/ 0 h 1114175"/>
              <a:gd name="connsiteX5" fmla="*/ 2591579 w 3787276"/>
              <a:gd name="connsiteY5" fmla="*/ 0 h 1114175"/>
              <a:gd name="connsiteX6" fmla="*/ 3170491 w 3787276"/>
              <a:gd name="connsiteY6" fmla="*/ 0 h 1114175"/>
              <a:gd name="connsiteX7" fmla="*/ 3787276 w 3787276"/>
              <a:gd name="connsiteY7" fmla="*/ 0 h 1114175"/>
              <a:gd name="connsiteX8" fmla="*/ 3787276 w 3787276"/>
              <a:gd name="connsiteY8" fmla="*/ 568229 h 1114175"/>
              <a:gd name="connsiteX9" fmla="*/ 3787276 w 3787276"/>
              <a:gd name="connsiteY9" fmla="*/ 1114175 h 1114175"/>
              <a:gd name="connsiteX10" fmla="*/ 3170491 w 3787276"/>
              <a:gd name="connsiteY10" fmla="*/ 1114175 h 1114175"/>
              <a:gd name="connsiteX11" fmla="*/ 2629452 w 3787276"/>
              <a:gd name="connsiteY11" fmla="*/ 1114175 h 1114175"/>
              <a:gd name="connsiteX12" fmla="*/ 2126285 w 3787276"/>
              <a:gd name="connsiteY12" fmla="*/ 1114175 h 1114175"/>
              <a:gd name="connsiteX13" fmla="*/ 1547373 w 3787276"/>
              <a:gd name="connsiteY13" fmla="*/ 1114175 h 1114175"/>
              <a:gd name="connsiteX14" fmla="*/ 1082079 w 3787276"/>
              <a:gd name="connsiteY14" fmla="*/ 1114175 h 1114175"/>
              <a:gd name="connsiteX15" fmla="*/ 616785 w 3787276"/>
              <a:gd name="connsiteY15" fmla="*/ 1114175 h 1114175"/>
              <a:gd name="connsiteX16" fmla="*/ 0 w 3787276"/>
              <a:gd name="connsiteY16" fmla="*/ 1114175 h 1114175"/>
              <a:gd name="connsiteX17" fmla="*/ 0 w 3787276"/>
              <a:gd name="connsiteY17" fmla="*/ 534804 h 1114175"/>
              <a:gd name="connsiteX18" fmla="*/ 0 w 3787276"/>
              <a:gd name="connsiteY18" fmla="*/ 0 h 111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87276" h="1114175" fill="none" extrusionOk="0">
                <a:moveTo>
                  <a:pt x="0" y="0"/>
                </a:moveTo>
                <a:cubicBezTo>
                  <a:pt x="181284" y="-65507"/>
                  <a:pt x="315040" y="18346"/>
                  <a:pt x="616785" y="0"/>
                </a:cubicBezTo>
                <a:cubicBezTo>
                  <a:pt x="918530" y="-18346"/>
                  <a:pt x="902523" y="52145"/>
                  <a:pt x="1119952" y="0"/>
                </a:cubicBezTo>
                <a:cubicBezTo>
                  <a:pt x="1337381" y="-52145"/>
                  <a:pt x="1411404" y="4218"/>
                  <a:pt x="1660991" y="0"/>
                </a:cubicBezTo>
                <a:cubicBezTo>
                  <a:pt x="1910578" y="-4218"/>
                  <a:pt x="2052008" y="4645"/>
                  <a:pt x="2164158" y="0"/>
                </a:cubicBezTo>
                <a:cubicBezTo>
                  <a:pt x="2276308" y="-4645"/>
                  <a:pt x="2438550" y="7541"/>
                  <a:pt x="2591579" y="0"/>
                </a:cubicBezTo>
                <a:cubicBezTo>
                  <a:pt x="2744608" y="-7541"/>
                  <a:pt x="3051059" y="41615"/>
                  <a:pt x="3170491" y="0"/>
                </a:cubicBezTo>
                <a:cubicBezTo>
                  <a:pt x="3289923" y="-41615"/>
                  <a:pt x="3610201" y="56431"/>
                  <a:pt x="3787276" y="0"/>
                </a:cubicBezTo>
                <a:cubicBezTo>
                  <a:pt x="3845657" y="240245"/>
                  <a:pt x="3773707" y="305984"/>
                  <a:pt x="3787276" y="568229"/>
                </a:cubicBezTo>
                <a:cubicBezTo>
                  <a:pt x="3800845" y="830474"/>
                  <a:pt x="3753179" y="858248"/>
                  <a:pt x="3787276" y="1114175"/>
                </a:cubicBezTo>
                <a:cubicBezTo>
                  <a:pt x="3585493" y="1122104"/>
                  <a:pt x="3424046" y="1100879"/>
                  <a:pt x="3170491" y="1114175"/>
                </a:cubicBezTo>
                <a:cubicBezTo>
                  <a:pt x="2916937" y="1127471"/>
                  <a:pt x="2858815" y="1070194"/>
                  <a:pt x="2629452" y="1114175"/>
                </a:cubicBezTo>
                <a:cubicBezTo>
                  <a:pt x="2400089" y="1158156"/>
                  <a:pt x="2349060" y="1108697"/>
                  <a:pt x="2126285" y="1114175"/>
                </a:cubicBezTo>
                <a:cubicBezTo>
                  <a:pt x="1903510" y="1119653"/>
                  <a:pt x="1702877" y="1090946"/>
                  <a:pt x="1547373" y="1114175"/>
                </a:cubicBezTo>
                <a:cubicBezTo>
                  <a:pt x="1391869" y="1137404"/>
                  <a:pt x="1187440" y="1103761"/>
                  <a:pt x="1082079" y="1114175"/>
                </a:cubicBezTo>
                <a:cubicBezTo>
                  <a:pt x="976718" y="1124589"/>
                  <a:pt x="739757" y="1108185"/>
                  <a:pt x="616785" y="1114175"/>
                </a:cubicBezTo>
                <a:cubicBezTo>
                  <a:pt x="493813" y="1120165"/>
                  <a:pt x="197085" y="1100319"/>
                  <a:pt x="0" y="1114175"/>
                </a:cubicBezTo>
                <a:cubicBezTo>
                  <a:pt x="-27230" y="865199"/>
                  <a:pt x="28531" y="661838"/>
                  <a:pt x="0" y="534804"/>
                </a:cubicBezTo>
                <a:cubicBezTo>
                  <a:pt x="-28531" y="407770"/>
                  <a:pt x="21305" y="179380"/>
                  <a:pt x="0" y="0"/>
                </a:cubicBezTo>
                <a:close/>
              </a:path>
              <a:path w="3787276" h="1114175" stroke="0" extrusionOk="0">
                <a:moveTo>
                  <a:pt x="0" y="0"/>
                </a:moveTo>
                <a:cubicBezTo>
                  <a:pt x="113631" y="-27455"/>
                  <a:pt x="342785" y="49632"/>
                  <a:pt x="465294" y="0"/>
                </a:cubicBezTo>
                <a:cubicBezTo>
                  <a:pt x="587803" y="-49632"/>
                  <a:pt x="783994" y="64540"/>
                  <a:pt x="1082079" y="0"/>
                </a:cubicBezTo>
                <a:cubicBezTo>
                  <a:pt x="1380165" y="-64540"/>
                  <a:pt x="1434879" y="45967"/>
                  <a:pt x="1585246" y="0"/>
                </a:cubicBezTo>
                <a:cubicBezTo>
                  <a:pt x="1735613" y="-45967"/>
                  <a:pt x="1956885" y="61047"/>
                  <a:pt x="2202030" y="0"/>
                </a:cubicBezTo>
                <a:cubicBezTo>
                  <a:pt x="2447175" y="-61047"/>
                  <a:pt x="2510809" y="33708"/>
                  <a:pt x="2667324" y="0"/>
                </a:cubicBezTo>
                <a:cubicBezTo>
                  <a:pt x="2823839" y="-33708"/>
                  <a:pt x="3034566" y="32277"/>
                  <a:pt x="3132618" y="0"/>
                </a:cubicBezTo>
                <a:cubicBezTo>
                  <a:pt x="3230670" y="-32277"/>
                  <a:pt x="3594217" y="63247"/>
                  <a:pt x="3787276" y="0"/>
                </a:cubicBezTo>
                <a:cubicBezTo>
                  <a:pt x="3827966" y="253196"/>
                  <a:pt x="3755440" y="301723"/>
                  <a:pt x="3787276" y="545946"/>
                </a:cubicBezTo>
                <a:cubicBezTo>
                  <a:pt x="3819112" y="790169"/>
                  <a:pt x="3733035" y="884131"/>
                  <a:pt x="3787276" y="1114175"/>
                </a:cubicBezTo>
                <a:cubicBezTo>
                  <a:pt x="3678405" y="1142681"/>
                  <a:pt x="3412833" y="1090724"/>
                  <a:pt x="3284109" y="1114175"/>
                </a:cubicBezTo>
                <a:cubicBezTo>
                  <a:pt x="3155385" y="1137626"/>
                  <a:pt x="2995716" y="1102273"/>
                  <a:pt x="2743070" y="1114175"/>
                </a:cubicBezTo>
                <a:cubicBezTo>
                  <a:pt x="2490424" y="1126077"/>
                  <a:pt x="2395354" y="1099882"/>
                  <a:pt x="2202030" y="1114175"/>
                </a:cubicBezTo>
                <a:cubicBezTo>
                  <a:pt x="2008706" y="1128468"/>
                  <a:pt x="1798013" y="1065469"/>
                  <a:pt x="1585246" y="1114175"/>
                </a:cubicBezTo>
                <a:cubicBezTo>
                  <a:pt x="1372479" y="1162881"/>
                  <a:pt x="1135381" y="1083182"/>
                  <a:pt x="1006333" y="1114175"/>
                </a:cubicBezTo>
                <a:cubicBezTo>
                  <a:pt x="877285" y="1145168"/>
                  <a:pt x="639000" y="1055450"/>
                  <a:pt x="503167" y="1114175"/>
                </a:cubicBezTo>
                <a:cubicBezTo>
                  <a:pt x="367334" y="1172900"/>
                  <a:pt x="156815" y="1112086"/>
                  <a:pt x="0" y="1114175"/>
                </a:cubicBezTo>
                <a:cubicBezTo>
                  <a:pt x="-56558" y="835846"/>
                  <a:pt x="55053" y="652300"/>
                  <a:pt x="0" y="534804"/>
                </a:cubicBezTo>
                <a:cubicBezTo>
                  <a:pt x="-55053" y="417308"/>
                  <a:pt x="26757" y="15736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42549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/>
              <a:t>حِـرْصٌ</a:t>
            </a:r>
            <a:endParaRPr lang="en-AE" sz="6600" b="1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049EA8-290B-4F8C-9057-9A45E9EF3166}"/>
              </a:ext>
            </a:extLst>
          </p:cNvPr>
          <p:cNvSpPr/>
          <p:nvPr/>
        </p:nvSpPr>
        <p:spPr>
          <a:xfrm>
            <a:off x="7168890" y="1422441"/>
            <a:ext cx="3787276" cy="1114175"/>
          </a:xfrm>
          <a:custGeom>
            <a:avLst/>
            <a:gdLst>
              <a:gd name="connsiteX0" fmla="*/ 0 w 3787276"/>
              <a:gd name="connsiteY0" fmla="*/ 0 h 1114175"/>
              <a:gd name="connsiteX1" fmla="*/ 616785 w 3787276"/>
              <a:gd name="connsiteY1" fmla="*/ 0 h 1114175"/>
              <a:gd name="connsiteX2" fmla="*/ 1119952 w 3787276"/>
              <a:gd name="connsiteY2" fmla="*/ 0 h 1114175"/>
              <a:gd name="connsiteX3" fmla="*/ 1660991 w 3787276"/>
              <a:gd name="connsiteY3" fmla="*/ 0 h 1114175"/>
              <a:gd name="connsiteX4" fmla="*/ 2164158 w 3787276"/>
              <a:gd name="connsiteY4" fmla="*/ 0 h 1114175"/>
              <a:gd name="connsiteX5" fmla="*/ 2591579 w 3787276"/>
              <a:gd name="connsiteY5" fmla="*/ 0 h 1114175"/>
              <a:gd name="connsiteX6" fmla="*/ 3170491 w 3787276"/>
              <a:gd name="connsiteY6" fmla="*/ 0 h 1114175"/>
              <a:gd name="connsiteX7" fmla="*/ 3787276 w 3787276"/>
              <a:gd name="connsiteY7" fmla="*/ 0 h 1114175"/>
              <a:gd name="connsiteX8" fmla="*/ 3787276 w 3787276"/>
              <a:gd name="connsiteY8" fmla="*/ 568229 h 1114175"/>
              <a:gd name="connsiteX9" fmla="*/ 3787276 w 3787276"/>
              <a:gd name="connsiteY9" fmla="*/ 1114175 h 1114175"/>
              <a:gd name="connsiteX10" fmla="*/ 3170491 w 3787276"/>
              <a:gd name="connsiteY10" fmla="*/ 1114175 h 1114175"/>
              <a:gd name="connsiteX11" fmla="*/ 2629452 w 3787276"/>
              <a:gd name="connsiteY11" fmla="*/ 1114175 h 1114175"/>
              <a:gd name="connsiteX12" fmla="*/ 2126285 w 3787276"/>
              <a:gd name="connsiteY12" fmla="*/ 1114175 h 1114175"/>
              <a:gd name="connsiteX13" fmla="*/ 1547373 w 3787276"/>
              <a:gd name="connsiteY13" fmla="*/ 1114175 h 1114175"/>
              <a:gd name="connsiteX14" fmla="*/ 1082079 w 3787276"/>
              <a:gd name="connsiteY14" fmla="*/ 1114175 h 1114175"/>
              <a:gd name="connsiteX15" fmla="*/ 616785 w 3787276"/>
              <a:gd name="connsiteY15" fmla="*/ 1114175 h 1114175"/>
              <a:gd name="connsiteX16" fmla="*/ 0 w 3787276"/>
              <a:gd name="connsiteY16" fmla="*/ 1114175 h 1114175"/>
              <a:gd name="connsiteX17" fmla="*/ 0 w 3787276"/>
              <a:gd name="connsiteY17" fmla="*/ 534804 h 1114175"/>
              <a:gd name="connsiteX18" fmla="*/ 0 w 3787276"/>
              <a:gd name="connsiteY18" fmla="*/ 0 h 111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87276" h="1114175" fill="none" extrusionOk="0">
                <a:moveTo>
                  <a:pt x="0" y="0"/>
                </a:moveTo>
                <a:cubicBezTo>
                  <a:pt x="181284" y="-65507"/>
                  <a:pt x="315040" y="18346"/>
                  <a:pt x="616785" y="0"/>
                </a:cubicBezTo>
                <a:cubicBezTo>
                  <a:pt x="918530" y="-18346"/>
                  <a:pt x="902523" y="52145"/>
                  <a:pt x="1119952" y="0"/>
                </a:cubicBezTo>
                <a:cubicBezTo>
                  <a:pt x="1337381" y="-52145"/>
                  <a:pt x="1411404" y="4218"/>
                  <a:pt x="1660991" y="0"/>
                </a:cubicBezTo>
                <a:cubicBezTo>
                  <a:pt x="1910578" y="-4218"/>
                  <a:pt x="2052008" y="4645"/>
                  <a:pt x="2164158" y="0"/>
                </a:cubicBezTo>
                <a:cubicBezTo>
                  <a:pt x="2276308" y="-4645"/>
                  <a:pt x="2438550" y="7541"/>
                  <a:pt x="2591579" y="0"/>
                </a:cubicBezTo>
                <a:cubicBezTo>
                  <a:pt x="2744608" y="-7541"/>
                  <a:pt x="3051059" y="41615"/>
                  <a:pt x="3170491" y="0"/>
                </a:cubicBezTo>
                <a:cubicBezTo>
                  <a:pt x="3289923" y="-41615"/>
                  <a:pt x="3610201" y="56431"/>
                  <a:pt x="3787276" y="0"/>
                </a:cubicBezTo>
                <a:cubicBezTo>
                  <a:pt x="3845657" y="240245"/>
                  <a:pt x="3773707" y="305984"/>
                  <a:pt x="3787276" y="568229"/>
                </a:cubicBezTo>
                <a:cubicBezTo>
                  <a:pt x="3800845" y="830474"/>
                  <a:pt x="3753179" y="858248"/>
                  <a:pt x="3787276" y="1114175"/>
                </a:cubicBezTo>
                <a:cubicBezTo>
                  <a:pt x="3585493" y="1122104"/>
                  <a:pt x="3424046" y="1100879"/>
                  <a:pt x="3170491" y="1114175"/>
                </a:cubicBezTo>
                <a:cubicBezTo>
                  <a:pt x="2916937" y="1127471"/>
                  <a:pt x="2858815" y="1070194"/>
                  <a:pt x="2629452" y="1114175"/>
                </a:cubicBezTo>
                <a:cubicBezTo>
                  <a:pt x="2400089" y="1158156"/>
                  <a:pt x="2349060" y="1108697"/>
                  <a:pt x="2126285" y="1114175"/>
                </a:cubicBezTo>
                <a:cubicBezTo>
                  <a:pt x="1903510" y="1119653"/>
                  <a:pt x="1702877" y="1090946"/>
                  <a:pt x="1547373" y="1114175"/>
                </a:cubicBezTo>
                <a:cubicBezTo>
                  <a:pt x="1391869" y="1137404"/>
                  <a:pt x="1187440" y="1103761"/>
                  <a:pt x="1082079" y="1114175"/>
                </a:cubicBezTo>
                <a:cubicBezTo>
                  <a:pt x="976718" y="1124589"/>
                  <a:pt x="739757" y="1108185"/>
                  <a:pt x="616785" y="1114175"/>
                </a:cubicBezTo>
                <a:cubicBezTo>
                  <a:pt x="493813" y="1120165"/>
                  <a:pt x="197085" y="1100319"/>
                  <a:pt x="0" y="1114175"/>
                </a:cubicBezTo>
                <a:cubicBezTo>
                  <a:pt x="-27230" y="865199"/>
                  <a:pt x="28531" y="661838"/>
                  <a:pt x="0" y="534804"/>
                </a:cubicBezTo>
                <a:cubicBezTo>
                  <a:pt x="-28531" y="407770"/>
                  <a:pt x="21305" y="179380"/>
                  <a:pt x="0" y="0"/>
                </a:cubicBezTo>
                <a:close/>
              </a:path>
              <a:path w="3787276" h="1114175" stroke="0" extrusionOk="0">
                <a:moveTo>
                  <a:pt x="0" y="0"/>
                </a:moveTo>
                <a:cubicBezTo>
                  <a:pt x="113631" y="-27455"/>
                  <a:pt x="342785" y="49632"/>
                  <a:pt x="465294" y="0"/>
                </a:cubicBezTo>
                <a:cubicBezTo>
                  <a:pt x="587803" y="-49632"/>
                  <a:pt x="783994" y="64540"/>
                  <a:pt x="1082079" y="0"/>
                </a:cubicBezTo>
                <a:cubicBezTo>
                  <a:pt x="1380165" y="-64540"/>
                  <a:pt x="1434879" y="45967"/>
                  <a:pt x="1585246" y="0"/>
                </a:cubicBezTo>
                <a:cubicBezTo>
                  <a:pt x="1735613" y="-45967"/>
                  <a:pt x="1956885" y="61047"/>
                  <a:pt x="2202030" y="0"/>
                </a:cubicBezTo>
                <a:cubicBezTo>
                  <a:pt x="2447175" y="-61047"/>
                  <a:pt x="2510809" y="33708"/>
                  <a:pt x="2667324" y="0"/>
                </a:cubicBezTo>
                <a:cubicBezTo>
                  <a:pt x="2823839" y="-33708"/>
                  <a:pt x="3034566" y="32277"/>
                  <a:pt x="3132618" y="0"/>
                </a:cubicBezTo>
                <a:cubicBezTo>
                  <a:pt x="3230670" y="-32277"/>
                  <a:pt x="3594217" y="63247"/>
                  <a:pt x="3787276" y="0"/>
                </a:cubicBezTo>
                <a:cubicBezTo>
                  <a:pt x="3827966" y="253196"/>
                  <a:pt x="3755440" y="301723"/>
                  <a:pt x="3787276" y="545946"/>
                </a:cubicBezTo>
                <a:cubicBezTo>
                  <a:pt x="3819112" y="790169"/>
                  <a:pt x="3733035" y="884131"/>
                  <a:pt x="3787276" y="1114175"/>
                </a:cubicBezTo>
                <a:cubicBezTo>
                  <a:pt x="3678405" y="1142681"/>
                  <a:pt x="3412833" y="1090724"/>
                  <a:pt x="3284109" y="1114175"/>
                </a:cubicBezTo>
                <a:cubicBezTo>
                  <a:pt x="3155385" y="1137626"/>
                  <a:pt x="2995716" y="1102273"/>
                  <a:pt x="2743070" y="1114175"/>
                </a:cubicBezTo>
                <a:cubicBezTo>
                  <a:pt x="2490424" y="1126077"/>
                  <a:pt x="2395354" y="1099882"/>
                  <a:pt x="2202030" y="1114175"/>
                </a:cubicBezTo>
                <a:cubicBezTo>
                  <a:pt x="2008706" y="1128468"/>
                  <a:pt x="1798013" y="1065469"/>
                  <a:pt x="1585246" y="1114175"/>
                </a:cubicBezTo>
                <a:cubicBezTo>
                  <a:pt x="1372479" y="1162881"/>
                  <a:pt x="1135381" y="1083182"/>
                  <a:pt x="1006333" y="1114175"/>
                </a:cubicBezTo>
                <a:cubicBezTo>
                  <a:pt x="877285" y="1145168"/>
                  <a:pt x="639000" y="1055450"/>
                  <a:pt x="503167" y="1114175"/>
                </a:cubicBezTo>
                <a:cubicBezTo>
                  <a:pt x="367334" y="1172900"/>
                  <a:pt x="156815" y="1112086"/>
                  <a:pt x="0" y="1114175"/>
                </a:cubicBezTo>
                <a:cubicBezTo>
                  <a:pt x="-56558" y="835846"/>
                  <a:pt x="55053" y="652300"/>
                  <a:pt x="0" y="534804"/>
                </a:cubicBezTo>
                <a:cubicBezTo>
                  <a:pt x="-55053" y="417308"/>
                  <a:pt x="26757" y="15736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42549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/>
              <a:t>ظُروفٌ</a:t>
            </a:r>
            <a:endParaRPr lang="en-AE" sz="6600" b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DBF549A-F0C5-4227-B163-BF35D5A154D4}"/>
              </a:ext>
            </a:extLst>
          </p:cNvPr>
          <p:cNvSpPr/>
          <p:nvPr/>
        </p:nvSpPr>
        <p:spPr>
          <a:xfrm>
            <a:off x="7137829" y="1368049"/>
            <a:ext cx="3787276" cy="1114175"/>
          </a:xfrm>
          <a:custGeom>
            <a:avLst/>
            <a:gdLst>
              <a:gd name="connsiteX0" fmla="*/ 0 w 3787276"/>
              <a:gd name="connsiteY0" fmla="*/ 0 h 1114175"/>
              <a:gd name="connsiteX1" fmla="*/ 616785 w 3787276"/>
              <a:gd name="connsiteY1" fmla="*/ 0 h 1114175"/>
              <a:gd name="connsiteX2" fmla="*/ 1119952 w 3787276"/>
              <a:gd name="connsiteY2" fmla="*/ 0 h 1114175"/>
              <a:gd name="connsiteX3" fmla="*/ 1660991 w 3787276"/>
              <a:gd name="connsiteY3" fmla="*/ 0 h 1114175"/>
              <a:gd name="connsiteX4" fmla="*/ 2164158 w 3787276"/>
              <a:gd name="connsiteY4" fmla="*/ 0 h 1114175"/>
              <a:gd name="connsiteX5" fmla="*/ 2591579 w 3787276"/>
              <a:gd name="connsiteY5" fmla="*/ 0 h 1114175"/>
              <a:gd name="connsiteX6" fmla="*/ 3170491 w 3787276"/>
              <a:gd name="connsiteY6" fmla="*/ 0 h 1114175"/>
              <a:gd name="connsiteX7" fmla="*/ 3787276 w 3787276"/>
              <a:gd name="connsiteY7" fmla="*/ 0 h 1114175"/>
              <a:gd name="connsiteX8" fmla="*/ 3787276 w 3787276"/>
              <a:gd name="connsiteY8" fmla="*/ 568229 h 1114175"/>
              <a:gd name="connsiteX9" fmla="*/ 3787276 w 3787276"/>
              <a:gd name="connsiteY9" fmla="*/ 1114175 h 1114175"/>
              <a:gd name="connsiteX10" fmla="*/ 3170491 w 3787276"/>
              <a:gd name="connsiteY10" fmla="*/ 1114175 h 1114175"/>
              <a:gd name="connsiteX11" fmla="*/ 2629452 w 3787276"/>
              <a:gd name="connsiteY11" fmla="*/ 1114175 h 1114175"/>
              <a:gd name="connsiteX12" fmla="*/ 2126285 w 3787276"/>
              <a:gd name="connsiteY12" fmla="*/ 1114175 h 1114175"/>
              <a:gd name="connsiteX13" fmla="*/ 1547373 w 3787276"/>
              <a:gd name="connsiteY13" fmla="*/ 1114175 h 1114175"/>
              <a:gd name="connsiteX14" fmla="*/ 1082079 w 3787276"/>
              <a:gd name="connsiteY14" fmla="*/ 1114175 h 1114175"/>
              <a:gd name="connsiteX15" fmla="*/ 616785 w 3787276"/>
              <a:gd name="connsiteY15" fmla="*/ 1114175 h 1114175"/>
              <a:gd name="connsiteX16" fmla="*/ 0 w 3787276"/>
              <a:gd name="connsiteY16" fmla="*/ 1114175 h 1114175"/>
              <a:gd name="connsiteX17" fmla="*/ 0 w 3787276"/>
              <a:gd name="connsiteY17" fmla="*/ 534804 h 1114175"/>
              <a:gd name="connsiteX18" fmla="*/ 0 w 3787276"/>
              <a:gd name="connsiteY18" fmla="*/ 0 h 111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87276" h="1114175" fill="none" extrusionOk="0">
                <a:moveTo>
                  <a:pt x="0" y="0"/>
                </a:moveTo>
                <a:cubicBezTo>
                  <a:pt x="181284" y="-65507"/>
                  <a:pt x="315040" y="18346"/>
                  <a:pt x="616785" y="0"/>
                </a:cubicBezTo>
                <a:cubicBezTo>
                  <a:pt x="918530" y="-18346"/>
                  <a:pt x="902523" y="52145"/>
                  <a:pt x="1119952" y="0"/>
                </a:cubicBezTo>
                <a:cubicBezTo>
                  <a:pt x="1337381" y="-52145"/>
                  <a:pt x="1411404" y="4218"/>
                  <a:pt x="1660991" y="0"/>
                </a:cubicBezTo>
                <a:cubicBezTo>
                  <a:pt x="1910578" y="-4218"/>
                  <a:pt x="2052008" y="4645"/>
                  <a:pt x="2164158" y="0"/>
                </a:cubicBezTo>
                <a:cubicBezTo>
                  <a:pt x="2276308" y="-4645"/>
                  <a:pt x="2438550" y="7541"/>
                  <a:pt x="2591579" y="0"/>
                </a:cubicBezTo>
                <a:cubicBezTo>
                  <a:pt x="2744608" y="-7541"/>
                  <a:pt x="3051059" y="41615"/>
                  <a:pt x="3170491" y="0"/>
                </a:cubicBezTo>
                <a:cubicBezTo>
                  <a:pt x="3289923" y="-41615"/>
                  <a:pt x="3610201" y="56431"/>
                  <a:pt x="3787276" y="0"/>
                </a:cubicBezTo>
                <a:cubicBezTo>
                  <a:pt x="3845657" y="240245"/>
                  <a:pt x="3773707" y="305984"/>
                  <a:pt x="3787276" y="568229"/>
                </a:cubicBezTo>
                <a:cubicBezTo>
                  <a:pt x="3800845" y="830474"/>
                  <a:pt x="3753179" y="858248"/>
                  <a:pt x="3787276" y="1114175"/>
                </a:cubicBezTo>
                <a:cubicBezTo>
                  <a:pt x="3585493" y="1122104"/>
                  <a:pt x="3424046" y="1100879"/>
                  <a:pt x="3170491" y="1114175"/>
                </a:cubicBezTo>
                <a:cubicBezTo>
                  <a:pt x="2916937" y="1127471"/>
                  <a:pt x="2858815" y="1070194"/>
                  <a:pt x="2629452" y="1114175"/>
                </a:cubicBezTo>
                <a:cubicBezTo>
                  <a:pt x="2400089" y="1158156"/>
                  <a:pt x="2349060" y="1108697"/>
                  <a:pt x="2126285" y="1114175"/>
                </a:cubicBezTo>
                <a:cubicBezTo>
                  <a:pt x="1903510" y="1119653"/>
                  <a:pt x="1702877" y="1090946"/>
                  <a:pt x="1547373" y="1114175"/>
                </a:cubicBezTo>
                <a:cubicBezTo>
                  <a:pt x="1391869" y="1137404"/>
                  <a:pt x="1187440" y="1103761"/>
                  <a:pt x="1082079" y="1114175"/>
                </a:cubicBezTo>
                <a:cubicBezTo>
                  <a:pt x="976718" y="1124589"/>
                  <a:pt x="739757" y="1108185"/>
                  <a:pt x="616785" y="1114175"/>
                </a:cubicBezTo>
                <a:cubicBezTo>
                  <a:pt x="493813" y="1120165"/>
                  <a:pt x="197085" y="1100319"/>
                  <a:pt x="0" y="1114175"/>
                </a:cubicBezTo>
                <a:cubicBezTo>
                  <a:pt x="-27230" y="865199"/>
                  <a:pt x="28531" y="661838"/>
                  <a:pt x="0" y="534804"/>
                </a:cubicBezTo>
                <a:cubicBezTo>
                  <a:pt x="-28531" y="407770"/>
                  <a:pt x="21305" y="179380"/>
                  <a:pt x="0" y="0"/>
                </a:cubicBezTo>
                <a:close/>
              </a:path>
              <a:path w="3787276" h="1114175" stroke="0" extrusionOk="0">
                <a:moveTo>
                  <a:pt x="0" y="0"/>
                </a:moveTo>
                <a:cubicBezTo>
                  <a:pt x="113631" y="-27455"/>
                  <a:pt x="342785" y="49632"/>
                  <a:pt x="465294" y="0"/>
                </a:cubicBezTo>
                <a:cubicBezTo>
                  <a:pt x="587803" y="-49632"/>
                  <a:pt x="783994" y="64540"/>
                  <a:pt x="1082079" y="0"/>
                </a:cubicBezTo>
                <a:cubicBezTo>
                  <a:pt x="1380165" y="-64540"/>
                  <a:pt x="1434879" y="45967"/>
                  <a:pt x="1585246" y="0"/>
                </a:cubicBezTo>
                <a:cubicBezTo>
                  <a:pt x="1735613" y="-45967"/>
                  <a:pt x="1956885" y="61047"/>
                  <a:pt x="2202030" y="0"/>
                </a:cubicBezTo>
                <a:cubicBezTo>
                  <a:pt x="2447175" y="-61047"/>
                  <a:pt x="2510809" y="33708"/>
                  <a:pt x="2667324" y="0"/>
                </a:cubicBezTo>
                <a:cubicBezTo>
                  <a:pt x="2823839" y="-33708"/>
                  <a:pt x="3034566" y="32277"/>
                  <a:pt x="3132618" y="0"/>
                </a:cubicBezTo>
                <a:cubicBezTo>
                  <a:pt x="3230670" y="-32277"/>
                  <a:pt x="3594217" y="63247"/>
                  <a:pt x="3787276" y="0"/>
                </a:cubicBezTo>
                <a:cubicBezTo>
                  <a:pt x="3827966" y="253196"/>
                  <a:pt x="3755440" y="301723"/>
                  <a:pt x="3787276" y="545946"/>
                </a:cubicBezTo>
                <a:cubicBezTo>
                  <a:pt x="3819112" y="790169"/>
                  <a:pt x="3733035" y="884131"/>
                  <a:pt x="3787276" y="1114175"/>
                </a:cubicBezTo>
                <a:cubicBezTo>
                  <a:pt x="3678405" y="1142681"/>
                  <a:pt x="3412833" y="1090724"/>
                  <a:pt x="3284109" y="1114175"/>
                </a:cubicBezTo>
                <a:cubicBezTo>
                  <a:pt x="3155385" y="1137626"/>
                  <a:pt x="2995716" y="1102273"/>
                  <a:pt x="2743070" y="1114175"/>
                </a:cubicBezTo>
                <a:cubicBezTo>
                  <a:pt x="2490424" y="1126077"/>
                  <a:pt x="2395354" y="1099882"/>
                  <a:pt x="2202030" y="1114175"/>
                </a:cubicBezTo>
                <a:cubicBezTo>
                  <a:pt x="2008706" y="1128468"/>
                  <a:pt x="1798013" y="1065469"/>
                  <a:pt x="1585246" y="1114175"/>
                </a:cubicBezTo>
                <a:cubicBezTo>
                  <a:pt x="1372479" y="1162881"/>
                  <a:pt x="1135381" y="1083182"/>
                  <a:pt x="1006333" y="1114175"/>
                </a:cubicBezTo>
                <a:cubicBezTo>
                  <a:pt x="877285" y="1145168"/>
                  <a:pt x="639000" y="1055450"/>
                  <a:pt x="503167" y="1114175"/>
                </a:cubicBezTo>
                <a:cubicBezTo>
                  <a:pt x="367334" y="1172900"/>
                  <a:pt x="156815" y="1112086"/>
                  <a:pt x="0" y="1114175"/>
                </a:cubicBezTo>
                <a:cubicBezTo>
                  <a:pt x="-56558" y="835846"/>
                  <a:pt x="55053" y="652300"/>
                  <a:pt x="0" y="534804"/>
                </a:cubicBezTo>
                <a:cubicBezTo>
                  <a:pt x="-55053" y="417308"/>
                  <a:pt x="26757" y="15736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42549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/>
              <a:t>أَظافِرٌ</a:t>
            </a:r>
            <a:endParaRPr lang="en-AE" sz="66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BCD241-44A3-42CF-862E-BDAA47A2CF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05FF79FA-8341-44A0-B6F6-4CE48D80C8A3}"/>
              </a:ext>
            </a:extLst>
          </p:cNvPr>
          <p:cNvSpPr/>
          <p:nvPr/>
        </p:nvSpPr>
        <p:spPr>
          <a:xfrm>
            <a:off x="-1" y="130884"/>
            <a:ext cx="2175933" cy="721519"/>
          </a:xfrm>
          <a:custGeom>
            <a:avLst/>
            <a:gdLst>
              <a:gd name="connsiteX0" fmla="*/ 0 w 2175933"/>
              <a:gd name="connsiteY0" fmla="*/ 0 h 721519"/>
              <a:gd name="connsiteX1" fmla="*/ 417490 w 2175933"/>
              <a:gd name="connsiteY1" fmla="*/ 0 h 721519"/>
              <a:gd name="connsiteX2" fmla="*/ 834980 w 2175933"/>
              <a:gd name="connsiteY2" fmla="*/ 0 h 721519"/>
              <a:gd name="connsiteX3" fmla="*/ 1234318 w 2175933"/>
              <a:gd name="connsiteY3" fmla="*/ 0 h 721519"/>
              <a:gd name="connsiteX4" fmla="*/ 1815174 w 2175933"/>
              <a:gd name="connsiteY4" fmla="*/ 0 h 721519"/>
              <a:gd name="connsiteX5" fmla="*/ 2175933 w 2175933"/>
              <a:gd name="connsiteY5" fmla="*/ 360760 h 721519"/>
              <a:gd name="connsiteX6" fmla="*/ 1815174 w 2175933"/>
              <a:gd name="connsiteY6" fmla="*/ 721519 h 721519"/>
              <a:gd name="connsiteX7" fmla="*/ 1379532 w 2175933"/>
              <a:gd name="connsiteY7" fmla="*/ 721519 h 721519"/>
              <a:gd name="connsiteX8" fmla="*/ 889435 w 2175933"/>
              <a:gd name="connsiteY8" fmla="*/ 721519 h 721519"/>
              <a:gd name="connsiteX9" fmla="*/ 490097 w 2175933"/>
              <a:gd name="connsiteY9" fmla="*/ 721519 h 721519"/>
              <a:gd name="connsiteX10" fmla="*/ 0 w 2175933"/>
              <a:gd name="connsiteY10" fmla="*/ 721519 h 721519"/>
              <a:gd name="connsiteX11" fmla="*/ 0 w 2175933"/>
              <a:gd name="connsiteY11" fmla="*/ 367975 h 721519"/>
              <a:gd name="connsiteX12" fmla="*/ 0 w 2175933"/>
              <a:gd name="connsiteY12" fmla="*/ 0 h 72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721519" fill="none" extrusionOk="0">
                <a:moveTo>
                  <a:pt x="0" y="0"/>
                </a:moveTo>
                <a:cubicBezTo>
                  <a:pt x="101446" y="-33425"/>
                  <a:pt x="297519" y="21"/>
                  <a:pt x="417490" y="0"/>
                </a:cubicBezTo>
                <a:cubicBezTo>
                  <a:pt x="537461" y="-21"/>
                  <a:pt x="711006" y="42643"/>
                  <a:pt x="834980" y="0"/>
                </a:cubicBezTo>
                <a:cubicBezTo>
                  <a:pt x="958954" y="-42643"/>
                  <a:pt x="1088063" y="20649"/>
                  <a:pt x="1234318" y="0"/>
                </a:cubicBezTo>
                <a:cubicBezTo>
                  <a:pt x="1380573" y="-20649"/>
                  <a:pt x="1674128" y="68457"/>
                  <a:pt x="1815174" y="0"/>
                </a:cubicBezTo>
                <a:cubicBezTo>
                  <a:pt x="1964684" y="111341"/>
                  <a:pt x="1992527" y="232883"/>
                  <a:pt x="2175933" y="360760"/>
                </a:cubicBezTo>
                <a:cubicBezTo>
                  <a:pt x="2128710" y="465351"/>
                  <a:pt x="1989539" y="541149"/>
                  <a:pt x="1815174" y="721519"/>
                </a:cubicBezTo>
                <a:cubicBezTo>
                  <a:pt x="1692116" y="745230"/>
                  <a:pt x="1504313" y="670012"/>
                  <a:pt x="1379532" y="721519"/>
                </a:cubicBezTo>
                <a:cubicBezTo>
                  <a:pt x="1254751" y="773026"/>
                  <a:pt x="1084598" y="682782"/>
                  <a:pt x="889435" y="721519"/>
                </a:cubicBezTo>
                <a:cubicBezTo>
                  <a:pt x="694272" y="760256"/>
                  <a:pt x="676515" y="720196"/>
                  <a:pt x="490097" y="721519"/>
                </a:cubicBezTo>
                <a:cubicBezTo>
                  <a:pt x="303679" y="722842"/>
                  <a:pt x="168328" y="697336"/>
                  <a:pt x="0" y="721519"/>
                </a:cubicBezTo>
                <a:cubicBezTo>
                  <a:pt x="-28268" y="642854"/>
                  <a:pt x="41789" y="470968"/>
                  <a:pt x="0" y="367975"/>
                </a:cubicBezTo>
                <a:cubicBezTo>
                  <a:pt x="-41789" y="264982"/>
                  <a:pt x="43081" y="141244"/>
                  <a:pt x="0" y="0"/>
                </a:cubicBezTo>
                <a:close/>
              </a:path>
              <a:path w="2175933" h="721519" stroke="0" extrusionOk="0">
                <a:moveTo>
                  <a:pt x="0" y="0"/>
                </a:moveTo>
                <a:cubicBezTo>
                  <a:pt x="205880" y="-28216"/>
                  <a:pt x="372711" y="44915"/>
                  <a:pt x="490097" y="0"/>
                </a:cubicBezTo>
                <a:cubicBezTo>
                  <a:pt x="607483" y="-44915"/>
                  <a:pt x="795023" y="55256"/>
                  <a:pt x="962042" y="0"/>
                </a:cubicBezTo>
                <a:cubicBezTo>
                  <a:pt x="1129061" y="-55256"/>
                  <a:pt x="1316564" y="28119"/>
                  <a:pt x="1415836" y="0"/>
                </a:cubicBezTo>
                <a:cubicBezTo>
                  <a:pt x="1515108" y="-28119"/>
                  <a:pt x="1673708" y="30338"/>
                  <a:pt x="1815174" y="0"/>
                </a:cubicBezTo>
                <a:cubicBezTo>
                  <a:pt x="1936440" y="50813"/>
                  <a:pt x="2007505" y="196010"/>
                  <a:pt x="2175933" y="360760"/>
                </a:cubicBezTo>
                <a:cubicBezTo>
                  <a:pt x="2074417" y="537502"/>
                  <a:pt x="1931510" y="562161"/>
                  <a:pt x="1815174" y="721519"/>
                </a:cubicBezTo>
                <a:cubicBezTo>
                  <a:pt x="1617158" y="748842"/>
                  <a:pt x="1512790" y="675834"/>
                  <a:pt x="1397684" y="721519"/>
                </a:cubicBezTo>
                <a:cubicBezTo>
                  <a:pt x="1282578" y="767204"/>
                  <a:pt x="1079261" y="705155"/>
                  <a:pt x="998346" y="721519"/>
                </a:cubicBezTo>
                <a:cubicBezTo>
                  <a:pt x="917431" y="737883"/>
                  <a:pt x="672008" y="690432"/>
                  <a:pt x="562704" y="721519"/>
                </a:cubicBezTo>
                <a:cubicBezTo>
                  <a:pt x="453400" y="752606"/>
                  <a:pt x="144328" y="660190"/>
                  <a:pt x="0" y="721519"/>
                </a:cubicBezTo>
                <a:cubicBezTo>
                  <a:pt x="-15539" y="612377"/>
                  <a:pt x="36163" y="502620"/>
                  <a:pt x="0" y="346329"/>
                </a:cubicBezTo>
                <a:cubicBezTo>
                  <a:pt x="-36163" y="190038"/>
                  <a:pt x="37591" y="11397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التهيئة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46437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125 L -0.00312 -0.01227 C -0.05104 0.01064 -0.05833 0.01713 -0.11575 0.02754 C -0.15937 0.03541 -0.20364 0.03819 -0.247 0.04421 L -0.46067 0.07407 C -0.48138 0.07615 -0.50195 0.07638 -0.52265 0.07754 C -0.59453 0.06319 -0.57122 0.08634 -0.6013 0.05069 C -0.6026 0.04629 -0.60442 0.04236 -0.60507 0.0375 C -0.60755 0.0199 -0.61067 -0.01574 -0.61067 -0.01551 L -0.61067 -0.01574 " pathEditMode="relative" rAng="0" ptsTypes="AAAAAAAA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78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6 -0.01643 L -0.00546 -0.0162 C -0.03255 -0.02199 -0.06067 -0.01898 -0.08645 -0.03264 C -0.09492 -0.0368 -0.27877 -0.16713 -0.30625 -0.19722 C -0.32434 -0.21713 -0.34036 -0.2368 -0.36028 -0.25116 C -0.36757 -0.25648 -0.37565 -0.25926 -0.38333 -0.26389 C -0.39114 -0.26875 -0.39869 -0.27454 -0.40638 -0.27963 C -0.41536 -0.28518 -0.42447 -0.29005 -0.43346 -0.2956 C -0.43984 -0.29954 -0.44609 -0.30509 -0.45273 -0.3081 C -0.46028 -0.31157 -0.46809 -0.3118 -0.47591 -0.31435 C -0.48789 -0.31852 -0.50442 -0.32593 -0.51627 -0.33356 C -0.52539 -0.33935 -0.53476 -0.34444 -0.54335 -0.35255 C -0.54778 -0.35671 -0.5526 -0.36042 -0.55677 -0.36528 C -0.56914 -0.3794 -0.56549 -0.38102 -0.57799 -0.39051 C -0.60026 -0.40764 -0.59231 -0.40116 -0.61458 -0.40648 C -0.61588 -0.40648 -0.61197 -0.40648 -0.6108 -0.40648 L -0.6108 -0.40625 " pathEditMode="relative" rAng="0" ptsTypes="AAAAAAAAAAAAAAAAA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82" y="-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324 L 0.02292 0.0037 L -0.08932 -0.01204 C -0.10273 -0.01366 -0.11601 -0.01413 -0.12943 -0.01575 C -0.13802 -0.0169 -0.14674 -0.01806 -0.15534 -0.01968 C -0.16133 -0.02084 -0.16732 -0.02292 -0.17344 -0.02338 C -0.19075 -0.02524 -0.20807 -0.0257 -0.22552 -0.02709 L -0.26354 -0.03102 C -0.27552 -0.03357 -0.28763 -0.03542 -0.29961 -0.03843 C -0.3043 -0.03982 -0.30885 -0.0419 -0.31354 -0.04237 C -0.33229 -0.04422 -0.35104 -0.04491 -0.36966 -0.04607 L -0.39154 -0.04977 " pathEditMode="relative" rAng="0" ptsTypes="AAAAAAAAAAAA"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-0.00324 L -0.00547 -0.003 C -0.01914 -0.00787 -0.03359 -0.00787 -0.04622 -0.0162 C -0.05429 -0.02152 -0.08424 -0.0537 -0.09843 -0.06898 L -0.09843 -0.06875 C -0.10234 -0.07222 -0.10599 -0.07569 -0.11002 -0.07847 C -0.11432 -0.08194 -0.11914 -0.08425 -0.12356 -0.08796 C -0.12825 -0.09166 -0.13229 -0.09675 -0.13711 -0.10046 C -0.17018 -0.1243 -0.16015 -0.10254 -0.2026 -0.15023 C -0.2112 -0.15972 -0.21927 -0.16944 -0.22786 -0.17847 C -0.25625 -0.20763 -0.24492 -0.19004 -0.26849 -0.22199 C -0.27513 -0.23125 -0.28112 -0.24143 -0.28776 -0.25023 C -0.29388 -0.25833 -0.30117 -0.26388 -0.30703 -0.27222 C -0.31471 -0.28263 -0.32265 -0.29305 -0.32838 -0.30648 C -0.32968 -0.30972 -0.3306 -0.31319 -0.33203 -0.31574 C -0.33437 -0.31944 -0.33763 -0.32152 -0.33997 -0.32546 C -0.35573 -0.35092 -0.34127 -0.33055 -0.35143 -0.35324 C -0.35299 -0.35694 -0.35573 -0.35902 -0.35742 -0.3625 C -0.36692 -0.38564 -0.35768 -0.37847 -0.36888 -0.38449 C -0.37278 -0.39375 -0.372 -0.3949 -0.37864 -0.4 C -0.38034 -0.40162 -0.38424 -0.40347 -0.38424 -0.40324 L -0.39961 -0.41851 " pathEditMode="relative" rAng="0" ptsTypes="AAAAAAAAAAAAAAAAAAAAAA">
                                      <p:cBhvr>
                                        <p:cTn id="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FAB795-3881-4957-B687-05CCFC756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416" b="19666"/>
          <a:stretch/>
        </p:blipFill>
        <p:spPr>
          <a:xfrm>
            <a:off x="0" y="6136481"/>
            <a:ext cx="12192000" cy="72151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C48B7C2-AE57-4029-A543-6E2AB5A286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18"/>
          <a:stretch/>
        </p:blipFill>
        <p:spPr>
          <a:xfrm>
            <a:off x="9282980" y="2249900"/>
            <a:ext cx="2909020" cy="4463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B566562-C7CF-4F63-9E36-2059546E3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6064"/>
          <a:stretch/>
        </p:blipFill>
        <p:spPr>
          <a:xfrm>
            <a:off x="9073198" y="5367111"/>
            <a:ext cx="3118801" cy="149088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81EC802-C05C-4EA3-8928-865FE407A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28369" y="5748221"/>
            <a:ext cx="1205414" cy="1218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70716E-BB44-4883-A661-F958B94EF1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728" y="20467"/>
            <a:ext cx="8262361" cy="6116014"/>
          </a:xfrm>
          <a:custGeom>
            <a:avLst/>
            <a:gdLst>
              <a:gd name="connsiteX0" fmla="*/ 0 w 8262361"/>
              <a:gd name="connsiteY0" fmla="*/ 0 h 6116014"/>
              <a:gd name="connsiteX1" fmla="*/ 342298 w 8262361"/>
              <a:gd name="connsiteY1" fmla="*/ 0 h 6116014"/>
              <a:gd name="connsiteX2" fmla="*/ 684596 w 8262361"/>
              <a:gd name="connsiteY2" fmla="*/ 0 h 6116014"/>
              <a:gd name="connsiteX3" fmla="*/ 1440011 w 8262361"/>
              <a:gd name="connsiteY3" fmla="*/ 0 h 6116014"/>
              <a:gd name="connsiteX4" fmla="*/ 2195427 w 8262361"/>
              <a:gd name="connsiteY4" fmla="*/ 0 h 6116014"/>
              <a:gd name="connsiteX5" fmla="*/ 2537725 w 8262361"/>
              <a:gd name="connsiteY5" fmla="*/ 0 h 6116014"/>
              <a:gd name="connsiteX6" fmla="*/ 2962647 w 8262361"/>
              <a:gd name="connsiteY6" fmla="*/ 0 h 6116014"/>
              <a:gd name="connsiteX7" fmla="*/ 3304944 w 8262361"/>
              <a:gd name="connsiteY7" fmla="*/ 0 h 6116014"/>
              <a:gd name="connsiteX8" fmla="*/ 3977737 w 8262361"/>
              <a:gd name="connsiteY8" fmla="*/ 0 h 6116014"/>
              <a:gd name="connsiteX9" fmla="*/ 4485282 w 8262361"/>
              <a:gd name="connsiteY9" fmla="*/ 0 h 6116014"/>
              <a:gd name="connsiteX10" fmla="*/ 5075450 w 8262361"/>
              <a:gd name="connsiteY10" fmla="*/ 0 h 6116014"/>
              <a:gd name="connsiteX11" fmla="*/ 5748243 w 8262361"/>
              <a:gd name="connsiteY11" fmla="*/ 0 h 6116014"/>
              <a:gd name="connsiteX12" fmla="*/ 6503658 w 8262361"/>
              <a:gd name="connsiteY12" fmla="*/ 0 h 6116014"/>
              <a:gd name="connsiteX13" fmla="*/ 7093827 w 8262361"/>
              <a:gd name="connsiteY13" fmla="*/ 0 h 6116014"/>
              <a:gd name="connsiteX14" fmla="*/ 8262361 w 8262361"/>
              <a:gd name="connsiteY14" fmla="*/ 0 h 6116014"/>
              <a:gd name="connsiteX15" fmla="*/ 8262361 w 8262361"/>
              <a:gd name="connsiteY15" fmla="*/ 372521 h 6116014"/>
              <a:gd name="connsiteX16" fmla="*/ 8262361 w 8262361"/>
              <a:gd name="connsiteY16" fmla="*/ 867362 h 6116014"/>
              <a:gd name="connsiteX17" fmla="*/ 8262361 w 8262361"/>
              <a:gd name="connsiteY17" fmla="*/ 1239883 h 6116014"/>
              <a:gd name="connsiteX18" fmla="*/ 8262361 w 8262361"/>
              <a:gd name="connsiteY18" fmla="*/ 1612404 h 6116014"/>
              <a:gd name="connsiteX19" fmla="*/ 8262361 w 8262361"/>
              <a:gd name="connsiteY19" fmla="*/ 1984925 h 6116014"/>
              <a:gd name="connsiteX20" fmla="*/ 8262361 w 8262361"/>
              <a:gd name="connsiteY20" fmla="*/ 2479766 h 6116014"/>
              <a:gd name="connsiteX21" fmla="*/ 8262361 w 8262361"/>
              <a:gd name="connsiteY21" fmla="*/ 3096927 h 6116014"/>
              <a:gd name="connsiteX22" fmla="*/ 8262361 w 8262361"/>
              <a:gd name="connsiteY22" fmla="*/ 3775249 h 6116014"/>
              <a:gd name="connsiteX23" fmla="*/ 8262361 w 8262361"/>
              <a:gd name="connsiteY23" fmla="*/ 4147769 h 6116014"/>
              <a:gd name="connsiteX24" fmla="*/ 8262361 w 8262361"/>
              <a:gd name="connsiteY24" fmla="*/ 4703771 h 6116014"/>
              <a:gd name="connsiteX25" fmla="*/ 8262361 w 8262361"/>
              <a:gd name="connsiteY25" fmla="*/ 5382092 h 6116014"/>
              <a:gd name="connsiteX26" fmla="*/ 8262361 w 8262361"/>
              <a:gd name="connsiteY26" fmla="*/ 6116014 h 6116014"/>
              <a:gd name="connsiteX27" fmla="*/ 7754816 w 8262361"/>
              <a:gd name="connsiteY27" fmla="*/ 6116014 h 6116014"/>
              <a:gd name="connsiteX28" fmla="*/ 7329895 w 8262361"/>
              <a:gd name="connsiteY28" fmla="*/ 6116014 h 6116014"/>
              <a:gd name="connsiteX29" fmla="*/ 6657102 w 8262361"/>
              <a:gd name="connsiteY29" fmla="*/ 6116014 h 6116014"/>
              <a:gd name="connsiteX30" fmla="*/ 6149557 w 8262361"/>
              <a:gd name="connsiteY30" fmla="*/ 6116014 h 6116014"/>
              <a:gd name="connsiteX31" fmla="*/ 5642012 w 8262361"/>
              <a:gd name="connsiteY31" fmla="*/ 6116014 h 6116014"/>
              <a:gd name="connsiteX32" fmla="*/ 5217091 w 8262361"/>
              <a:gd name="connsiteY32" fmla="*/ 6116014 h 6116014"/>
              <a:gd name="connsiteX33" fmla="*/ 4461675 w 8262361"/>
              <a:gd name="connsiteY33" fmla="*/ 6116014 h 6116014"/>
              <a:gd name="connsiteX34" fmla="*/ 3954130 w 8262361"/>
              <a:gd name="connsiteY34" fmla="*/ 6116014 h 6116014"/>
              <a:gd name="connsiteX35" fmla="*/ 3446585 w 8262361"/>
              <a:gd name="connsiteY35" fmla="*/ 6116014 h 6116014"/>
              <a:gd name="connsiteX36" fmla="*/ 2939040 w 8262361"/>
              <a:gd name="connsiteY36" fmla="*/ 6116014 h 6116014"/>
              <a:gd name="connsiteX37" fmla="*/ 2348871 w 8262361"/>
              <a:gd name="connsiteY37" fmla="*/ 6116014 h 6116014"/>
              <a:gd name="connsiteX38" fmla="*/ 1758703 w 8262361"/>
              <a:gd name="connsiteY38" fmla="*/ 6116014 h 6116014"/>
              <a:gd name="connsiteX39" fmla="*/ 1416405 w 8262361"/>
              <a:gd name="connsiteY39" fmla="*/ 6116014 h 6116014"/>
              <a:gd name="connsiteX40" fmla="*/ 908860 w 8262361"/>
              <a:gd name="connsiteY40" fmla="*/ 6116014 h 6116014"/>
              <a:gd name="connsiteX41" fmla="*/ 0 w 8262361"/>
              <a:gd name="connsiteY41" fmla="*/ 6116014 h 6116014"/>
              <a:gd name="connsiteX42" fmla="*/ 0 w 8262361"/>
              <a:gd name="connsiteY42" fmla="*/ 5560013 h 6116014"/>
              <a:gd name="connsiteX43" fmla="*/ 0 w 8262361"/>
              <a:gd name="connsiteY43" fmla="*/ 5065172 h 6116014"/>
              <a:gd name="connsiteX44" fmla="*/ 0 w 8262361"/>
              <a:gd name="connsiteY44" fmla="*/ 4509170 h 6116014"/>
              <a:gd name="connsiteX45" fmla="*/ 0 w 8262361"/>
              <a:gd name="connsiteY45" fmla="*/ 4075489 h 6116014"/>
              <a:gd name="connsiteX46" fmla="*/ 0 w 8262361"/>
              <a:gd name="connsiteY46" fmla="*/ 3702968 h 6116014"/>
              <a:gd name="connsiteX47" fmla="*/ 0 w 8262361"/>
              <a:gd name="connsiteY47" fmla="*/ 3024647 h 6116014"/>
              <a:gd name="connsiteX48" fmla="*/ 0 w 8262361"/>
              <a:gd name="connsiteY48" fmla="*/ 2346325 h 6116014"/>
              <a:gd name="connsiteX49" fmla="*/ 0 w 8262361"/>
              <a:gd name="connsiteY49" fmla="*/ 1851484 h 6116014"/>
              <a:gd name="connsiteX50" fmla="*/ 0 w 8262361"/>
              <a:gd name="connsiteY50" fmla="*/ 1295483 h 6116014"/>
              <a:gd name="connsiteX51" fmla="*/ 0 w 8262361"/>
              <a:gd name="connsiteY51" fmla="*/ 800642 h 6116014"/>
              <a:gd name="connsiteX52" fmla="*/ 0 w 8262361"/>
              <a:gd name="connsiteY52" fmla="*/ 0 h 6116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262361" h="6116014" fill="none" extrusionOk="0">
                <a:moveTo>
                  <a:pt x="0" y="0"/>
                </a:moveTo>
                <a:cubicBezTo>
                  <a:pt x="164724" y="-6785"/>
                  <a:pt x="193132" y="35159"/>
                  <a:pt x="342298" y="0"/>
                </a:cubicBezTo>
                <a:cubicBezTo>
                  <a:pt x="491464" y="-35159"/>
                  <a:pt x="572253" y="38546"/>
                  <a:pt x="684596" y="0"/>
                </a:cubicBezTo>
                <a:cubicBezTo>
                  <a:pt x="796939" y="-38546"/>
                  <a:pt x="1261376" y="8653"/>
                  <a:pt x="1440011" y="0"/>
                </a:cubicBezTo>
                <a:cubicBezTo>
                  <a:pt x="1618646" y="-8653"/>
                  <a:pt x="1899002" y="18344"/>
                  <a:pt x="2195427" y="0"/>
                </a:cubicBezTo>
                <a:cubicBezTo>
                  <a:pt x="2491852" y="-18344"/>
                  <a:pt x="2436733" y="30617"/>
                  <a:pt x="2537725" y="0"/>
                </a:cubicBezTo>
                <a:cubicBezTo>
                  <a:pt x="2638717" y="-30617"/>
                  <a:pt x="2842091" y="36402"/>
                  <a:pt x="2962647" y="0"/>
                </a:cubicBezTo>
                <a:cubicBezTo>
                  <a:pt x="3083203" y="-36402"/>
                  <a:pt x="3235533" y="16876"/>
                  <a:pt x="3304944" y="0"/>
                </a:cubicBezTo>
                <a:cubicBezTo>
                  <a:pt x="3374355" y="-16876"/>
                  <a:pt x="3761133" y="22157"/>
                  <a:pt x="3977737" y="0"/>
                </a:cubicBezTo>
                <a:cubicBezTo>
                  <a:pt x="4194341" y="-22157"/>
                  <a:pt x="4239261" y="44148"/>
                  <a:pt x="4485282" y="0"/>
                </a:cubicBezTo>
                <a:cubicBezTo>
                  <a:pt x="4731304" y="-44148"/>
                  <a:pt x="4790742" y="10754"/>
                  <a:pt x="5075450" y="0"/>
                </a:cubicBezTo>
                <a:cubicBezTo>
                  <a:pt x="5360158" y="-10754"/>
                  <a:pt x="5560297" y="74125"/>
                  <a:pt x="5748243" y="0"/>
                </a:cubicBezTo>
                <a:cubicBezTo>
                  <a:pt x="5936189" y="-74125"/>
                  <a:pt x="6242930" y="40530"/>
                  <a:pt x="6503658" y="0"/>
                </a:cubicBezTo>
                <a:cubicBezTo>
                  <a:pt x="6764387" y="-40530"/>
                  <a:pt x="6823086" y="70256"/>
                  <a:pt x="7093827" y="0"/>
                </a:cubicBezTo>
                <a:cubicBezTo>
                  <a:pt x="7364568" y="-70256"/>
                  <a:pt x="7922643" y="67130"/>
                  <a:pt x="8262361" y="0"/>
                </a:cubicBezTo>
                <a:cubicBezTo>
                  <a:pt x="8295890" y="113244"/>
                  <a:pt x="8255101" y="205154"/>
                  <a:pt x="8262361" y="372521"/>
                </a:cubicBezTo>
                <a:cubicBezTo>
                  <a:pt x="8269621" y="539888"/>
                  <a:pt x="8259309" y="721233"/>
                  <a:pt x="8262361" y="867362"/>
                </a:cubicBezTo>
                <a:cubicBezTo>
                  <a:pt x="8265413" y="1013491"/>
                  <a:pt x="8253807" y="1065939"/>
                  <a:pt x="8262361" y="1239883"/>
                </a:cubicBezTo>
                <a:cubicBezTo>
                  <a:pt x="8270915" y="1413827"/>
                  <a:pt x="8250408" y="1492707"/>
                  <a:pt x="8262361" y="1612404"/>
                </a:cubicBezTo>
                <a:cubicBezTo>
                  <a:pt x="8274314" y="1732101"/>
                  <a:pt x="8227380" y="1879631"/>
                  <a:pt x="8262361" y="1984925"/>
                </a:cubicBezTo>
                <a:cubicBezTo>
                  <a:pt x="8297342" y="2090219"/>
                  <a:pt x="8261917" y="2289916"/>
                  <a:pt x="8262361" y="2479766"/>
                </a:cubicBezTo>
                <a:cubicBezTo>
                  <a:pt x="8262805" y="2669616"/>
                  <a:pt x="8225075" y="2911382"/>
                  <a:pt x="8262361" y="3096927"/>
                </a:cubicBezTo>
                <a:cubicBezTo>
                  <a:pt x="8299647" y="3282472"/>
                  <a:pt x="8254536" y="3613397"/>
                  <a:pt x="8262361" y="3775249"/>
                </a:cubicBezTo>
                <a:cubicBezTo>
                  <a:pt x="8270186" y="3937101"/>
                  <a:pt x="8244379" y="4029535"/>
                  <a:pt x="8262361" y="4147769"/>
                </a:cubicBezTo>
                <a:cubicBezTo>
                  <a:pt x="8280343" y="4266003"/>
                  <a:pt x="8220132" y="4552624"/>
                  <a:pt x="8262361" y="4703771"/>
                </a:cubicBezTo>
                <a:cubicBezTo>
                  <a:pt x="8304590" y="4854918"/>
                  <a:pt x="8241491" y="5180236"/>
                  <a:pt x="8262361" y="5382092"/>
                </a:cubicBezTo>
                <a:cubicBezTo>
                  <a:pt x="8283231" y="5583948"/>
                  <a:pt x="8218537" y="5966055"/>
                  <a:pt x="8262361" y="6116014"/>
                </a:cubicBezTo>
                <a:cubicBezTo>
                  <a:pt x="8058767" y="6149021"/>
                  <a:pt x="7914317" y="6083654"/>
                  <a:pt x="7754816" y="6116014"/>
                </a:cubicBezTo>
                <a:cubicBezTo>
                  <a:pt x="7595316" y="6148374"/>
                  <a:pt x="7446435" y="6100337"/>
                  <a:pt x="7329895" y="6116014"/>
                </a:cubicBezTo>
                <a:cubicBezTo>
                  <a:pt x="7213355" y="6131691"/>
                  <a:pt x="6981543" y="6076153"/>
                  <a:pt x="6657102" y="6116014"/>
                </a:cubicBezTo>
                <a:cubicBezTo>
                  <a:pt x="6332661" y="6155875"/>
                  <a:pt x="6322449" y="6110415"/>
                  <a:pt x="6149557" y="6116014"/>
                </a:cubicBezTo>
                <a:cubicBezTo>
                  <a:pt x="5976665" y="6121613"/>
                  <a:pt x="5776804" y="6115628"/>
                  <a:pt x="5642012" y="6116014"/>
                </a:cubicBezTo>
                <a:cubicBezTo>
                  <a:pt x="5507221" y="6116400"/>
                  <a:pt x="5334364" y="6111579"/>
                  <a:pt x="5217091" y="6116014"/>
                </a:cubicBezTo>
                <a:cubicBezTo>
                  <a:pt x="5099818" y="6120449"/>
                  <a:pt x="4640062" y="6114038"/>
                  <a:pt x="4461675" y="6116014"/>
                </a:cubicBezTo>
                <a:cubicBezTo>
                  <a:pt x="4283288" y="6117990"/>
                  <a:pt x="4078711" y="6067076"/>
                  <a:pt x="3954130" y="6116014"/>
                </a:cubicBezTo>
                <a:cubicBezTo>
                  <a:pt x="3829549" y="6164952"/>
                  <a:pt x="3600145" y="6088052"/>
                  <a:pt x="3446585" y="6116014"/>
                </a:cubicBezTo>
                <a:cubicBezTo>
                  <a:pt x="3293026" y="6143976"/>
                  <a:pt x="3113219" y="6060041"/>
                  <a:pt x="2939040" y="6116014"/>
                </a:cubicBezTo>
                <a:cubicBezTo>
                  <a:pt x="2764861" y="6171987"/>
                  <a:pt x="2626387" y="6079610"/>
                  <a:pt x="2348871" y="6116014"/>
                </a:cubicBezTo>
                <a:cubicBezTo>
                  <a:pt x="2071355" y="6152418"/>
                  <a:pt x="2046042" y="6062271"/>
                  <a:pt x="1758703" y="6116014"/>
                </a:cubicBezTo>
                <a:cubicBezTo>
                  <a:pt x="1471364" y="6169757"/>
                  <a:pt x="1575026" y="6106303"/>
                  <a:pt x="1416405" y="6116014"/>
                </a:cubicBezTo>
                <a:cubicBezTo>
                  <a:pt x="1257784" y="6125725"/>
                  <a:pt x="1068179" y="6073796"/>
                  <a:pt x="908860" y="6116014"/>
                </a:cubicBezTo>
                <a:cubicBezTo>
                  <a:pt x="749542" y="6158232"/>
                  <a:pt x="206347" y="6085845"/>
                  <a:pt x="0" y="6116014"/>
                </a:cubicBezTo>
                <a:cubicBezTo>
                  <a:pt x="-50626" y="5996752"/>
                  <a:pt x="37780" y="5689247"/>
                  <a:pt x="0" y="5560013"/>
                </a:cubicBezTo>
                <a:cubicBezTo>
                  <a:pt x="-37780" y="5430779"/>
                  <a:pt x="16479" y="5244494"/>
                  <a:pt x="0" y="5065172"/>
                </a:cubicBezTo>
                <a:cubicBezTo>
                  <a:pt x="-16479" y="4885850"/>
                  <a:pt x="57209" y="4666577"/>
                  <a:pt x="0" y="4509170"/>
                </a:cubicBezTo>
                <a:cubicBezTo>
                  <a:pt x="-57209" y="4351763"/>
                  <a:pt x="40665" y="4200321"/>
                  <a:pt x="0" y="4075489"/>
                </a:cubicBezTo>
                <a:cubicBezTo>
                  <a:pt x="-40665" y="3950657"/>
                  <a:pt x="16837" y="3881182"/>
                  <a:pt x="0" y="3702968"/>
                </a:cubicBezTo>
                <a:cubicBezTo>
                  <a:pt x="-16837" y="3524754"/>
                  <a:pt x="2730" y="3232659"/>
                  <a:pt x="0" y="3024647"/>
                </a:cubicBezTo>
                <a:cubicBezTo>
                  <a:pt x="-2730" y="2816635"/>
                  <a:pt x="2804" y="2489715"/>
                  <a:pt x="0" y="2346325"/>
                </a:cubicBezTo>
                <a:cubicBezTo>
                  <a:pt x="-2804" y="2202935"/>
                  <a:pt x="39431" y="2010147"/>
                  <a:pt x="0" y="1851484"/>
                </a:cubicBezTo>
                <a:cubicBezTo>
                  <a:pt x="-39431" y="1692821"/>
                  <a:pt x="47123" y="1452362"/>
                  <a:pt x="0" y="1295483"/>
                </a:cubicBezTo>
                <a:cubicBezTo>
                  <a:pt x="-47123" y="1138604"/>
                  <a:pt x="6059" y="1039413"/>
                  <a:pt x="0" y="800642"/>
                </a:cubicBezTo>
                <a:cubicBezTo>
                  <a:pt x="-6059" y="561871"/>
                  <a:pt x="49456" y="382078"/>
                  <a:pt x="0" y="0"/>
                </a:cubicBezTo>
                <a:close/>
              </a:path>
              <a:path w="8262361" h="6116014" stroke="0" extrusionOk="0">
                <a:moveTo>
                  <a:pt x="0" y="0"/>
                </a:moveTo>
                <a:cubicBezTo>
                  <a:pt x="250844" y="-90143"/>
                  <a:pt x="425902" y="61044"/>
                  <a:pt x="755416" y="0"/>
                </a:cubicBezTo>
                <a:cubicBezTo>
                  <a:pt x="1084930" y="-61044"/>
                  <a:pt x="1249590" y="62597"/>
                  <a:pt x="1510832" y="0"/>
                </a:cubicBezTo>
                <a:cubicBezTo>
                  <a:pt x="1772074" y="-62597"/>
                  <a:pt x="1951749" y="18464"/>
                  <a:pt x="2266248" y="0"/>
                </a:cubicBezTo>
                <a:cubicBezTo>
                  <a:pt x="2580747" y="-18464"/>
                  <a:pt x="2516913" y="8875"/>
                  <a:pt x="2691169" y="0"/>
                </a:cubicBezTo>
                <a:cubicBezTo>
                  <a:pt x="2865425" y="-8875"/>
                  <a:pt x="2945530" y="43315"/>
                  <a:pt x="3116090" y="0"/>
                </a:cubicBezTo>
                <a:cubicBezTo>
                  <a:pt x="3286650" y="-43315"/>
                  <a:pt x="3430047" y="50859"/>
                  <a:pt x="3541012" y="0"/>
                </a:cubicBezTo>
                <a:cubicBezTo>
                  <a:pt x="3651977" y="-50859"/>
                  <a:pt x="3906209" y="29579"/>
                  <a:pt x="4131181" y="0"/>
                </a:cubicBezTo>
                <a:cubicBezTo>
                  <a:pt x="4356153" y="-29579"/>
                  <a:pt x="4401393" y="8284"/>
                  <a:pt x="4556102" y="0"/>
                </a:cubicBezTo>
                <a:cubicBezTo>
                  <a:pt x="4710811" y="-8284"/>
                  <a:pt x="4923980" y="28684"/>
                  <a:pt x="5228894" y="0"/>
                </a:cubicBezTo>
                <a:cubicBezTo>
                  <a:pt x="5533808" y="-28684"/>
                  <a:pt x="5626069" y="43514"/>
                  <a:pt x="5819063" y="0"/>
                </a:cubicBezTo>
                <a:cubicBezTo>
                  <a:pt x="6012057" y="-43514"/>
                  <a:pt x="6046420" y="37212"/>
                  <a:pt x="6161361" y="0"/>
                </a:cubicBezTo>
                <a:cubicBezTo>
                  <a:pt x="6276302" y="-37212"/>
                  <a:pt x="6680253" y="14070"/>
                  <a:pt x="6916776" y="0"/>
                </a:cubicBezTo>
                <a:cubicBezTo>
                  <a:pt x="7153300" y="-14070"/>
                  <a:pt x="7343479" y="19193"/>
                  <a:pt x="7589569" y="0"/>
                </a:cubicBezTo>
                <a:cubicBezTo>
                  <a:pt x="7835659" y="-19193"/>
                  <a:pt x="8110348" y="67154"/>
                  <a:pt x="8262361" y="0"/>
                </a:cubicBezTo>
                <a:cubicBezTo>
                  <a:pt x="8275194" y="105866"/>
                  <a:pt x="8241483" y="277593"/>
                  <a:pt x="8262361" y="433681"/>
                </a:cubicBezTo>
                <a:cubicBezTo>
                  <a:pt x="8283239" y="589769"/>
                  <a:pt x="8233336" y="737020"/>
                  <a:pt x="8262361" y="867362"/>
                </a:cubicBezTo>
                <a:cubicBezTo>
                  <a:pt x="8291386" y="997704"/>
                  <a:pt x="8219302" y="1115089"/>
                  <a:pt x="8262361" y="1239883"/>
                </a:cubicBezTo>
                <a:cubicBezTo>
                  <a:pt x="8305420" y="1364677"/>
                  <a:pt x="8251649" y="1618610"/>
                  <a:pt x="8262361" y="1857044"/>
                </a:cubicBezTo>
                <a:cubicBezTo>
                  <a:pt x="8273073" y="2095478"/>
                  <a:pt x="8193360" y="2232761"/>
                  <a:pt x="8262361" y="2474206"/>
                </a:cubicBezTo>
                <a:cubicBezTo>
                  <a:pt x="8331362" y="2715651"/>
                  <a:pt x="8208053" y="2948868"/>
                  <a:pt x="8262361" y="3091367"/>
                </a:cubicBezTo>
                <a:cubicBezTo>
                  <a:pt x="8316669" y="3233866"/>
                  <a:pt x="8215234" y="3585842"/>
                  <a:pt x="8262361" y="3769689"/>
                </a:cubicBezTo>
                <a:cubicBezTo>
                  <a:pt x="8309488" y="3953536"/>
                  <a:pt x="8198976" y="4202216"/>
                  <a:pt x="8262361" y="4386850"/>
                </a:cubicBezTo>
                <a:cubicBezTo>
                  <a:pt x="8325746" y="4571484"/>
                  <a:pt x="8232035" y="4654885"/>
                  <a:pt x="8262361" y="4820531"/>
                </a:cubicBezTo>
                <a:cubicBezTo>
                  <a:pt x="8292687" y="4986177"/>
                  <a:pt x="8239453" y="5335277"/>
                  <a:pt x="8262361" y="5498853"/>
                </a:cubicBezTo>
                <a:cubicBezTo>
                  <a:pt x="8285269" y="5662429"/>
                  <a:pt x="8222774" y="5845534"/>
                  <a:pt x="8262361" y="6116014"/>
                </a:cubicBezTo>
                <a:cubicBezTo>
                  <a:pt x="8131046" y="6136428"/>
                  <a:pt x="8067758" y="6092349"/>
                  <a:pt x="7920063" y="6116014"/>
                </a:cubicBezTo>
                <a:cubicBezTo>
                  <a:pt x="7772368" y="6139679"/>
                  <a:pt x="7319181" y="6110882"/>
                  <a:pt x="7164647" y="6116014"/>
                </a:cubicBezTo>
                <a:cubicBezTo>
                  <a:pt x="7010113" y="6121146"/>
                  <a:pt x="6848746" y="6084313"/>
                  <a:pt x="6574479" y="6116014"/>
                </a:cubicBezTo>
                <a:cubicBezTo>
                  <a:pt x="6300212" y="6147715"/>
                  <a:pt x="6186703" y="6111841"/>
                  <a:pt x="5984310" y="6116014"/>
                </a:cubicBezTo>
                <a:cubicBezTo>
                  <a:pt x="5781917" y="6120187"/>
                  <a:pt x="5633125" y="6088156"/>
                  <a:pt x="5311518" y="6116014"/>
                </a:cubicBezTo>
                <a:cubicBezTo>
                  <a:pt x="4989911" y="6143872"/>
                  <a:pt x="5037933" y="6067535"/>
                  <a:pt x="4803973" y="6116014"/>
                </a:cubicBezTo>
                <a:cubicBezTo>
                  <a:pt x="4570013" y="6164493"/>
                  <a:pt x="4388001" y="6044631"/>
                  <a:pt x="4048557" y="6116014"/>
                </a:cubicBezTo>
                <a:cubicBezTo>
                  <a:pt x="3709113" y="6187397"/>
                  <a:pt x="3642130" y="6045068"/>
                  <a:pt x="3293141" y="6116014"/>
                </a:cubicBezTo>
                <a:cubicBezTo>
                  <a:pt x="2944152" y="6186960"/>
                  <a:pt x="3032615" y="6097572"/>
                  <a:pt x="2950843" y="6116014"/>
                </a:cubicBezTo>
                <a:cubicBezTo>
                  <a:pt x="2869071" y="6134456"/>
                  <a:pt x="2494634" y="6060215"/>
                  <a:pt x="2278051" y="6116014"/>
                </a:cubicBezTo>
                <a:cubicBezTo>
                  <a:pt x="2061468" y="6171813"/>
                  <a:pt x="2100255" y="6097646"/>
                  <a:pt x="1935753" y="6116014"/>
                </a:cubicBezTo>
                <a:cubicBezTo>
                  <a:pt x="1771251" y="6134382"/>
                  <a:pt x="1539025" y="6114833"/>
                  <a:pt x="1262961" y="6116014"/>
                </a:cubicBezTo>
                <a:cubicBezTo>
                  <a:pt x="986897" y="6117195"/>
                  <a:pt x="904414" y="6058280"/>
                  <a:pt x="755416" y="6116014"/>
                </a:cubicBezTo>
                <a:cubicBezTo>
                  <a:pt x="606418" y="6173748"/>
                  <a:pt x="276937" y="6027790"/>
                  <a:pt x="0" y="6116014"/>
                </a:cubicBezTo>
                <a:cubicBezTo>
                  <a:pt x="-63871" y="5931651"/>
                  <a:pt x="35220" y="5657635"/>
                  <a:pt x="0" y="5437692"/>
                </a:cubicBezTo>
                <a:cubicBezTo>
                  <a:pt x="-35220" y="5217749"/>
                  <a:pt x="22012" y="5037341"/>
                  <a:pt x="0" y="4820531"/>
                </a:cubicBezTo>
                <a:cubicBezTo>
                  <a:pt x="-22012" y="4603721"/>
                  <a:pt x="17532" y="4462694"/>
                  <a:pt x="0" y="4203370"/>
                </a:cubicBezTo>
                <a:cubicBezTo>
                  <a:pt x="-17532" y="3944046"/>
                  <a:pt x="9181" y="3857956"/>
                  <a:pt x="0" y="3769689"/>
                </a:cubicBezTo>
                <a:cubicBezTo>
                  <a:pt x="-9181" y="3681422"/>
                  <a:pt x="14186" y="3504278"/>
                  <a:pt x="0" y="3336008"/>
                </a:cubicBezTo>
                <a:cubicBezTo>
                  <a:pt x="-14186" y="3167738"/>
                  <a:pt x="30705" y="3073983"/>
                  <a:pt x="0" y="2963487"/>
                </a:cubicBezTo>
                <a:cubicBezTo>
                  <a:pt x="-30705" y="2852991"/>
                  <a:pt x="886" y="2707905"/>
                  <a:pt x="0" y="2468646"/>
                </a:cubicBezTo>
                <a:cubicBezTo>
                  <a:pt x="-886" y="2229387"/>
                  <a:pt x="26694" y="2236728"/>
                  <a:pt x="0" y="2034965"/>
                </a:cubicBezTo>
                <a:cubicBezTo>
                  <a:pt x="-26694" y="1833202"/>
                  <a:pt x="316" y="1793421"/>
                  <a:pt x="0" y="1601284"/>
                </a:cubicBezTo>
                <a:cubicBezTo>
                  <a:pt x="-316" y="1409147"/>
                  <a:pt x="48935" y="1157705"/>
                  <a:pt x="0" y="984122"/>
                </a:cubicBezTo>
                <a:cubicBezTo>
                  <a:pt x="-48935" y="810539"/>
                  <a:pt x="19627" y="27946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54966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CE4BB-BC34-40AC-9B45-562CC0A55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565252"/>
            <a:ext cx="2719185" cy="432309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94FC4784-41F9-4D29-BD45-1D639DC139DA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2986533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FAB795-3881-4957-B687-05CCFC756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416" b="19666"/>
          <a:stretch/>
        </p:blipFill>
        <p:spPr>
          <a:xfrm>
            <a:off x="0" y="6136481"/>
            <a:ext cx="12192000" cy="72151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C48B7C2-AE57-4029-A543-6E2AB5A286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18"/>
          <a:stretch/>
        </p:blipFill>
        <p:spPr>
          <a:xfrm>
            <a:off x="9282980" y="2249900"/>
            <a:ext cx="2909020" cy="4463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B566562-C7CF-4F63-9E36-2059546E3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6064"/>
          <a:stretch/>
        </p:blipFill>
        <p:spPr>
          <a:xfrm>
            <a:off x="9073198" y="5367111"/>
            <a:ext cx="3118801" cy="149088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81EC802-C05C-4EA3-8928-865FE407A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28369" y="5748221"/>
            <a:ext cx="1205414" cy="12185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69A9EF-9D87-4D99-AAC7-8013F226F2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9831" y="1014331"/>
            <a:ext cx="6264876" cy="346742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FB23D4C-B2C8-4238-B6CB-7A902EA56377}"/>
              </a:ext>
            </a:extLst>
          </p:cNvPr>
          <p:cNvSpPr/>
          <p:nvPr/>
        </p:nvSpPr>
        <p:spPr>
          <a:xfrm>
            <a:off x="5968827" y="160362"/>
            <a:ext cx="55595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l" rtl="1">
              <a:buFont typeface="Arial" panose="020B0604020202020204" pitchFamily="34" charset="0"/>
              <a:buChar char="•"/>
            </a:pPr>
            <a:r>
              <a:rPr lang="ar-A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الجملة لتظهر الصورة : 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1457D0-B289-46DD-A5B7-9F8C1DB2D498}"/>
              </a:ext>
            </a:extLst>
          </p:cNvPr>
          <p:cNvSpPr/>
          <p:nvPr/>
        </p:nvSpPr>
        <p:spPr>
          <a:xfrm>
            <a:off x="1950720" y="4785360"/>
            <a:ext cx="6864261" cy="1058309"/>
          </a:xfrm>
          <a:custGeom>
            <a:avLst/>
            <a:gdLst>
              <a:gd name="connsiteX0" fmla="*/ 0 w 6864261"/>
              <a:gd name="connsiteY0" fmla="*/ 0 h 1058309"/>
              <a:gd name="connsiteX1" fmla="*/ 503379 w 6864261"/>
              <a:gd name="connsiteY1" fmla="*/ 0 h 1058309"/>
              <a:gd name="connsiteX2" fmla="*/ 1006758 w 6864261"/>
              <a:gd name="connsiteY2" fmla="*/ 0 h 1058309"/>
              <a:gd name="connsiteX3" fmla="*/ 1578780 w 6864261"/>
              <a:gd name="connsiteY3" fmla="*/ 0 h 1058309"/>
              <a:gd name="connsiteX4" fmla="*/ 2013517 w 6864261"/>
              <a:gd name="connsiteY4" fmla="*/ 0 h 1058309"/>
              <a:gd name="connsiteX5" fmla="*/ 2448253 w 6864261"/>
              <a:gd name="connsiteY5" fmla="*/ 0 h 1058309"/>
              <a:gd name="connsiteX6" fmla="*/ 2951632 w 6864261"/>
              <a:gd name="connsiteY6" fmla="*/ 0 h 1058309"/>
              <a:gd name="connsiteX7" fmla="*/ 3592297 w 6864261"/>
              <a:gd name="connsiteY7" fmla="*/ 0 h 1058309"/>
              <a:gd name="connsiteX8" fmla="*/ 3958391 w 6864261"/>
              <a:gd name="connsiteY8" fmla="*/ 0 h 1058309"/>
              <a:gd name="connsiteX9" fmla="*/ 4461770 w 6864261"/>
              <a:gd name="connsiteY9" fmla="*/ 0 h 1058309"/>
              <a:gd name="connsiteX10" fmla="*/ 5033791 w 6864261"/>
              <a:gd name="connsiteY10" fmla="*/ 0 h 1058309"/>
              <a:gd name="connsiteX11" fmla="*/ 5537171 w 6864261"/>
              <a:gd name="connsiteY11" fmla="*/ 0 h 1058309"/>
              <a:gd name="connsiteX12" fmla="*/ 6040550 w 6864261"/>
              <a:gd name="connsiteY12" fmla="*/ 0 h 1058309"/>
              <a:gd name="connsiteX13" fmla="*/ 6864261 w 6864261"/>
              <a:gd name="connsiteY13" fmla="*/ 0 h 1058309"/>
              <a:gd name="connsiteX14" fmla="*/ 6864261 w 6864261"/>
              <a:gd name="connsiteY14" fmla="*/ 507988 h 1058309"/>
              <a:gd name="connsiteX15" fmla="*/ 6864261 w 6864261"/>
              <a:gd name="connsiteY15" fmla="*/ 1058309 h 1058309"/>
              <a:gd name="connsiteX16" fmla="*/ 6292239 w 6864261"/>
              <a:gd name="connsiteY16" fmla="*/ 1058309 h 1058309"/>
              <a:gd name="connsiteX17" fmla="*/ 5788860 w 6864261"/>
              <a:gd name="connsiteY17" fmla="*/ 1058309 h 1058309"/>
              <a:gd name="connsiteX18" fmla="*/ 5148196 w 6864261"/>
              <a:gd name="connsiteY18" fmla="*/ 1058309 h 1058309"/>
              <a:gd name="connsiteX19" fmla="*/ 4713459 w 6864261"/>
              <a:gd name="connsiteY19" fmla="*/ 1058309 h 1058309"/>
              <a:gd name="connsiteX20" fmla="*/ 4072795 w 6864261"/>
              <a:gd name="connsiteY20" fmla="*/ 1058309 h 1058309"/>
              <a:gd name="connsiteX21" fmla="*/ 3569416 w 6864261"/>
              <a:gd name="connsiteY21" fmla="*/ 1058309 h 1058309"/>
              <a:gd name="connsiteX22" fmla="*/ 3134679 w 6864261"/>
              <a:gd name="connsiteY22" fmla="*/ 1058309 h 1058309"/>
              <a:gd name="connsiteX23" fmla="*/ 2631300 w 6864261"/>
              <a:gd name="connsiteY23" fmla="*/ 1058309 h 1058309"/>
              <a:gd name="connsiteX24" fmla="*/ 1990636 w 6864261"/>
              <a:gd name="connsiteY24" fmla="*/ 1058309 h 1058309"/>
              <a:gd name="connsiteX25" fmla="*/ 1349971 w 6864261"/>
              <a:gd name="connsiteY25" fmla="*/ 1058309 h 1058309"/>
              <a:gd name="connsiteX26" fmla="*/ 709307 w 6864261"/>
              <a:gd name="connsiteY26" fmla="*/ 1058309 h 1058309"/>
              <a:gd name="connsiteX27" fmla="*/ 0 w 6864261"/>
              <a:gd name="connsiteY27" fmla="*/ 1058309 h 1058309"/>
              <a:gd name="connsiteX28" fmla="*/ 0 w 6864261"/>
              <a:gd name="connsiteY28" fmla="*/ 529155 h 1058309"/>
              <a:gd name="connsiteX29" fmla="*/ 0 w 6864261"/>
              <a:gd name="connsiteY29" fmla="*/ 0 h 105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64261" h="1058309" fill="none" extrusionOk="0">
                <a:moveTo>
                  <a:pt x="0" y="0"/>
                </a:moveTo>
                <a:cubicBezTo>
                  <a:pt x="159974" y="-10261"/>
                  <a:pt x="270659" y="363"/>
                  <a:pt x="503379" y="0"/>
                </a:cubicBezTo>
                <a:cubicBezTo>
                  <a:pt x="736099" y="-363"/>
                  <a:pt x="867211" y="5189"/>
                  <a:pt x="1006758" y="0"/>
                </a:cubicBezTo>
                <a:cubicBezTo>
                  <a:pt x="1146305" y="-5189"/>
                  <a:pt x="1380512" y="64062"/>
                  <a:pt x="1578780" y="0"/>
                </a:cubicBezTo>
                <a:cubicBezTo>
                  <a:pt x="1777048" y="-64062"/>
                  <a:pt x="1833598" y="525"/>
                  <a:pt x="2013517" y="0"/>
                </a:cubicBezTo>
                <a:cubicBezTo>
                  <a:pt x="2193436" y="-525"/>
                  <a:pt x="2325972" y="13379"/>
                  <a:pt x="2448253" y="0"/>
                </a:cubicBezTo>
                <a:cubicBezTo>
                  <a:pt x="2570534" y="-13379"/>
                  <a:pt x="2731813" y="15517"/>
                  <a:pt x="2951632" y="0"/>
                </a:cubicBezTo>
                <a:cubicBezTo>
                  <a:pt x="3171451" y="-15517"/>
                  <a:pt x="3372701" y="29346"/>
                  <a:pt x="3592297" y="0"/>
                </a:cubicBezTo>
                <a:cubicBezTo>
                  <a:pt x="3811893" y="-29346"/>
                  <a:pt x="3870460" y="6948"/>
                  <a:pt x="3958391" y="0"/>
                </a:cubicBezTo>
                <a:cubicBezTo>
                  <a:pt x="4046322" y="-6948"/>
                  <a:pt x="4267539" y="49467"/>
                  <a:pt x="4461770" y="0"/>
                </a:cubicBezTo>
                <a:cubicBezTo>
                  <a:pt x="4656001" y="-49467"/>
                  <a:pt x="4832427" y="42012"/>
                  <a:pt x="5033791" y="0"/>
                </a:cubicBezTo>
                <a:cubicBezTo>
                  <a:pt x="5235155" y="-42012"/>
                  <a:pt x="5435644" y="14387"/>
                  <a:pt x="5537171" y="0"/>
                </a:cubicBezTo>
                <a:cubicBezTo>
                  <a:pt x="5638698" y="-14387"/>
                  <a:pt x="5844014" y="32099"/>
                  <a:pt x="6040550" y="0"/>
                </a:cubicBezTo>
                <a:cubicBezTo>
                  <a:pt x="6237086" y="-32099"/>
                  <a:pt x="6561882" y="88844"/>
                  <a:pt x="6864261" y="0"/>
                </a:cubicBezTo>
                <a:cubicBezTo>
                  <a:pt x="6905341" y="123141"/>
                  <a:pt x="6828431" y="265922"/>
                  <a:pt x="6864261" y="507988"/>
                </a:cubicBezTo>
                <a:cubicBezTo>
                  <a:pt x="6900091" y="750054"/>
                  <a:pt x="6827258" y="852663"/>
                  <a:pt x="6864261" y="1058309"/>
                </a:cubicBezTo>
                <a:cubicBezTo>
                  <a:pt x="6740369" y="1125166"/>
                  <a:pt x="6535508" y="1011966"/>
                  <a:pt x="6292239" y="1058309"/>
                </a:cubicBezTo>
                <a:cubicBezTo>
                  <a:pt x="6048970" y="1104652"/>
                  <a:pt x="5912157" y="1047991"/>
                  <a:pt x="5788860" y="1058309"/>
                </a:cubicBezTo>
                <a:cubicBezTo>
                  <a:pt x="5665563" y="1068627"/>
                  <a:pt x="5404082" y="1024225"/>
                  <a:pt x="5148196" y="1058309"/>
                </a:cubicBezTo>
                <a:cubicBezTo>
                  <a:pt x="4892310" y="1092393"/>
                  <a:pt x="4809330" y="1049787"/>
                  <a:pt x="4713459" y="1058309"/>
                </a:cubicBezTo>
                <a:cubicBezTo>
                  <a:pt x="4617588" y="1066831"/>
                  <a:pt x="4295380" y="1055880"/>
                  <a:pt x="4072795" y="1058309"/>
                </a:cubicBezTo>
                <a:cubicBezTo>
                  <a:pt x="3850210" y="1060738"/>
                  <a:pt x="3768830" y="1000145"/>
                  <a:pt x="3569416" y="1058309"/>
                </a:cubicBezTo>
                <a:cubicBezTo>
                  <a:pt x="3370002" y="1116473"/>
                  <a:pt x="3299262" y="1049881"/>
                  <a:pt x="3134679" y="1058309"/>
                </a:cubicBezTo>
                <a:cubicBezTo>
                  <a:pt x="2970096" y="1066737"/>
                  <a:pt x="2872815" y="1023477"/>
                  <a:pt x="2631300" y="1058309"/>
                </a:cubicBezTo>
                <a:cubicBezTo>
                  <a:pt x="2389785" y="1093141"/>
                  <a:pt x="2225817" y="993558"/>
                  <a:pt x="1990636" y="1058309"/>
                </a:cubicBezTo>
                <a:cubicBezTo>
                  <a:pt x="1755455" y="1123060"/>
                  <a:pt x="1625282" y="1001508"/>
                  <a:pt x="1349971" y="1058309"/>
                </a:cubicBezTo>
                <a:cubicBezTo>
                  <a:pt x="1074660" y="1115110"/>
                  <a:pt x="918302" y="1054421"/>
                  <a:pt x="709307" y="1058309"/>
                </a:cubicBezTo>
                <a:cubicBezTo>
                  <a:pt x="500312" y="1062197"/>
                  <a:pt x="229270" y="1053334"/>
                  <a:pt x="0" y="1058309"/>
                </a:cubicBezTo>
                <a:cubicBezTo>
                  <a:pt x="-45496" y="894188"/>
                  <a:pt x="41029" y="764550"/>
                  <a:pt x="0" y="529155"/>
                </a:cubicBezTo>
                <a:cubicBezTo>
                  <a:pt x="-41029" y="293760"/>
                  <a:pt x="59544" y="148989"/>
                  <a:pt x="0" y="0"/>
                </a:cubicBezTo>
                <a:close/>
              </a:path>
              <a:path w="6864261" h="1058309" stroke="0" extrusionOk="0">
                <a:moveTo>
                  <a:pt x="0" y="0"/>
                </a:moveTo>
                <a:cubicBezTo>
                  <a:pt x="229573" y="-17230"/>
                  <a:pt x="274217" y="15595"/>
                  <a:pt x="503379" y="0"/>
                </a:cubicBezTo>
                <a:cubicBezTo>
                  <a:pt x="732541" y="-15595"/>
                  <a:pt x="792951" y="26660"/>
                  <a:pt x="938116" y="0"/>
                </a:cubicBezTo>
                <a:cubicBezTo>
                  <a:pt x="1083281" y="-26660"/>
                  <a:pt x="1363830" y="54811"/>
                  <a:pt x="1510137" y="0"/>
                </a:cubicBezTo>
                <a:cubicBezTo>
                  <a:pt x="1656444" y="-54811"/>
                  <a:pt x="1749130" y="41999"/>
                  <a:pt x="1876231" y="0"/>
                </a:cubicBezTo>
                <a:cubicBezTo>
                  <a:pt x="2003332" y="-41999"/>
                  <a:pt x="2239463" y="44923"/>
                  <a:pt x="2379610" y="0"/>
                </a:cubicBezTo>
                <a:cubicBezTo>
                  <a:pt x="2519757" y="-44923"/>
                  <a:pt x="2716332" y="51506"/>
                  <a:pt x="2951632" y="0"/>
                </a:cubicBezTo>
                <a:cubicBezTo>
                  <a:pt x="3186932" y="-51506"/>
                  <a:pt x="3239197" y="2440"/>
                  <a:pt x="3523654" y="0"/>
                </a:cubicBezTo>
                <a:cubicBezTo>
                  <a:pt x="3808111" y="-2440"/>
                  <a:pt x="3907300" y="57890"/>
                  <a:pt x="4164318" y="0"/>
                </a:cubicBezTo>
                <a:cubicBezTo>
                  <a:pt x="4421336" y="-57890"/>
                  <a:pt x="4389648" y="32128"/>
                  <a:pt x="4530412" y="0"/>
                </a:cubicBezTo>
                <a:cubicBezTo>
                  <a:pt x="4671176" y="-32128"/>
                  <a:pt x="4948159" y="59148"/>
                  <a:pt x="5171077" y="0"/>
                </a:cubicBezTo>
                <a:cubicBezTo>
                  <a:pt x="5393996" y="-59148"/>
                  <a:pt x="5558886" y="6295"/>
                  <a:pt x="5880384" y="0"/>
                </a:cubicBezTo>
                <a:cubicBezTo>
                  <a:pt x="6201882" y="-6295"/>
                  <a:pt x="6591758" y="3246"/>
                  <a:pt x="6864261" y="0"/>
                </a:cubicBezTo>
                <a:cubicBezTo>
                  <a:pt x="6898445" y="109257"/>
                  <a:pt x="6826911" y="396176"/>
                  <a:pt x="6864261" y="507988"/>
                </a:cubicBezTo>
                <a:cubicBezTo>
                  <a:pt x="6901611" y="619800"/>
                  <a:pt x="6830063" y="926612"/>
                  <a:pt x="6864261" y="1058309"/>
                </a:cubicBezTo>
                <a:cubicBezTo>
                  <a:pt x="6745105" y="1077749"/>
                  <a:pt x="6577355" y="1046235"/>
                  <a:pt x="6429524" y="1058309"/>
                </a:cubicBezTo>
                <a:cubicBezTo>
                  <a:pt x="6281693" y="1070383"/>
                  <a:pt x="5977682" y="1000566"/>
                  <a:pt x="5857503" y="1058309"/>
                </a:cubicBezTo>
                <a:cubicBezTo>
                  <a:pt x="5737324" y="1116052"/>
                  <a:pt x="5412217" y="1007969"/>
                  <a:pt x="5216838" y="1058309"/>
                </a:cubicBezTo>
                <a:cubicBezTo>
                  <a:pt x="5021460" y="1108649"/>
                  <a:pt x="4942211" y="1027939"/>
                  <a:pt x="4850744" y="1058309"/>
                </a:cubicBezTo>
                <a:cubicBezTo>
                  <a:pt x="4759277" y="1088679"/>
                  <a:pt x="4649516" y="1048718"/>
                  <a:pt x="4484651" y="1058309"/>
                </a:cubicBezTo>
                <a:cubicBezTo>
                  <a:pt x="4319786" y="1067900"/>
                  <a:pt x="4121682" y="1001280"/>
                  <a:pt x="3775344" y="1058309"/>
                </a:cubicBezTo>
                <a:cubicBezTo>
                  <a:pt x="3429006" y="1115338"/>
                  <a:pt x="3371411" y="1035718"/>
                  <a:pt x="3066037" y="1058309"/>
                </a:cubicBezTo>
                <a:cubicBezTo>
                  <a:pt x="2760663" y="1080900"/>
                  <a:pt x="2762676" y="1015879"/>
                  <a:pt x="2562657" y="1058309"/>
                </a:cubicBezTo>
                <a:cubicBezTo>
                  <a:pt x="2362638" y="1100739"/>
                  <a:pt x="2274269" y="1030219"/>
                  <a:pt x="1990636" y="1058309"/>
                </a:cubicBezTo>
                <a:cubicBezTo>
                  <a:pt x="1707003" y="1086399"/>
                  <a:pt x="1623002" y="1002066"/>
                  <a:pt x="1487257" y="1058309"/>
                </a:cubicBezTo>
                <a:cubicBezTo>
                  <a:pt x="1351512" y="1114552"/>
                  <a:pt x="1171045" y="996040"/>
                  <a:pt x="915235" y="1058309"/>
                </a:cubicBezTo>
                <a:cubicBezTo>
                  <a:pt x="659425" y="1120578"/>
                  <a:pt x="349205" y="951478"/>
                  <a:pt x="0" y="1058309"/>
                </a:cubicBezTo>
                <a:cubicBezTo>
                  <a:pt x="-39133" y="956567"/>
                  <a:pt x="40065" y="766083"/>
                  <a:pt x="0" y="560904"/>
                </a:cubicBezTo>
                <a:cubicBezTo>
                  <a:pt x="-40065" y="355725"/>
                  <a:pt x="36073" y="136267"/>
                  <a:pt x="0" y="0"/>
                </a:cubicBezTo>
                <a:close/>
              </a:path>
            </a:pathLst>
          </a:custGeom>
          <a:ln>
            <a:solidFill>
              <a:srgbClr val="D12337"/>
            </a:solidFill>
            <a:extLst>
              <a:ext uri="{C807C97D-BFC1-408E-A445-0C87EB9F89A2}">
                <ask:lineSketchStyleProps xmlns:ask="http://schemas.microsoft.com/office/drawing/2018/sketchyshapes" sd="33489368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غَــ</a:t>
            </a:r>
            <a:r>
              <a:rPr lang="ar-AE" sz="4000" b="1" dirty="0"/>
              <a:t>ـسَـــلَ  الْـمَــطَرُ  الْـ</a:t>
            </a:r>
            <a:r>
              <a:rPr lang="ar-AE" sz="4000" b="1" dirty="0">
                <a:solidFill>
                  <a:srgbClr val="FF0000"/>
                </a:solidFill>
              </a:rPr>
              <a:t>غُ</a:t>
            </a:r>
            <a:r>
              <a:rPr lang="ar-AE" sz="4000" b="1" dirty="0"/>
              <a:t>ـرابَ . </a:t>
            </a:r>
            <a:endParaRPr lang="en-AE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FF5180-D8C5-4B55-BFE1-2A5EB35EF8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565252"/>
            <a:ext cx="2719185" cy="432309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26F0814C-2B54-4893-9547-C1A6911DE7A9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205748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FAB795-3881-4957-B687-05CCFC756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416" b="19666"/>
          <a:stretch/>
        </p:blipFill>
        <p:spPr>
          <a:xfrm>
            <a:off x="0" y="6136481"/>
            <a:ext cx="12192000" cy="72151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C48B7C2-AE57-4029-A543-6E2AB5A286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18"/>
          <a:stretch/>
        </p:blipFill>
        <p:spPr>
          <a:xfrm>
            <a:off x="9282980" y="2249900"/>
            <a:ext cx="2909020" cy="4463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B566562-C7CF-4F63-9E36-2059546E3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6064"/>
          <a:stretch/>
        </p:blipFill>
        <p:spPr>
          <a:xfrm>
            <a:off x="9073198" y="5367111"/>
            <a:ext cx="3118801" cy="149088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81EC802-C05C-4EA3-8928-865FE407A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28369" y="5748221"/>
            <a:ext cx="1205414" cy="121856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FB23D4C-B2C8-4238-B6CB-7A902EA56377}"/>
              </a:ext>
            </a:extLst>
          </p:cNvPr>
          <p:cNvSpPr/>
          <p:nvPr/>
        </p:nvSpPr>
        <p:spPr>
          <a:xfrm>
            <a:off x="5968827" y="160362"/>
            <a:ext cx="55595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l" rtl="1">
              <a:buFont typeface="Arial" panose="020B0604020202020204" pitchFamily="34" charset="0"/>
              <a:buChar char="•"/>
            </a:pPr>
            <a:r>
              <a:rPr lang="ar-A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الجملة لتظهر الصورة : 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1457D0-B289-46DD-A5B7-9F8C1DB2D498}"/>
              </a:ext>
            </a:extLst>
          </p:cNvPr>
          <p:cNvSpPr/>
          <p:nvPr/>
        </p:nvSpPr>
        <p:spPr>
          <a:xfrm>
            <a:off x="1950720" y="4785360"/>
            <a:ext cx="6864261" cy="1058309"/>
          </a:xfrm>
          <a:custGeom>
            <a:avLst/>
            <a:gdLst>
              <a:gd name="connsiteX0" fmla="*/ 0 w 6864261"/>
              <a:gd name="connsiteY0" fmla="*/ 0 h 1058309"/>
              <a:gd name="connsiteX1" fmla="*/ 503379 w 6864261"/>
              <a:gd name="connsiteY1" fmla="*/ 0 h 1058309"/>
              <a:gd name="connsiteX2" fmla="*/ 1006758 w 6864261"/>
              <a:gd name="connsiteY2" fmla="*/ 0 h 1058309"/>
              <a:gd name="connsiteX3" fmla="*/ 1578780 w 6864261"/>
              <a:gd name="connsiteY3" fmla="*/ 0 h 1058309"/>
              <a:gd name="connsiteX4" fmla="*/ 2013517 w 6864261"/>
              <a:gd name="connsiteY4" fmla="*/ 0 h 1058309"/>
              <a:gd name="connsiteX5" fmla="*/ 2448253 w 6864261"/>
              <a:gd name="connsiteY5" fmla="*/ 0 h 1058309"/>
              <a:gd name="connsiteX6" fmla="*/ 2951632 w 6864261"/>
              <a:gd name="connsiteY6" fmla="*/ 0 h 1058309"/>
              <a:gd name="connsiteX7" fmla="*/ 3592297 w 6864261"/>
              <a:gd name="connsiteY7" fmla="*/ 0 h 1058309"/>
              <a:gd name="connsiteX8" fmla="*/ 3958391 w 6864261"/>
              <a:gd name="connsiteY8" fmla="*/ 0 h 1058309"/>
              <a:gd name="connsiteX9" fmla="*/ 4461770 w 6864261"/>
              <a:gd name="connsiteY9" fmla="*/ 0 h 1058309"/>
              <a:gd name="connsiteX10" fmla="*/ 5033791 w 6864261"/>
              <a:gd name="connsiteY10" fmla="*/ 0 h 1058309"/>
              <a:gd name="connsiteX11" fmla="*/ 5537171 w 6864261"/>
              <a:gd name="connsiteY11" fmla="*/ 0 h 1058309"/>
              <a:gd name="connsiteX12" fmla="*/ 6040550 w 6864261"/>
              <a:gd name="connsiteY12" fmla="*/ 0 h 1058309"/>
              <a:gd name="connsiteX13" fmla="*/ 6864261 w 6864261"/>
              <a:gd name="connsiteY13" fmla="*/ 0 h 1058309"/>
              <a:gd name="connsiteX14" fmla="*/ 6864261 w 6864261"/>
              <a:gd name="connsiteY14" fmla="*/ 507988 h 1058309"/>
              <a:gd name="connsiteX15" fmla="*/ 6864261 w 6864261"/>
              <a:gd name="connsiteY15" fmla="*/ 1058309 h 1058309"/>
              <a:gd name="connsiteX16" fmla="*/ 6292239 w 6864261"/>
              <a:gd name="connsiteY16" fmla="*/ 1058309 h 1058309"/>
              <a:gd name="connsiteX17" fmla="*/ 5788860 w 6864261"/>
              <a:gd name="connsiteY17" fmla="*/ 1058309 h 1058309"/>
              <a:gd name="connsiteX18" fmla="*/ 5148196 w 6864261"/>
              <a:gd name="connsiteY18" fmla="*/ 1058309 h 1058309"/>
              <a:gd name="connsiteX19" fmla="*/ 4713459 w 6864261"/>
              <a:gd name="connsiteY19" fmla="*/ 1058309 h 1058309"/>
              <a:gd name="connsiteX20" fmla="*/ 4072795 w 6864261"/>
              <a:gd name="connsiteY20" fmla="*/ 1058309 h 1058309"/>
              <a:gd name="connsiteX21" fmla="*/ 3569416 w 6864261"/>
              <a:gd name="connsiteY21" fmla="*/ 1058309 h 1058309"/>
              <a:gd name="connsiteX22" fmla="*/ 3134679 w 6864261"/>
              <a:gd name="connsiteY22" fmla="*/ 1058309 h 1058309"/>
              <a:gd name="connsiteX23" fmla="*/ 2631300 w 6864261"/>
              <a:gd name="connsiteY23" fmla="*/ 1058309 h 1058309"/>
              <a:gd name="connsiteX24" fmla="*/ 1990636 w 6864261"/>
              <a:gd name="connsiteY24" fmla="*/ 1058309 h 1058309"/>
              <a:gd name="connsiteX25" fmla="*/ 1349971 w 6864261"/>
              <a:gd name="connsiteY25" fmla="*/ 1058309 h 1058309"/>
              <a:gd name="connsiteX26" fmla="*/ 709307 w 6864261"/>
              <a:gd name="connsiteY26" fmla="*/ 1058309 h 1058309"/>
              <a:gd name="connsiteX27" fmla="*/ 0 w 6864261"/>
              <a:gd name="connsiteY27" fmla="*/ 1058309 h 1058309"/>
              <a:gd name="connsiteX28" fmla="*/ 0 w 6864261"/>
              <a:gd name="connsiteY28" fmla="*/ 529155 h 1058309"/>
              <a:gd name="connsiteX29" fmla="*/ 0 w 6864261"/>
              <a:gd name="connsiteY29" fmla="*/ 0 h 105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64261" h="1058309" fill="none" extrusionOk="0">
                <a:moveTo>
                  <a:pt x="0" y="0"/>
                </a:moveTo>
                <a:cubicBezTo>
                  <a:pt x="159974" y="-10261"/>
                  <a:pt x="270659" y="363"/>
                  <a:pt x="503379" y="0"/>
                </a:cubicBezTo>
                <a:cubicBezTo>
                  <a:pt x="736099" y="-363"/>
                  <a:pt x="867211" y="5189"/>
                  <a:pt x="1006758" y="0"/>
                </a:cubicBezTo>
                <a:cubicBezTo>
                  <a:pt x="1146305" y="-5189"/>
                  <a:pt x="1380512" y="64062"/>
                  <a:pt x="1578780" y="0"/>
                </a:cubicBezTo>
                <a:cubicBezTo>
                  <a:pt x="1777048" y="-64062"/>
                  <a:pt x="1833598" y="525"/>
                  <a:pt x="2013517" y="0"/>
                </a:cubicBezTo>
                <a:cubicBezTo>
                  <a:pt x="2193436" y="-525"/>
                  <a:pt x="2325972" y="13379"/>
                  <a:pt x="2448253" y="0"/>
                </a:cubicBezTo>
                <a:cubicBezTo>
                  <a:pt x="2570534" y="-13379"/>
                  <a:pt x="2731813" y="15517"/>
                  <a:pt x="2951632" y="0"/>
                </a:cubicBezTo>
                <a:cubicBezTo>
                  <a:pt x="3171451" y="-15517"/>
                  <a:pt x="3372701" y="29346"/>
                  <a:pt x="3592297" y="0"/>
                </a:cubicBezTo>
                <a:cubicBezTo>
                  <a:pt x="3811893" y="-29346"/>
                  <a:pt x="3870460" y="6948"/>
                  <a:pt x="3958391" y="0"/>
                </a:cubicBezTo>
                <a:cubicBezTo>
                  <a:pt x="4046322" y="-6948"/>
                  <a:pt x="4267539" y="49467"/>
                  <a:pt x="4461770" y="0"/>
                </a:cubicBezTo>
                <a:cubicBezTo>
                  <a:pt x="4656001" y="-49467"/>
                  <a:pt x="4832427" y="42012"/>
                  <a:pt x="5033791" y="0"/>
                </a:cubicBezTo>
                <a:cubicBezTo>
                  <a:pt x="5235155" y="-42012"/>
                  <a:pt x="5435644" y="14387"/>
                  <a:pt x="5537171" y="0"/>
                </a:cubicBezTo>
                <a:cubicBezTo>
                  <a:pt x="5638698" y="-14387"/>
                  <a:pt x="5844014" y="32099"/>
                  <a:pt x="6040550" y="0"/>
                </a:cubicBezTo>
                <a:cubicBezTo>
                  <a:pt x="6237086" y="-32099"/>
                  <a:pt x="6561882" y="88844"/>
                  <a:pt x="6864261" y="0"/>
                </a:cubicBezTo>
                <a:cubicBezTo>
                  <a:pt x="6905341" y="123141"/>
                  <a:pt x="6828431" y="265922"/>
                  <a:pt x="6864261" y="507988"/>
                </a:cubicBezTo>
                <a:cubicBezTo>
                  <a:pt x="6900091" y="750054"/>
                  <a:pt x="6827258" y="852663"/>
                  <a:pt x="6864261" y="1058309"/>
                </a:cubicBezTo>
                <a:cubicBezTo>
                  <a:pt x="6740369" y="1125166"/>
                  <a:pt x="6535508" y="1011966"/>
                  <a:pt x="6292239" y="1058309"/>
                </a:cubicBezTo>
                <a:cubicBezTo>
                  <a:pt x="6048970" y="1104652"/>
                  <a:pt x="5912157" y="1047991"/>
                  <a:pt x="5788860" y="1058309"/>
                </a:cubicBezTo>
                <a:cubicBezTo>
                  <a:pt x="5665563" y="1068627"/>
                  <a:pt x="5404082" y="1024225"/>
                  <a:pt x="5148196" y="1058309"/>
                </a:cubicBezTo>
                <a:cubicBezTo>
                  <a:pt x="4892310" y="1092393"/>
                  <a:pt x="4809330" y="1049787"/>
                  <a:pt x="4713459" y="1058309"/>
                </a:cubicBezTo>
                <a:cubicBezTo>
                  <a:pt x="4617588" y="1066831"/>
                  <a:pt x="4295380" y="1055880"/>
                  <a:pt x="4072795" y="1058309"/>
                </a:cubicBezTo>
                <a:cubicBezTo>
                  <a:pt x="3850210" y="1060738"/>
                  <a:pt x="3768830" y="1000145"/>
                  <a:pt x="3569416" y="1058309"/>
                </a:cubicBezTo>
                <a:cubicBezTo>
                  <a:pt x="3370002" y="1116473"/>
                  <a:pt x="3299262" y="1049881"/>
                  <a:pt x="3134679" y="1058309"/>
                </a:cubicBezTo>
                <a:cubicBezTo>
                  <a:pt x="2970096" y="1066737"/>
                  <a:pt x="2872815" y="1023477"/>
                  <a:pt x="2631300" y="1058309"/>
                </a:cubicBezTo>
                <a:cubicBezTo>
                  <a:pt x="2389785" y="1093141"/>
                  <a:pt x="2225817" y="993558"/>
                  <a:pt x="1990636" y="1058309"/>
                </a:cubicBezTo>
                <a:cubicBezTo>
                  <a:pt x="1755455" y="1123060"/>
                  <a:pt x="1625282" y="1001508"/>
                  <a:pt x="1349971" y="1058309"/>
                </a:cubicBezTo>
                <a:cubicBezTo>
                  <a:pt x="1074660" y="1115110"/>
                  <a:pt x="918302" y="1054421"/>
                  <a:pt x="709307" y="1058309"/>
                </a:cubicBezTo>
                <a:cubicBezTo>
                  <a:pt x="500312" y="1062197"/>
                  <a:pt x="229270" y="1053334"/>
                  <a:pt x="0" y="1058309"/>
                </a:cubicBezTo>
                <a:cubicBezTo>
                  <a:pt x="-45496" y="894188"/>
                  <a:pt x="41029" y="764550"/>
                  <a:pt x="0" y="529155"/>
                </a:cubicBezTo>
                <a:cubicBezTo>
                  <a:pt x="-41029" y="293760"/>
                  <a:pt x="59544" y="148989"/>
                  <a:pt x="0" y="0"/>
                </a:cubicBezTo>
                <a:close/>
              </a:path>
              <a:path w="6864261" h="1058309" stroke="0" extrusionOk="0">
                <a:moveTo>
                  <a:pt x="0" y="0"/>
                </a:moveTo>
                <a:cubicBezTo>
                  <a:pt x="229573" y="-17230"/>
                  <a:pt x="274217" y="15595"/>
                  <a:pt x="503379" y="0"/>
                </a:cubicBezTo>
                <a:cubicBezTo>
                  <a:pt x="732541" y="-15595"/>
                  <a:pt x="792951" y="26660"/>
                  <a:pt x="938116" y="0"/>
                </a:cubicBezTo>
                <a:cubicBezTo>
                  <a:pt x="1083281" y="-26660"/>
                  <a:pt x="1363830" y="54811"/>
                  <a:pt x="1510137" y="0"/>
                </a:cubicBezTo>
                <a:cubicBezTo>
                  <a:pt x="1656444" y="-54811"/>
                  <a:pt x="1749130" y="41999"/>
                  <a:pt x="1876231" y="0"/>
                </a:cubicBezTo>
                <a:cubicBezTo>
                  <a:pt x="2003332" y="-41999"/>
                  <a:pt x="2239463" y="44923"/>
                  <a:pt x="2379610" y="0"/>
                </a:cubicBezTo>
                <a:cubicBezTo>
                  <a:pt x="2519757" y="-44923"/>
                  <a:pt x="2716332" y="51506"/>
                  <a:pt x="2951632" y="0"/>
                </a:cubicBezTo>
                <a:cubicBezTo>
                  <a:pt x="3186932" y="-51506"/>
                  <a:pt x="3239197" y="2440"/>
                  <a:pt x="3523654" y="0"/>
                </a:cubicBezTo>
                <a:cubicBezTo>
                  <a:pt x="3808111" y="-2440"/>
                  <a:pt x="3907300" y="57890"/>
                  <a:pt x="4164318" y="0"/>
                </a:cubicBezTo>
                <a:cubicBezTo>
                  <a:pt x="4421336" y="-57890"/>
                  <a:pt x="4389648" y="32128"/>
                  <a:pt x="4530412" y="0"/>
                </a:cubicBezTo>
                <a:cubicBezTo>
                  <a:pt x="4671176" y="-32128"/>
                  <a:pt x="4948159" y="59148"/>
                  <a:pt x="5171077" y="0"/>
                </a:cubicBezTo>
                <a:cubicBezTo>
                  <a:pt x="5393996" y="-59148"/>
                  <a:pt x="5558886" y="6295"/>
                  <a:pt x="5880384" y="0"/>
                </a:cubicBezTo>
                <a:cubicBezTo>
                  <a:pt x="6201882" y="-6295"/>
                  <a:pt x="6591758" y="3246"/>
                  <a:pt x="6864261" y="0"/>
                </a:cubicBezTo>
                <a:cubicBezTo>
                  <a:pt x="6898445" y="109257"/>
                  <a:pt x="6826911" y="396176"/>
                  <a:pt x="6864261" y="507988"/>
                </a:cubicBezTo>
                <a:cubicBezTo>
                  <a:pt x="6901611" y="619800"/>
                  <a:pt x="6830063" y="926612"/>
                  <a:pt x="6864261" y="1058309"/>
                </a:cubicBezTo>
                <a:cubicBezTo>
                  <a:pt x="6745105" y="1077749"/>
                  <a:pt x="6577355" y="1046235"/>
                  <a:pt x="6429524" y="1058309"/>
                </a:cubicBezTo>
                <a:cubicBezTo>
                  <a:pt x="6281693" y="1070383"/>
                  <a:pt x="5977682" y="1000566"/>
                  <a:pt x="5857503" y="1058309"/>
                </a:cubicBezTo>
                <a:cubicBezTo>
                  <a:pt x="5737324" y="1116052"/>
                  <a:pt x="5412217" y="1007969"/>
                  <a:pt x="5216838" y="1058309"/>
                </a:cubicBezTo>
                <a:cubicBezTo>
                  <a:pt x="5021460" y="1108649"/>
                  <a:pt x="4942211" y="1027939"/>
                  <a:pt x="4850744" y="1058309"/>
                </a:cubicBezTo>
                <a:cubicBezTo>
                  <a:pt x="4759277" y="1088679"/>
                  <a:pt x="4649516" y="1048718"/>
                  <a:pt x="4484651" y="1058309"/>
                </a:cubicBezTo>
                <a:cubicBezTo>
                  <a:pt x="4319786" y="1067900"/>
                  <a:pt x="4121682" y="1001280"/>
                  <a:pt x="3775344" y="1058309"/>
                </a:cubicBezTo>
                <a:cubicBezTo>
                  <a:pt x="3429006" y="1115338"/>
                  <a:pt x="3371411" y="1035718"/>
                  <a:pt x="3066037" y="1058309"/>
                </a:cubicBezTo>
                <a:cubicBezTo>
                  <a:pt x="2760663" y="1080900"/>
                  <a:pt x="2762676" y="1015879"/>
                  <a:pt x="2562657" y="1058309"/>
                </a:cubicBezTo>
                <a:cubicBezTo>
                  <a:pt x="2362638" y="1100739"/>
                  <a:pt x="2274269" y="1030219"/>
                  <a:pt x="1990636" y="1058309"/>
                </a:cubicBezTo>
                <a:cubicBezTo>
                  <a:pt x="1707003" y="1086399"/>
                  <a:pt x="1623002" y="1002066"/>
                  <a:pt x="1487257" y="1058309"/>
                </a:cubicBezTo>
                <a:cubicBezTo>
                  <a:pt x="1351512" y="1114552"/>
                  <a:pt x="1171045" y="996040"/>
                  <a:pt x="915235" y="1058309"/>
                </a:cubicBezTo>
                <a:cubicBezTo>
                  <a:pt x="659425" y="1120578"/>
                  <a:pt x="349205" y="951478"/>
                  <a:pt x="0" y="1058309"/>
                </a:cubicBezTo>
                <a:cubicBezTo>
                  <a:pt x="-39133" y="956567"/>
                  <a:pt x="40065" y="766083"/>
                  <a:pt x="0" y="560904"/>
                </a:cubicBezTo>
                <a:cubicBezTo>
                  <a:pt x="-40065" y="355725"/>
                  <a:pt x="36073" y="136267"/>
                  <a:pt x="0" y="0"/>
                </a:cubicBezTo>
                <a:close/>
              </a:path>
            </a:pathLst>
          </a:custGeom>
          <a:ln>
            <a:solidFill>
              <a:srgbClr val="D12337"/>
            </a:solidFill>
            <a:extLst>
              <a:ext uri="{C807C97D-BFC1-408E-A445-0C87EB9F89A2}">
                <ask:lineSketchStyleProps xmlns:ask="http://schemas.microsoft.com/office/drawing/2018/sketchyshapes" sd="33489368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ضَـحِـكَ</a:t>
            </a:r>
            <a:r>
              <a:rPr lang="ar-AE" sz="4000" b="1" dirty="0"/>
              <a:t>  الْ</a:t>
            </a:r>
            <a:r>
              <a:rPr lang="ar-AE" sz="4000" b="1" dirty="0">
                <a:solidFill>
                  <a:srgbClr val="FF0000"/>
                </a:solidFill>
              </a:rPr>
              <a:t>ـغُـ</a:t>
            </a:r>
            <a:r>
              <a:rPr lang="ar-AE" sz="4000" b="1" dirty="0"/>
              <a:t>ـرابُ والْ</a:t>
            </a:r>
            <a:r>
              <a:rPr lang="ar-AE" sz="4000" b="1" dirty="0">
                <a:solidFill>
                  <a:srgbClr val="FF0000"/>
                </a:solidFill>
              </a:rPr>
              <a:t>ـغَـ</a:t>
            </a:r>
            <a:r>
              <a:rPr lang="ar-AE" sz="4000" b="1" dirty="0"/>
              <a:t>ـزال. </a:t>
            </a:r>
            <a:endParaRPr lang="en-AE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9363FF-6EF1-4B15-A6DA-70177E62D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7420" y="903213"/>
            <a:ext cx="5910859" cy="373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BE42CD-304A-4EA8-88D6-AA8A3B722A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565252"/>
            <a:ext cx="2719185" cy="432309"/>
          </a:xfrm>
          <a:prstGeom prst="rect">
            <a:avLst/>
          </a:prstGeom>
        </p:spPr>
      </p:pic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EA9DE23A-1D0E-4885-BD5D-D90971E84074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19106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83020BA-7C84-41E8-81AE-D94956AE8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95" r="58454" b="10612"/>
          <a:stretch/>
        </p:blipFill>
        <p:spPr>
          <a:xfrm>
            <a:off x="6145846" y="1414046"/>
            <a:ext cx="2245956" cy="2309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FAB795-3881-4957-B687-05CCFC756B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416" b="19666"/>
          <a:stretch/>
        </p:blipFill>
        <p:spPr>
          <a:xfrm>
            <a:off x="0" y="6136481"/>
            <a:ext cx="12192000" cy="72151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C48B7C2-AE57-4029-A543-6E2AB5A286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818"/>
          <a:stretch/>
        </p:blipFill>
        <p:spPr>
          <a:xfrm>
            <a:off x="9282980" y="2249900"/>
            <a:ext cx="2909020" cy="4463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B566562-C7CF-4F63-9E36-2059546E3F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064"/>
          <a:stretch/>
        </p:blipFill>
        <p:spPr>
          <a:xfrm>
            <a:off x="9073198" y="5367111"/>
            <a:ext cx="3118801" cy="149088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81EC802-C05C-4EA3-8928-865FE407A7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28369" y="5748221"/>
            <a:ext cx="1205414" cy="1218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0A677A-FEC9-409D-B94C-3EFBDE42D76A}"/>
              </a:ext>
            </a:extLst>
          </p:cNvPr>
          <p:cNvSpPr/>
          <p:nvPr/>
        </p:nvSpPr>
        <p:spPr>
          <a:xfrm>
            <a:off x="5348242" y="311169"/>
            <a:ext cx="58881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b="0" cap="none" spc="0" dirty="0">
                <a:ln w="0"/>
                <a:solidFill>
                  <a:srgbClr val="61661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اقْرَأ الكملة وحدد الصورة المناسِبة : </a:t>
            </a:r>
            <a:endParaRPr lang="en-US" sz="4000" b="0" cap="none" spc="0" dirty="0">
              <a:ln w="0"/>
              <a:solidFill>
                <a:srgbClr val="61661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C37C0F-8467-4BA6-9498-7003DF048236}"/>
              </a:ext>
            </a:extLst>
          </p:cNvPr>
          <p:cNvSpPr/>
          <p:nvPr/>
        </p:nvSpPr>
        <p:spPr>
          <a:xfrm>
            <a:off x="2862624" y="302442"/>
            <a:ext cx="2455737" cy="986981"/>
          </a:xfrm>
          <a:custGeom>
            <a:avLst/>
            <a:gdLst>
              <a:gd name="connsiteX0" fmla="*/ 0 w 2455737"/>
              <a:gd name="connsiteY0" fmla="*/ 0 h 986981"/>
              <a:gd name="connsiteX1" fmla="*/ 2455737 w 2455737"/>
              <a:gd name="connsiteY1" fmla="*/ 0 h 986981"/>
              <a:gd name="connsiteX2" fmla="*/ 2455737 w 2455737"/>
              <a:gd name="connsiteY2" fmla="*/ 986981 h 986981"/>
              <a:gd name="connsiteX3" fmla="*/ 0 w 2455737"/>
              <a:gd name="connsiteY3" fmla="*/ 986981 h 986981"/>
              <a:gd name="connsiteX4" fmla="*/ 0 w 2455737"/>
              <a:gd name="connsiteY4" fmla="*/ 0 h 98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5737" h="986981" fill="none" extrusionOk="0">
                <a:moveTo>
                  <a:pt x="0" y="0"/>
                </a:moveTo>
                <a:cubicBezTo>
                  <a:pt x="531547" y="-8398"/>
                  <a:pt x="2181511" y="58209"/>
                  <a:pt x="2455737" y="0"/>
                </a:cubicBezTo>
                <a:cubicBezTo>
                  <a:pt x="2478264" y="142640"/>
                  <a:pt x="2397848" y="634524"/>
                  <a:pt x="2455737" y="986981"/>
                </a:cubicBezTo>
                <a:cubicBezTo>
                  <a:pt x="1396591" y="860512"/>
                  <a:pt x="796210" y="1083085"/>
                  <a:pt x="0" y="986981"/>
                </a:cubicBezTo>
                <a:cubicBezTo>
                  <a:pt x="45617" y="820724"/>
                  <a:pt x="43487" y="271009"/>
                  <a:pt x="0" y="0"/>
                </a:cubicBezTo>
                <a:close/>
              </a:path>
              <a:path w="2455737" h="986981" stroke="0" extrusionOk="0">
                <a:moveTo>
                  <a:pt x="0" y="0"/>
                </a:moveTo>
                <a:cubicBezTo>
                  <a:pt x="1198840" y="-8671"/>
                  <a:pt x="2084890" y="65445"/>
                  <a:pt x="2455737" y="0"/>
                </a:cubicBezTo>
                <a:cubicBezTo>
                  <a:pt x="2404259" y="435334"/>
                  <a:pt x="2484069" y="854339"/>
                  <a:pt x="2455737" y="986981"/>
                </a:cubicBezTo>
                <a:cubicBezTo>
                  <a:pt x="2088010" y="846985"/>
                  <a:pt x="570651" y="876968"/>
                  <a:pt x="0" y="986981"/>
                </a:cubicBezTo>
                <a:cubicBezTo>
                  <a:pt x="33735" y="795440"/>
                  <a:pt x="-8153" y="22021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07130474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غُــ</a:t>
            </a:r>
            <a:r>
              <a:rPr lang="ar-AE" sz="4000" b="1" dirty="0">
                <a:solidFill>
                  <a:schemeClr val="tx1"/>
                </a:solidFill>
              </a:rPr>
              <a:t>ـــصْـنٌ</a:t>
            </a:r>
            <a:endParaRPr lang="en-AE" sz="40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A4EE7A-4F7F-472E-B123-DCF08E075D75}"/>
              </a:ext>
            </a:extLst>
          </p:cNvPr>
          <p:cNvSpPr/>
          <p:nvPr/>
        </p:nvSpPr>
        <p:spPr>
          <a:xfrm>
            <a:off x="2926825" y="338424"/>
            <a:ext cx="2455737" cy="986981"/>
          </a:xfrm>
          <a:custGeom>
            <a:avLst/>
            <a:gdLst>
              <a:gd name="connsiteX0" fmla="*/ 0 w 2455737"/>
              <a:gd name="connsiteY0" fmla="*/ 0 h 986981"/>
              <a:gd name="connsiteX1" fmla="*/ 2455737 w 2455737"/>
              <a:gd name="connsiteY1" fmla="*/ 0 h 986981"/>
              <a:gd name="connsiteX2" fmla="*/ 2455737 w 2455737"/>
              <a:gd name="connsiteY2" fmla="*/ 986981 h 986981"/>
              <a:gd name="connsiteX3" fmla="*/ 0 w 2455737"/>
              <a:gd name="connsiteY3" fmla="*/ 986981 h 986981"/>
              <a:gd name="connsiteX4" fmla="*/ 0 w 2455737"/>
              <a:gd name="connsiteY4" fmla="*/ 0 h 98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5737" h="986981" fill="none" extrusionOk="0">
                <a:moveTo>
                  <a:pt x="0" y="0"/>
                </a:moveTo>
                <a:cubicBezTo>
                  <a:pt x="531547" y="-8398"/>
                  <a:pt x="2181511" y="58209"/>
                  <a:pt x="2455737" y="0"/>
                </a:cubicBezTo>
                <a:cubicBezTo>
                  <a:pt x="2478264" y="142640"/>
                  <a:pt x="2397848" y="634524"/>
                  <a:pt x="2455737" y="986981"/>
                </a:cubicBezTo>
                <a:cubicBezTo>
                  <a:pt x="1396591" y="860512"/>
                  <a:pt x="796210" y="1083085"/>
                  <a:pt x="0" y="986981"/>
                </a:cubicBezTo>
                <a:cubicBezTo>
                  <a:pt x="45617" y="820724"/>
                  <a:pt x="43487" y="271009"/>
                  <a:pt x="0" y="0"/>
                </a:cubicBezTo>
                <a:close/>
              </a:path>
              <a:path w="2455737" h="986981" stroke="0" extrusionOk="0">
                <a:moveTo>
                  <a:pt x="0" y="0"/>
                </a:moveTo>
                <a:cubicBezTo>
                  <a:pt x="1198840" y="-8671"/>
                  <a:pt x="2084890" y="65445"/>
                  <a:pt x="2455737" y="0"/>
                </a:cubicBezTo>
                <a:cubicBezTo>
                  <a:pt x="2404259" y="435334"/>
                  <a:pt x="2484069" y="854339"/>
                  <a:pt x="2455737" y="986981"/>
                </a:cubicBezTo>
                <a:cubicBezTo>
                  <a:pt x="2088010" y="846985"/>
                  <a:pt x="570651" y="876968"/>
                  <a:pt x="0" y="986981"/>
                </a:cubicBezTo>
                <a:cubicBezTo>
                  <a:pt x="33735" y="795440"/>
                  <a:pt x="-8153" y="22021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07130474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غُـ</a:t>
            </a:r>
            <a:r>
              <a:rPr lang="ar-AE" sz="4000" b="1" dirty="0">
                <a:solidFill>
                  <a:schemeClr val="tx1"/>
                </a:solidFill>
              </a:rPr>
              <a:t>ــرابٌ</a:t>
            </a:r>
            <a:endParaRPr lang="en-AE" sz="40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4D9166-BBD8-4336-9983-3E290D23049F}"/>
              </a:ext>
            </a:extLst>
          </p:cNvPr>
          <p:cNvSpPr/>
          <p:nvPr/>
        </p:nvSpPr>
        <p:spPr>
          <a:xfrm>
            <a:off x="2883975" y="338424"/>
            <a:ext cx="2455737" cy="986981"/>
          </a:xfrm>
          <a:custGeom>
            <a:avLst/>
            <a:gdLst>
              <a:gd name="connsiteX0" fmla="*/ 0 w 2455737"/>
              <a:gd name="connsiteY0" fmla="*/ 0 h 986981"/>
              <a:gd name="connsiteX1" fmla="*/ 2455737 w 2455737"/>
              <a:gd name="connsiteY1" fmla="*/ 0 h 986981"/>
              <a:gd name="connsiteX2" fmla="*/ 2455737 w 2455737"/>
              <a:gd name="connsiteY2" fmla="*/ 986981 h 986981"/>
              <a:gd name="connsiteX3" fmla="*/ 0 w 2455737"/>
              <a:gd name="connsiteY3" fmla="*/ 986981 h 986981"/>
              <a:gd name="connsiteX4" fmla="*/ 0 w 2455737"/>
              <a:gd name="connsiteY4" fmla="*/ 0 h 98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5737" h="986981" fill="none" extrusionOk="0">
                <a:moveTo>
                  <a:pt x="0" y="0"/>
                </a:moveTo>
                <a:cubicBezTo>
                  <a:pt x="531547" y="-8398"/>
                  <a:pt x="2181511" y="58209"/>
                  <a:pt x="2455737" y="0"/>
                </a:cubicBezTo>
                <a:cubicBezTo>
                  <a:pt x="2478264" y="142640"/>
                  <a:pt x="2397848" y="634524"/>
                  <a:pt x="2455737" y="986981"/>
                </a:cubicBezTo>
                <a:cubicBezTo>
                  <a:pt x="1396591" y="860512"/>
                  <a:pt x="796210" y="1083085"/>
                  <a:pt x="0" y="986981"/>
                </a:cubicBezTo>
                <a:cubicBezTo>
                  <a:pt x="45617" y="820724"/>
                  <a:pt x="43487" y="271009"/>
                  <a:pt x="0" y="0"/>
                </a:cubicBezTo>
                <a:close/>
              </a:path>
              <a:path w="2455737" h="986981" stroke="0" extrusionOk="0">
                <a:moveTo>
                  <a:pt x="0" y="0"/>
                </a:moveTo>
                <a:cubicBezTo>
                  <a:pt x="1198840" y="-8671"/>
                  <a:pt x="2084890" y="65445"/>
                  <a:pt x="2455737" y="0"/>
                </a:cubicBezTo>
                <a:cubicBezTo>
                  <a:pt x="2404259" y="435334"/>
                  <a:pt x="2484069" y="854339"/>
                  <a:pt x="2455737" y="986981"/>
                </a:cubicBezTo>
                <a:cubicBezTo>
                  <a:pt x="2088010" y="846985"/>
                  <a:pt x="570651" y="876968"/>
                  <a:pt x="0" y="986981"/>
                </a:cubicBezTo>
                <a:cubicBezTo>
                  <a:pt x="33735" y="795440"/>
                  <a:pt x="-8153" y="22021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07130474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غَــ</a:t>
            </a:r>
            <a:r>
              <a:rPr lang="ar-AE" sz="4000" b="1" dirty="0">
                <a:solidFill>
                  <a:schemeClr val="tx1"/>
                </a:solidFill>
              </a:rPr>
              <a:t>ــيْــمَــةٌ</a:t>
            </a:r>
            <a:endParaRPr lang="en-AE" sz="40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1EC361-E9EB-443B-B82B-FC7CF56BB1F6}"/>
              </a:ext>
            </a:extLst>
          </p:cNvPr>
          <p:cNvSpPr/>
          <p:nvPr/>
        </p:nvSpPr>
        <p:spPr>
          <a:xfrm>
            <a:off x="2064063" y="5717458"/>
            <a:ext cx="4742684" cy="766082"/>
          </a:xfrm>
          <a:custGeom>
            <a:avLst/>
            <a:gdLst>
              <a:gd name="connsiteX0" fmla="*/ 0 w 4742684"/>
              <a:gd name="connsiteY0" fmla="*/ 0 h 766082"/>
              <a:gd name="connsiteX1" fmla="*/ 687689 w 4742684"/>
              <a:gd name="connsiteY1" fmla="*/ 0 h 766082"/>
              <a:gd name="connsiteX2" fmla="*/ 1327952 w 4742684"/>
              <a:gd name="connsiteY2" fmla="*/ 0 h 766082"/>
              <a:gd name="connsiteX3" fmla="*/ 2015641 w 4742684"/>
              <a:gd name="connsiteY3" fmla="*/ 0 h 766082"/>
              <a:gd name="connsiteX4" fmla="*/ 2466196 w 4742684"/>
              <a:gd name="connsiteY4" fmla="*/ 0 h 766082"/>
              <a:gd name="connsiteX5" fmla="*/ 3059031 w 4742684"/>
              <a:gd name="connsiteY5" fmla="*/ 0 h 766082"/>
              <a:gd name="connsiteX6" fmla="*/ 3557013 w 4742684"/>
              <a:gd name="connsiteY6" fmla="*/ 0 h 766082"/>
              <a:gd name="connsiteX7" fmla="*/ 4742684 w 4742684"/>
              <a:gd name="connsiteY7" fmla="*/ 0 h 766082"/>
              <a:gd name="connsiteX8" fmla="*/ 4742684 w 4742684"/>
              <a:gd name="connsiteY8" fmla="*/ 367719 h 766082"/>
              <a:gd name="connsiteX9" fmla="*/ 4742684 w 4742684"/>
              <a:gd name="connsiteY9" fmla="*/ 766082 h 766082"/>
              <a:gd name="connsiteX10" fmla="*/ 4149849 w 4742684"/>
              <a:gd name="connsiteY10" fmla="*/ 766082 h 766082"/>
              <a:gd name="connsiteX11" fmla="*/ 3651867 w 4742684"/>
              <a:gd name="connsiteY11" fmla="*/ 766082 h 766082"/>
              <a:gd name="connsiteX12" fmla="*/ 3059031 w 4742684"/>
              <a:gd name="connsiteY12" fmla="*/ 766082 h 766082"/>
              <a:gd name="connsiteX13" fmla="*/ 2608476 w 4742684"/>
              <a:gd name="connsiteY13" fmla="*/ 766082 h 766082"/>
              <a:gd name="connsiteX14" fmla="*/ 1920787 w 4742684"/>
              <a:gd name="connsiteY14" fmla="*/ 766082 h 766082"/>
              <a:gd name="connsiteX15" fmla="*/ 1375378 w 4742684"/>
              <a:gd name="connsiteY15" fmla="*/ 766082 h 766082"/>
              <a:gd name="connsiteX16" fmla="*/ 782543 w 4742684"/>
              <a:gd name="connsiteY16" fmla="*/ 766082 h 766082"/>
              <a:gd name="connsiteX17" fmla="*/ 0 w 4742684"/>
              <a:gd name="connsiteY17" fmla="*/ 766082 h 766082"/>
              <a:gd name="connsiteX18" fmla="*/ 0 w 4742684"/>
              <a:gd name="connsiteY18" fmla="*/ 375380 h 766082"/>
              <a:gd name="connsiteX19" fmla="*/ 0 w 4742684"/>
              <a:gd name="connsiteY19" fmla="*/ 0 h 766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42684" h="766082" fill="none" extrusionOk="0">
                <a:moveTo>
                  <a:pt x="0" y="0"/>
                </a:moveTo>
                <a:cubicBezTo>
                  <a:pt x="242053" y="-22020"/>
                  <a:pt x="489119" y="25569"/>
                  <a:pt x="687689" y="0"/>
                </a:cubicBezTo>
                <a:cubicBezTo>
                  <a:pt x="886259" y="-25569"/>
                  <a:pt x="1122472" y="16711"/>
                  <a:pt x="1327952" y="0"/>
                </a:cubicBezTo>
                <a:cubicBezTo>
                  <a:pt x="1533432" y="-16711"/>
                  <a:pt x="1715724" y="48034"/>
                  <a:pt x="2015641" y="0"/>
                </a:cubicBezTo>
                <a:cubicBezTo>
                  <a:pt x="2315558" y="-48034"/>
                  <a:pt x="2283508" y="36324"/>
                  <a:pt x="2466196" y="0"/>
                </a:cubicBezTo>
                <a:cubicBezTo>
                  <a:pt x="2648885" y="-36324"/>
                  <a:pt x="2778086" y="67569"/>
                  <a:pt x="3059031" y="0"/>
                </a:cubicBezTo>
                <a:cubicBezTo>
                  <a:pt x="3339976" y="-67569"/>
                  <a:pt x="3326856" y="4617"/>
                  <a:pt x="3557013" y="0"/>
                </a:cubicBezTo>
                <a:cubicBezTo>
                  <a:pt x="3787170" y="-4617"/>
                  <a:pt x="4470061" y="31333"/>
                  <a:pt x="4742684" y="0"/>
                </a:cubicBezTo>
                <a:cubicBezTo>
                  <a:pt x="4773918" y="176402"/>
                  <a:pt x="4704404" y="285367"/>
                  <a:pt x="4742684" y="367719"/>
                </a:cubicBezTo>
                <a:cubicBezTo>
                  <a:pt x="4780964" y="450071"/>
                  <a:pt x="4735672" y="625686"/>
                  <a:pt x="4742684" y="766082"/>
                </a:cubicBezTo>
                <a:cubicBezTo>
                  <a:pt x="4458482" y="814911"/>
                  <a:pt x="4350313" y="725551"/>
                  <a:pt x="4149849" y="766082"/>
                </a:cubicBezTo>
                <a:cubicBezTo>
                  <a:pt x="3949386" y="806613"/>
                  <a:pt x="3760624" y="734626"/>
                  <a:pt x="3651867" y="766082"/>
                </a:cubicBezTo>
                <a:cubicBezTo>
                  <a:pt x="3543110" y="797538"/>
                  <a:pt x="3266876" y="708762"/>
                  <a:pt x="3059031" y="766082"/>
                </a:cubicBezTo>
                <a:cubicBezTo>
                  <a:pt x="2851186" y="823402"/>
                  <a:pt x="2752877" y="720365"/>
                  <a:pt x="2608476" y="766082"/>
                </a:cubicBezTo>
                <a:cubicBezTo>
                  <a:pt x="2464076" y="811799"/>
                  <a:pt x="2059178" y="751897"/>
                  <a:pt x="1920787" y="766082"/>
                </a:cubicBezTo>
                <a:cubicBezTo>
                  <a:pt x="1782396" y="780267"/>
                  <a:pt x="1635770" y="708508"/>
                  <a:pt x="1375378" y="766082"/>
                </a:cubicBezTo>
                <a:cubicBezTo>
                  <a:pt x="1114986" y="823656"/>
                  <a:pt x="965828" y="756428"/>
                  <a:pt x="782543" y="766082"/>
                </a:cubicBezTo>
                <a:cubicBezTo>
                  <a:pt x="599258" y="775736"/>
                  <a:pt x="162092" y="741715"/>
                  <a:pt x="0" y="766082"/>
                </a:cubicBezTo>
                <a:cubicBezTo>
                  <a:pt x="-17491" y="643950"/>
                  <a:pt x="45659" y="462324"/>
                  <a:pt x="0" y="375380"/>
                </a:cubicBezTo>
                <a:cubicBezTo>
                  <a:pt x="-45659" y="288436"/>
                  <a:pt x="7926" y="183068"/>
                  <a:pt x="0" y="0"/>
                </a:cubicBezTo>
                <a:close/>
              </a:path>
              <a:path w="4742684" h="766082" stroke="0" extrusionOk="0">
                <a:moveTo>
                  <a:pt x="0" y="0"/>
                </a:moveTo>
                <a:cubicBezTo>
                  <a:pt x="200743" y="-58759"/>
                  <a:pt x="451110" y="45664"/>
                  <a:pt x="640262" y="0"/>
                </a:cubicBezTo>
                <a:cubicBezTo>
                  <a:pt x="829414" y="-45664"/>
                  <a:pt x="995842" y="30574"/>
                  <a:pt x="1090817" y="0"/>
                </a:cubicBezTo>
                <a:cubicBezTo>
                  <a:pt x="1185792" y="-30574"/>
                  <a:pt x="1418546" y="61238"/>
                  <a:pt x="1636226" y="0"/>
                </a:cubicBezTo>
                <a:cubicBezTo>
                  <a:pt x="1853906" y="-61238"/>
                  <a:pt x="2008591" y="47715"/>
                  <a:pt x="2229061" y="0"/>
                </a:cubicBezTo>
                <a:cubicBezTo>
                  <a:pt x="2449532" y="-47715"/>
                  <a:pt x="2578628" y="46665"/>
                  <a:pt x="2727043" y="0"/>
                </a:cubicBezTo>
                <a:cubicBezTo>
                  <a:pt x="2875458" y="-46665"/>
                  <a:pt x="3093036" y="11584"/>
                  <a:pt x="3225025" y="0"/>
                </a:cubicBezTo>
                <a:cubicBezTo>
                  <a:pt x="3357014" y="-11584"/>
                  <a:pt x="3713623" y="67124"/>
                  <a:pt x="3865287" y="0"/>
                </a:cubicBezTo>
                <a:cubicBezTo>
                  <a:pt x="4016951" y="-67124"/>
                  <a:pt x="4537974" y="4734"/>
                  <a:pt x="4742684" y="0"/>
                </a:cubicBezTo>
                <a:cubicBezTo>
                  <a:pt x="4784752" y="98068"/>
                  <a:pt x="4705355" y="262136"/>
                  <a:pt x="4742684" y="367719"/>
                </a:cubicBezTo>
                <a:cubicBezTo>
                  <a:pt x="4780013" y="473302"/>
                  <a:pt x="4703613" y="585755"/>
                  <a:pt x="4742684" y="766082"/>
                </a:cubicBezTo>
                <a:cubicBezTo>
                  <a:pt x="4619744" y="768625"/>
                  <a:pt x="4336263" y="733230"/>
                  <a:pt x="4149849" y="766082"/>
                </a:cubicBezTo>
                <a:cubicBezTo>
                  <a:pt x="3963435" y="798934"/>
                  <a:pt x="3778647" y="704276"/>
                  <a:pt x="3462159" y="766082"/>
                </a:cubicBezTo>
                <a:cubicBezTo>
                  <a:pt x="3145671" y="827888"/>
                  <a:pt x="3178471" y="755322"/>
                  <a:pt x="3011604" y="766082"/>
                </a:cubicBezTo>
                <a:cubicBezTo>
                  <a:pt x="2844738" y="776842"/>
                  <a:pt x="2607360" y="713530"/>
                  <a:pt x="2371342" y="766082"/>
                </a:cubicBezTo>
                <a:cubicBezTo>
                  <a:pt x="2135324" y="818634"/>
                  <a:pt x="2042136" y="739477"/>
                  <a:pt x="1731080" y="766082"/>
                </a:cubicBezTo>
                <a:cubicBezTo>
                  <a:pt x="1420024" y="792687"/>
                  <a:pt x="1298504" y="750415"/>
                  <a:pt x="1138244" y="766082"/>
                </a:cubicBezTo>
                <a:cubicBezTo>
                  <a:pt x="977984" y="781749"/>
                  <a:pt x="774883" y="713894"/>
                  <a:pt x="592836" y="766082"/>
                </a:cubicBezTo>
                <a:cubicBezTo>
                  <a:pt x="410789" y="818270"/>
                  <a:pt x="243046" y="731959"/>
                  <a:pt x="0" y="766082"/>
                </a:cubicBezTo>
                <a:cubicBezTo>
                  <a:pt x="-24647" y="661670"/>
                  <a:pt x="26137" y="563685"/>
                  <a:pt x="0" y="406023"/>
                </a:cubicBezTo>
                <a:cubicBezTo>
                  <a:pt x="-26137" y="248361"/>
                  <a:pt x="12684" y="116444"/>
                  <a:pt x="0" y="0"/>
                </a:cubicBezTo>
                <a:close/>
              </a:path>
            </a:pathLst>
          </a:custGeom>
          <a:solidFill>
            <a:srgbClr val="ED7D3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70870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ما الحرف المشترك بين الكلمات ؟ </a:t>
            </a:r>
            <a:endParaRPr lang="en-AE" sz="32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C7C553-DBC1-4D95-A2BF-CE639315A8A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566" b="41824"/>
          <a:stretch/>
        </p:blipFill>
        <p:spPr>
          <a:xfrm>
            <a:off x="3057801" y="1450521"/>
            <a:ext cx="2909021" cy="2272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84FFD9-81DB-4824-B7AF-C3A011C601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0006" b="3870"/>
          <a:stretch/>
        </p:blipFill>
        <p:spPr>
          <a:xfrm>
            <a:off x="665631" y="1527129"/>
            <a:ext cx="2287279" cy="2175361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039F18A9-811E-43B4-8BBC-E5E265CE2950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72108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20144 0.5273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02943 0.5178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25924 0.5219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D3504C-50D8-4052-A396-FEB63D5F1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8160"/>
            <a:ext cx="12192000" cy="4718304"/>
          </a:xfrm>
          <a:prstGeom prst="rect">
            <a:avLst/>
          </a:prstGeom>
        </p:spPr>
      </p:pic>
      <p:pic>
        <p:nvPicPr>
          <p:cNvPr id="4098" name="Picture 2" descr="بطاقة ومضية لحرف الغين - لغتي">
            <a:extLst>
              <a:ext uri="{FF2B5EF4-FFF2-40B4-BE49-F238E27FC236}">
                <a16:creationId xmlns:a16="http://schemas.microsoft.com/office/drawing/2014/main" id="{98DAD4C0-0400-4CE6-8B2B-247C95FB3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1" y="558800"/>
            <a:ext cx="3751362" cy="529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7B3D5-F080-4D6D-B6AF-1D9E5AC51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65252"/>
            <a:ext cx="2719185" cy="432309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51BADB7E-8D31-465E-A658-88876887AE99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747238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FAB795-3881-4957-B687-05CCFC756B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416" b="19666"/>
          <a:stretch/>
        </p:blipFill>
        <p:spPr>
          <a:xfrm>
            <a:off x="0" y="6136481"/>
            <a:ext cx="12192000" cy="72151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B566562-C7CF-4F63-9E36-2059546E3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6064"/>
          <a:stretch/>
        </p:blipFill>
        <p:spPr>
          <a:xfrm>
            <a:off x="9073198" y="5367111"/>
            <a:ext cx="3118801" cy="149088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81EC802-C05C-4EA3-8928-865FE407A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28369" y="5748221"/>
            <a:ext cx="1205414" cy="121856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E927C41-F3EE-4477-ACEA-B7C9DFB530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92438" y="162282"/>
            <a:ext cx="3659775" cy="468028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03E93DF-5909-4CDE-8905-D0D7BD9D5D67}"/>
              </a:ext>
            </a:extLst>
          </p:cNvPr>
          <p:cNvSpPr/>
          <p:nvPr/>
        </p:nvSpPr>
        <p:spPr>
          <a:xfrm>
            <a:off x="-1649615" y="903412"/>
            <a:ext cx="8737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600" b="1" cap="none" spc="0" dirty="0">
                <a:ln w="0"/>
                <a:solidFill>
                  <a:srgbClr val="DD531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نستمع لدلالات الغراب لنعرف ماذا رسم في لوحته:</a:t>
            </a:r>
            <a:endParaRPr lang="en-US" sz="3600" b="1" cap="none" spc="0" dirty="0">
              <a:ln w="0"/>
              <a:solidFill>
                <a:srgbClr val="DD531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A2F8CB-623E-4657-BA6A-BB1D157CDBB4}"/>
              </a:ext>
            </a:extLst>
          </p:cNvPr>
          <p:cNvSpPr/>
          <p:nvPr/>
        </p:nvSpPr>
        <p:spPr>
          <a:xfrm>
            <a:off x="577280" y="1667801"/>
            <a:ext cx="530100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يَـبْدأ اسْمُها بحرف الغين.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D0300C-5CD7-4468-9A91-CF2419A66423}"/>
              </a:ext>
            </a:extLst>
          </p:cNvPr>
          <p:cNvSpPr/>
          <p:nvPr/>
        </p:nvSpPr>
        <p:spPr>
          <a:xfrm>
            <a:off x="765818" y="2670820"/>
            <a:ext cx="51085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تَلـف وتدور  . 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442BBF-3D74-4395-8665-9F0CC4FB20CB}"/>
              </a:ext>
            </a:extLst>
          </p:cNvPr>
          <p:cNvSpPr/>
          <p:nvPr/>
        </p:nvSpPr>
        <p:spPr>
          <a:xfrm>
            <a:off x="527596" y="3700840"/>
            <a:ext cx="530100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نستخدمها في تنظيف الملابس .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5DF198-4106-4385-A175-93B2777F7B60}"/>
              </a:ext>
            </a:extLst>
          </p:cNvPr>
          <p:cNvSpPr/>
          <p:nvPr/>
        </p:nvSpPr>
        <p:spPr>
          <a:xfrm>
            <a:off x="7640362" y="3102052"/>
            <a:ext cx="2922724" cy="1446550"/>
          </a:xfrm>
          <a:custGeom>
            <a:avLst/>
            <a:gdLst>
              <a:gd name="connsiteX0" fmla="*/ 0 w 2922724"/>
              <a:gd name="connsiteY0" fmla="*/ 0 h 1446550"/>
              <a:gd name="connsiteX1" fmla="*/ 584545 w 2922724"/>
              <a:gd name="connsiteY1" fmla="*/ 0 h 1446550"/>
              <a:gd name="connsiteX2" fmla="*/ 1139862 w 2922724"/>
              <a:gd name="connsiteY2" fmla="*/ 0 h 1446550"/>
              <a:gd name="connsiteX3" fmla="*/ 1724407 w 2922724"/>
              <a:gd name="connsiteY3" fmla="*/ 0 h 1446550"/>
              <a:gd name="connsiteX4" fmla="*/ 2367406 w 2922724"/>
              <a:gd name="connsiteY4" fmla="*/ 0 h 1446550"/>
              <a:gd name="connsiteX5" fmla="*/ 2922724 w 2922724"/>
              <a:gd name="connsiteY5" fmla="*/ 0 h 1446550"/>
              <a:gd name="connsiteX6" fmla="*/ 2922724 w 2922724"/>
              <a:gd name="connsiteY6" fmla="*/ 467718 h 1446550"/>
              <a:gd name="connsiteX7" fmla="*/ 2922724 w 2922724"/>
              <a:gd name="connsiteY7" fmla="*/ 978832 h 1446550"/>
              <a:gd name="connsiteX8" fmla="*/ 2922724 w 2922724"/>
              <a:gd name="connsiteY8" fmla="*/ 1446550 h 1446550"/>
              <a:gd name="connsiteX9" fmla="*/ 2338179 w 2922724"/>
              <a:gd name="connsiteY9" fmla="*/ 1446550 h 1446550"/>
              <a:gd name="connsiteX10" fmla="*/ 1753634 w 2922724"/>
              <a:gd name="connsiteY10" fmla="*/ 1446550 h 1446550"/>
              <a:gd name="connsiteX11" fmla="*/ 1256771 w 2922724"/>
              <a:gd name="connsiteY11" fmla="*/ 1446550 h 1446550"/>
              <a:gd name="connsiteX12" fmla="*/ 642999 w 2922724"/>
              <a:gd name="connsiteY12" fmla="*/ 1446550 h 1446550"/>
              <a:gd name="connsiteX13" fmla="*/ 0 w 2922724"/>
              <a:gd name="connsiteY13" fmla="*/ 1446550 h 1446550"/>
              <a:gd name="connsiteX14" fmla="*/ 0 w 2922724"/>
              <a:gd name="connsiteY14" fmla="*/ 964367 h 1446550"/>
              <a:gd name="connsiteX15" fmla="*/ 0 w 2922724"/>
              <a:gd name="connsiteY15" fmla="*/ 525580 h 1446550"/>
              <a:gd name="connsiteX16" fmla="*/ 0 w 2922724"/>
              <a:gd name="connsiteY16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22724" h="1446550" extrusionOk="0">
                <a:moveTo>
                  <a:pt x="0" y="0"/>
                </a:moveTo>
                <a:cubicBezTo>
                  <a:pt x="216320" y="80"/>
                  <a:pt x="399352" y="17487"/>
                  <a:pt x="584545" y="0"/>
                </a:cubicBezTo>
                <a:cubicBezTo>
                  <a:pt x="769738" y="-17487"/>
                  <a:pt x="874479" y="429"/>
                  <a:pt x="1139862" y="0"/>
                </a:cubicBezTo>
                <a:cubicBezTo>
                  <a:pt x="1405245" y="-429"/>
                  <a:pt x="1467101" y="23815"/>
                  <a:pt x="1724407" y="0"/>
                </a:cubicBezTo>
                <a:cubicBezTo>
                  <a:pt x="1981713" y="-23815"/>
                  <a:pt x="2191402" y="20189"/>
                  <a:pt x="2367406" y="0"/>
                </a:cubicBezTo>
                <a:cubicBezTo>
                  <a:pt x="2543410" y="-20189"/>
                  <a:pt x="2768104" y="-14702"/>
                  <a:pt x="2922724" y="0"/>
                </a:cubicBezTo>
                <a:cubicBezTo>
                  <a:pt x="2925241" y="143268"/>
                  <a:pt x="2901904" y="308788"/>
                  <a:pt x="2922724" y="467718"/>
                </a:cubicBezTo>
                <a:cubicBezTo>
                  <a:pt x="2943544" y="626648"/>
                  <a:pt x="2912596" y="768769"/>
                  <a:pt x="2922724" y="978832"/>
                </a:cubicBezTo>
                <a:cubicBezTo>
                  <a:pt x="2932852" y="1188895"/>
                  <a:pt x="2940299" y="1274293"/>
                  <a:pt x="2922724" y="1446550"/>
                </a:cubicBezTo>
                <a:cubicBezTo>
                  <a:pt x="2774135" y="1431542"/>
                  <a:pt x="2556255" y="1469611"/>
                  <a:pt x="2338179" y="1446550"/>
                </a:cubicBezTo>
                <a:cubicBezTo>
                  <a:pt x="2120103" y="1423489"/>
                  <a:pt x="1999101" y="1469143"/>
                  <a:pt x="1753634" y="1446550"/>
                </a:cubicBezTo>
                <a:cubicBezTo>
                  <a:pt x="1508168" y="1423957"/>
                  <a:pt x="1449603" y="1449392"/>
                  <a:pt x="1256771" y="1446550"/>
                </a:cubicBezTo>
                <a:cubicBezTo>
                  <a:pt x="1063939" y="1443708"/>
                  <a:pt x="925733" y="1461590"/>
                  <a:pt x="642999" y="1446550"/>
                </a:cubicBezTo>
                <a:cubicBezTo>
                  <a:pt x="360265" y="1431510"/>
                  <a:pt x="135320" y="1466162"/>
                  <a:pt x="0" y="1446550"/>
                </a:cubicBezTo>
                <a:cubicBezTo>
                  <a:pt x="-17582" y="1295529"/>
                  <a:pt x="13281" y="1065963"/>
                  <a:pt x="0" y="964367"/>
                </a:cubicBezTo>
                <a:cubicBezTo>
                  <a:pt x="-13281" y="862771"/>
                  <a:pt x="11054" y="685816"/>
                  <a:pt x="0" y="525580"/>
                </a:cubicBezTo>
                <a:cubicBezTo>
                  <a:pt x="-11054" y="365344"/>
                  <a:pt x="-9431" y="151373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6140473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غَـ</a:t>
            </a:r>
            <a:r>
              <a:rPr lang="ar-AE" sz="8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ـسالةٌ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6" name="Picture 2" descr="غسالة صغيرة الرسوم التوضيحية الكرتون التوضيح الكهربائية الأجهزة المنزلية,  غسالة ملابس, غسالة صغيرة, التوضيح الكرتون PNG والمتجهات للتحميل مجانا">
            <a:extLst>
              <a:ext uri="{FF2B5EF4-FFF2-40B4-BE49-F238E27FC236}">
                <a16:creationId xmlns:a16="http://schemas.microsoft.com/office/drawing/2014/main" id="{56F01BCF-6E38-4338-AB56-A91B66604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429" y="3085035"/>
            <a:ext cx="1439285" cy="16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964504-63C5-4C97-A1FD-C6EC1E234A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7669" y="73716"/>
            <a:ext cx="5196114" cy="4768855"/>
          </a:xfrm>
          <a:prstGeom prst="rect">
            <a:avLst/>
          </a:prstGeom>
        </p:spPr>
      </p:pic>
      <p:pic>
        <p:nvPicPr>
          <p:cNvPr id="23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D1D461DF-9C06-44C3-A56C-292072F45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66798" y="7745510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56BEBB-85F6-4794-88B3-A8442E8625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565252"/>
            <a:ext cx="2719185" cy="432309"/>
          </a:xfrm>
          <a:prstGeom prst="rect">
            <a:avLst/>
          </a:prstGeom>
        </p:spPr>
      </p:pic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CCD2C3A0-ED2A-468E-B410-A5E144217E5A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56958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8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FAB795-3881-4957-B687-05CCFC756B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416" b="19666"/>
          <a:stretch/>
        </p:blipFill>
        <p:spPr>
          <a:xfrm>
            <a:off x="0" y="6136481"/>
            <a:ext cx="12192000" cy="72151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B566562-C7CF-4F63-9E36-2059546E3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6064"/>
          <a:stretch/>
        </p:blipFill>
        <p:spPr>
          <a:xfrm>
            <a:off x="9073198" y="5367111"/>
            <a:ext cx="3118801" cy="149088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81EC802-C05C-4EA3-8928-865FE407A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28369" y="5748221"/>
            <a:ext cx="1205414" cy="121856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E927C41-F3EE-4477-ACEA-B7C9DFB530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92438" y="162282"/>
            <a:ext cx="3659775" cy="468028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6A2F8CB-623E-4657-BA6A-BB1D157CDBB4}"/>
              </a:ext>
            </a:extLst>
          </p:cNvPr>
          <p:cNvSpPr/>
          <p:nvPr/>
        </p:nvSpPr>
        <p:spPr>
          <a:xfrm>
            <a:off x="577280" y="1667801"/>
            <a:ext cx="530100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يحوي اسْمه حرف الغين.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D0300C-5CD7-4468-9A91-CF2419A66423}"/>
              </a:ext>
            </a:extLst>
          </p:cNvPr>
          <p:cNvSpPr/>
          <p:nvPr/>
        </p:nvSpPr>
        <p:spPr>
          <a:xfrm>
            <a:off x="765818" y="2670820"/>
            <a:ext cx="51085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من الطيور.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442BBF-3D74-4395-8665-9F0CC4FB20CB}"/>
              </a:ext>
            </a:extLst>
          </p:cNvPr>
          <p:cNvSpPr/>
          <p:nvPr/>
        </p:nvSpPr>
        <p:spPr>
          <a:xfrm>
            <a:off x="527596" y="3700840"/>
            <a:ext cx="530100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له ألوان جميلة ويقلد كلام البشر.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5DF198-4106-4385-A175-93B2777F7B60}"/>
              </a:ext>
            </a:extLst>
          </p:cNvPr>
          <p:cNvSpPr/>
          <p:nvPr/>
        </p:nvSpPr>
        <p:spPr>
          <a:xfrm>
            <a:off x="7640362" y="3102052"/>
            <a:ext cx="2922724" cy="1446550"/>
          </a:xfrm>
          <a:custGeom>
            <a:avLst/>
            <a:gdLst>
              <a:gd name="connsiteX0" fmla="*/ 0 w 2922724"/>
              <a:gd name="connsiteY0" fmla="*/ 0 h 1446550"/>
              <a:gd name="connsiteX1" fmla="*/ 584545 w 2922724"/>
              <a:gd name="connsiteY1" fmla="*/ 0 h 1446550"/>
              <a:gd name="connsiteX2" fmla="*/ 1139862 w 2922724"/>
              <a:gd name="connsiteY2" fmla="*/ 0 h 1446550"/>
              <a:gd name="connsiteX3" fmla="*/ 1724407 w 2922724"/>
              <a:gd name="connsiteY3" fmla="*/ 0 h 1446550"/>
              <a:gd name="connsiteX4" fmla="*/ 2367406 w 2922724"/>
              <a:gd name="connsiteY4" fmla="*/ 0 h 1446550"/>
              <a:gd name="connsiteX5" fmla="*/ 2922724 w 2922724"/>
              <a:gd name="connsiteY5" fmla="*/ 0 h 1446550"/>
              <a:gd name="connsiteX6" fmla="*/ 2922724 w 2922724"/>
              <a:gd name="connsiteY6" fmla="*/ 467718 h 1446550"/>
              <a:gd name="connsiteX7" fmla="*/ 2922724 w 2922724"/>
              <a:gd name="connsiteY7" fmla="*/ 978832 h 1446550"/>
              <a:gd name="connsiteX8" fmla="*/ 2922724 w 2922724"/>
              <a:gd name="connsiteY8" fmla="*/ 1446550 h 1446550"/>
              <a:gd name="connsiteX9" fmla="*/ 2338179 w 2922724"/>
              <a:gd name="connsiteY9" fmla="*/ 1446550 h 1446550"/>
              <a:gd name="connsiteX10" fmla="*/ 1753634 w 2922724"/>
              <a:gd name="connsiteY10" fmla="*/ 1446550 h 1446550"/>
              <a:gd name="connsiteX11" fmla="*/ 1256771 w 2922724"/>
              <a:gd name="connsiteY11" fmla="*/ 1446550 h 1446550"/>
              <a:gd name="connsiteX12" fmla="*/ 642999 w 2922724"/>
              <a:gd name="connsiteY12" fmla="*/ 1446550 h 1446550"/>
              <a:gd name="connsiteX13" fmla="*/ 0 w 2922724"/>
              <a:gd name="connsiteY13" fmla="*/ 1446550 h 1446550"/>
              <a:gd name="connsiteX14" fmla="*/ 0 w 2922724"/>
              <a:gd name="connsiteY14" fmla="*/ 964367 h 1446550"/>
              <a:gd name="connsiteX15" fmla="*/ 0 w 2922724"/>
              <a:gd name="connsiteY15" fmla="*/ 525580 h 1446550"/>
              <a:gd name="connsiteX16" fmla="*/ 0 w 2922724"/>
              <a:gd name="connsiteY16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22724" h="1446550" extrusionOk="0">
                <a:moveTo>
                  <a:pt x="0" y="0"/>
                </a:moveTo>
                <a:cubicBezTo>
                  <a:pt x="216320" y="80"/>
                  <a:pt x="399352" y="17487"/>
                  <a:pt x="584545" y="0"/>
                </a:cubicBezTo>
                <a:cubicBezTo>
                  <a:pt x="769738" y="-17487"/>
                  <a:pt x="874479" y="429"/>
                  <a:pt x="1139862" y="0"/>
                </a:cubicBezTo>
                <a:cubicBezTo>
                  <a:pt x="1405245" y="-429"/>
                  <a:pt x="1467101" y="23815"/>
                  <a:pt x="1724407" y="0"/>
                </a:cubicBezTo>
                <a:cubicBezTo>
                  <a:pt x="1981713" y="-23815"/>
                  <a:pt x="2191402" y="20189"/>
                  <a:pt x="2367406" y="0"/>
                </a:cubicBezTo>
                <a:cubicBezTo>
                  <a:pt x="2543410" y="-20189"/>
                  <a:pt x="2768104" y="-14702"/>
                  <a:pt x="2922724" y="0"/>
                </a:cubicBezTo>
                <a:cubicBezTo>
                  <a:pt x="2925241" y="143268"/>
                  <a:pt x="2901904" y="308788"/>
                  <a:pt x="2922724" y="467718"/>
                </a:cubicBezTo>
                <a:cubicBezTo>
                  <a:pt x="2943544" y="626648"/>
                  <a:pt x="2912596" y="768769"/>
                  <a:pt x="2922724" y="978832"/>
                </a:cubicBezTo>
                <a:cubicBezTo>
                  <a:pt x="2932852" y="1188895"/>
                  <a:pt x="2940299" y="1274293"/>
                  <a:pt x="2922724" y="1446550"/>
                </a:cubicBezTo>
                <a:cubicBezTo>
                  <a:pt x="2774135" y="1431542"/>
                  <a:pt x="2556255" y="1469611"/>
                  <a:pt x="2338179" y="1446550"/>
                </a:cubicBezTo>
                <a:cubicBezTo>
                  <a:pt x="2120103" y="1423489"/>
                  <a:pt x="1999101" y="1469143"/>
                  <a:pt x="1753634" y="1446550"/>
                </a:cubicBezTo>
                <a:cubicBezTo>
                  <a:pt x="1508168" y="1423957"/>
                  <a:pt x="1449603" y="1449392"/>
                  <a:pt x="1256771" y="1446550"/>
                </a:cubicBezTo>
                <a:cubicBezTo>
                  <a:pt x="1063939" y="1443708"/>
                  <a:pt x="925733" y="1461590"/>
                  <a:pt x="642999" y="1446550"/>
                </a:cubicBezTo>
                <a:cubicBezTo>
                  <a:pt x="360265" y="1431510"/>
                  <a:pt x="135320" y="1466162"/>
                  <a:pt x="0" y="1446550"/>
                </a:cubicBezTo>
                <a:cubicBezTo>
                  <a:pt x="-17582" y="1295529"/>
                  <a:pt x="13281" y="1065963"/>
                  <a:pt x="0" y="964367"/>
                </a:cubicBezTo>
                <a:cubicBezTo>
                  <a:pt x="-13281" y="862771"/>
                  <a:pt x="11054" y="685816"/>
                  <a:pt x="0" y="525580"/>
                </a:cubicBezTo>
                <a:cubicBezTo>
                  <a:pt x="-11054" y="365344"/>
                  <a:pt x="-9431" y="151373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6140473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بَـبَّ</a:t>
            </a:r>
            <a:r>
              <a:rPr lang="ar-AE" sz="8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ـغا</a:t>
            </a:r>
            <a:r>
              <a:rPr lang="ar-AE" sz="8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ء</a:t>
            </a:r>
            <a:r>
              <a:rPr lang="ar-AE" sz="8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ٌ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3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D1D461DF-9C06-44C3-A56C-292072F45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6798" y="7745510"/>
            <a:ext cx="406400" cy="406400"/>
          </a:xfrm>
          <a:prstGeom prst="rect">
            <a:avLst/>
          </a:prstGeom>
        </p:spPr>
      </p:pic>
      <p:pic>
        <p:nvPicPr>
          <p:cNvPr id="2050" name="Picture 2" descr="ايقونة برازيلية حمراء, الببغاء Clipart, أيقونات النمط, أيقونات كرتونية PNG  والمتجهات للتحميل مجانا">
            <a:extLst>
              <a:ext uri="{FF2B5EF4-FFF2-40B4-BE49-F238E27FC236}">
                <a16:creationId xmlns:a16="http://schemas.microsoft.com/office/drawing/2014/main" id="{5C28DB6F-ABE6-4F0A-B677-2F3F7C048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599" y="271758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964504-63C5-4C97-A1FD-C6EC1E234A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19638" y="62828"/>
            <a:ext cx="5196114" cy="47688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F86787-F0EE-46DC-A8C6-8DFC516F0F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565252"/>
            <a:ext cx="2719185" cy="4323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1F45C2-F02D-4030-B191-8635DFF17B37}"/>
              </a:ext>
            </a:extLst>
          </p:cNvPr>
          <p:cNvSpPr/>
          <p:nvPr/>
        </p:nvSpPr>
        <p:spPr>
          <a:xfrm>
            <a:off x="-1649615" y="903412"/>
            <a:ext cx="8737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600" b="1" cap="none" spc="0" dirty="0">
                <a:ln w="0"/>
                <a:solidFill>
                  <a:srgbClr val="DD531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نستمع لدلالات الغراب لنعرف ماذا رسم في لوحته:</a:t>
            </a:r>
            <a:endParaRPr lang="en-US" sz="3600" b="1" cap="none" spc="0" dirty="0">
              <a:ln w="0"/>
              <a:solidFill>
                <a:srgbClr val="DD531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09C5B592-E188-4A1D-B036-B775FAC510AC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411206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8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FAB795-3881-4957-B687-05CCFC756B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416" b="19666"/>
          <a:stretch/>
        </p:blipFill>
        <p:spPr>
          <a:xfrm>
            <a:off x="0" y="6136481"/>
            <a:ext cx="12192000" cy="72151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B566562-C7CF-4F63-9E36-2059546E3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6064"/>
          <a:stretch/>
        </p:blipFill>
        <p:spPr>
          <a:xfrm>
            <a:off x="9073198" y="5367111"/>
            <a:ext cx="3118801" cy="149088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81EC802-C05C-4EA3-8928-865FE407A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28369" y="5748221"/>
            <a:ext cx="1205414" cy="121856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E927C41-F3EE-4477-ACEA-B7C9DFB530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92438" y="162282"/>
            <a:ext cx="3659775" cy="468028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6A2F8CB-623E-4657-BA6A-BB1D157CDBB4}"/>
              </a:ext>
            </a:extLst>
          </p:cNvPr>
          <p:cNvSpPr/>
          <p:nvPr/>
        </p:nvSpPr>
        <p:spPr>
          <a:xfrm>
            <a:off x="577280" y="1667801"/>
            <a:ext cx="530100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ينتهي اسْمه بحرف الغين.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D0300C-5CD7-4468-9A91-CF2419A66423}"/>
              </a:ext>
            </a:extLst>
          </p:cNvPr>
          <p:cNvSpPr/>
          <p:nvPr/>
        </p:nvSpPr>
        <p:spPr>
          <a:xfrm>
            <a:off x="765818" y="2670820"/>
            <a:ext cx="51085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نشتريه من المكتبة.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442BBF-3D74-4395-8665-9F0CC4FB20CB}"/>
              </a:ext>
            </a:extLst>
          </p:cNvPr>
          <p:cNvSpPr/>
          <p:nvPr/>
        </p:nvSpPr>
        <p:spPr>
          <a:xfrm>
            <a:off x="527596" y="3700840"/>
            <a:ext cx="530100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نستخدمه لإلصاق الأوراق والصور.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5DF198-4106-4385-A175-93B2777F7B60}"/>
              </a:ext>
            </a:extLst>
          </p:cNvPr>
          <p:cNvSpPr/>
          <p:nvPr/>
        </p:nvSpPr>
        <p:spPr>
          <a:xfrm>
            <a:off x="7640362" y="3102052"/>
            <a:ext cx="2922724" cy="1446550"/>
          </a:xfrm>
          <a:custGeom>
            <a:avLst/>
            <a:gdLst>
              <a:gd name="connsiteX0" fmla="*/ 0 w 2922724"/>
              <a:gd name="connsiteY0" fmla="*/ 0 h 1446550"/>
              <a:gd name="connsiteX1" fmla="*/ 584545 w 2922724"/>
              <a:gd name="connsiteY1" fmla="*/ 0 h 1446550"/>
              <a:gd name="connsiteX2" fmla="*/ 1139862 w 2922724"/>
              <a:gd name="connsiteY2" fmla="*/ 0 h 1446550"/>
              <a:gd name="connsiteX3" fmla="*/ 1724407 w 2922724"/>
              <a:gd name="connsiteY3" fmla="*/ 0 h 1446550"/>
              <a:gd name="connsiteX4" fmla="*/ 2367406 w 2922724"/>
              <a:gd name="connsiteY4" fmla="*/ 0 h 1446550"/>
              <a:gd name="connsiteX5" fmla="*/ 2922724 w 2922724"/>
              <a:gd name="connsiteY5" fmla="*/ 0 h 1446550"/>
              <a:gd name="connsiteX6" fmla="*/ 2922724 w 2922724"/>
              <a:gd name="connsiteY6" fmla="*/ 467718 h 1446550"/>
              <a:gd name="connsiteX7" fmla="*/ 2922724 w 2922724"/>
              <a:gd name="connsiteY7" fmla="*/ 978832 h 1446550"/>
              <a:gd name="connsiteX8" fmla="*/ 2922724 w 2922724"/>
              <a:gd name="connsiteY8" fmla="*/ 1446550 h 1446550"/>
              <a:gd name="connsiteX9" fmla="*/ 2338179 w 2922724"/>
              <a:gd name="connsiteY9" fmla="*/ 1446550 h 1446550"/>
              <a:gd name="connsiteX10" fmla="*/ 1753634 w 2922724"/>
              <a:gd name="connsiteY10" fmla="*/ 1446550 h 1446550"/>
              <a:gd name="connsiteX11" fmla="*/ 1256771 w 2922724"/>
              <a:gd name="connsiteY11" fmla="*/ 1446550 h 1446550"/>
              <a:gd name="connsiteX12" fmla="*/ 642999 w 2922724"/>
              <a:gd name="connsiteY12" fmla="*/ 1446550 h 1446550"/>
              <a:gd name="connsiteX13" fmla="*/ 0 w 2922724"/>
              <a:gd name="connsiteY13" fmla="*/ 1446550 h 1446550"/>
              <a:gd name="connsiteX14" fmla="*/ 0 w 2922724"/>
              <a:gd name="connsiteY14" fmla="*/ 964367 h 1446550"/>
              <a:gd name="connsiteX15" fmla="*/ 0 w 2922724"/>
              <a:gd name="connsiteY15" fmla="*/ 525580 h 1446550"/>
              <a:gd name="connsiteX16" fmla="*/ 0 w 2922724"/>
              <a:gd name="connsiteY16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22724" h="1446550" extrusionOk="0">
                <a:moveTo>
                  <a:pt x="0" y="0"/>
                </a:moveTo>
                <a:cubicBezTo>
                  <a:pt x="216320" y="80"/>
                  <a:pt x="399352" y="17487"/>
                  <a:pt x="584545" y="0"/>
                </a:cubicBezTo>
                <a:cubicBezTo>
                  <a:pt x="769738" y="-17487"/>
                  <a:pt x="874479" y="429"/>
                  <a:pt x="1139862" y="0"/>
                </a:cubicBezTo>
                <a:cubicBezTo>
                  <a:pt x="1405245" y="-429"/>
                  <a:pt x="1467101" y="23815"/>
                  <a:pt x="1724407" y="0"/>
                </a:cubicBezTo>
                <a:cubicBezTo>
                  <a:pt x="1981713" y="-23815"/>
                  <a:pt x="2191402" y="20189"/>
                  <a:pt x="2367406" y="0"/>
                </a:cubicBezTo>
                <a:cubicBezTo>
                  <a:pt x="2543410" y="-20189"/>
                  <a:pt x="2768104" y="-14702"/>
                  <a:pt x="2922724" y="0"/>
                </a:cubicBezTo>
                <a:cubicBezTo>
                  <a:pt x="2925241" y="143268"/>
                  <a:pt x="2901904" y="308788"/>
                  <a:pt x="2922724" y="467718"/>
                </a:cubicBezTo>
                <a:cubicBezTo>
                  <a:pt x="2943544" y="626648"/>
                  <a:pt x="2912596" y="768769"/>
                  <a:pt x="2922724" y="978832"/>
                </a:cubicBezTo>
                <a:cubicBezTo>
                  <a:pt x="2932852" y="1188895"/>
                  <a:pt x="2940299" y="1274293"/>
                  <a:pt x="2922724" y="1446550"/>
                </a:cubicBezTo>
                <a:cubicBezTo>
                  <a:pt x="2774135" y="1431542"/>
                  <a:pt x="2556255" y="1469611"/>
                  <a:pt x="2338179" y="1446550"/>
                </a:cubicBezTo>
                <a:cubicBezTo>
                  <a:pt x="2120103" y="1423489"/>
                  <a:pt x="1999101" y="1469143"/>
                  <a:pt x="1753634" y="1446550"/>
                </a:cubicBezTo>
                <a:cubicBezTo>
                  <a:pt x="1508168" y="1423957"/>
                  <a:pt x="1449603" y="1449392"/>
                  <a:pt x="1256771" y="1446550"/>
                </a:cubicBezTo>
                <a:cubicBezTo>
                  <a:pt x="1063939" y="1443708"/>
                  <a:pt x="925733" y="1461590"/>
                  <a:pt x="642999" y="1446550"/>
                </a:cubicBezTo>
                <a:cubicBezTo>
                  <a:pt x="360265" y="1431510"/>
                  <a:pt x="135320" y="1466162"/>
                  <a:pt x="0" y="1446550"/>
                </a:cubicBezTo>
                <a:cubicBezTo>
                  <a:pt x="-17582" y="1295529"/>
                  <a:pt x="13281" y="1065963"/>
                  <a:pt x="0" y="964367"/>
                </a:cubicBezTo>
                <a:cubicBezTo>
                  <a:pt x="-13281" y="862771"/>
                  <a:pt x="11054" y="685816"/>
                  <a:pt x="0" y="525580"/>
                </a:cubicBezTo>
                <a:cubicBezTo>
                  <a:pt x="-11054" y="365344"/>
                  <a:pt x="-9431" y="151373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6140473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صَمْ</a:t>
            </a:r>
            <a:r>
              <a:rPr lang="ar-AE" sz="8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ـغٌ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3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D1D461DF-9C06-44C3-A56C-292072F45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6798" y="7745510"/>
            <a:ext cx="406400" cy="406400"/>
          </a:xfrm>
          <a:prstGeom prst="rect">
            <a:avLst/>
          </a:prstGeom>
        </p:spPr>
      </p:pic>
      <p:pic>
        <p:nvPicPr>
          <p:cNvPr id="3074" name="Picture 2" descr="يوهو أنبوب صمغ للورق، 40غ - UPC: 40267708 | أسواق.كوم">
            <a:extLst>
              <a:ext uri="{FF2B5EF4-FFF2-40B4-BE49-F238E27FC236}">
                <a16:creationId xmlns:a16="http://schemas.microsoft.com/office/drawing/2014/main" id="{E4ED274A-3F3C-4566-8E0E-33B48574C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164" y="275305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964504-63C5-4C97-A1FD-C6EC1E234A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37669" y="62828"/>
            <a:ext cx="5196114" cy="47688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D08D19-61F1-4E9E-9FA5-3FE7425C3E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565252"/>
            <a:ext cx="2719185" cy="4323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36F0BE3-D2BF-4897-BAEC-D47B88583A0D}"/>
              </a:ext>
            </a:extLst>
          </p:cNvPr>
          <p:cNvSpPr/>
          <p:nvPr/>
        </p:nvSpPr>
        <p:spPr>
          <a:xfrm>
            <a:off x="-1649615" y="903412"/>
            <a:ext cx="8737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600" b="1" cap="none" spc="0" dirty="0">
                <a:ln w="0"/>
                <a:solidFill>
                  <a:srgbClr val="DD531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نستمع لدلالات الغراب لنعرف ماذا رسم في لوحته:</a:t>
            </a:r>
            <a:endParaRPr lang="en-US" sz="3600" b="1" cap="none" spc="0" dirty="0">
              <a:ln w="0"/>
              <a:solidFill>
                <a:srgbClr val="DD531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B13C7018-BB94-4362-B7F4-F4E14F85DDAC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189510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8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2881E4-3AA2-421D-BAEB-5D073427E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8160"/>
            <a:ext cx="12192000" cy="4718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985C2-ABF3-46C1-A96D-8640C1533A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3" b="1225"/>
          <a:stretch/>
        </p:blipFill>
        <p:spPr>
          <a:xfrm>
            <a:off x="2874037" y="113414"/>
            <a:ext cx="5263429" cy="5996763"/>
          </a:xfrm>
          <a:custGeom>
            <a:avLst/>
            <a:gdLst>
              <a:gd name="connsiteX0" fmla="*/ 0 w 5263429"/>
              <a:gd name="connsiteY0" fmla="*/ 0 h 5996763"/>
              <a:gd name="connsiteX1" fmla="*/ 637460 w 5263429"/>
              <a:gd name="connsiteY1" fmla="*/ 0 h 5996763"/>
              <a:gd name="connsiteX2" fmla="*/ 1117017 w 5263429"/>
              <a:gd name="connsiteY2" fmla="*/ 0 h 5996763"/>
              <a:gd name="connsiteX3" fmla="*/ 1596573 w 5263429"/>
              <a:gd name="connsiteY3" fmla="*/ 0 h 5996763"/>
              <a:gd name="connsiteX4" fmla="*/ 2023496 w 5263429"/>
              <a:gd name="connsiteY4" fmla="*/ 0 h 5996763"/>
              <a:gd name="connsiteX5" fmla="*/ 2608321 w 5263429"/>
              <a:gd name="connsiteY5" fmla="*/ 0 h 5996763"/>
              <a:gd name="connsiteX6" fmla="*/ 3298416 w 5263429"/>
              <a:gd name="connsiteY6" fmla="*/ 0 h 5996763"/>
              <a:gd name="connsiteX7" fmla="*/ 3830607 w 5263429"/>
              <a:gd name="connsiteY7" fmla="*/ 0 h 5996763"/>
              <a:gd name="connsiteX8" fmla="*/ 4415432 w 5263429"/>
              <a:gd name="connsiteY8" fmla="*/ 0 h 5996763"/>
              <a:gd name="connsiteX9" fmla="*/ 5263429 w 5263429"/>
              <a:gd name="connsiteY9" fmla="*/ 0 h 5996763"/>
              <a:gd name="connsiteX10" fmla="*/ 5263429 w 5263429"/>
              <a:gd name="connsiteY10" fmla="*/ 659644 h 5996763"/>
              <a:gd name="connsiteX11" fmla="*/ 5263429 w 5263429"/>
              <a:gd name="connsiteY11" fmla="*/ 1379255 h 5996763"/>
              <a:gd name="connsiteX12" fmla="*/ 5263429 w 5263429"/>
              <a:gd name="connsiteY12" fmla="*/ 2038899 h 5996763"/>
              <a:gd name="connsiteX13" fmla="*/ 5263429 w 5263429"/>
              <a:gd name="connsiteY13" fmla="*/ 2638576 h 5996763"/>
              <a:gd name="connsiteX14" fmla="*/ 5263429 w 5263429"/>
              <a:gd name="connsiteY14" fmla="*/ 3298220 h 5996763"/>
              <a:gd name="connsiteX15" fmla="*/ 5263429 w 5263429"/>
              <a:gd name="connsiteY15" fmla="*/ 3717993 h 5996763"/>
              <a:gd name="connsiteX16" fmla="*/ 5263429 w 5263429"/>
              <a:gd name="connsiteY16" fmla="*/ 4437605 h 5996763"/>
              <a:gd name="connsiteX17" fmla="*/ 5263429 w 5263429"/>
              <a:gd name="connsiteY17" fmla="*/ 5097249 h 5996763"/>
              <a:gd name="connsiteX18" fmla="*/ 5263429 w 5263429"/>
              <a:gd name="connsiteY18" fmla="*/ 5996763 h 5996763"/>
              <a:gd name="connsiteX19" fmla="*/ 4836506 w 5263429"/>
              <a:gd name="connsiteY19" fmla="*/ 5996763 h 5996763"/>
              <a:gd name="connsiteX20" fmla="*/ 4199047 w 5263429"/>
              <a:gd name="connsiteY20" fmla="*/ 5996763 h 5996763"/>
              <a:gd name="connsiteX21" fmla="*/ 3719490 w 5263429"/>
              <a:gd name="connsiteY21" fmla="*/ 5996763 h 5996763"/>
              <a:gd name="connsiteX22" fmla="*/ 3187299 w 5263429"/>
              <a:gd name="connsiteY22" fmla="*/ 5996763 h 5996763"/>
              <a:gd name="connsiteX23" fmla="*/ 2655108 w 5263429"/>
              <a:gd name="connsiteY23" fmla="*/ 5996763 h 5996763"/>
              <a:gd name="connsiteX24" fmla="*/ 2017648 w 5263429"/>
              <a:gd name="connsiteY24" fmla="*/ 5996763 h 5996763"/>
              <a:gd name="connsiteX25" fmla="*/ 1590725 w 5263429"/>
              <a:gd name="connsiteY25" fmla="*/ 5996763 h 5996763"/>
              <a:gd name="connsiteX26" fmla="*/ 1005900 w 5263429"/>
              <a:gd name="connsiteY26" fmla="*/ 5996763 h 5996763"/>
              <a:gd name="connsiteX27" fmla="*/ 526343 w 5263429"/>
              <a:gd name="connsiteY27" fmla="*/ 5996763 h 5996763"/>
              <a:gd name="connsiteX28" fmla="*/ 0 w 5263429"/>
              <a:gd name="connsiteY28" fmla="*/ 5996763 h 5996763"/>
              <a:gd name="connsiteX29" fmla="*/ 0 w 5263429"/>
              <a:gd name="connsiteY29" fmla="*/ 5397087 h 5996763"/>
              <a:gd name="connsiteX30" fmla="*/ 0 w 5263429"/>
              <a:gd name="connsiteY30" fmla="*/ 4797410 h 5996763"/>
              <a:gd name="connsiteX31" fmla="*/ 0 w 5263429"/>
              <a:gd name="connsiteY31" fmla="*/ 4317669 h 5996763"/>
              <a:gd name="connsiteX32" fmla="*/ 0 w 5263429"/>
              <a:gd name="connsiteY32" fmla="*/ 3777961 h 5996763"/>
              <a:gd name="connsiteX33" fmla="*/ 0 w 5263429"/>
              <a:gd name="connsiteY33" fmla="*/ 3238252 h 5996763"/>
              <a:gd name="connsiteX34" fmla="*/ 0 w 5263429"/>
              <a:gd name="connsiteY34" fmla="*/ 2698543 h 5996763"/>
              <a:gd name="connsiteX35" fmla="*/ 0 w 5263429"/>
              <a:gd name="connsiteY35" fmla="*/ 1978932 h 5996763"/>
              <a:gd name="connsiteX36" fmla="*/ 0 w 5263429"/>
              <a:gd name="connsiteY36" fmla="*/ 1259320 h 5996763"/>
              <a:gd name="connsiteX37" fmla="*/ 0 w 5263429"/>
              <a:gd name="connsiteY37" fmla="*/ 599676 h 5996763"/>
              <a:gd name="connsiteX38" fmla="*/ 0 w 5263429"/>
              <a:gd name="connsiteY38" fmla="*/ 0 h 59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263429" h="5996763" fill="none" extrusionOk="0">
                <a:moveTo>
                  <a:pt x="0" y="0"/>
                </a:moveTo>
                <a:cubicBezTo>
                  <a:pt x="317960" y="-66305"/>
                  <a:pt x="444925" y="11071"/>
                  <a:pt x="637460" y="0"/>
                </a:cubicBezTo>
                <a:cubicBezTo>
                  <a:pt x="829995" y="-11071"/>
                  <a:pt x="1018080" y="53447"/>
                  <a:pt x="1117017" y="0"/>
                </a:cubicBezTo>
                <a:cubicBezTo>
                  <a:pt x="1215954" y="-53447"/>
                  <a:pt x="1405816" y="6979"/>
                  <a:pt x="1596573" y="0"/>
                </a:cubicBezTo>
                <a:cubicBezTo>
                  <a:pt x="1787330" y="-6979"/>
                  <a:pt x="1846016" y="33372"/>
                  <a:pt x="2023496" y="0"/>
                </a:cubicBezTo>
                <a:cubicBezTo>
                  <a:pt x="2200976" y="-33372"/>
                  <a:pt x="2472281" y="54979"/>
                  <a:pt x="2608321" y="0"/>
                </a:cubicBezTo>
                <a:cubicBezTo>
                  <a:pt x="2744361" y="-54979"/>
                  <a:pt x="3023128" y="60292"/>
                  <a:pt x="3298416" y="0"/>
                </a:cubicBezTo>
                <a:cubicBezTo>
                  <a:pt x="3573705" y="-60292"/>
                  <a:pt x="3595735" y="46445"/>
                  <a:pt x="3830607" y="0"/>
                </a:cubicBezTo>
                <a:cubicBezTo>
                  <a:pt x="4065479" y="-46445"/>
                  <a:pt x="4298019" y="20614"/>
                  <a:pt x="4415432" y="0"/>
                </a:cubicBezTo>
                <a:cubicBezTo>
                  <a:pt x="4532845" y="-20614"/>
                  <a:pt x="4905283" y="98319"/>
                  <a:pt x="5263429" y="0"/>
                </a:cubicBezTo>
                <a:cubicBezTo>
                  <a:pt x="5286083" y="252641"/>
                  <a:pt x="5231042" y="374733"/>
                  <a:pt x="5263429" y="659644"/>
                </a:cubicBezTo>
                <a:cubicBezTo>
                  <a:pt x="5295816" y="944555"/>
                  <a:pt x="5202214" y="1151133"/>
                  <a:pt x="5263429" y="1379255"/>
                </a:cubicBezTo>
                <a:cubicBezTo>
                  <a:pt x="5324644" y="1607377"/>
                  <a:pt x="5222705" y="1812852"/>
                  <a:pt x="5263429" y="2038899"/>
                </a:cubicBezTo>
                <a:cubicBezTo>
                  <a:pt x="5304153" y="2264946"/>
                  <a:pt x="5230483" y="2483188"/>
                  <a:pt x="5263429" y="2638576"/>
                </a:cubicBezTo>
                <a:cubicBezTo>
                  <a:pt x="5296375" y="2793964"/>
                  <a:pt x="5219778" y="2997652"/>
                  <a:pt x="5263429" y="3298220"/>
                </a:cubicBezTo>
                <a:cubicBezTo>
                  <a:pt x="5307080" y="3598788"/>
                  <a:pt x="5244612" y="3546352"/>
                  <a:pt x="5263429" y="3717993"/>
                </a:cubicBezTo>
                <a:cubicBezTo>
                  <a:pt x="5282246" y="3889634"/>
                  <a:pt x="5221039" y="4201481"/>
                  <a:pt x="5263429" y="4437605"/>
                </a:cubicBezTo>
                <a:cubicBezTo>
                  <a:pt x="5305819" y="4673729"/>
                  <a:pt x="5209527" y="4963993"/>
                  <a:pt x="5263429" y="5097249"/>
                </a:cubicBezTo>
                <a:cubicBezTo>
                  <a:pt x="5317331" y="5230505"/>
                  <a:pt x="5262496" y="5632005"/>
                  <a:pt x="5263429" y="5996763"/>
                </a:cubicBezTo>
                <a:cubicBezTo>
                  <a:pt x="5066146" y="6004745"/>
                  <a:pt x="4954027" y="5948381"/>
                  <a:pt x="4836506" y="5996763"/>
                </a:cubicBezTo>
                <a:cubicBezTo>
                  <a:pt x="4718985" y="6045145"/>
                  <a:pt x="4339782" y="5984628"/>
                  <a:pt x="4199047" y="5996763"/>
                </a:cubicBezTo>
                <a:cubicBezTo>
                  <a:pt x="4058312" y="6008898"/>
                  <a:pt x="3914514" y="5960736"/>
                  <a:pt x="3719490" y="5996763"/>
                </a:cubicBezTo>
                <a:cubicBezTo>
                  <a:pt x="3524466" y="6032790"/>
                  <a:pt x="3438002" y="5993265"/>
                  <a:pt x="3187299" y="5996763"/>
                </a:cubicBezTo>
                <a:cubicBezTo>
                  <a:pt x="2936596" y="6000261"/>
                  <a:pt x="2819310" y="5970551"/>
                  <a:pt x="2655108" y="5996763"/>
                </a:cubicBezTo>
                <a:cubicBezTo>
                  <a:pt x="2490906" y="6022975"/>
                  <a:pt x="2272087" y="5952057"/>
                  <a:pt x="2017648" y="5996763"/>
                </a:cubicBezTo>
                <a:cubicBezTo>
                  <a:pt x="1763209" y="6041469"/>
                  <a:pt x="1746878" y="5950019"/>
                  <a:pt x="1590725" y="5996763"/>
                </a:cubicBezTo>
                <a:cubicBezTo>
                  <a:pt x="1434572" y="6043507"/>
                  <a:pt x="1268261" y="5980053"/>
                  <a:pt x="1005900" y="5996763"/>
                </a:cubicBezTo>
                <a:cubicBezTo>
                  <a:pt x="743539" y="6013473"/>
                  <a:pt x="635731" y="5993201"/>
                  <a:pt x="526343" y="5996763"/>
                </a:cubicBezTo>
                <a:cubicBezTo>
                  <a:pt x="416955" y="6000325"/>
                  <a:pt x="196551" y="5951244"/>
                  <a:pt x="0" y="5996763"/>
                </a:cubicBezTo>
                <a:cubicBezTo>
                  <a:pt x="-49424" y="5842966"/>
                  <a:pt x="8306" y="5638219"/>
                  <a:pt x="0" y="5397087"/>
                </a:cubicBezTo>
                <a:cubicBezTo>
                  <a:pt x="-8306" y="5155955"/>
                  <a:pt x="55140" y="5086613"/>
                  <a:pt x="0" y="4797410"/>
                </a:cubicBezTo>
                <a:cubicBezTo>
                  <a:pt x="-55140" y="4508207"/>
                  <a:pt x="2918" y="4452362"/>
                  <a:pt x="0" y="4317669"/>
                </a:cubicBezTo>
                <a:cubicBezTo>
                  <a:pt x="-2918" y="4182976"/>
                  <a:pt x="6182" y="4039670"/>
                  <a:pt x="0" y="3777961"/>
                </a:cubicBezTo>
                <a:cubicBezTo>
                  <a:pt x="-6182" y="3516252"/>
                  <a:pt x="13121" y="3503891"/>
                  <a:pt x="0" y="3238252"/>
                </a:cubicBezTo>
                <a:cubicBezTo>
                  <a:pt x="-13121" y="2972613"/>
                  <a:pt x="10348" y="2832549"/>
                  <a:pt x="0" y="2698543"/>
                </a:cubicBezTo>
                <a:cubicBezTo>
                  <a:pt x="-10348" y="2564537"/>
                  <a:pt x="84363" y="2230880"/>
                  <a:pt x="0" y="1978932"/>
                </a:cubicBezTo>
                <a:cubicBezTo>
                  <a:pt x="-84363" y="1726984"/>
                  <a:pt x="41133" y="1546780"/>
                  <a:pt x="0" y="1259320"/>
                </a:cubicBezTo>
                <a:cubicBezTo>
                  <a:pt x="-41133" y="971860"/>
                  <a:pt x="66220" y="784324"/>
                  <a:pt x="0" y="599676"/>
                </a:cubicBezTo>
                <a:cubicBezTo>
                  <a:pt x="-66220" y="415028"/>
                  <a:pt x="42560" y="212330"/>
                  <a:pt x="0" y="0"/>
                </a:cubicBezTo>
                <a:close/>
              </a:path>
              <a:path w="5263429" h="5996763" stroke="0" extrusionOk="0">
                <a:moveTo>
                  <a:pt x="0" y="0"/>
                </a:moveTo>
                <a:cubicBezTo>
                  <a:pt x="199392" y="-56266"/>
                  <a:pt x="311294" y="30857"/>
                  <a:pt x="479557" y="0"/>
                </a:cubicBezTo>
                <a:cubicBezTo>
                  <a:pt x="647820" y="-30857"/>
                  <a:pt x="932542" y="4716"/>
                  <a:pt x="1117017" y="0"/>
                </a:cubicBezTo>
                <a:cubicBezTo>
                  <a:pt x="1301492" y="-4716"/>
                  <a:pt x="1467849" y="51510"/>
                  <a:pt x="1754476" y="0"/>
                </a:cubicBezTo>
                <a:cubicBezTo>
                  <a:pt x="2041103" y="-51510"/>
                  <a:pt x="2105863" y="2023"/>
                  <a:pt x="2339302" y="0"/>
                </a:cubicBezTo>
                <a:cubicBezTo>
                  <a:pt x="2572741" y="-2023"/>
                  <a:pt x="2649782" y="16169"/>
                  <a:pt x="2924127" y="0"/>
                </a:cubicBezTo>
                <a:cubicBezTo>
                  <a:pt x="3198472" y="-16169"/>
                  <a:pt x="3218669" y="2305"/>
                  <a:pt x="3456318" y="0"/>
                </a:cubicBezTo>
                <a:cubicBezTo>
                  <a:pt x="3693967" y="-2305"/>
                  <a:pt x="3774152" y="8369"/>
                  <a:pt x="3883241" y="0"/>
                </a:cubicBezTo>
                <a:cubicBezTo>
                  <a:pt x="3992330" y="-8369"/>
                  <a:pt x="4247065" y="32390"/>
                  <a:pt x="4573335" y="0"/>
                </a:cubicBezTo>
                <a:cubicBezTo>
                  <a:pt x="4899605" y="-32390"/>
                  <a:pt x="5036486" y="28489"/>
                  <a:pt x="5263429" y="0"/>
                </a:cubicBezTo>
                <a:cubicBezTo>
                  <a:pt x="5308030" y="225557"/>
                  <a:pt x="5232773" y="290571"/>
                  <a:pt x="5263429" y="479741"/>
                </a:cubicBezTo>
                <a:cubicBezTo>
                  <a:pt x="5294085" y="668911"/>
                  <a:pt x="5211948" y="745248"/>
                  <a:pt x="5263429" y="959482"/>
                </a:cubicBezTo>
                <a:cubicBezTo>
                  <a:pt x="5314910" y="1173716"/>
                  <a:pt x="5226711" y="1224049"/>
                  <a:pt x="5263429" y="1379255"/>
                </a:cubicBezTo>
                <a:cubicBezTo>
                  <a:pt x="5300147" y="1534461"/>
                  <a:pt x="5256939" y="1753876"/>
                  <a:pt x="5263429" y="1918964"/>
                </a:cubicBezTo>
                <a:cubicBezTo>
                  <a:pt x="5269919" y="2084052"/>
                  <a:pt x="5215236" y="2293999"/>
                  <a:pt x="5263429" y="2398705"/>
                </a:cubicBezTo>
                <a:cubicBezTo>
                  <a:pt x="5311622" y="2503411"/>
                  <a:pt x="5255351" y="2803573"/>
                  <a:pt x="5263429" y="2938414"/>
                </a:cubicBezTo>
                <a:cubicBezTo>
                  <a:pt x="5271507" y="3073255"/>
                  <a:pt x="5246618" y="3214745"/>
                  <a:pt x="5263429" y="3358187"/>
                </a:cubicBezTo>
                <a:cubicBezTo>
                  <a:pt x="5280240" y="3501629"/>
                  <a:pt x="5233498" y="3827017"/>
                  <a:pt x="5263429" y="3957864"/>
                </a:cubicBezTo>
                <a:cubicBezTo>
                  <a:pt x="5293360" y="4088711"/>
                  <a:pt x="5254945" y="4238047"/>
                  <a:pt x="5263429" y="4497572"/>
                </a:cubicBezTo>
                <a:cubicBezTo>
                  <a:pt x="5271913" y="4757097"/>
                  <a:pt x="5195771" y="5066936"/>
                  <a:pt x="5263429" y="5217184"/>
                </a:cubicBezTo>
                <a:cubicBezTo>
                  <a:pt x="5331087" y="5367432"/>
                  <a:pt x="5195975" y="5634096"/>
                  <a:pt x="5263429" y="5996763"/>
                </a:cubicBezTo>
                <a:cubicBezTo>
                  <a:pt x="5014529" y="6042211"/>
                  <a:pt x="4872914" y="5954964"/>
                  <a:pt x="4731238" y="5996763"/>
                </a:cubicBezTo>
                <a:cubicBezTo>
                  <a:pt x="4589562" y="6038562"/>
                  <a:pt x="4438590" y="5951791"/>
                  <a:pt x="4146412" y="5996763"/>
                </a:cubicBezTo>
                <a:cubicBezTo>
                  <a:pt x="3854234" y="6041735"/>
                  <a:pt x="3924180" y="5970511"/>
                  <a:pt x="3719490" y="5996763"/>
                </a:cubicBezTo>
                <a:cubicBezTo>
                  <a:pt x="3514800" y="6023015"/>
                  <a:pt x="3283519" y="5952751"/>
                  <a:pt x="3029396" y="5996763"/>
                </a:cubicBezTo>
                <a:cubicBezTo>
                  <a:pt x="2775273" y="6040775"/>
                  <a:pt x="2675744" y="5995241"/>
                  <a:pt x="2549839" y="5996763"/>
                </a:cubicBezTo>
                <a:cubicBezTo>
                  <a:pt x="2423934" y="5998285"/>
                  <a:pt x="2169511" y="5947184"/>
                  <a:pt x="1859745" y="5996763"/>
                </a:cubicBezTo>
                <a:cubicBezTo>
                  <a:pt x="1549979" y="6046342"/>
                  <a:pt x="1541762" y="5958018"/>
                  <a:pt x="1327554" y="5996763"/>
                </a:cubicBezTo>
                <a:cubicBezTo>
                  <a:pt x="1113346" y="6035508"/>
                  <a:pt x="916371" y="5955788"/>
                  <a:pt x="795363" y="5996763"/>
                </a:cubicBezTo>
                <a:cubicBezTo>
                  <a:pt x="674355" y="6037738"/>
                  <a:pt x="329850" y="5914435"/>
                  <a:pt x="0" y="5996763"/>
                </a:cubicBezTo>
                <a:cubicBezTo>
                  <a:pt x="-58253" y="5855345"/>
                  <a:pt x="35717" y="5615038"/>
                  <a:pt x="0" y="5397087"/>
                </a:cubicBezTo>
                <a:cubicBezTo>
                  <a:pt x="-35717" y="5179136"/>
                  <a:pt x="75169" y="4995027"/>
                  <a:pt x="0" y="4737443"/>
                </a:cubicBezTo>
                <a:cubicBezTo>
                  <a:pt x="-75169" y="4479859"/>
                  <a:pt x="28176" y="4434928"/>
                  <a:pt x="0" y="4317669"/>
                </a:cubicBezTo>
                <a:cubicBezTo>
                  <a:pt x="-28176" y="4200410"/>
                  <a:pt x="6958" y="4065631"/>
                  <a:pt x="0" y="3897896"/>
                </a:cubicBezTo>
                <a:cubicBezTo>
                  <a:pt x="-6958" y="3730161"/>
                  <a:pt x="32969" y="3562581"/>
                  <a:pt x="0" y="3418155"/>
                </a:cubicBezTo>
                <a:cubicBezTo>
                  <a:pt x="-32969" y="3273729"/>
                  <a:pt x="3066" y="3045757"/>
                  <a:pt x="0" y="2818479"/>
                </a:cubicBezTo>
                <a:cubicBezTo>
                  <a:pt x="-3066" y="2591201"/>
                  <a:pt x="27953" y="2414060"/>
                  <a:pt x="0" y="2218802"/>
                </a:cubicBezTo>
                <a:cubicBezTo>
                  <a:pt x="-27953" y="2023544"/>
                  <a:pt x="16315" y="1893265"/>
                  <a:pt x="0" y="1679094"/>
                </a:cubicBezTo>
                <a:cubicBezTo>
                  <a:pt x="-16315" y="1464923"/>
                  <a:pt x="31293" y="1269894"/>
                  <a:pt x="0" y="1139385"/>
                </a:cubicBezTo>
                <a:cubicBezTo>
                  <a:pt x="-31293" y="1008876"/>
                  <a:pt x="61662" y="42781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038215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7192CB9-6784-418F-8BD8-CA39F0EDE55A}"/>
              </a:ext>
            </a:extLst>
          </p:cNvPr>
          <p:cNvSpPr/>
          <p:nvPr/>
        </p:nvSpPr>
        <p:spPr>
          <a:xfrm>
            <a:off x="5526157" y="542886"/>
            <a:ext cx="2875719" cy="1697974"/>
          </a:xfrm>
          <a:prstGeom prst="ellipse">
            <a:avLst/>
          </a:prstGeom>
          <a:noFill/>
          <a:ln w="57150">
            <a:solidFill>
              <a:srgbClr val="D123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EE6B38-56B5-4893-B34A-E6C9EF14DBCC}"/>
              </a:ext>
            </a:extLst>
          </p:cNvPr>
          <p:cNvSpPr/>
          <p:nvPr/>
        </p:nvSpPr>
        <p:spPr>
          <a:xfrm>
            <a:off x="3180522" y="427556"/>
            <a:ext cx="2028216" cy="1697974"/>
          </a:xfrm>
          <a:prstGeom prst="ellipse">
            <a:avLst/>
          </a:prstGeom>
          <a:noFill/>
          <a:ln w="57150">
            <a:solidFill>
              <a:srgbClr val="D123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EFA6A5-4D6C-45D7-B222-4520ACB10DC5}"/>
              </a:ext>
            </a:extLst>
          </p:cNvPr>
          <p:cNvSpPr/>
          <p:nvPr/>
        </p:nvSpPr>
        <p:spPr>
          <a:xfrm>
            <a:off x="5505750" y="4171295"/>
            <a:ext cx="2392545" cy="2091512"/>
          </a:xfrm>
          <a:prstGeom prst="ellipse">
            <a:avLst/>
          </a:prstGeom>
          <a:noFill/>
          <a:ln w="57150">
            <a:solidFill>
              <a:srgbClr val="D123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AF090E6-12CC-4478-954B-2C7A44EA3178}"/>
              </a:ext>
            </a:extLst>
          </p:cNvPr>
          <p:cNvSpPr/>
          <p:nvPr/>
        </p:nvSpPr>
        <p:spPr>
          <a:xfrm>
            <a:off x="2816193" y="4094980"/>
            <a:ext cx="2392545" cy="2091512"/>
          </a:xfrm>
          <a:prstGeom prst="ellipse">
            <a:avLst/>
          </a:prstGeom>
          <a:noFill/>
          <a:ln w="57150">
            <a:solidFill>
              <a:srgbClr val="D123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CCB730-C6A5-44A4-B5D9-9308F77BA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65252"/>
            <a:ext cx="2719185" cy="432309"/>
          </a:xfrm>
          <a:prstGeom prst="rect">
            <a:avLst/>
          </a:prstGeom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6A3624EA-3148-4358-A172-9FBF9001A06F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59877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A69793-B855-4F82-B27A-F2299EE11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8160"/>
            <a:ext cx="12192000" cy="47183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6FC2BD-7942-4115-97E3-CED541AF4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58"/>
          <a:stretch/>
        </p:blipFill>
        <p:spPr>
          <a:xfrm>
            <a:off x="1762541" y="53008"/>
            <a:ext cx="6520070" cy="6053763"/>
          </a:xfrm>
          <a:custGeom>
            <a:avLst/>
            <a:gdLst>
              <a:gd name="connsiteX0" fmla="*/ 0 w 6520070"/>
              <a:gd name="connsiteY0" fmla="*/ 0 h 6053763"/>
              <a:gd name="connsiteX1" fmla="*/ 592734 w 6520070"/>
              <a:gd name="connsiteY1" fmla="*/ 0 h 6053763"/>
              <a:gd name="connsiteX2" fmla="*/ 1055066 w 6520070"/>
              <a:gd name="connsiteY2" fmla="*/ 0 h 6053763"/>
              <a:gd name="connsiteX3" fmla="*/ 1713000 w 6520070"/>
              <a:gd name="connsiteY3" fmla="*/ 0 h 6053763"/>
              <a:gd name="connsiteX4" fmla="*/ 2370935 w 6520070"/>
              <a:gd name="connsiteY4" fmla="*/ 0 h 6053763"/>
              <a:gd name="connsiteX5" fmla="*/ 2963668 w 6520070"/>
              <a:gd name="connsiteY5" fmla="*/ 0 h 6053763"/>
              <a:gd name="connsiteX6" fmla="*/ 3556402 w 6520070"/>
              <a:gd name="connsiteY6" fmla="*/ 0 h 6053763"/>
              <a:gd name="connsiteX7" fmla="*/ 3953533 w 6520070"/>
              <a:gd name="connsiteY7" fmla="*/ 0 h 6053763"/>
              <a:gd name="connsiteX8" fmla="*/ 4546267 w 6520070"/>
              <a:gd name="connsiteY8" fmla="*/ 0 h 6053763"/>
              <a:gd name="connsiteX9" fmla="*/ 5139001 w 6520070"/>
              <a:gd name="connsiteY9" fmla="*/ 0 h 6053763"/>
              <a:gd name="connsiteX10" fmla="*/ 5796935 w 6520070"/>
              <a:gd name="connsiteY10" fmla="*/ 0 h 6053763"/>
              <a:gd name="connsiteX11" fmla="*/ 6520070 w 6520070"/>
              <a:gd name="connsiteY11" fmla="*/ 0 h 6053763"/>
              <a:gd name="connsiteX12" fmla="*/ 6520070 w 6520070"/>
              <a:gd name="connsiteY12" fmla="*/ 671417 h 6053763"/>
              <a:gd name="connsiteX13" fmla="*/ 6520070 w 6520070"/>
              <a:gd name="connsiteY13" fmla="*/ 1161222 h 6053763"/>
              <a:gd name="connsiteX14" fmla="*/ 6520070 w 6520070"/>
              <a:gd name="connsiteY14" fmla="*/ 1772102 h 6053763"/>
              <a:gd name="connsiteX15" fmla="*/ 6520070 w 6520070"/>
              <a:gd name="connsiteY15" fmla="*/ 2140831 h 6053763"/>
              <a:gd name="connsiteX16" fmla="*/ 6520070 w 6520070"/>
              <a:gd name="connsiteY16" fmla="*/ 2812248 h 6053763"/>
              <a:gd name="connsiteX17" fmla="*/ 6520070 w 6520070"/>
              <a:gd name="connsiteY17" fmla="*/ 3483665 h 6053763"/>
              <a:gd name="connsiteX18" fmla="*/ 6520070 w 6520070"/>
              <a:gd name="connsiteY18" fmla="*/ 4034008 h 6053763"/>
              <a:gd name="connsiteX19" fmla="*/ 6520070 w 6520070"/>
              <a:gd name="connsiteY19" fmla="*/ 4584350 h 6053763"/>
              <a:gd name="connsiteX20" fmla="*/ 6520070 w 6520070"/>
              <a:gd name="connsiteY20" fmla="*/ 5013616 h 6053763"/>
              <a:gd name="connsiteX21" fmla="*/ 6520070 w 6520070"/>
              <a:gd name="connsiteY21" fmla="*/ 5563959 h 6053763"/>
              <a:gd name="connsiteX22" fmla="*/ 6520070 w 6520070"/>
              <a:gd name="connsiteY22" fmla="*/ 6053763 h 6053763"/>
              <a:gd name="connsiteX23" fmla="*/ 5992537 w 6520070"/>
              <a:gd name="connsiteY23" fmla="*/ 6053763 h 6053763"/>
              <a:gd name="connsiteX24" fmla="*/ 5595406 w 6520070"/>
              <a:gd name="connsiteY24" fmla="*/ 6053763 h 6053763"/>
              <a:gd name="connsiteX25" fmla="*/ 5133073 w 6520070"/>
              <a:gd name="connsiteY25" fmla="*/ 6053763 h 6053763"/>
              <a:gd name="connsiteX26" fmla="*/ 4605540 w 6520070"/>
              <a:gd name="connsiteY26" fmla="*/ 6053763 h 6053763"/>
              <a:gd name="connsiteX27" fmla="*/ 4012807 w 6520070"/>
              <a:gd name="connsiteY27" fmla="*/ 6053763 h 6053763"/>
              <a:gd name="connsiteX28" fmla="*/ 3550474 w 6520070"/>
              <a:gd name="connsiteY28" fmla="*/ 6053763 h 6053763"/>
              <a:gd name="connsiteX29" fmla="*/ 2827339 w 6520070"/>
              <a:gd name="connsiteY29" fmla="*/ 6053763 h 6053763"/>
              <a:gd name="connsiteX30" fmla="*/ 2365007 w 6520070"/>
              <a:gd name="connsiteY30" fmla="*/ 6053763 h 6053763"/>
              <a:gd name="connsiteX31" fmla="*/ 1967876 w 6520070"/>
              <a:gd name="connsiteY31" fmla="*/ 6053763 h 6053763"/>
              <a:gd name="connsiteX32" fmla="*/ 1570744 w 6520070"/>
              <a:gd name="connsiteY32" fmla="*/ 6053763 h 6053763"/>
              <a:gd name="connsiteX33" fmla="*/ 978010 w 6520070"/>
              <a:gd name="connsiteY33" fmla="*/ 6053763 h 6053763"/>
              <a:gd name="connsiteX34" fmla="*/ 515678 w 6520070"/>
              <a:gd name="connsiteY34" fmla="*/ 6053763 h 6053763"/>
              <a:gd name="connsiteX35" fmla="*/ 0 w 6520070"/>
              <a:gd name="connsiteY35" fmla="*/ 6053763 h 6053763"/>
              <a:gd name="connsiteX36" fmla="*/ 0 w 6520070"/>
              <a:gd name="connsiteY36" fmla="*/ 5382346 h 6053763"/>
              <a:gd name="connsiteX37" fmla="*/ 0 w 6520070"/>
              <a:gd name="connsiteY37" fmla="*/ 4710928 h 6053763"/>
              <a:gd name="connsiteX38" fmla="*/ 0 w 6520070"/>
              <a:gd name="connsiteY38" fmla="*/ 4281661 h 6053763"/>
              <a:gd name="connsiteX39" fmla="*/ 0 w 6520070"/>
              <a:gd name="connsiteY39" fmla="*/ 3912932 h 6053763"/>
              <a:gd name="connsiteX40" fmla="*/ 0 w 6520070"/>
              <a:gd name="connsiteY40" fmla="*/ 3241515 h 6053763"/>
              <a:gd name="connsiteX41" fmla="*/ 0 w 6520070"/>
              <a:gd name="connsiteY41" fmla="*/ 2570098 h 6053763"/>
              <a:gd name="connsiteX42" fmla="*/ 0 w 6520070"/>
              <a:gd name="connsiteY42" fmla="*/ 2201368 h 6053763"/>
              <a:gd name="connsiteX43" fmla="*/ 0 w 6520070"/>
              <a:gd name="connsiteY43" fmla="*/ 1651026 h 6053763"/>
              <a:gd name="connsiteX44" fmla="*/ 0 w 6520070"/>
              <a:gd name="connsiteY44" fmla="*/ 1100684 h 6053763"/>
              <a:gd name="connsiteX45" fmla="*/ 0 w 6520070"/>
              <a:gd name="connsiteY45" fmla="*/ 550342 h 6053763"/>
              <a:gd name="connsiteX46" fmla="*/ 0 w 6520070"/>
              <a:gd name="connsiteY46" fmla="*/ 0 h 605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520070" h="6053763" fill="none" extrusionOk="0">
                <a:moveTo>
                  <a:pt x="0" y="0"/>
                </a:moveTo>
                <a:cubicBezTo>
                  <a:pt x="140220" y="-60138"/>
                  <a:pt x="317276" y="70643"/>
                  <a:pt x="592734" y="0"/>
                </a:cubicBezTo>
                <a:cubicBezTo>
                  <a:pt x="868192" y="-70643"/>
                  <a:pt x="889236" y="31749"/>
                  <a:pt x="1055066" y="0"/>
                </a:cubicBezTo>
                <a:cubicBezTo>
                  <a:pt x="1220896" y="-31749"/>
                  <a:pt x="1561713" y="73809"/>
                  <a:pt x="1713000" y="0"/>
                </a:cubicBezTo>
                <a:cubicBezTo>
                  <a:pt x="1864287" y="-73809"/>
                  <a:pt x="2126584" y="29295"/>
                  <a:pt x="2370935" y="0"/>
                </a:cubicBezTo>
                <a:cubicBezTo>
                  <a:pt x="2615287" y="-29295"/>
                  <a:pt x="2808548" y="64278"/>
                  <a:pt x="2963668" y="0"/>
                </a:cubicBezTo>
                <a:cubicBezTo>
                  <a:pt x="3118788" y="-64278"/>
                  <a:pt x="3270391" y="58005"/>
                  <a:pt x="3556402" y="0"/>
                </a:cubicBezTo>
                <a:cubicBezTo>
                  <a:pt x="3842413" y="-58005"/>
                  <a:pt x="3812131" y="28211"/>
                  <a:pt x="3953533" y="0"/>
                </a:cubicBezTo>
                <a:cubicBezTo>
                  <a:pt x="4094935" y="-28211"/>
                  <a:pt x="4258862" y="46206"/>
                  <a:pt x="4546267" y="0"/>
                </a:cubicBezTo>
                <a:cubicBezTo>
                  <a:pt x="4833672" y="-46206"/>
                  <a:pt x="4876394" y="41628"/>
                  <a:pt x="5139001" y="0"/>
                </a:cubicBezTo>
                <a:cubicBezTo>
                  <a:pt x="5401608" y="-41628"/>
                  <a:pt x="5494758" y="36575"/>
                  <a:pt x="5796935" y="0"/>
                </a:cubicBezTo>
                <a:cubicBezTo>
                  <a:pt x="6099112" y="-36575"/>
                  <a:pt x="6279330" y="34980"/>
                  <a:pt x="6520070" y="0"/>
                </a:cubicBezTo>
                <a:cubicBezTo>
                  <a:pt x="6559684" y="141534"/>
                  <a:pt x="6490611" y="441184"/>
                  <a:pt x="6520070" y="671417"/>
                </a:cubicBezTo>
                <a:cubicBezTo>
                  <a:pt x="6549529" y="901650"/>
                  <a:pt x="6462184" y="937706"/>
                  <a:pt x="6520070" y="1161222"/>
                </a:cubicBezTo>
                <a:cubicBezTo>
                  <a:pt x="6577956" y="1384739"/>
                  <a:pt x="6513005" y="1479283"/>
                  <a:pt x="6520070" y="1772102"/>
                </a:cubicBezTo>
                <a:cubicBezTo>
                  <a:pt x="6527135" y="2064921"/>
                  <a:pt x="6513049" y="2020593"/>
                  <a:pt x="6520070" y="2140831"/>
                </a:cubicBezTo>
                <a:cubicBezTo>
                  <a:pt x="6527091" y="2261069"/>
                  <a:pt x="6467104" y="2502905"/>
                  <a:pt x="6520070" y="2812248"/>
                </a:cubicBezTo>
                <a:cubicBezTo>
                  <a:pt x="6573036" y="3121591"/>
                  <a:pt x="6479336" y="3333620"/>
                  <a:pt x="6520070" y="3483665"/>
                </a:cubicBezTo>
                <a:cubicBezTo>
                  <a:pt x="6560804" y="3633710"/>
                  <a:pt x="6461089" y="3875236"/>
                  <a:pt x="6520070" y="4034008"/>
                </a:cubicBezTo>
                <a:cubicBezTo>
                  <a:pt x="6579051" y="4192780"/>
                  <a:pt x="6504675" y="4468366"/>
                  <a:pt x="6520070" y="4584350"/>
                </a:cubicBezTo>
                <a:cubicBezTo>
                  <a:pt x="6535465" y="4700334"/>
                  <a:pt x="6484883" y="4904445"/>
                  <a:pt x="6520070" y="5013616"/>
                </a:cubicBezTo>
                <a:cubicBezTo>
                  <a:pt x="6555257" y="5122787"/>
                  <a:pt x="6487443" y="5345259"/>
                  <a:pt x="6520070" y="5563959"/>
                </a:cubicBezTo>
                <a:cubicBezTo>
                  <a:pt x="6552697" y="5782659"/>
                  <a:pt x="6465741" y="5875051"/>
                  <a:pt x="6520070" y="6053763"/>
                </a:cubicBezTo>
                <a:cubicBezTo>
                  <a:pt x="6342976" y="6110837"/>
                  <a:pt x="6233647" y="6030607"/>
                  <a:pt x="5992537" y="6053763"/>
                </a:cubicBezTo>
                <a:cubicBezTo>
                  <a:pt x="5751427" y="6076919"/>
                  <a:pt x="5692759" y="6032713"/>
                  <a:pt x="5595406" y="6053763"/>
                </a:cubicBezTo>
                <a:cubicBezTo>
                  <a:pt x="5498053" y="6074813"/>
                  <a:pt x="5283912" y="6047887"/>
                  <a:pt x="5133073" y="6053763"/>
                </a:cubicBezTo>
                <a:cubicBezTo>
                  <a:pt x="4982234" y="6059639"/>
                  <a:pt x="4845451" y="6015254"/>
                  <a:pt x="4605540" y="6053763"/>
                </a:cubicBezTo>
                <a:cubicBezTo>
                  <a:pt x="4365629" y="6092272"/>
                  <a:pt x="4304542" y="5987380"/>
                  <a:pt x="4012807" y="6053763"/>
                </a:cubicBezTo>
                <a:cubicBezTo>
                  <a:pt x="3721072" y="6120146"/>
                  <a:pt x="3768722" y="6026353"/>
                  <a:pt x="3550474" y="6053763"/>
                </a:cubicBezTo>
                <a:cubicBezTo>
                  <a:pt x="3332226" y="6081173"/>
                  <a:pt x="3037961" y="6028116"/>
                  <a:pt x="2827339" y="6053763"/>
                </a:cubicBezTo>
                <a:cubicBezTo>
                  <a:pt x="2616717" y="6079410"/>
                  <a:pt x="2540324" y="6018226"/>
                  <a:pt x="2365007" y="6053763"/>
                </a:cubicBezTo>
                <a:cubicBezTo>
                  <a:pt x="2189690" y="6089300"/>
                  <a:pt x="2110210" y="6047285"/>
                  <a:pt x="1967876" y="6053763"/>
                </a:cubicBezTo>
                <a:cubicBezTo>
                  <a:pt x="1825542" y="6060241"/>
                  <a:pt x="1716634" y="6046680"/>
                  <a:pt x="1570744" y="6053763"/>
                </a:cubicBezTo>
                <a:cubicBezTo>
                  <a:pt x="1424854" y="6060846"/>
                  <a:pt x="1104459" y="6042524"/>
                  <a:pt x="978010" y="6053763"/>
                </a:cubicBezTo>
                <a:cubicBezTo>
                  <a:pt x="851561" y="6065002"/>
                  <a:pt x="634233" y="6012121"/>
                  <a:pt x="515678" y="6053763"/>
                </a:cubicBezTo>
                <a:cubicBezTo>
                  <a:pt x="397123" y="6095405"/>
                  <a:pt x="199591" y="6032433"/>
                  <a:pt x="0" y="6053763"/>
                </a:cubicBezTo>
                <a:cubicBezTo>
                  <a:pt x="-46426" y="5788811"/>
                  <a:pt x="75353" y="5612843"/>
                  <a:pt x="0" y="5382346"/>
                </a:cubicBezTo>
                <a:cubicBezTo>
                  <a:pt x="-75353" y="5151849"/>
                  <a:pt x="45305" y="4856611"/>
                  <a:pt x="0" y="4710928"/>
                </a:cubicBezTo>
                <a:cubicBezTo>
                  <a:pt x="-45305" y="4565245"/>
                  <a:pt x="40641" y="4424391"/>
                  <a:pt x="0" y="4281661"/>
                </a:cubicBezTo>
                <a:cubicBezTo>
                  <a:pt x="-40641" y="4138931"/>
                  <a:pt x="33870" y="4041006"/>
                  <a:pt x="0" y="3912932"/>
                </a:cubicBezTo>
                <a:cubicBezTo>
                  <a:pt x="-33870" y="3784858"/>
                  <a:pt x="42704" y="3507250"/>
                  <a:pt x="0" y="3241515"/>
                </a:cubicBezTo>
                <a:cubicBezTo>
                  <a:pt x="-42704" y="2975780"/>
                  <a:pt x="70710" y="2876446"/>
                  <a:pt x="0" y="2570098"/>
                </a:cubicBezTo>
                <a:cubicBezTo>
                  <a:pt x="-70710" y="2263750"/>
                  <a:pt x="7545" y="2306451"/>
                  <a:pt x="0" y="2201368"/>
                </a:cubicBezTo>
                <a:cubicBezTo>
                  <a:pt x="-7545" y="2096285"/>
                  <a:pt x="10101" y="1854857"/>
                  <a:pt x="0" y="1651026"/>
                </a:cubicBezTo>
                <a:cubicBezTo>
                  <a:pt x="-10101" y="1447195"/>
                  <a:pt x="56641" y="1244666"/>
                  <a:pt x="0" y="1100684"/>
                </a:cubicBezTo>
                <a:cubicBezTo>
                  <a:pt x="-56641" y="956702"/>
                  <a:pt x="62416" y="682681"/>
                  <a:pt x="0" y="550342"/>
                </a:cubicBezTo>
                <a:cubicBezTo>
                  <a:pt x="-62416" y="418003"/>
                  <a:pt x="39720" y="145836"/>
                  <a:pt x="0" y="0"/>
                </a:cubicBezTo>
                <a:close/>
              </a:path>
              <a:path w="6520070" h="6053763" stroke="0" extrusionOk="0">
                <a:moveTo>
                  <a:pt x="0" y="0"/>
                </a:moveTo>
                <a:cubicBezTo>
                  <a:pt x="171729" y="-24261"/>
                  <a:pt x="243840" y="35067"/>
                  <a:pt x="397132" y="0"/>
                </a:cubicBezTo>
                <a:cubicBezTo>
                  <a:pt x="550424" y="-35067"/>
                  <a:pt x="663632" y="44938"/>
                  <a:pt x="794263" y="0"/>
                </a:cubicBezTo>
                <a:cubicBezTo>
                  <a:pt x="924894" y="-44938"/>
                  <a:pt x="1259705" y="13854"/>
                  <a:pt x="1452197" y="0"/>
                </a:cubicBezTo>
                <a:cubicBezTo>
                  <a:pt x="1644689" y="-13854"/>
                  <a:pt x="1755137" y="23115"/>
                  <a:pt x="1849329" y="0"/>
                </a:cubicBezTo>
                <a:cubicBezTo>
                  <a:pt x="1943521" y="-23115"/>
                  <a:pt x="2106353" y="43071"/>
                  <a:pt x="2246460" y="0"/>
                </a:cubicBezTo>
                <a:cubicBezTo>
                  <a:pt x="2386567" y="-43071"/>
                  <a:pt x="2451105" y="14802"/>
                  <a:pt x="2643592" y="0"/>
                </a:cubicBezTo>
                <a:cubicBezTo>
                  <a:pt x="2836079" y="-14802"/>
                  <a:pt x="3150093" y="69637"/>
                  <a:pt x="3366727" y="0"/>
                </a:cubicBezTo>
                <a:cubicBezTo>
                  <a:pt x="3583362" y="-69637"/>
                  <a:pt x="3596247" y="18493"/>
                  <a:pt x="3763859" y="0"/>
                </a:cubicBezTo>
                <a:cubicBezTo>
                  <a:pt x="3931471" y="-18493"/>
                  <a:pt x="4106419" y="59795"/>
                  <a:pt x="4291392" y="0"/>
                </a:cubicBezTo>
                <a:cubicBezTo>
                  <a:pt x="4476365" y="-59795"/>
                  <a:pt x="4702264" y="66878"/>
                  <a:pt x="4949326" y="0"/>
                </a:cubicBezTo>
                <a:cubicBezTo>
                  <a:pt x="5196388" y="-66878"/>
                  <a:pt x="5163607" y="5894"/>
                  <a:pt x="5346457" y="0"/>
                </a:cubicBezTo>
                <a:cubicBezTo>
                  <a:pt x="5529307" y="-5894"/>
                  <a:pt x="5688225" y="6674"/>
                  <a:pt x="5873990" y="0"/>
                </a:cubicBezTo>
                <a:cubicBezTo>
                  <a:pt x="6059755" y="-6674"/>
                  <a:pt x="6387527" y="36549"/>
                  <a:pt x="6520070" y="0"/>
                </a:cubicBezTo>
                <a:cubicBezTo>
                  <a:pt x="6527728" y="112958"/>
                  <a:pt x="6479512" y="387151"/>
                  <a:pt x="6520070" y="489804"/>
                </a:cubicBezTo>
                <a:cubicBezTo>
                  <a:pt x="6560628" y="592457"/>
                  <a:pt x="6481388" y="902116"/>
                  <a:pt x="6520070" y="1040147"/>
                </a:cubicBezTo>
                <a:cubicBezTo>
                  <a:pt x="6558752" y="1178178"/>
                  <a:pt x="6498412" y="1367197"/>
                  <a:pt x="6520070" y="1529951"/>
                </a:cubicBezTo>
                <a:cubicBezTo>
                  <a:pt x="6541728" y="1692705"/>
                  <a:pt x="6483732" y="1753127"/>
                  <a:pt x="6520070" y="1959218"/>
                </a:cubicBezTo>
                <a:cubicBezTo>
                  <a:pt x="6556408" y="2165309"/>
                  <a:pt x="6500264" y="2248966"/>
                  <a:pt x="6520070" y="2327947"/>
                </a:cubicBezTo>
                <a:cubicBezTo>
                  <a:pt x="6539876" y="2406928"/>
                  <a:pt x="6487834" y="2676848"/>
                  <a:pt x="6520070" y="2817752"/>
                </a:cubicBezTo>
                <a:cubicBezTo>
                  <a:pt x="6552306" y="2958656"/>
                  <a:pt x="6497747" y="3325604"/>
                  <a:pt x="6520070" y="3489169"/>
                </a:cubicBezTo>
                <a:cubicBezTo>
                  <a:pt x="6542393" y="3652734"/>
                  <a:pt x="6444890" y="3838181"/>
                  <a:pt x="6520070" y="4160586"/>
                </a:cubicBezTo>
                <a:cubicBezTo>
                  <a:pt x="6595250" y="4482991"/>
                  <a:pt x="6492426" y="4493367"/>
                  <a:pt x="6520070" y="4710928"/>
                </a:cubicBezTo>
                <a:cubicBezTo>
                  <a:pt x="6547714" y="4928489"/>
                  <a:pt x="6456924" y="5137476"/>
                  <a:pt x="6520070" y="5261270"/>
                </a:cubicBezTo>
                <a:cubicBezTo>
                  <a:pt x="6583216" y="5385064"/>
                  <a:pt x="6520008" y="5833936"/>
                  <a:pt x="6520070" y="6053763"/>
                </a:cubicBezTo>
                <a:cubicBezTo>
                  <a:pt x="6279646" y="6078441"/>
                  <a:pt x="6093840" y="6050718"/>
                  <a:pt x="5927336" y="6053763"/>
                </a:cubicBezTo>
                <a:cubicBezTo>
                  <a:pt x="5760832" y="6056808"/>
                  <a:pt x="5505617" y="6042569"/>
                  <a:pt x="5334603" y="6053763"/>
                </a:cubicBezTo>
                <a:cubicBezTo>
                  <a:pt x="5163589" y="6064957"/>
                  <a:pt x="5077630" y="6017903"/>
                  <a:pt x="4937471" y="6053763"/>
                </a:cubicBezTo>
                <a:cubicBezTo>
                  <a:pt x="4797312" y="6089623"/>
                  <a:pt x="4536318" y="6013037"/>
                  <a:pt x="4409938" y="6053763"/>
                </a:cubicBezTo>
                <a:cubicBezTo>
                  <a:pt x="4283558" y="6094489"/>
                  <a:pt x="4041681" y="5989974"/>
                  <a:pt x="3686803" y="6053763"/>
                </a:cubicBezTo>
                <a:cubicBezTo>
                  <a:pt x="3331926" y="6117552"/>
                  <a:pt x="3390337" y="6012824"/>
                  <a:pt x="3094070" y="6053763"/>
                </a:cubicBezTo>
                <a:cubicBezTo>
                  <a:pt x="2797803" y="6094702"/>
                  <a:pt x="2737444" y="6043647"/>
                  <a:pt x="2501336" y="6053763"/>
                </a:cubicBezTo>
                <a:cubicBezTo>
                  <a:pt x="2265228" y="6063879"/>
                  <a:pt x="1935043" y="6024795"/>
                  <a:pt x="1778201" y="6053763"/>
                </a:cubicBezTo>
                <a:cubicBezTo>
                  <a:pt x="1621360" y="6082731"/>
                  <a:pt x="1342468" y="6024809"/>
                  <a:pt x="1185467" y="6053763"/>
                </a:cubicBezTo>
                <a:cubicBezTo>
                  <a:pt x="1028466" y="6082717"/>
                  <a:pt x="973156" y="6036695"/>
                  <a:pt x="788336" y="6053763"/>
                </a:cubicBezTo>
                <a:cubicBezTo>
                  <a:pt x="603516" y="6070831"/>
                  <a:pt x="255965" y="6037362"/>
                  <a:pt x="0" y="6053763"/>
                </a:cubicBezTo>
                <a:cubicBezTo>
                  <a:pt x="-5499" y="5925918"/>
                  <a:pt x="6328" y="5700523"/>
                  <a:pt x="0" y="5503421"/>
                </a:cubicBezTo>
                <a:cubicBezTo>
                  <a:pt x="-6328" y="5306319"/>
                  <a:pt x="6511" y="5289301"/>
                  <a:pt x="0" y="5134692"/>
                </a:cubicBezTo>
                <a:cubicBezTo>
                  <a:pt x="-6511" y="4980083"/>
                  <a:pt x="24197" y="4806867"/>
                  <a:pt x="0" y="4705425"/>
                </a:cubicBezTo>
                <a:cubicBezTo>
                  <a:pt x="-24197" y="4603983"/>
                  <a:pt x="35800" y="4513365"/>
                  <a:pt x="0" y="4336696"/>
                </a:cubicBezTo>
                <a:cubicBezTo>
                  <a:pt x="-35800" y="4160027"/>
                  <a:pt x="8763" y="3835078"/>
                  <a:pt x="0" y="3665278"/>
                </a:cubicBezTo>
                <a:cubicBezTo>
                  <a:pt x="-8763" y="3495478"/>
                  <a:pt x="39381" y="3388516"/>
                  <a:pt x="0" y="3296549"/>
                </a:cubicBezTo>
                <a:cubicBezTo>
                  <a:pt x="-39381" y="3204582"/>
                  <a:pt x="20088" y="2937121"/>
                  <a:pt x="0" y="2746207"/>
                </a:cubicBezTo>
                <a:cubicBezTo>
                  <a:pt x="-20088" y="2555293"/>
                  <a:pt x="11762" y="2427616"/>
                  <a:pt x="0" y="2135327"/>
                </a:cubicBezTo>
                <a:cubicBezTo>
                  <a:pt x="-11762" y="1843038"/>
                  <a:pt x="37663" y="1827379"/>
                  <a:pt x="0" y="1524448"/>
                </a:cubicBezTo>
                <a:cubicBezTo>
                  <a:pt x="-37663" y="1221517"/>
                  <a:pt x="45847" y="1200105"/>
                  <a:pt x="0" y="913568"/>
                </a:cubicBezTo>
                <a:cubicBezTo>
                  <a:pt x="-45847" y="627031"/>
                  <a:pt x="64800" y="25184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800423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DFE48C8-0BFF-4AD9-A92E-9A46D054687D}"/>
              </a:ext>
            </a:extLst>
          </p:cNvPr>
          <p:cNvSpPr/>
          <p:nvPr/>
        </p:nvSpPr>
        <p:spPr>
          <a:xfrm>
            <a:off x="2199861" y="463826"/>
            <a:ext cx="2305876" cy="2332383"/>
          </a:xfrm>
          <a:prstGeom prst="ellipse">
            <a:avLst/>
          </a:prstGeom>
          <a:noFill/>
          <a:ln w="57150">
            <a:solidFill>
              <a:srgbClr val="D123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096991E-FC39-4F87-A4FC-D1AB3F883F3B}"/>
              </a:ext>
            </a:extLst>
          </p:cNvPr>
          <p:cNvSpPr/>
          <p:nvPr/>
        </p:nvSpPr>
        <p:spPr>
          <a:xfrm>
            <a:off x="5731565" y="3471120"/>
            <a:ext cx="2749825" cy="2969437"/>
          </a:xfrm>
          <a:prstGeom prst="ellipse">
            <a:avLst/>
          </a:prstGeom>
          <a:noFill/>
          <a:ln w="57150">
            <a:solidFill>
              <a:srgbClr val="D123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0F699A-D959-413B-86BB-1E5F1AC48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65252"/>
            <a:ext cx="2719185" cy="432309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BF5BE247-E2BE-4B21-9B64-1A02133580A5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52084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FAB795-3881-4957-B687-05CCFC756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416" b="19666"/>
          <a:stretch/>
        </p:blipFill>
        <p:spPr>
          <a:xfrm>
            <a:off x="0" y="6136481"/>
            <a:ext cx="12192000" cy="72151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C48B7C2-AE57-4029-A543-6E2AB5A286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18"/>
          <a:stretch/>
        </p:blipFill>
        <p:spPr>
          <a:xfrm>
            <a:off x="9282980" y="2249900"/>
            <a:ext cx="2909020" cy="4463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B566562-C7CF-4F63-9E36-2059546E3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6064"/>
          <a:stretch/>
        </p:blipFill>
        <p:spPr>
          <a:xfrm>
            <a:off x="9073198" y="5367111"/>
            <a:ext cx="3118801" cy="149088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81EC802-C05C-4EA3-8928-865FE407A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28369" y="5748221"/>
            <a:ext cx="1205414" cy="12185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A3EE42-8E67-4A4F-A3B9-50C1EBEB70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217" y="2460357"/>
            <a:ext cx="3015829" cy="3441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6EFE3D-8B55-45E1-9A58-0F9AE5CCFF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53B92B-14CE-4BF5-AA3A-B7876AF87E3E}"/>
              </a:ext>
            </a:extLst>
          </p:cNvPr>
          <p:cNvSpPr txBox="1"/>
          <p:nvPr/>
        </p:nvSpPr>
        <p:spPr>
          <a:xfrm>
            <a:off x="4499931" y="953725"/>
            <a:ext cx="478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يستمع المتعلم إلى القصة .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AA8C9-E8FF-4564-824E-C9F719F826BD}"/>
              </a:ext>
            </a:extLst>
          </p:cNvPr>
          <p:cNvSpPr txBox="1"/>
          <p:nvPr/>
        </p:nvSpPr>
        <p:spPr>
          <a:xfrm>
            <a:off x="1917171" y="1816415"/>
            <a:ext cx="7365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يجيب المتعلم على أسئلة القصة  مظهراً فهمه لها, </a:t>
            </a:r>
            <a:r>
              <a:rPr lang="ar-AE" sz="28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مبدياً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رأيه فيها.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271BCE-5F00-47DA-9945-E5D92B9AB148}"/>
              </a:ext>
            </a:extLst>
          </p:cNvPr>
          <p:cNvSpPr txBox="1"/>
          <p:nvPr/>
        </p:nvSpPr>
        <p:spPr>
          <a:xfrm>
            <a:off x="3830118" y="2782548"/>
            <a:ext cx="5452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يقرأ المتعلم النص القرائي قراءةً صحيحة.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A61B0D-937F-4E1F-A316-FFFBE837394C}"/>
              </a:ext>
            </a:extLst>
          </p:cNvPr>
          <p:cNvSpPr txBox="1"/>
          <p:nvPr/>
        </p:nvSpPr>
        <p:spPr>
          <a:xfrm>
            <a:off x="2210903" y="3657643"/>
            <a:ext cx="70720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يقرأ المتعلم الجمل المختلفة ويربطها بالصور المناسبة . 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5EC71B-8981-41A3-9CB0-B8A6525E9218}"/>
              </a:ext>
            </a:extLst>
          </p:cNvPr>
          <p:cNvSpPr txBox="1"/>
          <p:nvPr/>
        </p:nvSpPr>
        <p:spPr>
          <a:xfrm>
            <a:off x="3830117" y="4438115"/>
            <a:ext cx="5452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يميز المتعلم صوت الحرف غ. 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85200DCC-1C91-468B-92BF-279236B1F0CE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الأهداف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23076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AAF45E-42D8-4CDF-AA67-976C224CE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8160"/>
            <a:ext cx="12192000" cy="47183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973D9E-B9C2-48B5-9497-5938DB77C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15" y="612192"/>
            <a:ext cx="8883203" cy="5338034"/>
          </a:xfrm>
          <a:custGeom>
            <a:avLst/>
            <a:gdLst>
              <a:gd name="connsiteX0" fmla="*/ 0 w 8883203"/>
              <a:gd name="connsiteY0" fmla="*/ 0 h 5338034"/>
              <a:gd name="connsiteX1" fmla="*/ 325717 w 8883203"/>
              <a:gd name="connsiteY1" fmla="*/ 0 h 5338034"/>
              <a:gd name="connsiteX2" fmla="*/ 740267 w 8883203"/>
              <a:gd name="connsiteY2" fmla="*/ 0 h 5338034"/>
              <a:gd name="connsiteX3" fmla="*/ 1065984 w 8883203"/>
              <a:gd name="connsiteY3" fmla="*/ 0 h 5338034"/>
              <a:gd name="connsiteX4" fmla="*/ 1835862 w 8883203"/>
              <a:gd name="connsiteY4" fmla="*/ 0 h 5338034"/>
              <a:gd name="connsiteX5" fmla="*/ 2516908 w 8883203"/>
              <a:gd name="connsiteY5" fmla="*/ 0 h 5338034"/>
              <a:gd name="connsiteX6" fmla="*/ 2842625 w 8883203"/>
              <a:gd name="connsiteY6" fmla="*/ 0 h 5338034"/>
              <a:gd name="connsiteX7" fmla="*/ 3257174 w 8883203"/>
              <a:gd name="connsiteY7" fmla="*/ 0 h 5338034"/>
              <a:gd name="connsiteX8" fmla="*/ 3938220 w 8883203"/>
              <a:gd name="connsiteY8" fmla="*/ 0 h 5338034"/>
              <a:gd name="connsiteX9" fmla="*/ 4619266 w 8883203"/>
              <a:gd name="connsiteY9" fmla="*/ 0 h 5338034"/>
              <a:gd name="connsiteX10" fmla="*/ 5033815 w 8883203"/>
              <a:gd name="connsiteY10" fmla="*/ 0 h 5338034"/>
              <a:gd name="connsiteX11" fmla="*/ 5803693 w 8883203"/>
              <a:gd name="connsiteY11" fmla="*/ 0 h 5338034"/>
              <a:gd name="connsiteX12" fmla="*/ 6395906 w 8883203"/>
              <a:gd name="connsiteY12" fmla="*/ 0 h 5338034"/>
              <a:gd name="connsiteX13" fmla="*/ 7165784 w 8883203"/>
              <a:gd name="connsiteY13" fmla="*/ 0 h 5338034"/>
              <a:gd name="connsiteX14" fmla="*/ 7669165 w 8883203"/>
              <a:gd name="connsiteY14" fmla="*/ 0 h 5338034"/>
              <a:gd name="connsiteX15" fmla="*/ 8083715 w 8883203"/>
              <a:gd name="connsiteY15" fmla="*/ 0 h 5338034"/>
              <a:gd name="connsiteX16" fmla="*/ 8883203 w 8883203"/>
              <a:gd name="connsiteY16" fmla="*/ 0 h 5338034"/>
              <a:gd name="connsiteX17" fmla="*/ 8883203 w 8883203"/>
              <a:gd name="connsiteY17" fmla="*/ 432974 h 5338034"/>
              <a:gd name="connsiteX18" fmla="*/ 8883203 w 8883203"/>
              <a:gd name="connsiteY18" fmla="*/ 865948 h 5338034"/>
              <a:gd name="connsiteX19" fmla="*/ 8883203 w 8883203"/>
              <a:gd name="connsiteY19" fmla="*/ 1352302 h 5338034"/>
              <a:gd name="connsiteX20" fmla="*/ 8883203 w 8883203"/>
              <a:gd name="connsiteY20" fmla="*/ 1785276 h 5338034"/>
              <a:gd name="connsiteX21" fmla="*/ 8883203 w 8883203"/>
              <a:gd name="connsiteY21" fmla="*/ 2271630 h 5338034"/>
              <a:gd name="connsiteX22" fmla="*/ 8883203 w 8883203"/>
              <a:gd name="connsiteY22" fmla="*/ 2811365 h 5338034"/>
              <a:gd name="connsiteX23" fmla="*/ 8883203 w 8883203"/>
              <a:gd name="connsiteY23" fmla="*/ 3404479 h 5338034"/>
              <a:gd name="connsiteX24" fmla="*/ 8883203 w 8883203"/>
              <a:gd name="connsiteY24" fmla="*/ 3890834 h 5338034"/>
              <a:gd name="connsiteX25" fmla="*/ 8883203 w 8883203"/>
              <a:gd name="connsiteY25" fmla="*/ 4430568 h 5338034"/>
              <a:gd name="connsiteX26" fmla="*/ 8883203 w 8883203"/>
              <a:gd name="connsiteY26" fmla="*/ 5338034 h 5338034"/>
              <a:gd name="connsiteX27" fmla="*/ 8468654 w 8883203"/>
              <a:gd name="connsiteY27" fmla="*/ 5338034 h 5338034"/>
              <a:gd name="connsiteX28" fmla="*/ 7965272 w 8883203"/>
              <a:gd name="connsiteY28" fmla="*/ 5338034 h 5338034"/>
              <a:gd name="connsiteX29" fmla="*/ 7639555 w 8883203"/>
              <a:gd name="connsiteY29" fmla="*/ 5338034 h 5338034"/>
              <a:gd name="connsiteX30" fmla="*/ 7047341 w 8883203"/>
              <a:gd name="connsiteY30" fmla="*/ 5338034 h 5338034"/>
              <a:gd name="connsiteX31" fmla="*/ 6543960 w 8883203"/>
              <a:gd name="connsiteY31" fmla="*/ 5338034 h 5338034"/>
              <a:gd name="connsiteX32" fmla="*/ 5774082 w 8883203"/>
              <a:gd name="connsiteY32" fmla="*/ 5338034 h 5338034"/>
              <a:gd name="connsiteX33" fmla="*/ 5270700 w 8883203"/>
              <a:gd name="connsiteY33" fmla="*/ 5338034 h 5338034"/>
              <a:gd name="connsiteX34" fmla="*/ 4856151 w 8883203"/>
              <a:gd name="connsiteY34" fmla="*/ 5338034 h 5338034"/>
              <a:gd name="connsiteX35" fmla="*/ 4086273 w 8883203"/>
              <a:gd name="connsiteY35" fmla="*/ 5338034 h 5338034"/>
              <a:gd name="connsiteX36" fmla="*/ 3582892 w 8883203"/>
              <a:gd name="connsiteY36" fmla="*/ 5338034 h 5338034"/>
              <a:gd name="connsiteX37" fmla="*/ 3168342 w 8883203"/>
              <a:gd name="connsiteY37" fmla="*/ 5338034 h 5338034"/>
              <a:gd name="connsiteX38" fmla="*/ 2487297 w 8883203"/>
              <a:gd name="connsiteY38" fmla="*/ 5338034 h 5338034"/>
              <a:gd name="connsiteX39" fmla="*/ 1806251 w 8883203"/>
              <a:gd name="connsiteY39" fmla="*/ 5338034 h 5338034"/>
              <a:gd name="connsiteX40" fmla="*/ 1480534 w 8883203"/>
              <a:gd name="connsiteY40" fmla="*/ 5338034 h 5338034"/>
              <a:gd name="connsiteX41" fmla="*/ 1154816 w 8883203"/>
              <a:gd name="connsiteY41" fmla="*/ 5338034 h 5338034"/>
              <a:gd name="connsiteX42" fmla="*/ 0 w 8883203"/>
              <a:gd name="connsiteY42" fmla="*/ 5338034 h 5338034"/>
              <a:gd name="connsiteX43" fmla="*/ 0 w 8883203"/>
              <a:gd name="connsiteY43" fmla="*/ 4691539 h 5338034"/>
              <a:gd name="connsiteX44" fmla="*/ 0 w 8883203"/>
              <a:gd name="connsiteY44" fmla="*/ 3991663 h 5338034"/>
              <a:gd name="connsiteX45" fmla="*/ 0 w 8883203"/>
              <a:gd name="connsiteY45" fmla="*/ 3451929 h 5338034"/>
              <a:gd name="connsiteX46" fmla="*/ 0 w 8883203"/>
              <a:gd name="connsiteY46" fmla="*/ 2912194 h 5338034"/>
              <a:gd name="connsiteX47" fmla="*/ 0 w 8883203"/>
              <a:gd name="connsiteY47" fmla="*/ 2479220 h 5338034"/>
              <a:gd name="connsiteX48" fmla="*/ 0 w 8883203"/>
              <a:gd name="connsiteY48" fmla="*/ 1832725 h 5338034"/>
              <a:gd name="connsiteX49" fmla="*/ 0 w 8883203"/>
              <a:gd name="connsiteY49" fmla="*/ 1132849 h 5338034"/>
              <a:gd name="connsiteX50" fmla="*/ 0 w 8883203"/>
              <a:gd name="connsiteY50" fmla="*/ 646495 h 5338034"/>
              <a:gd name="connsiteX51" fmla="*/ 0 w 8883203"/>
              <a:gd name="connsiteY51" fmla="*/ 0 h 533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883203" h="5338034" fill="none" extrusionOk="0">
                <a:moveTo>
                  <a:pt x="0" y="0"/>
                </a:moveTo>
                <a:cubicBezTo>
                  <a:pt x="156455" y="-1106"/>
                  <a:pt x="212008" y="29764"/>
                  <a:pt x="325717" y="0"/>
                </a:cubicBezTo>
                <a:cubicBezTo>
                  <a:pt x="439426" y="-29764"/>
                  <a:pt x="561326" y="44358"/>
                  <a:pt x="740267" y="0"/>
                </a:cubicBezTo>
                <a:cubicBezTo>
                  <a:pt x="919208" y="-44358"/>
                  <a:pt x="945399" y="8113"/>
                  <a:pt x="1065984" y="0"/>
                </a:cubicBezTo>
                <a:cubicBezTo>
                  <a:pt x="1186569" y="-8113"/>
                  <a:pt x="1573037" y="26490"/>
                  <a:pt x="1835862" y="0"/>
                </a:cubicBezTo>
                <a:cubicBezTo>
                  <a:pt x="2098687" y="-26490"/>
                  <a:pt x="2373397" y="819"/>
                  <a:pt x="2516908" y="0"/>
                </a:cubicBezTo>
                <a:cubicBezTo>
                  <a:pt x="2660419" y="-819"/>
                  <a:pt x="2685889" y="23131"/>
                  <a:pt x="2842625" y="0"/>
                </a:cubicBezTo>
                <a:cubicBezTo>
                  <a:pt x="2999361" y="-23131"/>
                  <a:pt x="3162460" y="20780"/>
                  <a:pt x="3257174" y="0"/>
                </a:cubicBezTo>
                <a:cubicBezTo>
                  <a:pt x="3351888" y="-20780"/>
                  <a:pt x="3602176" y="31813"/>
                  <a:pt x="3938220" y="0"/>
                </a:cubicBezTo>
                <a:cubicBezTo>
                  <a:pt x="4274264" y="-31813"/>
                  <a:pt x="4444457" y="12727"/>
                  <a:pt x="4619266" y="0"/>
                </a:cubicBezTo>
                <a:cubicBezTo>
                  <a:pt x="4794075" y="-12727"/>
                  <a:pt x="4837742" y="2207"/>
                  <a:pt x="5033815" y="0"/>
                </a:cubicBezTo>
                <a:cubicBezTo>
                  <a:pt x="5229888" y="-2207"/>
                  <a:pt x="5642399" y="30243"/>
                  <a:pt x="5803693" y="0"/>
                </a:cubicBezTo>
                <a:cubicBezTo>
                  <a:pt x="5964987" y="-30243"/>
                  <a:pt x="6234169" y="33740"/>
                  <a:pt x="6395906" y="0"/>
                </a:cubicBezTo>
                <a:cubicBezTo>
                  <a:pt x="6557643" y="-33740"/>
                  <a:pt x="6977064" y="48963"/>
                  <a:pt x="7165784" y="0"/>
                </a:cubicBezTo>
                <a:cubicBezTo>
                  <a:pt x="7354504" y="-48963"/>
                  <a:pt x="7513072" y="27205"/>
                  <a:pt x="7669165" y="0"/>
                </a:cubicBezTo>
                <a:cubicBezTo>
                  <a:pt x="7825258" y="-27205"/>
                  <a:pt x="7986630" y="6646"/>
                  <a:pt x="8083715" y="0"/>
                </a:cubicBezTo>
                <a:cubicBezTo>
                  <a:pt x="8180800" y="-6646"/>
                  <a:pt x="8519153" y="53346"/>
                  <a:pt x="8883203" y="0"/>
                </a:cubicBezTo>
                <a:cubicBezTo>
                  <a:pt x="8907313" y="87106"/>
                  <a:pt x="8875850" y="240722"/>
                  <a:pt x="8883203" y="432974"/>
                </a:cubicBezTo>
                <a:cubicBezTo>
                  <a:pt x="8890556" y="625226"/>
                  <a:pt x="8878212" y="719056"/>
                  <a:pt x="8883203" y="865948"/>
                </a:cubicBezTo>
                <a:cubicBezTo>
                  <a:pt x="8888194" y="1012840"/>
                  <a:pt x="8850245" y="1135610"/>
                  <a:pt x="8883203" y="1352302"/>
                </a:cubicBezTo>
                <a:cubicBezTo>
                  <a:pt x="8916161" y="1568994"/>
                  <a:pt x="8846900" y="1633700"/>
                  <a:pt x="8883203" y="1785276"/>
                </a:cubicBezTo>
                <a:cubicBezTo>
                  <a:pt x="8919506" y="1936852"/>
                  <a:pt x="8842028" y="2053591"/>
                  <a:pt x="8883203" y="2271630"/>
                </a:cubicBezTo>
                <a:cubicBezTo>
                  <a:pt x="8924378" y="2489669"/>
                  <a:pt x="8878807" y="2683832"/>
                  <a:pt x="8883203" y="2811365"/>
                </a:cubicBezTo>
                <a:cubicBezTo>
                  <a:pt x="8887599" y="2938899"/>
                  <a:pt x="8872553" y="3270336"/>
                  <a:pt x="8883203" y="3404479"/>
                </a:cubicBezTo>
                <a:cubicBezTo>
                  <a:pt x="8893853" y="3538622"/>
                  <a:pt x="8858981" y="3722382"/>
                  <a:pt x="8883203" y="3890834"/>
                </a:cubicBezTo>
                <a:cubicBezTo>
                  <a:pt x="8907425" y="4059286"/>
                  <a:pt x="8858105" y="4268125"/>
                  <a:pt x="8883203" y="4430568"/>
                </a:cubicBezTo>
                <a:cubicBezTo>
                  <a:pt x="8908301" y="4593011"/>
                  <a:pt x="8841209" y="4944177"/>
                  <a:pt x="8883203" y="5338034"/>
                </a:cubicBezTo>
                <a:cubicBezTo>
                  <a:pt x="8758443" y="5380149"/>
                  <a:pt x="8596616" y="5320484"/>
                  <a:pt x="8468654" y="5338034"/>
                </a:cubicBezTo>
                <a:cubicBezTo>
                  <a:pt x="8340692" y="5355584"/>
                  <a:pt x="8151116" y="5284815"/>
                  <a:pt x="7965272" y="5338034"/>
                </a:cubicBezTo>
                <a:cubicBezTo>
                  <a:pt x="7779428" y="5391253"/>
                  <a:pt x="7710771" y="5327727"/>
                  <a:pt x="7639555" y="5338034"/>
                </a:cubicBezTo>
                <a:cubicBezTo>
                  <a:pt x="7568339" y="5348341"/>
                  <a:pt x="7302628" y="5275505"/>
                  <a:pt x="7047341" y="5338034"/>
                </a:cubicBezTo>
                <a:cubicBezTo>
                  <a:pt x="6792054" y="5400563"/>
                  <a:pt x="6697394" y="5336504"/>
                  <a:pt x="6543960" y="5338034"/>
                </a:cubicBezTo>
                <a:cubicBezTo>
                  <a:pt x="6390526" y="5339564"/>
                  <a:pt x="6145048" y="5286471"/>
                  <a:pt x="5774082" y="5338034"/>
                </a:cubicBezTo>
                <a:cubicBezTo>
                  <a:pt x="5403116" y="5389597"/>
                  <a:pt x="5489339" y="5287494"/>
                  <a:pt x="5270700" y="5338034"/>
                </a:cubicBezTo>
                <a:cubicBezTo>
                  <a:pt x="5052061" y="5388574"/>
                  <a:pt x="5046018" y="5313724"/>
                  <a:pt x="4856151" y="5338034"/>
                </a:cubicBezTo>
                <a:cubicBezTo>
                  <a:pt x="4666284" y="5362344"/>
                  <a:pt x="4380269" y="5301193"/>
                  <a:pt x="4086273" y="5338034"/>
                </a:cubicBezTo>
                <a:cubicBezTo>
                  <a:pt x="3792277" y="5374875"/>
                  <a:pt x="3693099" y="5287116"/>
                  <a:pt x="3582892" y="5338034"/>
                </a:cubicBezTo>
                <a:cubicBezTo>
                  <a:pt x="3472685" y="5388952"/>
                  <a:pt x="3320840" y="5334995"/>
                  <a:pt x="3168342" y="5338034"/>
                </a:cubicBezTo>
                <a:cubicBezTo>
                  <a:pt x="3015844" y="5341073"/>
                  <a:pt x="2749865" y="5289935"/>
                  <a:pt x="2487297" y="5338034"/>
                </a:cubicBezTo>
                <a:cubicBezTo>
                  <a:pt x="2224729" y="5386133"/>
                  <a:pt x="1999832" y="5281307"/>
                  <a:pt x="1806251" y="5338034"/>
                </a:cubicBezTo>
                <a:cubicBezTo>
                  <a:pt x="1612670" y="5394761"/>
                  <a:pt x="1550425" y="5326076"/>
                  <a:pt x="1480534" y="5338034"/>
                </a:cubicBezTo>
                <a:cubicBezTo>
                  <a:pt x="1410643" y="5349992"/>
                  <a:pt x="1311777" y="5328314"/>
                  <a:pt x="1154816" y="5338034"/>
                </a:cubicBezTo>
                <a:cubicBezTo>
                  <a:pt x="997855" y="5347754"/>
                  <a:pt x="320237" y="5326239"/>
                  <a:pt x="0" y="5338034"/>
                </a:cubicBezTo>
                <a:cubicBezTo>
                  <a:pt x="-11820" y="5035261"/>
                  <a:pt x="46997" y="4896665"/>
                  <a:pt x="0" y="4691539"/>
                </a:cubicBezTo>
                <a:cubicBezTo>
                  <a:pt x="-46997" y="4486414"/>
                  <a:pt x="49262" y="4146644"/>
                  <a:pt x="0" y="3991663"/>
                </a:cubicBezTo>
                <a:cubicBezTo>
                  <a:pt x="-49262" y="3836682"/>
                  <a:pt x="29256" y="3662366"/>
                  <a:pt x="0" y="3451929"/>
                </a:cubicBezTo>
                <a:cubicBezTo>
                  <a:pt x="-29256" y="3241492"/>
                  <a:pt x="11187" y="3059445"/>
                  <a:pt x="0" y="2912194"/>
                </a:cubicBezTo>
                <a:cubicBezTo>
                  <a:pt x="-11187" y="2764943"/>
                  <a:pt x="27911" y="2634685"/>
                  <a:pt x="0" y="2479220"/>
                </a:cubicBezTo>
                <a:cubicBezTo>
                  <a:pt x="-27911" y="2323755"/>
                  <a:pt x="31850" y="2146654"/>
                  <a:pt x="0" y="1832725"/>
                </a:cubicBezTo>
                <a:cubicBezTo>
                  <a:pt x="-31850" y="1518796"/>
                  <a:pt x="6779" y="1395008"/>
                  <a:pt x="0" y="1132849"/>
                </a:cubicBezTo>
                <a:cubicBezTo>
                  <a:pt x="-6779" y="870690"/>
                  <a:pt x="7294" y="834301"/>
                  <a:pt x="0" y="646495"/>
                </a:cubicBezTo>
                <a:cubicBezTo>
                  <a:pt x="-7294" y="458689"/>
                  <a:pt x="47008" y="294509"/>
                  <a:pt x="0" y="0"/>
                </a:cubicBezTo>
                <a:close/>
              </a:path>
              <a:path w="8883203" h="5338034" stroke="0" extrusionOk="0">
                <a:moveTo>
                  <a:pt x="0" y="0"/>
                </a:moveTo>
                <a:cubicBezTo>
                  <a:pt x="168543" y="-12511"/>
                  <a:pt x="308910" y="25834"/>
                  <a:pt x="592214" y="0"/>
                </a:cubicBezTo>
                <a:cubicBezTo>
                  <a:pt x="875518" y="-25834"/>
                  <a:pt x="1018098" y="10446"/>
                  <a:pt x="1362091" y="0"/>
                </a:cubicBezTo>
                <a:cubicBezTo>
                  <a:pt x="1706084" y="-10446"/>
                  <a:pt x="1544693" y="15938"/>
                  <a:pt x="1687809" y="0"/>
                </a:cubicBezTo>
                <a:cubicBezTo>
                  <a:pt x="1830925" y="-15938"/>
                  <a:pt x="2123879" y="12209"/>
                  <a:pt x="2368854" y="0"/>
                </a:cubicBezTo>
                <a:cubicBezTo>
                  <a:pt x="2613829" y="-12209"/>
                  <a:pt x="2564527" y="37454"/>
                  <a:pt x="2694572" y="0"/>
                </a:cubicBezTo>
                <a:cubicBezTo>
                  <a:pt x="2824617" y="-37454"/>
                  <a:pt x="3053973" y="46178"/>
                  <a:pt x="3375617" y="0"/>
                </a:cubicBezTo>
                <a:cubicBezTo>
                  <a:pt x="3697261" y="-46178"/>
                  <a:pt x="3609191" y="36345"/>
                  <a:pt x="3790167" y="0"/>
                </a:cubicBezTo>
                <a:cubicBezTo>
                  <a:pt x="3971143" y="-36345"/>
                  <a:pt x="4069838" y="18257"/>
                  <a:pt x="4204716" y="0"/>
                </a:cubicBezTo>
                <a:cubicBezTo>
                  <a:pt x="4339594" y="-18257"/>
                  <a:pt x="4456475" y="10040"/>
                  <a:pt x="4530434" y="0"/>
                </a:cubicBezTo>
                <a:cubicBezTo>
                  <a:pt x="4604393" y="-10040"/>
                  <a:pt x="4866654" y="56979"/>
                  <a:pt x="5033815" y="0"/>
                </a:cubicBezTo>
                <a:cubicBezTo>
                  <a:pt x="5200976" y="-56979"/>
                  <a:pt x="5606033" y="29157"/>
                  <a:pt x="5803693" y="0"/>
                </a:cubicBezTo>
                <a:cubicBezTo>
                  <a:pt x="6001353" y="-29157"/>
                  <a:pt x="6095724" y="32339"/>
                  <a:pt x="6218242" y="0"/>
                </a:cubicBezTo>
                <a:cubicBezTo>
                  <a:pt x="6340760" y="-32339"/>
                  <a:pt x="6498874" y="42670"/>
                  <a:pt x="6721624" y="0"/>
                </a:cubicBezTo>
                <a:cubicBezTo>
                  <a:pt x="6944374" y="-42670"/>
                  <a:pt x="6937979" y="30562"/>
                  <a:pt x="7136173" y="0"/>
                </a:cubicBezTo>
                <a:cubicBezTo>
                  <a:pt x="7334367" y="-30562"/>
                  <a:pt x="7361605" y="20324"/>
                  <a:pt x="7461891" y="0"/>
                </a:cubicBezTo>
                <a:cubicBezTo>
                  <a:pt x="7562177" y="-20324"/>
                  <a:pt x="7877065" y="58685"/>
                  <a:pt x="8142936" y="0"/>
                </a:cubicBezTo>
                <a:cubicBezTo>
                  <a:pt x="8408808" y="-58685"/>
                  <a:pt x="8726710" y="23417"/>
                  <a:pt x="8883203" y="0"/>
                </a:cubicBezTo>
                <a:cubicBezTo>
                  <a:pt x="8887619" y="138127"/>
                  <a:pt x="8860294" y="332177"/>
                  <a:pt x="8883203" y="486354"/>
                </a:cubicBezTo>
                <a:cubicBezTo>
                  <a:pt x="8906112" y="640531"/>
                  <a:pt x="8829429" y="815710"/>
                  <a:pt x="8883203" y="972708"/>
                </a:cubicBezTo>
                <a:cubicBezTo>
                  <a:pt x="8936977" y="1129706"/>
                  <a:pt x="8881626" y="1295338"/>
                  <a:pt x="8883203" y="1459063"/>
                </a:cubicBezTo>
                <a:cubicBezTo>
                  <a:pt x="8884780" y="1622788"/>
                  <a:pt x="8863781" y="1797884"/>
                  <a:pt x="8883203" y="1892036"/>
                </a:cubicBezTo>
                <a:cubicBezTo>
                  <a:pt x="8902625" y="1986188"/>
                  <a:pt x="8874898" y="2225203"/>
                  <a:pt x="8883203" y="2325010"/>
                </a:cubicBezTo>
                <a:cubicBezTo>
                  <a:pt x="8891508" y="2424817"/>
                  <a:pt x="8870895" y="2688214"/>
                  <a:pt x="8883203" y="2864745"/>
                </a:cubicBezTo>
                <a:cubicBezTo>
                  <a:pt x="8895511" y="3041276"/>
                  <a:pt x="8880396" y="3272192"/>
                  <a:pt x="8883203" y="3404479"/>
                </a:cubicBezTo>
                <a:cubicBezTo>
                  <a:pt x="8886010" y="3536766"/>
                  <a:pt x="8841245" y="3736244"/>
                  <a:pt x="8883203" y="3837453"/>
                </a:cubicBezTo>
                <a:cubicBezTo>
                  <a:pt x="8925161" y="3938662"/>
                  <a:pt x="8829407" y="4146396"/>
                  <a:pt x="8883203" y="4377188"/>
                </a:cubicBezTo>
                <a:cubicBezTo>
                  <a:pt x="8936999" y="4607981"/>
                  <a:pt x="8838213" y="4872500"/>
                  <a:pt x="8883203" y="5338034"/>
                </a:cubicBezTo>
                <a:cubicBezTo>
                  <a:pt x="8772120" y="5376521"/>
                  <a:pt x="8677136" y="5307116"/>
                  <a:pt x="8557486" y="5338034"/>
                </a:cubicBezTo>
                <a:cubicBezTo>
                  <a:pt x="8437836" y="5368952"/>
                  <a:pt x="8112470" y="5291162"/>
                  <a:pt x="7965272" y="5338034"/>
                </a:cubicBezTo>
                <a:cubicBezTo>
                  <a:pt x="7818074" y="5384906"/>
                  <a:pt x="7717964" y="5317236"/>
                  <a:pt x="7639555" y="5338034"/>
                </a:cubicBezTo>
                <a:cubicBezTo>
                  <a:pt x="7561146" y="5358832"/>
                  <a:pt x="7108013" y="5328187"/>
                  <a:pt x="6958509" y="5338034"/>
                </a:cubicBezTo>
                <a:cubicBezTo>
                  <a:pt x="6809005" y="5347881"/>
                  <a:pt x="6363494" y="5302890"/>
                  <a:pt x="6188631" y="5338034"/>
                </a:cubicBezTo>
                <a:cubicBezTo>
                  <a:pt x="6013768" y="5373178"/>
                  <a:pt x="5839226" y="5319565"/>
                  <a:pt x="5596418" y="5338034"/>
                </a:cubicBezTo>
                <a:cubicBezTo>
                  <a:pt x="5353610" y="5356503"/>
                  <a:pt x="5037360" y="5318550"/>
                  <a:pt x="4826540" y="5338034"/>
                </a:cubicBezTo>
                <a:cubicBezTo>
                  <a:pt x="4615720" y="5357518"/>
                  <a:pt x="4442615" y="5283622"/>
                  <a:pt x="4234327" y="5338034"/>
                </a:cubicBezTo>
                <a:cubicBezTo>
                  <a:pt x="4026039" y="5392446"/>
                  <a:pt x="3955538" y="5313783"/>
                  <a:pt x="3730945" y="5338034"/>
                </a:cubicBezTo>
                <a:cubicBezTo>
                  <a:pt x="3506352" y="5362285"/>
                  <a:pt x="3503035" y="5322108"/>
                  <a:pt x="3316396" y="5338034"/>
                </a:cubicBezTo>
                <a:cubicBezTo>
                  <a:pt x="3129757" y="5353960"/>
                  <a:pt x="2816382" y="5334277"/>
                  <a:pt x="2546518" y="5338034"/>
                </a:cubicBezTo>
                <a:cubicBezTo>
                  <a:pt x="2276654" y="5341791"/>
                  <a:pt x="2069987" y="5328117"/>
                  <a:pt x="1865473" y="5338034"/>
                </a:cubicBezTo>
                <a:cubicBezTo>
                  <a:pt x="1660959" y="5347951"/>
                  <a:pt x="1693241" y="5304912"/>
                  <a:pt x="1539755" y="5338034"/>
                </a:cubicBezTo>
                <a:cubicBezTo>
                  <a:pt x="1386269" y="5371156"/>
                  <a:pt x="1131971" y="5327657"/>
                  <a:pt x="947542" y="5338034"/>
                </a:cubicBezTo>
                <a:cubicBezTo>
                  <a:pt x="763113" y="5348411"/>
                  <a:pt x="283716" y="5330098"/>
                  <a:pt x="0" y="5338034"/>
                </a:cubicBezTo>
                <a:cubicBezTo>
                  <a:pt x="-48631" y="5142708"/>
                  <a:pt x="18240" y="4923053"/>
                  <a:pt x="0" y="4798299"/>
                </a:cubicBezTo>
                <a:cubicBezTo>
                  <a:pt x="-18240" y="4673546"/>
                  <a:pt x="59735" y="4463014"/>
                  <a:pt x="0" y="4258565"/>
                </a:cubicBezTo>
                <a:cubicBezTo>
                  <a:pt x="-59735" y="4054116"/>
                  <a:pt x="30709" y="3998906"/>
                  <a:pt x="0" y="3772211"/>
                </a:cubicBezTo>
                <a:cubicBezTo>
                  <a:pt x="-30709" y="3545516"/>
                  <a:pt x="37626" y="3468301"/>
                  <a:pt x="0" y="3339237"/>
                </a:cubicBezTo>
                <a:cubicBezTo>
                  <a:pt x="-37626" y="3210173"/>
                  <a:pt x="12548" y="2992565"/>
                  <a:pt x="0" y="2799502"/>
                </a:cubicBezTo>
                <a:cubicBezTo>
                  <a:pt x="-12548" y="2606439"/>
                  <a:pt x="965" y="2364403"/>
                  <a:pt x="0" y="2153007"/>
                </a:cubicBezTo>
                <a:cubicBezTo>
                  <a:pt x="-965" y="1941611"/>
                  <a:pt x="24296" y="1820604"/>
                  <a:pt x="0" y="1613272"/>
                </a:cubicBezTo>
                <a:cubicBezTo>
                  <a:pt x="-24296" y="1405941"/>
                  <a:pt x="45881" y="1271198"/>
                  <a:pt x="0" y="1180299"/>
                </a:cubicBezTo>
                <a:cubicBezTo>
                  <a:pt x="-45881" y="1089400"/>
                  <a:pt x="53537" y="25460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836597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817C18-A785-4F70-BD56-5DD16447C618}"/>
              </a:ext>
            </a:extLst>
          </p:cNvPr>
          <p:cNvSpPr/>
          <p:nvPr/>
        </p:nvSpPr>
        <p:spPr>
          <a:xfrm>
            <a:off x="5109536" y="2184819"/>
            <a:ext cx="7537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D123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غُـ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D992CB-92C0-4250-A907-F7D4A7C3C9A6}"/>
              </a:ext>
            </a:extLst>
          </p:cNvPr>
          <p:cNvSpPr/>
          <p:nvPr/>
        </p:nvSpPr>
        <p:spPr>
          <a:xfrm>
            <a:off x="3337274" y="1986035"/>
            <a:ext cx="8659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D123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رو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C0A53B-BC6E-45C3-AA56-1C7F780638E6}"/>
              </a:ext>
            </a:extLst>
          </p:cNvPr>
          <p:cNvSpPr/>
          <p:nvPr/>
        </p:nvSpPr>
        <p:spPr>
          <a:xfrm>
            <a:off x="1613187" y="1986034"/>
            <a:ext cx="5180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D123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رٌ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9C2DD9-A89D-47F4-8F11-EB41DE3AE83E}"/>
              </a:ext>
            </a:extLst>
          </p:cNvPr>
          <p:cNvSpPr/>
          <p:nvPr/>
        </p:nvSpPr>
        <p:spPr>
          <a:xfrm>
            <a:off x="4969571" y="3366793"/>
            <a:ext cx="149912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D123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غُـصْـ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40DA6B-7FA0-42EA-B84D-498E12CC2763}"/>
              </a:ext>
            </a:extLst>
          </p:cNvPr>
          <p:cNvSpPr/>
          <p:nvPr/>
        </p:nvSpPr>
        <p:spPr>
          <a:xfrm>
            <a:off x="3702255" y="3168009"/>
            <a:ext cx="6014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D123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نٌ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D6FF13-4EE1-4D09-9CD8-0D17ACF45FB6}"/>
              </a:ext>
            </a:extLst>
          </p:cNvPr>
          <p:cNvSpPr/>
          <p:nvPr/>
        </p:nvSpPr>
        <p:spPr>
          <a:xfrm>
            <a:off x="5342269" y="4468600"/>
            <a:ext cx="7537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D123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غَـ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3EF5D6-25E7-4CA0-AEB7-B4FC56864703}"/>
              </a:ext>
            </a:extLst>
          </p:cNvPr>
          <p:cNvSpPr/>
          <p:nvPr/>
        </p:nvSpPr>
        <p:spPr>
          <a:xfrm>
            <a:off x="3409410" y="4382456"/>
            <a:ext cx="8787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D123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ريـ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BB6CA1-0D40-41A4-9454-6D9FCD5E9F00}"/>
              </a:ext>
            </a:extLst>
          </p:cNvPr>
          <p:cNvSpPr/>
          <p:nvPr/>
        </p:nvSpPr>
        <p:spPr>
          <a:xfrm>
            <a:off x="1767794" y="4376486"/>
            <a:ext cx="6848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D123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بٌ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2E7D60-B8B9-44FE-8B97-961C838B8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65252"/>
            <a:ext cx="2719185" cy="432309"/>
          </a:xfrm>
          <a:prstGeom prst="rect">
            <a:avLst/>
          </a:prstGeom>
        </p:spPr>
      </p:pic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10967BCC-2166-4D7C-B6C8-E86A42F869B7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5042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D3504C-50D8-4052-A396-FEB63D5F1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8160"/>
            <a:ext cx="12192000" cy="47183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3DF1F7-405C-4E1B-9E83-27B6D376D9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14"/>
          <a:stretch/>
        </p:blipFill>
        <p:spPr>
          <a:xfrm>
            <a:off x="404088" y="950578"/>
            <a:ext cx="8803130" cy="4718304"/>
          </a:xfrm>
          <a:custGeom>
            <a:avLst/>
            <a:gdLst>
              <a:gd name="connsiteX0" fmla="*/ 0 w 8803130"/>
              <a:gd name="connsiteY0" fmla="*/ 0 h 4718304"/>
              <a:gd name="connsiteX1" fmla="*/ 498844 w 8803130"/>
              <a:gd name="connsiteY1" fmla="*/ 0 h 4718304"/>
              <a:gd name="connsiteX2" fmla="*/ 1173751 w 8803130"/>
              <a:gd name="connsiteY2" fmla="*/ 0 h 4718304"/>
              <a:gd name="connsiteX3" fmla="*/ 1584563 w 8803130"/>
              <a:gd name="connsiteY3" fmla="*/ 0 h 4718304"/>
              <a:gd name="connsiteX4" fmla="*/ 2347501 w 8803130"/>
              <a:gd name="connsiteY4" fmla="*/ 0 h 4718304"/>
              <a:gd name="connsiteX5" fmla="*/ 2670283 w 8803130"/>
              <a:gd name="connsiteY5" fmla="*/ 0 h 4718304"/>
              <a:gd name="connsiteX6" fmla="*/ 3345189 w 8803130"/>
              <a:gd name="connsiteY6" fmla="*/ 0 h 4718304"/>
              <a:gd name="connsiteX7" fmla="*/ 3756002 w 8803130"/>
              <a:gd name="connsiteY7" fmla="*/ 0 h 4718304"/>
              <a:gd name="connsiteX8" fmla="*/ 4342877 w 8803130"/>
              <a:gd name="connsiteY8" fmla="*/ 0 h 4718304"/>
              <a:gd name="connsiteX9" fmla="*/ 5017784 w 8803130"/>
              <a:gd name="connsiteY9" fmla="*/ 0 h 4718304"/>
              <a:gd name="connsiteX10" fmla="*/ 5516628 w 8803130"/>
              <a:gd name="connsiteY10" fmla="*/ 0 h 4718304"/>
              <a:gd name="connsiteX11" fmla="*/ 5839410 w 8803130"/>
              <a:gd name="connsiteY11" fmla="*/ 0 h 4718304"/>
              <a:gd name="connsiteX12" fmla="*/ 6338254 w 8803130"/>
              <a:gd name="connsiteY12" fmla="*/ 0 h 4718304"/>
              <a:gd name="connsiteX13" fmla="*/ 6749066 w 8803130"/>
              <a:gd name="connsiteY13" fmla="*/ 0 h 4718304"/>
              <a:gd name="connsiteX14" fmla="*/ 7159879 w 8803130"/>
              <a:gd name="connsiteY14" fmla="*/ 0 h 4718304"/>
              <a:gd name="connsiteX15" fmla="*/ 7570692 w 8803130"/>
              <a:gd name="connsiteY15" fmla="*/ 0 h 4718304"/>
              <a:gd name="connsiteX16" fmla="*/ 8245598 w 8803130"/>
              <a:gd name="connsiteY16" fmla="*/ 0 h 4718304"/>
              <a:gd name="connsiteX17" fmla="*/ 8803130 w 8803130"/>
              <a:gd name="connsiteY17" fmla="*/ 0 h 4718304"/>
              <a:gd name="connsiteX18" fmla="*/ 8803130 w 8803130"/>
              <a:gd name="connsiteY18" fmla="*/ 684154 h 4718304"/>
              <a:gd name="connsiteX19" fmla="*/ 8803130 w 8803130"/>
              <a:gd name="connsiteY19" fmla="*/ 1273942 h 4718304"/>
              <a:gd name="connsiteX20" fmla="*/ 8803130 w 8803130"/>
              <a:gd name="connsiteY20" fmla="*/ 1816547 h 4718304"/>
              <a:gd name="connsiteX21" fmla="*/ 8803130 w 8803130"/>
              <a:gd name="connsiteY21" fmla="*/ 2311969 h 4718304"/>
              <a:gd name="connsiteX22" fmla="*/ 8803130 w 8803130"/>
              <a:gd name="connsiteY22" fmla="*/ 2760208 h 4718304"/>
              <a:gd name="connsiteX23" fmla="*/ 8803130 w 8803130"/>
              <a:gd name="connsiteY23" fmla="*/ 3255630 h 4718304"/>
              <a:gd name="connsiteX24" fmla="*/ 8803130 w 8803130"/>
              <a:gd name="connsiteY24" fmla="*/ 3845418 h 4718304"/>
              <a:gd name="connsiteX25" fmla="*/ 8803130 w 8803130"/>
              <a:gd name="connsiteY25" fmla="*/ 4718304 h 4718304"/>
              <a:gd name="connsiteX26" fmla="*/ 8040192 w 8803130"/>
              <a:gd name="connsiteY26" fmla="*/ 4718304 h 4718304"/>
              <a:gd name="connsiteX27" fmla="*/ 7365285 w 8803130"/>
              <a:gd name="connsiteY27" fmla="*/ 4718304 h 4718304"/>
              <a:gd name="connsiteX28" fmla="*/ 7042504 w 8803130"/>
              <a:gd name="connsiteY28" fmla="*/ 4718304 h 4718304"/>
              <a:gd name="connsiteX29" fmla="*/ 6543660 w 8803130"/>
              <a:gd name="connsiteY29" fmla="*/ 4718304 h 4718304"/>
              <a:gd name="connsiteX30" fmla="*/ 6220879 w 8803130"/>
              <a:gd name="connsiteY30" fmla="*/ 4718304 h 4718304"/>
              <a:gd name="connsiteX31" fmla="*/ 5545972 w 8803130"/>
              <a:gd name="connsiteY31" fmla="*/ 4718304 h 4718304"/>
              <a:gd name="connsiteX32" fmla="*/ 5047128 w 8803130"/>
              <a:gd name="connsiteY32" fmla="*/ 4718304 h 4718304"/>
              <a:gd name="connsiteX33" fmla="*/ 4460253 w 8803130"/>
              <a:gd name="connsiteY33" fmla="*/ 4718304 h 4718304"/>
              <a:gd name="connsiteX34" fmla="*/ 3961409 w 8803130"/>
              <a:gd name="connsiteY34" fmla="*/ 4718304 h 4718304"/>
              <a:gd name="connsiteX35" fmla="*/ 3198471 w 8803130"/>
              <a:gd name="connsiteY35" fmla="*/ 4718304 h 4718304"/>
              <a:gd name="connsiteX36" fmla="*/ 2875689 w 8803130"/>
              <a:gd name="connsiteY36" fmla="*/ 4718304 h 4718304"/>
              <a:gd name="connsiteX37" fmla="*/ 2376845 w 8803130"/>
              <a:gd name="connsiteY37" fmla="*/ 4718304 h 4718304"/>
              <a:gd name="connsiteX38" fmla="*/ 1966032 w 8803130"/>
              <a:gd name="connsiteY38" fmla="*/ 4718304 h 4718304"/>
              <a:gd name="connsiteX39" fmla="*/ 1467188 w 8803130"/>
              <a:gd name="connsiteY39" fmla="*/ 4718304 h 4718304"/>
              <a:gd name="connsiteX40" fmla="*/ 704250 w 8803130"/>
              <a:gd name="connsiteY40" fmla="*/ 4718304 h 4718304"/>
              <a:gd name="connsiteX41" fmla="*/ 0 w 8803130"/>
              <a:gd name="connsiteY41" fmla="*/ 4718304 h 4718304"/>
              <a:gd name="connsiteX42" fmla="*/ 0 w 8803130"/>
              <a:gd name="connsiteY42" fmla="*/ 4222882 h 4718304"/>
              <a:gd name="connsiteX43" fmla="*/ 0 w 8803130"/>
              <a:gd name="connsiteY43" fmla="*/ 3585911 h 4718304"/>
              <a:gd name="connsiteX44" fmla="*/ 0 w 8803130"/>
              <a:gd name="connsiteY44" fmla="*/ 2948940 h 4718304"/>
              <a:gd name="connsiteX45" fmla="*/ 0 w 8803130"/>
              <a:gd name="connsiteY45" fmla="*/ 2311969 h 4718304"/>
              <a:gd name="connsiteX46" fmla="*/ 0 w 8803130"/>
              <a:gd name="connsiteY46" fmla="*/ 1674998 h 4718304"/>
              <a:gd name="connsiteX47" fmla="*/ 0 w 8803130"/>
              <a:gd name="connsiteY47" fmla="*/ 1179576 h 4718304"/>
              <a:gd name="connsiteX48" fmla="*/ 0 w 8803130"/>
              <a:gd name="connsiteY48" fmla="*/ 684154 h 4718304"/>
              <a:gd name="connsiteX49" fmla="*/ 0 w 8803130"/>
              <a:gd name="connsiteY49" fmla="*/ 0 h 471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803130" h="4718304" fill="none" extrusionOk="0">
                <a:moveTo>
                  <a:pt x="0" y="0"/>
                </a:moveTo>
                <a:cubicBezTo>
                  <a:pt x="193560" y="-53282"/>
                  <a:pt x="347899" y="47778"/>
                  <a:pt x="498844" y="0"/>
                </a:cubicBezTo>
                <a:cubicBezTo>
                  <a:pt x="649789" y="-47778"/>
                  <a:pt x="838020" y="35271"/>
                  <a:pt x="1173751" y="0"/>
                </a:cubicBezTo>
                <a:cubicBezTo>
                  <a:pt x="1509482" y="-35271"/>
                  <a:pt x="1385671" y="26879"/>
                  <a:pt x="1584563" y="0"/>
                </a:cubicBezTo>
                <a:cubicBezTo>
                  <a:pt x="1783455" y="-26879"/>
                  <a:pt x="2034309" y="20282"/>
                  <a:pt x="2347501" y="0"/>
                </a:cubicBezTo>
                <a:cubicBezTo>
                  <a:pt x="2660693" y="-20282"/>
                  <a:pt x="2523142" y="17336"/>
                  <a:pt x="2670283" y="0"/>
                </a:cubicBezTo>
                <a:cubicBezTo>
                  <a:pt x="2817424" y="-17336"/>
                  <a:pt x="3144604" y="67268"/>
                  <a:pt x="3345189" y="0"/>
                </a:cubicBezTo>
                <a:cubicBezTo>
                  <a:pt x="3545774" y="-67268"/>
                  <a:pt x="3648783" y="26604"/>
                  <a:pt x="3756002" y="0"/>
                </a:cubicBezTo>
                <a:cubicBezTo>
                  <a:pt x="3863221" y="-26604"/>
                  <a:pt x="4098080" y="16734"/>
                  <a:pt x="4342877" y="0"/>
                </a:cubicBezTo>
                <a:cubicBezTo>
                  <a:pt x="4587674" y="-16734"/>
                  <a:pt x="4754562" y="60266"/>
                  <a:pt x="5017784" y="0"/>
                </a:cubicBezTo>
                <a:cubicBezTo>
                  <a:pt x="5281006" y="-60266"/>
                  <a:pt x="5395675" y="22173"/>
                  <a:pt x="5516628" y="0"/>
                </a:cubicBezTo>
                <a:cubicBezTo>
                  <a:pt x="5637581" y="-22173"/>
                  <a:pt x="5701603" y="37178"/>
                  <a:pt x="5839410" y="0"/>
                </a:cubicBezTo>
                <a:cubicBezTo>
                  <a:pt x="5977217" y="-37178"/>
                  <a:pt x="6093261" y="58883"/>
                  <a:pt x="6338254" y="0"/>
                </a:cubicBezTo>
                <a:cubicBezTo>
                  <a:pt x="6583247" y="-58883"/>
                  <a:pt x="6624699" y="26912"/>
                  <a:pt x="6749066" y="0"/>
                </a:cubicBezTo>
                <a:cubicBezTo>
                  <a:pt x="6873433" y="-26912"/>
                  <a:pt x="7037058" y="31302"/>
                  <a:pt x="7159879" y="0"/>
                </a:cubicBezTo>
                <a:cubicBezTo>
                  <a:pt x="7282700" y="-31302"/>
                  <a:pt x="7377446" y="34875"/>
                  <a:pt x="7570692" y="0"/>
                </a:cubicBezTo>
                <a:cubicBezTo>
                  <a:pt x="7763938" y="-34875"/>
                  <a:pt x="8040552" y="53625"/>
                  <a:pt x="8245598" y="0"/>
                </a:cubicBezTo>
                <a:cubicBezTo>
                  <a:pt x="8450644" y="-53625"/>
                  <a:pt x="8603319" y="63300"/>
                  <a:pt x="8803130" y="0"/>
                </a:cubicBezTo>
                <a:cubicBezTo>
                  <a:pt x="8863658" y="158258"/>
                  <a:pt x="8739852" y="421577"/>
                  <a:pt x="8803130" y="684154"/>
                </a:cubicBezTo>
                <a:cubicBezTo>
                  <a:pt x="8866408" y="946731"/>
                  <a:pt x="8760772" y="991777"/>
                  <a:pt x="8803130" y="1273942"/>
                </a:cubicBezTo>
                <a:cubicBezTo>
                  <a:pt x="8845488" y="1556107"/>
                  <a:pt x="8766449" y="1661812"/>
                  <a:pt x="8803130" y="1816547"/>
                </a:cubicBezTo>
                <a:cubicBezTo>
                  <a:pt x="8839811" y="1971283"/>
                  <a:pt x="8752438" y="2100874"/>
                  <a:pt x="8803130" y="2311969"/>
                </a:cubicBezTo>
                <a:cubicBezTo>
                  <a:pt x="8853822" y="2523064"/>
                  <a:pt x="8765879" y="2560200"/>
                  <a:pt x="8803130" y="2760208"/>
                </a:cubicBezTo>
                <a:cubicBezTo>
                  <a:pt x="8840381" y="2960216"/>
                  <a:pt x="8761707" y="3138181"/>
                  <a:pt x="8803130" y="3255630"/>
                </a:cubicBezTo>
                <a:cubicBezTo>
                  <a:pt x="8844553" y="3373079"/>
                  <a:pt x="8755578" y="3623616"/>
                  <a:pt x="8803130" y="3845418"/>
                </a:cubicBezTo>
                <a:cubicBezTo>
                  <a:pt x="8850682" y="4067220"/>
                  <a:pt x="8707327" y="4347492"/>
                  <a:pt x="8803130" y="4718304"/>
                </a:cubicBezTo>
                <a:cubicBezTo>
                  <a:pt x="8624537" y="4784627"/>
                  <a:pt x="8295088" y="4707090"/>
                  <a:pt x="8040192" y="4718304"/>
                </a:cubicBezTo>
                <a:cubicBezTo>
                  <a:pt x="7785296" y="4729518"/>
                  <a:pt x="7665295" y="4712795"/>
                  <a:pt x="7365285" y="4718304"/>
                </a:cubicBezTo>
                <a:cubicBezTo>
                  <a:pt x="7065275" y="4723813"/>
                  <a:pt x="7137924" y="4686016"/>
                  <a:pt x="7042504" y="4718304"/>
                </a:cubicBezTo>
                <a:cubicBezTo>
                  <a:pt x="6947084" y="4750592"/>
                  <a:pt x="6739245" y="4674208"/>
                  <a:pt x="6543660" y="4718304"/>
                </a:cubicBezTo>
                <a:cubicBezTo>
                  <a:pt x="6348075" y="4762400"/>
                  <a:pt x="6302823" y="4695675"/>
                  <a:pt x="6220879" y="4718304"/>
                </a:cubicBezTo>
                <a:cubicBezTo>
                  <a:pt x="6138935" y="4740933"/>
                  <a:pt x="5858051" y="4678866"/>
                  <a:pt x="5545972" y="4718304"/>
                </a:cubicBezTo>
                <a:cubicBezTo>
                  <a:pt x="5233893" y="4757742"/>
                  <a:pt x="5278581" y="4706144"/>
                  <a:pt x="5047128" y="4718304"/>
                </a:cubicBezTo>
                <a:cubicBezTo>
                  <a:pt x="4815675" y="4730464"/>
                  <a:pt x="4734838" y="4693573"/>
                  <a:pt x="4460253" y="4718304"/>
                </a:cubicBezTo>
                <a:cubicBezTo>
                  <a:pt x="4185668" y="4743035"/>
                  <a:pt x="4061791" y="4717613"/>
                  <a:pt x="3961409" y="4718304"/>
                </a:cubicBezTo>
                <a:cubicBezTo>
                  <a:pt x="3861027" y="4718995"/>
                  <a:pt x="3395270" y="4655400"/>
                  <a:pt x="3198471" y="4718304"/>
                </a:cubicBezTo>
                <a:cubicBezTo>
                  <a:pt x="3001672" y="4781208"/>
                  <a:pt x="3003008" y="4711530"/>
                  <a:pt x="2875689" y="4718304"/>
                </a:cubicBezTo>
                <a:cubicBezTo>
                  <a:pt x="2748370" y="4725078"/>
                  <a:pt x="2526806" y="4671997"/>
                  <a:pt x="2376845" y="4718304"/>
                </a:cubicBezTo>
                <a:cubicBezTo>
                  <a:pt x="2226884" y="4764611"/>
                  <a:pt x="2123542" y="4714827"/>
                  <a:pt x="1966032" y="4718304"/>
                </a:cubicBezTo>
                <a:cubicBezTo>
                  <a:pt x="1808522" y="4721781"/>
                  <a:pt x="1587676" y="4694169"/>
                  <a:pt x="1467188" y="4718304"/>
                </a:cubicBezTo>
                <a:cubicBezTo>
                  <a:pt x="1346700" y="4742439"/>
                  <a:pt x="1043699" y="4715750"/>
                  <a:pt x="704250" y="4718304"/>
                </a:cubicBezTo>
                <a:cubicBezTo>
                  <a:pt x="364801" y="4720858"/>
                  <a:pt x="270455" y="4636512"/>
                  <a:pt x="0" y="4718304"/>
                </a:cubicBezTo>
                <a:cubicBezTo>
                  <a:pt x="-41844" y="4586736"/>
                  <a:pt x="52354" y="4406726"/>
                  <a:pt x="0" y="4222882"/>
                </a:cubicBezTo>
                <a:cubicBezTo>
                  <a:pt x="-52354" y="4039038"/>
                  <a:pt x="2608" y="3819652"/>
                  <a:pt x="0" y="3585911"/>
                </a:cubicBezTo>
                <a:cubicBezTo>
                  <a:pt x="-2608" y="3352170"/>
                  <a:pt x="18784" y="3181050"/>
                  <a:pt x="0" y="2948940"/>
                </a:cubicBezTo>
                <a:cubicBezTo>
                  <a:pt x="-18784" y="2716830"/>
                  <a:pt x="37740" y="2453991"/>
                  <a:pt x="0" y="2311969"/>
                </a:cubicBezTo>
                <a:cubicBezTo>
                  <a:pt x="-37740" y="2169947"/>
                  <a:pt x="57043" y="1813783"/>
                  <a:pt x="0" y="1674998"/>
                </a:cubicBezTo>
                <a:cubicBezTo>
                  <a:pt x="-57043" y="1536213"/>
                  <a:pt x="35948" y="1360425"/>
                  <a:pt x="0" y="1179576"/>
                </a:cubicBezTo>
                <a:cubicBezTo>
                  <a:pt x="-35948" y="998727"/>
                  <a:pt x="22765" y="847854"/>
                  <a:pt x="0" y="684154"/>
                </a:cubicBezTo>
                <a:cubicBezTo>
                  <a:pt x="-22765" y="520454"/>
                  <a:pt x="6589" y="257585"/>
                  <a:pt x="0" y="0"/>
                </a:cubicBezTo>
                <a:close/>
              </a:path>
              <a:path w="8803130" h="4718304" stroke="0" extrusionOk="0">
                <a:moveTo>
                  <a:pt x="0" y="0"/>
                </a:moveTo>
                <a:cubicBezTo>
                  <a:pt x="106660" y="-29384"/>
                  <a:pt x="164136" y="11910"/>
                  <a:pt x="322781" y="0"/>
                </a:cubicBezTo>
                <a:cubicBezTo>
                  <a:pt x="481426" y="-11910"/>
                  <a:pt x="769153" y="49366"/>
                  <a:pt x="909657" y="0"/>
                </a:cubicBezTo>
                <a:cubicBezTo>
                  <a:pt x="1050161" y="-49366"/>
                  <a:pt x="1378955" y="46722"/>
                  <a:pt x="1672595" y="0"/>
                </a:cubicBezTo>
                <a:cubicBezTo>
                  <a:pt x="1966235" y="-46722"/>
                  <a:pt x="2050743" y="39684"/>
                  <a:pt x="2171439" y="0"/>
                </a:cubicBezTo>
                <a:cubicBezTo>
                  <a:pt x="2292135" y="-39684"/>
                  <a:pt x="2500844" y="65965"/>
                  <a:pt x="2758314" y="0"/>
                </a:cubicBezTo>
                <a:cubicBezTo>
                  <a:pt x="3015784" y="-65965"/>
                  <a:pt x="3129134" y="27399"/>
                  <a:pt x="3257158" y="0"/>
                </a:cubicBezTo>
                <a:cubicBezTo>
                  <a:pt x="3385182" y="-27399"/>
                  <a:pt x="3611823" y="58296"/>
                  <a:pt x="3756002" y="0"/>
                </a:cubicBezTo>
                <a:cubicBezTo>
                  <a:pt x="3900181" y="-58296"/>
                  <a:pt x="4308964" y="61389"/>
                  <a:pt x="4518940" y="0"/>
                </a:cubicBezTo>
                <a:cubicBezTo>
                  <a:pt x="4728916" y="-61389"/>
                  <a:pt x="4870252" y="6087"/>
                  <a:pt x="5017784" y="0"/>
                </a:cubicBezTo>
                <a:cubicBezTo>
                  <a:pt x="5165316" y="-6087"/>
                  <a:pt x="5522895" y="40159"/>
                  <a:pt x="5780722" y="0"/>
                </a:cubicBezTo>
                <a:cubicBezTo>
                  <a:pt x="6038549" y="-40159"/>
                  <a:pt x="6235622" y="14287"/>
                  <a:pt x="6367597" y="0"/>
                </a:cubicBezTo>
                <a:cubicBezTo>
                  <a:pt x="6499573" y="-14287"/>
                  <a:pt x="6790163" y="70644"/>
                  <a:pt x="7130535" y="0"/>
                </a:cubicBezTo>
                <a:cubicBezTo>
                  <a:pt x="7470907" y="-70644"/>
                  <a:pt x="7307600" y="32294"/>
                  <a:pt x="7453317" y="0"/>
                </a:cubicBezTo>
                <a:cubicBezTo>
                  <a:pt x="7599034" y="-32294"/>
                  <a:pt x="7812746" y="18970"/>
                  <a:pt x="7952161" y="0"/>
                </a:cubicBezTo>
                <a:cubicBezTo>
                  <a:pt x="8091576" y="-18970"/>
                  <a:pt x="8413176" y="51624"/>
                  <a:pt x="8803130" y="0"/>
                </a:cubicBezTo>
                <a:cubicBezTo>
                  <a:pt x="8842815" y="243853"/>
                  <a:pt x="8790545" y="388430"/>
                  <a:pt x="8803130" y="495422"/>
                </a:cubicBezTo>
                <a:cubicBezTo>
                  <a:pt x="8815715" y="602414"/>
                  <a:pt x="8776899" y="745258"/>
                  <a:pt x="8803130" y="990844"/>
                </a:cubicBezTo>
                <a:cubicBezTo>
                  <a:pt x="8829361" y="1236430"/>
                  <a:pt x="8787262" y="1361378"/>
                  <a:pt x="8803130" y="1580632"/>
                </a:cubicBezTo>
                <a:cubicBezTo>
                  <a:pt x="8818998" y="1799886"/>
                  <a:pt x="8761044" y="1953488"/>
                  <a:pt x="8803130" y="2264786"/>
                </a:cubicBezTo>
                <a:cubicBezTo>
                  <a:pt x="8845216" y="2576084"/>
                  <a:pt x="8778684" y="2765945"/>
                  <a:pt x="8803130" y="2948940"/>
                </a:cubicBezTo>
                <a:cubicBezTo>
                  <a:pt x="8827576" y="3131935"/>
                  <a:pt x="8797951" y="3203413"/>
                  <a:pt x="8803130" y="3444362"/>
                </a:cubicBezTo>
                <a:cubicBezTo>
                  <a:pt x="8808309" y="3685311"/>
                  <a:pt x="8756389" y="3891084"/>
                  <a:pt x="8803130" y="4034150"/>
                </a:cubicBezTo>
                <a:cubicBezTo>
                  <a:pt x="8849871" y="4177216"/>
                  <a:pt x="8772550" y="4579393"/>
                  <a:pt x="8803130" y="4718304"/>
                </a:cubicBezTo>
                <a:cubicBezTo>
                  <a:pt x="8601403" y="4726633"/>
                  <a:pt x="8584303" y="4690314"/>
                  <a:pt x="8392317" y="4718304"/>
                </a:cubicBezTo>
                <a:cubicBezTo>
                  <a:pt x="8200331" y="4746294"/>
                  <a:pt x="7904152" y="4711780"/>
                  <a:pt x="7717411" y="4718304"/>
                </a:cubicBezTo>
                <a:cubicBezTo>
                  <a:pt x="7530670" y="4724828"/>
                  <a:pt x="7337087" y="4712652"/>
                  <a:pt x="7130535" y="4718304"/>
                </a:cubicBezTo>
                <a:cubicBezTo>
                  <a:pt x="6923983" y="4723956"/>
                  <a:pt x="6833751" y="4691354"/>
                  <a:pt x="6631691" y="4718304"/>
                </a:cubicBezTo>
                <a:cubicBezTo>
                  <a:pt x="6429631" y="4745254"/>
                  <a:pt x="6172565" y="4702600"/>
                  <a:pt x="5956785" y="4718304"/>
                </a:cubicBezTo>
                <a:cubicBezTo>
                  <a:pt x="5741005" y="4734008"/>
                  <a:pt x="5767758" y="4717096"/>
                  <a:pt x="5634003" y="4718304"/>
                </a:cubicBezTo>
                <a:cubicBezTo>
                  <a:pt x="5500248" y="4719512"/>
                  <a:pt x="5231533" y="4650472"/>
                  <a:pt x="4959097" y="4718304"/>
                </a:cubicBezTo>
                <a:cubicBezTo>
                  <a:pt x="4686661" y="4786136"/>
                  <a:pt x="4423079" y="4693729"/>
                  <a:pt x="4284190" y="4718304"/>
                </a:cubicBezTo>
                <a:cubicBezTo>
                  <a:pt x="4145301" y="4742879"/>
                  <a:pt x="4040595" y="4683177"/>
                  <a:pt x="3873377" y="4718304"/>
                </a:cubicBezTo>
                <a:cubicBezTo>
                  <a:pt x="3706159" y="4753431"/>
                  <a:pt x="3650830" y="4686257"/>
                  <a:pt x="3462564" y="4718304"/>
                </a:cubicBezTo>
                <a:cubicBezTo>
                  <a:pt x="3274298" y="4750351"/>
                  <a:pt x="3215222" y="4712509"/>
                  <a:pt x="3051752" y="4718304"/>
                </a:cubicBezTo>
                <a:cubicBezTo>
                  <a:pt x="2888282" y="4724099"/>
                  <a:pt x="2743163" y="4689547"/>
                  <a:pt x="2464876" y="4718304"/>
                </a:cubicBezTo>
                <a:cubicBezTo>
                  <a:pt x="2186589" y="4747061"/>
                  <a:pt x="2238304" y="4692867"/>
                  <a:pt x="2054064" y="4718304"/>
                </a:cubicBezTo>
                <a:cubicBezTo>
                  <a:pt x="1869824" y="4743741"/>
                  <a:pt x="1668012" y="4665327"/>
                  <a:pt x="1291126" y="4718304"/>
                </a:cubicBezTo>
                <a:cubicBezTo>
                  <a:pt x="914240" y="4771281"/>
                  <a:pt x="901370" y="4659851"/>
                  <a:pt x="792282" y="4718304"/>
                </a:cubicBezTo>
                <a:cubicBezTo>
                  <a:pt x="683194" y="4776757"/>
                  <a:pt x="371754" y="4716804"/>
                  <a:pt x="0" y="4718304"/>
                </a:cubicBezTo>
                <a:cubicBezTo>
                  <a:pt x="-36263" y="4545656"/>
                  <a:pt x="21126" y="4487467"/>
                  <a:pt x="0" y="4270065"/>
                </a:cubicBezTo>
                <a:cubicBezTo>
                  <a:pt x="-21126" y="4052663"/>
                  <a:pt x="41820" y="4036983"/>
                  <a:pt x="0" y="3821826"/>
                </a:cubicBezTo>
                <a:cubicBezTo>
                  <a:pt x="-41820" y="3606669"/>
                  <a:pt x="52334" y="3486374"/>
                  <a:pt x="0" y="3232038"/>
                </a:cubicBezTo>
                <a:cubicBezTo>
                  <a:pt x="-52334" y="2977702"/>
                  <a:pt x="15935" y="2892070"/>
                  <a:pt x="0" y="2595067"/>
                </a:cubicBezTo>
                <a:cubicBezTo>
                  <a:pt x="-15935" y="2298064"/>
                  <a:pt x="10812" y="2229610"/>
                  <a:pt x="0" y="1958096"/>
                </a:cubicBezTo>
                <a:cubicBezTo>
                  <a:pt x="-10812" y="1686582"/>
                  <a:pt x="42319" y="1624696"/>
                  <a:pt x="0" y="1321125"/>
                </a:cubicBezTo>
                <a:cubicBezTo>
                  <a:pt x="-42319" y="1017554"/>
                  <a:pt x="22091" y="1062907"/>
                  <a:pt x="0" y="825703"/>
                </a:cubicBezTo>
                <a:cubicBezTo>
                  <a:pt x="-22091" y="588499"/>
                  <a:pt x="9520" y="31683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388312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18D5DB-72D1-4967-86FD-8CB4BD4CBC04}"/>
              </a:ext>
            </a:extLst>
          </p:cNvPr>
          <p:cNvSpPr/>
          <p:nvPr/>
        </p:nvSpPr>
        <p:spPr>
          <a:xfrm>
            <a:off x="4387482" y="2386400"/>
            <a:ext cx="19062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D123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غُـ</a:t>
            </a:r>
            <a:r>
              <a:rPr lang="ar-AE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ـرابٌ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729B15-6D61-49A9-8BD2-5A0EFDBCDE17}"/>
              </a:ext>
            </a:extLst>
          </p:cNvPr>
          <p:cNvSpPr/>
          <p:nvPr/>
        </p:nvSpPr>
        <p:spPr>
          <a:xfrm>
            <a:off x="4706479" y="4012866"/>
            <a:ext cx="12682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D123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غـا</a:t>
            </a:r>
            <a:r>
              <a:rPr lang="ar-AE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رٌ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1B61EA-5892-43A4-9BB6-0183FB7D0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76827"/>
            <a:ext cx="2719185" cy="432309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E40873BA-8751-4916-B007-E27374C3A31C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239227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D3504C-50D8-4052-A396-FEB63D5F1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8160"/>
            <a:ext cx="12192000" cy="4718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1B61EA-5892-43A4-9BB6-0183FB7D0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76827"/>
            <a:ext cx="2719185" cy="432309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E40873BA-8751-4916-B007-E27374C3A31C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التقويم الختامي</a:t>
            </a:r>
            <a:endParaRPr lang="en-AE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F2357-B2CA-4CBF-8A94-A43AF8266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592" y="960476"/>
            <a:ext cx="7046580" cy="45633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58C86B-FCF9-42C3-8E34-C42F5A2C7C94}"/>
              </a:ext>
            </a:extLst>
          </p:cNvPr>
          <p:cNvSpPr txBox="1"/>
          <p:nvPr/>
        </p:nvSpPr>
        <p:spPr>
          <a:xfrm>
            <a:off x="1215341" y="5667069"/>
            <a:ext cx="6134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E" dirty="0"/>
              <a:t>https://wordwall.net/resource/1742801</a:t>
            </a:r>
          </a:p>
        </p:txBody>
      </p:sp>
    </p:spTree>
    <p:extLst>
      <p:ext uri="{BB962C8B-B14F-4D97-AF65-F5344CB8AC3E}">
        <p14:creationId xmlns:p14="http://schemas.microsoft.com/office/powerpoint/2010/main" val="98120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FAB795-3881-4957-B687-05CCFC756B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416" b="19666"/>
          <a:stretch/>
        </p:blipFill>
        <p:spPr>
          <a:xfrm>
            <a:off x="0" y="6136481"/>
            <a:ext cx="12192000" cy="72151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C48B7C2-AE57-4029-A543-6E2AB5A286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818"/>
          <a:stretch/>
        </p:blipFill>
        <p:spPr>
          <a:xfrm>
            <a:off x="9282980" y="2249900"/>
            <a:ext cx="2909020" cy="4463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B566562-C7CF-4F63-9E36-2059546E3F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6064"/>
          <a:stretch/>
        </p:blipFill>
        <p:spPr>
          <a:xfrm>
            <a:off x="9073198" y="5367111"/>
            <a:ext cx="3118801" cy="149088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81EC802-C05C-4EA3-8928-865FE407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28369" y="5748221"/>
            <a:ext cx="1205414" cy="1218564"/>
          </a:xfrm>
          <a:prstGeom prst="rect">
            <a:avLst/>
          </a:prstGeom>
        </p:spPr>
      </p:pic>
      <p:pic>
        <p:nvPicPr>
          <p:cNvPr id="2" name="غراب لونه أبيض _ أداء ماما تماضر">
            <a:hlinkClick r:id="" action="ppaction://media"/>
            <a:extLst>
              <a:ext uri="{FF2B5EF4-FFF2-40B4-BE49-F238E27FC236}">
                <a16:creationId xmlns:a16="http://schemas.microsoft.com/office/drawing/2014/main" id="{2914B8E2-EA0C-446D-BF62-16C5DB387B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3530" y="1010478"/>
            <a:ext cx="8128000" cy="45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2113CF-F685-45CF-94EC-A630065CF9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F975D8FE-996E-40E9-9681-6EC438A8972E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265496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8B8FC4B-8A5D-4B37-8975-5D00610AA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7829" y="1978275"/>
            <a:ext cx="3416423" cy="1935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520C49-54F8-48E2-BF1E-02F4AAC76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69" t="5609"/>
          <a:stretch/>
        </p:blipFill>
        <p:spPr>
          <a:xfrm>
            <a:off x="0" y="0"/>
            <a:ext cx="3783060" cy="695174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ECEA828-C35A-4472-83AB-335C8E539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80045" y="2913006"/>
            <a:ext cx="1628097" cy="13657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7597C5-7FDD-492F-86F0-9D577A8497BC}"/>
              </a:ext>
            </a:extLst>
          </p:cNvPr>
          <p:cNvSpPr/>
          <p:nvPr/>
        </p:nvSpPr>
        <p:spPr>
          <a:xfrm>
            <a:off x="2639027" y="2252253"/>
            <a:ext cx="6516548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الغراب يحب جمع الأشياء اللا</a:t>
            </a:r>
            <a:r>
              <a:rPr lang="ar-A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معة </a:t>
            </a:r>
          </a:p>
          <a:p>
            <a:pPr algn="ctr">
              <a:lnSpc>
                <a:spcPct val="150000"/>
              </a:lnSpc>
            </a:pPr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هيا نساعده باختيار الإجابات الصحيحة 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5449203-2717-4310-A60C-79C00AF3F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3285" y="6519436"/>
            <a:ext cx="2719185" cy="432309"/>
          </a:xfrm>
          <a:prstGeom prst="rect">
            <a:avLst/>
          </a:prstGeom>
        </p:spPr>
      </p:pic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CD453C87-F834-4228-A2AC-ED49C5C6EEE7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التقويم البنائي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5399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8B8FC4B-8A5D-4B37-8975-5D00610AA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7829" y="1978275"/>
            <a:ext cx="3416423" cy="1935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520C49-54F8-48E2-BF1E-02F4AAC76C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569" t="5609"/>
          <a:stretch/>
        </p:blipFill>
        <p:spPr>
          <a:xfrm>
            <a:off x="0" y="0"/>
            <a:ext cx="3783060" cy="695174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ECEA828-C35A-4472-83AB-335C8E539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380045" y="2913006"/>
            <a:ext cx="1628097" cy="1365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ED2670-4E77-4B28-B8BF-C239386D12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68084" y="4811953"/>
            <a:ext cx="694373" cy="5912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CB2330C-4916-420B-A2AC-0E5A2D80D439}"/>
              </a:ext>
            </a:extLst>
          </p:cNvPr>
          <p:cNvSpPr/>
          <p:nvPr/>
        </p:nvSpPr>
        <p:spPr>
          <a:xfrm>
            <a:off x="8316341" y="4676503"/>
            <a:ext cx="2714331" cy="862148"/>
          </a:xfrm>
          <a:custGeom>
            <a:avLst/>
            <a:gdLst>
              <a:gd name="connsiteX0" fmla="*/ 0 w 2714331"/>
              <a:gd name="connsiteY0" fmla="*/ 0 h 862148"/>
              <a:gd name="connsiteX1" fmla="*/ 542866 w 2714331"/>
              <a:gd name="connsiteY1" fmla="*/ 0 h 862148"/>
              <a:gd name="connsiteX2" fmla="*/ 1004302 w 2714331"/>
              <a:gd name="connsiteY2" fmla="*/ 0 h 862148"/>
              <a:gd name="connsiteX3" fmla="*/ 1492882 w 2714331"/>
              <a:gd name="connsiteY3" fmla="*/ 0 h 862148"/>
              <a:gd name="connsiteX4" fmla="*/ 1981462 w 2714331"/>
              <a:gd name="connsiteY4" fmla="*/ 0 h 862148"/>
              <a:gd name="connsiteX5" fmla="*/ 2714331 w 2714331"/>
              <a:gd name="connsiteY5" fmla="*/ 0 h 862148"/>
              <a:gd name="connsiteX6" fmla="*/ 2714331 w 2714331"/>
              <a:gd name="connsiteY6" fmla="*/ 448317 h 862148"/>
              <a:gd name="connsiteX7" fmla="*/ 2714331 w 2714331"/>
              <a:gd name="connsiteY7" fmla="*/ 862148 h 862148"/>
              <a:gd name="connsiteX8" fmla="*/ 2117178 w 2714331"/>
              <a:gd name="connsiteY8" fmla="*/ 862148 h 862148"/>
              <a:gd name="connsiteX9" fmla="*/ 1628599 w 2714331"/>
              <a:gd name="connsiteY9" fmla="*/ 862148 h 862148"/>
              <a:gd name="connsiteX10" fmla="*/ 1085732 w 2714331"/>
              <a:gd name="connsiteY10" fmla="*/ 862148 h 862148"/>
              <a:gd name="connsiteX11" fmla="*/ 624296 w 2714331"/>
              <a:gd name="connsiteY11" fmla="*/ 862148 h 862148"/>
              <a:gd name="connsiteX12" fmla="*/ 0 w 2714331"/>
              <a:gd name="connsiteY12" fmla="*/ 862148 h 862148"/>
              <a:gd name="connsiteX13" fmla="*/ 0 w 2714331"/>
              <a:gd name="connsiteY13" fmla="*/ 413831 h 862148"/>
              <a:gd name="connsiteX14" fmla="*/ 0 w 2714331"/>
              <a:gd name="connsiteY14" fmla="*/ 0 h 86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4331" h="862148" fill="none" extrusionOk="0">
                <a:moveTo>
                  <a:pt x="0" y="0"/>
                </a:moveTo>
                <a:cubicBezTo>
                  <a:pt x="164525" y="-2746"/>
                  <a:pt x="423411" y="57354"/>
                  <a:pt x="542866" y="0"/>
                </a:cubicBezTo>
                <a:cubicBezTo>
                  <a:pt x="662321" y="-57354"/>
                  <a:pt x="844986" y="29192"/>
                  <a:pt x="1004302" y="0"/>
                </a:cubicBezTo>
                <a:cubicBezTo>
                  <a:pt x="1163618" y="-29192"/>
                  <a:pt x="1292451" y="17430"/>
                  <a:pt x="1492882" y="0"/>
                </a:cubicBezTo>
                <a:cubicBezTo>
                  <a:pt x="1693313" y="-17430"/>
                  <a:pt x="1842424" y="48859"/>
                  <a:pt x="1981462" y="0"/>
                </a:cubicBezTo>
                <a:cubicBezTo>
                  <a:pt x="2120500" y="-48859"/>
                  <a:pt x="2406070" y="16546"/>
                  <a:pt x="2714331" y="0"/>
                </a:cubicBezTo>
                <a:cubicBezTo>
                  <a:pt x="2742065" y="112284"/>
                  <a:pt x="2661444" y="290843"/>
                  <a:pt x="2714331" y="448317"/>
                </a:cubicBezTo>
                <a:cubicBezTo>
                  <a:pt x="2767218" y="605791"/>
                  <a:pt x="2702862" y="729378"/>
                  <a:pt x="2714331" y="862148"/>
                </a:cubicBezTo>
                <a:cubicBezTo>
                  <a:pt x="2556494" y="873797"/>
                  <a:pt x="2296876" y="822849"/>
                  <a:pt x="2117178" y="862148"/>
                </a:cubicBezTo>
                <a:cubicBezTo>
                  <a:pt x="1937480" y="901447"/>
                  <a:pt x="1826381" y="839145"/>
                  <a:pt x="1628599" y="862148"/>
                </a:cubicBezTo>
                <a:cubicBezTo>
                  <a:pt x="1430817" y="885151"/>
                  <a:pt x="1354552" y="851141"/>
                  <a:pt x="1085732" y="862148"/>
                </a:cubicBezTo>
                <a:cubicBezTo>
                  <a:pt x="816912" y="873155"/>
                  <a:pt x="792046" y="807414"/>
                  <a:pt x="624296" y="862148"/>
                </a:cubicBezTo>
                <a:cubicBezTo>
                  <a:pt x="456546" y="916882"/>
                  <a:pt x="245114" y="800428"/>
                  <a:pt x="0" y="862148"/>
                </a:cubicBezTo>
                <a:cubicBezTo>
                  <a:pt x="-35637" y="747296"/>
                  <a:pt x="18258" y="632150"/>
                  <a:pt x="0" y="413831"/>
                </a:cubicBezTo>
                <a:cubicBezTo>
                  <a:pt x="-18258" y="195512"/>
                  <a:pt x="15899" y="83426"/>
                  <a:pt x="0" y="0"/>
                </a:cubicBezTo>
                <a:close/>
              </a:path>
              <a:path w="2714331" h="862148" stroke="0" extrusionOk="0">
                <a:moveTo>
                  <a:pt x="0" y="0"/>
                </a:moveTo>
                <a:cubicBezTo>
                  <a:pt x="259405" y="-54703"/>
                  <a:pt x="340268" y="58081"/>
                  <a:pt x="542866" y="0"/>
                </a:cubicBezTo>
                <a:cubicBezTo>
                  <a:pt x="745464" y="-58081"/>
                  <a:pt x="844113" y="58902"/>
                  <a:pt x="1112876" y="0"/>
                </a:cubicBezTo>
                <a:cubicBezTo>
                  <a:pt x="1381639" y="-58902"/>
                  <a:pt x="1439111" y="51061"/>
                  <a:pt x="1574312" y="0"/>
                </a:cubicBezTo>
                <a:cubicBezTo>
                  <a:pt x="1709513" y="-51061"/>
                  <a:pt x="1907996" y="10677"/>
                  <a:pt x="2144321" y="0"/>
                </a:cubicBezTo>
                <a:cubicBezTo>
                  <a:pt x="2380646" y="-10677"/>
                  <a:pt x="2515376" y="10612"/>
                  <a:pt x="2714331" y="0"/>
                </a:cubicBezTo>
                <a:cubicBezTo>
                  <a:pt x="2754582" y="163587"/>
                  <a:pt x="2700073" y="231198"/>
                  <a:pt x="2714331" y="448317"/>
                </a:cubicBezTo>
                <a:cubicBezTo>
                  <a:pt x="2728589" y="665436"/>
                  <a:pt x="2696324" y="777294"/>
                  <a:pt x="2714331" y="862148"/>
                </a:cubicBezTo>
                <a:cubicBezTo>
                  <a:pt x="2549735" y="925341"/>
                  <a:pt x="2345624" y="860650"/>
                  <a:pt x="2144321" y="862148"/>
                </a:cubicBezTo>
                <a:cubicBezTo>
                  <a:pt x="1943018" y="863646"/>
                  <a:pt x="1817664" y="841662"/>
                  <a:pt x="1547169" y="862148"/>
                </a:cubicBezTo>
                <a:cubicBezTo>
                  <a:pt x="1276674" y="882634"/>
                  <a:pt x="1246930" y="803177"/>
                  <a:pt x="1031446" y="862148"/>
                </a:cubicBezTo>
                <a:cubicBezTo>
                  <a:pt x="815962" y="921119"/>
                  <a:pt x="676137" y="834315"/>
                  <a:pt x="542866" y="862148"/>
                </a:cubicBezTo>
                <a:cubicBezTo>
                  <a:pt x="409595" y="889981"/>
                  <a:pt x="221521" y="831522"/>
                  <a:pt x="0" y="862148"/>
                </a:cubicBezTo>
                <a:cubicBezTo>
                  <a:pt x="-34342" y="673150"/>
                  <a:pt x="19761" y="632217"/>
                  <a:pt x="0" y="431074"/>
                </a:cubicBezTo>
                <a:cubicBezTo>
                  <a:pt x="-19761" y="229931"/>
                  <a:pt x="30510" y="19333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على أغْصان الأشجار</a:t>
            </a:r>
            <a:endParaRPr lang="en-AE" sz="2800" b="1" dirty="0">
              <a:solidFill>
                <a:schemeClr val="tx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DD16F05-C567-4CB1-A2DE-AB17C6E1F2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1185231" y="2453619"/>
            <a:ext cx="1645822" cy="17084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63E9C7-2ED9-4273-B868-EEB4712196E3}"/>
              </a:ext>
            </a:extLst>
          </p:cNvPr>
          <p:cNvSpPr/>
          <p:nvPr/>
        </p:nvSpPr>
        <p:spPr>
          <a:xfrm>
            <a:off x="5395128" y="4676503"/>
            <a:ext cx="2714331" cy="862148"/>
          </a:xfrm>
          <a:custGeom>
            <a:avLst/>
            <a:gdLst>
              <a:gd name="connsiteX0" fmla="*/ 0 w 2714331"/>
              <a:gd name="connsiteY0" fmla="*/ 0 h 862148"/>
              <a:gd name="connsiteX1" fmla="*/ 542866 w 2714331"/>
              <a:gd name="connsiteY1" fmla="*/ 0 h 862148"/>
              <a:gd name="connsiteX2" fmla="*/ 1004302 w 2714331"/>
              <a:gd name="connsiteY2" fmla="*/ 0 h 862148"/>
              <a:gd name="connsiteX3" fmla="*/ 1492882 w 2714331"/>
              <a:gd name="connsiteY3" fmla="*/ 0 h 862148"/>
              <a:gd name="connsiteX4" fmla="*/ 1981462 w 2714331"/>
              <a:gd name="connsiteY4" fmla="*/ 0 h 862148"/>
              <a:gd name="connsiteX5" fmla="*/ 2714331 w 2714331"/>
              <a:gd name="connsiteY5" fmla="*/ 0 h 862148"/>
              <a:gd name="connsiteX6" fmla="*/ 2714331 w 2714331"/>
              <a:gd name="connsiteY6" fmla="*/ 448317 h 862148"/>
              <a:gd name="connsiteX7" fmla="*/ 2714331 w 2714331"/>
              <a:gd name="connsiteY7" fmla="*/ 862148 h 862148"/>
              <a:gd name="connsiteX8" fmla="*/ 2117178 w 2714331"/>
              <a:gd name="connsiteY8" fmla="*/ 862148 h 862148"/>
              <a:gd name="connsiteX9" fmla="*/ 1628599 w 2714331"/>
              <a:gd name="connsiteY9" fmla="*/ 862148 h 862148"/>
              <a:gd name="connsiteX10" fmla="*/ 1085732 w 2714331"/>
              <a:gd name="connsiteY10" fmla="*/ 862148 h 862148"/>
              <a:gd name="connsiteX11" fmla="*/ 624296 w 2714331"/>
              <a:gd name="connsiteY11" fmla="*/ 862148 h 862148"/>
              <a:gd name="connsiteX12" fmla="*/ 0 w 2714331"/>
              <a:gd name="connsiteY12" fmla="*/ 862148 h 862148"/>
              <a:gd name="connsiteX13" fmla="*/ 0 w 2714331"/>
              <a:gd name="connsiteY13" fmla="*/ 413831 h 862148"/>
              <a:gd name="connsiteX14" fmla="*/ 0 w 2714331"/>
              <a:gd name="connsiteY14" fmla="*/ 0 h 86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4331" h="862148" fill="none" extrusionOk="0">
                <a:moveTo>
                  <a:pt x="0" y="0"/>
                </a:moveTo>
                <a:cubicBezTo>
                  <a:pt x="164525" y="-2746"/>
                  <a:pt x="423411" y="57354"/>
                  <a:pt x="542866" y="0"/>
                </a:cubicBezTo>
                <a:cubicBezTo>
                  <a:pt x="662321" y="-57354"/>
                  <a:pt x="844986" y="29192"/>
                  <a:pt x="1004302" y="0"/>
                </a:cubicBezTo>
                <a:cubicBezTo>
                  <a:pt x="1163618" y="-29192"/>
                  <a:pt x="1292451" y="17430"/>
                  <a:pt x="1492882" y="0"/>
                </a:cubicBezTo>
                <a:cubicBezTo>
                  <a:pt x="1693313" y="-17430"/>
                  <a:pt x="1842424" y="48859"/>
                  <a:pt x="1981462" y="0"/>
                </a:cubicBezTo>
                <a:cubicBezTo>
                  <a:pt x="2120500" y="-48859"/>
                  <a:pt x="2406070" y="16546"/>
                  <a:pt x="2714331" y="0"/>
                </a:cubicBezTo>
                <a:cubicBezTo>
                  <a:pt x="2742065" y="112284"/>
                  <a:pt x="2661444" y="290843"/>
                  <a:pt x="2714331" y="448317"/>
                </a:cubicBezTo>
                <a:cubicBezTo>
                  <a:pt x="2767218" y="605791"/>
                  <a:pt x="2702862" y="729378"/>
                  <a:pt x="2714331" y="862148"/>
                </a:cubicBezTo>
                <a:cubicBezTo>
                  <a:pt x="2556494" y="873797"/>
                  <a:pt x="2296876" y="822849"/>
                  <a:pt x="2117178" y="862148"/>
                </a:cubicBezTo>
                <a:cubicBezTo>
                  <a:pt x="1937480" y="901447"/>
                  <a:pt x="1826381" y="839145"/>
                  <a:pt x="1628599" y="862148"/>
                </a:cubicBezTo>
                <a:cubicBezTo>
                  <a:pt x="1430817" y="885151"/>
                  <a:pt x="1354552" y="851141"/>
                  <a:pt x="1085732" y="862148"/>
                </a:cubicBezTo>
                <a:cubicBezTo>
                  <a:pt x="816912" y="873155"/>
                  <a:pt x="792046" y="807414"/>
                  <a:pt x="624296" y="862148"/>
                </a:cubicBezTo>
                <a:cubicBezTo>
                  <a:pt x="456546" y="916882"/>
                  <a:pt x="245114" y="800428"/>
                  <a:pt x="0" y="862148"/>
                </a:cubicBezTo>
                <a:cubicBezTo>
                  <a:pt x="-35637" y="747296"/>
                  <a:pt x="18258" y="632150"/>
                  <a:pt x="0" y="413831"/>
                </a:cubicBezTo>
                <a:cubicBezTo>
                  <a:pt x="-18258" y="195512"/>
                  <a:pt x="15899" y="83426"/>
                  <a:pt x="0" y="0"/>
                </a:cubicBezTo>
                <a:close/>
              </a:path>
              <a:path w="2714331" h="862148" stroke="0" extrusionOk="0">
                <a:moveTo>
                  <a:pt x="0" y="0"/>
                </a:moveTo>
                <a:cubicBezTo>
                  <a:pt x="259405" y="-54703"/>
                  <a:pt x="340268" y="58081"/>
                  <a:pt x="542866" y="0"/>
                </a:cubicBezTo>
                <a:cubicBezTo>
                  <a:pt x="745464" y="-58081"/>
                  <a:pt x="844113" y="58902"/>
                  <a:pt x="1112876" y="0"/>
                </a:cubicBezTo>
                <a:cubicBezTo>
                  <a:pt x="1381639" y="-58902"/>
                  <a:pt x="1439111" y="51061"/>
                  <a:pt x="1574312" y="0"/>
                </a:cubicBezTo>
                <a:cubicBezTo>
                  <a:pt x="1709513" y="-51061"/>
                  <a:pt x="1907996" y="10677"/>
                  <a:pt x="2144321" y="0"/>
                </a:cubicBezTo>
                <a:cubicBezTo>
                  <a:pt x="2380646" y="-10677"/>
                  <a:pt x="2515376" y="10612"/>
                  <a:pt x="2714331" y="0"/>
                </a:cubicBezTo>
                <a:cubicBezTo>
                  <a:pt x="2754582" y="163587"/>
                  <a:pt x="2700073" y="231198"/>
                  <a:pt x="2714331" y="448317"/>
                </a:cubicBezTo>
                <a:cubicBezTo>
                  <a:pt x="2728589" y="665436"/>
                  <a:pt x="2696324" y="777294"/>
                  <a:pt x="2714331" y="862148"/>
                </a:cubicBezTo>
                <a:cubicBezTo>
                  <a:pt x="2549735" y="925341"/>
                  <a:pt x="2345624" y="860650"/>
                  <a:pt x="2144321" y="862148"/>
                </a:cubicBezTo>
                <a:cubicBezTo>
                  <a:pt x="1943018" y="863646"/>
                  <a:pt x="1817664" y="841662"/>
                  <a:pt x="1547169" y="862148"/>
                </a:cubicBezTo>
                <a:cubicBezTo>
                  <a:pt x="1276674" y="882634"/>
                  <a:pt x="1246930" y="803177"/>
                  <a:pt x="1031446" y="862148"/>
                </a:cubicBezTo>
                <a:cubicBezTo>
                  <a:pt x="815962" y="921119"/>
                  <a:pt x="676137" y="834315"/>
                  <a:pt x="542866" y="862148"/>
                </a:cubicBezTo>
                <a:cubicBezTo>
                  <a:pt x="409595" y="889981"/>
                  <a:pt x="221521" y="831522"/>
                  <a:pt x="0" y="862148"/>
                </a:cubicBezTo>
                <a:cubicBezTo>
                  <a:pt x="-34342" y="673150"/>
                  <a:pt x="19761" y="632217"/>
                  <a:pt x="0" y="431074"/>
                </a:cubicBezTo>
                <a:cubicBezTo>
                  <a:pt x="-19761" y="229931"/>
                  <a:pt x="30510" y="19333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أعلى الصخور </a:t>
            </a:r>
            <a:endParaRPr lang="en-AE" sz="28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66F0B-4B20-4EAC-A8B6-14837BCD7B24}"/>
              </a:ext>
            </a:extLst>
          </p:cNvPr>
          <p:cNvSpPr/>
          <p:nvPr/>
        </p:nvSpPr>
        <p:spPr>
          <a:xfrm>
            <a:off x="2473915" y="4676503"/>
            <a:ext cx="2714331" cy="862148"/>
          </a:xfrm>
          <a:custGeom>
            <a:avLst/>
            <a:gdLst>
              <a:gd name="connsiteX0" fmla="*/ 0 w 2714331"/>
              <a:gd name="connsiteY0" fmla="*/ 0 h 862148"/>
              <a:gd name="connsiteX1" fmla="*/ 542866 w 2714331"/>
              <a:gd name="connsiteY1" fmla="*/ 0 h 862148"/>
              <a:gd name="connsiteX2" fmla="*/ 1004302 w 2714331"/>
              <a:gd name="connsiteY2" fmla="*/ 0 h 862148"/>
              <a:gd name="connsiteX3" fmla="*/ 1492882 w 2714331"/>
              <a:gd name="connsiteY3" fmla="*/ 0 h 862148"/>
              <a:gd name="connsiteX4" fmla="*/ 1981462 w 2714331"/>
              <a:gd name="connsiteY4" fmla="*/ 0 h 862148"/>
              <a:gd name="connsiteX5" fmla="*/ 2714331 w 2714331"/>
              <a:gd name="connsiteY5" fmla="*/ 0 h 862148"/>
              <a:gd name="connsiteX6" fmla="*/ 2714331 w 2714331"/>
              <a:gd name="connsiteY6" fmla="*/ 448317 h 862148"/>
              <a:gd name="connsiteX7" fmla="*/ 2714331 w 2714331"/>
              <a:gd name="connsiteY7" fmla="*/ 862148 h 862148"/>
              <a:gd name="connsiteX8" fmla="*/ 2117178 w 2714331"/>
              <a:gd name="connsiteY8" fmla="*/ 862148 h 862148"/>
              <a:gd name="connsiteX9" fmla="*/ 1628599 w 2714331"/>
              <a:gd name="connsiteY9" fmla="*/ 862148 h 862148"/>
              <a:gd name="connsiteX10" fmla="*/ 1085732 w 2714331"/>
              <a:gd name="connsiteY10" fmla="*/ 862148 h 862148"/>
              <a:gd name="connsiteX11" fmla="*/ 624296 w 2714331"/>
              <a:gd name="connsiteY11" fmla="*/ 862148 h 862148"/>
              <a:gd name="connsiteX12" fmla="*/ 0 w 2714331"/>
              <a:gd name="connsiteY12" fmla="*/ 862148 h 862148"/>
              <a:gd name="connsiteX13" fmla="*/ 0 w 2714331"/>
              <a:gd name="connsiteY13" fmla="*/ 413831 h 862148"/>
              <a:gd name="connsiteX14" fmla="*/ 0 w 2714331"/>
              <a:gd name="connsiteY14" fmla="*/ 0 h 86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4331" h="862148" fill="none" extrusionOk="0">
                <a:moveTo>
                  <a:pt x="0" y="0"/>
                </a:moveTo>
                <a:cubicBezTo>
                  <a:pt x="164525" y="-2746"/>
                  <a:pt x="423411" y="57354"/>
                  <a:pt x="542866" y="0"/>
                </a:cubicBezTo>
                <a:cubicBezTo>
                  <a:pt x="662321" y="-57354"/>
                  <a:pt x="844986" y="29192"/>
                  <a:pt x="1004302" y="0"/>
                </a:cubicBezTo>
                <a:cubicBezTo>
                  <a:pt x="1163618" y="-29192"/>
                  <a:pt x="1292451" y="17430"/>
                  <a:pt x="1492882" y="0"/>
                </a:cubicBezTo>
                <a:cubicBezTo>
                  <a:pt x="1693313" y="-17430"/>
                  <a:pt x="1842424" y="48859"/>
                  <a:pt x="1981462" y="0"/>
                </a:cubicBezTo>
                <a:cubicBezTo>
                  <a:pt x="2120500" y="-48859"/>
                  <a:pt x="2406070" y="16546"/>
                  <a:pt x="2714331" y="0"/>
                </a:cubicBezTo>
                <a:cubicBezTo>
                  <a:pt x="2742065" y="112284"/>
                  <a:pt x="2661444" y="290843"/>
                  <a:pt x="2714331" y="448317"/>
                </a:cubicBezTo>
                <a:cubicBezTo>
                  <a:pt x="2767218" y="605791"/>
                  <a:pt x="2702862" y="729378"/>
                  <a:pt x="2714331" y="862148"/>
                </a:cubicBezTo>
                <a:cubicBezTo>
                  <a:pt x="2556494" y="873797"/>
                  <a:pt x="2296876" y="822849"/>
                  <a:pt x="2117178" y="862148"/>
                </a:cubicBezTo>
                <a:cubicBezTo>
                  <a:pt x="1937480" y="901447"/>
                  <a:pt x="1826381" y="839145"/>
                  <a:pt x="1628599" y="862148"/>
                </a:cubicBezTo>
                <a:cubicBezTo>
                  <a:pt x="1430817" y="885151"/>
                  <a:pt x="1354552" y="851141"/>
                  <a:pt x="1085732" y="862148"/>
                </a:cubicBezTo>
                <a:cubicBezTo>
                  <a:pt x="816912" y="873155"/>
                  <a:pt x="792046" y="807414"/>
                  <a:pt x="624296" y="862148"/>
                </a:cubicBezTo>
                <a:cubicBezTo>
                  <a:pt x="456546" y="916882"/>
                  <a:pt x="245114" y="800428"/>
                  <a:pt x="0" y="862148"/>
                </a:cubicBezTo>
                <a:cubicBezTo>
                  <a:pt x="-35637" y="747296"/>
                  <a:pt x="18258" y="632150"/>
                  <a:pt x="0" y="413831"/>
                </a:cubicBezTo>
                <a:cubicBezTo>
                  <a:pt x="-18258" y="195512"/>
                  <a:pt x="15899" y="83426"/>
                  <a:pt x="0" y="0"/>
                </a:cubicBezTo>
                <a:close/>
              </a:path>
              <a:path w="2714331" h="862148" stroke="0" extrusionOk="0">
                <a:moveTo>
                  <a:pt x="0" y="0"/>
                </a:moveTo>
                <a:cubicBezTo>
                  <a:pt x="259405" y="-54703"/>
                  <a:pt x="340268" y="58081"/>
                  <a:pt x="542866" y="0"/>
                </a:cubicBezTo>
                <a:cubicBezTo>
                  <a:pt x="745464" y="-58081"/>
                  <a:pt x="844113" y="58902"/>
                  <a:pt x="1112876" y="0"/>
                </a:cubicBezTo>
                <a:cubicBezTo>
                  <a:pt x="1381639" y="-58902"/>
                  <a:pt x="1439111" y="51061"/>
                  <a:pt x="1574312" y="0"/>
                </a:cubicBezTo>
                <a:cubicBezTo>
                  <a:pt x="1709513" y="-51061"/>
                  <a:pt x="1907996" y="10677"/>
                  <a:pt x="2144321" y="0"/>
                </a:cubicBezTo>
                <a:cubicBezTo>
                  <a:pt x="2380646" y="-10677"/>
                  <a:pt x="2515376" y="10612"/>
                  <a:pt x="2714331" y="0"/>
                </a:cubicBezTo>
                <a:cubicBezTo>
                  <a:pt x="2754582" y="163587"/>
                  <a:pt x="2700073" y="231198"/>
                  <a:pt x="2714331" y="448317"/>
                </a:cubicBezTo>
                <a:cubicBezTo>
                  <a:pt x="2728589" y="665436"/>
                  <a:pt x="2696324" y="777294"/>
                  <a:pt x="2714331" y="862148"/>
                </a:cubicBezTo>
                <a:cubicBezTo>
                  <a:pt x="2549735" y="925341"/>
                  <a:pt x="2345624" y="860650"/>
                  <a:pt x="2144321" y="862148"/>
                </a:cubicBezTo>
                <a:cubicBezTo>
                  <a:pt x="1943018" y="863646"/>
                  <a:pt x="1817664" y="841662"/>
                  <a:pt x="1547169" y="862148"/>
                </a:cubicBezTo>
                <a:cubicBezTo>
                  <a:pt x="1276674" y="882634"/>
                  <a:pt x="1246930" y="803177"/>
                  <a:pt x="1031446" y="862148"/>
                </a:cubicBezTo>
                <a:cubicBezTo>
                  <a:pt x="815962" y="921119"/>
                  <a:pt x="676137" y="834315"/>
                  <a:pt x="542866" y="862148"/>
                </a:cubicBezTo>
                <a:cubicBezTo>
                  <a:pt x="409595" y="889981"/>
                  <a:pt x="221521" y="831522"/>
                  <a:pt x="0" y="862148"/>
                </a:cubicBezTo>
                <a:cubicBezTo>
                  <a:pt x="-34342" y="673150"/>
                  <a:pt x="19761" y="632217"/>
                  <a:pt x="0" y="431074"/>
                </a:cubicBezTo>
                <a:cubicBezTo>
                  <a:pt x="-19761" y="229931"/>
                  <a:pt x="30510" y="19333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بين الأعشاب</a:t>
            </a:r>
            <a:endParaRPr lang="en-AE" sz="2800" b="1" dirty="0">
              <a:solidFill>
                <a:schemeClr val="tx1"/>
              </a:solidFill>
            </a:endParaRPr>
          </a:p>
        </p:txBody>
      </p:sp>
      <p:pic>
        <p:nvPicPr>
          <p:cNvPr id="12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E241AB29-2578-4DDF-9719-DBB2E162F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5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8DE8D531-6E76-4723-BD09-D7A8B23174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6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0182252D-CCEC-4779-BD6D-7CDEDB139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CD3091-5DFF-4DD6-B66E-9020C34C0567}"/>
              </a:ext>
            </a:extLst>
          </p:cNvPr>
          <p:cNvSpPr/>
          <p:nvPr/>
        </p:nvSpPr>
        <p:spPr>
          <a:xfrm>
            <a:off x="3932344" y="96813"/>
            <a:ext cx="46410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l" rtl="1">
              <a:buFont typeface="Arial" panose="020B0604020202020204" pitchFamily="34" charset="0"/>
              <a:buChar char="•"/>
            </a:pPr>
            <a:r>
              <a:rPr lang="ar-A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أين يبني الغراب عشه ؟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D3B519-BBFD-4135-848A-B197950838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53285" y="6519436"/>
            <a:ext cx="2719185" cy="432309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FB60DEF4-B330-4205-A9F8-7F19ED14CC70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التقويم البنائي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165684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25469 -0.26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34" y="-130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0.36628 -0.01482 L 0.36862 -0.02662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4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677 -0.01366 L 0.35677 -0.01343 C 0.36068 -0.02639 0.36394 -0.03982 0.36849 -0.05185 C 0.37045 -0.05718 0.37331 -0.06111 0.37605 -0.06528 C 0.38295 -0.0757 0.39024 -0.08565 0.3974 -0.09584 C 0.39922 -0.09815 0.40078 -0.10139 0.40274 -0.10324 C 0.40743 -0.10787 0.41224 -0.11158 0.41667 -0.11667 C 0.42513 -0.12616 0.43347 -0.13611 0.44141 -0.14722 C 0.4517 -0.16158 0.46094 -0.1757 0.4724 -0.18727 C 0.48334 -0.19815 0.49453 -0.20764 0.5056 -0.2176 C 0.50847 -0.22037 0.51133 -0.22269 0.5142 -0.22523 C 0.51784 -0.22847 0.52097 -0.23403 0.52487 -0.23496 C 0.52787 -0.23542 0.53529 -0.23681 0.53881 -0.23866 C 0.54922 -0.24422 0.54362 -0.24699 0.55925 -0.25764 C 0.56381 -0.26088 0.56875 -0.2632 0.57318 -0.26713 C 0.5767 -0.27037 0.57995 -0.27593 0.58386 -0.27685 L 0.59245 -0.27871 C 0.59349 -0.2794 0.59453 -0.2801 0.59571 -0.28056 C 0.59779 -0.28148 0.6 -0.28148 0.60209 -0.28241 C 0.60365 -0.28334 0.60482 -0.28565 0.60638 -0.28635 C 0.60951 -0.2875 0.61276 -0.28727 0.61602 -0.2882 C 0.61967 -0.28912 0.62305 -0.2919 0.6267 -0.2919 L 0.66107 -0.2919 L 0.66107 -0.29167 " pathEditMode="relative" rAng="0" ptsTypes="AAAAAAAAAAAAAAAAAAAAAA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139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87 -0.26111 L -0.25287 -0.26088 C -0.24896 -0.27385 -0.24571 -0.28727 -0.24115 -0.29931 C -0.2392 -0.30463 -0.23633 -0.30857 -0.2336 -0.31273 C -0.2267 -0.32315 -0.21941 -0.3331 -0.21224 -0.34329 C -0.21042 -0.3456 -0.20886 -0.34885 -0.20691 -0.3507 C -0.20222 -0.35533 -0.1974 -0.35903 -0.19297 -0.36412 C -0.18451 -0.37361 -0.17618 -0.38357 -0.16823 -0.39468 C -0.15795 -0.40903 -0.1487 -0.42315 -0.13724 -0.43473 C -0.12631 -0.4456 -0.11511 -0.4551 -0.10404 -0.46505 C -0.10118 -0.46783 -0.09831 -0.47014 -0.09545 -0.47269 C -0.0918 -0.47593 -0.08868 -0.48148 -0.08477 -0.48241 C -0.08178 -0.48287 -0.07435 -0.48426 -0.07084 -0.48611 C -0.06042 -0.49167 -0.06602 -0.49445 -0.0504 -0.5051 C -0.04584 -0.50834 -0.04089 -0.51065 -0.03646 -0.51459 C -0.03295 -0.51783 -0.02969 -0.52338 -0.02579 -0.52431 L -0.01719 -0.52616 C -0.01615 -0.52685 -0.01511 -0.52755 -0.01394 -0.52801 C -0.01185 -0.52894 -0.00964 -0.52894 -0.00756 -0.52986 C -0.00599 -0.53079 -0.00482 -0.5331 -0.00326 -0.5338 C -0.00013 -0.53496 0.00312 -0.53473 0.00638 -0.53565 C 0.01002 -0.53658 0.01341 -0.53935 0.01705 -0.53935 L 0.05143 -0.53935 L 0.05143 -0.53912 " pathEditMode="relative" rAng="0" ptsTypes="AAAAAAAAAAAAAAAAAAAAAA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31 -0.55394 L 0.07565 -0.41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703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784 -0.28241 L 0.66784 -0.28241 C 0.67852 -0.29213 0.68842 -0.3051 0.69987 -0.31111 C 0.72435 -0.32408 0.74974 -0.33148 0.77487 -0.33959 C 0.78282 -0.34213 0.7905 -0.34607 0.79844 -0.34722 C 0.81198 -0.34931 0.82565 -0.34861 0.8392 -0.34931 C 0.85495 -0.3676 0.8681 -0.3963 0.88633 -0.4044 C 0.89493 -0.40834 0.90365 -0.41111 0.91198 -0.41597 C 0.92123 -0.4213 0.92969 -0.42917 0.93881 -0.43496 C 0.94375 -0.4382 0.9487 -0.44167 0.95378 -0.44445 C 0.95664 -0.44607 0.95951 -0.44699 0.96237 -0.44838 C 0.96342 -0.44885 0.96446 -0.44954 0.96563 -0.45023 C 0.96953 -0.45834 0.97292 -0.4676 0.97735 -0.475 C 0.98112 -0.48102 0.98581 -0.48519 0.99024 -0.49005 C 1.00808 -0.50996 1.00183 -0.49908 1.00743 -0.50903 L 1.03529 -0.57963 " pathEditMode="relative" ptsTypes="AAAAAAAAAAAAAA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7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0118F0F-1040-4745-A90F-038EE1BD0C8D}"/>
              </a:ext>
            </a:extLst>
          </p:cNvPr>
          <p:cNvSpPr/>
          <p:nvPr/>
        </p:nvSpPr>
        <p:spPr>
          <a:xfrm>
            <a:off x="3577565" y="96813"/>
            <a:ext cx="60644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l" rtl="1">
              <a:buFont typeface="Arial" panose="020B0604020202020204" pitchFamily="34" charset="0"/>
              <a:buChar char="•"/>
            </a:pPr>
            <a:r>
              <a:rPr lang="ar-AE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الأشياء ال</a:t>
            </a:r>
            <a:r>
              <a:rPr lang="ar-A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براقة التي يجمعها: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B8FC4B-8A5D-4B37-8975-5D00610AA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7829" y="1978275"/>
            <a:ext cx="3416423" cy="1935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520C49-54F8-48E2-BF1E-02F4AAC76C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569" t="5609"/>
          <a:stretch/>
        </p:blipFill>
        <p:spPr>
          <a:xfrm>
            <a:off x="0" y="0"/>
            <a:ext cx="3783060" cy="695174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ECEA828-C35A-4472-83AB-335C8E539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380045" y="2913006"/>
            <a:ext cx="1628097" cy="1365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ED2670-4E77-4B28-B8BF-C239386D12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68084" y="4811953"/>
            <a:ext cx="694373" cy="5912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CB2330C-4916-420B-A2AC-0E5A2D80D439}"/>
              </a:ext>
            </a:extLst>
          </p:cNvPr>
          <p:cNvSpPr/>
          <p:nvPr/>
        </p:nvSpPr>
        <p:spPr>
          <a:xfrm>
            <a:off x="8408942" y="4676503"/>
            <a:ext cx="2028281" cy="862148"/>
          </a:xfrm>
          <a:custGeom>
            <a:avLst/>
            <a:gdLst>
              <a:gd name="connsiteX0" fmla="*/ 0 w 2028281"/>
              <a:gd name="connsiteY0" fmla="*/ 0 h 862148"/>
              <a:gd name="connsiteX1" fmla="*/ 507070 w 2028281"/>
              <a:gd name="connsiteY1" fmla="*/ 0 h 862148"/>
              <a:gd name="connsiteX2" fmla="*/ 1054706 w 2028281"/>
              <a:gd name="connsiteY2" fmla="*/ 0 h 862148"/>
              <a:gd name="connsiteX3" fmla="*/ 1561776 w 2028281"/>
              <a:gd name="connsiteY3" fmla="*/ 0 h 862148"/>
              <a:gd name="connsiteX4" fmla="*/ 2028281 w 2028281"/>
              <a:gd name="connsiteY4" fmla="*/ 0 h 862148"/>
              <a:gd name="connsiteX5" fmla="*/ 2028281 w 2028281"/>
              <a:gd name="connsiteY5" fmla="*/ 405210 h 862148"/>
              <a:gd name="connsiteX6" fmla="*/ 2028281 w 2028281"/>
              <a:gd name="connsiteY6" fmla="*/ 862148 h 862148"/>
              <a:gd name="connsiteX7" fmla="*/ 1480645 w 2028281"/>
              <a:gd name="connsiteY7" fmla="*/ 862148 h 862148"/>
              <a:gd name="connsiteX8" fmla="*/ 993858 w 2028281"/>
              <a:gd name="connsiteY8" fmla="*/ 862148 h 862148"/>
              <a:gd name="connsiteX9" fmla="*/ 446222 w 2028281"/>
              <a:gd name="connsiteY9" fmla="*/ 862148 h 862148"/>
              <a:gd name="connsiteX10" fmla="*/ 0 w 2028281"/>
              <a:gd name="connsiteY10" fmla="*/ 862148 h 862148"/>
              <a:gd name="connsiteX11" fmla="*/ 0 w 2028281"/>
              <a:gd name="connsiteY11" fmla="*/ 413831 h 862148"/>
              <a:gd name="connsiteX12" fmla="*/ 0 w 2028281"/>
              <a:gd name="connsiteY12" fmla="*/ 0 h 86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8281" h="862148" fill="none" extrusionOk="0">
                <a:moveTo>
                  <a:pt x="0" y="0"/>
                </a:moveTo>
                <a:cubicBezTo>
                  <a:pt x="215364" y="-58213"/>
                  <a:pt x="303790" y="56123"/>
                  <a:pt x="507070" y="0"/>
                </a:cubicBezTo>
                <a:cubicBezTo>
                  <a:pt x="710350" y="-56123"/>
                  <a:pt x="931306" y="4974"/>
                  <a:pt x="1054706" y="0"/>
                </a:cubicBezTo>
                <a:cubicBezTo>
                  <a:pt x="1178106" y="-4974"/>
                  <a:pt x="1428579" y="35560"/>
                  <a:pt x="1561776" y="0"/>
                </a:cubicBezTo>
                <a:cubicBezTo>
                  <a:pt x="1694973" y="-35560"/>
                  <a:pt x="1839735" y="23721"/>
                  <a:pt x="2028281" y="0"/>
                </a:cubicBezTo>
                <a:cubicBezTo>
                  <a:pt x="2038203" y="165493"/>
                  <a:pt x="2004790" y="248204"/>
                  <a:pt x="2028281" y="405210"/>
                </a:cubicBezTo>
                <a:cubicBezTo>
                  <a:pt x="2051772" y="562216"/>
                  <a:pt x="2006793" y="753960"/>
                  <a:pt x="2028281" y="862148"/>
                </a:cubicBezTo>
                <a:cubicBezTo>
                  <a:pt x="1834521" y="924585"/>
                  <a:pt x="1754134" y="853896"/>
                  <a:pt x="1480645" y="862148"/>
                </a:cubicBezTo>
                <a:cubicBezTo>
                  <a:pt x="1207156" y="870400"/>
                  <a:pt x="1225664" y="858357"/>
                  <a:pt x="993858" y="862148"/>
                </a:cubicBezTo>
                <a:cubicBezTo>
                  <a:pt x="762052" y="865939"/>
                  <a:pt x="561598" y="858375"/>
                  <a:pt x="446222" y="862148"/>
                </a:cubicBezTo>
                <a:cubicBezTo>
                  <a:pt x="330846" y="865921"/>
                  <a:pt x="169757" y="845740"/>
                  <a:pt x="0" y="862148"/>
                </a:cubicBezTo>
                <a:cubicBezTo>
                  <a:pt x="-2710" y="731893"/>
                  <a:pt x="19906" y="592779"/>
                  <a:pt x="0" y="413831"/>
                </a:cubicBezTo>
                <a:cubicBezTo>
                  <a:pt x="-19906" y="234883"/>
                  <a:pt x="22891" y="110524"/>
                  <a:pt x="0" y="0"/>
                </a:cubicBezTo>
                <a:close/>
              </a:path>
              <a:path w="2028281" h="862148" stroke="0" extrusionOk="0">
                <a:moveTo>
                  <a:pt x="0" y="0"/>
                </a:moveTo>
                <a:cubicBezTo>
                  <a:pt x="248562" y="-27371"/>
                  <a:pt x="314106" y="54166"/>
                  <a:pt x="507070" y="0"/>
                </a:cubicBezTo>
                <a:cubicBezTo>
                  <a:pt x="700034" y="-54166"/>
                  <a:pt x="798610" y="24533"/>
                  <a:pt x="1034423" y="0"/>
                </a:cubicBezTo>
                <a:cubicBezTo>
                  <a:pt x="1270236" y="-24533"/>
                  <a:pt x="1400051" y="51117"/>
                  <a:pt x="1521211" y="0"/>
                </a:cubicBezTo>
                <a:cubicBezTo>
                  <a:pt x="1642371" y="-51117"/>
                  <a:pt x="1802960" y="18417"/>
                  <a:pt x="2028281" y="0"/>
                </a:cubicBezTo>
                <a:cubicBezTo>
                  <a:pt x="2060147" y="88003"/>
                  <a:pt x="1988913" y="296525"/>
                  <a:pt x="2028281" y="413831"/>
                </a:cubicBezTo>
                <a:cubicBezTo>
                  <a:pt x="2067649" y="531137"/>
                  <a:pt x="1986083" y="736167"/>
                  <a:pt x="2028281" y="862148"/>
                </a:cubicBezTo>
                <a:cubicBezTo>
                  <a:pt x="1822315" y="922398"/>
                  <a:pt x="1748851" y="816479"/>
                  <a:pt x="1521211" y="862148"/>
                </a:cubicBezTo>
                <a:cubicBezTo>
                  <a:pt x="1293571" y="907817"/>
                  <a:pt x="1120330" y="832446"/>
                  <a:pt x="973575" y="862148"/>
                </a:cubicBezTo>
                <a:cubicBezTo>
                  <a:pt x="826820" y="891850"/>
                  <a:pt x="638754" y="815319"/>
                  <a:pt x="466505" y="862148"/>
                </a:cubicBezTo>
                <a:cubicBezTo>
                  <a:pt x="294256" y="908977"/>
                  <a:pt x="132158" y="836875"/>
                  <a:pt x="0" y="862148"/>
                </a:cubicBezTo>
                <a:cubicBezTo>
                  <a:pt x="-11421" y="740057"/>
                  <a:pt x="12614" y="598109"/>
                  <a:pt x="0" y="431074"/>
                </a:cubicBezTo>
                <a:cubicBezTo>
                  <a:pt x="-12614" y="264039"/>
                  <a:pt x="15694" y="19695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9030276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صخور </a:t>
            </a:r>
            <a:endParaRPr lang="en-AE" sz="4400" b="1" dirty="0">
              <a:solidFill>
                <a:schemeClr val="tx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5BF370D-0FE0-47A9-BB73-10E3A63CA3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97412" y="1952149"/>
            <a:ext cx="694373" cy="59124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A38E78A-92EB-453D-BEF0-F6C44F4FD8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86344" y="4765861"/>
            <a:ext cx="723462" cy="7727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7DE0F8-FF6B-430A-A803-8A30E41ED4A3}"/>
              </a:ext>
            </a:extLst>
          </p:cNvPr>
          <p:cNvSpPr/>
          <p:nvPr/>
        </p:nvSpPr>
        <p:spPr>
          <a:xfrm>
            <a:off x="5291304" y="4682489"/>
            <a:ext cx="2028281" cy="862148"/>
          </a:xfrm>
          <a:custGeom>
            <a:avLst/>
            <a:gdLst>
              <a:gd name="connsiteX0" fmla="*/ 0 w 2028281"/>
              <a:gd name="connsiteY0" fmla="*/ 0 h 862148"/>
              <a:gd name="connsiteX1" fmla="*/ 486787 w 2028281"/>
              <a:gd name="connsiteY1" fmla="*/ 0 h 862148"/>
              <a:gd name="connsiteX2" fmla="*/ 973575 w 2028281"/>
              <a:gd name="connsiteY2" fmla="*/ 0 h 862148"/>
              <a:gd name="connsiteX3" fmla="*/ 1480645 w 2028281"/>
              <a:gd name="connsiteY3" fmla="*/ 0 h 862148"/>
              <a:gd name="connsiteX4" fmla="*/ 2028281 w 2028281"/>
              <a:gd name="connsiteY4" fmla="*/ 0 h 862148"/>
              <a:gd name="connsiteX5" fmla="*/ 2028281 w 2028281"/>
              <a:gd name="connsiteY5" fmla="*/ 422453 h 862148"/>
              <a:gd name="connsiteX6" fmla="*/ 2028281 w 2028281"/>
              <a:gd name="connsiteY6" fmla="*/ 862148 h 862148"/>
              <a:gd name="connsiteX7" fmla="*/ 1582059 w 2028281"/>
              <a:gd name="connsiteY7" fmla="*/ 862148 h 862148"/>
              <a:gd name="connsiteX8" fmla="*/ 1034423 w 2028281"/>
              <a:gd name="connsiteY8" fmla="*/ 862148 h 862148"/>
              <a:gd name="connsiteX9" fmla="*/ 567919 w 2028281"/>
              <a:gd name="connsiteY9" fmla="*/ 862148 h 862148"/>
              <a:gd name="connsiteX10" fmla="*/ 0 w 2028281"/>
              <a:gd name="connsiteY10" fmla="*/ 862148 h 862148"/>
              <a:gd name="connsiteX11" fmla="*/ 0 w 2028281"/>
              <a:gd name="connsiteY11" fmla="*/ 431074 h 862148"/>
              <a:gd name="connsiteX12" fmla="*/ 0 w 2028281"/>
              <a:gd name="connsiteY12" fmla="*/ 0 h 86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8281" h="862148" fill="none" extrusionOk="0">
                <a:moveTo>
                  <a:pt x="0" y="0"/>
                </a:moveTo>
                <a:cubicBezTo>
                  <a:pt x="182266" y="-18095"/>
                  <a:pt x="356236" y="34534"/>
                  <a:pt x="486787" y="0"/>
                </a:cubicBezTo>
                <a:cubicBezTo>
                  <a:pt x="617338" y="-34534"/>
                  <a:pt x="865649" y="40168"/>
                  <a:pt x="973575" y="0"/>
                </a:cubicBezTo>
                <a:cubicBezTo>
                  <a:pt x="1081501" y="-40168"/>
                  <a:pt x="1227744" y="48867"/>
                  <a:pt x="1480645" y="0"/>
                </a:cubicBezTo>
                <a:cubicBezTo>
                  <a:pt x="1733546" y="-48867"/>
                  <a:pt x="1864460" y="62100"/>
                  <a:pt x="2028281" y="0"/>
                </a:cubicBezTo>
                <a:cubicBezTo>
                  <a:pt x="2058166" y="104758"/>
                  <a:pt x="2010575" y="305380"/>
                  <a:pt x="2028281" y="422453"/>
                </a:cubicBezTo>
                <a:cubicBezTo>
                  <a:pt x="2045987" y="539526"/>
                  <a:pt x="2001454" y="659774"/>
                  <a:pt x="2028281" y="862148"/>
                </a:cubicBezTo>
                <a:cubicBezTo>
                  <a:pt x="1829624" y="903855"/>
                  <a:pt x="1682775" y="854922"/>
                  <a:pt x="1582059" y="862148"/>
                </a:cubicBezTo>
                <a:cubicBezTo>
                  <a:pt x="1481343" y="869374"/>
                  <a:pt x="1148819" y="851273"/>
                  <a:pt x="1034423" y="862148"/>
                </a:cubicBezTo>
                <a:cubicBezTo>
                  <a:pt x="920027" y="873023"/>
                  <a:pt x="720887" y="848251"/>
                  <a:pt x="567919" y="862148"/>
                </a:cubicBezTo>
                <a:cubicBezTo>
                  <a:pt x="414951" y="876045"/>
                  <a:pt x="179386" y="831216"/>
                  <a:pt x="0" y="862148"/>
                </a:cubicBezTo>
                <a:cubicBezTo>
                  <a:pt x="-48655" y="662957"/>
                  <a:pt x="18935" y="539902"/>
                  <a:pt x="0" y="431074"/>
                </a:cubicBezTo>
                <a:cubicBezTo>
                  <a:pt x="-18935" y="322246"/>
                  <a:pt x="38147" y="194147"/>
                  <a:pt x="0" y="0"/>
                </a:cubicBezTo>
                <a:close/>
              </a:path>
              <a:path w="2028281" h="862148" stroke="0" extrusionOk="0">
                <a:moveTo>
                  <a:pt x="0" y="0"/>
                </a:moveTo>
                <a:cubicBezTo>
                  <a:pt x="192715" y="-60228"/>
                  <a:pt x="370869" y="50594"/>
                  <a:pt x="547636" y="0"/>
                </a:cubicBezTo>
                <a:cubicBezTo>
                  <a:pt x="724403" y="-50594"/>
                  <a:pt x="913403" y="11705"/>
                  <a:pt x="1054706" y="0"/>
                </a:cubicBezTo>
                <a:cubicBezTo>
                  <a:pt x="1196009" y="-11705"/>
                  <a:pt x="1380109" y="54485"/>
                  <a:pt x="1521211" y="0"/>
                </a:cubicBezTo>
                <a:cubicBezTo>
                  <a:pt x="1662314" y="-54485"/>
                  <a:pt x="1808414" y="50917"/>
                  <a:pt x="2028281" y="0"/>
                </a:cubicBezTo>
                <a:cubicBezTo>
                  <a:pt x="2053275" y="172224"/>
                  <a:pt x="2022228" y="326493"/>
                  <a:pt x="2028281" y="439695"/>
                </a:cubicBezTo>
                <a:cubicBezTo>
                  <a:pt x="2034334" y="552897"/>
                  <a:pt x="1980391" y="744106"/>
                  <a:pt x="2028281" y="862148"/>
                </a:cubicBezTo>
                <a:cubicBezTo>
                  <a:pt x="1892202" y="866637"/>
                  <a:pt x="1746436" y="833483"/>
                  <a:pt x="1541494" y="862148"/>
                </a:cubicBezTo>
                <a:cubicBezTo>
                  <a:pt x="1336552" y="890813"/>
                  <a:pt x="1163835" y="818995"/>
                  <a:pt x="1034423" y="862148"/>
                </a:cubicBezTo>
                <a:cubicBezTo>
                  <a:pt x="905011" y="905301"/>
                  <a:pt x="714980" y="803627"/>
                  <a:pt x="486787" y="862148"/>
                </a:cubicBezTo>
                <a:cubicBezTo>
                  <a:pt x="258594" y="920669"/>
                  <a:pt x="231252" y="817096"/>
                  <a:pt x="0" y="862148"/>
                </a:cubicBezTo>
                <a:cubicBezTo>
                  <a:pt x="-1612" y="749838"/>
                  <a:pt x="24797" y="649043"/>
                  <a:pt x="0" y="456938"/>
                </a:cubicBezTo>
                <a:cubicBezTo>
                  <a:pt x="-24797" y="264833"/>
                  <a:pt x="31996" y="12840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128796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ذَهب </a:t>
            </a:r>
            <a:endParaRPr lang="en-AE" sz="4400" b="1" dirty="0">
              <a:solidFill>
                <a:schemeClr val="tx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DD16F05-C567-4CB1-A2DE-AB17C6E1F2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1185231" y="2453619"/>
            <a:ext cx="1645822" cy="17084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9E81297-442D-45D6-B9C0-0B4DEA21FDF2}"/>
              </a:ext>
            </a:extLst>
          </p:cNvPr>
          <p:cNvSpPr/>
          <p:nvPr/>
        </p:nvSpPr>
        <p:spPr>
          <a:xfrm>
            <a:off x="2508901" y="4676503"/>
            <a:ext cx="2028281" cy="862148"/>
          </a:xfrm>
          <a:custGeom>
            <a:avLst/>
            <a:gdLst>
              <a:gd name="connsiteX0" fmla="*/ 0 w 2028281"/>
              <a:gd name="connsiteY0" fmla="*/ 0 h 862148"/>
              <a:gd name="connsiteX1" fmla="*/ 486787 w 2028281"/>
              <a:gd name="connsiteY1" fmla="*/ 0 h 862148"/>
              <a:gd name="connsiteX2" fmla="*/ 973575 w 2028281"/>
              <a:gd name="connsiteY2" fmla="*/ 0 h 862148"/>
              <a:gd name="connsiteX3" fmla="*/ 1480645 w 2028281"/>
              <a:gd name="connsiteY3" fmla="*/ 0 h 862148"/>
              <a:gd name="connsiteX4" fmla="*/ 2028281 w 2028281"/>
              <a:gd name="connsiteY4" fmla="*/ 0 h 862148"/>
              <a:gd name="connsiteX5" fmla="*/ 2028281 w 2028281"/>
              <a:gd name="connsiteY5" fmla="*/ 422453 h 862148"/>
              <a:gd name="connsiteX6" fmla="*/ 2028281 w 2028281"/>
              <a:gd name="connsiteY6" fmla="*/ 862148 h 862148"/>
              <a:gd name="connsiteX7" fmla="*/ 1582059 w 2028281"/>
              <a:gd name="connsiteY7" fmla="*/ 862148 h 862148"/>
              <a:gd name="connsiteX8" fmla="*/ 1034423 w 2028281"/>
              <a:gd name="connsiteY8" fmla="*/ 862148 h 862148"/>
              <a:gd name="connsiteX9" fmla="*/ 567919 w 2028281"/>
              <a:gd name="connsiteY9" fmla="*/ 862148 h 862148"/>
              <a:gd name="connsiteX10" fmla="*/ 0 w 2028281"/>
              <a:gd name="connsiteY10" fmla="*/ 862148 h 862148"/>
              <a:gd name="connsiteX11" fmla="*/ 0 w 2028281"/>
              <a:gd name="connsiteY11" fmla="*/ 431074 h 862148"/>
              <a:gd name="connsiteX12" fmla="*/ 0 w 2028281"/>
              <a:gd name="connsiteY12" fmla="*/ 0 h 86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8281" h="862148" fill="none" extrusionOk="0">
                <a:moveTo>
                  <a:pt x="0" y="0"/>
                </a:moveTo>
                <a:cubicBezTo>
                  <a:pt x="182266" y="-18095"/>
                  <a:pt x="356236" y="34534"/>
                  <a:pt x="486787" y="0"/>
                </a:cubicBezTo>
                <a:cubicBezTo>
                  <a:pt x="617338" y="-34534"/>
                  <a:pt x="865649" y="40168"/>
                  <a:pt x="973575" y="0"/>
                </a:cubicBezTo>
                <a:cubicBezTo>
                  <a:pt x="1081501" y="-40168"/>
                  <a:pt x="1227744" y="48867"/>
                  <a:pt x="1480645" y="0"/>
                </a:cubicBezTo>
                <a:cubicBezTo>
                  <a:pt x="1733546" y="-48867"/>
                  <a:pt x="1864460" y="62100"/>
                  <a:pt x="2028281" y="0"/>
                </a:cubicBezTo>
                <a:cubicBezTo>
                  <a:pt x="2058166" y="104758"/>
                  <a:pt x="2010575" y="305380"/>
                  <a:pt x="2028281" y="422453"/>
                </a:cubicBezTo>
                <a:cubicBezTo>
                  <a:pt x="2045987" y="539526"/>
                  <a:pt x="2001454" y="659774"/>
                  <a:pt x="2028281" y="862148"/>
                </a:cubicBezTo>
                <a:cubicBezTo>
                  <a:pt x="1829624" y="903855"/>
                  <a:pt x="1682775" y="854922"/>
                  <a:pt x="1582059" y="862148"/>
                </a:cubicBezTo>
                <a:cubicBezTo>
                  <a:pt x="1481343" y="869374"/>
                  <a:pt x="1148819" y="851273"/>
                  <a:pt x="1034423" y="862148"/>
                </a:cubicBezTo>
                <a:cubicBezTo>
                  <a:pt x="920027" y="873023"/>
                  <a:pt x="720887" y="848251"/>
                  <a:pt x="567919" y="862148"/>
                </a:cubicBezTo>
                <a:cubicBezTo>
                  <a:pt x="414951" y="876045"/>
                  <a:pt x="179386" y="831216"/>
                  <a:pt x="0" y="862148"/>
                </a:cubicBezTo>
                <a:cubicBezTo>
                  <a:pt x="-48655" y="662957"/>
                  <a:pt x="18935" y="539902"/>
                  <a:pt x="0" y="431074"/>
                </a:cubicBezTo>
                <a:cubicBezTo>
                  <a:pt x="-18935" y="322246"/>
                  <a:pt x="38147" y="194147"/>
                  <a:pt x="0" y="0"/>
                </a:cubicBezTo>
                <a:close/>
              </a:path>
              <a:path w="2028281" h="862148" stroke="0" extrusionOk="0">
                <a:moveTo>
                  <a:pt x="0" y="0"/>
                </a:moveTo>
                <a:cubicBezTo>
                  <a:pt x="192715" y="-60228"/>
                  <a:pt x="370869" y="50594"/>
                  <a:pt x="547636" y="0"/>
                </a:cubicBezTo>
                <a:cubicBezTo>
                  <a:pt x="724403" y="-50594"/>
                  <a:pt x="913403" y="11705"/>
                  <a:pt x="1054706" y="0"/>
                </a:cubicBezTo>
                <a:cubicBezTo>
                  <a:pt x="1196009" y="-11705"/>
                  <a:pt x="1380109" y="54485"/>
                  <a:pt x="1521211" y="0"/>
                </a:cubicBezTo>
                <a:cubicBezTo>
                  <a:pt x="1662314" y="-54485"/>
                  <a:pt x="1808414" y="50917"/>
                  <a:pt x="2028281" y="0"/>
                </a:cubicBezTo>
                <a:cubicBezTo>
                  <a:pt x="2053275" y="172224"/>
                  <a:pt x="2022228" y="326493"/>
                  <a:pt x="2028281" y="439695"/>
                </a:cubicBezTo>
                <a:cubicBezTo>
                  <a:pt x="2034334" y="552897"/>
                  <a:pt x="1980391" y="744106"/>
                  <a:pt x="2028281" y="862148"/>
                </a:cubicBezTo>
                <a:cubicBezTo>
                  <a:pt x="1892202" y="866637"/>
                  <a:pt x="1746436" y="833483"/>
                  <a:pt x="1541494" y="862148"/>
                </a:cubicBezTo>
                <a:cubicBezTo>
                  <a:pt x="1336552" y="890813"/>
                  <a:pt x="1163835" y="818995"/>
                  <a:pt x="1034423" y="862148"/>
                </a:cubicBezTo>
                <a:cubicBezTo>
                  <a:pt x="905011" y="905301"/>
                  <a:pt x="714980" y="803627"/>
                  <a:pt x="486787" y="862148"/>
                </a:cubicBezTo>
                <a:cubicBezTo>
                  <a:pt x="258594" y="920669"/>
                  <a:pt x="231252" y="817096"/>
                  <a:pt x="0" y="862148"/>
                </a:cubicBezTo>
                <a:cubicBezTo>
                  <a:pt x="-1612" y="749838"/>
                  <a:pt x="24797" y="649043"/>
                  <a:pt x="0" y="456938"/>
                </a:cubicBezTo>
                <a:cubicBezTo>
                  <a:pt x="-24797" y="264833"/>
                  <a:pt x="31996" y="12840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128796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أوراق </a:t>
            </a:r>
            <a:endParaRPr lang="en-AE" sz="4400" b="1" dirty="0">
              <a:solidFill>
                <a:schemeClr val="tx1"/>
              </a:solidFill>
            </a:endParaRPr>
          </a:p>
        </p:txBody>
      </p:sp>
      <p:pic>
        <p:nvPicPr>
          <p:cNvPr id="17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C261A7FB-2E05-4DC7-BF10-46A84123C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8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6B4FFB73-70F7-4D3D-9987-0D6D6B5EC0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9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FB6FE5A8-AC97-493C-841E-F7E9165DD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4C8F4F-337C-4BBF-9D8A-2652D87E49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53285" y="6519436"/>
            <a:ext cx="2719185" cy="432309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26CF21B2-E249-48DB-808B-1F8C50CEF198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التقويم البنائي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185963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.0043 -0.27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3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8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0.36628 -0.01482 L 0.36862 -0.02662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4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677 -0.01366 L 0.35677 -0.01343 C 0.36068 -0.02639 0.36394 -0.03982 0.36849 -0.05185 C 0.37045 -0.05718 0.37331 -0.06111 0.37605 -0.06528 C 0.38295 -0.0757 0.39024 -0.08565 0.3974 -0.09584 C 0.39922 -0.09815 0.40078 -0.10139 0.40274 -0.10324 C 0.40743 -0.10787 0.41224 -0.11158 0.41667 -0.11667 C 0.42513 -0.12616 0.43347 -0.13611 0.44141 -0.14722 C 0.4517 -0.16158 0.46094 -0.1757 0.4724 -0.18727 C 0.48334 -0.19815 0.49453 -0.20764 0.5056 -0.2176 C 0.50847 -0.22037 0.51133 -0.22269 0.5142 -0.22523 C 0.51784 -0.22847 0.52097 -0.23403 0.52487 -0.23496 C 0.52787 -0.23542 0.53529 -0.23681 0.53881 -0.23866 C 0.54922 -0.24422 0.54362 -0.24699 0.55925 -0.25764 C 0.56381 -0.26088 0.56875 -0.2632 0.57318 -0.26713 C 0.5767 -0.27037 0.57995 -0.27593 0.58386 -0.27685 L 0.59245 -0.27871 C 0.59349 -0.2794 0.59453 -0.2801 0.59571 -0.28056 C 0.59779 -0.28148 0.6 -0.28148 0.60209 -0.28241 C 0.60365 -0.28334 0.60482 -0.28565 0.60638 -0.28635 C 0.60951 -0.2875 0.61276 -0.28727 0.61602 -0.2882 C 0.61967 -0.28912 0.62305 -0.2919 0.6267 -0.2919 L 0.66107 -0.2919 L 0.66107 -0.29167 " pathEditMode="relative" rAng="0" ptsTypes="AAAAAAAAAAAAAAAAAAAAAA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139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9 -0.28218 L 0.00859 -0.28195 C 0.0125 -0.29491 0.01576 -0.30834 0.02031 -0.32037 C 0.02227 -0.3257 0.02513 -0.32963 0.02786 -0.3338 C 0.03477 -0.34422 0.04206 -0.35394 0.04922 -0.36435 C 0.05104 -0.36667 0.0526 -0.36991 0.05456 -0.37176 C 0.05924 -0.37639 0.06406 -0.3801 0.06849 -0.38519 C 0.07695 -0.39445 0.08529 -0.40463 0.09323 -0.41574 C 0.10352 -0.4301 0.11276 -0.44422 0.12422 -0.45579 C 0.13516 -0.46667 0.14635 -0.47616 0.15742 -0.48611 C 0.16029 -0.48889 0.16315 -0.49121 0.16602 -0.49375 C 0.16966 -0.49699 0.17279 -0.50255 0.17669 -0.50347 C 0.17969 -0.50394 0.18711 -0.50533 0.19063 -0.50718 C 0.20104 -0.51273 0.19544 -0.51551 0.21107 -0.52616 C 0.21563 -0.5294 0.22057 -0.53172 0.225 -0.53565 C 0.22852 -0.53889 0.23177 -0.54445 0.23568 -0.54537 L 0.24427 -0.54722 C 0.24531 -0.54792 0.24635 -0.54861 0.24753 -0.54908 C 0.24961 -0.55 0.25182 -0.55 0.25391 -0.55093 C 0.25547 -0.55185 0.25664 -0.55417 0.2582 -0.55486 C 0.26133 -0.55602 0.26458 -0.55579 0.26784 -0.55672 C 0.27148 -0.55764 0.27487 -0.56042 0.27852 -0.56042 L 0.31289 -0.56042 L 0.31289 -0.56019 " pathEditMode="relative" rAng="0" ptsTypes="AAAAAAAAAAAAAAAAAAAAAA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11 -0.55394 L 0.31849 -0.4166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685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784 -0.28241 L 0.66784 -0.28241 C 0.67852 -0.29213 0.68842 -0.3051 0.69987 -0.31111 C 0.72435 -0.32408 0.74974 -0.33148 0.77487 -0.33959 C 0.78282 -0.34213 0.7905 -0.34607 0.79844 -0.34722 C 0.81198 -0.34931 0.82565 -0.34861 0.8392 -0.34931 C 0.85495 -0.3676 0.8681 -0.3963 0.88633 -0.4044 C 0.89493 -0.40834 0.90365 -0.41111 0.91198 -0.41597 C 0.92123 -0.4213 0.92969 -0.42917 0.93881 -0.43496 C 0.94375 -0.4382 0.9487 -0.44167 0.95378 -0.44445 C 0.95664 -0.44607 0.95951 -0.44699 0.96237 -0.44838 C 0.96342 -0.44885 0.96446 -0.44954 0.96563 -0.45023 C 0.96953 -0.45834 0.97292 -0.4676 0.97735 -0.475 C 0.98112 -0.48102 0.98581 -0.48519 0.99024 -0.49005 C 1.00808 -0.50996 1.00183 -0.49908 1.00743 -0.50903 L 1.03529 -0.57963 " pathEditMode="relative" ptsTypes="AAAAAAAAAAAAAA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7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9BFFC6F-C367-42B7-BBDA-C76E656E81BA}"/>
              </a:ext>
            </a:extLst>
          </p:cNvPr>
          <p:cNvSpPr/>
          <p:nvPr/>
        </p:nvSpPr>
        <p:spPr>
          <a:xfrm>
            <a:off x="3932344" y="96813"/>
            <a:ext cx="46570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l" rtl="1">
              <a:buFont typeface="Arial" panose="020B0604020202020204" pitchFamily="34" charset="0"/>
              <a:buChar char="•"/>
            </a:pPr>
            <a:r>
              <a:rPr lang="ar-AE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 أصبح لونه أبيض</a:t>
            </a:r>
            <a:r>
              <a:rPr lang="ar-A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؟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B8FC4B-8A5D-4B37-8975-5D00610AA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7829" y="1978275"/>
            <a:ext cx="3416423" cy="1935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520C49-54F8-48E2-BF1E-02F4AAC76C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569" t="5609"/>
          <a:stretch/>
        </p:blipFill>
        <p:spPr>
          <a:xfrm>
            <a:off x="0" y="0"/>
            <a:ext cx="3783060" cy="695174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ECEA828-C35A-4472-83AB-335C8E539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380045" y="2913006"/>
            <a:ext cx="1628097" cy="1365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ED2670-4E77-4B28-B8BF-C239386D12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68084" y="4811953"/>
            <a:ext cx="694373" cy="5912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CB2330C-4916-420B-A2AC-0E5A2D80D439}"/>
              </a:ext>
            </a:extLst>
          </p:cNvPr>
          <p:cNvSpPr/>
          <p:nvPr/>
        </p:nvSpPr>
        <p:spPr>
          <a:xfrm>
            <a:off x="8408942" y="4676503"/>
            <a:ext cx="2911099" cy="862148"/>
          </a:xfrm>
          <a:custGeom>
            <a:avLst/>
            <a:gdLst>
              <a:gd name="connsiteX0" fmla="*/ 0 w 2911099"/>
              <a:gd name="connsiteY0" fmla="*/ 0 h 862148"/>
              <a:gd name="connsiteX1" fmla="*/ 523998 w 2911099"/>
              <a:gd name="connsiteY1" fmla="*/ 0 h 862148"/>
              <a:gd name="connsiteX2" fmla="*/ 1106218 w 2911099"/>
              <a:gd name="connsiteY2" fmla="*/ 0 h 862148"/>
              <a:gd name="connsiteX3" fmla="*/ 1688437 w 2911099"/>
              <a:gd name="connsiteY3" fmla="*/ 0 h 862148"/>
              <a:gd name="connsiteX4" fmla="*/ 2270657 w 2911099"/>
              <a:gd name="connsiteY4" fmla="*/ 0 h 862148"/>
              <a:gd name="connsiteX5" fmla="*/ 2911099 w 2911099"/>
              <a:gd name="connsiteY5" fmla="*/ 0 h 862148"/>
              <a:gd name="connsiteX6" fmla="*/ 2911099 w 2911099"/>
              <a:gd name="connsiteY6" fmla="*/ 448317 h 862148"/>
              <a:gd name="connsiteX7" fmla="*/ 2911099 w 2911099"/>
              <a:gd name="connsiteY7" fmla="*/ 862148 h 862148"/>
              <a:gd name="connsiteX8" fmla="*/ 2387101 w 2911099"/>
              <a:gd name="connsiteY8" fmla="*/ 862148 h 862148"/>
              <a:gd name="connsiteX9" fmla="*/ 1804881 w 2911099"/>
              <a:gd name="connsiteY9" fmla="*/ 862148 h 862148"/>
              <a:gd name="connsiteX10" fmla="*/ 1222662 w 2911099"/>
              <a:gd name="connsiteY10" fmla="*/ 862148 h 862148"/>
              <a:gd name="connsiteX11" fmla="*/ 698664 w 2911099"/>
              <a:gd name="connsiteY11" fmla="*/ 862148 h 862148"/>
              <a:gd name="connsiteX12" fmla="*/ 0 w 2911099"/>
              <a:gd name="connsiteY12" fmla="*/ 862148 h 862148"/>
              <a:gd name="connsiteX13" fmla="*/ 0 w 2911099"/>
              <a:gd name="connsiteY13" fmla="*/ 422453 h 862148"/>
              <a:gd name="connsiteX14" fmla="*/ 0 w 2911099"/>
              <a:gd name="connsiteY14" fmla="*/ 0 h 86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11099" h="862148" fill="none" extrusionOk="0">
                <a:moveTo>
                  <a:pt x="0" y="0"/>
                </a:moveTo>
                <a:cubicBezTo>
                  <a:pt x="226970" y="-50511"/>
                  <a:pt x="273400" y="5257"/>
                  <a:pt x="523998" y="0"/>
                </a:cubicBezTo>
                <a:cubicBezTo>
                  <a:pt x="774596" y="-5257"/>
                  <a:pt x="838346" y="54209"/>
                  <a:pt x="1106218" y="0"/>
                </a:cubicBezTo>
                <a:cubicBezTo>
                  <a:pt x="1374090" y="-54209"/>
                  <a:pt x="1535532" y="38890"/>
                  <a:pt x="1688437" y="0"/>
                </a:cubicBezTo>
                <a:cubicBezTo>
                  <a:pt x="1841342" y="-38890"/>
                  <a:pt x="2036417" y="27151"/>
                  <a:pt x="2270657" y="0"/>
                </a:cubicBezTo>
                <a:cubicBezTo>
                  <a:pt x="2504897" y="-27151"/>
                  <a:pt x="2596881" y="13448"/>
                  <a:pt x="2911099" y="0"/>
                </a:cubicBezTo>
                <a:cubicBezTo>
                  <a:pt x="2929566" y="174825"/>
                  <a:pt x="2898689" y="244702"/>
                  <a:pt x="2911099" y="448317"/>
                </a:cubicBezTo>
                <a:cubicBezTo>
                  <a:pt x="2923509" y="651932"/>
                  <a:pt x="2898742" y="695526"/>
                  <a:pt x="2911099" y="862148"/>
                </a:cubicBezTo>
                <a:cubicBezTo>
                  <a:pt x="2706190" y="895006"/>
                  <a:pt x="2496475" y="811859"/>
                  <a:pt x="2387101" y="862148"/>
                </a:cubicBezTo>
                <a:cubicBezTo>
                  <a:pt x="2277727" y="912437"/>
                  <a:pt x="2005396" y="852458"/>
                  <a:pt x="1804881" y="862148"/>
                </a:cubicBezTo>
                <a:cubicBezTo>
                  <a:pt x="1604366" y="871838"/>
                  <a:pt x="1412393" y="817584"/>
                  <a:pt x="1222662" y="862148"/>
                </a:cubicBezTo>
                <a:cubicBezTo>
                  <a:pt x="1032931" y="906712"/>
                  <a:pt x="811943" y="856469"/>
                  <a:pt x="698664" y="862148"/>
                </a:cubicBezTo>
                <a:cubicBezTo>
                  <a:pt x="585385" y="867827"/>
                  <a:pt x="177545" y="855347"/>
                  <a:pt x="0" y="862148"/>
                </a:cubicBezTo>
                <a:cubicBezTo>
                  <a:pt x="-42879" y="774054"/>
                  <a:pt x="51621" y="610941"/>
                  <a:pt x="0" y="422453"/>
                </a:cubicBezTo>
                <a:cubicBezTo>
                  <a:pt x="-51621" y="233966"/>
                  <a:pt x="10900" y="85858"/>
                  <a:pt x="0" y="0"/>
                </a:cubicBezTo>
                <a:close/>
              </a:path>
              <a:path w="2911099" h="862148" stroke="0" extrusionOk="0">
                <a:moveTo>
                  <a:pt x="0" y="0"/>
                </a:moveTo>
                <a:cubicBezTo>
                  <a:pt x="165652" y="-26974"/>
                  <a:pt x="299860" y="31019"/>
                  <a:pt x="523998" y="0"/>
                </a:cubicBezTo>
                <a:cubicBezTo>
                  <a:pt x="748136" y="-31019"/>
                  <a:pt x="893122" y="65706"/>
                  <a:pt x="1135329" y="0"/>
                </a:cubicBezTo>
                <a:cubicBezTo>
                  <a:pt x="1377536" y="-65706"/>
                  <a:pt x="1422732" y="13346"/>
                  <a:pt x="1630215" y="0"/>
                </a:cubicBezTo>
                <a:cubicBezTo>
                  <a:pt x="1837698" y="-13346"/>
                  <a:pt x="2007888" y="46410"/>
                  <a:pt x="2125102" y="0"/>
                </a:cubicBezTo>
                <a:cubicBezTo>
                  <a:pt x="2242316" y="-46410"/>
                  <a:pt x="2724516" y="39512"/>
                  <a:pt x="2911099" y="0"/>
                </a:cubicBezTo>
                <a:cubicBezTo>
                  <a:pt x="2918948" y="91260"/>
                  <a:pt x="2866362" y="307427"/>
                  <a:pt x="2911099" y="448317"/>
                </a:cubicBezTo>
                <a:cubicBezTo>
                  <a:pt x="2955836" y="589207"/>
                  <a:pt x="2863967" y="678061"/>
                  <a:pt x="2911099" y="862148"/>
                </a:cubicBezTo>
                <a:cubicBezTo>
                  <a:pt x="2774882" y="904962"/>
                  <a:pt x="2564423" y="812488"/>
                  <a:pt x="2328879" y="862148"/>
                </a:cubicBezTo>
                <a:cubicBezTo>
                  <a:pt x="2093335" y="911808"/>
                  <a:pt x="2011097" y="816186"/>
                  <a:pt x="1833992" y="862148"/>
                </a:cubicBezTo>
                <a:cubicBezTo>
                  <a:pt x="1656887" y="908110"/>
                  <a:pt x="1561836" y="842502"/>
                  <a:pt x="1339106" y="862148"/>
                </a:cubicBezTo>
                <a:cubicBezTo>
                  <a:pt x="1116376" y="881794"/>
                  <a:pt x="1057839" y="813320"/>
                  <a:pt x="815108" y="862148"/>
                </a:cubicBezTo>
                <a:cubicBezTo>
                  <a:pt x="572377" y="910976"/>
                  <a:pt x="252955" y="848451"/>
                  <a:pt x="0" y="862148"/>
                </a:cubicBezTo>
                <a:cubicBezTo>
                  <a:pt x="-22608" y="723233"/>
                  <a:pt x="29350" y="646732"/>
                  <a:pt x="0" y="439695"/>
                </a:cubicBezTo>
                <a:cubicBezTo>
                  <a:pt x="-29350" y="232658"/>
                  <a:pt x="46911" y="18975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8581125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دخل في دلو الصبغ الأبيض</a:t>
            </a:r>
            <a:endParaRPr lang="en-AE" sz="2800" b="1" dirty="0">
              <a:solidFill>
                <a:schemeClr val="tx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5BF370D-0FE0-47A9-BB73-10E3A63CA3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97412" y="1952149"/>
            <a:ext cx="694373" cy="5912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7DE0F8-FF6B-430A-A803-8A30E41ED4A3}"/>
              </a:ext>
            </a:extLst>
          </p:cNvPr>
          <p:cNvSpPr/>
          <p:nvPr/>
        </p:nvSpPr>
        <p:spPr>
          <a:xfrm>
            <a:off x="5208542" y="4674327"/>
            <a:ext cx="2911099" cy="862148"/>
          </a:xfrm>
          <a:custGeom>
            <a:avLst/>
            <a:gdLst>
              <a:gd name="connsiteX0" fmla="*/ 0 w 2911099"/>
              <a:gd name="connsiteY0" fmla="*/ 0 h 862148"/>
              <a:gd name="connsiteX1" fmla="*/ 494887 w 2911099"/>
              <a:gd name="connsiteY1" fmla="*/ 0 h 862148"/>
              <a:gd name="connsiteX2" fmla="*/ 1047996 w 2911099"/>
              <a:gd name="connsiteY2" fmla="*/ 0 h 862148"/>
              <a:gd name="connsiteX3" fmla="*/ 1571993 w 2911099"/>
              <a:gd name="connsiteY3" fmla="*/ 0 h 862148"/>
              <a:gd name="connsiteX4" fmla="*/ 2125102 w 2911099"/>
              <a:gd name="connsiteY4" fmla="*/ 0 h 862148"/>
              <a:gd name="connsiteX5" fmla="*/ 2911099 w 2911099"/>
              <a:gd name="connsiteY5" fmla="*/ 0 h 862148"/>
              <a:gd name="connsiteX6" fmla="*/ 2911099 w 2911099"/>
              <a:gd name="connsiteY6" fmla="*/ 413831 h 862148"/>
              <a:gd name="connsiteX7" fmla="*/ 2911099 w 2911099"/>
              <a:gd name="connsiteY7" fmla="*/ 862148 h 862148"/>
              <a:gd name="connsiteX8" fmla="*/ 2416212 w 2911099"/>
              <a:gd name="connsiteY8" fmla="*/ 862148 h 862148"/>
              <a:gd name="connsiteX9" fmla="*/ 1775770 w 2911099"/>
              <a:gd name="connsiteY9" fmla="*/ 862148 h 862148"/>
              <a:gd name="connsiteX10" fmla="*/ 1135329 w 2911099"/>
              <a:gd name="connsiteY10" fmla="*/ 862148 h 862148"/>
              <a:gd name="connsiteX11" fmla="*/ 553109 w 2911099"/>
              <a:gd name="connsiteY11" fmla="*/ 862148 h 862148"/>
              <a:gd name="connsiteX12" fmla="*/ 0 w 2911099"/>
              <a:gd name="connsiteY12" fmla="*/ 862148 h 862148"/>
              <a:gd name="connsiteX13" fmla="*/ 0 w 2911099"/>
              <a:gd name="connsiteY13" fmla="*/ 448317 h 862148"/>
              <a:gd name="connsiteX14" fmla="*/ 0 w 2911099"/>
              <a:gd name="connsiteY14" fmla="*/ 0 h 86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11099" h="862148" fill="none" extrusionOk="0">
                <a:moveTo>
                  <a:pt x="0" y="0"/>
                </a:moveTo>
                <a:cubicBezTo>
                  <a:pt x="198963" y="-26597"/>
                  <a:pt x="364594" y="48635"/>
                  <a:pt x="494887" y="0"/>
                </a:cubicBezTo>
                <a:cubicBezTo>
                  <a:pt x="625180" y="-48635"/>
                  <a:pt x="774057" y="18308"/>
                  <a:pt x="1047996" y="0"/>
                </a:cubicBezTo>
                <a:cubicBezTo>
                  <a:pt x="1321935" y="-18308"/>
                  <a:pt x="1396264" y="28215"/>
                  <a:pt x="1571993" y="0"/>
                </a:cubicBezTo>
                <a:cubicBezTo>
                  <a:pt x="1747722" y="-28215"/>
                  <a:pt x="1939081" y="30423"/>
                  <a:pt x="2125102" y="0"/>
                </a:cubicBezTo>
                <a:cubicBezTo>
                  <a:pt x="2311123" y="-30423"/>
                  <a:pt x="2681584" y="24286"/>
                  <a:pt x="2911099" y="0"/>
                </a:cubicBezTo>
                <a:cubicBezTo>
                  <a:pt x="2943607" y="98043"/>
                  <a:pt x="2875632" y="236247"/>
                  <a:pt x="2911099" y="413831"/>
                </a:cubicBezTo>
                <a:cubicBezTo>
                  <a:pt x="2946566" y="591415"/>
                  <a:pt x="2906609" y="639432"/>
                  <a:pt x="2911099" y="862148"/>
                </a:cubicBezTo>
                <a:cubicBezTo>
                  <a:pt x="2738553" y="907333"/>
                  <a:pt x="2581563" y="809546"/>
                  <a:pt x="2416212" y="862148"/>
                </a:cubicBezTo>
                <a:cubicBezTo>
                  <a:pt x="2250861" y="914750"/>
                  <a:pt x="1989994" y="822685"/>
                  <a:pt x="1775770" y="862148"/>
                </a:cubicBezTo>
                <a:cubicBezTo>
                  <a:pt x="1561546" y="901611"/>
                  <a:pt x="1376707" y="807951"/>
                  <a:pt x="1135329" y="862148"/>
                </a:cubicBezTo>
                <a:cubicBezTo>
                  <a:pt x="893951" y="916345"/>
                  <a:pt x="718313" y="857263"/>
                  <a:pt x="553109" y="862148"/>
                </a:cubicBezTo>
                <a:cubicBezTo>
                  <a:pt x="387905" y="867033"/>
                  <a:pt x="212818" y="810276"/>
                  <a:pt x="0" y="862148"/>
                </a:cubicBezTo>
                <a:cubicBezTo>
                  <a:pt x="-22461" y="755432"/>
                  <a:pt x="43150" y="604286"/>
                  <a:pt x="0" y="448317"/>
                </a:cubicBezTo>
                <a:cubicBezTo>
                  <a:pt x="-43150" y="292348"/>
                  <a:pt x="42421" y="97142"/>
                  <a:pt x="0" y="0"/>
                </a:cubicBezTo>
                <a:close/>
              </a:path>
              <a:path w="2911099" h="862148" stroke="0" extrusionOk="0">
                <a:moveTo>
                  <a:pt x="0" y="0"/>
                </a:moveTo>
                <a:cubicBezTo>
                  <a:pt x="169546" y="-7650"/>
                  <a:pt x="357144" y="52200"/>
                  <a:pt x="523998" y="0"/>
                </a:cubicBezTo>
                <a:cubicBezTo>
                  <a:pt x="690852" y="-52200"/>
                  <a:pt x="913444" y="40140"/>
                  <a:pt x="1047996" y="0"/>
                </a:cubicBezTo>
                <a:cubicBezTo>
                  <a:pt x="1182548" y="-40140"/>
                  <a:pt x="1395989" y="41364"/>
                  <a:pt x="1542882" y="0"/>
                </a:cubicBezTo>
                <a:cubicBezTo>
                  <a:pt x="1689775" y="-41364"/>
                  <a:pt x="1856765" y="36167"/>
                  <a:pt x="2125102" y="0"/>
                </a:cubicBezTo>
                <a:cubicBezTo>
                  <a:pt x="2393439" y="-36167"/>
                  <a:pt x="2674288" y="74078"/>
                  <a:pt x="2911099" y="0"/>
                </a:cubicBezTo>
                <a:cubicBezTo>
                  <a:pt x="2935886" y="93814"/>
                  <a:pt x="2868467" y="289761"/>
                  <a:pt x="2911099" y="422453"/>
                </a:cubicBezTo>
                <a:cubicBezTo>
                  <a:pt x="2953731" y="555145"/>
                  <a:pt x="2886210" y="693886"/>
                  <a:pt x="2911099" y="862148"/>
                </a:cubicBezTo>
                <a:cubicBezTo>
                  <a:pt x="2695832" y="890948"/>
                  <a:pt x="2580036" y="852037"/>
                  <a:pt x="2387101" y="862148"/>
                </a:cubicBezTo>
                <a:cubicBezTo>
                  <a:pt x="2194166" y="872259"/>
                  <a:pt x="2019461" y="835871"/>
                  <a:pt x="1863103" y="862148"/>
                </a:cubicBezTo>
                <a:cubicBezTo>
                  <a:pt x="1706745" y="888425"/>
                  <a:pt x="1549358" y="849212"/>
                  <a:pt x="1368217" y="862148"/>
                </a:cubicBezTo>
                <a:cubicBezTo>
                  <a:pt x="1187076" y="875084"/>
                  <a:pt x="1045559" y="840811"/>
                  <a:pt x="844219" y="862148"/>
                </a:cubicBezTo>
                <a:cubicBezTo>
                  <a:pt x="642879" y="883485"/>
                  <a:pt x="215116" y="829205"/>
                  <a:pt x="0" y="862148"/>
                </a:cubicBezTo>
                <a:cubicBezTo>
                  <a:pt x="-6245" y="758279"/>
                  <a:pt x="941" y="577453"/>
                  <a:pt x="0" y="456938"/>
                </a:cubicBezTo>
                <a:cubicBezTo>
                  <a:pt x="-941" y="336423"/>
                  <a:pt x="50017" y="17721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1708871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سقط في كيس الطحين</a:t>
            </a:r>
            <a:endParaRPr lang="en-AE" sz="2800" b="1" dirty="0">
              <a:solidFill>
                <a:schemeClr val="tx1"/>
              </a:solidFill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3F6105C-FA0B-499A-8A43-51A510623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52950" y="1919119"/>
            <a:ext cx="723462" cy="77278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68BDE06-4A3F-45C1-B929-F90BE14A75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65034" y="4866505"/>
            <a:ext cx="952500" cy="571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811BF78-3E9A-4EFC-9C11-5ADD28881EB8}"/>
              </a:ext>
            </a:extLst>
          </p:cNvPr>
          <p:cNvSpPr/>
          <p:nvPr/>
        </p:nvSpPr>
        <p:spPr>
          <a:xfrm>
            <a:off x="2008142" y="4636383"/>
            <a:ext cx="2911099" cy="862148"/>
          </a:xfrm>
          <a:custGeom>
            <a:avLst/>
            <a:gdLst>
              <a:gd name="connsiteX0" fmla="*/ 0 w 2911099"/>
              <a:gd name="connsiteY0" fmla="*/ 0 h 862148"/>
              <a:gd name="connsiteX1" fmla="*/ 640442 w 2911099"/>
              <a:gd name="connsiteY1" fmla="*/ 0 h 862148"/>
              <a:gd name="connsiteX2" fmla="*/ 1135329 w 2911099"/>
              <a:gd name="connsiteY2" fmla="*/ 0 h 862148"/>
              <a:gd name="connsiteX3" fmla="*/ 1746659 w 2911099"/>
              <a:gd name="connsiteY3" fmla="*/ 0 h 862148"/>
              <a:gd name="connsiteX4" fmla="*/ 2299768 w 2911099"/>
              <a:gd name="connsiteY4" fmla="*/ 0 h 862148"/>
              <a:gd name="connsiteX5" fmla="*/ 2911099 w 2911099"/>
              <a:gd name="connsiteY5" fmla="*/ 0 h 862148"/>
              <a:gd name="connsiteX6" fmla="*/ 2911099 w 2911099"/>
              <a:gd name="connsiteY6" fmla="*/ 439695 h 862148"/>
              <a:gd name="connsiteX7" fmla="*/ 2911099 w 2911099"/>
              <a:gd name="connsiteY7" fmla="*/ 862148 h 862148"/>
              <a:gd name="connsiteX8" fmla="*/ 2416212 w 2911099"/>
              <a:gd name="connsiteY8" fmla="*/ 862148 h 862148"/>
              <a:gd name="connsiteX9" fmla="*/ 1833992 w 2911099"/>
              <a:gd name="connsiteY9" fmla="*/ 862148 h 862148"/>
              <a:gd name="connsiteX10" fmla="*/ 1251773 w 2911099"/>
              <a:gd name="connsiteY10" fmla="*/ 862148 h 862148"/>
              <a:gd name="connsiteX11" fmla="*/ 698664 w 2911099"/>
              <a:gd name="connsiteY11" fmla="*/ 862148 h 862148"/>
              <a:gd name="connsiteX12" fmla="*/ 0 w 2911099"/>
              <a:gd name="connsiteY12" fmla="*/ 862148 h 862148"/>
              <a:gd name="connsiteX13" fmla="*/ 0 w 2911099"/>
              <a:gd name="connsiteY13" fmla="*/ 456938 h 862148"/>
              <a:gd name="connsiteX14" fmla="*/ 0 w 2911099"/>
              <a:gd name="connsiteY14" fmla="*/ 0 h 86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11099" h="862148" fill="none" extrusionOk="0">
                <a:moveTo>
                  <a:pt x="0" y="0"/>
                </a:moveTo>
                <a:cubicBezTo>
                  <a:pt x="166315" y="-49384"/>
                  <a:pt x="453612" y="24285"/>
                  <a:pt x="640442" y="0"/>
                </a:cubicBezTo>
                <a:cubicBezTo>
                  <a:pt x="827272" y="-24285"/>
                  <a:pt x="910680" y="53841"/>
                  <a:pt x="1135329" y="0"/>
                </a:cubicBezTo>
                <a:cubicBezTo>
                  <a:pt x="1359978" y="-53841"/>
                  <a:pt x="1517341" y="9554"/>
                  <a:pt x="1746659" y="0"/>
                </a:cubicBezTo>
                <a:cubicBezTo>
                  <a:pt x="1975977" y="-9554"/>
                  <a:pt x="2097078" y="43673"/>
                  <a:pt x="2299768" y="0"/>
                </a:cubicBezTo>
                <a:cubicBezTo>
                  <a:pt x="2502458" y="-43673"/>
                  <a:pt x="2643221" y="22367"/>
                  <a:pt x="2911099" y="0"/>
                </a:cubicBezTo>
                <a:cubicBezTo>
                  <a:pt x="2931064" y="160975"/>
                  <a:pt x="2892545" y="237422"/>
                  <a:pt x="2911099" y="439695"/>
                </a:cubicBezTo>
                <a:cubicBezTo>
                  <a:pt x="2929653" y="641968"/>
                  <a:pt x="2867982" y="765346"/>
                  <a:pt x="2911099" y="862148"/>
                </a:cubicBezTo>
                <a:cubicBezTo>
                  <a:pt x="2713619" y="882693"/>
                  <a:pt x="2650246" y="858481"/>
                  <a:pt x="2416212" y="862148"/>
                </a:cubicBezTo>
                <a:cubicBezTo>
                  <a:pt x="2182178" y="865815"/>
                  <a:pt x="2104887" y="832017"/>
                  <a:pt x="1833992" y="862148"/>
                </a:cubicBezTo>
                <a:cubicBezTo>
                  <a:pt x="1563097" y="892279"/>
                  <a:pt x="1539074" y="805985"/>
                  <a:pt x="1251773" y="862148"/>
                </a:cubicBezTo>
                <a:cubicBezTo>
                  <a:pt x="964472" y="918311"/>
                  <a:pt x="927787" y="812276"/>
                  <a:pt x="698664" y="862148"/>
                </a:cubicBezTo>
                <a:cubicBezTo>
                  <a:pt x="469541" y="912020"/>
                  <a:pt x="299286" y="791746"/>
                  <a:pt x="0" y="862148"/>
                </a:cubicBezTo>
                <a:cubicBezTo>
                  <a:pt x="-1260" y="758366"/>
                  <a:pt x="46775" y="613086"/>
                  <a:pt x="0" y="456938"/>
                </a:cubicBezTo>
                <a:cubicBezTo>
                  <a:pt x="-46775" y="300790"/>
                  <a:pt x="1015" y="176091"/>
                  <a:pt x="0" y="0"/>
                </a:cubicBezTo>
                <a:close/>
              </a:path>
              <a:path w="2911099" h="862148" stroke="0" extrusionOk="0">
                <a:moveTo>
                  <a:pt x="0" y="0"/>
                </a:moveTo>
                <a:cubicBezTo>
                  <a:pt x="212682" y="-22828"/>
                  <a:pt x="364688" y="8989"/>
                  <a:pt x="640442" y="0"/>
                </a:cubicBezTo>
                <a:cubicBezTo>
                  <a:pt x="916196" y="-8989"/>
                  <a:pt x="1119546" y="48410"/>
                  <a:pt x="1280884" y="0"/>
                </a:cubicBezTo>
                <a:cubicBezTo>
                  <a:pt x="1442222" y="-48410"/>
                  <a:pt x="1563842" y="48227"/>
                  <a:pt x="1804881" y="0"/>
                </a:cubicBezTo>
                <a:cubicBezTo>
                  <a:pt x="2045920" y="-48227"/>
                  <a:pt x="2499532" y="53671"/>
                  <a:pt x="2911099" y="0"/>
                </a:cubicBezTo>
                <a:cubicBezTo>
                  <a:pt x="2949037" y="153816"/>
                  <a:pt x="2909805" y="307700"/>
                  <a:pt x="2911099" y="413831"/>
                </a:cubicBezTo>
                <a:cubicBezTo>
                  <a:pt x="2912393" y="519962"/>
                  <a:pt x="2857520" y="680388"/>
                  <a:pt x="2911099" y="862148"/>
                </a:cubicBezTo>
                <a:cubicBezTo>
                  <a:pt x="2638886" y="894078"/>
                  <a:pt x="2483417" y="837034"/>
                  <a:pt x="2270657" y="862148"/>
                </a:cubicBezTo>
                <a:cubicBezTo>
                  <a:pt x="2057897" y="887262"/>
                  <a:pt x="1930428" y="810903"/>
                  <a:pt x="1775770" y="862148"/>
                </a:cubicBezTo>
                <a:cubicBezTo>
                  <a:pt x="1621112" y="913393"/>
                  <a:pt x="1476398" y="853884"/>
                  <a:pt x="1251773" y="862148"/>
                </a:cubicBezTo>
                <a:cubicBezTo>
                  <a:pt x="1027148" y="870412"/>
                  <a:pt x="952692" y="824805"/>
                  <a:pt x="698664" y="862148"/>
                </a:cubicBezTo>
                <a:cubicBezTo>
                  <a:pt x="444636" y="899491"/>
                  <a:pt x="251203" y="849613"/>
                  <a:pt x="0" y="862148"/>
                </a:cubicBezTo>
                <a:cubicBezTo>
                  <a:pt x="-17922" y="733410"/>
                  <a:pt x="38061" y="630452"/>
                  <a:pt x="0" y="431074"/>
                </a:cubicBezTo>
                <a:cubicBezTo>
                  <a:pt x="-38061" y="231696"/>
                  <a:pt x="19191" y="19613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951867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دخل في كيس الطحين</a:t>
            </a:r>
            <a:endParaRPr lang="en-AE" sz="2800" b="1" dirty="0">
              <a:solidFill>
                <a:schemeClr val="tx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DD16F05-C567-4CB1-A2DE-AB17C6E1F2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>
            <a:off x="1185231" y="2453619"/>
            <a:ext cx="1645822" cy="1708401"/>
          </a:xfrm>
          <a:prstGeom prst="rect">
            <a:avLst/>
          </a:prstGeom>
        </p:spPr>
      </p:pic>
      <p:pic>
        <p:nvPicPr>
          <p:cNvPr id="18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10D6BBB1-09D2-4F09-9ECA-6C7B10125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9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2DC76B25-A12C-429F-8253-D6EB751986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0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27AA96D3-2B6F-420A-9A8A-EB023072D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0F5774-E326-4D51-ABC2-5609F6892F3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53285" y="6519436"/>
            <a:ext cx="2719185" cy="432309"/>
          </a:xfrm>
          <a:prstGeom prst="rect">
            <a:avLst/>
          </a:prstGeom>
        </p:spPr>
      </p:pic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EAE352C5-BAF2-492C-9861-C08D9C78EC84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التقويم البنائي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46315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18997 -0.2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141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0.36628 -0.01482 L 0.36862 -0.02662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4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677 -0.01366 L 0.35677 -0.01343 C 0.36068 -0.02639 0.36394 -0.03982 0.36849 -0.05185 C 0.37045 -0.05718 0.37331 -0.06111 0.37605 -0.06528 C 0.38295 -0.0757 0.39024 -0.08565 0.3974 -0.09584 C 0.39922 -0.09815 0.40078 -0.10139 0.40274 -0.10324 C 0.40743 -0.10787 0.41224 -0.11158 0.41667 -0.11667 C 0.42513 -0.12616 0.43347 -0.13611 0.44141 -0.14722 C 0.4517 -0.16158 0.46094 -0.1757 0.4724 -0.18727 C 0.48334 -0.19815 0.49453 -0.20764 0.5056 -0.2176 C 0.50847 -0.22037 0.51133 -0.22269 0.5142 -0.22523 C 0.51784 -0.22847 0.52097 -0.23403 0.52487 -0.23496 C 0.52787 -0.23542 0.53529 -0.23681 0.53881 -0.23866 C 0.54922 -0.24422 0.54362 -0.24699 0.55925 -0.25764 C 0.56381 -0.26088 0.56875 -0.2632 0.57318 -0.26713 C 0.5767 -0.27037 0.57995 -0.27593 0.58386 -0.27685 L 0.59245 -0.27871 C 0.59349 -0.2794 0.59453 -0.2801 0.59571 -0.28056 C 0.59779 -0.28148 0.6 -0.28148 0.60209 -0.28241 C 0.60365 -0.28334 0.60482 -0.28565 0.60638 -0.28635 C 0.60951 -0.2875 0.61276 -0.28727 0.61602 -0.2882 C 0.61967 -0.28912 0.62305 -0.2919 0.6267 -0.2919 L 0.66107 -0.2919 L 0.66107 -0.29167 " pathEditMode="relative" rAng="0" ptsTypes="AAAAAAAAAAAAAAAAAAAAAA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139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71 -0.28218 L 0.18971 -0.28195 C 0.19362 -0.29491 0.19688 -0.30833 0.20143 -0.32037 C 0.20339 -0.3257 0.20625 -0.32963 0.20898 -0.3338 C 0.21589 -0.34421 0.22318 -0.35394 0.23034 -0.36435 C 0.23216 -0.36667 0.23372 -0.36991 0.23568 -0.37176 C 0.24037 -0.37639 0.24518 -0.38009 0.24961 -0.38519 C 0.25807 -0.39445 0.26641 -0.40463 0.27435 -0.41574 C 0.28464 -0.43009 0.29388 -0.44421 0.30534 -0.45579 C 0.31628 -0.46667 0.32747 -0.47616 0.33854 -0.48611 C 0.34141 -0.48889 0.34427 -0.4912 0.34714 -0.49375 C 0.35078 -0.49699 0.35391 -0.50255 0.35781 -0.50347 C 0.36081 -0.50394 0.36823 -0.50533 0.37175 -0.50718 C 0.38216 -0.51273 0.37656 -0.51551 0.39219 -0.52616 C 0.39675 -0.5294 0.40169 -0.53171 0.40612 -0.53565 C 0.40964 -0.53889 0.41289 -0.54445 0.4168 -0.54537 L 0.42539 -0.54722 C 0.42643 -0.54792 0.42747 -0.54861 0.42865 -0.54908 C 0.43073 -0.55 0.43294 -0.55 0.43503 -0.55093 C 0.43659 -0.55185 0.43776 -0.55417 0.43932 -0.55486 C 0.44245 -0.55602 0.4457 -0.55579 0.44896 -0.55671 C 0.4526 -0.55764 0.45599 -0.56042 0.45964 -0.56042 L 0.49401 -0.56042 L 0.49401 -0.56019 " pathEditMode="relative" rAng="0" ptsTypes="AAAAAAAAAAAAAAAAAAAAAA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143 -0.55394 L 0.49675 -0.423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650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784 -0.28241 L 0.66784 -0.28241 C 0.67852 -0.29213 0.68842 -0.3051 0.69987 -0.31111 C 0.72435 -0.32408 0.74974 -0.33148 0.77487 -0.33959 C 0.78282 -0.34213 0.7905 -0.34607 0.79844 -0.34722 C 0.81198 -0.34931 0.82565 -0.34861 0.8392 -0.34931 C 0.85495 -0.3676 0.8681 -0.3963 0.88633 -0.4044 C 0.89493 -0.40834 0.90365 -0.41111 0.91198 -0.41597 C 0.92123 -0.4213 0.92969 -0.42917 0.93881 -0.43496 C 0.94375 -0.4382 0.9487 -0.44167 0.95378 -0.44445 C 0.95664 -0.44607 0.95951 -0.44699 0.96237 -0.44838 C 0.96342 -0.44885 0.96446 -0.44954 0.96563 -0.45023 C 0.96953 -0.45834 0.97292 -0.4676 0.97735 -0.475 C 0.98112 -0.48102 0.98581 -0.48519 0.99024 -0.49005 C 1.00808 -0.50996 1.00183 -0.49908 1.00743 -0.50903 L 1.03529 -0.57963 " pathEditMode="relative" ptsTypes="AAAAAAAAAAAAAA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72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4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5C1CEB8-FD82-4DBE-A294-42FD4C204BD1}"/>
              </a:ext>
            </a:extLst>
          </p:cNvPr>
          <p:cNvSpPr/>
          <p:nvPr/>
        </p:nvSpPr>
        <p:spPr>
          <a:xfrm>
            <a:off x="3655974" y="96813"/>
            <a:ext cx="58592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l" rtl="1">
              <a:buFont typeface="Arial" panose="020B0604020202020204" pitchFamily="34" charset="0"/>
              <a:buChar char="•"/>
            </a:pPr>
            <a:r>
              <a:rPr lang="ar-AE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 رأى الغراب لونه الأبيض؟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B8FC4B-8A5D-4B37-8975-5D00610AA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7829" y="1978275"/>
            <a:ext cx="3416423" cy="1935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520C49-54F8-48E2-BF1E-02F4AAC76C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569" t="5609"/>
          <a:stretch/>
        </p:blipFill>
        <p:spPr>
          <a:xfrm>
            <a:off x="0" y="0"/>
            <a:ext cx="3783060" cy="695174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ECEA828-C35A-4472-83AB-335C8E539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380045" y="2913006"/>
            <a:ext cx="1628097" cy="1365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ED2670-4E77-4B28-B8BF-C239386D12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68084" y="4811953"/>
            <a:ext cx="694373" cy="5912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CB2330C-4916-420B-A2AC-0E5A2D80D439}"/>
              </a:ext>
            </a:extLst>
          </p:cNvPr>
          <p:cNvSpPr/>
          <p:nvPr/>
        </p:nvSpPr>
        <p:spPr>
          <a:xfrm>
            <a:off x="8647936" y="4675809"/>
            <a:ext cx="2898951" cy="862148"/>
          </a:xfrm>
          <a:custGeom>
            <a:avLst/>
            <a:gdLst>
              <a:gd name="connsiteX0" fmla="*/ 0 w 2898951"/>
              <a:gd name="connsiteY0" fmla="*/ 0 h 862148"/>
              <a:gd name="connsiteX1" fmla="*/ 492822 w 2898951"/>
              <a:gd name="connsiteY1" fmla="*/ 0 h 862148"/>
              <a:gd name="connsiteX2" fmla="*/ 1043622 w 2898951"/>
              <a:gd name="connsiteY2" fmla="*/ 0 h 862148"/>
              <a:gd name="connsiteX3" fmla="*/ 1623413 w 2898951"/>
              <a:gd name="connsiteY3" fmla="*/ 0 h 862148"/>
              <a:gd name="connsiteX4" fmla="*/ 2174213 w 2898951"/>
              <a:gd name="connsiteY4" fmla="*/ 0 h 862148"/>
              <a:gd name="connsiteX5" fmla="*/ 2898951 w 2898951"/>
              <a:gd name="connsiteY5" fmla="*/ 0 h 862148"/>
              <a:gd name="connsiteX6" fmla="*/ 2898951 w 2898951"/>
              <a:gd name="connsiteY6" fmla="*/ 439695 h 862148"/>
              <a:gd name="connsiteX7" fmla="*/ 2898951 w 2898951"/>
              <a:gd name="connsiteY7" fmla="*/ 862148 h 862148"/>
              <a:gd name="connsiteX8" fmla="*/ 2377140 w 2898951"/>
              <a:gd name="connsiteY8" fmla="*/ 862148 h 862148"/>
              <a:gd name="connsiteX9" fmla="*/ 1855329 w 2898951"/>
              <a:gd name="connsiteY9" fmla="*/ 862148 h 862148"/>
              <a:gd name="connsiteX10" fmla="*/ 1304528 w 2898951"/>
              <a:gd name="connsiteY10" fmla="*/ 862148 h 862148"/>
              <a:gd name="connsiteX11" fmla="*/ 724738 w 2898951"/>
              <a:gd name="connsiteY11" fmla="*/ 862148 h 862148"/>
              <a:gd name="connsiteX12" fmla="*/ 0 w 2898951"/>
              <a:gd name="connsiteY12" fmla="*/ 862148 h 862148"/>
              <a:gd name="connsiteX13" fmla="*/ 0 w 2898951"/>
              <a:gd name="connsiteY13" fmla="*/ 422453 h 862148"/>
              <a:gd name="connsiteX14" fmla="*/ 0 w 2898951"/>
              <a:gd name="connsiteY14" fmla="*/ 0 h 86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98951" h="862148" fill="none" extrusionOk="0">
                <a:moveTo>
                  <a:pt x="0" y="0"/>
                </a:moveTo>
                <a:cubicBezTo>
                  <a:pt x="171992" y="-17692"/>
                  <a:pt x="291533" y="32695"/>
                  <a:pt x="492822" y="0"/>
                </a:cubicBezTo>
                <a:cubicBezTo>
                  <a:pt x="694111" y="-32695"/>
                  <a:pt x="904738" y="8009"/>
                  <a:pt x="1043622" y="0"/>
                </a:cubicBezTo>
                <a:cubicBezTo>
                  <a:pt x="1182506" y="-8009"/>
                  <a:pt x="1425719" y="38246"/>
                  <a:pt x="1623413" y="0"/>
                </a:cubicBezTo>
                <a:cubicBezTo>
                  <a:pt x="1821107" y="-38246"/>
                  <a:pt x="1975067" y="56081"/>
                  <a:pt x="2174213" y="0"/>
                </a:cubicBezTo>
                <a:cubicBezTo>
                  <a:pt x="2373359" y="-56081"/>
                  <a:pt x="2550028" y="42953"/>
                  <a:pt x="2898951" y="0"/>
                </a:cubicBezTo>
                <a:cubicBezTo>
                  <a:pt x="2916445" y="180906"/>
                  <a:pt x="2892488" y="241924"/>
                  <a:pt x="2898951" y="439695"/>
                </a:cubicBezTo>
                <a:cubicBezTo>
                  <a:pt x="2905414" y="637466"/>
                  <a:pt x="2866319" y="757719"/>
                  <a:pt x="2898951" y="862148"/>
                </a:cubicBezTo>
                <a:cubicBezTo>
                  <a:pt x="2790383" y="884700"/>
                  <a:pt x="2566108" y="831778"/>
                  <a:pt x="2377140" y="862148"/>
                </a:cubicBezTo>
                <a:cubicBezTo>
                  <a:pt x="2188172" y="892518"/>
                  <a:pt x="2012254" y="847508"/>
                  <a:pt x="1855329" y="862148"/>
                </a:cubicBezTo>
                <a:cubicBezTo>
                  <a:pt x="1698404" y="876788"/>
                  <a:pt x="1564308" y="809645"/>
                  <a:pt x="1304528" y="862148"/>
                </a:cubicBezTo>
                <a:cubicBezTo>
                  <a:pt x="1044748" y="914651"/>
                  <a:pt x="928660" y="801338"/>
                  <a:pt x="724738" y="862148"/>
                </a:cubicBezTo>
                <a:cubicBezTo>
                  <a:pt x="520816" y="922958"/>
                  <a:pt x="271532" y="830851"/>
                  <a:pt x="0" y="862148"/>
                </a:cubicBezTo>
                <a:cubicBezTo>
                  <a:pt x="-39877" y="647417"/>
                  <a:pt x="29236" y="642240"/>
                  <a:pt x="0" y="422453"/>
                </a:cubicBezTo>
                <a:cubicBezTo>
                  <a:pt x="-29236" y="202667"/>
                  <a:pt x="34889" y="94382"/>
                  <a:pt x="0" y="0"/>
                </a:cubicBezTo>
                <a:close/>
              </a:path>
              <a:path w="2898951" h="862148" stroke="0" extrusionOk="0">
                <a:moveTo>
                  <a:pt x="0" y="0"/>
                </a:moveTo>
                <a:cubicBezTo>
                  <a:pt x="291532" y="-63935"/>
                  <a:pt x="434036" y="57930"/>
                  <a:pt x="608780" y="0"/>
                </a:cubicBezTo>
                <a:cubicBezTo>
                  <a:pt x="783524" y="-57930"/>
                  <a:pt x="892102" y="39867"/>
                  <a:pt x="1101601" y="0"/>
                </a:cubicBezTo>
                <a:cubicBezTo>
                  <a:pt x="1311100" y="-39867"/>
                  <a:pt x="1462681" y="22590"/>
                  <a:pt x="1594423" y="0"/>
                </a:cubicBezTo>
                <a:cubicBezTo>
                  <a:pt x="1726165" y="-22590"/>
                  <a:pt x="1945124" y="53546"/>
                  <a:pt x="2174213" y="0"/>
                </a:cubicBezTo>
                <a:cubicBezTo>
                  <a:pt x="2403302" y="-53546"/>
                  <a:pt x="2628788" y="60158"/>
                  <a:pt x="2898951" y="0"/>
                </a:cubicBezTo>
                <a:cubicBezTo>
                  <a:pt x="2949145" y="156519"/>
                  <a:pt x="2875412" y="222419"/>
                  <a:pt x="2898951" y="422453"/>
                </a:cubicBezTo>
                <a:cubicBezTo>
                  <a:pt x="2922490" y="622487"/>
                  <a:pt x="2881435" y="701350"/>
                  <a:pt x="2898951" y="862148"/>
                </a:cubicBezTo>
                <a:cubicBezTo>
                  <a:pt x="2662227" y="893466"/>
                  <a:pt x="2600815" y="813670"/>
                  <a:pt x="2377140" y="862148"/>
                </a:cubicBezTo>
                <a:cubicBezTo>
                  <a:pt x="2153465" y="910626"/>
                  <a:pt x="2068242" y="843604"/>
                  <a:pt x="1855329" y="862148"/>
                </a:cubicBezTo>
                <a:cubicBezTo>
                  <a:pt x="1642416" y="880692"/>
                  <a:pt x="1519491" y="823688"/>
                  <a:pt x="1275538" y="862148"/>
                </a:cubicBezTo>
                <a:cubicBezTo>
                  <a:pt x="1031585" y="900608"/>
                  <a:pt x="943522" y="858158"/>
                  <a:pt x="782717" y="862148"/>
                </a:cubicBezTo>
                <a:cubicBezTo>
                  <a:pt x="621912" y="866138"/>
                  <a:pt x="319525" y="772023"/>
                  <a:pt x="0" y="862148"/>
                </a:cubicBezTo>
                <a:cubicBezTo>
                  <a:pt x="-13086" y="749242"/>
                  <a:pt x="31178" y="588195"/>
                  <a:pt x="0" y="439695"/>
                </a:cubicBezTo>
                <a:cubicBezTo>
                  <a:pt x="-31178" y="291195"/>
                  <a:pt x="4187" y="11971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5985460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نظر في المرآه </a:t>
            </a:r>
            <a:endParaRPr lang="en-AE" sz="2800" b="1" dirty="0">
              <a:solidFill>
                <a:schemeClr val="tx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5BF370D-0FE0-47A9-BB73-10E3A63CA3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97412" y="1952149"/>
            <a:ext cx="694373" cy="5912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7DE0F8-FF6B-430A-A803-8A30E41ED4A3}"/>
              </a:ext>
            </a:extLst>
          </p:cNvPr>
          <p:cNvSpPr/>
          <p:nvPr/>
        </p:nvSpPr>
        <p:spPr>
          <a:xfrm>
            <a:off x="5273092" y="4660195"/>
            <a:ext cx="2898951" cy="862148"/>
          </a:xfrm>
          <a:custGeom>
            <a:avLst/>
            <a:gdLst>
              <a:gd name="connsiteX0" fmla="*/ 0 w 2898951"/>
              <a:gd name="connsiteY0" fmla="*/ 0 h 862148"/>
              <a:gd name="connsiteX1" fmla="*/ 521811 w 2898951"/>
              <a:gd name="connsiteY1" fmla="*/ 0 h 862148"/>
              <a:gd name="connsiteX2" fmla="*/ 1014633 w 2898951"/>
              <a:gd name="connsiteY2" fmla="*/ 0 h 862148"/>
              <a:gd name="connsiteX3" fmla="*/ 1536444 w 2898951"/>
              <a:gd name="connsiteY3" fmla="*/ 0 h 862148"/>
              <a:gd name="connsiteX4" fmla="*/ 2145224 w 2898951"/>
              <a:gd name="connsiteY4" fmla="*/ 0 h 862148"/>
              <a:gd name="connsiteX5" fmla="*/ 2898951 w 2898951"/>
              <a:gd name="connsiteY5" fmla="*/ 0 h 862148"/>
              <a:gd name="connsiteX6" fmla="*/ 2898951 w 2898951"/>
              <a:gd name="connsiteY6" fmla="*/ 422453 h 862148"/>
              <a:gd name="connsiteX7" fmla="*/ 2898951 w 2898951"/>
              <a:gd name="connsiteY7" fmla="*/ 862148 h 862148"/>
              <a:gd name="connsiteX8" fmla="*/ 2377140 w 2898951"/>
              <a:gd name="connsiteY8" fmla="*/ 862148 h 862148"/>
              <a:gd name="connsiteX9" fmla="*/ 1884318 w 2898951"/>
              <a:gd name="connsiteY9" fmla="*/ 862148 h 862148"/>
              <a:gd name="connsiteX10" fmla="*/ 1391496 w 2898951"/>
              <a:gd name="connsiteY10" fmla="*/ 862148 h 862148"/>
              <a:gd name="connsiteX11" fmla="*/ 811706 w 2898951"/>
              <a:gd name="connsiteY11" fmla="*/ 862148 h 862148"/>
              <a:gd name="connsiteX12" fmla="*/ 0 w 2898951"/>
              <a:gd name="connsiteY12" fmla="*/ 862148 h 862148"/>
              <a:gd name="connsiteX13" fmla="*/ 0 w 2898951"/>
              <a:gd name="connsiteY13" fmla="*/ 431074 h 862148"/>
              <a:gd name="connsiteX14" fmla="*/ 0 w 2898951"/>
              <a:gd name="connsiteY14" fmla="*/ 0 h 86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98951" h="862148" fill="none" extrusionOk="0">
                <a:moveTo>
                  <a:pt x="0" y="0"/>
                </a:moveTo>
                <a:cubicBezTo>
                  <a:pt x="200952" y="-33062"/>
                  <a:pt x="304045" y="62048"/>
                  <a:pt x="521811" y="0"/>
                </a:cubicBezTo>
                <a:cubicBezTo>
                  <a:pt x="739577" y="-62048"/>
                  <a:pt x="831738" y="51880"/>
                  <a:pt x="1014633" y="0"/>
                </a:cubicBezTo>
                <a:cubicBezTo>
                  <a:pt x="1197528" y="-51880"/>
                  <a:pt x="1389635" y="47735"/>
                  <a:pt x="1536444" y="0"/>
                </a:cubicBezTo>
                <a:cubicBezTo>
                  <a:pt x="1683253" y="-47735"/>
                  <a:pt x="1990130" y="9795"/>
                  <a:pt x="2145224" y="0"/>
                </a:cubicBezTo>
                <a:cubicBezTo>
                  <a:pt x="2300318" y="-9795"/>
                  <a:pt x="2677899" y="11964"/>
                  <a:pt x="2898951" y="0"/>
                </a:cubicBezTo>
                <a:cubicBezTo>
                  <a:pt x="2942912" y="155952"/>
                  <a:pt x="2871365" y="303514"/>
                  <a:pt x="2898951" y="422453"/>
                </a:cubicBezTo>
                <a:cubicBezTo>
                  <a:pt x="2926537" y="541392"/>
                  <a:pt x="2878323" y="700578"/>
                  <a:pt x="2898951" y="862148"/>
                </a:cubicBezTo>
                <a:cubicBezTo>
                  <a:pt x="2640321" y="885275"/>
                  <a:pt x="2599107" y="810234"/>
                  <a:pt x="2377140" y="862148"/>
                </a:cubicBezTo>
                <a:cubicBezTo>
                  <a:pt x="2155173" y="914062"/>
                  <a:pt x="2025348" y="822582"/>
                  <a:pt x="1884318" y="862148"/>
                </a:cubicBezTo>
                <a:cubicBezTo>
                  <a:pt x="1743288" y="901714"/>
                  <a:pt x="1509796" y="808823"/>
                  <a:pt x="1391496" y="862148"/>
                </a:cubicBezTo>
                <a:cubicBezTo>
                  <a:pt x="1273196" y="915473"/>
                  <a:pt x="1058951" y="801999"/>
                  <a:pt x="811706" y="862148"/>
                </a:cubicBezTo>
                <a:cubicBezTo>
                  <a:pt x="564461" y="922297"/>
                  <a:pt x="326162" y="810764"/>
                  <a:pt x="0" y="862148"/>
                </a:cubicBezTo>
                <a:cubicBezTo>
                  <a:pt x="-41619" y="768270"/>
                  <a:pt x="13332" y="638033"/>
                  <a:pt x="0" y="431074"/>
                </a:cubicBezTo>
                <a:cubicBezTo>
                  <a:pt x="-13332" y="224115"/>
                  <a:pt x="50442" y="174013"/>
                  <a:pt x="0" y="0"/>
                </a:cubicBezTo>
                <a:close/>
              </a:path>
              <a:path w="2898951" h="862148" stroke="0" extrusionOk="0">
                <a:moveTo>
                  <a:pt x="0" y="0"/>
                </a:moveTo>
                <a:cubicBezTo>
                  <a:pt x="158349" y="-27893"/>
                  <a:pt x="334586" y="28236"/>
                  <a:pt x="521811" y="0"/>
                </a:cubicBezTo>
                <a:cubicBezTo>
                  <a:pt x="709036" y="-28236"/>
                  <a:pt x="822504" y="5495"/>
                  <a:pt x="1101601" y="0"/>
                </a:cubicBezTo>
                <a:cubicBezTo>
                  <a:pt x="1380698" y="-5495"/>
                  <a:pt x="1352476" y="23688"/>
                  <a:pt x="1594423" y="0"/>
                </a:cubicBezTo>
                <a:cubicBezTo>
                  <a:pt x="1836370" y="-23688"/>
                  <a:pt x="1914176" y="6835"/>
                  <a:pt x="2145224" y="0"/>
                </a:cubicBezTo>
                <a:cubicBezTo>
                  <a:pt x="2376272" y="-6835"/>
                  <a:pt x="2721185" y="69738"/>
                  <a:pt x="2898951" y="0"/>
                </a:cubicBezTo>
                <a:cubicBezTo>
                  <a:pt x="2935299" y="88281"/>
                  <a:pt x="2886819" y="237010"/>
                  <a:pt x="2898951" y="422453"/>
                </a:cubicBezTo>
                <a:cubicBezTo>
                  <a:pt x="2911083" y="607896"/>
                  <a:pt x="2857906" y="671288"/>
                  <a:pt x="2898951" y="862148"/>
                </a:cubicBezTo>
                <a:cubicBezTo>
                  <a:pt x="2664713" y="887627"/>
                  <a:pt x="2603835" y="832524"/>
                  <a:pt x="2377140" y="862148"/>
                </a:cubicBezTo>
                <a:cubicBezTo>
                  <a:pt x="2150445" y="891772"/>
                  <a:pt x="1967017" y="806775"/>
                  <a:pt x="1768360" y="862148"/>
                </a:cubicBezTo>
                <a:cubicBezTo>
                  <a:pt x="1569703" y="917521"/>
                  <a:pt x="1417343" y="806713"/>
                  <a:pt x="1130591" y="862148"/>
                </a:cubicBezTo>
                <a:cubicBezTo>
                  <a:pt x="843839" y="917583"/>
                  <a:pt x="819945" y="804275"/>
                  <a:pt x="637769" y="862148"/>
                </a:cubicBezTo>
                <a:cubicBezTo>
                  <a:pt x="455593" y="920021"/>
                  <a:pt x="229328" y="829071"/>
                  <a:pt x="0" y="862148"/>
                </a:cubicBezTo>
                <a:cubicBezTo>
                  <a:pt x="-46092" y="746683"/>
                  <a:pt x="47495" y="643278"/>
                  <a:pt x="0" y="456938"/>
                </a:cubicBezTo>
                <a:cubicBezTo>
                  <a:pt x="-47495" y="270598"/>
                  <a:pt x="42516" y="10891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119096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لم يستطع أن يرى لونه الأبيض </a:t>
            </a:r>
            <a:endParaRPr lang="en-AE" sz="2800" b="1" dirty="0">
              <a:solidFill>
                <a:schemeClr val="tx1"/>
              </a:solidFill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3F6105C-FA0B-499A-8A43-51A510623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52950" y="1919119"/>
            <a:ext cx="723462" cy="77278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68BDE06-4A3F-45C1-B929-F90BE14A75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65034" y="4866505"/>
            <a:ext cx="952500" cy="5715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94D8609-1BF3-4C4D-BD26-7A8722EE5B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21162" y="1978275"/>
            <a:ext cx="952500" cy="5715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06FE6EB-DC06-4851-B132-A35B4DA12D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29944" y="4766278"/>
            <a:ext cx="649982" cy="6499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811BF78-3E9A-4EFC-9C11-5ADD28881EB8}"/>
              </a:ext>
            </a:extLst>
          </p:cNvPr>
          <p:cNvSpPr/>
          <p:nvPr/>
        </p:nvSpPr>
        <p:spPr>
          <a:xfrm>
            <a:off x="1898248" y="4676501"/>
            <a:ext cx="2898951" cy="862148"/>
          </a:xfrm>
          <a:custGeom>
            <a:avLst/>
            <a:gdLst>
              <a:gd name="connsiteX0" fmla="*/ 0 w 2898951"/>
              <a:gd name="connsiteY0" fmla="*/ 0 h 862148"/>
              <a:gd name="connsiteX1" fmla="*/ 550801 w 2898951"/>
              <a:gd name="connsiteY1" fmla="*/ 0 h 862148"/>
              <a:gd name="connsiteX2" fmla="*/ 1130591 w 2898951"/>
              <a:gd name="connsiteY2" fmla="*/ 0 h 862148"/>
              <a:gd name="connsiteX3" fmla="*/ 1768360 w 2898951"/>
              <a:gd name="connsiteY3" fmla="*/ 0 h 862148"/>
              <a:gd name="connsiteX4" fmla="*/ 2290171 w 2898951"/>
              <a:gd name="connsiteY4" fmla="*/ 0 h 862148"/>
              <a:gd name="connsiteX5" fmla="*/ 2898951 w 2898951"/>
              <a:gd name="connsiteY5" fmla="*/ 0 h 862148"/>
              <a:gd name="connsiteX6" fmla="*/ 2898951 w 2898951"/>
              <a:gd name="connsiteY6" fmla="*/ 439695 h 862148"/>
              <a:gd name="connsiteX7" fmla="*/ 2898951 w 2898951"/>
              <a:gd name="connsiteY7" fmla="*/ 862148 h 862148"/>
              <a:gd name="connsiteX8" fmla="*/ 2319161 w 2898951"/>
              <a:gd name="connsiteY8" fmla="*/ 862148 h 862148"/>
              <a:gd name="connsiteX9" fmla="*/ 1797350 w 2898951"/>
              <a:gd name="connsiteY9" fmla="*/ 862148 h 862148"/>
              <a:gd name="connsiteX10" fmla="*/ 1246549 w 2898951"/>
              <a:gd name="connsiteY10" fmla="*/ 862148 h 862148"/>
              <a:gd name="connsiteX11" fmla="*/ 608780 w 2898951"/>
              <a:gd name="connsiteY11" fmla="*/ 862148 h 862148"/>
              <a:gd name="connsiteX12" fmla="*/ 0 w 2898951"/>
              <a:gd name="connsiteY12" fmla="*/ 862148 h 862148"/>
              <a:gd name="connsiteX13" fmla="*/ 0 w 2898951"/>
              <a:gd name="connsiteY13" fmla="*/ 448317 h 862148"/>
              <a:gd name="connsiteX14" fmla="*/ 0 w 2898951"/>
              <a:gd name="connsiteY14" fmla="*/ 0 h 86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98951" h="862148" fill="none" extrusionOk="0">
                <a:moveTo>
                  <a:pt x="0" y="0"/>
                </a:moveTo>
                <a:cubicBezTo>
                  <a:pt x="247614" y="-57187"/>
                  <a:pt x="413745" y="51811"/>
                  <a:pt x="550801" y="0"/>
                </a:cubicBezTo>
                <a:cubicBezTo>
                  <a:pt x="687857" y="-51811"/>
                  <a:pt x="939789" y="2013"/>
                  <a:pt x="1130591" y="0"/>
                </a:cubicBezTo>
                <a:cubicBezTo>
                  <a:pt x="1321393" y="-2013"/>
                  <a:pt x="1470135" y="45369"/>
                  <a:pt x="1768360" y="0"/>
                </a:cubicBezTo>
                <a:cubicBezTo>
                  <a:pt x="2066585" y="-45369"/>
                  <a:pt x="2054266" y="465"/>
                  <a:pt x="2290171" y="0"/>
                </a:cubicBezTo>
                <a:cubicBezTo>
                  <a:pt x="2526076" y="-465"/>
                  <a:pt x="2773688" y="7737"/>
                  <a:pt x="2898951" y="0"/>
                </a:cubicBezTo>
                <a:cubicBezTo>
                  <a:pt x="2947849" y="116735"/>
                  <a:pt x="2875571" y="271472"/>
                  <a:pt x="2898951" y="439695"/>
                </a:cubicBezTo>
                <a:cubicBezTo>
                  <a:pt x="2922331" y="607919"/>
                  <a:pt x="2868756" y="666905"/>
                  <a:pt x="2898951" y="862148"/>
                </a:cubicBezTo>
                <a:cubicBezTo>
                  <a:pt x="2612518" y="914548"/>
                  <a:pt x="2528719" y="797277"/>
                  <a:pt x="2319161" y="862148"/>
                </a:cubicBezTo>
                <a:cubicBezTo>
                  <a:pt x="2109603" y="927019"/>
                  <a:pt x="2036932" y="815179"/>
                  <a:pt x="1797350" y="862148"/>
                </a:cubicBezTo>
                <a:cubicBezTo>
                  <a:pt x="1557768" y="909117"/>
                  <a:pt x="1508863" y="852925"/>
                  <a:pt x="1246549" y="862148"/>
                </a:cubicBezTo>
                <a:cubicBezTo>
                  <a:pt x="984235" y="871371"/>
                  <a:pt x="894257" y="842665"/>
                  <a:pt x="608780" y="862148"/>
                </a:cubicBezTo>
                <a:cubicBezTo>
                  <a:pt x="323303" y="881631"/>
                  <a:pt x="123664" y="801280"/>
                  <a:pt x="0" y="862148"/>
                </a:cubicBezTo>
                <a:cubicBezTo>
                  <a:pt x="-46412" y="659123"/>
                  <a:pt x="6135" y="648949"/>
                  <a:pt x="0" y="448317"/>
                </a:cubicBezTo>
                <a:cubicBezTo>
                  <a:pt x="-6135" y="247685"/>
                  <a:pt x="36697" y="143426"/>
                  <a:pt x="0" y="0"/>
                </a:cubicBezTo>
                <a:close/>
              </a:path>
              <a:path w="2898951" h="862148" stroke="0" extrusionOk="0">
                <a:moveTo>
                  <a:pt x="0" y="0"/>
                </a:moveTo>
                <a:cubicBezTo>
                  <a:pt x="165988" y="-12772"/>
                  <a:pt x="366952" y="26742"/>
                  <a:pt x="550801" y="0"/>
                </a:cubicBezTo>
                <a:cubicBezTo>
                  <a:pt x="734650" y="-26742"/>
                  <a:pt x="872056" y="49872"/>
                  <a:pt x="1101601" y="0"/>
                </a:cubicBezTo>
                <a:cubicBezTo>
                  <a:pt x="1331146" y="-49872"/>
                  <a:pt x="1552004" y="70930"/>
                  <a:pt x="1710381" y="0"/>
                </a:cubicBezTo>
                <a:cubicBezTo>
                  <a:pt x="1868758" y="-70930"/>
                  <a:pt x="2019933" y="34071"/>
                  <a:pt x="2261182" y="0"/>
                </a:cubicBezTo>
                <a:cubicBezTo>
                  <a:pt x="2502431" y="-34071"/>
                  <a:pt x="2732218" y="68192"/>
                  <a:pt x="2898951" y="0"/>
                </a:cubicBezTo>
                <a:cubicBezTo>
                  <a:pt x="2944937" y="147284"/>
                  <a:pt x="2857350" y="341300"/>
                  <a:pt x="2898951" y="448317"/>
                </a:cubicBezTo>
                <a:cubicBezTo>
                  <a:pt x="2940552" y="555334"/>
                  <a:pt x="2892024" y="759584"/>
                  <a:pt x="2898951" y="862148"/>
                </a:cubicBezTo>
                <a:cubicBezTo>
                  <a:pt x="2766360" y="919793"/>
                  <a:pt x="2454384" y="800270"/>
                  <a:pt x="2290171" y="862148"/>
                </a:cubicBezTo>
                <a:cubicBezTo>
                  <a:pt x="2125958" y="924026"/>
                  <a:pt x="1890783" y="800522"/>
                  <a:pt x="1768360" y="862148"/>
                </a:cubicBezTo>
                <a:cubicBezTo>
                  <a:pt x="1645937" y="923774"/>
                  <a:pt x="1295346" y="836887"/>
                  <a:pt x="1130591" y="862148"/>
                </a:cubicBezTo>
                <a:cubicBezTo>
                  <a:pt x="965836" y="887409"/>
                  <a:pt x="719246" y="812557"/>
                  <a:pt x="521811" y="862148"/>
                </a:cubicBezTo>
                <a:cubicBezTo>
                  <a:pt x="324376" y="911739"/>
                  <a:pt x="144134" y="820486"/>
                  <a:pt x="0" y="862148"/>
                </a:cubicBezTo>
                <a:cubicBezTo>
                  <a:pt x="-27955" y="770027"/>
                  <a:pt x="28597" y="643452"/>
                  <a:pt x="0" y="439695"/>
                </a:cubicBezTo>
                <a:cubicBezTo>
                  <a:pt x="-28597" y="235938"/>
                  <a:pt x="205" y="13143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613442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نظر في ماء الغدير</a:t>
            </a:r>
            <a:endParaRPr lang="en-AE" sz="2800" b="1" dirty="0">
              <a:solidFill>
                <a:schemeClr val="tx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DD16F05-C567-4CB1-A2DE-AB17C6E1F2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flipH="1">
            <a:off x="1185231" y="2453619"/>
            <a:ext cx="1645822" cy="1708401"/>
          </a:xfrm>
          <a:prstGeom prst="rect">
            <a:avLst/>
          </a:prstGeom>
        </p:spPr>
      </p:pic>
      <p:pic>
        <p:nvPicPr>
          <p:cNvPr id="19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C0A146C7-7210-4439-8888-46F35215B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0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FC79ACED-0272-4C9A-99F8-EBC1A18A76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1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4BC6F394-6513-4362-8FE4-6E1373EF6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C45916-2295-42E6-8270-7EB421EED4A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53285" y="6519436"/>
            <a:ext cx="2719185" cy="432309"/>
          </a:xfrm>
          <a:prstGeom prst="rect">
            <a:avLst/>
          </a:prstGeom>
        </p:spPr>
      </p:pic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0EC96435-F8ED-4261-BDFE-5C927E2AB0D5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التقويم البنائي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4831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8997 -0.2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-14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0.36628 -0.01482 L 0.36862 -0.02662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4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677 -0.01366 L 0.35677 -0.01343 C 0.36068 -0.02639 0.36394 -0.03982 0.36849 -0.05185 C 0.37045 -0.05718 0.37331 -0.06111 0.37605 -0.06528 C 0.38295 -0.0757 0.39024 -0.08565 0.3974 -0.09584 C 0.39922 -0.09815 0.40078 -0.10139 0.40274 -0.10324 C 0.40743 -0.10787 0.41224 -0.11158 0.41667 -0.11667 C 0.42513 -0.12616 0.43347 -0.13611 0.44141 -0.14722 C 0.4517 -0.16158 0.46094 -0.1757 0.4724 -0.18727 C 0.48334 -0.19815 0.49453 -0.20764 0.5056 -0.2176 C 0.50847 -0.22037 0.51133 -0.22269 0.5142 -0.22523 C 0.51784 -0.22847 0.52097 -0.23403 0.52487 -0.23496 C 0.52787 -0.23542 0.53529 -0.23681 0.53881 -0.23866 C 0.54922 -0.24422 0.54362 -0.24699 0.55925 -0.25764 C 0.56381 -0.26088 0.56875 -0.2632 0.57318 -0.26713 C 0.5767 -0.27037 0.57995 -0.27593 0.58386 -0.27685 L 0.59245 -0.27871 C 0.59349 -0.2794 0.59453 -0.2801 0.59571 -0.28056 C 0.59779 -0.28148 0.6 -0.28148 0.60209 -0.28241 C 0.60365 -0.28334 0.60482 -0.28565 0.60638 -0.28635 C 0.60951 -0.2875 0.61276 -0.28727 0.61602 -0.2882 C 0.61967 -0.28912 0.62305 -0.2919 0.6267 -0.2919 L 0.66107 -0.2919 L 0.66107 -0.29167 " pathEditMode="relative" rAng="0" ptsTypes="AAAAAAAAAAAAAAAAAAAAAA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139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71 -0.28217 L 0.18971 -0.28194 C 0.19362 -0.29491 0.19687 -0.30833 0.20143 -0.32037 C 0.20338 -0.32569 0.20625 -0.32963 0.20898 -0.3338 C 0.21588 -0.34421 0.22317 -0.35393 0.23033 -0.36435 C 0.23216 -0.36667 0.23372 -0.36991 0.23567 -0.37176 C 0.24036 -0.37639 0.24518 -0.38009 0.2496 -0.38518 C 0.25807 -0.39444 0.2664 -0.40463 0.27434 -0.41574 C 0.28463 -0.43009 0.29388 -0.44421 0.30533 -0.45579 C 0.31627 -0.46667 0.32747 -0.47616 0.33854 -0.48611 C 0.3414 -0.48889 0.34427 -0.4912 0.34713 -0.49375 C 0.35078 -0.49699 0.3539 -0.50255 0.35781 -0.50347 C 0.3608 -0.50393 0.36822 -0.50532 0.37174 -0.50717 C 0.38216 -0.51273 0.37656 -0.51551 0.39218 -0.52616 C 0.39674 -0.5294 0.40169 -0.53171 0.40612 -0.53565 C 0.40963 -0.53889 0.41289 -0.54444 0.41679 -0.54537 L 0.42539 -0.54722 C 0.42643 -0.54792 0.42747 -0.54861 0.42864 -0.54907 C 0.43072 -0.55 0.43294 -0.55 0.43502 -0.55092 C 0.43658 -0.55185 0.43776 -0.55417 0.43932 -0.55486 C 0.44244 -0.55602 0.4457 -0.55579 0.44895 -0.55671 C 0.4526 -0.55764 0.45598 -0.56042 0.45963 -0.56042 L 0.49401 -0.56042 L 0.49401 -0.56018 " pathEditMode="relative" rAng="0" ptsTypes="AAAAAAAAAAAAAAAAAAAAAA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143 -0.55393 L 0.49674 -0.423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650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784 -0.28241 L 0.66784 -0.28218 C 0.67852 -0.29213 0.68842 -0.3051 0.69987 -0.31111 C 0.72435 -0.32408 0.74974 -0.33148 0.77487 -0.33959 C 0.78282 -0.34213 0.7905 -0.34607 0.79844 -0.34722 C 0.81198 -0.34931 0.82565 -0.34861 0.8392 -0.34931 C 0.85495 -0.3676 0.8681 -0.3963 0.88633 -0.4044 C 0.89493 -0.40834 0.90365 -0.41111 0.91198 -0.41597 C 0.92123 -0.4213 0.92969 -0.42917 0.93881 -0.43496 C 0.94375 -0.4382 0.9487 -0.44167 0.95378 -0.44445 C 0.95664 -0.44607 0.95951 -0.44699 0.96237 -0.44838 C 0.96342 -0.44885 0.96446 -0.44954 0.96563 -0.45023 C 0.96953 -0.45834 0.97292 -0.4676 0.97735 -0.475 C 0.98112 -0.48102 0.98581 -0.48496 0.99024 -0.48982 C 1.00808 -0.50949 1.00183 -0.49861 1.00743 -0.50903 L 1.03529 -0.57963 " pathEditMode="relative" rAng="0" ptsTypes="AAAAAAAAAAAAAA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2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72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4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DA65BE1-4450-4FA0-8FB2-0DF7C072FF30}"/>
              </a:ext>
            </a:extLst>
          </p:cNvPr>
          <p:cNvSpPr/>
          <p:nvPr/>
        </p:nvSpPr>
        <p:spPr>
          <a:xfrm>
            <a:off x="3932344" y="96813"/>
            <a:ext cx="56044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l" rtl="1">
              <a:buFont typeface="Arial" panose="020B0604020202020204" pitchFamily="34" charset="0"/>
              <a:buChar char="•"/>
            </a:pPr>
            <a:r>
              <a:rPr lang="ar-AE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 عاد الغراب للونه الأسود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B8FC4B-8A5D-4B37-8975-5D00610AA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7829" y="1978275"/>
            <a:ext cx="3416423" cy="1935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520C49-54F8-48E2-BF1E-02F4AAC76C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569" t="5609"/>
          <a:stretch/>
        </p:blipFill>
        <p:spPr>
          <a:xfrm>
            <a:off x="0" y="0"/>
            <a:ext cx="3783060" cy="695174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ECEA828-C35A-4472-83AB-335C8E539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380045" y="2913006"/>
            <a:ext cx="1628097" cy="1365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ED2670-4E77-4B28-B8BF-C239386D12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68084" y="4811953"/>
            <a:ext cx="694373" cy="5912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CB2330C-4916-420B-A2AC-0E5A2D80D439}"/>
              </a:ext>
            </a:extLst>
          </p:cNvPr>
          <p:cNvSpPr/>
          <p:nvPr/>
        </p:nvSpPr>
        <p:spPr>
          <a:xfrm>
            <a:off x="7969568" y="4676503"/>
            <a:ext cx="2467656" cy="862148"/>
          </a:xfrm>
          <a:custGeom>
            <a:avLst/>
            <a:gdLst>
              <a:gd name="connsiteX0" fmla="*/ 0 w 2467656"/>
              <a:gd name="connsiteY0" fmla="*/ 0 h 862148"/>
              <a:gd name="connsiteX1" fmla="*/ 518208 w 2467656"/>
              <a:gd name="connsiteY1" fmla="*/ 0 h 862148"/>
              <a:gd name="connsiteX2" fmla="*/ 962386 w 2467656"/>
              <a:gd name="connsiteY2" fmla="*/ 0 h 862148"/>
              <a:gd name="connsiteX3" fmla="*/ 1406564 w 2467656"/>
              <a:gd name="connsiteY3" fmla="*/ 0 h 862148"/>
              <a:gd name="connsiteX4" fmla="*/ 1900095 w 2467656"/>
              <a:gd name="connsiteY4" fmla="*/ 0 h 862148"/>
              <a:gd name="connsiteX5" fmla="*/ 2467656 w 2467656"/>
              <a:gd name="connsiteY5" fmla="*/ 0 h 862148"/>
              <a:gd name="connsiteX6" fmla="*/ 2467656 w 2467656"/>
              <a:gd name="connsiteY6" fmla="*/ 413831 h 862148"/>
              <a:gd name="connsiteX7" fmla="*/ 2467656 w 2467656"/>
              <a:gd name="connsiteY7" fmla="*/ 862148 h 862148"/>
              <a:gd name="connsiteX8" fmla="*/ 1974125 w 2467656"/>
              <a:gd name="connsiteY8" fmla="*/ 862148 h 862148"/>
              <a:gd name="connsiteX9" fmla="*/ 1455917 w 2467656"/>
              <a:gd name="connsiteY9" fmla="*/ 862148 h 862148"/>
              <a:gd name="connsiteX10" fmla="*/ 1036416 w 2467656"/>
              <a:gd name="connsiteY10" fmla="*/ 862148 h 862148"/>
              <a:gd name="connsiteX11" fmla="*/ 592237 w 2467656"/>
              <a:gd name="connsiteY11" fmla="*/ 862148 h 862148"/>
              <a:gd name="connsiteX12" fmla="*/ 0 w 2467656"/>
              <a:gd name="connsiteY12" fmla="*/ 862148 h 862148"/>
              <a:gd name="connsiteX13" fmla="*/ 0 w 2467656"/>
              <a:gd name="connsiteY13" fmla="*/ 448317 h 862148"/>
              <a:gd name="connsiteX14" fmla="*/ 0 w 2467656"/>
              <a:gd name="connsiteY14" fmla="*/ 0 h 86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7656" h="862148" fill="none" extrusionOk="0">
                <a:moveTo>
                  <a:pt x="0" y="0"/>
                </a:moveTo>
                <a:cubicBezTo>
                  <a:pt x="169280" y="-42490"/>
                  <a:pt x="305835" y="45710"/>
                  <a:pt x="518208" y="0"/>
                </a:cubicBezTo>
                <a:cubicBezTo>
                  <a:pt x="730581" y="-45710"/>
                  <a:pt x="744476" y="33368"/>
                  <a:pt x="962386" y="0"/>
                </a:cubicBezTo>
                <a:cubicBezTo>
                  <a:pt x="1180296" y="-33368"/>
                  <a:pt x="1299227" y="31395"/>
                  <a:pt x="1406564" y="0"/>
                </a:cubicBezTo>
                <a:cubicBezTo>
                  <a:pt x="1513901" y="-31395"/>
                  <a:pt x="1787544" y="47439"/>
                  <a:pt x="1900095" y="0"/>
                </a:cubicBezTo>
                <a:cubicBezTo>
                  <a:pt x="2012646" y="-47439"/>
                  <a:pt x="2225742" y="35568"/>
                  <a:pt x="2467656" y="0"/>
                </a:cubicBezTo>
                <a:cubicBezTo>
                  <a:pt x="2495824" y="99490"/>
                  <a:pt x="2428983" y="211810"/>
                  <a:pt x="2467656" y="413831"/>
                </a:cubicBezTo>
                <a:cubicBezTo>
                  <a:pt x="2506329" y="615852"/>
                  <a:pt x="2452418" y="659973"/>
                  <a:pt x="2467656" y="862148"/>
                </a:cubicBezTo>
                <a:cubicBezTo>
                  <a:pt x="2243340" y="874625"/>
                  <a:pt x="2136257" y="835860"/>
                  <a:pt x="1974125" y="862148"/>
                </a:cubicBezTo>
                <a:cubicBezTo>
                  <a:pt x="1811993" y="888436"/>
                  <a:pt x="1638338" y="804649"/>
                  <a:pt x="1455917" y="862148"/>
                </a:cubicBezTo>
                <a:cubicBezTo>
                  <a:pt x="1273496" y="919647"/>
                  <a:pt x="1219021" y="815151"/>
                  <a:pt x="1036416" y="862148"/>
                </a:cubicBezTo>
                <a:cubicBezTo>
                  <a:pt x="853811" y="909145"/>
                  <a:pt x="687847" y="809280"/>
                  <a:pt x="592237" y="862148"/>
                </a:cubicBezTo>
                <a:cubicBezTo>
                  <a:pt x="496627" y="915016"/>
                  <a:pt x="268523" y="805903"/>
                  <a:pt x="0" y="862148"/>
                </a:cubicBezTo>
                <a:cubicBezTo>
                  <a:pt x="-31053" y="769283"/>
                  <a:pt x="41516" y="547838"/>
                  <a:pt x="0" y="448317"/>
                </a:cubicBezTo>
                <a:cubicBezTo>
                  <a:pt x="-41516" y="348796"/>
                  <a:pt x="38079" y="125935"/>
                  <a:pt x="0" y="0"/>
                </a:cubicBezTo>
                <a:close/>
              </a:path>
              <a:path w="2467656" h="862148" stroke="0" extrusionOk="0">
                <a:moveTo>
                  <a:pt x="0" y="0"/>
                </a:moveTo>
                <a:cubicBezTo>
                  <a:pt x="168877" y="-58233"/>
                  <a:pt x="285436" y="49323"/>
                  <a:pt x="518208" y="0"/>
                </a:cubicBezTo>
                <a:cubicBezTo>
                  <a:pt x="750980" y="-49323"/>
                  <a:pt x="808874" y="20102"/>
                  <a:pt x="1061092" y="0"/>
                </a:cubicBezTo>
                <a:cubicBezTo>
                  <a:pt x="1313310" y="-20102"/>
                  <a:pt x="1297597" y="41228"/>
                  <a:pt x="1480594" y="0"/>
                </a:cubicBezTo>
                <a:cubicBezTo>
                  <a:pt x="1663591" y="-41228"/>
                  <a:pt x="1734018" y="40576"/>
                  <a:pt x="1900095" y="0"/>
                </a:cubicBezTo>
                <a:cubicBezTo>
                  <a:pt x="2066172" y="-40576"/>
                  <a:pt x="2249757" y="30411"/>
                  <a:pt x="2467656" y="0"/>
                </a:cubicBezTo>
                <a:cubicBezTo>
                  <a:pt x="2477087" y="89724"/>
                  <a:pt x="2434515" y="290057"/>
                  <a:pt x="2467656" y="422453"/>
                </a:cubicBezTo>
                <a:cubicBezTo>
                  <a:pt x="2500797" y="554849"/>
                  <a:pt x="2450951" y="646716"/>
                  <a:pt x="2467656" y="862148"/>
                </a:cubicBezTo>
                <a:cubicBezTo>
                  <a:pt x="2287481" y="881320"/>
                  <a:pt x="2204159" y="811068"/>
                  <a:pt x="2023478" y="862148"/>
                </a:cubicBezTo>
                <a:cubicBezTo>
                  <a:pt x="1842797" y="913228"/>
                  <a:pt x="1655461" y="826996"/>
                  <a:pt x="1480594" y="862148"/>
                </a:cubicBezTo>
                <a:cubicBezTo>
                  <a:pt x="1305727" y="897300"/>
                  <a:pt x="1142441" y="829169"/>
                  <a:pt x="1036416" y="862148"/>
                </a:cubicBezTo>
                <a:cubicBezTo>
                  <a:pt x="930391" y="895127"/>
                  <a:pt x="728633" y="839831"/>
                  <a:pt x="616914" y="862148"/>
                </a:cubicBezTo>
                <a:cubicBezTo>
                  <a:pt x="505195" y="884465"/>
                  <a:pt x="225716" y="797955"/>
                  <a:pt x="0" y="862148"/>
                </a:cubicBezTo>
                <a:cubicBezTo>
                  <a:pt x="-24649" y="666109"/>
                  <a:pt x="39022" y="638130"/>
                  <a:pt x="0" y="448317"/>
                </a:cubicBezTo>
                <a:cubicBezTo>
                  <a:pt x="-39022" y="258504"/>
                  <a:pt x="40075" y="9595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1537958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اغتسل في الغدير </a:t>
            </a:r>
            <a:endParaRPr lang="en-AE" sz="2800" b="1" dirty="0">
              <a:solidFill>
                <a:schemeClr val="tx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5BF370D-0FE0-47A9-BB73-10E3A63CA3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97412" y="1952149"/>
            <a:ext cx="694373" cy="59124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3F6105C-FA0B-499A-8A43-51A510623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52950" y="1919119"/>
            <a:ext cx="723462" cy="77278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94D8609-1BF3-4C4D-BD26-7A8722EE5B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21162" y="1978275"/>
            <a:ext cx="952500" cy="571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811BF78-3E9A-4EFC-9C11-5ADD28881EB8}"/>
              </a:ext>
            </a:extLst>
          </p:cNvPr>
          <p:cNvSpPr/>
          <p:nvPr/>
        </p:nvSpPr>
        <p:spPr>
          <a:xfrm>
            <a:off x="2329544" y="4676501"/>
            <a:ext cx="2467656" cy="862148"/>
          </a:xfrm>
          <a:custGeom>
            <a:avLst/>
            <a:gdLst>
              <a:gd name="connsiteX0" fmla="*/ 0 w 2467656"/>
              <a:gd name="connsiteY0" fmla="*/ 0 h 862148"/>
              <a:gd name="connsiteX1" fmla="*/ 493531 w 2467656"/>
              <a:gd name="connsiteY1" fmla="*/ 0 h 862148"/>
              <a:gd name="connsiteX2" fmla="*/ 937709 w 2467656"/>
              <a:gd name="connsiteY2" fmla="*/ 0 h 862148"/>
              <a:gd name="connsiteX3" fmla="*/ 1455917 w 2467656"/>
              <a:gd name="connsiteY3" fmla="*/ 0 h 862148"/>
              <a:gd name="connsiteX4" fmla="*/ 1998801 w 2467656"/>
              <a:gd name="connsiteY4" fmla="*/ 0 h 862148"/>
              <a:gd name="connsiteX5" fmla="*/ 2467656 w 2467656"/>
              <a:gd name="connsiteY5" fmla="*/ 0 h 862148"/>
              <a:gd name="connsiteX6" fmla="*/ 2467656 w 2467656"/>
              <a:gd name="connsiteY6" fmla="*/ 405210 h 862148"/>
              <a:gd name="connsiteX7" fmla="*/ 2467656 w 2467656"/>
              <a:gd name="connsiteY7" fmla="*/ 862148 h 862148"/>
              <a:gd name="connsiteX8" fmla="*/ 2023478 w 2467656"/>
              <a:gd name="connsiteY8" fmla="*/ 862148 h 862148"/>
              <a:gd name="connsiteX9" fmla="*/ 1579300 w 2467656"/>
              <a:gd name="connsiteY9" fmla="*/ 862148 h 862148"/>
              <a:gd name="connsiteX10" fmla="*/ 1085769 w 2467656"/>
              <a:gd name="connsiteY10" fmla="*/ 862148 h 862148"/>
              <a:gd name="connsiteX11" fmla="*/ 666267 w 2467656"/>
              <a:gd name="connsiteY11" fmla="*/ 862148 h 862148"/>
              <a:gd name="connsiteX12" fmla="*/ 0 w 2467656"/>
              <a:gd name="connsiteY12" fmla="*/ 862148 h 862148"/>
              <a:gd name="connsiteX13" fmla="*/ 0 w 2467656"/>
              <a:gd name="connsiteY13" fmla="*/ 448317 h 862148"/>
              <a:gd name="connsiteX14" fmla="*/ 0 w 2467656"/>
              <a:gd name="connsiteY14" fmla="*/ 0 h 86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7656" h="862148" fill="none" extrusionOk="0">
                <a:moveTo>
                  <a:pt x="0" y="0"/>
                </a:moveTo>
                <a:cubicBezTo>
                  <a:pt x="240039" y="-53409"/>
                  <a:pt x="311794" y="51746"/>
                  <a:pt x="493531" y="0"/>
                </a:cubicBezTo>
                <a:cubicBezTo>
                  <a:pt x="675268" y="-51746"/>
                  <a:pt x="734681" y="36888"/>
                  <a:pt x="937709" y="0"/>
                </a:cubicBezTo>
                <a:cubicBezTo>
                  <a:pt x="1140737" y="-36888"/>
                  <a:pt x="1214611" y="53444"/>
                  <a:pt x="1455917" y="0"/>
                </a:cubicBezTo>
                <a:cubicBezTo>
                  <a:pt x="1697223" y="-53444"/>
                  <a:pt x="1786539" y="26681"/>
                  <a:pt x="1998801" y="0"/>
                </a:cubicBezTo>
                <a:cubicBezTo>
                  <a:pt x="2211063" y="-26681"/>
                  <a:pt x="2294127" y="19569"/>
                  <a:pt x="2467656" y="0"/>
                </a:cubicBezTo>
                <a:cubicBezTo>
                  <a:pt x="2473375" y="181581"/>
                  <a:pt x="2426301" y="258848"/>
                  <a:pt x="2467656" y="405210"/>
                </a:cubicBezTo>
                <a:cubicBezTo>
                  <a:pt x="2509011" y="551572"/>
                  <a:pt x="2424127" y="752343"/>
                  <a:pt x="2467656" y="862148"/>
                </a:cubicBezTo>
                <a:cubicBezTo>
                  <a:pt x="2312031" y="908007"/>
                  <a:pt x="2112805" y="810622"/>
                  <a:pt x="2023478" y="862148"/>
                </a:cubicBezTo>
                <a:cubicBezTo>
                  <a:pt x="1934151" y="913674"/>
                  <a:pt x="1712044" y="846139"/>
                  <a:pt x="1579300" y="862148"/>
                </a:cubicBezTo>
                <a:cubicBezTo>
                  <a:pt x="1446556" y="878157"/>
                  <a:pt x="1224329" y="840613"/>
                  <a:pt x="1085769" y="862148"/>
                </a:cubicBezTo>
                <a:cubicBezTo>
                  <a:pt x="947209" y="883683"/>
                  <a:pt x="866191" y="832646"/>
                  <a:pt x="666267" y="862148"/>
                </a:cubicBezTo>
                <a:cubicBezTo>
                  <a:pt x="466343" y="891650"/>
                  <a:pt x="328190" y="838179"/>
                  <a:pt x="0" y="862148"/>
                </a:cubicBezTo>
                <a:cubicBezTo>
                  <a:pt x="-36879" y="681138"/>
                  <a:pt x="12900" y="562674"/>
                  <a:pt x="0" y="448317"/>
                </a:cubicBezTo>
                <a:cubicBezTo>
                  <a:pt x="-12900" y="333960"/>
                  <a:pt x="25203" y="137066"/>
                  <a:pt x="0" y="0"/>
                </a:cubicBezTo>
                <a:close/>
              </a:path>
              <a:path w="2467656" h="862148" stroke="0" extrusionOk="0">
                <a:moveTo>
                  <a:pt x="0" y="0"/>
                </a:moveTo>
                <a:cubicBezTo>
                  <a:pt x="228590" y="-7822"/>
                  <a:pt x="378293" y="24978"/>
                  <a:pt x="542884" y="0"/>
                </a:cubicBezTo>
                <a:cubicBezTo>
                  <a:pt x="707475" y="-24978"/>
                  <a:pt x="795219" y="6090"/>
                  <a:pt x="987062" y="0"/>
                </a:cubicBezTo>
                <a:cubicBezTo>
                  <a:pt x="1178905" y="-6090"/>
                  <a:pt x="1235106" y="34447"/>
                  <a:pt x="1480594" y="0"/>
                </a:cubicBezTo>
                <a:cubicBezTo>
                  <a:pt x="1726082" y="-34447"/>
                  <a:pt x="1746064" y="30131"/>
                  <a:pt x="1924772" y="0"/>
                </a:cubicBezTo>
                <a:cubicBezTo>
                  <a:pt x="2103480" y="-30131"/>
                  <a:pt x="2334514" y="35765"/>
                  <a:pt x="2467656" y="0"/>
                </a:cubicBezTo>
                <a:cubicBezTo>
                  <a:pt x="2494001" y="183617"/>
                  <a:pt x="2445919" y="231602"/>
                  <a:pt x="2467656" y="422453"/>
                </a:cubicBezTo>
                <a:cubicBezTo>
                  <a:pt x="2489393" y="613304"/>
                  <a:pt x="2421025" y="656224"/>
                  <a:pt x="2467656" y="862148"/>
                </a:cubicBezTo>
                <a:cubicBezTo>
                  <a:pt x="2272882" y="885028"/>
                  <a:pt x="2078394" y="825615"/>
                  <a:pt x="1974125" y="862148"/>
                </a:cubicBezTo>
                <a:cubicBezTo>
                  <a:pt x="1869856" y="898681"/>
                  <a:pt x="1760415" y="858433"/>
                  <a:pt x="1554623" y="862148"/>
                </a:cubicBezTo>
                <a:cubicBezTo>
                  <a:pt x="1348831" y="865863"/>
                  <a:pt x="1293072" y="819325"/>
                  <a:pt x="1085769" y="862148"/>
                </a:cubicBezTo>
                <a:cubicBezTo>
                  <a:pt x="878466" y="904971"/>
                  <a:pt x="772822" y="806933"/>
                  <a:pt x="567561" y="862148"/>
                </a:cubicBezTo>
                <a:cubicBezTo>
                  <a:pt x="362300" y="917363"/>
                  <a:pt x="155858" y="830706"/>
                  <a:pt x="0" y="862148"/>
                </a:cubicBezTo>
                <a:cubicBezTo>
                  <a:pt x="-24675" y="667334"/>
                  <a:pt x="38029" y="633763"/>
                  <a:pt x="0" y="439695"/>
                </a:cubicBezTo>
                <a:cubicBezTo>
                  <a:pt x="-38029" y="245627"/>
                  <a:pt x="28266" y="16586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4706263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اغتسل في بيته</a:t>
            </a:r>
            <a:endParaRPr lang="en-AE" sz="2800" b="1" dirty="0">
              <a:solidFill>
                <a:schemeClr val="tx1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3F09907-A7EE-4A29-B1B6-DEB947DC24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18517" y="1892431"/>
            <a:ext cx="649982" cy="64998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DD13C31-3A3D-49E3-882C-8599C72C42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175598" y="4748369"/>
            <a:ext cx="828675" cy="685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7DE0F8-FF6B-430A-A803-8A30E41ED4A3}"/>
              </a:ext>
            </a:extLst>
          </p:cNvPr>
          <p:cNvSpPr/>
          <p:nvPr/>
        </p:nvSpPr>
        <p:spPr>
          <a:xfrm>
            <a:off x="5098462" y="4676501"/>
            <a:ext cx="2467656" cy="862148"/>
          </a:xfrm>
          <a:custGeom>
            <a:avLst/>
            <a:gdLst>
              <a:gd name="connsiteX0" fmla="*/ 0 w 2467656"/>
              <a:gd name="connsiteY0" fmla="*/ 0 h 862148"/>
              <a:gd name="connsiteX1" fmla="*/ 468855 w 2467656"/>
              <a:gd name="connsiteY1" fmla="*/ 0 h 862148"/>
              <a:gd name="connsiteX2" fmla="*/ 1011739 w 2467656"/>
              <a:gd name="connsiteY2" fmla="*/ 0 h 862148"/>
              <a:gd name="connsiteX3" fmla="*/ 1554623 w 2467656"/>
              <a:gd name="connsiteY3" fmla="*/ 0 h 862148"/>
              <a:gd name="connsiteX4" fmla="*/ 2023478 w 2467656"/>
              <a:gd name="connsiteY4" fmla="*/ 0 h 862148"/>
              <a:gd name="connsiteX5" fmla="*/ 2467656 w 2467656"/>
              <a:gd name="connsiteY5" fmla="*/ 0 h 862148"/>
              <a:gd name="connsiteX6" fmla="*/ 2467656 w 2467656"/>
              <a:gd name="connsiteY6" fmla="*/ 422453 h 862148"/>
              <a:gd name="connsiteX7" fmla="*/ 2467656 w 2467656"/>
              <a:gd name="connsiteY7" fmla="*/ 862148 h 862148"/>
              <a:gd name="connsiteX8" fmla="*/ 1924772 w 2467656"/>
              <a:gd name="connsiteY8" fmla="*/ 862148 h 862148"/>
              <a:gd name="connsiteX9" fmla="*/ 1480594 w 2467656"/>
              <a:gd name="connsiteY9" fmla="*/ 862148 h 862148"/>
              <a:gd name="connsiteX10" fmla="*/ 987062 w 2467656"/>
              <a:gd name="connsiteY10" fmla="*/ 862148 h 862148"/>
              <a:gd name="connsiteX11" fmla="*/ 518208 w 2467656"/>
              <a:gd name="connsiteY11" fmla="*/ 862148 h 862148"/>
              <a:gd name="connsiteX12" fmla="*/ 0 w 2467656"/>
              <a:gd name="connsiteY12" fmla="*/ 862148 h 862148"/>
              <a:gd name="connsiteX13" fmla="*/ 0 w 2467656"/>
              <a:gd name="connsiteY13" fmla="*/ 413831 h 862148"/>
              <a:gd name="connsiteX14" fmla="*/ 0 w 2467656"/>
              <a:gd name="connsiteY14" fmla="*/ 0 h 86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7656" h="862148" fill="none" extrusionOk="0">
                <a:moveTo>
                  <a:pt x="0" y="0"/>
                </a:moveTo>
                <a:cubicBezTo>
                  <a:pt x="111474" y="-49218"/>
                  <a:pt x="326229" y="14821"/>
                  <a:pt x="468855" y="0"/>
                </a:cubicBezTo>
                <a:cubicBezTo>
                  <a:pt x="611482" y="-14821"/>
                  <a:pt x="890419" y="11492"/>
                  <a:pt x="1011739" y="0"/>
                </a:cubicBezTo>
                <a:cubicBezTo>
                  <a:pt x="1133059" y="-11492"/>
                  <a:pt x="1374497" y="25681"/>
                  <a:pt x="1554623" y="0"/>
                </a:cubicBezTo>
                <a:cubicBezTo>
                  <a:pt x="1734749" y="-25681"/>
                  <a:pt x="1893165" y="11240"/>
                  <a:pt x="2023478" y="0"/>
                </a:cubicBezTo>
                <a:cubicBezTo>
                  <a:pt x="2153791" y="-11240"/>
                  <a:pt x="2251648" y="48694"/>
                  <a:pt x="2467656" y="0"/>
                </a:cubicBezTo>
                <a:cubicBezTo>
                  <a:pt x="2506876" y="195731"/>
                  <a:pt x="2421901" y="258088"/>
                  <a:pt x="2467656" y="422453"/>
                </a:cubicBezTo>
                <a:cubicBezTo>
                  <a:pt x="2513411" y="586818"/>
                  <a:pt x="2435872" y="764226"/>
                  <a:pt x="2467656" y="862148"/>
                </a:cubicBezTo>
                <a:cubicBezTo>
                  <a:pt x="2284409" y="893504"/>
                  <a:pt x="2055789" y="809253"/>
                  <a:pt x="1924772" y="862148"/>
                </a:cubicBezTo>
                <a:cubicBezTo>
                  <a:pt x="1793755" y="915043"/>
                  <a:pt x="1583868" y="835378"/>
                  <a:pt x="1480594" y="862148"/>
                </a:cubicBezTo>
                <a:cubicBezTo>
                  <a:pt x="1377320" y="888918"/>
                  <a:pt x="1107981" y="845284"/>
                  <a:pt x="987062" y="862148"/>
                </a:cubicBezTo>
                <a:cubicBezTo>
                  <a:pt x="866143" y="879012"/>
                  <a:pt x="681369" y="812627"/>
                  <a:pt x="518208" y="862148"/>
                </a:cubicBezTo>
                <a:cubicBezTo>
                  <a:pt x="355047" y="911669"/>
                  <a:pt x="240671" y="805238"/>
                  <a:pt x="0" y="862148"/>
                </a:cubicBezTo>
                <a:cubicBezTo>
                  <a:pt x="-15801" y="732539"/>
                  <a:pt x="19412" y="556926"/>
                  <a:pt x="0" y="413831"/>
                </a:cubicBezTo>
                <a:cubicBezTo>
                  <a:pt x="-19412" y="270736"/>
                  <a:pt x="14326" y="206691"/>
                  <a:pt x="0" y="0"/>
                </a:cubicBezTo>
                <a:close/>
              </a:path>
              <a:path w="2467656" h="862148" stroke="0" extrusionOk="0">
                <a:moveTo>
                  <a:pt x="0" y="0"/>
                </a:moveTo>
                <a:cubicBezTo>
                  <a:pt x="158076" y="-59479"/>
                  <a:pt x="266019" y="59491"/>
                  <a:pt x="518208" y="0"/>
                </a:cubicBezTo>
                <a:cubicBezTo>
                  <a:pt x="770397" y="-59491"/>
                  <a:pt x="744190" y="13192"/>
                  <a:pt x="937709" y="0"/>
                </a:cubicBezTo>
                <a:cubicBezTo>
                  <a:pt x="1131228" y="-13192"/>
                  <a:pt x="1211865" y="50760"/>
                  <a:pt x="1406564" y="0"/>
                </a:cubicBezTo>
                <a:cubicBezTo>
                  <a:pt x="1601263" y="-50760"/>
                  <a:pt x="1767036" y="9601"/>
                  <a:pt x="1949448" y="0"/>
                </a:cubicBezTo>
                <a:cubicBezTo>
                  <a:pt x="2131860" y="-9601"/>
                  <a:pt x="2220482" y="44986"/>
                  <a:pt x="2467656" y="0"/>
                </a:cubicBezTo>
                <a:cubicBezTo>
                  <a:pt x="2506353" y="164094"/>
                  <a:pt x="2465632" y="328310"/>
                  <a:pt x="2467656" y="413831"/>
                </a:cubicBezTo>
                <a:cubicBezTo>
                  <a:pt x="2469680" y="499352"/>
                  <a:pt x="2433948" y="643202"/>
                  <a:pt x="2467656" y="862148"/>
                </a:cubicBezTo>
                <a:cubicBezTo>
                  <a:pt x="2314322" y="894011"/>
                  <a:pt x="2152429" y="851261"/>
                  <a:pt x="1949448" y="862148"/>
                </a:cubicBezTo>
                <a:cubicBezTo>
                  <a:pt x="1746467" y="873035"/>
                  <a:pt x="1655282" y="850259"/>
                  <a:pt x="1529947" y="862148"/>
                </a:cubicBezTo>
                <a:cubicBezTo>
                  <a:pt x="1404612" y="874037"/>
                  <a:pt x="1182124" y="825490"/>
                  <a:pt x="1061092" y="862148"/>
                </a:cubicBezTo>
                <a:cubicBezTo>
                  <a:pt x="940061" y="898806"/>
                  <a:pt x="778509" y="857002"/>
                  <a:pt x="616914" y="862148"/>
                </a:cubicBezTo>
                <a:cubicBezTo>
                  <a:pt x="455319" y="867294"/>
                  <a:pt x="283997" y="805310"/>
                  <a:pt x="0" y="862148"/>
                </a:cubicBezTo>
                <a:cubicBezTo>
                  <a:pt x="-30664" y="723820"/>
                  <a:pt x="28906" y="635080"/>
                  <a:pt x="0" y="448317"/>
                </a:cubicBezTo>
                <a:cubicBezTo>
                  <a:pt x="-28906" y="261554"/>
                  <a:pt x="33575" y="1479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5675640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اغتسل بماء المطر </a:t>
            </a:r>
            <a:endParaRPr lang="en-AE" sz="2800" b="1" dirty="0">
              <a:solidFill>
                <a:schemeClr val="tx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DD16F05-C567-4CB1-A2DE-AB17C6E1F24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1185231" y="2453619"/>
            <a:ext cx="1645822" cy="1708401"/>
          </a:xfrm>
          <a:prstGeom prst="rect">
            <a:avLst/>
          </a:prstGeom>
        </p:spPr>
      </p:pic>
      <p:pic>
        <p:nvPicPr>
          <p:cNvPr id="20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418E63A6-902A-41D4-9BF1-70323ACAE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1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19D426CE-EC5B-4533-B0E4-92DECAAAC0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2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F2E329D7-D069-4A39-983C-7C72D5CAF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997163-1983-478E-8726-2AD80686B99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653285" y="6519436"/>
            <a:ext cx="2719185" cy="432309"/>
          </a:xfrm>
          <a:prstGeom prst="rect">
            <a:avLst/>
          </a:prstGeom>
        </p:spPr>
      </p:pic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1EE82814-3878-4500-BC17-278B5061DCD2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التقويم البنائي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21761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1901 -0.27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134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0.36628 -0.01482 L 0.36862 -0.02662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4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677 -0.01366 L 0.35677 -0.01343 C 0.36068 -0.02639 0.36394 -0.03982 0.36849 -0.05185 C 0.37045 -0.05718 0.37331 -0.06111 0.37605 -0.06528 C 0.38295 -0.0757 0.39024 -0.08565 0.3974 -0.09584 C 0.39922 -0.09815 0.40078 -0.10139 0.40274 -0.10324 C 0.40743 -0.10787 0.41224 -0.11158 0.41667 -0.11667 C 0.42513 -0.12616 0.43347 -0.13611 0.44141 -0.14722 C 0.4517 -0.16158 0.46094 -0.1757 0.4724 -0.18727 C 0.48334 -0.19815 0.49453 -0.20764 0.5056 -0.2176 C 0.50847 -0.22037 0.51133 -0.22269 0.5142 -0.22523 C 0.51784 -0.22847 0.52097 -0.23403 0.52487 -0.23496 C 0.52787 -0.23542 0.53529 -0.23681 0.53881 -0.23866 C 0.54922 -0.24422 0.54362 -0.24699 0.55925 -0.25764 C 0.56381 -0.26088 0.56875 -0.2632 0.57318 -0.26713 C 0.5767 -0.27037 0.57995 -0.27593 0.58386 -0.27685 L 0.59245 -0.27871 C 0.59349 -0.2794 0.59453 -0.2801 0.59571 -0.28056 C 0.59779 -0.28148 0.6 -0.28148 0.60209 -0.28241 C 0.60365 -0.28334 0.60482 -0.28565 0.60638 -0.28635 C 0.60951 -0.2875 0.61276 -0.28727 0.61602 -0.2882 C 0.61967 -0.28912 0.62305 -0.2919 0.6267 -0.2919 L 0.66107 -0.2919 L 0.66107 -0.29167 " pathEditMode="relative" rAng="0" ptsTypes="AAAAAAAAAAAAAAAAAAAAAA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139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01 -0.27361 L -0.01901 -0.27338 C -0.01511 -0.28634 -0.01185 -0.29977 -0.00729 -0.3118 C -0.00534 -0.31713 -0.00248 -0.32106 0.00026 -0.32523 C 0.00716 -0.33565 0.01445 -0.34537 0.02161 -0.35579 C 0.02344 -0.3581 0.025 -0.36134 0.02695 -0.36319 C 0.03164 -0.36782 0.03646 -0.37153 0.04088 -0.37662 C 0.04935 -0.38588 0.05768 -0.39606 0.06562 -0.40717 C 0.07591 -0.42153 0.08516 -0.43565 0.09661 -0.44722 C 0.10755 -0.4581 0.11875 -0.46759 0.12982 -0.47754 C 0.13268 -0.48032 0.13555 -0.48264 0.13841 -0.48518 C 0.14206 -0.48842 0.14518 -0.49398 0.14909 -0.49491 C 0.15208 -0.49537 0.1595 -0.49676 0.16302 -0.49861 C 0.17344 -0.50417 0.16784 -0.50694 0.18346 -0.51759 C 0.18802 -0.52083 0.19297 -0.52315 0.19739 -0.52708 C 0.20091 -0.53032 0.20417 -0.53588 0.20807 -0.5368 L 0.21667 -0.53866 C 0.21771 -0.53935 0.21875 -0.54004 0.21992 -0.54051 C 0.222 -0.54143 0.22422 -0.54143 0.2263 -0.54236 C 0.22786 -0.54329 0.22904 -0.5456 0.2306 -0.54629 C 0.23372 -0.54745 0.23698 -0.54722 0.24023 -0.54815 C 0.24388 -0.54907 0.24726 -0.55185 0.25091 -0.55185 L 0.28529 -0.55185 L 0.28529 -0.55162 " pathEditMode="relative" rAng="0" ptsTypes="AAAAAAAAAAAAAAAAAAAAAA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529 -0.55162 L 0.2806 -0.4215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650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784 -0.28241 L 0.66784 -0.28218 C 0.67852 -0.29213 0.68842 -0.3051 0.69987 -0.31111 C 0.72435 -0.32408 0.74974 -0.33148 0.77487 -0.33959 C 0.78282 -0.34213 0.7905 -0.34607 0.79844 -0.34722 C 0.81198 -0.34931 0.82565 -0.34861 0.8392 -0.34931 C 0.85495 -0.3676 0.8681 -0.3963 0.88633 -0.4044 C 0.89493 -0.40834 0.90365 -0.41111 0.91198 -0.41597 C 0.92123 -0.4213 0.92969 -0.42917 0.93881 -0.43496 C 0.94375 -0.4382 0.9487 -0.44167 0.95378 -0.44445 C 0.95664 -0.44607 0.95951 -0.44699 0.96237 -0.44838 C 0.96342 -0.44885 0.96446 -0.44954 0.96563 -0.45023 C 0.96953 -0.45834 0.97292 -0.4676 0.97735 -0.475 C 0.98112 -0.48102 0.98581 -0.48496 0.99024 -0.48982 C 1.00808 -0.50949 1.00183 -0.49861 1.00743 -0.50903 L 1.03529 -0.57963 " pathEditMode="relative" rAng="0" ptsTypes="AAAAAAAAAAAAAA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2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2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72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299</Words>
  <Application>Microsoft Office PowerPoint</Application>
  <PresentationFormat>Widescreen</PresentationFormat>
  <Paragraphs>89</Paragraphs>
  <Slides>22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25</cp:revision>
  <dcterms:created xsi:type="dcterms:W3CDTF">2022-01-23T03:04:05Z</dcterms:created>
  <dcterms:modified xsi:type="dcterms:W3CDTF">2022-01-25T05:04:33Z</dcterms:modified>
</cp:coreProperties>
</file>