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82C2A-06DF-490F-BFD7-7E445788A2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2345BC-0AFE-4BEF-8B4A-E24E70A0CB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2C360F-4F37-4169-9EF2-A0F78B67E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9CAF-B188-400E-8464-BCA77B59C800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696A2-102E-4DA5-ACBE-8DA2DE9DD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2C8090-75C2-4CF6-847E-07633912E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D8FF3-FC33-4660-9CEB-B332F8848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15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DB896-C13A-4134-8F75-A3FE710D7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C97109-4C3A-412F-947D-59B2EAD03F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9D3CD1-B59E-42D5-8E5E-3ED14AF73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9CAF-B188-400E-8464-BCA77B59C800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ECF49D-896A-4B61-9918-55F257179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06A2A9-ADF4-40E9-B0A0-F8C56A270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D8FF3-FC33-4660-9CEB-B332F8848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914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3FB64F-79C1-4481-911F-F47D0F1BE2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012614-4C49-4A25-A144-95D9D1168C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250E50-5D86-4C44-92B2-9AA9B6E6E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9CAF-B188-400E-8464-BCA77B59C800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DABCFC-5A35-4D61-B7D7-2F2394648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1DF4F3-5101-45C9-AFB1-F8CA04734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D8FF3-FC33-4660-9CEB-B332F8848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811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0EE4E-180B-48A6-B185-EDE92D39F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6F7220-FCF8-4069-B358-4E4890B846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375E6E-EF68-43AB-8112-1754BEF3B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9CAF-B188-400E-8464-BCA77B59C800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D15E98-9AF2-473B-BFF6-A3E130FFB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0433DB-4869-4DC5-B41C-70CA0F80C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D8FF3-FC33-4660-9CEB-B332F8848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322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476D2-FDC0-4704-B1CE-3C96FD52E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FC92D9-3A52-4AAC-9F18-9CE01AD7C3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0D30C5-9D15-444E-BBF9-B64DAF6DA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9CAF-B188-400E-8464-BCA77B59C800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F1C010-BCF7-41C6-96B1-E5502EAE1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9CF388-58CF-4C43-983C-3FDDF3C3C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D8FF3-FC33-4660-9CEB-B332F8848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969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9A59A-58E1-42FA-AE5F-27F6240DF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9FDA33-1AC3-4343-AB37-3115BB9C73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FE6821-3EE0-4B36-834A-B06ECA3BD6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16C0C6-D3E8-445F-97E1-359618AB3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9CAF-B188-400E-8464-BCA77B59C800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6CA252-AA62-4C00-A0B1-3F0942356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4C7067-47EF-4CC7-819F-44870A6B8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D8FF3-FC33-4660-9CEB-B332F8848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846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4313C-640A-45EC-B975-08B6F9EEE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35712D-5039-4820-9DF5-25474F7F0E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4AE039-3503-490D-88A1-8B2B996C7F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058F83-834F-415A-B13E-C516B4DAB2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FBB6C9-9A8E-42C7-8472-2111472B17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9AB534-FD18-4F2C-BB4B-0EC672069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9CAF-B188-400E-8464-BCA77B59C800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577207-4EBD-4683-B779-9FD973B88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37B222-F77B-45F9-83CC-CF3CFCD83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D8FF3-FC33-4660-9CEB-B332F8848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306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0BCDB-59F5-4BD1-A2C2-71352B608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029151-1D79-49C8-834E-BFCF5A137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9CAF-B188-400E-8464-BCA77B59C800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0FC688-C271-49C2-B809-153AB029E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B361BD-3555-4E3B-95FB-DF2895AAE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D8FF3-FC33-4660-9CEB-B332F8848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968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448129-A6E5-4819-9610-D91575CCF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9CAF-B188-400E-8464-BCA77B59C800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A37010-61D7-4204-8BF6-899516B77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B4119A-156F-4498-8CB7-E86E675FB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D8FF3-FC33-4660-9CEB-B332F8848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896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3BEBD-093D-4C81-B405-A066063ED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BD7406-4DD8-4A2A-9D80-3D2AEE01E0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87840D-FBC8-4D3E-BDA9-88641D875B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924639-463B-4856-AD64-469D0C7F8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9CAF-B188-400E-8464-BCA77B59C800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3DBA0F-9BE9-44F8-A69E-A3B6CA0E8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5D7A4A-30A9-42A7-AC40-C7629E95A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D8FF3-FC33-4660-9CEB-B332F8848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219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656CB-F9E6-4188-B04A-31BE84D53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363B25-5D32-48CE-803C-178325E212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C4CEEF-0C75-479E-A7B9-A2C412305D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700810-76F8-4C72-9A18-E70E0E4F0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9CAF-B188-400E-8464-BCA77B59C800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FD5DE9-9151-45AF-BFF1-1858D87E1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564C3C-B72B-4646-9C21-ED8D311DB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D8FF3-FC33-4660-9CEB-B332F8848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5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A3FAA6-2F02-4550-BE6B-08DAC1E3C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2463DB-259E-4123-9CBF-8CC8018A3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915BE7-E172-4160-936D-04FB105237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49CAF-B188-400E-8464-BCA77B59C800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F743D5-02F7-400F-80CA-A792ACD8AA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DE1640-053C-4F39-BD60-E2E4C99763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D8FF3-FC33-4660-9CEB-B332F8848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454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F9471-B6A2-4CEA-BC16-144FFCB01F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06B4B9-990C-46A9-9F74-07BB0C2EBB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F0F2CFE-8F16-47A2-8F32-7776503F02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946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9B86C22-BDBC-4A68-A013-97998EB1EA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235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26F00E7-2758-4774-ADD9-0F3112C9BD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040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سمية الكابوري</dc:creator>
  <cp:lastModifiedBy>سمية الكابوري</cp:lastModifiedBy>
  <cp:revision>1</cp:revision>
  <dcterms:created xsi:type="dcterms:W3CDTF">2022-01-24T07:22:36Z</dcterms:created>
  <dcterms:modified xsi:type="dcterms:W3CDTF">2022-01-24T07:41:27Z</dcterms:modified>
</cp:coreProperties>
</file>