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3" autoAdjust="0"/>
    <p:restoredTop sz="94660"/>
  </p:normalViewPr>
  <p:slideViewPr>
    <p:cSldViewPr snapToGrid="0">
      <p:cViewPr>
        <p:scale>
          <a:sx n="44" d="100"/>
          <a:sy n="44" d="100"/>
        </p:scale>
        <p:origin x="1380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86BD-7066-438F-BF5A-30062BBBE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8CB1A-65D6-40F7-B9E1-8093CEF10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6A9ED-71B1-43E6-B2FC-8184DED4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B3A5-D9ED-4393-838C-3461D1EF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2851A-80BF-4515-9F97-E28CA7AD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2269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150F-2084-4E99-ABA3-1E6C2958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BA0A9-D6D5-4231-BA96-054F9361C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DF61-4340-4316-A308-5AA5FB8A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8E961-8C4F-4026-82BC-22E5FB56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E05FE-865F-4404-99FE-459CD3F3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0481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87DA1-AB47-44BD-A05F-6C9C7523A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21F14-334E-4182-8F69-DDD01C4AB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5BCF3-57A4-4799-B734-A1E84352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427D-D234-4489-A46B-E28C7879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61B32-E1D3-4BFA-8F61-1F530D14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9343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2F25-710C-400B-9155-4A59F133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0ED7-6E39-43AB-85D8-3F4A4575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57090-9C09-4A2A-A2D0-17EC5638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BEC38-4C25-4823-9CAD-AED89EEC8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1D667-7D73-4857-BE4A-3C9CEF73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78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4394-9A72-43D1-A84A-C172D2E0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D5BF7-18F7-49AB-B629-ACBBF3D2E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2B78B-D862-4FE0-85FB-D2DF89CF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DF7A-5628-41E2-8E82-9E017A97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91366-B847-4E91-9AD1-F4BDB1E4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0349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7071-3942-4D87-AFC0-141216FA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F544D-76F9-4BED-B749-805EC4F95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03182-ABC0-4107-B764-AA2750B87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B4593-2A4A-4F4C-B7D1-BC64DE4C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68896-176B-47FC-A693-175DF425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A31EB-D9A9-41D1-BF88-8248D13B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751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4B71-DE86-45A0-BDA6-655DBDE9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831B0-A4E2-4501-9FE0-57EBE22F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2FD3C-2EF7-4C3B-9098-03A92938B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283F8-F911-40C8-ABD3-111F4D1FC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69611-A862-4719-9540-8C0CAC6A7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06EC1-2E2B-40FB-BB43-2A6053C6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1D13D-EB64-4FB5-97FD-47F123DF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9D7A6-96BD-4C43-9087-39F4C7C8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3152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76A2-E45D-4937-8444-23F4FCE5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0136B7-D002-4940-8F37-632DD919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3F811-D990-4AE9-9DC9-D9262AC8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DDE08-3F05-4EC7-B631-0869FF25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669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37AA6-C18B-4984-B674-51D30F6C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B88BF-EF49-4555-9D8B-F97870C7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A8B21-3B8E-4E18-BABF-8DAE009A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938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E0B2-D71C-4A6A-8EAF-FEC82C42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BC9B1-A170-4215-B9E3-84A6C489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1D169-2939-4969-9196-D868926A2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9927A-4BED-4FCA-9116-5B5BBD8F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C73FD-5411-4C24-B34C-DA3199CE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8FAB5-DD1F-45A4-A460-44F0F12D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3623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8C2E-DEB1-413B-829A-0EAACDB5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BFCA6-ED79-46D4-9DAE-34FEEF86E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392E9-2CE1-4071-8AA6-277116BFF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5D863-15F4-440D-949C-FD0BF1B7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65A15-DF2B-4B46-B88B-D8EB2CA7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773E7-F396-44C6-8527-D26AB27E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75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EA639-ACB6-46CB-BF28-7DFFD3F2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B7D43-47F0-45D8-A506-00D0CA5C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8465D-C307-4BD3-A6DD-D39ABDB6C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14548-DC17-4C89-9B85-80660655648A}" type="datetimeFigureOut">
              <a:rPr lang="en-AE" smtClean="0"/>
              <a:t>02/02/2022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4075D-8EC9-4A6A-97DC-10C410BB4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DC258-5996-40EE-8EF3-5FE5D56F9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8929D-7297-4CE7-8098-3B5367E60CF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369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sv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9C1B5-5E0B-41BE-990B-94D42F7B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17C5D22-EE55-4A25-9CF9-2B33DBEA7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5051" r="74452" b="28687"/>
          <a:stretch/>
        </p:blipFill>
        <p:spPr>
          <a:xfrm>
            <a:off x="4586666" y="3429000"/>
            <a:ext cx="2202060" cy="186381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834606-0196-4A78-B20E-A0751E44A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9673" y="1729867"/>
            <a:ext cx="3654096" cy="37482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8E25C1-7C6A-43F8-944B-36F159360CDA}"/>
              </a:ext>
            </a:extLst>
          </p:cNvPr>
          <p:cNvSpPr/>
          <p:nvPr/>
        </p:nvSpPr>
        <p:spPr>
          <a:xfrm>
            <a:off x="-38484" y="445807"/>
            <a:ext cx="6827210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قمر في أعماق البحر يطارد 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الأسماك </a:t>
            </a:r>
            <a:r>
              <a:rPr lang="ar-AE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نساعده في</a:t>
            </a:r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الإمساك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بها باختيار الإجابات الصحيحة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64A2E-E9CD-4346-91D9-B8114125E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D58FFE2-336E-40D1-80C3-3162EB499053}"/>
              </a:ext>
            </a:extLst>
          </p:cNvPr>
          <p:cNvSpPr/>
          <p:nvPr/>
        </p:nvSpPr>
        <p:spPr>
          <a:xfrm flipH="1">
            <a:off x="10176493" y="14804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070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9 L 0.01888 0.05162 C 0.01823 0.06621 0.02084 0.07801 0.01315 0.08565 C 0.01146 0.0875 0.00938 0.08704 0.00742 0.08773 C 0.00638 0.08912 0.00547 0.0919 0.00404 0.0919 C -0.00247 0.0919 -0.0056 0.08704 -0.01067 0.08172 C -0.01146 0.07963 -0.0125 0.07778 -0.01289 0.0757 C -0.01367 0.07246 -0.01328 0.06852 -0.01406 0.06551 C -0.01484 0.06297 -0.0164 0.06135 -0.01744 0.05949 C -0.01875 0.0507 -0.0194 0.04723 -0.01979 0.03727 C -0.0207 0.01227 -0.01862 -0.01342 -0.022 -0.03773 C -0.02343 -0.04768 -0.02161 -0.0449 -0.02656 -0.04768 C -0.0289 -0.03518 -0.02773 -0.04398 -0.02656 -0.02152 C -0.02409 0.02431 -0.0263 0.00718 -0.02317 0.02917 C -0.02083 0.02848 -0.01823 0.0294 -0.0164 0.02709 C -0.0151 0.02547 -0.01536 0.02176 -0.01523 0.01898 C -0.01432 0.00695 -0.01393 -0.00532 -0.01289 -0.01736 C -0.01106 -0.03889 -0.01159 -0.02731 -0.00846 -0.04166 C -0.00755 -0.0456 -0.0069 -0.04977 -0.00612 -0.0537 C -0.00286 -0.03657 -0.00781 -0.06412 -0.0039 -0.03565 C -0.00325 -0.03148 -0.00208 -0.02777 -0.00156 -0.02338 C 0.00013 -0.0081 -0.00065 -0.0169 0.00065 0.00278 C 0.00104 0.01829 0.00091 0.0338 0.00183 0.04931 C 0.00235 0.05787 0.00456 0.06343 0.00742 0.06945 C 0.00847 0.07176 0.00977 0.07361 0.01094 0.0757 C 0.01263 0.07107 0.01654 0.06158 0.01771 0.05533 C 0.01797 0.05417 0.01862 0.05209 0.01888 0.05139 Z " pathEditMode="relative" rAng="0" ptsTypes="AAAAAAAAAAAAAAAAAAAAAAAAAAA">
                                      <p:cBhvr>
                                        <p:cTn id="6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3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3.75E-6 0.00023 C -0.00183 0.01481 0.00507 0.02662 -0.01537 0.03426 C -0.0198 0.03611 -0.02539 0.03565 -0.0306 0.03634 C -0.03334 0.03773 -0.03581 0.04051 -0.03959 0.04051 C -0.0569 0.04051 -0.06524 0.03565 -0.07878 0.03032 C -0.08086 0.02824 -0.0836 0.02639 -0.08464 0.02431 C -0.08672 0.02106 -0.08568 0.01713 -0.08776 0.01412 C -0.08985 0.01157 -0.09401 0.00995 -0.09688 0.0081 C -0.10026 -0.00069 -0.10209 -0.00417 -0.10313 -0.01412 C -0.10547 -0.03912 -0.1 -0.06482 -0.10899 -0.08912 C -0.11276 -0.09907 -0.10795 -0.0963 -0.1211 -0.09907 C -0.12735 -0.08657 -0.12422 -0.09537 -0.1211 -0.07292 C -0.11459 -0.02708 -0.12045 -0.04421 -0.11211 -0.02222 C -0.10586 -0.02292 -0.09896 -0.02199 -0.09401 -0.02431 C -0.09063 -0.02593 -0.09128 -0.02963 -0.09089 -0.03241 C -0.08855 -0.04444 -0.0875 -0.05671 -0.08464 -0.06875 C -0.07982 -0.09028 -0.08125 -0.0787 -0.07292 -0.09306 C -0.07045 -0.09699 -0.06875 -0.10116 -0.06667 -0.10509 C -0.05795 -0.08796 -0.07123 -0.11551 -0.06081 -0.08704 C -0.05899 -0.08287 -0.05586 -0.07917 -0.05456 -0.07477 C -0.05 -0.05949 -0.05209 -0.06829 -0.04857 -0.04861 C -0.04753 -0.0331 -0.04792 -0.01759 -0.04545 -0.00208 C -0.04414 0.00648 -0.03828 0.01204 -0.0306 0.01806 C -0.02787 0.02037 -0.02435 0.02222 -0.02123 0.02431 C -0.01667 0.01968 -0.00625 0.01018 -0.00313 0.00393 C -0.00248 0.00278 -0.00078 0.00069 3.75E-6 3.7037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2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F979CFB-898C-4FF5-824F-821A08A9D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997096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675378F-CBF1-41AE-9D4F-95C8D9D361F1}"/>
              </a:ext>
            </a:extLst>
          </p:cNvPr>
          <p:cNvSpPr/>
          <p:nvPr/>
        </p:nvSpPr>
        <p:spPr>
          <a:xfrm>
            <a:off x="8837933" y="1401220"/>
            <a:ext cx="1479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ـش</a:t>
            </a:r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37A31-6393-40E3-BBC3-1CB86F9AB061}"/>
              </a:ext>
            </a:extLst>
          </p:cNvPr>
          <p:cNvSpPr/>
          <p:nvPr/>
        </p:nvSpPr>
        <p:spPr>
          <a:xfrm>
            <a:off x="6929149" y="1448684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02366-3086-4D0D-BA56-15AD6357D934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شْــرٌ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2B34B49D-48A7-4B59-AF91-2FE47C6EF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68179"/>
              </p:ext>
            </p:extLst>
          </p:nvPr>
        </p:nvGraphicFramePr>
        <p:xfrm>
          <a:off x="5807590" y="2930566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18FB642-46C4-4FEB-8CD5-AF7EDA2FB5ED}"/>
              </a:ext>
            </a:extLst>
          </p:cNvPr>
          <p:cNvSpPr/>
          <p:nvPr/>
        </p:nvSpPr>
        <p:spPr>
          <a:xfrm>
            <a:off x="9560888" y="2959001"/>
            <a:ext cx="7505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BC911E-610B-413F-B7A1-D039586635F2}"/>
              </a:ext>
            </a:extLst>
          </p:cNvPr>
          <p:cNvSpPr/>
          <p:nvPr/>
        </p:nvSpPr>
        <p:spPr>
          <a:xfrm>
            <a:off x="1822074" y="2978726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طيــعٌ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C17DE5-D3FD-41C9-8030-86200716A85A}"/>
              </a:ext>
            </a:extLst>
          </p:cNvPr>
          <p:cNvSpPr/>
          <p:nvPr/>
        </p:nvSpPr>
        <p:spPr>
          <a:xfrm>
            <a:off x="7629652" y="2902130"/>
            <a:ext cx="12009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طي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E34C93-AA20-47B8-BE2A-2D6A1AD6FD07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9D801-9C06-4D3F-8AE7-E92D84D4F14A}"/>
              </a:ext>
            </a:extLst>
          </p:cNvPr>
          <p:cNvSpPr/>
          <p:nvPr/>
        </p:nvSpPr>
        <p:spPr>
          <a:xfrm>
            <a:off x="6164655" y="2930565"/>
            <a:ext cx="684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851BBF08-4CC6-447E-948E-4CC248FD9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37689"/>
              </p:ext>
            </p:extLst>
          </p:nvPr>
        </p:nvGraphicFramePr>
        <p:xfrm>
          <a:off x="5804434" y="4511800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72EC900-4BDC-4068-A533-D2E1C11A4AD4}"/>
              </a:ext>
            </a:extLst>
          </p:cNvPr>
          <p:cNvSpPr/>
          <p:nvPr/>
        </p:nvSpPr>
        <p:spPr>
          <a:xfrm>
            <a:off x="9425484" y="4540235"/>
            <a:ext cx="10150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سِ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EB4152-06E6-4DB6-8D3E-66FAEE40D5A6}"/>
              </a:ext>
            </a:extLst>
          </p:cNvPr>
          <p:cNvSpPr/>
          <p:nvPr/>
        </p:nvSpPr>
        <p:spPr>
          <a:xfrm>
            <a:off x="1818918" y="4559960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سِـبا</a:t>
            </a: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A292E-2257-4B5C-B43D-905829E5F372}"/>
              </a:ext>
            </a:extLst>
          </p:cNvPr>
          <p:cNvSpPr/>
          <p:nvPr/>
        </p:nvSpPr>
        <p:spPr>
          <a:xfrm>
            <a:off x="7901411" y="4483364"/>
            <a:ext cx="6511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F3F45-9A8C-4657-A289-CCFEBADF82A4}"/>
              </a:ext>
            </a:extLst>
          </p:cNvPr>
          <p:cNvSpPr/>
          <p:nvPr/>
        </p:nvSpPr>
        <p:spPr>
          <a:xfrm>
            <a:off x="6128638" y="4511799"/>
            <a:ext cx="7505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قٌ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14BF04-40A2-444D-A122-3173905A6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F75F3633-134B-47AD-9567-BC7D7DA82459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2825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/>
      <p:bldP spid="20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CBA72C-F921-4581-9823-0ED6C13D92EA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6A4EFB-3FF1-4B44-A866-1EB68EEA09F1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338E9-77F5-4673-BC8B-D125CB8ACF08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ـرا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4152B-5C11-4915-8D27-A269D6370C12}"/>
              </a:ext>
            </a:extLst>
          </p:cNvPr>
          <p:cNvSpPr/>
          <p:nvPr/>
        </p:nvSpPr>
        <p:spPr>
          <a:xfrm>
            <a:off x="5189965" y="1424286"/>
            <a:ext cx="1425390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E775D-2EC9-4A90-BDE7-902AB3894A55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506B9-F641-4894-9497-40454A0B5341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D49ECD5-C992-40D9-A90A-1EBB9DE4F617}"/>
              </a:ext>
            </a:extLst>
          </p:cNvPr>
          <p:cNvSpPr/>
          <p:nvPr/>
        </p:nvSpPr>
        <p:spPr>
          <a:xfrm>
            <a:off x="1674486" y="1334509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396057-A3E8-4AC0-8179-ACB2252C1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C128F86D-B94B-42E6-8746-25CB6A900318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217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CBA72C-F921-4581-9823-0ED6C13D92EA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6A4EFB-3FF1-4B44-A866-1EB68EEA09F1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338E9-77F5-4673-BC8B-D125CB8ACF08}"/>
              </a:ext>
            </a:extLst>
          </p:cNvPr>
          <p:cNvSpPr/>
          <p:nvPr/>
        </p:nvSpPr>
        <p:spPr>
          <a:xfrm>
            <a:off x="3030946" y="1428920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ـدُ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4152B-5C11-4915-8D27-A269D6370C12}"/>
              </a:ext>
            </a:extLst>
          </p:cNvPr>
          <p:cNvSpPr/>
          <p:nvPr/>
        </p:nvSpPr>
        <p:spPr>
          <a:xfrm>
            <a:off x="4949514" y="1424286"/>
            <a:ext cx="1906291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قُـنْـ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E775D-2EC9-4A90-BDE7-902AB3894A55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506B9-F641-4894-9497-40454A0B5341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D49ECD5-C992-40D9-A90A-1EBB9DE4F617}"/>
              </a:ext>
            </a:extLst>
          </p:cNvPr>
          <p:cNvSpPr/>
          <p:nvPr/>
        </p:nvSpPr>
        <p:spPr>
          <a:xfrm>
            <a:off x="1674486" y="1334509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00EFD8-9D52-4C25-ACB3-05DB87222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7C1EB846-C8E6-4821-BA9D-BEF0E7E3CEEB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5465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96296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4948 0.26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CBA72C-F921-4581-9823-0ED6C13D92EA}"/>
              </a:ext>
            </a:extLst>
          </p:cNvPr>
          <p:cNvCxnSpPr>
            <a:cxnSpLocks/>
          </p:cNvCxnSpPr>
          <p:nvPr/>
        </p:nvCxnSpPr>
        <p:spPr>
          <a:xfrm flipH="1">
            <a:off x="2903329" y="4690337"/>
            <a:ext cx="73649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6A4EFB-3FF1-4B44-A866-1EB68EEA09F1}"/>
              </a:ext>
            </a:extLst>
          </p:cNvPr>
          <p:cNvSpPr txBox="1"/>
          <p:nvPr/>
        </p:nvSpPr>
        <p:spPr>
          <a:xfrm>
            <a:off x="6911987" y="496839"/>
            <a:ext cx="415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الكلمة وقطعها إلى مقاطع :</a:t>
            </a:r>
            <a:endParaRPr lang="en-AE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338E9-77F5-4673-BC8B-D125CB8ACF08}"/>
              </a:ext>
            </a:extLst>
          </p:cNvPr>
          <p:cNvSpPr/>
          <p:nvPr/>
        </p:nvSpPr>
        <p:spPr>
          <a:xfrm>
            <a:off x="3030946" y="1443434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ـقَــ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4152B-5C11-4915-8D27-A269D6370C12}"/>
              </a:ext>
            </a:extLst>
          </p:cNvPr>
          <p:cNvSpPr/>
          <p:nvPr/>
        </p:nvSpPr>
        <p:spPr>
          <a:xfrm>
            <a:off x="5394347" y="1438800"/>
            <a:ext cx="1016624" cy="221599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بَـ</a:t>
            </a:r>
            <a:endParaRPr lang="en-US" sz="138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E775D-2EC9-4A90-BDE7-902AB3894A55}"/>
              </a:ext>
            </a:extLst>
          </p:cNvPr>
          <p:cNvCxnSpPr/>
          <p:nvPr/>
        </p:nvCxnSpPr>
        <p:spPr>
          <a:xfrm flipH="1">
            <a:off x="7861174" y="369742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506B9-F641-4894-9497-40454A0B5341}"/>
              </a:ext>
            </a:extLst>
          </p:cNvPr>
          <p:cNvCxnSpPr/>
          <p:nvPr/>
        </p:nvCxnSpPr>
        <p:spPr>
          <a:xfrm flipH="1">
            <a:off x="5327081" y="3677517"/>
            <a:ext cx="245534" cy="99291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D49ECD5-C992-40D9-A90A-1EBB9DE4F617}"/>
              </a:ext>
            </a:extLst>
          </p:cNvPr>
          <p:cNvSpPr/>
          <p:nvPr/>
        </p:nvSpPr>
        <p:spPr>
          <a:xfrm>
            <a:off x="1674486" y="1436107"/>
            <a:ext cx="3352790" cy="221599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38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ـرٌ</a:t>
            </a:r>
            <a:endParaRPr lang="en-US" sz="13800" b="1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CE3882-FFDF-4D98-9047-C7B937DCA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CF5A9045-4657-43DA-A489-93EE19D1A993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7781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3.7037E-6 L 0.26029 0.2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6484 0.27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04948 0.268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F08BF-C6E8-4620-8E2D-E511C8972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081" y="426339"/>
            <a:ext cx="4552855" cy="6030686"/>
          </a:xfrm>
          <a:prstGeom prst="rect">
            <a:avLst/>
          </a:prstGeom>
        </p:spPr>
      </p:pic>
      <p:pic>
        <p:nvPicPr>
          <p:cNvPr id="6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7A285A92-CB40-4D88-A1D0-751DE9AEBD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596" y="4701704"/>
            <a:ext cx="3120571" cy="1755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ECD78-B4E0-4B5C-9673-BBFDE6CF4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507A0D0-4B97-4E1A-A408-BDE5C26C0915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البنائي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0361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82A490-F711-4D12-8B33-C40799BEFF29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6789F8-BF7E-4A1F-BE49-6906218D1C8A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4F77C8-79F6-44CF-90F3-2C8D23596DF8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77B268-7A07-4BE7-B3AA-BF1EB84EFB64}"/>
              </a:ext>
            </a:extLst>
          </p:cNvPr>
          <p:cNvSpPr/>
          <p:nvPr/>
        </p:nvSpPr>
        <p:spPr>
          <a:xfrm>
            <a:off x="9545080" y="1635428"/>
            <a:ext cx="998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6BAA2-4B36-4C61-ACFB-862AB52760AD}"/>
              </a:ext>
            </a:extLst>
          </p:cNvPr>
          <p:cNvSpPr/>
          <p:nvPr/>
        </p:nvSpPr>
        <p:spPr>
          <a:xfrm>
            <a:off x="6137516" y="1512054"/>
            <a:ext cx="2095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حَـسَـنٌ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A6D94E-3CDA-4EB7-BB0A-30D459DC2F5C}"/>
              </a:ext>
            </a:extLst>
          </p:cNvPr>
          <p:cNvSpPr/>
          <p:nvPr/>
        </p:nvSpPr>
        <p:spPr>
          <a:xfrm>
            <a:off x="1486207" y="1501221"/>
            <a:ext cx="13484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قَـفَزَ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7A450A-A1B0-4C9E-A7A8-17E58C7FD7E0}"/>
              </a:ext>
            </a:extLst>
          </p:cNvPr>
          <p:cNvSpPr/>
          <p:nvPr/>
        </p:nvSpPr>
        <p:spPr>
          <a:xfrm>
            <a:off x="9539080" y="1635427"/>
            <a:ext cx="998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88354-9585-4A91-A3ED-4239BDBF3FCA}"/>
              </a:ext>
            </a:extLst>
          </p:cNvPr>
          <p:cNvSpPr/>
          <p:nvPr/>
        </p:nvSpPr>
        <p:spPr>
          <a:xfrm>
            <a:off x="6127226" y="1521869"/>
            <a:ext cx="2095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حَـسَـنٌ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5AF1CB-7C99-41CC-97C9-A96B532AEE67}"/>
              </a:ext>
            </a:extLst>
          </p:cNvPr>
          <p:cNvSpPr/>
          <p:nvPr/>
        </p:nvSpPr>
        <p:spPr>
          <a:xfrm>
            <a:off x="1485405" y="1501219"/>
            <a:ext cx="13500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قَـفَزَ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20CB25-7FBF-41AF-8AF3-48C954B3C5BB}"/>
              </a:ext>
            </a:extLst>
          </p:cNvPr>
          <p:cNvSpPr/>
          <p:nvPr/>
        </p:nvSpPr>
        <p:spPr>
          <a:xfrm>
            <a:off x="3391372" y="1502498"/>
            <a:ext cx="21002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الْـبَـحْرِ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7BB6CC-C661-4759-86AC-231752126E6F}"/>
              </a:ext>
            </a:extLst>
          </p:cNvPr>
          <p:cNvSpPr/>
          <p:nvPr/>
        </p:nvSpPr>
        <p:spPr>
          <a:xfrm>
            <a:off x="3386814" y="1501220"/>
            <a:ext cx="21002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الْـبَـحْرِ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D99308-96C8-4FD2-B35E-A872226A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A187727-673C-4933-A3E4-96D660F5CB43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682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042 L 0.25235 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48711 0.24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63 L -0.35482 0.218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1042 L -0.08724 0.239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25 L 0.66211 0.45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9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7331 0.4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787 L -0.32331 0.430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-0.07487 0.4483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82A490-F711-4D12-8B33-C40799BEFF29}"/>
              </a:ext>
            </a:extLst>
          </p:cNvPr>
          <p:cNvCxnSpPr>
            <a:cxnSpLocks/>
          </p:cNvCxnSpPr>
          <p:nvPr/>
        </p:nvCxnSpPr>
        <p:spPr>
          <a:xfrm flipH="1">
            <a:off x="1180382" y="5310895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6789F8-BF7E-4A1F-BE49-6906218D1C8A}"/>
              </a:ext>
            </a:extLst>
          </p:cNvPr>
          <p:cNvCxnSpPr>
            <a:cxnSpLocks/>
          </p:cNvCxnSpPr>
          <p:nvPr/>
        </p:nvCxnSpPr>
        <p:spPr>
          <a:xfrm flipH="1">
            <a:off x="1165142" y="3894782"/>
            <a:ext cx="1021331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4F77C8-79F6-44CF-90F3-2C8D23596DF8}"/>
              </a:ext>
            </a:extLst>
          </p:cNvPr>
          <p:cNvSpPr txBox="1"/>
          <p:nvPr/>
        </p:nvSpPr>
        <p:spPr>
          <a:xfrm>
            <a:off x="6186493" y="519436"/>
            <a:ext cx="4573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الْكَلمات  التالية ورتب الْجُملة:</a:t>
            </a:r>
            <a:endParaRPr lang="en-AE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77B268-7A07-4BE7-B3AA-BF1EB84EFB64}"/>
              </a:ext>
            </a:extLst>
          </p:cNvPr>
          <p:cNvSpPr/>
          <p:nvPr/>
        </p:nvSpPr>
        <p:spPr>
          <a:xfrm>
            <a:off x="9081011" y="1635428"/>
            <a:ext cx="19271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قِـصَّـةً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6BAA2-4B36-4C61-ACFB-862AB52760AD}"/>
              </a:ext>
            </a:extLst>
          </p:cNvPr>
          <p:cNvSpPr/>
          <p:nvPr/>
        </p:nvSpPr>
        <p:spPr>
          <a:xfrm>
            <a:off x="6305030" y="1512054"/>
            <a:ext cx="17604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قاسـمٌ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A6D94E-3CDA-4EB7-BB0A-30D459DC2F5C}"/>
              </a:ext>
            </a:extLst>
          </p:cNvPr>
          <p:cNvSpPr/>
          <p:nvPr/>
        </p:nvSpPr>
        <p:spPr>
          <a:xfrm>
            <a:off x="1535900" y="1501221"/>
            <a:ext cx="12490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قَـرَأَ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7A450A-A1B0-4C9E-A7A8-17E58C7FD7E0}"/>
              </a:ext>
            </a:extLst>
          </p:cNvPr>
          <p:cNvSpPr/>
          <p:nvPr/>
        </p:nvSpPr>
        <p:spPr>
          <a:xfrm>
            <a:off x="9075010" y="1635427"/>
            <a:ext cx="19271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قِـصَّـةً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88354-9585-4A91-A3ED-4239BDBF3FCA}"/>
              </a:ext>
            </a:extLst>
          </p:cNvPr>
          <p:cNvSpPr/>
          <p:nvPr/>
        </p:nvSpPr>
        <p:spPr>
          <a:xfrm>
            <a:off x="6302478" y="1511698"/>
            <a:ext cx="17604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قاسِـمٌ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5AF1CB-7C99-41CC-97C9-A96B532AEE67}"/>
              </a:ext>
            </a:extLst>
          </p:cNvPr>
          <p:cNvSpPr/>
          <p:nvPr/>
        </p:nvSpPr>
        <p:spPr>
          <a:xfrm>
            <a:off x="1526978" y="1511698"/>
            <a:ext cx="12490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قَـرَأَ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20CB25-7FBF-41AF-8AF3-48C954B3C5BB}"/>
              </a:ext>
            </a:extLst>
          </p:cNvPr>
          <p:cNvSpPr/>
          <p:nvPr/>
        </p:nvSpPr>
        <p:spPr>
          <a:xfrm>
            <a:off x="3278360" y="1502498"/>
            <a:ext cx="23262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قَصيـرَةً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7BB6CC-C661-4759-86AC-231752126E6F}"/>
              </a:ext>
            </a:extLst>
          </p:cNvPr>
          <p:cNvSpPr/>
          <p:nvPr/>
        </p:nvSpPr>
        <p:spPr>
          <a:xfrm>
            <a:off x="3273801" y="1501220"/>
            <a:ext cx="23262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C3D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قَصيـرَةً</a:t>
            </a:r>
            <a:endParaRPr lang="en-US" sz="7200" b="1" cap="none" spc="0" dirty="0">
              <a:ln w="0"/>
              <a:solidFill>
                <a:srgbClr val="FC3D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61C950-0AFE-4FD9-8F55-EEBB0A933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D66F8BFD-D974-4757-8FE1-E5FB75D6D5A2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17818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042 L 0.25235 0.240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1042 L 0.4849 0.243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63 L -0.36393 0.2224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3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1042 L -0.1444 0.241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625 L 0.65339 0.45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0.05755 0.4435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787 L -0.39232 0.420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2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25 L -0.12317 0.4405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pic>
        <p:nvPicPr>
          <p:cNvPr id="6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7A285A92-CB40-4D88-A1D0-751DE9AEBD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1627" y="4720038"/>
            <a:ext cx="3120571" cy="1755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90E9E8-8EE1-4AC0-82CB-A9E6F27463DA}"/>
              </a:ext>
            </a:extLst>
          </p:cNvPr>
          <p:cNvSpPr txBox="1"/>
          <p:nvPr/>
        </p:nvSpPr>
        <p:spPr>
          <a:xfrm>
            <a:off x="5616135" y="864923"/>
            <a:ext cx="569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عَبِّــر عن الصورة التالية </a:t>
            </a:r>
            <a:r>
              <a:rPr lang="ar-AE" sz="2800" b="1" u="sng" dirty="0">
                <a:solidFill>
                  <a:srgbClr val="FC3D55"/>
                </a:solidFill>
              </a:rPr>
              <a:t>بِجمل</a:t>
            </a:r>
            <a:r>
              <a:rPr lang="ar-AE" sz="2800" b="1" dirty="0"/>
              <a:t> من إنشائك : </a:t>
            </a:r>
            <a:endParaRPr lang="en-AE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57617-5DC4-433A-A51A-E2D5837C9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7060" y="1506050"/>
            <a:ext cx="6642925" cy="3845900"/>
          </a:xfrm>
          <a:custGeom>
            <a:avLst/>
            <a:gdLst>
              <a:gd name="connsiteX0" fmla="*/ 0 w 6642925"/>
              <a:gd name="connsiteY0" fmla="*/ 0 h 3845900"/>
              <a:gd name="connsiteX1" fmla="*/ 487148 w 6642925"/>
              <a:gd name="connsiteY1" fmla="*/ 0 h 3845900"/>
              <a:gd name="connsiteX2" fmla="*/ 1040725 w 6642925"/>
              <a:gd name="connsiteY2" fmla="*/ 0 h 3845900"/>
              <a:gd name="connsiteX3" fmla="*/ 1660731 w 6642925"/>
              <a:gd name="connsiteY3" fmla="*/ 0 h 3845900"/>
              <a:gd name="connsiteX4" fmla="*/ 2081450 w 6642925"/>
              <a:gd name="connsiteY4" fmla="*/ 0 h 3845900"/>
              <a:gd name="connsiteX5" fmla="*/ 2701456 w 6642925"/>
              <a:gd name="connsiteY5" fmla="*/ 0 h 3845900"/>
              <a:gd name="connsiteX6" fmla="*/ 3055746 w 6642925"/>
              <a:gd name="connsiteY6" fmla="*/ 0 h 3845900"/>
              <a:gd name="connsiteX7" fmla="*/ 3476464 w 6642925"/>
              <a:gd name="connsiteY7" fmla="*/ 0 h 3845900"/>
              <a:gd name="connsiteX8" fmla="*/ 4162900 w 6642925"/>
              <a:gd name="connsiteY8" fmla="*/ 0 h 3845900"/>
              <a:gd name="connsiteX9" fmla="*/ 4849335 w 6642925"/>
              <a:gd name="connsiteY9" fmla="*/ 0 h 3845900"/>
              <a:gd name="connsiteX10" fmla="*/ 5270054 w 6642925"/>
              <a:gd name="connsiteY10" fmla="*/ 0 h 3845900"/>
              <a:gd name="connsiteX11" fmla="*/ 5624343 w 6642925"/>
              <a:gd name="connsiteY11" fmla="*/ 0 h 3845900"/>
              <a:gd name="connsiteX12" fmla="*/ 6642925 w 6642925"/>
              <a:gd name="connsiteY12" fmla="*/ 0 h 3845900"/>
              <a:gd name="connsiteX13" fmla="*/ 6642925 w 6642925"/>
              <a:gd name="connsiteY13" fmla="*/ 626332 h 3845900"/>
              <a:gd name="connsiteX14" fmla="*/ 6642925 w 6642925"/>
              <a:gd name="connsiteY14" fmla="*/ 1098829 h 3845900"/>
              <a:gd name="connsiteX15" fmla="*/ 6642925 w 6642925"/>
              <a:gd name="connsiteY15" fmla="*/ 1686702 h 3845900"/>
              <a:gd name="connsiteX16" fmla="*/ 6642925 w 6642925"/>
              <a:gd name="connsiteY16" fmla="*/ 2197657 h 3845900"/>
              <a:gd name="connsiteX17" fmla="*/ 6642925 w 6642925"/>
              <a:gd name="connsiteY17" fmla="*/ 2631694 h 3845900"/>
              <a:gd name="connsiteX18" fmla="*/ 6642925 w 6642925"/>
              <a:gd name="connsiteY18" fmla="*/ 3104191 h 3845900"/>
              <a:gd name="connsiteX19" fmla="*/ 6642925 w 6642925"/>
              <a:gd name="connsiteY19" fmla="*/ 3845900 h 3845900"/>
              <a:gd name="connsiteX20" fmla="*/ 6089348 w 6642925"/>
              <a:gd name="connsiteY20" fmla="*/ 3845900 h 3845900"/>
              <a:gd name="connsiteX21" fmla="*/ 5668629 w 6642925"/>
              <a:gd name="connsiteY21" fmla="*/ 3845900 h 3845900"/>
              <a:gd name="connsiteX22" fmla="*/ 5247911 w 6642925"/>
              <a:gd name="connsiteY22" fmla="*/ 3845900 h 3845900"/>
              <a:gd name="connsiteX23" fmla="*/ 4827192 w 6642925"/>
              <a:gd name="connsiteY23" fmla="*/ 3845900 h 3845900"/>
              <a:gd name="connsiteX24" fmla="*/ 4406474 w 6642925"/>
              <a:gd name="connsiteY24" fmla="*/ 3845900 h 3845900"/>
              <a:gd name="connsiteX25" fmla="*/ 4052184 w 6642925"/>
              <a:gd name="connsiteY25" fmla="*/ 3845900 h 3845900"/>
              <a:gd name="connsiteX26" fmla="*/ 3565036 w 6642925"/>
              <a:gd name="connsiteY26" fmla="*/ 3845900 h 3845900"/>
              <a:gd name="connsiteX27" fmla="*/ 2945030 w 6642925"/>
              <a:gd name="connsiteY27" fmla="*/ 3845900 h 3845900"/>
              <a:gd name="connsiteX28" fmla="*/ 2524312 w 6642925"/>
              <a:gd name="connsiteY28" fmla="*/ 3845900 h 3845900"/>
              <a:gd name="connsiteX29" fmla="*/ 2103593 w 6642925"/>
              <a:gd name="connsiteY29" fmla="*/ 3845900 h 3845900"/>
              <a:gd name="connsiteX30" fmla="*/ 1749304 w 6642925"/>
              <a:gd name="connsiteY30" fmla="*/ 3845900 h 3845900"/>
              <a:gd name="connsiteX31" fmla="*/ 1195726 w 6642925"/>
              <a:gd name="connsiteY31" fmla="*/ 3845900 h 3845900"/>
              <a:gd name="connsiteX32" fmla="*/ 509291 w 6642925"/>
              <a:gd name="connsiteY32" fmla="*/ 3845900 h 3845900"/>
              <a:gd name="connsiteX33" fmla="*/ 0 w 6642925"/>
              <a:gd name="connsiteY33" fmla="*/ 3845900 h 3845900"/>
              <a:gd name="connsiteX34" fmla="*/ 0 w 6642925"/>
              <a:gd name="connsiteY34" fmla="*/ 3411863 h 3845900"/>
              <a:gd name="connsiteX35" fmla="*/ 0 w 6642925"/>
              <a:gd name="connsiteY35" fmla="*/ 2785530 h 3845900"/>
              <a:gd name="connsiteX36" fmla="*/ 0 w 6642925"/>
              <a:gd name="connsiteY36" fmla="*/ 2274575 h 3845900"/>
              <a:gd name="connsiteX37" fmla="*/ 0 w 6642925"/>
              <a:gd name="connsiteY37" fmla="*/ 1763620 h 3845900"/>
              <a:gd name="connsiteX38" fmla="*/ 0 w 6642925"/>
              <a:gd name="connsiteY38" fmla="*/ 1175747 h 3845900"/>
              <a:gd name="connsiteX39" fmla="*/ 0 w 6642925"/>
              <a:gd name="connsiteY39" fmla="*/ 703250 h 3845900"/>
              <a:gd name="connsiteX40" fmla="*/ 0 w 6642925"/>
              <a:gd name="connsiteY40" fmla="*/ 0 h 384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642925" h="3845900" fill="none" extrusionOk="0">
                <a:moveTo>
                  <a:pt x="0" y="0"/>
                </a:moveTo>
                <a:cubicBezTo>
                  <a:pt x="128855" y="-11521"/>
                  <a:pt x="268535" y="11121"/>
                  <a:pt x="487148" y="0"/>
                </a:cubicBezTo>
                <a:cubicBezTo>
                  <a:pt x="705761" y="-11121"/>
                  <a:pt x="863491" y="40522"/>
                  <a:pt x="1040725" y="0"/>
                </a:cubicBezTo>
                <a:cubicBezTo>
                  <a:pt x="1217959" y="-40522"/>
                  <a:pt x="1394826" y="29915"/>
                  <a:pt x="1660731" y="0"/>
                </a:cubicBezTo>
                <a:cubicBezTo>
                  <a:pt x="1926636" y="-29915"/>
                  <a:pt x="1983888" y="20525"/>
                  <a:pt x="2081450" y="0"/>
                </a:cubicBezTo>
                <a:cubicBezTo>
                  <a:pt x="2179012" y="-20525"/>
                  <a:pt x="2525927" y="62795"/>
                  <a:pt x="2701456" y="0"/>
                </a:cubicBezTo>
                <a:cubicBezTo>
                  <a:pt x="2876985" y="-62795"/>
                  <a:pt x="2923408" y="13142"/>
                  <a:pt x="3055746" y="0"/>
                </a:cubicBezTo>
                <a:cubicBezTo>
                  <a:pt x="3188084" y="-13142"/>
                  <a:pt x="3383703" y="2379"/>
                  <a:pt x="3476464" y="0"/>
                </a:cubicBezTo>
                <a:cubicBezTo>
                  <a:pt x="3569225" y="-2379"/>
                  <a:pt x="3893009" y="579"/>
                  <a:pt x="4162900" y="0"/>
                </a:cubicBezTo>
                <a:cubicBezTo>
                  <a:pt x="4432791" y="-579"/>
                  <a:pt x="4622142" y="1485"/>
                  <a:pt x="4849335" y="0"/>
                </a:cubicBezTo>
                <a:cubicBezTo>
                  <a:pt x="5076529" y="-1485"/>
                  <a:pt x="5074008" y="48207"/>
                  <a:pt x="5270054" y="0"/>
                </a:cubicBezTo>
                <a:cubicBezTo>
                  <a:pt x="5466100" y="-48207"/>
                  <a:pt x="5517984" y="22241"/>
                  <a:pt x="5624343" y="0"/>
                </a:cubicBezTo>
                <a:cubicBezTo>
                  <a:pt x="5730702" y="-22241"/>
                  <a:pt x="6196883" y="54943"/>
                  <a:pt x="6642925" y="0"/>
                </a:cubicBezTo>
                <a:cubicBezTo>
                  <a:pt x="6682532" y="201269"/>
                  <a:pt x="6591994" y="478731"/>
                  <a:pt x="6642925" y="626332"/>
                </a:cubicBezTo>
                <a:cubicBezTo>
                  <a:pt x="6693856" y="773933"/>
                  <a:pt x="6636771" y="874998"/>
                  <a:pt x="6642925" y="1098829"/>
                </a:cubicBezTo>
                <a:cubicBezTo>
                  <a:pt x="6649079" y="1322660"/>
                  <a:pt x="6632808" y="1567101"/>
                  <a:pt x="6642925" y="1686702"/>
                </a:cubicBezTo>
                <a:cubicBezTo>
                  <a:pt x="6653042" y="1806303"/>
                  <a:pt x="6618277" y="2036393"/>
                  <a:pt x="6642925" y="2197657"/>
                </a:cubicBezTo>
                <a:cubicBezTo>
                  <a:pt x="6667573" y="2358922"/>
                  <a:pt x="6603186" y="2454921"/>
                  <a:pt x="6642925" y="2631694"/>
                </a:cubicBezTo>
                <a:cubicBezTo>
                  <a:pt x="6682664" y="2808467"/>
                  <a:pt x="6616127" y="2991231"/>
                  <a:pt x="6642925" y="3104191"/>
                </a:cubicBezTo>
                <a:cubicBezTo>
                  <a:pt x="6669723" y="3217151"/>
                  <a:pt x="6569680" y="3679146"/>
                  <a:pt x="6642925" y="3845900"/>
                </a:cubicBezTo>
                <a:cubicBezTo>
                  <a:pt x="6436630" y="3900493"/>
                  <a:pt x="6206463" y="3844159"/>
                  <a:pt x="6089348" y="3845900"/>
                </a:cubicBezTo>
                <a:cubicBezTo>
                  <a:pt x="5972233" y="3847641"/>
                  <a:pt x="5865165" y="3840550"/>
                  <a:pt x="5668629" y="3845900"/>
                </a:cubicBezTo>
                <a:cubicBezTo>
                  <a:pt x="5472093" y="3851250"/>
                  <a:pt x="5423544" y="3825586"/>
                  <a:pt x="5247911" y="3845900"/>
                </a:cubicBezTo>
                <a:cubicBezTo>
                  <a:pt x="5072278" y="3866214"/>
                  <a:pt x="4979641" y="3805574"/>
                  <a:pt x="4827192" y="3845900"/>
                </a:cubicBezTo>
                <a:cubicBezTo>
                  <a:pt x="4674743" y="3886226"/>
                  <a:pt x="4610322" y="3835554"/>
                  <a:pt x="4406474" y="3845900"/>
                </a:cubicBezTo>
                <a:cubicBezTo>
                  <a:pt x="4202626" y="3856246"/>
                  <a:pt x="4136106" y="3837741"/>
                  <a:pt x="4052184" y="3845900"/>
                </a:cubicBezTo>
                <a:cubicBezTo>
                  <a:pt x="3968262" y="3854059"/>
                  <a:pt x="3680158" y="3834204"/>
                  <a:pt x="3565036" y="3845900"/>
                </a:cubicBezTo>
                <a:cubicBezTo>
                  <a:pt x="3449914" y="3857596"/>
                  <a:pt x="3210427" y="3772330"/>
                  <a:pt x="2945030" y="3845900"/>
                </a:cubicBezTo>
                <a:cubicBezTo>
                  <a:pt x="2679633" y="3919470"/>
                  <a:pt x="2649566" y="3814562"/>
                  <a:pt x="2524312" y="3845900"/>
                </a:cubicBezTo>
                <a:cubicBezTo>
                  <a:pt x="2399058" y="3877238"/>
                  <a:pt x="2276039" y="3816738"/>
                  <a:pt x="2103593" y="3845900"/>
                </a:cubicBezTo>
                <a:cubicBezTo>
                  <a:pt x="1931147" y="3875062"/>
                  <a:pt x="1837484" y="3817104"/>
                  <a:pt x="1749304" y="3845900"/>
                </a:cubicBezTo>
                <a:cubicBezTo>
                  <a:pt x="1661124" y="3874696"/>
                  <a:pt x="1414381" y="3829073"/>
                  <a:pt x="1195726" y="3845900"/>
                </a:cubicBezTo>
                <a:cubicBezTo>
                  <a:pt x="977071" y="3862727"/>
                  <a:pt x="828930" y="3794361"/>
                  <a:pt x="509291" y="3845900"/>
                </a:cubicBezTo>
                <a:cubicBezTo>
                  <a:pt x="189653" y="3897439"/>
                  <a:pt x="105669" y="3832542"/>
                  <a:pt x="0" y="3845900"/>
                </a:cubicBezTo>
                <a:cubicBezTo>
                  <a:pt x="-21031" y="3650827"/>
                  <a:pt x="45163" y="3585235"/>
                  <a:pt x="0" y="3411863"/>
                </a:cubicBezTo>
                <a:cubicBezTo>
                  <a:pt x="-45163" y="3238491"/>
                  <a:pt x="18113" y="2961558"/>
                  <a:pt x="0" y="2785530"/>
                </a:cubicBezTo>
                <a:cubicBezTo>
                  <a:pt x="-18113" y="2609502"/>
                  <a:pt x="41918" y="2507358"/>
                  <a:pt x="0" y="2274575"/>
                </a:cubicBezTo>
                <a:cubicBezTo>
                  <a:pt x="-41918" y="2041792"/>
                  <a:pt x="20370" y="1995713"/>
                  <a:pt x="0" y="1763620"/>
                </a:cubicBezTo>
                <a:cubicBezTo>
                  <a:pt x="-20370" y="1531528"/>
                  <a:pt x="11534" y="1306796"/>
                  <a:pt x="0" y="1175747"/>
                </a:cubicBezTo>
                <a:cubicBezTo>
                  <a:pt x="-11534" y="1044698"/>
                  <a:pt x="55157" y="825545"/>
                  <a:pt x="0" y="703250"/>
                </a:cubicBezTo>
                <a:cubicBezTo>
                  <a:pt x="-55157" y="580955"/>
                  <a:pt x="78388" y="239551"/>
                  <a:pt x="0" y="0"/>
                </a:cubicBezTo>
                <a:close/>
              </a:path>
              <a:path w="6642925" h="3845900" stroke="0" extrusionOk="0">
                <a:moveTo>
                  <a:pt x="0" y="0"/>
                </a:moveTo>
                <a:cubicBezTo>
                  <a:pt x="176212" y="-58433"/>
                  <a:pt x="274521" y="19116"/>
                  <a:pt x="487148" y="0"/>
                </a:cubicBezTo>
                <a:cubicBezTo>
                  <a:pt x="699775" y="-19116"/>
                  <a:pt x="836879" y="20456"/>
                  <a:pt x="974296" y="0"/>
                </a:cubicBezTo>
                <a:cubicBezTo>
                  <a:pt x="1111713" y="-20456"/>
                  <a:pt x="1255723" y="5483"/>
                  <a:pt x="1461444" y="0"/>
                </a:cubicBezTo>
                <a:cubicBezTo>
                  <a:pt x="1667165" y="-5483"/>
                  <a:pt x="1687615" y="17316"/>
                  <a:pt x="1815733" y="0"/>
                </a:cubicBezTo>
                <a:cubicBezTo>
                  <a:pt x="1943851" y="-17316"/>
                  <a:pt x="2267384" y="67495"/>
                  <a:pt x="2435739" y="0"/>
                </a:cubicBezTo>
                <a:cubicBezTo>
                  <a:pt x="2604094" y="-67495"/>
                  <a:pt x="2697165" y="36157"/>
                  <a:pt x="2790029" y="0"/>
                </a:cubicBezTo>
                <a:cubicBezTo>
                  <a:pt x="2882893" y="-36157"/>
                  <a:pt x="3057642" y="49803"/>
                  <a:pt x="3277176" y="0"/>
                </a:cubicBezTo>
                <a:cubicBezTo>
                  <a:pt x="3496710" y="-49803"/>
                  <a:pt x="3787623" y="36777"/>
                  <a:pt x="3963612" y="0"/>
                </a:cubicBezTo>
                <a:cubicBezTo>
                  <a:pt x="4139601" y="-36777"/>
                  <a:pt x="4448107" y="42337"/>
                  <a:pt x="4650048" y="0"/>
                </a:cubicBezTo>
                <a:cubicBezTo>
                  <a:pt x="4851989" y="-42337"/>
                  <a:pt x="4912413" y="35439"/>
                  <a:pt x="5070766" y="0"/>
                </a:cubicBezTo>
                <a:cubicBezTo>
                  <a:pt x="5229119" y="-35439"/>
                  <a:pt x="5386226" y="48079"/>
                  <a:pt x="5624343" y="0"/>
                </a:cubicBezTo>
                <a:cubicBezTo>
                  <a:pt x="5862460" y="-48079"/>
                  <a:pt x="5903378" y="24062"/>
                  <a:pt x="6045062" y="0"/>
                </a:cubicBezTo>
                <a:cubicBezTo>
                  <a:pt x="6186746" y="-24062"/>
                  <a:pt x="6500036" y="5667"/>
                  <a:pt x="6642925" y="0"/>
                </a:cubicBezTo>
                <a:cubicBezTo>
                  <a:pt x="6712857" y="191699"/>
                  <a:pt x="6605493" y="481704"/>
                  <a:pt x="6642925" y="626332"/>
                </a:cubicBezTo>
                <a:cubicBezTo>
                  <a:pt x="6680357" y="770960"/>
                  <a:pt x="6635408" y="934949"/>
                  <a:pt x="6642925" y="1175747"/>
                </a:cubicBezTo>
                <a:cubicBezTo>
                  <a:pt x="6650442" y="1416545"/>
                  <a:pt x="6607103" y="1625916"/>
                  <a:pt x="6642925" y="1763620"/>
                </a:cubicBezTo>
                <a:cubicBezTo>
                  <a:pt x="6678747" y="1901324"/>
                  <a:pt x="6642676" y="2190617"/>
                  <a:pt x="6642925" y="2389952"/>
                </a:cubicBezTo>
                <a:cubicBezTo>
                  <a:pt x="6643174" y="2589287"/>
                  <a:pt x="6639549" y="2667202"/>
                  <a:pt x="6642925" y="2862448"/>
                </a:cubicBezTo>
                <a:cubicBezTo>
                  <a:pt x="6646301" y="3057694"/>
                  <a:pt x="6610712" y="3609255"/>
                  <a:pt x="6642925" y="3845900"/>
                </a:cubicBezTo>
                <a:cubicBezTo>
                  <a:pt x="6532694" y="3875905"/>
                  <a:pt x="6307345" y="3830039"/>
                  <a:pt x="6222206" y="3845900"/>
                </a:cubicBezTo>
                <a:cubicBezTo>
                  <a:pt x="6137067" y="3861761"/>
                  <a:pt x="5824579" y="3815434"/>
                  <a:pt x="5535771" y="3845900"/>
                </a:cubicBezTo>
                <a:cubicBezTo>
                  <a:pt x="5246964" y="3876366"/>
                  <a:pt x="5068337" y="3828306"/>
                  <a:pt x="4915765" y="3845900"/>
                </a:cubicBezTo>
                <a:cubicBezTo>
                  <a:pt x="4763193" y="3863494"/>
                  <a:pt x="4500072" y="3801941"/>
                  <a:pt x="4362187" y="3845900"/>
                </a:cubicBezTo>
                <a:cubicBezTo>
                  <a:pt x="4224302" y="3889859"/>
                  <a:pt x="4150469" y="3839673"/>
                  <a:pt x="4007898" y="3845900"/>
                </a:cubicBezTo>
                <a:cubicBezTo>
                  <a:pt x="3865327" y="3852127"/>
                  <a:pt x="3607386" y="3833651"/>
                  <a:pt x="3321463" y="3845900"/>
                </a:cubicBezTo>
                <a:cubicBezTo>
                  <a:pt x="3035540" y="3858149"/>
                  <a:pt x="3067798" y="3808278"/>
                  <a:pt x="2967173" y="3845900"/>
                </a:cubicBezTo>
                <a:cubicBezTo>
                  <a:pt x="2866548" y="3883522"/>
                  <a:pt x="2437547" y="3825262"/>
                  <a:pt x="2280738" y="3845900"/>
                </a:cubicBezTo>
                <a:cubicBezTo>
                  <a:pt x="2123929" y="3866538"/>
                  <a:pt x="2023795" y="3830415"/>
                  <a:pt x="1860019" y="3845900"/>
                </a:cubicBezTo>
                <a:cubicBezTo>
                  <a:pt x="1696243" y="3861385"/>
                  <a:pt x="1502952" y="3818944"/>
                  <a:pt x="1306442" y="3845900"/>
                </a:cubicBezTo>
                <a:cubicBezTo>
                  <a:pt x="1109932" y="3872856"/>
                  <a:pt x="924596" y="3823846"/>
                  <a:pt x="819294" y="3845900"/>
                </a:cubicBezTo>
                <a:cubicBezTo>
                  <a:pt x="713992" y="3867954"/>
                  <a:pt x="409056" y="3823212"/>
                  <a:pt x="0" y="3845900"/>
                </a:cubicBezTo>
                <a:cubicBezTo>
                  <a:pt x="-48210" y="3693836"/>
                  <a:pt x="71564" y="3516249"/>
                  <a:pt x="0" y="3219568"/>
                </a:cubicBezTo>
                <a:cubicBezTo>
                  <a:pt x="-71564" y="2922887"/>
                  <a:pt x="31508" y="2823792"/>
                  <a:pt x="0" y="2670153"/>
                </a:cubicBezTo>
                <a:cubicBezTo>
                  <a:pt x="-31508" y="2516514"/>
                  <a:pt x="24750" y="2449871"/>
                  <a:pt x="0" y="2236116"/>
                </a:cubicBezTo>
                <a:cubicBezTo>
                  <a:pt x="-24750" y="2022361"/>
                  <a:pt x="55865" y="1905884"/>
                  <a:pt x="0" y="1686702"/>
                </a:cubicBezTo>
                <a:cubicBezTo>
                  <a:pt x="-55865" y="1467520"/>
                  <a:pt x="23058" y="1256150"/>
                  <a:pt x="0" y="1137288"/>
                </a:cubicBezTo>
                <a:cubicBezTo>
                  <a:pt x="-23058" y="1018426"/>
                  <a:pt x="52208" y="849414"/>
                  <a:pt x="0" y="587873"/>
                </a:cubicBezTo>
                <a:cubicBezTo>
                  <a:pt x="-52208" y="326333"/>
                  <a:pt x="46073" y="13792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904285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205BE-D1EA-48DE-BD5D-A616C6800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2CE08456-9E4C-4439-83F6-AF077B3407FB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415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pic>
        <p:nvPicPr>
          <p:cNvPr id="6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7A285A92-CB40-4D88-A1D0-751DE9AEBD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596" y="4701704"/>
            <a:ext cx="3120571" cy="1755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22A6C-71F1-488C-93DB-81A81A349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7257" y="304800"/>
            <a:ext cx="4696339" cy="6285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77943-9C5A-4F0F-99DF-1C1A26331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816E9119-3D8B-4AA6-B979-F6817D01C0D6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التقويم النهائي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886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0AB42-CD89-410A-A97B-22869495F709}"/>
              </a:ext>
            </a:extLst>
          </p:cNvPr>
          <p:cNvSpPr/>
          <p:nvPr/>
        </p:nvSpPr>
        <p:spPr>
          <a:xfrm>
            <a:off x="8328920" y="2518532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قُـنْـــفُـذٌ</a:t>
            </a:r>
            <a:endParaRPr lang="en-A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AA98A-169E-417D-A39C-1E6877717AD9}"/>
              </a:ext>
            </a:extLst>
          </p:cNvPr>
          <p:cNvSpPr/>
          <p:nvPr/>
        </p:nvSpPr>
        <p:spPr>
          <a:xfrm>
            <a:off x="4585951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err="1"/>
              <a:t>قونْفُذٌ</a:t>
            </a:r>
            <a:endParaRPr lang="en-AE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C9FBE-CF0D-4282-989E-85A248A70E0C}"/>
              </a:ext>
            </a:extLst>
          </p:cNvPr>
          <p:cNvSpPr/>
          <p:nvPr/>
        </p:nvSpPr>
        <p:spPr>
          <a:xfrm>
            <a:off x="785323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قافِزٌ</a:t>
            </a:r>
            <a:endParaRPr lang="en-AE" sz="4000" b="1" dirty="0"/>
          </a:p>
        </p:txBody>
      </p:sp>
      <p:pic>
        <p:nvPicPr>
          <p:cNvPr id="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666E88-31D1-44FE-8543-90B412C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E50A766-2C2B-455D-A109-628F747F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8D6904D-FDC1-4C4F-895B-54B9326A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0D67AA-5003-485E-A0BF-5F21E4F8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5051" r="74452" b="28687"/>
          <a:stretch/>
        </p:blipFill>
        <p:spPr>
          <a:xfrm>
            <a:off x="3741540" y="4339468"/>
            <a:ext cx="1116126" cy="944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5143A4-BE8E-46DA-9A63-E227F9BE3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7341" y="3734395"/>
            <a:ext cx="2404161" cy="2466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239EF3-0D71-4232-B9E2-0091DDCF1B6C}"/>
              </a:ext>
            </a:extLst>
          </p:cNvPr>
          <p:cNvSpPr/>
          <p:nvPr/>
        </p:nvSpPr>
        <p:spPr>
          <a:xfrm>
            <a:off x="6701750" y="175245"/>
            <a:ext cx="5296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الرسم الصحيح لاسم الصورة 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6" descr="حيوان، حاجز قنفذى، رسم كاريكتوري، أعطى، تعادل، صمم, القنفذ Clipart, كرتون,  مرسومة باليد PNG وملف PSD للتحميل مجانا">
            <a:extLst>
              <a:ext uri="{FF2B5EF4-FFF2-40B4-BE49-F238E27FC236}">
                <a16:creationId xmlns:a16="http://schemas.microsoft.com/office/drawing/2014/main" id="{890C8B6A-78B3-4EE9-BE52-15BB83AB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92" y="11301"/>
            <a:ext cx="2763199" cy="27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860A1-2827-4F09-808B-4DAF44974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38EDF2C2-17AE-4CD1-83A5-25AC67E2A540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4286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8 L 0.01888 0.05138 C 0.01823 0.0662 0.02083 0.078 0.01315 0.08564 C 0.01146 0.0875 0.00937 0.08703 0.00742 0.08773 C 0.00638 0.08912 0.00547 0.09189 0.00403 0.09189 C -0.00248 0.09189 -0.0056 0.08703 -0.01068 0.08171 C -0.01146 0.07963 -0.0125 0.07777 -0.01289 0.07569 C -0.01367 0.07245 -0.01328 0.06851 -0.01406 0.0655 C -0.01485 0.06296 -0.01641 0.06134 -0.01745 0.05949 C -0.01875 0.05069 -0.0194 0.04722 -0.01979 0.03726 C -0.02071 0.01226 -0.01862 -0.01343 -0.02201 -0.03774 C -0.02344 -0.04769 -0.02162 -0.04491 -0.02656 -0.04769 C -0.02891 -0.03519 -0.02774 -0.04399 -0.02656 -0.02153 C -0.02409 0.0243 -0.0263 0.00717 -0.02318 0.02916 C -0.02084 0.02847 -0.01823 0.02939 -0.01641 0.02708 C -0.01511 0.02546 -0.01537 0.02175 -0.01524 0.01898 C -0.01432 0.00694 -0.01393 -0.00533 -0.01289 -0.01737 C -0.01107 -0.03889 -0.01159 -0.02732 -0.00847 -0.04167 C -0.00755 -0.04561 -0.0069 -0.04977 -0.00612 -0.05371 C -0.00287 -0.03658 -0.00781 -0.06412 -0.00391 -0.03565 C -0.00326 -0.03149 -0.00209 -0.02778 -0.00156 -0.02338 C 0.00013 -0.00811 -0.00065 -0.0169 0.00065 0.00277 C 0.00104 0.01828 0.00091 0.03379 0.00182 0.0493 C 0.00234 0.05787 0.00456 0.06342 0.00742 0.06944 C 0.00846 0.07175 0.00976 0.07361 0.01094 0.07569 C 0.01263 0.07106 0.01653 0.06157 0.01771 0.05532 C 0.01797 0.05416 0.01862 0.05208 0.01888 0.05138 Z " pathEditMode="relative" ptsTypes="AAAAAAAAAAAAAAAAAAAAAAAAAAA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182 0.01481 0.00508 0.02662 -0.01536 0.03426 C -0.01979 0.03611 -0.02539 0.03565 -0.03059 0.03634 C -0.03333 0.03773 -0.0358 0.04051 -0.03958 0.04051 C -0.0569 0.04051 -0.06523 0.03565 -0.07877 0.03032 C -0.08085 0.02824 -0.08359 0.02639 -0.08463 0.0243 C -0.08671 0.02106 -0.08567 0.01713 -0.08776 0.01412 C -0.08984 0.01157 -0.09401 0.00995 -0.09687 0.0081 C -0.10026 -0.0007 -0.10208 -0.00417 -0.10312 -0.01412 C -0.10546 -0.03912 -0.1 -0.06482 -0.10898 -0.08912 C -0.11276 -0.09907 -0.10794 -0.0963 -0.12109 -0.09907 C -0.12734 -0.08657 -0.12421 -0.09537 -0.12109 -0.07292 C -0.11458 -0.02708 -0.12044 -0.04421 -0.1121 -0.02222 C -0.10585 -0.02292 -0.09895 -0.02199 -0.09401 -0.02431 C -0.09062 -0.02593 -0.09127 -0.02963 -0.09088 -0.03241 C -0.08854 -0.04445 -0.0875 -0.05671 -0.08463 -0.06875 C -0.07981 -0.09028 -0.08125 -0.0787 -0.07291 -0.09306 C -0.07044 -0.09699 -0.06875 -0.10116 -0.06666 -0.10509 C -0.05794 -0.08796 -0.07122 -0.11551 -0.0608 -0.08704 C -0.05898 -0.08287 -0.05585 -0.07917 -0.05455 -0.07477 C -0.05 -0.05949 -0.05208 -0.06829 -0.04856 -0.04861 C -0.04752 -0.0331 -0.04791 -0.01759 -0.04544 -0.00208 C -0.04414 0.00648 -0.03828 0.01204 -0.03059 0.01805 C -0.02786 0.02037 -0.02434 0.02222 -0.02122 0.0243 C -0.01666 0.01968 -0.00625 0.01018 -0.00312 0.00393 C -0.00247 0.00278 -0.00078 0.00069 -4.375E-6 7.40741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2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348 L -0.02552 -0.00325 C -0.0293 -0.00417 -0.03321 -0.00348 -0.03685 -0.00556 C -0.04076 -0.00811 -0.06159 -0.0338 -0.06289 -0.03588 C -0.06862 -0.04468 -0.07357 -0.05533 -0.07995 -0.06227 C -0.0819 -0.06412 -0.0836 -0.06713 -0.08568 -0.06829 C -0.08972 -0.07061 -0.09401 -0.07084 -0.09818 -0.07223 C -0.10352 -0.07037 -0.10899 -0.06945 -0.11406 -0.06621 C -0.11563 -0.06528 -0.11654 -0.0625 -0.11745 -0.06019 C -0.12005 -0.05417 -0.12005 -0.04838 -0.12435 -0.04607 C -0.13138 -0.0419 -0.14597 -0.03588 -0.14597 -0.03565 C -0.14935 -0.03658 -0.15287 -0.03588 -0.15612 -0.03797 C -0.17071 -0.047 -0.16524 -0.04815 -0.17539 -0.06019 C -0.17865 -0.06412 -0.18425 -0.0676 -0.18789 -0.07037 C -0.20847 -0.03612 -0.19805 -0.04352 -0.21524 -0.03588 C -0.22643 -0.03889 -0.2375 -0.04051 -0.24818 -0.04815 C -0.25599 -0.05371 -0.26328 -0.06181 -0.27084 -0.06829 C -0.275 -0.07176 -0.27878 -0.07755 -0.28334 -0.07848 C -0.30313 -0.08149 -0.29167 -0.0801 -0.31745 -0.08241 C -0.32084 -0.08588 -0.32409 -0.09005 -0.32774 -0.0926 C -0.33451 -0.097 -0.35326 -0.09283 -0.35612 -0.0926 C -0.36328 -0.09375 -0.37057 -0.09885 -0.37774 -0.09653 C -0.38034 -0.09561 -0.38021 -0.08774 -0.38229 -0.0845 C -0.3849 -0.0801 -0.38802 -0.07639 -0.39141 -0.07431 C -0.42409 -0.0544 -0.42279 -0.05834 -0.45495 -0.05602 C -0.46146 -0.0595 -0.46797 -0.06204 -0.47435 -0.06621 C -0.48203 -0.07153 -0.49701 -0.0845 -0.49701 -0.08426 C -0.50117 -0.08172 -0.50573 -0.08056 -0.50951 -0.07639 C -0.54505 -0.0375 -0.51055 -0.0625 -0.53906 -0.04399 C -0.5444 -0.04468 -0.54987 -0.04306 -0.55495 -0.04607 C -0.56042 -0.04931 -0.56459 -0.05741 -0.56979 -0.06227 C -0.57331 -0.06551 -0.57722 -0.06806 -0.58112 -0.07037 C -0.58672 -0.07362 -0.60143 -0.07408 -0.60378 -0.07431 C -0.60651 -0.075 -0.60912 -0.0757 -0.61185 -0.07639 C -0.62175 -0.07848 -0.61953 -0.07848 -0.62422 -0.07848 L -0.62422 -0.07825 " pathEditMode="relative" rAng="0" ptsTypes="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-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1366 L -0.00716 0.01389 C -0.01289 0.01505 -0.01849 0.01782 -0.02421 0.01782 C -0.0332 0.01782 -0.03216 0.01412 -0.03789 0.00764 C -0.05742 -0.01412 -0.0457 0.00162 -0.05729 -0.01458 C -0.06562 -0.01412 -0.07395 -0.01481 -0.08229 -0.01273 C -0.08437 -0.01204 -0.08593 -0.0081 -0.08789 -0.00648 C -0.0901 -0.00486 -0.09244 -0.00393 -0.09479 -0.00255 C -0.10234 -0.00324 -0.11002 -0.00231 -0.11744 -0.00463 C -0.11901 -0.00509 -0.1194 -0.00949 -0.12083 -0.01065 C -0.1233 -0.0125 -0.12617 -0.01204 -0.12877 -0.01273 C -0.1319 -0.01458 -0.13463 -0.01852 -0.13789 -0.01875 C -0.14635 -0.01921 -0.16289 -0.01458 -0.16289 -0.01435 C -0.17057 -0.01667 -0.17812 -0.01806 -0.18567 -0.02083 C -0.18737 -0.0213 -0.18854 -0.02477 -0.19023 -0.02477 C -0.20455 -0.02593 -0.21901 -0.02477 -0.23333 -0.02477 L -0.23333 -0.02454 " pathEditMode="relative" rAng="0" ptsTypes="AAAAAAAAAAAAAAA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0AB42-CD89-410A-A97B-22869495F709}"/>
              </a:ext>
            </a:extLst>
          </p:cNvPr>
          <p:cNvSpPr/>
          <p:nvPr/>
        </p:nvSpPr>
        <p:spPr>
          <a:xfrm>
            <a:off x="4585951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قو</a:t>
            </a:r>
            <a:endParaRPr lang="en-A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AA98A-169E-417D-A39C-1E6877717AD9}"/>
              </a:ext>
            </a:extLst>
          </p:cNvPr>
          <p:cNvSpPr/>
          <p:nvPr/>
        </p:nvSpPr>
        <p:spPr>
          <a:xfrm>
            <a:off x="8386579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 err="1"/>
              <a:t>قا</a:t>
            </a:r>
            <a:endParaRPr lang="en-AE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C9FBE-CF0D-4282-989E-85A248A70E0C}"/>
              </a:ext>
            </a:extLst>
          </p:cNvPr>
          <p:cNvSpPr/>
          <p:nvPr/>
        </p:nvSpPr>
        <p:spPr>
          <a:xfrm>
            <a:off x="785323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قي</a:t>
            </a:r>
            <a:endParaRPr lang="en-AE" sz="4000" b="1" dirty="0"/>
          </a:p>
        </p:txBody>
      </p:sp>
      <p:pic>
        <p:nvPicPr>
          <p:cNvPr id="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666E88-31D1-44FE-8543-90B412C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E50A766-2C2B-455D-A109-628F747F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8D6904D-FDC1-4C4F-895B-54B9326A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0D67AA-5003-485E-A0BF-5F21E4F8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5051" r="74452" b="28687"/>
          <a:stretch/>
        </p:blipFill>
        <p:spPr>
          <a:xfrm>
            <a:off x="3741540" y="4339468"/>
            <a:ext cx="1116126" cy="944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5143A4-BE8E-46DA-9A63-E227F9BE3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7341" y="3734395"/>
            <a:ext cx="2404161" cy="2466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9F255A-9165-48FF-925F-427578F9124B}"/>
              </a:ext>
            </a:extLst>
          </p:cNvPr>
          <p:cNvSpPr/>
          <p:nvPr/>
        </p:nvSpPr>
        <p:spPr>
          <a:xfrm>
            <a:off x="6272603" y="186341"/>
            <a:ext cx="57534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الصوت الطويل المشترك المختلف : 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حرة الكرتون السفينة الكريسماس ، تحميل مجاني قصاصة فنية ، قصاصة فنية مجانية  - آخر">
            <a:extLst>
              <a:ext uri="{FF2B5EF4-FFF2-40B4-BE49-F238E27FC236}">
                <a16:creationId xmlns:a16="http://schemas.microsoft.com/office/drawing/2014/main" id="{468C06F2-4F04-43DD-9F0C-0F898523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15" y="855463"/>
            <a:ext cx="1731721" cy="12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443673-B098-43E0-AFD9-FA75EF8F49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99" y="730736"/>
            <a:ext cx="1949868" cy="1582994"/>
          </a:xfrm>
          <a:prstGeom prst="rect">
            <a:avLst/>
          </a:prstGeom>
        </p:spPr>
      </p:pic>
      <p:pic>
        <p:nvPicPr>
          <p:cNvPr id="14" name="Picture 20" descr="خذ المال مجانا الكريسماس ، قم ب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3E5D707A-3371-4173-BC3F-FE84346D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65" y="908375"/>
            <a:ext cx="1480508" cy="13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1405A2-3A3B-40A0-B7EA-B23814E1AC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59A912B-22BF-4726-86ED-F242D9E7601F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20539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8 L 0.01888 0.05138 C 0.01823 0.0662 0.02083 0.078 0.01315 0.08564 C 0.01146 0.0875 0.00937 0.08703 0.00742 0.08773 C 0.00638 0.08912 0.00547 0.09189 0.00403 0.09189 C -0.00248 0.09189 -0.0056 0.08703 -0.01068 0.08171 C -0.01146 0.07963 -0.0125 0.07777 -0.01289 0.07569 C -0.01367 0.07245 -0.01328 0.06851 -0.01406 0.0655 C -0.01485 0.06296 -0.01641 0.06134 -0.01745 0.05949 C -0.01875 0.05069 -0.0194 0.04722 -0.01979 0.03726 C -0.02071 0.01226 -0.01862 -0.01343 -0.02201 -0.03774 C -0.02344 -0.04769 -0.02162 -0.04491 -0.02656 -0.04769 C -0.02891 -0.03519 -0.02774 -0.04399 -0.02656 -0.02153 C -0.02409 0.0243 -0.0263 0.00717 -0.02318 0.02916 C -0.02084 0.02847 -0.01823 0.02939 -0.01641 0.02708 C -0.01511 0.02546 -0.01537 0.02175 -0.01524 0.01898 C -0.01432 0.00694 -0.01393 -0.00533 -0.01289 -0.01737 C -0.01107 -0.03889 -0.01159 -0.02732 -0.00847 -0.04167 C -0.00755 -0.04561 -0.0069 -0.04977 -0.00612 -0.05371 C -0.00287 -0.03658 -0.00781 -0.06412 -0.00391 -0.03565 C -0.00326 -0.03149 -0.00209 -0.02778 -0.00156 -0.02338 C 0.00013 -0.00811 -0.00065 -0.0169 0.00065 0.00277 C 0.00104 0.01828 0.00091 0.03379 0.00182 0.0493 C 0.00234 0.05787 0.00456 0.06342 0.00742 0.06944 C 0.00846 0.07175 0.00976 0.07361 0.01094 0.07569 C 0.01263 0.07106 0.01653 0.06157 0.01771 0.05532 C 0.01797 0.05416 0.01862 0.05208 0.01888 0.05138 Z " pathEditMode="relative" ptsTypes="AAAAAAAAAAAAAAAAAAAAAAAAAAA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182 0.01481 0.00508 0.02662 -0.01536 0.03426 C -0.01979 0.03611 -0.02539 0.03565 -0.03059 0.03634 C -0.03333 0.03773 -0.0358 0.04051 -0.03958 0.04051 C -0.0569 0.04051 -0.06523 0.03565 -0.07877 0.03032 C -0.08085 0.02824 -0.08359 0.02639 -0.08463 0.0243 C -0.08671 0.02106 -0.08567 0.01713 -0.08776 0.01412 C -0.08984 0.01157 -0.09401 0.00995 -0.09687 0.0081 C -0.10026 -0.0007 -0.10208 -0.00417 -0.10312 -0.01412 C -0.10546 -0.03912 -0.1 -0.06482 -0.10898 -0.08912 C -0.11276 -0.09907 -0.10794 -0.0963 -0.12109 -0.09907 C -0.12734 -0.08657 -0.12421 -0.09537 -0.12109 -0.07292 C -0.11458 -0.02708 -0.12044 -0.04421 -0.1121 -0.02222 C -0.10585 -0.02292 -0.09895 -0.02199 -0.09401 -0.02431 C -0.09062 -0.02593 -0.09127 -0.02963 -0.09088 -0.03241 C -0.08854 -0.04445 -0.0875 -0.05671 -0.08463 -0.06875 C -0.07981 -0.09028 -0.08125 -0.0787 -0.07291 -0.09306 C -0.07044 -0.09699 -0.06875 -0.10116 -0.06666 -0.10509 C -0.05794 -0.08796 -0.07122 -0.11551 -0.0608 -0.08704 C -0.05898 -0.08287 -0.05585 -0.07917 -0.05455 -0.07477 C -0.05 -0.05949 -0.05208 -0.06829 -0.04856 -0.04861 C -0.04752 -0.0331 -0.04791 -0.01759 -0.04544 -0.00208 C -0.04414 0.00648 -0.03828 0.01204 -0.03059 0.01805 C -0.02786 0.02037 -0.02434 0.02222 -0.02122 0.0243 C -0.01666 0.01968 -0.00625 0.01018 -0.00312 0.00393 C -0.00247 0.00278 -0.00078 0.00069 -4.375E-6 7.40741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348 L -0.02552 -0.00325 C -0.0293 -0.00417 -0.03321 -0.00348 -0.03685 -0.00556 C -0.04076 -0.00811 -0.06159 -0.0338 -0.06289 -0.03588 C -0.06862 -0.04468 -0.07357 -0.05533 -0.07995 -0.06227 C -0.0819 -0.06412 -0.0836 -0.06713 -0.08568 -0.06829 C -0.08972 -0.07061 -0.09401 -0.07084 -0.09818 -0.07223 C -0.10352 -0.07037 -0.10899 -0.06945 -0.11406 -0.06621 C -0.11563 -0.06528 -0.11654 -0.0625 -0.11745 -0.06019 C -0.12005 -0.05417 -0.12005 -0.04838 -0.12435 -0.04607 C -0.13138 -0.0419 -0.14597 -0.03588 -0.14597 -0.03565 C -0.14935 -0.03658 -0.15287 -0.03588 -0.15612 -0.03797 C -0.17071 -0.047 -0.16524 -0.04815 -0.17539 -0.06019 C -0.17865 -0.06412 -0.18425 -0.0676 -0.18789 -0.07037 C -0.20847 -0.03612 -0.19805 -0.04352 -0.21524 -0.03588 C -0.22643 -0.03889 -0.2375 -0.04051 -0.24818 -0.04815 C -0.25599 -0.05371 -0.26328 -0.06181 -0.27084 -0.06829 C -0.275 -0.07176 -0.27878 -0.07755 -0.28334 -0.07848 C -0.30313 -0.08149 -0.29167 -0.0801 -0.31745 -0.08241 C -0.32084 -0.08588 -0.32409 -0.09005 -0.32774 -0.0926 C -0.33451 -0.097 -0.35326 -0.09283 -0.35612 -0.0926 C -0.36328 -0.09375 -0.37057 -0.09885 -0.37774 -0.09653 C -0.38034 -0.09561 -0.38021 -0.08774 -0.38229 -0.0845 C -0.3849 -0.0801 -0.38802 -0.07639 -0.39141 -0.07431 C -0.42409 -0.0544 -0.42279 -0.05834 -0.45495 -0.05602 C -0.46146 -0.0595 -0.46797 -0.06204 -0.47435 -0.06621 C -0.48203 -0.07153 -0.49701 -0.0845 -0.49701 -0.08426 C -0.50117 -0.08172 -0.50573 -0.08056 -0.50951 -0.07639 C -0.54505 -0.0375 -0.51055 -0.0625 -0.53906 -0.04399 C -0.5444 -0.04468 -0.54987 -0.04306 -0.55495 -0.04607 C -0.56042 -0.04931 -0.56459 -0.05741 -0.56979 -0.06227 C -0.57331 -0.06551 -0.57722 -0.06806 -0.58112 -0.07037 C -0.58672 -0.07362 -0.60143 -0.07408 -0.60378 -0.07431 C -0.60651 -0.075 -0.60912 -0.0757 -0.61185 -0.07639 C -0.62175 -0.07848 -0.61953 -0.07848 -0.62422 -0.07848 L -0.62422 -0.07825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-4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1366 L -0.00716 0.01389 C -0.01289 0.01505 -0.01849 0.01782 -0.02421 0.01782 C -0.0332 0.01782 -0.03216 0.01412 -0.03789 0.00764 C -0.05742 -0.01412 -0.0457 0.00162 -0.05729 -0.01458 C -0.06562 -0.01412 -0.07395 -0.01481 -0.08229 -0.01273 C -0.08437 -0.01204 -0.08593 -0.0081 -0.08789 -0.00648 C -0.0901 -0.00486 -0.09244 -0.00393 -0.09479 -0.00255 C -0.10234 -0.00324 -0.11002 -0.00231 -0.11744 -0.00463 C -0.11901 -0.00509 -0.1194 -0.00949 -0.12083 -0.01065 C -0.1233 -0.0125 -0.12617 -0.01204 -0.12877 -0.01273 C -0.1319 -0.01458 -0.13463 -0.01852 -0.13789 -0.01875 C -0.14635 -0.01921 -0.16289 -0.01458 -0.16289 -0.01435 C -0.17057 -0.01667 -0.17812 -0.01806 -0.18567 -0.02083 C -0.18737 -0.0213 -0.18854 -0.02477 -0.19023 -0.02477 C -0.20455 -0.02593 -0.21901 -0.02477 -0.23333 -0.02477 L -0.23333 -0.02454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0AB42-CD89-410A-A97B-22869495F709}"/>
              </a:ext>
            </a:extLst>
          </p:cNvPr>
          <p:cNvSpPr/>
          <p:nvPr/>
        </p:nvSpPr>
        <p:spPr>
          <a:xfrm>
            <a:off x="785323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قِــرْ</a:t>
            </a:r>
            <a:endParaRPr lang="en-A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AA98A-169E-417D-A39C-1E6877717AD9}"/>
              </a:ext>
            </a:extLst>
          </p:cNvPr>
          <p:cNvSpPr/>
          <p:nvPr/>
        </p:nvSpPr>
        <p:spPr>
          <a:xfrm>
            <a:off x="8386579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رِقْ</a:t>
            </a:r>
            <a:endParaRPr lang="en-AE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C9FBE-CF0D-4282-989E-85A248A70E0C}"/>
              </a:ext>
            </a:extLst>
          </p:cNvPr>
          <p:cNvSpPr/>
          <p:nvPr/>
        </p:nvSpPr>
        <p:spPr>
          <a:xfrm>
            <a:off x="4599709" y="2512072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قُــرْ</a:t>
            </a:r>
            <a:endParaRPr lang="en-AE" sz="4000" b="1" dirty="0"/>
          </a:p>
        </p:txBody>
      </p:sp>
      <p:pic>
        <p:nvPicPr>
          <p:cNvPr id="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666E88-31D1-44FE-8543-90B412C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E50A766-2C2B-455D-A109-628F747F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8D6904D-FDC1-4C4F-895B-54B9326A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0D67AA-5003-485E-A0BF-5F21E4F8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5051" r="74452" b="28687"/>
          <a:stretch/>
        </p:blipFill>
        <p:spPr>
          <a:xfrm>
            <a:off x="3741540" y="4339468"/>
            <a:ext cx="1116126" cy="944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5143A4-BE8E-46DA-9A63-E227F9BE3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7341" y="3734395"/>
            <a:ext cx="2404161" cy="2466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432EFD-6099-4DED-B984-0C059FD077C3}"/>
              </a:ext>
            </a:extLst>
          </p:cNvPr>
          <p:cNvSpPr/>
          <p:nvPr/>
        </p:nvSpPr>
        <p:spPr>
          <a:xfrm>
            <a:off x="5835556" y="311169"/>
            <a:ext cx="5400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المقطع الساكن في اسم الصورة 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AA59EC-50B2-4A7A-A078-A893CE7B45A0}"/>
              </a:ext>
            </a:extLst>
          </p:cNvPr>
          <p:cNvSpPr/>
          <p:nvPr/>
        </p:nvSpPr>
        <p:spPr>
          <a:xfrm>
            <a:off x="4031673" y="665112"/>
            <a:ext cx="928254" cy="353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3" name="Picture 10" descr="صورة قرد كرتون - كونتنت">
            <a:extLst>
              <a:ext uri="{FF2B5EF4-FFF2-40B4-BE49-F238E27FC236}">
                <a16:creationId xmlns:a16="http://schemas.microsoft.com/office/drawing/2014/main" id="{929B3930-644F-4A9C-8458-43B474E1C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4"/>
          <a:stretch/>
        </p:blipFill>
        <p:spPr bwMode="auto">
          <a:xfrm>
            <a:off x="3214851" y="0"/>
            <a:ext cx="2620705" cy="23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A63FD-2A8B-4B11-9BE0-361439265A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D114DE1-EB46-4E6A-A517-E47A6B84297D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6391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8 L 0.01888 0.05138 C 0.01823 0.0662 0.02083 0.078 0.01315 0.08564 C 0.01146 0.0875 0.00937 0.08703 0.00742 0.08773 C 0.00638 0.08912 0.00547 0.09189 0.00403 0.09189 C -0.00248 0.09189 -0.0056 0.08703 -0.01068 0.08171 C -0.01146 0.07963 -0.0125 0.07777 -0.01289 0.07569 C -0.01367 0.07245 -0.01328 0.06851 -0.01406 0.0655 C -0.01485 0.06296 -0.01641 0.06134 -0.01745 0.05949 C -0.01875 0.05069 -0.0194 0.04722 -0.01979 0.03726 C -0.02071 0.01226 -0.01862 -0.01343 -0.02201 -0.03774 C -0.02344 -0.04769 -0.02162 -0.04491 -0.02656 -0.04769 C -0.02891 -0.03519 -0.02774 -0.04399 -0.02656 -0.02153 C -0.02409 0.0243 -0.0263 0.00717 -0.02318 0.02916 C -0.02084 0.02847 -0.01823 0.02939 -0.01641 0.02708 C -0.01511 0.02546 -0.01537 0.02175 -0.01524 0.01898 C -0.01432 0.00694 -0.01393 -0.00533 -0.01289 -0.01737 C -0.01107 -0.03889 -0.01159 -0.02732 -0.00847 -0.04167 C -0.00755 -0.04561 -0.0069 -0.04977 -0.00612 -0.05371 C -0.00287 -0.03658 -0.00781 -0.06412 -0.00391 -0.03565 C -0.00326 -0.03149 -0.00209 -0.02778 -0.00156 -0.02338 C 0.00013 -0.00811 -0.00065 -0.0169 0.00065 0.00277 C 0.00104 0.01828 0.00091 0.03379 0.00182 0.0493 C 0.00234 0.05787 0.00456 0.06342 0.00742 0.06944 C 0.00846 0.07175 0.00976 0.07361 0.01094 0.07569 C 0.01263 0.07106 0.01653 0.06157 0.01771 0.05532 C 0.01797 0.05416 0.01862 0.05208 0.01888 0.05138 Z " pathEditMode="relative" ptsTypes="AAAAAAAAAAAAAAAAAAAAAAAAAAA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182 0.01481 0.00508 0.02662 -0.01536 0.03426 C -0.01979 0.03611 -0.02539 0.03565 -0.03059 0.03634 C -0.03333 0.03773 -0.0358 0.04051 -0.03958 0.04051 C -0.0569 0.04051 -0.06523 0.03565 -0.07877 0.03032 C -0.08085 0.02824 -0.08359 0.02639 -0.08463 0.0243 C -0.08671 0.02106 -0.08567 0.01713 -0.08776 0.01412 C -0.08984 0.01157 -0.09401 0.00995 -0.09687 0.0081 C -0.10026 -0.0007 -0.10208 -0.00417 -0.10312 -0.01412 C -0.10546 -0.03912 -0.1 -0.06482 -0.10898 -0.08912 C -0.11276 -0.09907 -0.10794 -0.0963 -0.12109 -0.09907 C -0.12734 -0.08657 -0.12421 -0.09537 -0.12109 -0.07292 C -0.11458 -0.02708 -0.12044 -0.04421 -0.1121 -0.02222 C -0.10585 -0.02292 -0.09895 -0.02199 -0.09401 -0.02431 C -0.09062 -0.02593 -0.09127 -0.02963 -0.09088 -0.03241 C -0.08854 -0.04445 -0.0875 -0.05671 -0.08463 -0.06875 C -0.07981 -0.09028 -0.08125 -0.0787 -0.07291 -0.09306 C -0.07044 -0.09699 -0.06875 -0.10116 -0.06666 -0.10509 C -0.05794 -0.08796 -0.07122 -0.11551 -0.0608 -0.08704 C -0.05898 -0.08287 -0.05585 -0.07917 -0.05455 -0.07477 C -0.05 -0.05949 -0.05208 -0.06829 -0.04856 -0.04861 C -0.04752 -0.0331 -0.04791 -0.01759 -0.04544 -0.00208 C -0.04414 0.00648 -0.03828 0.01204 -0.03059 0.01805 C -0.02786 0.02037 -0.02434 0.02222 -0.02122 0.0243 C -0.01666 0.01968 -0.00625 0.01018 -0.00312 0.00393 C -0.00247 0.00278 -0.00078 0.00069 -4.375E-6 7.40741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348 L -0.02552 -0.00325 C -0.0293 -0.00417 -0.03321 -0.00348 -0.03685 -0.00556 C -0.04076 -0.00811 -0.06159 -0.0338 -0.06289 -0.03588 C -0.06862 -0.04468 -0.07357 -0.05533 -0.07995 -0.06227 C -0.0819 -0.06412 -0.0836 -0.06713 -0.08568 -0.06829 C -0.08972 -0.07061 -0.09401 -0.07084 -0.09818 -0.07223 C -0.10352 -0.07037 -0.10899 -0.06945 -0.11406 -0.06621 C -0.11563 -0.06528 -0.11654 -0.0625 -0.11745 -0.06019 C -0.12005 -0.05417 -0.12005 -0.04838 -0.12435 -0.04607 C -0.13138 -0.0419 -0.14597 -0.03588 -0.14597 -0.03565 C -0.14935 -0.03658 -0.15287 -0.03588 -0.15612 -0.03797 C -0.17071 -0.047 -0.16524 -0.04815 -0.17539 -0.06019 C -0.17865 -0.06412 -0.18425 -0.0676 -0.18789 -0.07037 C -0.20847 -0.03612 -0.19805 -0.04352 -0.21524 -0.03588 C -0.22643 -0.03889 -0.2375 -0.04051 -0.24818 -0.04815 C -0.25599 -0.05371 -0.26328 -0.06181 -0.27084 -0.06829 C -0.275 -0.07176 -0.27878 -0.07755 -0.28334 -0.07848 C -0.30313 -0.08149 -0.29167 -0.0801 -0.31745 -0.08241 C -0.32084 -0.08588 -0.32409 -0.09005 -0.32774 -0.0926 C -0.33451 -0.097 -0.35326 -0.09283 -0.35612 -0.0926 C -0.36328 -0.09375 -0.37057 -0.09885 -0.37774 -0.09653 C -0.38034 -0.09561 -0.38021 -0.08774 -0.38229 -0.0845 C -0.3849 -0.0801 -0.38802 -0.07639 -0.39141 -0.07431 C -0.42409 -0.0544 -0.42279 -0.05834 -0.45495 -0.05602 C -0.46146 -0.0595 -0.46797 -0.06204 -0.47435 -0.06621 C -0.48203 -0.07153 -0.49701 -0.0845 -0.49701 -0.08426 C -0.50117 -0.08172 -0.50573 -0.08056 -0.50951 -0.07639 C -0.54505 -0.0375 -0.51055 -0.0625 -0.53906 -0.04399 C -0.5444 -0.04468 -0.54987 -0.04306 -0.55495 -0.04607 C -0.56042 -0.04931 -0.56459 -0.05741 -0.56979 -0.06227 C -0.57331 -0.06551 -0.57722 -0.06806 -0.58112 -0.07037 C -0.58672 -0.07362 -0.60143 -0.07408 -0.60378 -0.07431 C -0.60651 -0.075 -0.60912 -0.0757 -0.61185 -0.07639 C -0.62175 -0.07848 -0.61953 -0.07848 -0.62422 -0.07848 L -0.62422 -0.07825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-4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1366 L -0.00716 0.01389 C -0.01289 0.01505 -0.01849 0.01782 -0.02421 0.01782 C -0.0332 0.01782 -0.03216 0.01412 -0.03789 0.00764 C -0.05742 -0.01412 -0.0457 0.00162 -0.05729 -0.01458 C -0.06562 -0.01412 -0.07395 -0.01481 -0.08229 -0.01273 C -0.08437 -0.01204 -0.08593 -0.0081 -0.08789 -0.00648 C -0.0901 -0.00486 -0.09244 -0.00393 -0.09479 -0.00255 C -0.10234 -0.00324 -0.11002 -0.00231 -0.11744 -0.00463 C -0.11901 -0.00509 -0.1194 -0.00949 -0.12083 -0.01065 C -0.1233 -0.0125 -0.12617 -0.01204 -0.12877 -0.01273 C -0.1319 -0.01458 -0.13463 -0.01852 -0.13789 -0.01875 C -0.14635 -0.01921 -0.16289 -0.01458 -0.16289 -0.01435 C -0.17057 -0.01667 -0.17812 -0.01806 -0.18567 -0.02083 C -0.18737 -0.0213 -0.18854 -0.02477 -0.19023 -0.02477 C -0.20455 -0.02593 -0.21901 -0.02477 -0.23333 -0.02477 L -0.23333 -0.02454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0AB42-CD89-410A-A97B-22869495F709}"/>
              </a:ext>
            </a:extLst>
          </p:cNvPr>
          <p:cNvSpPr/>
          <p:nvPr/>
        </p:nvSpPr>
        <p:spPr>
          <a:xfrm>
            <a:off x="4585951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قَ</a:t>
            </a:r>
            <a:endParaRPr lang="en-A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AA98A-169E-417D-A39C-1E6877717AD9}"/>
              </a:ext>
            </a:extLst>
          </p:cNvPr>
          <p:cNvSpPr/>
          <p:nvPr/>
        </p:nvSpPr>
        <p:spPr>
          <a:xfrm>
            <a:off x="8386579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مِ</a:t>
            </a:r>
            <a:endParaRPr lang="en-AE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C9FBE-CF0D-4282-989E-85A248A70E0C}"/>
              </a:ext>
            </a:extLst>
          </p:cNvPr>
          <p:cNvSpPr/>
          <p:nvPr/>
        </p:nvSpPr>
        <p:spPr>
          <a:xfrm>
            <a:off x="785323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صٌ</a:t>
            </a:r>
            <a:endParaRPr lang="en-AE" sz="4000" b="1" dirty="0"/>
          </a:p>
        </p:txBody>
      </p:sp>
      <p:pic>
        <p:nvPicPr>
          <p:cNvPr id="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666E88-31D1-44FE-8543-90B412C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E50A766-2C2B-455D-A109-628F747F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8D6904D-FDC1-4C4F-895B-54B9326A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0D67AA-5003-485E-A0BF-5F21E4F8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5051" r="74452" b="28687"/>
          <a:stretch/>
        </p:blipFill>
        <p:spPr>
          <a:xfrm>
            <a:off x="3741540" y="4339468"/>
            <a:ext cx="1116126" cy="944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5143A4-BE8E-46DA-9A63-E227F9BE3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7341" y="3734395"/>
            <a:ext cx="2404161" cy="2466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BA0D08-7DC0-4649-816A-538684D285CF}"/>
              </a:ext>
            </a:extLst>
          </p:cNvPr>
          <p:cNvSpPr/>
          <p:nvPr/>
        </p:nvSpPr>
        <p:spPr>
          <a:xfrm>
            <a:off x="5423801" y="186341"/>
            <a:ext cx="67681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الصوت القصير المشترك بين الصورتين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4" descr="تدرج الألوان الدافئة موسم العطلة الصيفية كرتون مقص, مقص قصاصات فنية, ادوات  مكتبيه, محبوب PNG والمتجهات للتحميل مجانا">
            <a:extLst>
              <a:ext uri="{FF2B5EF4-FFF2-40B4-BE49-F238E27FC236}">
                <a16:creationId xmlns:a16="http://schemas.microsoft.com/office/drawing/2014/main" id="{7E7C567B-F0E8-4D4F-97AD-252455B3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03" y="330957"/>
            <a:ext cx="2348910" cy="234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قصاصات فنية مجانية للقمر ، تنزيل قصاصات فنية مجانية ، قصاصات فنية مجانية -  آخر">
            <a:extLst>
              <a:ext uri="{FF2B5EF4-FFF2-40B4-BE49-F238E27FC236}">
                <a16:creationId xmlns:a16="http://schemas.microsoft.com/office/drawing/2014/main" id="{FD88FCE1-449D-43EC-8F11-AB3B35D5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46" y="887936"/>
            <a:ext cx="1480381" cy="1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54E910-B2E1-4B30-A1BE-26156B2F14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87B8B75-CF90-4BA0-BE4C-1924F7DD75A7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4119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8 L 0.01888 0.05138 C 0.01823 0.0662 0.02083 0.078 0.01315 0.08564 C 0.01146 0.0875 0.00937 0.08703 0.00742 0.08773 C 0.00638 0.08912 0.00547 0.09189 0.00403 0.09189 C -0.00248 0.09189 -0.0056 0.08703 -0.01068 0.08171 C -0.01146 0.07963 -0.0125 0.07777 -0.01289 0.07569 C -0.01367 0.07245 -0.01328 0.06851 -0.01406 0.0655 C -0.01485 0.06296 -0.01641 0.06134 -0.01745 0.05949 C -0.01875 0.05069 -0.0194 0.04722 -0.01979 0.03726 C -0.02071 0.01226 -0.01862 -0.01343 -0.02201 -0.03774 C -0.02344 -0.04769 -0.02162 -0.04491 -0.02656 -0.04769 C -0.02891 -0.03519 -0.02774 -0.04399 -0.02656 -0.02153 C -0.02409 0.0243 -0.0263 0.00717 -0.02318 0.02916 C -0.02084 0.02847 -0.01823 0.02939 -0.01641 0.02708 C -0.01511 0.02546 -0.01537 0.02175 -0.01524 0.01898 C -0.01432 0.00694 -0.01393 -0.00533 -0.01289 -0.01737 C -0.01107 -0.03889 -0.01159 -0.02732 -0.00847 -0.04167 C -0.00755 -0.04561 -0.0069 -0.04977 -0.00612 -0.05371 C -0.00287 -0.03658 -0.00781 -0.06412 -0.00391 -0.03565 C -0.00326 -0.03149 -0.00209 -0.02778 -0.00156 -0.02338 C 0.00013 -0.00811 -0.00065 -0.0169 0.00065 0.00277 C 0.00104 0.01828 0.00091 0.03379 0.00182 0.0493 C 0.00234 0.05787 0.00456 0.06342 0.00742 0.06944 C 0.00846 0.07175 0.00976 0.07361 0.01094 0.07569 C 0.01263 0.07106 0.01653 0.06157 0.01771 0.05532 C 0.01797 0.05416 0.01862 0.05208 0.01888 0.05138 Z " pathEditMode="relative" ptsTypes="AAAAAAAAAAAAAAAAAAAAAAAAAAA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182 0.01481 0.00508 0.02662 -0.01536 0.03426 C -0.01979 0.03611 -0.02539 0.03565 -0.03059 0.03634 C -0.03333 0.03773 -0.0358 0.04051 -0.03958 0.04051 C -0.0569 0.04051 -0.06523 0.03565 -0.07877 0.03032 C -0.08085 0.02824 -0.08359 0.02639 -0.08463 0.0243 C -0.08671 0.02106 -0.08567 0.01713 -0.08776 0.01412 C -0.08984 0.01157 -0.09401 0.00995 -0.09687 0.0081 C -0.10026 -0.0007 -0.10208 -0.00417 -0.10312 -0.01412 C -0.10546 -0.03912 -0.1 -0.06482 -0.10898 -0.08912 C -0.11276 -0.09907 -0.10794 -0.0963 -0.12109 -0.09907 C -0.12734 -0.08657 -0.12421 -0.09537 -0.12109 -0.07292 C -0.11458 -0.02708 -0.12044 -0.04421 -0.1121 -0.02222 C -0.10585 -0.02292 -0.09895 -0.02199 -0.09401 -0.02431 C -0.09062 -0.02593 -0.09127 -0.02963 -0.09088 -0.03241 C -0.08854 -0.04445 -0.0875 -0.05671 -0.08463 -0.06875 C -0.07981 -0.09028 -0.08125 -0.0787 -0.07291 -0.09306 C -0.07044 -0.09699 -0.06875 -0.10116 -0.06666 -0.10509 C -0.05794 -0.08796 -0.07122 -0.11551 -0.0608 -0.08704 C -0.05898 -0.08287 -0.05585 -0.07917 -0.05455 -0.07477 C -0.05 -0.05949 -0.05208 -0.06829 -0.04856 -0.04861 C -0.04752 -0.0331 -0.04791 -0.01759 -0.04544 -0.00208 C -0.04414 0.00648 -0.03828 0.01204 -0.03059 0.01805 C -0.02786 0.02037 -0.02434 0.02222 -0.02122 0.0243 C -0.01666 0.01968 -0.00625 0.01018 -0.00312 0.00393 C -0.00247 0.00278 -0.00078 0.00069 -4.375E-6 7.40741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348 L -0.02552 -0.00325 C -0.0293 -0.00417 -0.03321 -0.00348 -0.03685 -0.00556 C -0.04076 -0.00811 -0.06159 -0.0338 -0.06289 -0.03588 C -0.06862 -0.04468 -0.07357 -0.05533 -0.07995 -0.06227 C -0.0819 -0.06412 -0.0836 -0.06713 -0.08568 -0.06829 C -0.08972 -0.07061 -0.09401 -0.07084 -0.09818 -0.07223 C -0.10352 -0.07037 -0.10899 -0.06945 -0.11406 -0.06621 C -0.11563 -0.06528 -0.11654 -0.0625 -0.11745 -0.06019 C -0.12005 -0.05417 -0.12005 -0.04838 -0.12435 -0.04607 C -0.13138 -0.0419 -0.14597 -0.03588 -0.14597 -0.03565 C -0.14935 -0.03658 -0.15287 -0.03588 -0.15612 -0.03797 C -0.17071 -0.047 -0.16524 -0.04815 -0.17539 -0.06019 C -0.17865 -0.06412 -0.18425 -0.0676 -0.18789 -0.07037 C -0.20847 -0.03612 -0.19805 -0.04352 -0.21524 -0.03588 C -0.22643 -0.03889 -0.2375 -0.04051 -0.24818 -0.04815 C -0.25599 -0.05371 -0.26328 -0.06181 -0.27084 -0.06829 C -0.275 -0.07176 -0.27878 -0.07755 -0.28334 -0.07848 C -0.30313 -0.08149 -0.29167 -0.0801 -0.31745 -0.08241 C -0.32084 -0.08588 -0.32409 -0.09005 -0.32774 -0.0926 C -0.33451 -0.097 -0.35326 -0.09283 -0.35612 -0.0926 C -0.36328 -0.09375 -0.37057 -0.09885 -0.37774 -0.09653 C -0.38034 -0.09561 -0.38021 -0.08774 -0.38229 -0.0845 C -0.3849 -0.0801 -0.38802 -0.07639 -0.39141 -0.07431 C -0.42409 -0.0544 -0.42279 -0.05834 -0.45495 -0.05602 C -0.46146 -0.0595 -0.46797 -0.06204 -0.47435 -0.06621 C -0.48203 -0.07153 -0.49701 -0.0845 -0.49701 -0.08426 C -0.50117 -0.08172 -0.50573 -0.08056 -0.50951 -0.07639 C -0.54505 -0.0375 -0.51055 -0.0625 -0.53906 -0.04399 C -0.5444 -0.04468 -0.54987 -0.04306 -0.55495 -0.04607 C -0.56042 -0.04931 -0.56459 -0.05741 -0.56979 -0.06227 C -0.57331 -0.06551 -0.57722 -0.06806 -0.58112 -0.07037 C -0.58672 -0.07362 -0.60143 -0.07408 -0.60378 -0.07431 C -0.60651 -0.075 -0.60912 -0.0757 -0.61185 -0.07639 C -0.62175 -0.07848 -0.61953 -0.07848 -0.62422 -0.07848 L -0.62422 -0.07825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-4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1366 L -0.00716 0.01389 C -0.01289 0.01505 -0.01849 0.01782 -0.02421 0.01782 C -0.0332 0.01782 -0.03216 0.01412 -0.03789 0.00764 C -0.05742 -0.01412 -0.0457 0.00162 -0.05729 -0.01458 C -0.06562 -0.01412 -0.07395 -0.01481 -0.08229 -0.01273 C -0.08437 -0.01204 -0.08593 -0.0081 -0.08789 -0.00648 C -0.0901 -0.00486 -0.09244 -0.00393 -0.09479 -0.00255 C -0.10234 -0.00324 -0.11002 -0.00231 -0.11744 -0.00463 C -0.11901 -0.00509 -0.1194 -0.00949 -0.12083 -0.01065 C -0.1233 -0.0125 -0.12617 -0.01204 -0.12877 -0.01273 C -0.1319 -0.01458 -0.13463 -0.01852 -0.13789 -0.01875 C -0.14635 -0.01921 -0.16289 -0.01458 -0.16289 -0.01435 C -0.17057 -0.01667 -0.17812 -0.01806 -0.18567 -0.02083 C -0.18737 -0.0213 -0.18854 -0.02477 -0.19023 -0.02477 C -0.20455 -0.02593 -0.21901 -0.02477 -0.23333 -0.02477 L -0.23333 -0.02454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0AB42-CD89-410A-A97B-22869495F709}"/>
              </a:ext>
            </a:extLst>
          </p:cNvPr>
          <p:cNvSpPr/>
          <p:nvPr/>
        </p:nvSpPr>
        <p:spPr>
          <a:xfrm>
            <a:off x="8328920" y="2518532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مَـــطارٌ</a:t>
            </a:r>
            <a:endParaRPr lang="en-AE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AA98A-169E-417D-A39C-1E6877717AD9}"/>
              </a:ext>
            </a:extLst>
          </p:cNvPr>
          <p:cNvSpPr/>
          <p:nvPr/>
        </p:nvSpPr>
        <p:spPr>
          <a:xfrm>
            <a:off x="4585951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قِـطٌّ</a:t>
            </a:r>
            <a:endParaRPr lang="en-AE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C9FBE-CF0D-4282-989E-85A248A70E0C}"/>
              </a:ext>
            </a:extLst>
          </p:cNvPr>
          <p:cNvSpPr/>
          <p:nvPr/>
        </p:nvSpPr>
        <p:spPr>
          <a:xfrm>
            <a:off x="785323" y="2496340"/>
            <a:ext cx="2992582" cy="872836"/>
          </a:xfrm>
          <a:custGeom>
            <a:avLst/>
            <a:gdLst>
              <a:gd name="connsiteX0" fmla="*/ 0 w 2992582"/>
              <a:gd name="connsiteY0" fmla="*/ 0 h 872836"/>
              <a:gd name="connsiteX1" fmla="*/ 508739 w 2992582"/>
              <a:gd name="connsiteY1" fmla="*/ 0 h 872836"/>
              <a:gd name="connsiteX2" fmla="*/ 1167107 w 2992582"/>
              <a:gd name="connsiteY2" fmla="*/ 0 h 872836"/>
              <a:gd name="connsiteX3" fmla="*/ 1735698 w 2992582"/>
              <a:gd name="connsiteY3" fmla="*/ 0 h 872836"/>
              <a:gd name="connsiteX4" fmla="*/ 2304288 w 2992582"/>
              <a:gd name="connsiteY4" fmla="*/ 0 h 872836"/>
              <a:gd name="connsiteX5" fmla="*/ 2992582 w 2992582"/>
              <a:gd name="connsiteY5" fmla="*/ 0 h 872836"/>
              <a:gd name="connsiteX6" fmla="*/ 2992582 w 2992582"/>
              <a:gd name="connsiteY6" fmla="*/ 418961 h 872836"/>
              <a:gd name="connsiteX7" fmla="*/ 2992582 w 2992582"/>
              <a:gd name="connsiteY7" fmla="*/ 872836 h 872836"/>
              <a:gd name="connsiteX8" fmla="*/ 2394066 w 2992582"/>
              <a:gd name="connsiteY8" fmla="*/ 872836 h 872836"/>
              <a:gd name="connsiteX9" fmla="*/ 1765623 w 2992582"/>
              <a:gd name="connsiteY9" fmla="*/ 872836 h 872836"/>
              <a:gd name="connsiteX10" fmla="*/ 1256884 w 2992582"/>
              <a:gd name="connsiteY10" fmla="*/ 872836 h 872836"/>
              <a:gd name="connsiteX11" fmla="*/ 598516 w 2992582"/>
              <a:gd name="connsiteY11" fmla="*/ 872836 h 872836"/>
              <a:gd name="connsiteX12" fmla="*/ 0 w 2992582"/>
              <a:gd name="connsiteY12" fmla="*/ 872836 h 872836"/>
              <a:gd name="connsiteX13" fmla="*/ 0 w 2992582"/>
              <a:gd name="connsiteY13" fmla="*/ 418961 h 872836"/>
              <a:gd name="connsiteX14" fmla="*/ 0 w 2992582"/>
              <a:gd name="connsiteY14" fmla="*/ 0 h 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2582" h="872836" fill="none" extrusionOk="0">
                <a:moveTo>
                  <a:pt x="0" y="0"/>
                </a:moveTo>
                <a:cubicBezTo>
                  <a:pt x="207024" y="-49755"/>
                  <a:pt x="383246" y="5813"/>
                  <a:pt x="508739" y="0"/>
                </a:cubicBezTo>
                <a:cubicBezTo>
                  <a:pt x="634232" y="-5813"/>
                  <a:pt x="913064" y="1505"/>
                  <a:pt x="1167107" y="0"/>
                </a:cubicBezTo>
                <a:cubicBezTo>
                  <a:pt x="1421150" y="-1505"/>
                  <a:pt x="1579575" y="55006"/>
                  <a:pt x="1735698" y="0"/>
                </a:cubicBezTo>
                <a:cubicBezTo>
                  <a:pt x="1891821" y="-55006"/>
                  <a:pt x="2111887" y="44692"/>
                  <a:pt x="2304288" y="0"/>
                </a:cubicBezTo>
                <a:cubicBezTo>
                  <a:pt x="2496689" y="-44692"/>
                  <a:pt x="2801369" y="79295"/>
                  <a:pt x="2992582" y="0"/>
                </a:cubicBezTo>
                <a:cubicBezTo>
                  <a:pt x="3024790" y="158614"/>
                  <a:pt x="2985720" y="297799"/>
                  <a:pt x="2992582" y="418961"/>
                </a:cubicBezTo>
                <a:cubicBezTo>
                  <a:pt x="2999444" y="540123"/>
                  <a:pt x="2982967" y="725291"/>
                  <a:pt x="2992582" y="872836"/>
                </a:cubicBezTo>
                <a:cubicBezTo>
                  <a:pt x="2847126" y="941484"/>
                  <a:pt x="2616522" y="840722"/>
                  <a:pt x="2394066" y="872836"/>
                </a:cubicBezTo>
                <a:cubicBezTo>
                  <a:pt x="2171610" y="904950"/>
                  <a:pt x="1984745" y="804604"/>
                  <a:pt x="1765623" y="872836"/>
                </a:cubicBezTo>
                <a:cubicBezTo>
                  <a:pt x="1546501" y="941068"/>
                  <a:pt x="1454961" y="826656"/>
                  <a:pt x="1256884" y="872836"/>
                </a:cubicBezTo>
                <a:cubicBezTo>
                  <a:pt x="1058807" y="919016"/>
                  <a:pt x="754048" y="826447"/>
                  <a:pt x="598516" y="872836"/>
                </a:cubicBezTo>
                <a:cubicBezTo>
                  <a:pt x="442984" y="919225"/>
                  <a:pt x="278930" y="840408"/>
                  <a:pt x="0" y="872836"/>
                </a:cubicBezTo>
                <a:cubicBezTo>
                  <a:pt x="-17864" y="744110"/>
                  <a:pt x="22345" y="606065"/>
                  <a:pt x="0" y="418961"/>
                </a:cubicBezTo>
                <a:cubicBezTo>
                  <a:pt x="-22345" y="231858"/>
                  <a:pt x="8490" y="202294"/>
                  <a:pt x="0" y="0"/>
                </a:cubicBezTo>
                <a:close/>
              </a:path>
              <a:path w="2992582" h="872836" stroke="0" extrusionOk="0">
                <a:moveTo>
                  <a:pt x="0" y="0"/>
                </a:moveTo>
                <a:cubicBezTo>
                  <a:pt x="150230" y="-77730"/>
                  <a:pt x="437088" y="192"/>
                  <a:pt x="658368" y="0"/>
                </a:cubicBezTo>
                <a:cubicBezTo>
                  <a:pt x="879648" y="-192"/>
                  <a:pt x="1152240" y="61629"/>
                  <a:pt x="1286810" y="0"/>
                </a:cubicBezTo>
                <a:cubicBezTo>
                  <a:pt x="1421380" y="-61629"/>
                  <a:pt x="1684727" y="26736"/>
                  <a:pt x="1855401" y="0"/>
                </a:cubicBezTo>
                <a:cubicBezTo>
                  <a:pt x="2026075" y="-26736"/>
                  <a:pt x="2429353" y="99845"/>
                  <a:pt x="2992582" y="0"/>
                </a:cubicBezTo>
                <a:cubicBezTo>
                  <a:pt x="3012200" y="195401"/>
                  <a:pt x="2970192" y="226238"/>
                  <a:pt x="2992582" y="436418"/>
                </a:cubicBezTo>
                <a:cubicBezTo>
                  <a:pt x="3014972" y="646598"/>
                  <a:pt x="2968379" y="720044"/>
                  <a:pt x="2992582" y="872836"/>
                </a:cubicBezTo>
                <a:cubicBezTo>
                  <a:pt x="2758115" y="907651"/>
                  <a:pt x="2628044" y="867084"/>
                  <a:pt x="2483843" y="872836"/>
                </a:cubicBezTo>
                <a:cubicBezTo>
                  <a:pt x="2339642" y="878588"/>
                  <a:pt x="2123217" y="812636"/>
                  <a:pt x="1885327" y="872836"/>
                </a:cubicBezTo>
                <a:cubicBezTo>
                  <a:pt x="1647437" y="933036"/>
                  <a:pt x="1446047" y="857906"/>
                  <a:pt x="1316736" y="872836"/>
                </a:cubicBezTo>
                <a:cubicBezTo>
                  <a:pt x="1187425" y="887766"/>
                  <a:pt x="1000195" y="824893"/>
                  <a:pt x="718220" y="872836"/>
                </a:cubicBezTo>
                <a:cubicBezTo>
                  <a:pt x="436245" y="920779"/>
                  <a:pt x="163949" y="810338"/>
                  <a:pt x="0" y="872836"/>
                </a:cubicBezTo>
                <a:cubicBezTo>
                  <a:pt x="-361" y="703728"/>
                  <a:pt x="31351" y="521180"/>
                  <a:pt x="0" y="427690"/>
                </a:cubicBezTo>
                <a:cubicBezTo>
                  <a:pt x="-31351" y="334200"/>
                  <a:pt x="19620" y="20648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طارَ</a:t>
            </a:r>
            <a:endParaRPr lang="en-AE" sz="4000" b="1" dirty="0"/>
          </a:p>
        </p:txBody>
      </p:sp>
      <p:pic>
        <p:nvPicPr>
          <p:cNvPr id="9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3B666E88-31D1-44FE-8543-90B412C0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0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E50A766-2C2B-455D-A109-628F747F9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11" name="حاول ثانية">
            <a:hlinkClick r:id="" action="ppaction://media"/>
            <a:extLst>
              <a:ext uri="{FF2B5EF4-FFF2-40B4-BE49-F238E27FC236}">
                <a16:creationId xmlns:a16="http://schemas.microsoft.com/office/drawing/2014/main" id="{C8D6904D-FDC1-4C4F-895B-54B9326A6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202752" y="9672851"/>
            <a:ext cx="406400" cy="406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0D67AA-5003-485E-A0BF-5F21E4F8F9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5051" r="74452" b="28687"/>
          <a:stretch/>
        </p:blipFill>
        <p:spPr>
          <a:xfrm>
            <a:off x="3741540" y="4339468"/>
            <a:ext cx="1116126" cy="944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C5143A4-BE8E-46DA-9A63-E227F9BE3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7341" y="3734395"/>
            <a:ext cx="2404161" cy="2466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69BD68-AB92-4E7B-8088-C0E874732839}"/>
              </a:ext>
            </a:extLst>
          </p:cNvPr>
          <p:cNvSpPr/>
          <p:nvPr/>
        </p:nvSpPr>
        <p:spPr>
          <a:xfrm>
            <a:off x="4857666" y="175245"/>
            <a:ext cx="7314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الكلمة المتشابهة في الإيقاع مع اسم الصورة :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8" descr="صور قطارات كارتون مجانية ، تنزيل قصاصات فنية مجانية ، قصاصة فنية مجانية -  آخر">
            <a:extLst>
              <a:ext uri="{FF2B5EF4-FFF2-40B4-BE49-F238E27FC236}">
                <a16:creationId xmlns:a16="http://schemas.microsoft.com/office/drawing/2014/main" id="{5F1573D2-5229-4FDF-8129-8A23CEF1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18" y="696891"/>
            <a:ext cx="2906114" cy="13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8633DC-1E40-4043-A080-72DA3F7C20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70834D45-F2FC-487D-9D39-480D3FF80D23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مراجعة قبلية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7290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5138 L 0.01888 0.05138 C 0.01823 0.0662 0.02083 0.078 0.01315 0.08564 C 0.01146 0.0875 0.00937 0.08703 0.00742 0.08773 C 0.00638 0.08912 0.00547 0.09189 0.00403 0.09189 C -0.00248 0.09189 -0.0056 0.08703 -0.01068 0.08171 C -0.01146 0.07963 -0.0125 0.07777 -0.01289 0.07569 C -0.01367 0.07245 -0.01328 0.06851 -0.01406 0.0655 C -0.01485 0.06296 -0.01641 0.06134 -0.01745 0.05949 C -0.01875 0.05069 -0.0194 0.04722 -0.01979 0.03726 C -0.02071 0.01226 -0.01862 -0.01343 -0.02201 -0.03774 C -0.02344 -0.04769 -0.02162 -0.04491 -0.02656 -0.04769 C -0.02891 -0.03519 -0.02774 -0.04399 -0.02656 -0.02153 C -0.02409 0.0243 -0.0263 0.00717 -0.02318 0.02916 C -0.02084 0.02847 -0.01823 0.02939 -0.01641 0.02708 C -0.01511 0.02546 -0.01537 0.02175 -0.01524 0.01898 C -0.01432 0.00694 -0.01393 -0.00533 -0.01289 -0.01737 C -0.01107 -0.03889 -0.01159 -0.02732 -0.00847 -0.04167 C -0.00755 -0.04561 -0.0069 -0.04977 -0.00612 -0.05371 C -0.00287 -0.03658 -0.00781 -0.06412 -0.00391 -0.03565 C -0.00326 -0.03149 -0.00209 -0.02778 -0.00156 -0.02338 C 0.00013 -0.00811 -0.00065 -0.0169 0.00065 0.00277 C 0.00104 0.01828 0.00091 0.03379 0.00182 0.0493 C 0.00234 0.05787 0.00456 0.06342 0.00742 0.06944 C 0.00846 0.07175 0.00976 0.07361 0.01094 0.07569 C 0.01263 0.07106 0.01653 0.06157 0.01771 0.05532 C 0.01797 0.05416 0.01862 0.05208 0.01888 0.05138 Z " pathEditMode="relative" ptsTypes="AAAAAAAAAAAAAAAAAAAAAAAAAAA">
                                      <p:cBhvr>
                                        <p:cTn id="6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182 0.01481 0.00508 0.02662 -0.01536 0.03426 C -0.01979 0.03611 -0.02539 0.03565 -0.03059 0.03634 C -0.03333 0.03773 -0.0358 0.04051 -0.03958 0.04051 C -0.0569 0.04051 -0.06523 0.03565 -0.07877 0.03032 C -0.08085 0.02824 -0.08359 0.02639 -0.08463 0.0243 C -0.08671 0.02106 -0.08567 0.01713 -0.08776 0.01412 C -0.08984 0.01157 -0.09401 0.00995 -0.09687 0.0081 C -0.10026 -0.0007 -0.10208 -0.00417 -0.10312 -0.01412 C -0.10546 -0.03912 -0.1 -0.06482 -0.10898 -0.08912 C -0.11276 -0.09907 -0.10794 -0.0963 -0.12109 -0.09907 C -0.12734 -0.08657 -0.12421 -0.09537 -0.12109 -0.07292 C -0.11458 -0.02708 -0.12044 -0.04421 -0.1121 -0.02222 C -0.10585 -0.02292 -0.09895 -0.02199 -0.09401 -0.02431 C -0.09062 -0.02593 -0.09127 -0.02963 -0.09088 -0.03241 C -0.08854 -0.04445 -0.0875 -0.05671 -0.08463 -0.06875 C -0.07981 -0.09028 -0.08125 -0.0787 -0.07291 -0.09306 C -0.07044 -0.09699 -0.06875 -0.10116 -0.06666 -0.10509 C -0.05794 -0.08796 -0.07122 -0.11551 -0.0608 -0.08704 C -0.05898 -0.08287 -0.05585 -0.07917 -0.05455 -0.07477 C -0.05 -0.05949 -0.05208 -0.06829 -0.04856 -0.04861 C -0.04752 -0.0331 -0.04791 -0.01759 -0.04544 -0.00208 C -0.04414 0.00648 -0.03828 0.01204 -0.03059 0.01805 C -0.02786 0.02037 -0.02434 0.02222 -0.02122 0.0243 C -0.01666 0.01968 -0.00625 0.01018 -0.00312 0.00393 C -0.00247 0.00278 -0.00078 0.00069 -4.375E-6 7.40741E-7 Z " pathEditMode="relative" rAng="0" ptsTypes="AAAAAAAAAAAAAAAAAAAAAAAAAAA">
                                      <p:cBhvr>
                                        <p:cTn id="8" dur="7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348 L -0.02552 -0.00325 C -0.0293 -0.00417 -0.03321 -0.00348 -0.03685 -0.00556 C -0.04076 -0.00811 -0.06159 -0.0338 -0.06289 -0.03588 C -0.06862 -0.04468 -0.07357 -0.05533 -0.07995 -0.06227 C -0.0819 -0.06412 -0.0836 -0.06713 -0.08568 -0.06829 C -0.08972 -0.07061 -0.09401 -0.07084 -0.09818 -0.07223 C -0.10352 -0.07037 -0.10899 -0.06945 -0.11406 -0.06621 C -0.11563 -0.06528 -0.11654 -0.0625 -0.11745 -0.06019 C -0.12005 -0.05417 -0.12005 -0.04838 -0.12435 -0.04607 C -0.13138 -0.0419 -0.14597 -0.03588 -0.14597 -0.03565 C -0.14935 -0.03658 -0.15287 -0.03588 -0.15612 -0.03797 C -0.17071 -0.047 -0.16524 -0.04815 -0.17539 -0.06019 C -0.17865 -0.06412 -0.18425 -0.0676 -0.18789 -0.07037 C -0.20847 -0.03612 -0.19805 -0.04352 -0.21524 -0.03588 C -0.22643 -0.03889 -0.2375 -0.04051 -0.24818 -0.04815 C -0.25599 -0.05371 -0.26328 -0.06181 -0.27084 -0.06829 C -0.275 -0.07176 -0.27878 -0.07755 -0.28334 -0.07848 C -0.30313 -0.08149 -0.29167 -0.0801 -0.31745 -0.08241 C -0.32084 -0.08588 -0.32409 -0.09005 -0.32774 -0.0926 C -0.33451 -0.097 -0.35326 -0.09283 -0.35612 -0.0926 C -0.36328 -0.09375 -0.37057 -0.09885 -0.37774 -0.09653 C -0.38034 -0.09561 -0.38021 -0.08774 -0.38229 -0.0845 C -0.3849 -0.0801 -0.38802 -0.07639 -0.39141 -0.07431 C -0.42409 -0.0544 -0.42279 -0.05834 -0.45495 -0.05602 C -0.46146 -0.0595 -0.46797 -0.06204 -0.47435 -0.06621 C -0.48203 -0.07153 -0.49701 -0.0845 -0.49701 -0.08426 C -0.50117 -0.08172 -0.50573 -0.08056 -0.50951 -0.07639 C -0.54505 -0.0375 -0.51055 -0.0625 -0.53906 -0.04399 C -0.5444 -0.04468 -0.54987 -0.04306 -0.55495 -0.04607 C -0.56042 -0.04931 -0.56459 -0.05741 -0.56979 -0.06227 C -0.57331 -0.06551 -0.57722 -0.06806 -0.58112 -0.07037 C -0.58672 -0.07362 -0.60143 -0.07408 -0.60378 -0.07431 C -0.60651 -0.075 -0.60912 -0.0757 -0.61185 -0.07639 C -0.62175 -0.07848 -0.61953 -0.07848 -0.62422 -0.07848 L -0.62422 -0.07825 " pathEditMode="relative" rAng="0" ptsTypes="AAAAAAAAAAAAAAAAAAAAAAAAAAAAAAAAAA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-4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0.01366 L -0.00716 0.01389 C -0.01289 0.01505 -0.01849 0.01782 -0.02421 0.01782 C -0.0332 0.01782 -0.03216 0.01412 -0.03789 0.00764 C -0.05742 -0.01412 -0.0457 0.00162 -0.05729 -0.01458 C -0.06562 -0.01412 -0.07395 -0.01481 -0.08229 -0.01273 C -0.08437 -0.01204 -0.08593 -0.0081 -0.08789 -0.00648 C -0.0901 -0.00486 -0.09244 -0.00393 -0.09479 -0.00255 C -0.10234 -0.00324 -0.11002 -0.00231 -0.11744 -0.00463 C -0.11901 -0.00509 -0.1194 -0.00949 -0.12083 -0.01065 C -0.1233 -0.0125 -0.12617 -0.01204 -0.12877 -0.01273 C -0.1319 -0.01458 -0.13463 -0.01852 -0.13789 -0.01875 C -0.14635 -0.01921 -0.16289 -0.01458 -0.16289 -0.01435 C -0.17057 -0.01667 -0.17812 -0.01806 -0.18567 -0.02083 C -0.18737 -0.0213 -0.18854 -0.02477 -0.19023 -0.02477 C -0.20455 -0.02593 -0.21901 -0.02477 -0.23333 -0.02477 L -0.23333 -0.02454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75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7A918-F053-4CD2-A17F-85600C30C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05759-6D2C-4524-B59D-EC1002056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314" y="821232"/>
            <a:ext cx="6063915" cy="3895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C7E40D-6292-4C3A-9FEC-DE2285B8152B}"/>
              </a:ext>
            </a:extLst>
          </p:cNvPr>
          <p:cNvSpPr txBox="1"/>
          <p:nvPr/>
        </p:nvSpPr>
        <p:spPr>
          <a:xfrm>
            <a:off x="2756064" y="5232828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/>
              <a:t>https://wordwall.net/resource/15058999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B16231F-E2E2-421B-A5AF-E1931C511DC4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التهيئة 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323783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1320E7-92DD-41BF-877F-757F7527D510}"/>
              </a:ext>
            </a:extLst>
          </p:cNvPr>
          <p:cNvSpPr txBox="1"/>
          <p:nvPr/>
        </p:nvSpPr>
        <p:spPr>
          <a:xfrm>
            <a:off x="3303184" y="2933859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يرتب المتعلم الكلمات ليكون جمل صحيحة.</a:t>
            </a:r>
            <a:endParaRPr lang="en-AE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30451-F657-4933-9B52-994D90A2BEE2}"/>
              </a:ext>
            </a:extLst>
          </p:cNvPr>
          <p:cNvSpPr txBox="1"/>
          <p:nvPr/>
        </p:nvSpPr>
        <p:spPr>
          <a:xfrm>
            <a:off x="5156254" y="1233507"/>
            <a:ext cx="49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ويحلل المتعلم الكلمات .</a:t>
            </a:r>
            <a:endParaRPr lang="en-AE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1E10D6-809B-41D0-A63F-5C5DF7BC1D2D}"/>
              </a:ext>
            </a:extLst>
          </p:cNvPr>
          <p:cNvSpPr txBox="1"/>
          <p:nvPr/>
        </p:nvSpPr>
        <p:spPr>
          <a:xfrm>
            <a:off x="3582232" y="3938539"/>
            <a:ext cx="6412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يعبر المتعلم عن الصور بجمل صحيحة.</a:t>
            </a:r>
            <a:endParaRPr lang="en-AE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710892-86C6-403C-B1C9-D6C06744B946}"/>
              </a:ext>
            </a:extLst>
          </p:cNvPr>
          <p:cNvSpPr txBox="1"/>
          <p:nvPr/>
        </p:nvSpPr>
        <p:spPr>
          <a:xfrm>
            <a:off x="4318011" y="4950903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الجملة كتابة صحيحة.</a:t>
            </a:r>
            <a:endParaRPr lang="en-AE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4F15B-21EE-4928-977A-94547ADC0B97}"/>
              </a:ext>
            </a:extLst>
          </p:cNvPr>
          <p:cNvSpPr txBox="1"/>
          <p:nvPr/>
        </p:nvSpPr>
        <p:spPr>
          <a:xfrm>
            <a:off x="3909119" y="208368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701ECF-6513-41F5-B0FD-53A4FCECC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A7E1B37D-1BF5-44DE-9F81-5B5C87A321C0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الأهداف</a:t>
            </a:r>
            <a:endParaRPr lang="en-AE" sz="3200" b="1" dirty="0"/>
          </a:p>
        </p:txBody>
      </p:sp>
    </p:spTree>
    <p:extLst>
      <p:ext uri="{BB962C8B-B14F-4D97-AF65-F5344CB8AC3E}">
        <p14:creationId xmlns:p14="http://schemas.microsoft.com/office/powerpoint/2010/main" val="195948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4F5AF-D034-43C4-A887-CFADBB042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84" y="0"/>
            <a:ext cx="1224433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D74A65-CE7A-4398-B0C2-9F49475D73B2}"/>
              </a:ext>
            </a:extLst>
          </p:cNvPr>
          <p:cNvSpPr/>
          <p:nvPr/>
        </p:nvSpPr>
        <p:spPr>
          <a:xfrm>
            <a:off x="304800" y="304800"/>
            <a:ext cx="11485418" cy="6220691"/>
          </a:xfrm>
          <a:custGeom>
            <a:avLst/>
            <a:gdLst>
              <a:gd name="connsiteX0" fmla="*/ 0 w 11485418"/>
              <a:gd name="connsiteY0" fmla="*/ 0 h 6220691"/>
              <a:gd name="connsiteX1" fmla="*/ 689125 w 11485418"/>
              <a:gd name="connsiteY1" fmla="*/ 0 h 6220691"/>
              <a:gd name="connsiteX2" fmla="*/ 1493104 w 11485418"/>
              <a:gd name="connsiteY2" fmla="*/ 0 h 6220691"/>
              <a:gd name="connsiteX3" fmla="*/ 2297084 w 11485418"/>
              <a:gd name="connsiteY3" fmla="*/ 0 h 6220691"/>
              <a:gd name="connsiteX4" fmla="*/ 3101063 w 11485418"/>
              <a:gd name="connsiteY4" fmla="*/ 0 h 6220691"/>
              <a:gd name="connsiteX5" fmla="*/ 3675334 w 11485418"/>
              <a:gd name="connsiteY5" fmla="*/ 0 h 6220691"/>
              <a:gd name="connsiteX6" fmla="*/ 4019896 w 11485418"/>
              <a:gd name="connsiteY6" fmla="*/ 0 h 6220691"/>
              <a:gd name="connsiteX7" fmla="*/ 4479313 w 11485418"/>
              <a:gd name="connsiteY7" fmla="*/ 0 h 6220691"/>
              <a:gd name="connsiteX8" fmla="*/ 5283292 w 11485418"/>
              <a:gd name="connsiteY8" fmla="*/ 0 h 6220691"/>
              <a:gd name="connsiteX9" fmla="*/ 5627855 w 11485418"/>
              <a:gd name="connsiteY9" fmla="*/ 0 h 6220691"/>
              <a:gd name="connsiteX10" fmla="*/ 5972417 w 11485418"/>
              <a:gd name="connsiteY10" fmla="*/ 0 h 6220691"/>
              <a:gd name="connsiteX11" fmla="*/ 6316980 w 11485418"/>
              <a:gd name="connsiteY11" fmla="*/ 0 h 6220691"/>
              <a:gd name="connsiteX12" fmla="*/ 7120959 w 11485418"/>
              <a:gd name="connsiteY12" fmla="*/ 0 h 6220691"/>
              <a:gd name="connsiteX13" fmla="*/ 7924938 w 11485418"/>
              <a:gd name="connsiteY13" fmla="*/ 0 h 6220691"/>
              <a:gd name="connsiteX14" fmla="*/ 8728918 w 11485418"/>
              <a:gd name="connsiteY14" fmla="*/ 0 h 6220691"/>
              <a:gd name="connsiteX15" fmla="*/ 9188334 w 11485418"/>
              <a:gd name="connsiteY15" fmla="*/ 0 h 6220691"/>
              <a:gd name="connsiteX16" fmla="*/ 9992314 w 11485418"/>
              <a:gd name="connsiteY16" fmla="*/ 0 h 6220691"/>
              <a:gd name="connsiteX17" fmla="*/ 10451730 w 11485418"/>
              <a:gd name="connsiteY17" fmla="*/ 0 h 6220691"/>
              <a:gd name="connsiteX18" fmla="*/ 11485418 w 11485418"/>
              <a:gd name="connsiteY18" fmla="*/ 0 h 6220691"/>
              <a:gd name="connsiteX19" fmla="*/ 11485418 w 11485418"/>
              <a:gd name="connsiteY19" fmla="*/ 441104 h 6220691"/>
              <a:gd name="connsiteX20" fmla="*/ 11485418 w 11485418"/>
              <a:gd name="connsiteY20" fmla="*/ 1131035 h 6220691"/>
              <a:gd name="connsiteX21" fmla="*/ 11485418 w 11485418"/>
              <a:gd name="connsiteY21" fmla="*/ 1696552 h 6220691"/>
              <a:gd name="connsiteX22" fmla="*/ 11485418 w 11485418"/>
              <a:gd name="connsiteY22" fmla="*/ 2075449 h 6220691"/>
              <a:gd name="connsiteX23" fmla="*/ 11485418 w 11485418"/>
              <a:gd name="connsiteY23" fmla="*/ 2765380 h 6220691"/>
              <a:gd name="connsiteX24" fmla="*/ 11485418 w 11485418"/>
              <a:gd name="connsiteY24" fmla="*/ 3268690 h 6220691"/>
              <a:gd name="connsiteX25" fmla="*/ 11485418 w 11485418"/>
              <a:gd name="connsiteY25" fmla="*/ 3647587 h 6220691"/>
              <a:gd name="connsiteX26" fmla="*/ 11485418 w 11485418"/>
              <a:gd name="connsiteY26" fmla="*/ 4026484 h 6220691"/>
              <a:gd name="connsiteX27" fmla="*/ 11485418 w 11485418"/>
              <a:gd name="connsiteY27" fmla="*/ 4467587 h 6220691"/>
              <a:gd name="connsiteX28" fmla="*/ 11485418 w 11485418"/>
              <a:gd name="connsiteY28" fmla="*/ 5095311 h 6220691"/>
              <a:gd name="connsiteX29" fmla="*/ 11485418 w 11485418"/>
              <a:gd name="connsiteY29" fmla="*/ 5660829 h 6220691"/>
              <a:gd name="connsiteX30" fmla="*/ 11485418 w 11485418"/>
              <a:gd name="connsiteY30" fmla="*/ 6220691 h 6220691"/>
              <a:gd name="connsiteX31" fmla="*/ 10796293 w 11485418"/>
              <a:gd name="connsiteY31" fmla="*/ 6220691 h 6220691"/>
              <a:gd name="connsiteX32" fmla="*/ 10451730 w 11485418"/>
              <a:gd name="connsiteY32" fmla="*/ 6220691 h 6220691"/>
              <a:gd name="connsiteX33" fmla="*/ 9762605 w 11485418"/>
              <a:gd name="connsiteY33" fmla="*/ 6220691 h 6220691"/>
              <a:gd name="connsiteX34" fmla="*/ 9532897 w 11485418"/>
              <a:gd name="connsiteY34" fmla="*/ 6220691 h 6220691"/>
              <a:gd name="connsiteX35" fmla="*/ 8958626 w 11485418"/>
              <a:gd name="connsiteY35" fmla="*/ 6220691 h 6220691"/>
              <a:gd name="connsiteX36" fmla="*/ 8614064 w 11485418"/>
              <a:gd name="connsiteY36" fmla="*/ 6220691 h 6220691"/>
              <a:gd name="connsiteX37" fmla="*/ 8384355 w 11485418"/>
              <a:gd name="connsiteY37" fmla="*/ 6220691 h 6220691"/>
              <a:gd name="connsiteX38" fmla="*/ 8039793 w 11485418"/>
              <a:gd name="connsiteY38" fmla="*/ 6220691 h 6220691"/>
              <a:gd name="connsiteX39" fmla="*/ 7580376 w 11485418"/>
              <a:gd name="connsiteY39" fmla="*/ 6220691 h 6220691"/>
              <a:gd name="connsiteX40" fmla="*/ 7235813 w 11485418"/>
              <a:gd name="connsiteY40" fmla="*/ 6220691 h 6220691"/>
              <a:gd name="connsiteX41" fmla="*/ 6661542 w 11485418"/>
              <a:gd name="connsiteY41" fmla="*/ 6220691 h 6220691"/>
              <a:gd name="connsiteX42" fmla="*/ 5972417 w 11485418"/>
              <a:gd name="connsiteY42" fmla="*/ 6220691 h 6220691"/>
              <a:gd name="connsiteX43" fmla="*/ 5168438 w 11485418"/>
              <a:gd name="connsiteY43" fmla="*/ 6220691 h 6220691"/>
              <a:gd name="connsiteX44" fmla="*/ 4479313 w 11485418"/>
              <a:gd name="connsiteY44" fmla="*/ 6220691 h 6220691"/>
              <a:gd name="connsiteX45" fmla="*/ 3905042 w 11485418"/>
              <a:gd name="connsiteY45" fmla="*/ 6220691 h 6220691"/>
              <a:gd name="connsiteX46" fmla="*/ 3330771 w 11485418"/>
              <a:gd name="connsiteY46" fmla="*/ 6220691 h 6220691"/>
              <a:gd name="connsiteX47" fmla="*/ 2526792 w 11485418"/>
              <a:gd name="connsiteY47" fmla="*/ 6220691 h 6220691"/>
              <a:gd name="connsiteX48" fmla="*/ 1837667 w 11485418"/>
              <a:gd name="connsiteY48" fmla="*/ 6220691 h 6220691"/>
              <a:gd name="connsiteX49" fmla="*/ 1493104 w 11485418"/>
              <a:gd name="connsiteY49" fmla="*/ 6220691 h 6220691"/>
              <a:gd name="connsiteX50" fmla="*/ 918833 w 11485418"/>
              <a:gd name="connsiteY50" fmla="*/ 6220691 h 6220691"/>
              <a:gd name="connsiteX51" fmla="*/ 0 w 11485418"/>
              <a:gd name="connsiteY51" fmla="*/ 6220691 h 6220691"/>
              <a:gd name="connsiteX52" fmla="*/ 0 w 11485418"/>
              <a:gd name="connsiteY52" fmla="*/ 5779587 h 6220691"/>
              <a:gd name="connsiteX53" fmla="*/ 0 w 11485418"/>
              <a:gd name="connsiteY53" fmla="*/ 5214070 h 6220691"/>
              <a:gd name="connsiteX54" fmla="*/ 0 w 11485418"/>
              <a:gd name="connsiteY54" fmla="*/ 4772967 h 6220691"/>
              <a:gd name="connsiteX55" fmla="*/ 0 w 11485418"/>
              <a:gd name="connsiteY55" fmla="*/ 4394070 h 6220691"/>
              <a:gd name="connsiteX56" fmla="*/ 0 w 11485418"/>
              <a:gd name="connsiteY56" fmla="*/ 4015173 h 6220691"/>
              <a:gd name="connsiteX57" fmla="*/ 0 w 11485418"/>
              <a:gd name="connsiteY57" fmla="*/ 3387449 h 6220691"/>
              <a:gd name="connsiteX58" fmla="*/ 0 w 11485418"/>
              <a:gd name="connsiteY58" fmla="*/ 2759725 h 6220691"/>
              <a:gd name="connsiteX59" fmla="*/ 0 w 11485418"/>
              <a:gd name="connsiteY59" fmla="*/ 2380828 h 6220691"/>
              <a:gd name="connsiteX60" fmla="*/ 0 w 11485418"/>
              <a:gd name="connsiteY60" fmla="*/ 2001931 h 6220691"/>
              <a:gd name="connsiteX61" fmla="*/ 0 w 11485418"/>
              <a:gd name="connsiteY61" fmla="*/ 1623035 h 6220691"/>
              <a:gd name="connsiteX62" fmla="*/ 0 w 11485418"/>
              <a:gd name="connsiteY62" fmla="*/ 995311 h 6220691"/>
              <a:gd name="connsiteX63" fmla="*/ 0 w 11485418"/>
              <a:gd name="connsiteY63" fmla="*/ 0 h 622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485418" h="6220691" fill="none" extrusionOk="0">
                <a:moveTo>
                  <a:pt x="0" y="0"/>
                </a:moveTo>
                <a:cubicBezTo>
                  <a:pt x="207770" y="-61591"/>
                  <a:pt x="493232" y="23566"/>
                  <a:pt x="689125" y="0"/>
                </a:cubicBezTo>
                <a:cubicBezTo>
                  <a:pt x="885018" y="-23566"/>
                  <a:pt x="1138488" y="37396"/>
                  <a:pt x="1493104" y="0"/>
                </a:cubicBezTo>
                <a:cubicBezTo>
                  <a:pt x="1847720" y="-37396"/>
                  <a:pt x="2069989" y="93566"/>
                  <a:pt x="2297084" y="0"/>
                </a:cubicBezTo>
                <a:cubicBezTo>
                  <a:pt x="2524179" y="-93566"/>
                  <a:pt x="2891450" y="9616"/>
                  <a:pt x="3101063" y="0"/>
                </a:cubicBezTo>
                <a:cubicBezTo>
                  <a:pt x="3310676" y="-9616"/>
                  <a:pt x="3406610" y="35026"/>
                  <a:pt x="3675334" y="0"/>
                </a:cubicBezTo>
                <a:cubicBezTo>
                  <a:pt x="3944058" y="-35026"/>
                  <a:pt x="3870673" y="19476"/>
                  <a:pt x="4019896" y="0"/>
                </a:cubicBezTo>
                <a:cubicBezTo>
                  <a:pt x="4169119" y="-19476"/>
                  <a:pt x="4344800" y="47232"/>
                  <a:pt x="4479313" y="0"/>
                </a:cubicBezTo>
                <a:cubicBezTo>
                  <a:pt x="4613826" y="-47232"/>
                  <a:pt x="5069346" y="34066"/>
                  <a:pt x="5283292" y="0"/>
                </a:cubicBezTo>
                <a:cubicBezTo>
                  <a:pt x="5497238" y="-34066"/>
                  <a:pt x="5465074" y="20848"/>
                  <a:pt x="5627855" y="0"/>
                </a:cubicBezTo>
                <a:cubicBezTo>
                  <a:pt x="5790636" y="-20848"/>
                  <a:pt x="5845502" y="36345"/>
                  <a:pt x="5972417" y="0"/>
                </a:cubicBezTo>
                <a:cubicBezTo>
                  <a:pt x="6099332" y="-36345"/>
                  <a:pt x="6247184" y="15906"/>
                  <a:pt x="6316980" y="0"/>
                </a:cubicBezTo>
                <a:cubicBezTo>
                  <a:pt x="6386776" y="-15906"/>
                  <a:pt x="6951328" y="58443"/>
                  <a:pt x="7120959" y="0"/>
                </a:cubicBezTo>
                <a:cubicBezTo>
                  <a:pt x="7290590" y="-58443"/>
                  <a:pt x="7604727" y="65077"/>
                  <a:pt x="7924938" y="0"/>
                </a:cubicBezTo>
                <a:cubicBezTo>
                  <a:pt x="8245149" y="-65077"/>
                  <a:pt x="8511321" y="95351"/>
                  <a:pt x="8728918" y="0"/>
                </a:cubicBezTo>
                <a:cubicBezTo>
                  <a:pt x="8946515" y="-95351"/>
                  <a:pt x="9049645" y="36242"/>
                  <a:pt x="9188334" y="0"/>
                </a:cubicBezTo>
                <a:cubicBezTo>
                  <a:pt x="9327023" y="-36242"/>
                  <a:pt x="9632453" y="18317"/>
                  <a:pt x="9992314" y="0"/>
                </a:cubicBezTo>
                <a:cubicBezTo>
                  <a:pt x="10352175" y="-18317"/>
                  <a:pt x="10300011" y="29184"/>
                  <a:pt x="10451730" y="0"/>
                </a:cubicBezTo>
                <a:cubicBezTo>
                  <a:pt x="10603449" y="-29184"/>
                  <a:pt x="11185351" y="124016"/>
                  <a:pt x="11485418" y="0"/>
                </a:cubicBezTo>
                <a:cubicBezTo>
                  <a:pt x="11522487" y="210648"/>
                  <a:pt x="11439563" y="273808"/>
                  <a:pt x="11485418" y="441104"/>
                </a:cubicBezTo>
                <a:cubicBezTo>
                  <a:pt x="11531273" y="608400"/>
                  <a:pt x="11416447" y="832752"/>
                  <a:pt x="11485418" y="1131035"/>
                </a:cubicBezTo>
                <a:cubicBezTo>
                  <a:pt x="11554389" y="1429318"/>
                  <a:pt x="11460146" y="1545551"/>
                  <a:pt x="11485418" y="1696552"/>
                </a:cubicBezTo>
                <a:cubicBezTo>
                  <a:pt x="11510690" y="1847553"/>
                  <a:pt x="11446556" y="1968045"/>
                  <a:pt x="11485418" y="2075449"/>
                </a:cubicBezTo>
                <a:cubicBezTo>
                  <a:pt x="11524280" y="2182853"/>
                  <a:pt x="11451526" y="2560742"/>
                  <a:pt x="11485418" y="2765380"/>
                </a:cubicBezTo>
                <a:cubicBezTo>
                  <a:pt x="11519310" y="2970018"/>
                  <a:pt x="11445939" y="3036276"/>
                  <a:pt x="11485418" y="3268690"/>
                </a:cubicBezTo>
                <a:cubicBezTo>
                  <a:pt x="11524897" y="3501104"/>
                  <a:pt x="11475407" y="3492742"/>
                  <a:pt x="11485418" y="3647587"/>
                </a:cubicBezTo>
                <a:cubicBezTo>
                  <a:pt x="11495429" y="3802432"/>
                  <a:pt x="11449607" y="3869233"/>
                  <a:pt x="11485418" y="4026484"/>
                </a:cubicBezTo>
                <a:cubicBezTo>
                  <a:pt x="11521229" y="4183735"/>
                  <a:pt x="11436108" y="4303665"/>
                  <a:pt x="11485418" y="4467587"/>
                </a:cubicBezTo>
                <a:cubicBezTo>
                  <a:pt x="11534728" y="4631509"/>
                  <a:pt x="11479887" y="4816787"/>
                  <a:pt x="11485418" y="5095311"/>
                </a:cubicBezTo>
                <a:cubicBezTo>
                  <a:pt x="11490949" y="5373835"/>
                  <a:pt x="11419154" y="5477609"/>
                  <a:pt x="11485418" y="5660829"/>
                </a:cubicBezTo>
                <a:cubicBezTo>
                  <a:pt x="11551682" y="5844049"/>
                  <a:pt x="11478265" y="5946709"/>
                  <a:pt x="11485418" y="6220691"/>
                </a:cubicBezTo>
                <a:cubicBezTo>
                  <a:pt x="11190447" y="6271538"/>
                  <a:pt x="11043104" y="6188561"/>
                  <a:pt x="10796293" y="6220691"/>
                </a:cubicBezTo>
                <a:cubicBezTo>
                  <a:pt x="10549483" y="6252821"/>
                  <a:pt x="10616352" y="6181862"/>
                  <a:pt x="10451730" y="6220691"/>
                </a:cubicBezTo>
                <a:cubicBezTo>
                  <a:pt x="10287108" y="6259520"/>
                  <a:pt x="10021163" y="6203429"/>
                  <a:pt x="9762605" y="6220691"/>
                </a:cubicBezTo>
                <a:cubicBezTo>
                  <a:pt x="9504048" y="6237953"/>
                  <a:pt x="9610919" y="6213365"/>
                  <a:pt x="9532897" y="6220691"/>
                </a:cubicBezTo>
                <a:cubicBezTo>
                  <a:pt x="9454875" y="6228017"/>
                  <a:pt x="9089091" y="6206564"/>
                  <a:pt x="8958626" y="6220691"/>
                </a:cubicBezTo>
                <a:cubicBezTo>
                  <a:pt x="8828161" y="6234818"/>
                  <a:pt x="8719354" y="6218803"/>
                  <a:pt x="8614064" y="6220691"/>
                </a:cubicBezTo>
                <a:cubicBezTo>
                  <a:pt x="8508774" y="6222579"/>
                  <a:pt x="8464079" y="6220667"/>
                  <a:pt x="8384355" y="6220691"/>
                </a:cubicBezTo>
                <a:cubicBezTo>
                  <a:pt x="8304631" y="6220715"/>
                  <a:pt x="8181414" y="6208665"/>
                  <a:pt x="8039793" y="6220691"/>
                </a:cubicBezTo>
                <a:cubicBezTo>
                  <a:pt x="7898172" y="6232717"/>
                  <a:pt x="7766191" y="6167974"/>
                  <a:pt x="7580376" y="6220691"/>
                </a:cubicBezTo>
                <a:cubicBezTo>
                  <a:pt x="7394561" y="6273408"/>
                  <a:pt x="7381373" y="6193690"/>
                  <a:pt x="7235813" y="6220691"/>
                </a:cubicBezTo>
                <a:cubicBezTo>
                  <a:pt x="7090253" y="6247692"/>
                  <a:pt x="6913650" y="6201765"/>
                  <a:pt x="6661542" y="6220691"/>
                </a:cubicBezTo>
                <a:cubicBezTo>
                  <a:pt x="6409434" y="6239617"/>
                  <a:pt x="6245936" y="6148519"/>
                  <a:pt x="5972417" y="6220691"/>
                </a:cubicBezTo>
                <a:cubicBezTo>
                  <a:pt x="5698898" y="6292863"/>
                  <a:pt x="5532302" y="6208003"/>
                  <a:pt x="5168438" y="6220691"/>
                </a:cubicBezTo>
                <a:cubicBezTo>
                  <a:pt x="4804574" y="6233379"/>
                  <a:pt x="4794614" y="6207967"/>
                  <a:pt x="4479313" y="6220691"/>
                </a:cubicBezTo>
                <a:cubicBezTo>
                  <a:pt x="4164012" y="6233415"/>
                  <a:pt x="4148430" y="6180349"/>
                  <a:pt x="3905042" y="6220691"/>
                </a:cubicBezTo>
                <a:cubicBezTo>
                  <a:pt x="3661654" y="6261033"/>
                  <a:pt x="3588230" y="6155436"/>
                  <a:pt x="3330771" y="6220691"/>
                </a:cubicBezTo>
                <a:cubicBezTo>
                  <a:pt x="3073312" y="6285946"/>
                  <a:pt x="2863306" y="6198492"/>
                  <a:pt x="2526792" y="6220691"/>
                </a:cubicBezTo>
                <a:cubicBezTo>
                  <a:pt x="2190278" y="6242890"/>
                  <a:pt x="1993832" y="6215702"/>
                  <a:pt x="1837667" y="6220691"/>
                </a:cubicBezTo>
                <a:cubicBezTo>
                  <a:pt x="1681502" y="6225680"/>
                  <a:pt x="1627574" y="6184366"/>
                  <a:pt x="1493104" y="6220691"/>
                </a:cubicBezTo>
                <a:cubicBezTo>
                  <a:pt x="1358634" y="6257016"/>
                  <a:pt x="1161594" y="6203542"/>
                  <a:pt x="918833" y="6220691"/>
                </a:cubicBezTo>
                <a:cubicBezTo>
                  <a:pt x="676072" y="6237840"/>
                  <a:pt x="296509" y="6198907"/>
                  <a:pt x="0" y="6220691"/>
                </a:cubicBezTo>
                <a:cubicBezTo>
                  <a:pt x="-38572" y="6093460"/>
                  <a:pt x="2836" y="5879514"/>
                  <a:pt x="0" y="5779587"/>
                </a:cubicBezTo>
                <a:cubicBezTo>
                  <a:pt x="-2836" y="5679660"/>
                  <a:pt x="64945" y="5455341"/>
                  <a:pt x="0" y="5214070"/>
                </a:cubicBezTo>
                <a:cubicBezTo>
                  <a:pt x="-64945" y="4972799"/>
                  <a:pt x="24035" y="4886936"/>
                  <a:pt x="0" y="4772967"/>
                </a:cubicBezTo>
                <a:cubicBezTo>
                  <a:pt x="-24035" y="4658998"/>
                  <a:pt x="24811" y="4576727"/>
                  <a:pt x="0" y="4394070"/>
                </a:cubicBezTo>
                <a:cubicBezTo>
                  <a:pt x="-24811" y="4211413"/>
                  <a:pt x="6446" y="4119883"/>
                  <a:pt x="0" y="4015173"/>
                </a:cubicBezTo>
                <a:cubicBezTo>
                  <a:pt x="-6446" y="3910463"/>
                  <a:pt x="28340" y="3525141"/>
                  <a:pt x="0" y="3387449"/>
                </a:cubicBezTo>
                <a:cubicBezTo>
                  <a:pt x="-28340" y="3249757"/>
                  <a:pt x="53635" y="3044537"/>
                  <a:pt x="0" y="2759725"/>
                </a:cubicBezTo>
                <a:cubicBezTo>
                  <a:pt x="-53635" y="2474913"/>
                  <a:pt x="13678" y="2504837"/>
                  <a:pt x="0" y="2380828"/>
                </a:cubicBezTo>
                <a:cubicBezTo>
                  <a:pt x="-13678" y="2256819"/>
                  <a:pt x="18610" y="2123502"/>
                  <a:pt x="0" y="2001931"/>
                </a:cubicBezTo>
                <a:cubicBezTo>
                  <a:pt x="-18610" y="1880360"/>
                  <a:pt x="40982" y="1805722"/>
                  <a:pt x="0" y="1623035"/>
                </a:cubicBezTo>
                <a:cubicBezTo>
                  <a:pt x="-40982" y="1440348"/>
                  <a:pt x="33168" y="1139498"/>
                  <a:pt x="0" y="995311"/>
                </a:cubicBezTo>
                <a:cubicBezTo>
                  <a:pt x="-33168" y="851124"/>
                  <a:pt x="103322" y="463206"/>
                  <a:pt x="0" y="0"/>
                </a:cubicBezTo>
                <a:close/>
              </a:path>
              <a:path w="11485418" h="6220691" stroke="0" extrusionOk="0">
                <a:moveTo>
                  <a:pt x="0" y="0"/>
                </a:moveTo>
                <a:cubicBezTo>
                  <a:pt x="97988" y="-31139"/>
                  <a:pt x="221743" y="18442"/>
                  <a:pt x="344563" y="0"/>
                </a:cubicBezTo>
                <a:cubicBezTo>
                  <a:pt x="467383" y="-18442"/>
                  <a:pt x="824941" y="74226"/>
                  <a:pt x="1033688" y="0"/>
                </a:cubicBezTo>
                <a:cubicBezTo>
                  <a:pt x="1242435" y="-74226"/>
                  <a:pt x="1481375" y="37656"/>
                  <a:pt x="1722813" y="0"/>
                </a:cubicBezTo>
                <a:cubicBezTo>
                  <a:pt x="1964252" y="-37656"/>
                  <a:pt x="2104342" y="24324"/>
                  <a:pt x="2411938" y="0"/>
                </a:cubicBezTo>
                <a:cubicBezTo>
                  <a:pt x="2719534" y="-24324"/>
                  <a:pt x="2671624" y="50656"/>
                  <a:pt x="2871355" y="0"/>
                </a:cubicBezTo>
                <a:cubicBezTo>
                  <a:pt x="3071086" y="-50656"/>
                  <a:pt x="3273062" y="65739"/>
                  <a:pt x="3560480" y="0"/>
                </a:cubicBezTo>
                <a:cubicBezTo>
                  <a:pt x="3847898" y="-65739"/>
                  <a:pt x="3867988" y="23398"/>
                  <a:pt x="4134750" y="0"/>
                </a:cubicBezTo>
                <a:cubicBezTo>
                  <a:pt x="4401512" y="-23398"/>
                  <a:pt x="4573588" y="83923"/>
                  <a:pt x="4938730" y="0"/>
                </a:cubicBezTo>
                <a:cubicBezTo>
                  <a:pt x="5303872" y="-83923"/>
                  <a:pt x="5362061" y="26959"/>
                  <a:pt x="5627855" y="0"/>
                </a:cubicBezTo>
                <a:cubicBezTo>
                  <a:pt x="5893650" y="-26959"/>
                  <a:pt x="6072335" y="7530"/>
                  <a:pt x="6431834" y="0"/>
                </a:cubicBezTo>
                <a:cubicBezTo>
                  <a:pt x="6791333" y="-7530"/>
                  <a:pt x="6853671" y="2967"/>
                  <a:pt x="7235813" y="0"/>
                </a:cubicBezTo>
                <a:cubicBezTo>
                  <a:pt x="7617955" y="-2967"/>
                  <a:pt x="7381938" y="27142"/>
                  <a:pt x="7465522" y="0"/>
                </a:cubicBezTo>
                <a:cubicBezTo>
                  <a:pt x="7549106" y="-27142"/>
                  <a:pt x="7870516" y="35101"/>
                  <a:pt x="8154647" y="0"/>
                </a:cubicBezTo>
                <a:cubicBezTo>
                  <a:pt x="8438779" y="-35101"/>
                  <a:pt x="8423888" y="29986"/>
                  <a:pt x="8499209" y="0"/>
                </a:cubicBezTo>
                <a:cubicBezTo>
                  <a:pt x="8574530" y="-29986"/>
                  <a:pt x="9078251" y="14080"/>
                  <a:pt x="9303189" y="0"/>
                </a:cubicBezTo>
                <a:cubicBezTo>
                  <a:pt x="9528127" y="-14080"/>
                  <a:pt x="9831893" y="62017"/>
                  <a:pt x="10107168" y="0"/>
                </a:cubicBezTo>
                <a:cubicBezTo>
                  <a:pt x="10382443" y="-62017"/>
                  <a:pt x="10605639" y="79802"/>
                  <a:pt x="10796293" y="0"/>
                </a:cubicBezTo>
                <a:cubicBezTo>
                  <a:pt x="10986948" y="-79802"/>
                  <a:pt x="11259605" y="670"/>
                  <a:pt x="11485418" y="0"/>
                </a:cubicBezTo>
                <a:cubicBezTo>
                  <a:pt x="11494041" y="127364"/>
                  <a:pt x="11444316" y="269760"/>
                  <a:pt x="11485418" y="441104"/>
                </a:cubicBezTo>
                <a:cubicBezTo>
                  <a:pt x="11526520" y="612448"/>
                  <a:pt x="11453517" y="677354"/>
                  <a:pt x="11485418" y="882207"/>
                </a:cubicBezTo>
                <a:cubicBezTo>
                  <a:pt x="11517319" y="1087060"/>
                  <a:pt x="11450630" y="1124447"/>
                  <a:pt x="11485418" y="1261104"/>
                </a:cubicBezTo>
                <a:cubicBezTo>
                  <a:pt x="11520206" y="1397761"/>
                  <a:pt x="11433096" y="1685703"/>
                  <a:pt x="11485418" y="1951035"/>
                </a:cubicBezTo>
                <a:cubicBezTo>
                  <a:pt x="11537740" y="2216367"/>
                  <a:pt x="11442006" y="2150402"/>
                  <a:pt x="11485418" y="2329932"/>
                </a:cubicBezTo>
                <a:cubicBezTo>
                  <a:pt x="11528830" y="2509462"/>
                  <a:pt x="11448509" y="2677323"/>
                  <a:pt x="11485418" y="2771035"/>
                </a:cubicBezTo>
                <a:cubicBezTo>
                  <a:pt x="11522327" y="2864747"/>
                  <a:pt x="11464114" y="3036764"/>
                  <a:pt x="11485418" y="3274346"/>
                </a:cubicBezTo>
                <a:cubicBezTo>
                  <a:pt x="11506722" y="3511928"/>
                  <a:pt x="11470897" y="3687429"/>
                  <a:pt x="11485418" y="3902070"/>
                </a:cubicBezTo>
                <a:cubicBezTo>
                  <a:pt x="11499939" y="4116711"/>
                  <a:pt x="11415835" y="4292748"/>
                  <a:pt x="11485418" y="4592001"/>
                </a:cubicBezTo>
                <a:cubicBezTo>
                  <a:pt x="11555001" y="4891254"/>
                  <a:pt x="11469451" y="4924226"/>
                  <a:pt x="11485418" y="5095311"/>
                </a:cubicBezTo>
                <a:cubicBezTo>
                  <a:pt x="11501385" y="5266396"/>
                  <a:pt x="11452176" y="5351901"/>
                  <a:pt x="11485418" y="5598622"/>
                </a:cubicBezTo>
                <a:cubicBezTo>
                  <a:pt x="11518660" y="5845343"/>
                  <a:pt x="11464841" y="5976729"/>
                  <a:pt x="11485418" y="6220691"/>
                </a:cubicBezTo>
                <a:cubicBezTo>
                  <a:pt x="11405505" y="6241627"/>
                  <a:pt x="11350002" y="6210535"/>
                  <a:pt x="11255710" y="6220691"/>
                </a:cubicBezTo>
                <a:cubicBezTo>
                  <a:pt x="11161418" y="6230847"/>
                  <a:pt x="10730605" y="6141604"/>
                  <a:pt x="10451730" y="6220691"/>
                </a:cubicBezTo>
                <a:cubicBezTo>
                  <a:pt x="10172855" y="6299778"/>
                  <a:pt x="10178466" y="6207746"/>
                  <a:pt x="9992314" y="6220691"/>
                </a:cubicBezTo>
                <a:cubicBezTo>
                  <a:pt x="9806162" y="6233636"/>
                  <a:pt x="9872164" y="6213964"/>
                  <a:pt x="9762605" y="6220691"/>
                </a:cubicBezTo>
                <a:cubicBezTo>
                  <a:pt x="9653046" y="6227418"/>
                  <a:pt x="9502896" y="6198937"/>
                  <a:pt x="9418043" y="6220691"/>
                </a:cubicBezTo>
                <a:cubicBezTo>
                  <a:pt x="9333190" y="6242445"/>
                  <a:pt x="9242216" y="6216530"/>
                  <a:pt x="9073480" y="6220691"/>
                </a:cubicBezTo>
                <a:cubicBezTo>
                  <a:pt x="8904744" y="6224852"/>
                  <a:pt x="8952619" y="6194534"/>
                  <a:pt x="8843772" y="6220691"/>
                </a:cubicBezTo>
                <a:cubicBezTo>
                  <a:pt x="8734925" y="6246848"/>
                  <a:pt x="8522009" y="6210681"/>
                  <a:pt x="8384355" y="6220691"/>
                </a:cubicBezTo>
                <a:cubicBezTo>
                  <a:pt x="8246701" y="6230701"/>
                  <a:pt x="7841440" y="6166348"/>
                  <a:pt x="7580376" y="6220691"/>
                </a:cubicBezTo>
                <a:cubicBezTo>
                  <a:pt x="7319312" y="6275034"/>
                  <a:pt x="7317488" y="6216429"/>
                  <a:pt x="7235813" y="6220691"/>
                </a:cubicBezTo>
                <a:cubicBezTo>
                  <a:pt x="7154138" y="6224953"/>
                  <a:pt x="6853186" y="6188600"/>
                  <a:pt x="6546688" y="6220691"/>
                </a:cubicBezTo>
                <a:cubicBezTo>
                  <a:pt x="6240190" y="6252782"/>
                  <a:pt x="6021414" y="6188990"/>
                  <a:pt x="5857563" y="6220691"/>
                </a:cubicBezTo>
                <a:cubicBezTo>
                  <a:pt x="5693713" y="6252392"/>
                  <a:pt x="5418784" y="6182888"/>
                  <a:pt x="5283292" y="6220691"/>
                </a:cubicBezTo>
                <a:cubicBezTo>
                  <a:pt x="5147800" y="6258494"/>
                  <a:pt x="4937867" y="6188584"/>
                  <a:pt x="4709021" y="6220691"/>
                </a:cubicBezTo>
                <a:cubicBezTo>
                  <a:pt x="4480175" y="6252798"/>
                  <a:pt x="4514199" y="6202610"/>
                  <a:pt x="4364459" y="6220691"/>
                </a:cubicBezTo>
                <a:cubicBezTo>
                  <a:pt x="4214719" y="6238772"/>
                  <a:pt x="4194922" y="6205405"/>
                  <a:pt x="4134750" y="6220691"/>
                </a:cubicBezTo>
                <a:cubicBezTo>
                  <a:pt x="4074578" y="6235977"/>
                  <a:pt x="3752846" y="6205905"/>
                  <a:pt x="3445625" y="6220691"/>
                </a:cubicBezTo>
                <a:cubicBezTo>
                  <a:pt x="3138405" y="6235477"/>
                  <a:pt x="3249012" y="6213857"/>
                  <a:pt x="3101063" y="6220691"/>
                </a:cubicBezTo>
                <a:cubicBezTo>
                  <a:pt x="2953114" y="6227525"/>
                  <a:pt x="2589093" y="6141685"/>
                  <a:pt x="2411938" y="6220691"/>
                </a:cubicBezTo>
                <a:cubicBezTo>
                  <a:pt x="2234784" y="6299697"/>
                  <a:pt x="2152130" y="6176568"/>
                  <a:pt x="1952521" y="6220691"/>
                </a:cubicBezTo>
                <a:cubicBezTo>
                  <a:pt x="1752912" y="6264814"/>
                  <a:pt x="1438436" y="6140436"/>
                  <a:pt x="1148542" y="6220691"/>
                </a:cubicBezTo>
                <a:cubicBezTo>
                  <a:pt x="858648" y="6300946"/>
                  <a:pt x="882283" y="6209831"/>
                  <a:pt x="803979" y="6220691"/>
                </a:cubicBezTo>
                <a:cubicBezTo>
                  <a:pt x="725675" y="6231551"/>
                  <a:pt x="633267" y="6210683"/>
                  <a:pt x="574271" y="6220691"/>
                </a:cubicBezTo>
                <a:cubicBezTo>
                  <a:pt x="515275" y="6230699"/>
                  <a:pt x="222677" y="6195074"/>
                  <a:pt x="0" y="6220691"/>
                </a:cubicBezTo>
                <a:cubicBezTo>
                  <a:pt x="-73781" y="6009586"/>
                  <a:pt x="7359" y="5900786"/>
                  <a:pt x="0" y="5592967"/>
                </a:cubicBezTo>
                <a:cubicBezTo>
                  <a:pt x="-7359" y="5285148"/>
                  <a:pt x="51326" y="5184584"/>
                  <a:pt x="0" y="5027449"/>
                </a:cubicBezTo>
                <a:cubicBezTo>
                  <a:pt x="-51326" y="4870314"/>
                  <a:pt x="51550" y="4761458"/>
                  <a:pt x="0" y="4524139"/>
                </a:cubicBezTo>
                <a:cubicBezTo>
                  <a:pt x="-51550" y="4286820"/>
                  <a:pt x="21442" y="4125236"/>
                  <a:pt x="0" y="4020828"/>
                </a:cubicBezTo>
                <a:cubicBezTo>
                  <a:pt x="-21442" y="3916420"/>
                  <a:pt x="68637" y="3549345"/>
                  <a:pt x="0" y="3393104"/>
                </a:cubicBezTo>
                <a:cubicBezTo>
                  <a:pt x="-68637" y="3236863"/>
                  <a:pt x="12934" y="3026089"/>
                  <a:pt x="0" y="2889794"/>
                </a:cubicBezTo>
                <a:cubicBezTo>
                  <a:pt x="-12934" y="2753499"/>
                  <a:pt x="22659" y="2646325"/>
                  <a:pt x="0" y="2510897"/>
                </a:cubicBezTo>
                <a:cubicBezTo>
                  <a:pt x="-22659" y="2375469"/>
                  <a:pt x="41554" y="2219634"/>
                  <a:pt x="0" y="2069794"/>
                </a:cubicBezTo>
                <a:cubicBezTo>
                  <a:pt x="-41554" y="1919954"/>
                  <a:pt x="15527" y="1668202"/>
                  <a:pt x="0" y="1379862"/>
                </a:cubicBezTo>
                <a:cubicBezTo>
                  <a:pt x="-15527" y="1091522"/>
                  <a:pt x="44913" y="1008300"/>
                  <a:pt x="0" y="814345"/>
                </a:cubicBezTo>
                <a:cubicBezTo>
                  <a:pt x="-44913" y="620390"/>
                  <a:pt x="85324" y="187513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9AF4C-070A-4A71-AD96-1712ADCD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1564" y="4984074"/>
            <a:ext cx="1773382" cy="181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B0C8BB-3123-45BD-9447-9E66CFC9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335" y="144046"/>
            <a:ext cx="1115665" cy="944962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F979CFB-898C-4FF5-824F-821A08A9D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98186"/>
              </p:ext>
            </p:extLst>
          </p:nvPr>
        </p:nvGraphicFramePr>
        <p:xfrm>
          <a:off x="5807590" y="1321527"/>
          <a:ext cx="5031028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4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2515514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675378F-CBF1-41AE-9D4F-95C8D9D361F1}"/>
              </a:ext>
            </a:extLst>
          </p:cNvPr>
          <p:cNvSpPr/>
          <p:nvPr/>
        </p:nvSpPr>
        <p:spPr>
          <a:xfrm>
            <a:off x="9053536" y="1401220"/>
            <a:ext cx="10486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قِـ</a:t>
            </a:r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37A31-6393-40E3-BBC3-1CB86F9AB061}"/>
              </a:ext>
            </a:extLst>
          </p:cNvPr>
          <p:cNvSpPr/>
          <p:nvPr/>
        </p:nvSpPr>
        <p:spPr>
          <a:xfrm>
            <a:off x="6970827" y="1448684"/>
            <a:ext cx="5004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02366-3086-4D0D-BA56-15AD6357D934}"/>
              </a:ext>
            </a:extLst>
          </p:cNvPr>
          <p:cNvSpPr/>
          <p:nvPr/>
        </p:nvSpPr>
        <p:spPr>
          <a:xfrm>
            <a:off x="1818918" y="1321527"/>
            <a:ext cx="3173041" cy="1171893"/>
          </a:xfrm>
          <a:custGeom>
            <a:avLst/>
            <a:gdLst>
              <a:gd name="connsiteX0" fmla="*/ 0 w 3173041"/>
              <a:gd name="connsiteY0" fmla="*/ 0 h 1171893"/>
              <a:gd name="connsiteX1" fmla="*/ 433649 w 3173041"/>
              <a:gd name="connsiteY1" fmla="*/ 0 h 1171893"/>
              <a:gd name="connsiteX2" fmla="*/ 962489 w 3173041"/>
              <a:gd name="connsiteY2" fmla="*/ 0 h 1171893"/>
              <a:gd name="connsiteX3" fmla="*/ 1396138 w 3173041"/>
              <a:gd name="connsiteY3" fmla="*/ 0 h 1171893"/>
              <a:gd name="connsiteX4" fmla="*/ 1956709 w 3173041"/>
              <a:gd name="connsiteY4" fmla="*/ 0 h 1171893"/>
              <a:gd name="connsiteX5" fmla="*/ 2517279 w 3173041"/>
              <a:gd name="connsiteY5" fmla="*/ 0 h 1171893"/>
              <a:gd name="connsiteX6" fmla="*/ 3173041 w 3173041"/>
              <a:gd name="connsiteY6" fmla="*/ 0 h 1171893"/>
              <a:gd name="connsiteX7" fmla="*/ 3173041 w 3173041"/>
              <a:gd name="connsiteY7" fmla="*/ 574228 h 1171893"/>
              <a:gd name="connsiteX8" fmla="*/ 3173041 w 3173041"/>
              <a:gd name="connsiteY8" fmla="*/ 1171893 h 1171893"/>
              <a:gd name="connsiteX9" fmla="*/ 2612470 w 3173041"/>
              <a:gd name="connsiteY9" fmla="*/ 1171893 h 1171893"/>
              <a:gd name="connsiteX10" fmla="*/ 2115361 w 3173041"/>
              <a:gd name="connsiteY10" fmla="*/ 1171893 h 1171893"/>
              <a:gd name="connsiteX11" fmla="*/ 1649981 w 3173041"/>
              <a:gd name="connsiteY11" fmla="*/ 1171893 h 1171893"/>
              <a:gd name="connsiteX12" fmla="*/ 1057680 w 3173041"/>
              <a:gd name="connsiteY12" fmla="*/ 1171893 h 1171893"/>
              <a:gd name="connsiteX13" fmla="*/ 528840 w 3173041"/>
              <a:gd name="connsiteY13" fmla="*/ 1171893 h 1171893"/>
              <a:gd name="connsiteX14" fmla="*/ 0 w 3173041"/>
              <a:gd name="connsiteY14" fmla="*/ 1171893 h 1171893"/>
              <a:gd name="connsiteX15" fmla="*/ 0 w 3173041"/>
              <a:gd name="connsiteY15" fmla="*/ 609384 h 1171893"/>
              <a:gd name="connsiteX16" fmla="*/ 0 w 3173041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3041" h="1171893" fill="none" extrusionOk="0">
                <a:moveTo>
                  <a:pt x="0" y="0"/>
                </a:moveTo>
                <a:cubicBezTo>
                  <a:pt x="133248" y="-8605"/>
                  <a:pt x="343852" y="17273"/>
                  <a:pt x="433649" y="0"/>
                </a:cubicBezTo>
                <a:cubicBezTo>
                  <a:pt x="523446" y="-17273"/>
                  <a:pt x="825172" y="27226"/>
                  <a:pt x="962489" y="0"/>
                </a:cubicBezTo>
                <a:cubicBezTo>
                  <a:pt x="1099806" y="-27226"/>
                  <a:pt x="1224888" y="1019"/>
                  <a:pt x="1396138" y="0"/>
                </a:cubicBezTo>
                <a:cubicBezTo>
                  <a:pt x="1567388" y="-1019"/>
                  <a:pt x="1768792" y="34745"/>
                  <a:pt x="1956709" y="0"/>
                </a:cubicBezTo>
                <a:cubicBezTo>
                  <a:pt x="2144626" y="-34745"/>
                  <a:pt x="2257866" y="44626"/>
                  <a:pt x="2517279" y="0"/>
                </a:cubicBezTo>
                <a:cubicBezTo>
                  <a:pt x="2776692" y="-44626"/>
                  <a:pt x="2860859" y="18021"/>
                  <a:pt x="3173041" y="0"/>
                </a:cubicBezTo>
                <a:cubicBezTo>
                  <a:pt x="3221831" y="146714"/>
                  <a:pt x="3134054" y="400063"/>
                  <a:pt x="3173041" y="574228"/>
                </a:cubicBezTo>
                <a:cubicBezTo>
                  <a:pt x="3212028" y="748393"/>
                  <a:pt x="3114930" y="1047693"/>
                  <a:pt x="3173041" y="1171893"/>
                </a:cubicBezTo>
                <a:cubicBezTo>
                  <a:pt x="2900128" y="1199744"/>
                  <a:pt x="2728861" y="1139042"/>
                  <a:pt x="2612470" y="1171893"/>
                </a:cubicBezTo>
                <a:cubicBezTo>
                  <a:pt x="2496079" y="1204744"/>
                  <a:pt x="2301597" y="1125173"/>
                  <a:pt x="2115361" y="1171893"/>
                </a:cubicBezTo>
                <a:cubicBezTo>
                  <a:pt x="1929125" y="1218613"/>
                  <a:pt x="1848915" y="1139780"/>
                  <a:pt x="1649981" y="1171893"/>
                </a:cubicBezTo>
                <a:cubicBezTo>
                  <a:pt x="1451047" y="1204006"/>
                  <a:pt x="1244717" y="1118918"/>
                  <a:pt x="1057680" y="1171893"/>
                </a:cubicBezTo>
                <a:cubicBezTo>
                  <a:pt x="870643" y="1224868"/>
                  <a:pt x="714006" y="1157921"/>
                  <a:pt x="528840" y="1171893"/>
                </a:cubicBezTo>
                <a:cubicBezTo>
                  <a:pt x="343674" y="1185865"/>
                  <a:pt x="247351" y="1152834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73041" h="1171893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238154" y="162168"/>
                  <a:pt x="3161226" y="352050"/>
                  <a:pt x="3173041" y="585947"/>
                </a:cubicBezTo>
                <a:cubicBezTo>
                  <a:pt x="3184856" y="819844"/>
                  <a:pt x="3140854" y="965926"/>
                  <a:pt x="3173041" y="1171893"/>
                </a:cubicBezTo>
                <a:cubicBezTo>
                  <a:pt x="2988059" y="1200571"/>
                  <a:pt x="2823915" y="1159934"/>
                  <a:pt x="2707662" y="1171893"/>
                </a:cubicBezTo>
                <a:cubicBezTo>
                  <a:pt x="2591409" y="1183852"/>
                  <a:pt x="2345404" y="1163670"/>
                  <a:pt x="2242282" y="1171893"/>
                </a:cubicBezTo>
                <a:cubicBezTo>
                  <a:pt x="2139160" y="1180116"/>
                  <a:pt x="1866940" y="1151100"/>
                  <a:pt x="1649981" y="1171893"/>
                </a:cubicBezTo>
                <a:cubicBezTo>
                  <a:pt x="1433022" y="1192686"/>
                  <a:pt x="1338302" y="1154846"/>
                  <a:pt x="1121141" y="1171893"/>
                </a:cubicBezTo>
                <a:cubicBezTo>
                  <a:pt x="903980" y="1188940"/>
                  <a:pt x="798566" y="1154493"/>
                  <a:pt x="687492" y="1171893"/>
                </a:cubicBezTo>
                <a:cubicBezTo>
                  <a:pt x="576418" y="1189293"/>
                  <a:pt x="229659" y="1095769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قِـ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رْدٌ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2B17C085-6972-4774-89D8-A591068A2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29552"/>
              </p:ext>
            </p:extLst>
          </p:nvPr>
        </p:nvGraphicFramePr>
        <p:xfrm>
          <a:off x="5807591" y="2824320"/>
          <a:ext cx="4994644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661">
                  <a:extLst>
                    <a:ext uri="{9D8B030D-6E8A-4147-A177-3AD203B41FA5}">
                      <a16:colId xmlns:a16="http://schemas.microsoft.com/office/drawing/2014/main" val="1313325505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24866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0DCE553-21A9-4020-9204-EE8871F6B9D3}"/>
              </a:ext>
            </a:extLst>
          </p:cNvPr>
          <p:cNvSpPr/>
          <p:nvPr/>
        </p:nvSpPr>
        <p:spPr>
          <a:xfrm>
            <a:off x="8598174" y="2904014"/>
            <a:ext cx="6495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قُـ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2BCA6-62A5-4EF2-95B5-243C1DA6259C}"/>
              </a:ext>
            </a:extLst>
          </p:cNvPr>
          <p:cNvSpPr/>
          <p:nvPr/>
        </p:nvSpPr>
        <p:spPr>
          <a:xfrm>
            <a:off x="9727761" y="3012144"/>
            <a:ext cx="8018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12A28C-945A-411D-9969-71AB84129E22}"/>
              </a:ext>
            </a:extLst>
          </p:cNvPr>
          <p:cNvSpPr/>
          <p:nvPr/>
        </p:nvSpPr>
        <p:spPr>
          <a:xfrm>
            <a:off x="1818918" y="2829926"/>
            <a:ext cx="3173041" cy="1206389"/>
          </a:xfrm>
          <a:custGeom>
            <a:avLst/>
            <a:gdLst>
              <a:gd name="connsiteX0" fmla="*/ 0 w 3173041"/>
              <a:gd name="connsiteY0" fmla="*/ 0 h 1206389"/>
              <a:gd name="connsiteX1" fmla="*/ 528840 w 3173041"/>
              <a:gd name="connsiteY1" fmla="*/ 0 h 1206389"/>
              <a:gd name="connsiteX2" fmla="*/ 1089411 w 3173041"/>
              <a:gd name="connsiteY2" fmla="*/ 0 h 1206389"/>
              <a:gd name="connsiteX3" fmla="*/ 1649981 w 3173041"/>
              <a:gd name="connsiteY3" fmla="*/ 0 h 1206389"/>
              <a:gd name="connsiteX4" fmla="*/ 2210552 w 3173041"/>
              <a:gd name="connsiteY4" fmla="*/ 0 h 1206389"/>
              <a:gd name="connsiteX5" fmla="*/ 2707662 w 3173041"/>
              <a:gd name="connsiteY5" fmla="*/ 0 h 1206389"/>
              <a:gd name="connsiteX6" fmla="*/ 3173041 w 3173041"/>
              <a:gd name="connsiteY6" fmla="*/ 0 h 1206389"/>
              <a:gd name="connsiteX7" fmla="*/ 3173041 w 3173041"/>
              <a:gd name="connsiteY7" fmla="*/ 390066 h 1206389"/>
              <a:gd name="connsiteX8" fmla="*/ 3173041 w 3173041"/>
              <a:gd name="connsiteY8" fmla="*/ 756004 h 1206389"/>
              <a:gd name="connsiteX9" fmla="*/ 3173041 w 3173041"/>
              <a:gd name="connsiteY9" fmla="*/ 1206389 h 1206389"/>
              <a:gd name="connsiteX10" fmla="*/ 2644201 w 3173041"/>
              <a:gd name="connsiteY10" fmla="*/ 1206389 h 1206389"/>
              <a:gd name="connsiteX11" fmla="*/ 2115361 w 3173041"/>
              <a:gd name="connsiteY11" fmla="*/ 1206389 h 1206389"/>
              <a:gd name="connsiteX12" fmla="*/ 1649981 w 3173041"/>
              <a:gd name="connsiteY12" fmla="*/ 1206389 h 1206389"/>
              <a:gd name="connsiteX13" fmla="*/ 1184602 w 3173041"/>
              <a:gd name="connsiteY13" fmla="*/ 1206389 h 1206389"/>
              <a:gd name="connsiteX14" fmla="*/ 624031 w 3173041"/>
              <a:gd name="connsiteY14" fmla="*/ 1206389 h 1206389"/>
              <a:gd name="connsiteX15" fmla="*/ 0 w 3173041"/>
              <a:gd name="connsiteY15" fmla="*/ 1206389 h 1206389"/>
              <a:gd name="connsiteX16" fmla="*/ 0 w 3173041"/>
              <a:gd name="connsiteY16" fmla="*/ 840451 h 1206389"/>
              <a:gd name="connsiteX17" fmla="*/ 0 w 3173041"/>
              <a:gd name="connsiteY17" fmla="*/ 414194 h 1206389"/>
              <a:gd name="connsiteX18" fmla="*/ 0 w 3173041"/>
              <a:gd name="connsiteY18" fmla="*/ 0 h 12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3041" h="1206389" fill="none" extrusionOk="0">
                <a:moveTo>
                  <a:pt x="0" y="0"/>
                </a:moveTo>
                <a:cubicBezTo>
                  <a:pt x="126730" y="-60707"/>
                  <a:pt x="336849" y="44737"/>
                  <a:pt x="528840" y="0"/>
                </a:cubicBezTo>
                <a:cubicBezTo>
                  <a:pt x="720831" y="-44737"/>
                  <a:pt x="901494" y="34745"/>
                  <a:pt x="1089411" y="0"/>
                </a:cubicBezTo>
                <a:cubicBezTo>
                  <a:pt x="1277328" y="-34745"/>
                  <a:pt x="1390568" y="44626"/>
                  <a:pt x="1649981" y="0"/>
                </a:cubicBezTo>
                <a:cubicBezTo>
                  <a:pt x="1909394" y="-44626"/>
                  <a:pt x="2055850" y="29014"/>
                  <a:pt x="2210552" y="0"/>
                </a:cubicBezTo>
                <a:cubicBezTo>
                  <a:pt x="2365254" y="-29014"/>
                  <a:pt x="2469065" y="33862"/>
                  <a:pt x="2707662" y="0"/>
                </a:cubicBezTo>
                <a:cubicBezTo>
                  <a:pt x="2946259" y="-33862"/>
                  <a:pt x="3010771" y="36566"/>
                  <a:pt x="3173041" y="0"/>
                </a:cubicBezTo>
                <a:cubicBezTo>
                  <a:pt x="3204309" y="168919"/>
                  <a:pt x="3144949" y="297654"/>
                  <a:pt x="3173041" y="390066"/>
                </a:cubicBezTo>
                <a:cubicBezTo>
                  <a:pt x="3201133" y="482478"/>
                  <a:pt x="3152793" y="652175"/>
                  <a:pt x="3173041" y="756004"/>
                </a:cubicBezTo>
                <a:cubicBezTo>
                  <a:pt x="3193289" y="859833"/>
                  <a:pt x="3164743" y="1106507"/>
                  <a:pt x="3173041" y="1206389"/>
                </a:cubicBezTo>
                <a:cubicBezTo>
                  <a:pt x="3017247" y="1220742"/>
                  <a:pt x="2756490" y="1177473"/>
                  <a:pt x="2644201" y="1206389"/>
                </a:cubicBezTo>
                <a:cubicBezTo>
                  <a:pt x="2531912" y="1235305"/>
                  <a:pt x="2300527" y="1192417"/>
                  <a:pt x="2115361" y="1206389"/>
                </a:cubicBezTo>
                <a:cubicBezTo>
                  <a:pt x="1930195" y="1220361"/>
                  <a:pt x="1815778" y="1164189"/>
                  <a:pt x="1649981" y="1206389"/>
                </a:cubicBezTo>
                <a:cubicBezTo>
                  <a:pt x="1484184" y="1248589"/>
                  <a:pt x="1383842" y="1205438"/>
                  <a:pt x="1184602" y="1206389"/>
                </a:cubicBezTo>
                <a:cubicBezTo>
                  <a:pt x="985362" y="1207340"/>
                  <a:pt x="750742" y="1161199"/>
                  <a:pt x="624031" y="1206389"/>
                </a:cubicBezTo>
                <a:cubicBezTo>
                  <a:pt x="497320" y="1251579"/>
                  <a:pt x="139199" y="1133622"/>
                  <a:pt x="0" y="1206389"/>
                </a:cubicBezTo>
                <a:cubicBezTo>
                  <a:pt x="-30156" y="1032392"/>
                  <a:pt x="29047" y="970636"/>
                  <a:pt x="0" y="840451"/>
                </a:cubicBezTo>
                <a:cubicBezTo>
                  <a:pt x="-29047" y="710266"/>
                  <a:pt x="35419" y="536609"/>
                  <a:pt x="0" y="414194"/>
                </a:cubicBezTo>
                <a:cubicBezTo>
                  <a:pt x="-35419" y="291779"/>
                  <a:pt x="28271" y="134393"/>
                  <a:pt x="0" y="0"/>
                </a:cubicBezTo>
                <a:close/>
              </a:path>
              <a:path w="3173041" h="1206389" stroke="0" extrusionOk="0">
                <a:moveTo>
                  <a:pt x="0" y="0"/>
                </a:moveTo>
                <a:cubicBezTo>
                  <a:pt x="222378" y="-20009"/>
                  <a:pt x="266008" y="4631"/>
                  <a:pt x="528840" y="0"/>
                </a:cubicBezTo>
                <a:cubicBezTo>
                  <a:pt x="791672" y="-4631"/>
                  <a:pt x="906701" y="7060"/>
                  <a:pt x="1089411" y="0"/>
                </a:cubicBezTo>
                <a:cubicBezTo>
                  <a:pt x="1272121" y="-7060"/>
                  <a:pt x="1430667" y="7094"/>
                  <a:pt x="1618251" y="0"/>
                </a:cubicBezTo>
                <a:cubicBezTo>
                  <a:pt x="1805835" y="-7094"/>
                  <a:pt x="1931591" y="40079"/>
                  <a:pt x="2147091" y="0"/>
                </a:cubicBezTo>
                <a:cubicBezTo>
                  <a:pt x="2362591" y="-40079"/>
                  <a:pt x="2482618" y="21104"/>
                  <a:pt x="2580740" y="0"/>
                </a:cubicBezTo>
                <a:cubicBezTo>
                  <a:pt x="2678862" y="-21104"/>
                  <a:pt x="3024054" y="68235"/>
                  <a:pt x="3173041" y="0"/>
                </a:cubicBezTo>
                <a:cubicBezTo>
                  <a:pt x="3178353" y="89349"/>
                  <a:pt x="3170945" y="225585"/>
                  <a:pt x="3173041" y="402130"/>
                </a:cubicBezTo>
                <a:cubicBezTo>
                  <a:pt x="3175137" y="578675"/>
                  <a:pt x="3150379" y="608941"/>
                  <a:pt x="3173041" y="780132"/>
                </a:cubicBezTo>
                <a:cubicBezTo>
                  <a:pt x="3195703" y="951323"/>
                  <a:pt x="3168260" y="1103646"/>
                  <a:pt x="3173041" y="1206389"/>
                </a:cubicBezTo>
                <a:cubicBezTo>
                  <a:pt x="3059862" y="1250457"/>
                  <a:pt x="2949261" y="1162082"/>
                  <a:pt x="2739392" y="1206389"/>
                </a:cubicBezTo>
                <a:cubicBezTo>
                  <a:pt x="2529523" y="1250696"/>
                  <a:pt x="2364050" y="1185596"/>
                  <a:pt x="2147091" y="1206389"/>
                </a:cubicBezTo>
                <a:cubicBezTo>
                  <a:pt x="1930132" y="1227182"/>
                  <a:pt x="1835412" y="1189342"/>
                  <a:pt x="1618251" y="1206389"/>
                </a:cubicBezTo>
                <a:cubicBezTo>
                  <a:pt x="1401090" y="1223436"/>
                  <a:pt x="1295676" y="1188989"/>
                  <a:pt x="1184602" y="1206389"/>
                </a:cubicBezTo>
                <a:cubicBezTo>
                  <a:pt x="1073528" y="1223789"/>
                  <a:pt x="811109" y="1152914"/>
                  <a:pt x="687492" y="1206389"/>
                </a:cubicBezTo>
                <a:cubicBezTo>
                  <a:pt x="563875" y="1259864"/>
                  <a:pt x="141223" y="1161190"/>
                  <a:pt x="0" y="1206389"/>
                </a:cubicBezTo>
                <a:cubicBezTo>
                  <a:pt x="-17371" y="1084859"/>
                  <a:pt x="29573" y="979533"/>
                  <a:pt x="0" y="816323"/>
                </a:cubicBezTo>
                <a:cubicBezTo>
                  <a:pt x="-29573" y="653113"/>
                  <a:pt x="6311" y="567924"/>
                  <a:pt x="0" y="450385"/>
                </a:cubicBezTo>
                <a:cubicBezTo>
                  <a:pt x="-6311" y="332846"/>
                  <a:pt x="20402" y="946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الْـ</a:t>
            </a:r>
            <a:r>
              <a:rPr lang="ar-AE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ـقُـ</a:t>
            </a:r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صورُ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6FBB3E-EF91-4A82-8A7C-9524BF2A2BC5}"/>
              </a:ext>
            </a:extLst>
          </p:cNvPr>
          <p:cNvSpPr/>
          <p:nvPr/>
        </p:nvSpPr>
        <p:spPr>
          <a:xfrm>
            <a:off x="7008425" y="2883607"/>
            <a:ext cx="13131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صو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2B34B49D-48A7-4B59-AF91-2FE47C6EF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9020"/>
              </p:ext>
            </p:extLst>
          </p:nvPr>
        </p:nvGraphicFramePr>
        <p:xfrm>
          <a:off x="5807591" y="4371862"/>
          <a:ext cx="4994643" cy="1200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4881">
                  <a:extLst>
                    <a:ext uri="{9D8B030D-6E8A-4147-A177-3AD203B41FA5}">
                      <a16:colId xmlns:a16="http://schemas.microsoft.com/office/drawing/2014/main" val="3838512322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3725705644"/>
                    </a:ext>
                  </a:extLst>
                </a:gridCol>
                <a:gridCol w="1664881">
                  <a:extLst>
                    <a:ext uri="{9D8B030D-6E8A-4147-A177-3AD203B41FA5}">
                      <a16:colId xmlns:a16="http://schemas.microsoft.com/office/drawing/2014/main" val="2841902561"/>
                    </a:ext>
                  </a:extLst>
                </a:gridCol>
              </a:tblGrid>
              <a:tr h="1200328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69084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18FB642-46C4-4FEB-8CD5-AF7EDA2FB5ED}"/>
              </a:ext>
            </a:extLst>
          </p:cNvPr>
          <p:cNvSpPr/>
          <p:nvPr/>
        </p:nvSpPr>
        <p:spPr>
          <a:xfrm>
            <a:off x="9560889" y="4400297"/>
            <a:ext cx="7505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3AE06D-7EE9-47DF-BEE0-BB46ADBD3E20}"/>
              </a:ext>
            </a:extLst>
          </p:cNvPr>
          <p:cNvSpPr/>
          <p:nvPr/>
        </p:nvSpPr>
        <p:spPr>
          <a:xfrm>
            <a:off x="6201973" y="2866903"/>
            <a:ext cx="5838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رٌ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BC911E-610B-413F-B7A1-D039586635F2}"/>
              </a:ext>
            </a:extLst>
          </p:cNvPr>
          <p:cNvSpPr/>
          <p:nvPr/>
        </p:nvSpPr>
        <p:spPr>
          <a:xfrm>
            <a:off x="1822075" y="4420022"/>
            <a:ext cx="3156235" cy="1171893"/>
          </a:xfrm>
          <a:custGeom>
            <a:avLst/>
            <a:gdLst>
              <a:gd name="connsiteX0" fmla="*/ 0 w 3156235"/>
              <a:gd name="connsiteY0" fmla="*/ 0 h 1171893"/>
              <a:gd name="connsiteX1" fmla="*/ 431352 w 3156235"/>
              <a:gd name="connsiteY1" fmla="*/ 0 h 1171893"/>
              <a:gd name="connsiteX2" fmla="*/ 957391 w 3156235"/>
              <a:gd name="connsiteY2" fmla="*/ 0 h 1171893"/>
              <a:gd name="connsiteX3" fmla="*/ 1388743 w 3156235"/>
              <a:gd name="connsiteY3" fmla="*/ 0 h 1171893"/>
              <a:gd name="connsiteX4" fmla="*/ 1946345 w 3156235"/>
              <a:gd name="connsiteY4" fmla="*/ 0 h 1171893"/>
              <a:gd name="connsiteX5" fmla="*/ 2503946 w 3156235"/>
              <a:gd name="connsiteY5" fmla="*/ 0 h 1171893"/>
              <a:gd name="connsiteX6" fmla="*/ 3156235 w 3156235"/>
              <a:gd name="connsiteY6" fmla="*/ 0 h 1171893"/>
              <a:gd name="connsiteX7" fmla="*/ 3156235 w 3156235"/>
              <a:gd name="connsiteY7" fmla="*/ 574228 h 1171893"/>
              <a:gd name="connsiteX8" fmla="*/ 3156235 w 3156235"/>
              <a:gd name="connsiteY8" fmla="*/ 1171893 h 1171893"/>
              <a:gd name="connsiteX9" fmla="*/ 2598633 w 3156235"/>
              <a:gd name="connsiteY9" fmla="*/ 1171893 h 1171893"/>
              <a:gd name="connsiteX10" fmla="*/ 2104157 w 3156235"/>
              <a:gd name="connsiteY10" fmla="*/ 1171893 h 1171893"/>
              <a:gd name="connsiteX11" fmla="*/ 1641242 w 3156235"/>
              <a:gd name="connsiteY11" fmla="*/ 1171893 h 1171893"/>
              <a:gd name="connsiteX12" fmla="*/ 1052078 w 3156235"/>
              <a:gd name="connsiteY12" fmla="*/ 1171893 h 1171893"/>
              <a:gd name="connsiteX13" fmla="*/ 526039 w 3156235"/>
              <a:gd name="connsiteY13" fmla="*/ 1171893 h 1171893"/>
              <a:gd name="connsiteX14" fmla="*/ 0 w 3156235"/>
              <a:gd name="connsiteY14" fmla="*/ 1171893 h 1171893"/>
              <a:gd name="connsiteX15" fmla="*/ 0 w 3156235"/>
              <a:gd name="connsiteY15" fmla="*/ 609384 h 1171893"/>
              <a:gd name="connsiteX16" fmla="*/ 0 w 3156235"/>
              <a:gd name="connsiteY16" fmla="*/ 0 h 11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6235" h="1171893" fill="none" extrusionOk="0">
                <a:moveTo>
                  <a:pt x="0" y="0"/>
                </a:moveTo>
                <a:cubicBezTo>
                  <a:pt x="116807" y="-51383"/>
                  <a:pt x="276513" y="20616"/>
                  <a:pt x="431352" y="0"/>
                </a:cubicBezTo>
                <a:cubicBezTo>
                  <a:pt x="586191" y="-20616"/>
                  <a:pt x="818823" y="51517"/>
                  <a:pt x="957391" y="0"/>
                </a:cubicBezTo>
                <a:cubicBezTo>
                  <a:pt x="1095959" y="-51517"/>
                  <a:pt x="1272531" y="14894"/>
                  <a:pt x="1388743" y="0"/>
                </a:cubicBezTo>
                <a:cubicBezTo>
                  <a:pt x="1504955" y="-14894"/>
                  <a:pt x="1759642" y="46854"/>
                  <a:pt x="1946345" y="0"/>
                </a:cubicBezTo>
                <a:cubicBezTo>
                  <a:pt x="2133048" y="-46854"/>
                  <a:pt x="2294849" y="52288"/>
                  <a:pt x="2503946" y="0"/>
                </a:cubicBezTo>
                <a:cubicBezTo>
                  <a:pt x="2713043" y="-52288"/>
                  <a:pt x="2840961" y="34908"/>
                  <a:pt x="3156235" y="0"/>
                </a:cubicBezTo>
                <a:cubicBezTo>
                  <a:pt x="3205025" y="146714"/>
                  <a:pt x="3117248" y="400063"/>
                  <a:pt x="3156235" y="574228"/>
                </a:cubicBezTo>
                <a:cubicBezTo>
                  <a:pt x="3195222" y="748393"/>
                  <a:pt x="3098124" y="1047693"/>
                  <a:pt x="3156235" y="1171893"/>
                </a:cubicBezTo>
                <a:cubicBezTo>
                  <a:pt x="3012679" y="1228817"/>
                  <a:pt x="2833877" y="1167161"/>
                  <a:pt x="2598633" y="1171893"/>
                </a:cubicBezTo>
                <a:cubicBezTo>
                  <a:pt x="2363389" y="1176625"/>
                  <a:pt x="2301947" y="1168199"/>
                  <a:pt x="2104157" y="1171893"/>
                </a:cubicBezTo>
                <a:cubicBezTo>
                  <a:pt x="1906367" y="1175587"/>
                  <a:pt x="1843108" y="1116768"/>
                  <a:pt x="1641242" y="1171893"/>
                </a:cubicBezTo>
                <a:cubicBezTo>
                  <a:pt x="1439377" y="1227018"/>
                  <a:pt x="1291701" y="1123253"/>
                  <a:pt x="1052078" y="1171893"/>
                </a:cubicBezTo>
                <a:cubicBezTo>
                  <a:pt x="812455" y="1220533"/>
                  <a:pt x="692616" y="1130153"/>
                  <a:pt x="526039" y="1171893"/>
                </a:cubicBezTo>
                <a:cubicBezTo>
                  <a:pt x="359462" y="1213633"/>
                  <a:pt x="261490" y="1133348"/>
                  <a:pt x="0" y="1171893"/>
                </a:cubicBezTo>
                <a:cubicBezTo>
                  <a:pt x="-27911" y="970902"/>
                  <a:pt x="60298" y="809835"/>
                  <a:pt x="0" y="609384"/>
                </a:cubicBezTo>
                <a:cubicBezTo>
                  <a:pt x="-60298" y="408933"/>
                  <a:pt x="45463" y="169188"/>
                  <a:pt x="0" y="0"/>
                </a:cubicBezTo>
                <a:close/>
              </a:path>
              <a:path w="3156235" h="1171893" stroke="0" extrusionOk="0">
                <a:moveTo>
                  <a:pt x="0" y="0"/>
                </a:moveTo>
                <a:cubicBezTo>
                  <a:pt x="172208" y="-54072"/>
                  <a:pt x="315583" y="17720"/>
                  <a:pt x="526039" y="0"/>
                </a:cubicBezTo>
                <a:cubicBezTo>
                  <a:pt x="736495" y="-17720"/>
                  <a:pt x="835756" y="1663"/>
                  <a:pt x="1083641" y="0"/>
                </a:cubicBezTo>
                <a:cubicBezTo>
                  <a:pt x="1331526" y="-1663"/>
                  <a:pt x="1471710" y="58157"/>
                  <a:pt x="1609680" y="0"/>
                </a:cubicBezTo>
                <a:cubicBezTo>
                  <a:pt x="1747650" y="-58157"/>
                  <a:pt x="1969255" y="20670"/>
                  <a:pt x="2135719" y="0"/>
                </a:cubicBezTo>
                <a:cubicBezTo>
                  <a:pt x="2302183" y="-20670"/>
                  <a:pt x="2478572" y="28640"/>
                  <a:pt x="2567071" y="0"/>
                </a:cubicBezTo>
                <a:cubicBezTo>
                  <a:pt x="2655570" y="-28640"/>
                  <a:pt x="2981232" y="65255"/>
                  <a:pt x="3156235" y="0"/>
                </a:cubicBezTo>
                <a:cubicBezTo>
                  <a:pt x="3221348" y="162168"/>
                  <a:pt x="3144420" y="352050"/>
                  <a:pt x="3156235" y="585947"/>
                </a:cubicBezTo>
                <a:cubicBezTo>
                  <a:pt x="3168050" y="819844"/>
                  <a:pt x="3124048" y="965926"/>
                  <a:pt x="3156235" y="1171893"/>
                </a:cubicBezTo>
                <a:cubicBezTo>
                  <a:pt x="2960091" y="1187308"/>
                  <a:pt x="2851871" y="1129959"/>
                  <a:pt x="2693321" y="1171893"/>
                </a:cubicBezTo>
                <a:cubicBezTo>
                  <a:pt x="2534771" y="1213827"/>
                  <a:pt x="2457855" y="1163490"/>
                  <a:pt x="2230406" y="1171893"/>
                </a:cubicBezTo>
                <a:cubicBezTo>
                  <a:pt x="2002958" y="1180296"/>
                  <a:pt x="1901917" y="1115415"/>
                  <a:pt x="1641242" y="1171893"/>
                </a:cubicBezTo>
                <a:cubicBezTo>
                  <a:pt x="1380567" y="1228371"/>
                  <a:pt x="1240789" y="1152934"/>
                  <a:pt x="1115203" y="1171893"/>
                </a:cubicBezTo>
                <a:cubicBezTo>
                  <a:pt x="989617" y="1190852"/>
                  <a:pt x="827383" y="1137140"/>
                  <a:pt x="683851" y="1171893"/>
                </a:cubicBezTo>
                <a:cubicBezTo>
                  <a:pt x="540319" y="1206646"/>
                  <a:pt x="143532" y="1095106"/>
                  <a:pt x="0" y="1171893"/>
                </a:cubicBezTo>
                <a:cubicBezTo>
                  <a:pt x="-6386" y="928163"/>
                  <a:pt x="14513" y="793023"/>
                  <a:pt x="0" y="574228"/>
                </a:cubicBezTo>
                <a:cubicBezTo>
                  <a:pt x="-14513" y="355433"/>
                  <a:pt x="39054" y="21085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</a:t>
            </a:r>
            <a:r>
              <a:rPr lang="ar-AE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فَـــزَ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C17DE5-D3FD-41C9-8030-86200716A85A}"/>
              </a:ext>
            </a:extLst>
          </p:cNvPr>
          <p:cNvSpPr/>
          <p:nvPr/>
        </p:nvSpPr>
        <p:spPr>
          <a:xfrm>
            <a:off x="7787548" y="4343426"/>
            <a:ext cx="8851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E34C93-AA20-47B8-BE2A-2D6A1AD6FD07}"/>
              </a:ext>
            </a:extLst>
          </p:cNvPr>
          <p:cNvSpPr/>
          <p:nvPr/>
        </p:nvSpPr>
        <p:spPr>
          <a:xfrm>
            <a:off x="7171767" y="663664"/>
            <a:ext cx="3741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المقاطع وركب الكلمة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9D801-9C06-4D3F-8AE7-E92D84D4F14A}"/>
              </a:ext>
            </a:extLst>
          </p:cNvPr>
          <p:cNvSpPr/>
          <p:nvPr/>
        </p:nvSpPr>
        <p:spPr>
          <a:xfrm>
            <a:off x="6215151" y="4371861"/>
            <a:ext cx="583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زَ</a:t>
            </a:r>
            <a:endParaRPr lang="en-US" sz="7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DA1182-F8BC-4A43-99BD-7E1CCC74B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903" y="6521647"/>
            <a:ext cx="2719185" cy="432309"/>
          </a:xfrm>
          <a:prstGeom prst="rect">
            <a:avLst/>
          </a:prstGeom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CCD01293-0050-4C84-8F96-76745D9B72C2}"/>
              </a:ext>
            </a:extLst>
          </p:cNvPr>
          <p:cNvSpPr/>
          <p:nvPr/>
        </p:nvSpPr>
        <p:spPr>
          <a:xfrm>
            <a:off x="-41565" y="493486"/>
            <a:ext cx="2015507" cy="595522"/>
          </a:xfrm>
          <a:custGeom>
            <a:avLst/>
            <a:gdLst>
              <a:gd name="connsiteX0" fmla="*/ 0 w 2015507"/>
              <a:gd name="connsiteY0" fmla="*/ 0 h 595522"/>
              <a:gd name="connsiteX1" fmla="*/ 606937 w 2015507"/>
              <a:gd name="connsiteY1" fmla="*/ 0 h 595522"/>
              <a:gd name="connsiteX2" fmla="*/ 1145164 w 2015507"/>
              <a:gd name="connsiteY2" fmla="*/ 0 h 595522"/>
              <a:gd name="connsiteX3" fmla="*/ 1717746 w 2015507"/>
              <a:gd name="connsiteY3" fmla="*/ 0 h 595522"/>
              <a:gd name="connsiteX4" fmla="*/ 2015507 w 2015507"/>
              <a:gd name="connsiteY4" fmla="*/ 297761 h 595522"/>
              <a:gd name="connsiteX5" fmla="*/ 1717746 w 2015507"/>
              <a:gd name="connsiteY5" fmla="*/ 595522 h 595522"/>
              <a:gd name="connsiteX6" fmla="*/ 1179519 w 2015507"/>
              <a:gd name="connsiteY6" fmla="*/ 595522 h 595522"/>
              <a:gd name="connsiteX7" fmla="*/ 624114 w 2015507"/>
              <a:gd name="connsiteY7" fmla="*/ 595522 h 595522"/>
              <a:gd name="connsiteX8" fmla="*/ 0 w 2015507"/>
              <a:gd name="connsiteY8" fmla="*/ 595522 h 595522"/>
              <a:gd name="connsiteX9" fmla="*/ 0 w 2015507"/>
              <a:gd name="connsiteY9" fmla="*/ 0 h 59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5507" h="595522" fill="none" extrusionOk="0">
                <a:moveTo>
                  <a:pt x="0" y="0"/>
                </a:moveTo>
                <a:cubicBezTo>
                  <a:pt x="163395" y="-4888"/>
                  <a:pt x="343899" y="9016"/>
                  <a:pt x="606937" y="0"/>
                </a:cubicBezTo>
                <a:cubicBezTo>
                  <a:pt x="869975" y="-9016"/>
                  <a:pt x="943732" y="60059"/>
                  <a:pt x="1145164" y="0"/>
                </a:cubicBezTo>
                <a:cubicBezTo>
                  <a:pt x="1346596" y="-60059"/>
                  <a:pt x="1495683" y="33951"/>
                  <a:pt x="1717746" y="0"/>
                </a:cubicBezTo>
                <a:cubicBezTo>
                  <a:pt x="1826889" y="103231"/>
                  <a:pt x="1862756" y="213992"/>
                  <a:pt x="2015507" y="297761"/>
                </a:cubicBezTo>
                <a:cubicBezTo>
                  <a:pt x="1939291" y="421026"/>
                  <a:pt x="1837568" y="436402"/>
                  <a:pt x="1717746" y="595522"/>
                </a:cubicBezTo>
                <a:cubicBezTo>
                  <a:pt x="1542249" y="629435"/>
                  <a:pt x="1420447" y="592018"/>
                  <a:pt x="1179519" y="595522"/>
                </a:cubicBezTo>
                <a:cubicBezTo>
                  <a:pt x="938591" y="599026"/>
                  <a:pt x="757574" y="561307"/>
                  <a:pt x="624114" y="595522"/>
                </a:cubicBezTo>
                <a:cubicBezTo>
                  <a:pt x="490655" y="629737"/>
                  <a:pt x="286266" y="525312"/>
                  <a:pt x="0" y="595522"/>
                </a:cubicBezTo>
                <a:cubicBezTo>
                  <a:pt x="-4066" y="303432"/>
                  <a:pt x="66000" y="190388"/>
                  <a:pt x="0" y="0"/>
                </a:cubicBezTo>
                <a:close/>
              </a:path>
              <a:path w="2015507" h="595522" stroke="0" extrusionOk="0">
                <a:moveTo>
                  <a:pt x="0" y="0"/>
                </a:moveTo>
                <a:cubicBezTo>
                  <a:pt x="159439" y="-23711"/>
                  <a:pt x="351375" y="31568"/>
                  <a:pt x="521050" y="0"/>
                </a:cubicBezTo>
                <a:cubicBezTo>
                  <a:pt x="690725" y="-31568"/>
                  <a:pt x="869988" y="58841"/>
                  <a:pt x="1110809" y="0"/>
                </a:cubicBezTo>
                <a:cubicBezTo>
                  <a:pt x="1351630" y="-58841"/>
                  <a:pt x="1478332" y="59259"/>
                  <a:pt x="1717746" y="0"/>
                </a:cubicBezTo>
                <a:cubicBezTo>
                  <a:pt x="1843353" y="103815"/>
                  <a:pt x="1896751" y="181486"/>
                  <a:pt x="2015507" y="297761"/>
                </a:cubicBezTo>
                <a:cubicBezTo>
                  <a:pt x="1911236" y="462495"/>
                  <a:pt x="1857794" y="442664"/>
                  <a:pt x="1717746" y="595522"/>
                </a:cubicBezTo>
                <a:cubicBezTo>
                  <a:pt x="1578977" y="637018"/>
                  <a:pt x="1311478" y="569194"/>
                  <a:pt x="1127987" y="595522"/>
                </a:cubicBezTo>
                <a:cubicBezTo>
                  <a:pt x="944496" y="621850"/>
                  <a:pt x="744076" y="561104"/>
                  <a:pt x="572582" y="595522"/>
                </a:cubicBezTo>
                <a:cubicBezTo>
                  <a:pt x="401089" y="629940"/>
                  <a:pt x="149474" y="581722"/>
                  <a:pt x="0" y="595522"/>
                </a:cubicBezTo>
                <a:cubicBezTo>
                  <a:pt x="-27576" y="307907"/>
                  <a:pt x="9950" y="12555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24138161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عرض الدرس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12623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3" grpId="0" animBg="1"/>
      <p:bldP spid="18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233</Words>
  <Application>Microsoft Office PowerPoint</Application>
  <PresentationFormat>Widescreen</PresentationFormat>
  <Paragraphs>103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15</cp:revision>
  <dcterms:created xsi:type="dcterms:W3CDTF">2022-02-02T04:16:17Z</dcterms:created>
  <dcterms:modified xsi:type="dcterms:W3CDTF">2022-02-02T08:43:20Z</dcterms:modified>
</cp:coreProperties>
</file>