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  <p:sldMasterId id="2147483717" r:id="rId5"/>
    <p:sldMasterId id="2147483730" r:id="rId6"/>
    <p:sldMasterId id="2147483744" r:id="rId7"/>
    <p:sldMasterId id="2147483776" r:id="rId8"/>
    <p:sldMasterId id="2147483788" r:id="rId9"/>
    <p:sldMasterId id="2147483800" r:id="rId10"/>
    <p:sldMasterId id="2147483812" r:id="rId11"/>
    <p:sldMasterId id="2147483824" r:id="rId12"/>
    <p:sldMasterId id="2147483848" r:id="rId13"/>
    <p:sldMasterId id="2147483861" r:id="rId14"/>
  </p:sldMasterIdLst>
  <p:notesMasterIdLst>
    <p:notesMasterId r:id="rId54"/>
  </p:notesMasterIdLst>
  <p:sldIdLst>
    <p:sldId id="283" r:id="rId15"/>
    <p:sldId id="3976" r:id="rId16"/>
    <p:sldId id="12117" r:id="rId17"/>
    <p:sldId id="863" r:id="rId18"/>
    <p:sldId id="3979" r:id="rId19"/>
    <p:sldId id="432" r:id="rId20"/>
    <p:sldId id="12120" r:id="rId21"/>
    <p:sldId id="256" r:id="rId22"/>
    <p:sldId id="12390" r:id="rId23"/>
    <p:sldId id="258" r:id="rId24"/>
    <p:sldId id="259" r:id="rId25"/>
    <p:sldId id="261" r:id="rId26"/>
    <p:sldId id="260" r:id="rId27"/>
    <p:sldId id="5596" r:id="rId28"/>
    <p:sldId id="5046" r:id="rId29"/>
    <p:sldId id="5478" r:id="rId30"/>
    <p:sldId id="610" r:id="rId31"/>
    <p:sldId id="932" r:id="rId32"/>
    <p:sldId id="3909" r:id="rId33"/>
    <p:sldId id="12392" r:id="rId34"/>
    <p:sldId id="12387" r:id="rId35"/>
    <p:sldId id="3918" r:id="rId36"/>
    <p:sldId id="12393" r:id="rId37"/>
    <p:sldId id="12397" r:id="rId38"/>
    <p:sldId id="12394" r:id="rId39"/>
    <p:sldId id="12395" r:id="rId40"/>
    <p:sldId id="12399" r:id="rId41"/>
    <p:sldId id="12400" r:id="rId42"/>
    <p:sldId id="12402" r:id="rId43"/>
    <p:sldId id="12401" r:id="rId44"/>
    <p:sldId id="5485" r:id="rId45"/>
    <p:sldId id="479" r:id="rId46"/>
    <p:sldId id="268" r:id="rId47"/>
    <p:sldId id="266" r:id="rId48"/>
    <p:sldId id="12123" r:id="rId49"/>
    <p:sldId id="12391" r:id="rId50"/>
    <p:sldId id="12129" r:id="rId51"/>
    <p:sldId id="12325" r:id="rId52"/>
    <p:sldId id="492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CC9900"/>
    <a:srgbClr val="522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68729-7917-42F2-A0BF-4259C232C8E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090B5-953A-4F27-A390-4E35B5077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2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74EDD-F3C2-4B3B-8927-E8F7E6062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61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77cf0412cd_0_1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77cf0412cd_0_1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713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4F98-FF18-4FD1-B0F2-51D1A5C23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35F30-2931-427D-A878-80AE8F116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33FF0-E29F-4C6F-86EF-14312931F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7E4F8-BC65-4F33-AE8F-4FAD1C2B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E8A19-2EF2-4A88-949F-3FE981B9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58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5A91D-8136-4620-AA96-8D16B204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DEF92-CD62-48DD-B396-5EA6A3DDF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F52FC-774F-4E86-A2D9-B689CF6FF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C477-8FE6-4D66-9C71-FD84DBBF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7B58D-D225-4407-959F-CB3CD7CB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493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174A7B-9339-4BBD-A8EF-75D608DA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276F9-5632-49BD-B97E-E4FAFBC1D7E3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72E0A2D-6B78-4A21-A40D-E6836A104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657F73-BCB5-46CE-9702-B923EB0A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9173E-2047-4120-8E73-A8C947956A4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36117"/>
      </p:ext>
    </p:extLst>
  </p:cSld>
  <p:clrMapOvr>
    <a:masterClrMapping/>
  </p:clrMapOvr>
  <p:transition spd="slow">
    <p:push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243439-FF64-4E72-8548-E61EA0932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782C9-1888-499F-A24B-1EF174E9BED9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3CE306-E2AB-4F5A-ACC7-285430DF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49C9CB-7B0E-4DA3-BF50-21B44FD2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FB8C-1D93-486A-AB5F-59A201DCD1B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4894980"/>
      </p:ext>
    </p:extLst>
  </p:cSld>
  <p:clrMapOvr>
    <a:masterClrMapping/>
  </p:clrMapOvr>
  <p:transition spd="slow">
    <p:push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789ED0-D6B8-4C38-B405-CE6DCB0F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71C26-1CB3-47F7-8F51-D0F7E8EDFAAA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F914A6-9514-4C3A-ADDD-E6D452F4D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A8E5AF-9B30-42D2-BB3A-CD6462E9B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6BA6-4DEB-4FC8-AB71-970C8DA66D4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1485466"/>
      </p:ext>
    </p:extLst>
  </p:cSld>
  <p:clrMapOvr>
    <a:masterClrMapping/>
  </p:clrMapOvr>
  <p:transition spd="slow">
    <p:push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57EE4A-EB24-4679-97FB-2DBD8B71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EDAEB-04E6-4882-AF0E-FA3E5EAB90AC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4F48F4-8DAB-4FA3-B78C-94465A622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52D1B0-C2FF-4C01-B5F0-CD67017E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CFFB-CAC7-4101-9948-CDFBF1DC3DA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8788398"/>
      </p:ext>
    </p:extLst>
  </p:cSld>
  <p:clrMapOvr>
    <a:masterClrMapping/>
  </p:clrMapOvr>
  <p:transition spd="slow">
    <p:push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60AE8-F2B7-4F03-B1D6-98CC38DD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D7402-0874-41AE-8254-DC17D707200A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2745-017B-4F48-8B0E-ED637361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25DD-F8B4-4A2B-A3D8-6722D4C9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53858-EEC6-4F9D-AC5E-2F310F40400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458158"/>
      </p:ext>
    </p:extLst>
  </p:cSld>
  <p:clrMapOvr>
    <a:masterClrMapping/>
  </p:clrMapOvr>
  <p:transition spd="slow">
    <p:push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3A278-6AC6-4868-AEAC-868DDEC4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D3385-90DC-4113-A512-83C83D01EACB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9518F-35DD-4065-A38F-86E053C6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A716-95CE-4528-BE00-0D31E04C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0E3B6-6B8B-4D19-9611-11029F93452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3253703"/>
      </p:ext>
    </p:extLst>
  </p:cSld>
  <p:clrMapOvr>
    <a:masterClrMapping/>
  </p:clrMapOvr>
  <p:transition spd="slow">
    <p:push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C340-73F7-4CB8-ADE2-32F0E9C1C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C2E8C-958A-4000-A002-7BD7CE74F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6F70F-FA9C-4FAA-BB35-05AA38E2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E08D-FF5D-4B48-A0A0-98E626CAB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F70B7-653A-4E6E-A5D0-1646B691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30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B4CB-55E9-47D4-81A4-16BB2D1D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B92F-4BD0-46E7-8B19-457C37EC4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62303-31BF-48F7-89F5-828A71B7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91F4A-1B66-40A0-9671-2F2B866F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C9B77-31F5-40EE-82EE-DC2E06FB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8531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94E6-8AF3-4C7A-B848-B64B8E2E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DB9A-18DA-42FC-9CD8-279E5481B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F5EA6-B5EB-4BCC-92A5-46F8CA8B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00F87-443A-4945-8D43-B2F30502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45B3-62ED-44E0-AA4E-5789D7B4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4341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3CB7-9B53-43A3-8C14-5BB2B053F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ABE3-EC85-450B-84AC-81B3F836D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FC8E1-90EA-4CD0-B7F3-06B56344C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25F45-AEF7-40AA-AE99-B0348221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4529E-C7D0-4113-8EDF-62D83C8A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D91C0-C56C-4E02-8A3D-8589EBBB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943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28CB09-95BA-48BE-83ED-82F4A1568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85AC9-297C-4A92-AA07-1625437F2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A3E20-3142-453E-B990-88D1554D0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83BB7-1B81-4837-8B12-73A5CB397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DCFE7-4B97-4279-A341-965A24CF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201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411F-DA7D-4742-8514-54EE816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A8132-FC37-44E0-9A8E-B81BE0796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B99D1-C3E2-4D33-A982-3EBD49FD2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20E55-D28D-474A-B81A-D4ED99FC6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520BB-EEB1-4F9E-93F3-9016AB9B1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C2FEC-49A5-4E08-98CB-288DA142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748A4-56A5-40D2-A0C5-003F7DF2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B2D1D-C14A-4CF8-B4EE-23648465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797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8E28-273F-4E13-9D97-0EFB1254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5CB1E-28FC-4D57-B60C-9408F8CC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7BABE-36DC-4682-AFC9-87682D84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DD8E8-C5C8-494B-A95C-9DA5CDFA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249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8F764-3760-471E-9612-FE1CB58BA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431C3F-5449-46F1-A69E-41C168C5C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D41B97-B37F-4E66-8257-DC79BB68D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9FBE8D-F7AB-487F-BBA1-367FA9EF2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7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DBCA6F-E5DC-4777-B91E-92F00DA7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25347C-5A8C-4D13-8113-F2858B72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07B44-40C5-4CBF-93A1-396ED49CF63F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45F43C-5B25-49FF-89C9-45EE676C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1DFA9B2-03E6-4C27-9706-F8950114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9F06A-4AF5-48B8-A780-923487BD64E8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1873876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588993-6913-419E-B81F-25075FD3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25AD2-F9ED-4CC5-8591-22C06A286F8C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B9F854-BA5F-43B7-9285-B7A02335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E7797C-0EB0-4D7B-BA44-D817DC34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7449C-6B98-4E15-8725-CA8DB619CE87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0021226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4E508D-C8B9-41A5-A87A-7505C1FF1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BC969-C97C-4460-A745-97F1C65A65B6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79CE14-EDC8-4EF7-A94E-7374C4F8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47405F-F57F-4D8F-8329-89FE7AEA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58F36-C0C0-4EB7-B6CF-A59A042EE564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264760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989D6A-CBA5-410C-B0F2-755CB810D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271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6D4DBAE9-E5D6-41F9-AF3B-098F26D2A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F354F-BC95-425B-85A5-308CCBDF4F12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5EFF9225-B647-4F02-BEDE-8BDF86D5F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47F83CE2-0DF9-4FCF-B642-42476AF9A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778B0-A6DE-4375-B928-4B66DFC824F2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204719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B849B092-CC7D-4D08-8ACC-4A7AF780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431E1-7C5B-4661-B041-35F1B575F901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E26B7110-406B-40E6-981F-F629E6ED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E6365675-AD97-43C1-96F7-A97110F3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B47DA-551A-47C8-8E9E-1A416735871C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5505949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698CA30E-F743-497B-9CC5-5E1B0481C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56345-F7B7-4CC2-92AA-13B367FB1F1A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DF5386A4-F034-494D-8F49-068D9E6C6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B87792E3-1E9C-43E7-AA76-9854B9CC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2C8B-0031-42F4-AC87-3491F1C86D9C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2607236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3AA789FD-C7FF-4B0D-AF89-BFB2750E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CE541-0413-4F43-B5B7-403EC7C30058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09840326-4A16-4084-AB59-A50CD4AF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DF45570C-15BC-4D45-97EB-C7882BCFB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876C-D385-4C58-96BC-5BB3F1DB2688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0263400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2B33BEEC-5D34-4F33-9B07-2A210290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0FFB7-896E-421E-A2A8-71CE8580D256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20D5E4A3-40AD-44CD-A526-155E3C2B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B4B5C01-4705-4981-A833-F6BCFBED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50148-EF87-4566-B126-96AF57AB7B16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8434325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AE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B6333552-5DC8-4655-91C3-4F0BA4FAD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16E66-456E-4558-861D-41D166277FCA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C8D4C194-BFDD-40B9-9FCB-65BB9433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98E1F2F6-122F-4057-9CA9-839B461C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6ECC-A443-4A15-BB4F-66B0D3B74D85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5913107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E7F9EA0-4C71-4FD1-925E-AD92504B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F2562-A8F6-4194-9F85-CBC0296D5B00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783010-CA54-4D10-B72F-6B209E0D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A8D8C5-E059-48B9-A792-432CC65B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AE776-4A65-4BDD-B39F-6C09DD522CEC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0565752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178221-EB87-447A-85AE-A02CDCD9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9FAB7-5A72-43ED-9A44-87A3D2D8B103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CCC9DCD-930C-43D4-B020-83838FBE6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588B67-29B2-49F3-AB3E-517EA9E53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940DA-1E8E-4D98-8A88-76DB63D032BE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5287484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F832273-D983-4D8A-91AD-D70EDE56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1E768-D753-4B4F-A277-42C4A89C3D46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7836344-85FD-46FD-98E7-5B3BE1F4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95969E-C242-4B50-819F-6FD2930E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7A5BC-EAB6-40E8-B9EB-09866089E453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4547884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C981AB-1180-4E2C-8460-61AED6F1B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702C9-FF6B-4103-8711-2EC2575877B2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ECD9E8-71E0-4186-9489-E4387B65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01CE6-A065-4319-8A0D-B1992F38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2364C-9B17-4E70-987E-A748A96CD14B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693028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C209F1-5CEF-401B-9A19-FB150130AC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999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0E8472-F343-424E-B311-C50C492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E61F-5DE3-4E18-8DB5-1F27BD8D6C34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DD2F15-9697-48DE-BC36-00AAF2BB1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09A267-3CFF-40E6-AFAB-9AB4DD86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16FA8-8970-46EC-A74A-2CD52B50CF18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3229966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916ECCCB-C077-44A2-82E1-7908B910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5D6FF-ACC3-428C-94A7-34B25E3C7600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A69514F9-1E88-441C-AA0A-00EF20804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0333467B-4232-4BFE-8261-0F610A14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5C94B-DB3D-405B-97F1-116815FE7464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7453412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310A25E6-FAF7-492F-A622-D9DDC810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559C-173E-4D62-A206-EC9357EE475D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F4FDF6F4-9D03-4CC6-B162-2A90D7AA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311CCF0-64C1-47E0-953B-107DEA6C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7B22D-6000-4BA0-97D7-33258737A6A2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5410887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FD9BB319-6EEC-498E-ABB3-8FF5CF3A7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F466E-B36D-4A71-9A31-5E0A486F50BF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594C91DF-D2B7-4A9B-ACB0-A9D22D451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4FE6EE78-B6A4-4355-A705-7C5A50F7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EBF57-7E2D-44CC-BAD8-41EBC0514D4F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5123706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E8276AA9-6361-4E78-9F99-309B045BB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D428E-BD8D-4CDB-A943-9AE552B78BFF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E439E741-087E-46D1-A163-A03A053FB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A3645C74-491A-4ED6-A597-12B966B3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974C7-1471-4CEF-BA35-88C15ED5E5E9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7629899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2BE2BA0B-8942-4566-AACC-E860DB8A7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BFC6F-02C2-4567-B116-F58A75ECFF92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1E1900B-D2FE-4AB3-818C-359EC66A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241629DD-EA0B-4448-A1C5-B28FF099B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14065-4E03-4D2C-88DF-0082BF21AE19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258347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AE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401F2284-6C71-42E7-8997-55CC5A50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C9E96-B681-4D8D-B9E0-53A11C6540C0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59C558D0-4366-40F9-BCDA-62AE7D1F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5A897C37-0900-46F8-8D5E-8E1714E46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3BA1F-528B-432C-8146-2973196DFD69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6794808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85CE91-FECA-44A0-A1B9-8F7A10F7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366F-396E-422F-AAA9-6A90C36F1CB4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DC9176-6755-439C-AD7B-2008F9FC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567FF5-33C3-4164-9679-8361A9927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9BA30-742B-477A-AB8A-B814212C9670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592662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6D3BD0-BDFB-4D17-B636-53216EF4B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CA95D-FCCD-4340-BAD8-97D77C1EF131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A322AEB-96AD-4188-8F4A-B1EC517D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E5325A-F6C6-4C4B-84BA-BDBE5FE2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7768D-C632-420B-8D89-95FCFF7A8619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8941088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83211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58CC17-82EE-41AF-BC7C-8C8AAF73AA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6383257"/>
            <a:ext cx="1201016" cy="377985"/>
          </a:xfrm>
          <a:prstGeom prst="rect">
            <a:avLst/>
          </a:prstGeom>
        </p:spPr>
      </p:pic>
      <p:pic>
        <p:nvPicPr>
          <p:cNvPr id="7" name="قطار الشخصيات الاماراتية">
            <a:hlinkClick r:id="" action="ppaction://media"/>
            <a:extLst>
              <a:ext uri="{FF2B5EF4-FFF2-40B4-BE49-F238E27FC236}">
                <a16:creationId xmlns:a16="http://schemas.microsoft.com/office/drawing/2014/main" id="{5941E610-09F9-4967-A642-1CDEBE392A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416611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538367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240082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854493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110981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437459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712027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649855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547225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26540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747D-AAAC-4109-A6ED-085B57A66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46EA0-1549-41BF-BD22-8DED40324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C9DB4-86CC-470A-94A2-7817F27FE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A6795-463D-4096-8B45-3E4ABF9F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D57A2-E28C-4052-977B-D03AA5F7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961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FC752-5AA3-4E49-9BC4-F3D8FACC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2E42-A275-4B1E-87F6-62587F1830C8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34B35-ACB8-40DF-831B-5F650050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E6503-6161-4BA5-BFBD-063E60C3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B060E-4AFC-4A0D-90A5-D5996AA3F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025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CBBBF-5BC6-474F-9D72-59029831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78956-FE2A-4F4D-84F2-D3DD6C32CCBE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A2995-6ACE-4EED-88E5-512A379F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40ADE-3E15-41E2-B1A0-A51617B7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A9AAE-1072-42F9-8090-B6B49A1A2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328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A7BF7-E6FE-4591-B84C-1992DCD0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1553D-6C6E-45B0-BC6C-EA9EC32292A4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78004-DD30-4487-8ACF-363A824DA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03562-ADAD-44ED-9C2C-D61ECB58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4A344-2761-4E86-8CD4-50461B5EC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046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F9FEF0-B150-4A73-A3D5-D6AD0B68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5CD9-7C22-40FC-ABE0-09E27A4CFE16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D426A7-D91A-4183-B737-4FCBE913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765ED3-5C3B-4DD7-960C-867A0787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0CCD-AC00-45DA-8872-8D2673F3D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717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4E3F26-9099-4172-9B6E-DC5BDDC89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E6CBA-2550-4958-A49D-7C79C4386FC1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D56003-D8C7-460A-9C50-FD93BBE0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7D8C2B-5F8F-4350-B3D4-F640BF1D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D4E8C-D07C-41E5-9424-06E40C0AD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251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3587082-23AB-419F-A179-D9A405E1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C1D7A-A4A5-4CFF-B07D-E21068255EDA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FF81FB5-CBE0-4529-9032-4C9CFC30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B07A8C-93F2-4FFC-A8A9-832DDE12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245BD-BD2D-4725-8397-8E6B2C31E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197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220DEAF-1889-4016-9AC4-A604CFD2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B613E-A961-4F07-9276-F30411360E47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D5B068D-7F5F-474A-97DC-2E2B2B8A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15148D-0CC8-4295-9DEB-9323C23AA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318BC-3414-4672-A42F-67E208E5A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226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3AC204-65F4-4008-BE2C-1123947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76A7F-8FFE-42BC-A3B2-276B5A842510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A96056-8F6C-42A0-B0C3-A2B41A46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C7FEAA-5F69-48D2-AB68-25B0EA1F5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ACC6B-4027-4C0D-AB12-4C974AF7A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482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B6B732-AEA6-46AE-8291-B687C0B30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7D36A-6185-4DA5-9D64-084F9A252030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5191E1-EDF4-4E94-8634-EB3B6068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50AB55-0FFE-4CA5-AFAC-3B1243F9F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5AFBE-4CE1-4B63-A05A-38A5AAEE0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530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E2BF6-D326-486C-A73A-9C076401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7F277-B3B7-42E8-A12D-9169978AF6CC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2A63B-13E2-4084-9928-A7E22EF2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786AB-E0C1-4EE3-B1A5-1FD3B68B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06ED3-D7A4-412C-B48E-FFED170DB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62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0D0114-CC35-47C0-947E-4F500F7C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31F58-D9C0-40B8-981F-A4E93558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6C760-B613-45D9-9B60-EC24B14B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570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E5BA9-6D4B-4449-8DBA-AA4FBC7E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DB8D-5601-4844-B060-BE0B40FE8AD6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DBFA0-D4FA-4B7D-BC8B-A4861EC7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6943-3492-4028-A21C-3FF77A3C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C347A-5BCE-4D20-94E1-B265EC147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177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178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8178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7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61" name="Google Shape;161;p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7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72" name="Google Shape;172;p7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15263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5183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6558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27" name="Google Shape;27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5495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2320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5" name="Google Shape;45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6" name="Google Shape;46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3597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7296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67046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199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1DD2A-DBF2-4BEA-9DE1-B1F37516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547B3-1257-485E-BDE9-FACDE796B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9797-9A93-4829-A807-C4898239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59659-31BB-47EC-853F-51D188FB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8365-75E0-4485-990A-409B612E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671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" name="Google Shape;6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0" name="Google Shape;70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" name="Google Shape;71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" name="Google Shape;72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1229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14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4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4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9" name="Google Shape;79;p14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3037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3" name="Google Shape;83;p1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4" name="Google Shape;84;p1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830897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" name="Google Shape;88;p16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89" name="Google Shape;89;p1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9116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6" name="Google Shape;96;p1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" name="Google Shape;97;p1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17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8760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3" name="Google Shape;11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19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860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28" name="Google Shape;128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9" name="Google Shape;129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75479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2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4" name="Google Shape;134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2309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0" name="Google Shape;140;p22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141" name="Google Shape;141;p22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3801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8" name="Google Shape;148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9" name="Google Shape;149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6446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4096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54" name="Google Shape;154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24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42528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" name="Google Shape;160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1" name="Google Shape;161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55008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" name="Google Shape;167;p2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8" name="Google Shape;168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26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2" name="Google Shape;172;p26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1556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 hasCustomPrompt="1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 idx="2" hasCustomPrompt="1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title" idx="4" hasCustomPrompt="1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82" name="Google Shape;182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3" name="Google Shape;183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68896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" name="Google Shape;187;p28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88" name="Google Shape;188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8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2" name="Google Shape;192;p28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93" name="Google Shape;193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212263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34" name="Google Shape;234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507037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36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246" name="Google Shape;246;p3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36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217937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" name="Google Shape;259;p3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0" name="Google Shape;260;p3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38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7949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22560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356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F0EEA-827D-4E32-99C5-62898CDD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044F71-FAFE-4454-890B-791244B22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4223A-5876-48D8-8061-306E0029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E15E7-6167-444F-AD53-D97356CE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187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8453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93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A54BE-D052-47C7-A8F2-457A1736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E4524-44B3-4817-B564-ADFF15C2B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4CAC4-F630-4853-BDA3-33EC94B0D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2C33-E8CD-4D48-ADC2-203855D7D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C2ACC-7A88-49F1-BDE1-C49D588C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45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178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8178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789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Big word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1388800" y="1487167"/>
            <a:ext cx="8720400" cy="3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12796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399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399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399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399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399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399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399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399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396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9AADB-DD74-4B91-9547-E78E283C72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978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13F4E-98BE-4D80-824B-6F1CA9BE27A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670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D0304-E6C9-4CD8-8288-925A71A3DE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280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265B-95E3-4F26-B4D8-8C4B7F9F0F8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57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BB10C-CE3F-4B0E-81F5-B2397330C3C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906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A2F46-E44C-4B21-AEB3-E9BA3D04DE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549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DFDBF-2A95-4F78-87F1-96F3F62080E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108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7F19D-52FB-4F05-B7DC-5A103BFC93B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72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2F30-67C3-4E8A-8913-EA8D2238F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CFEAF-84F4-4C21-8858-6D16C15EB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968C8-B7A6-4A19-84CB-FBAAD8F62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233-E253-4FB5-873B-02A8F30E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40BD3-9E53-40FE-87DB-E45BEC02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66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ACB62-DE4C-42AA-BFAA-4FA0937E4CD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016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562AB-2080-497F-A193-B5E811C182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8423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B159F-36F0-4166-BBF5-E4B03CFDC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843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57100" y="1620633"/>
            <a:ext cx="8995200" cy="26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67803" y="-104043"/>
            <a:ext cx="12293521" cy="7032371"/>
            <a:chOff x="238125" y="810400"/>
            <a:chExt cx="7122550" cy="4074375"/>
          </a:xfrm>
        </p:grpSpPr>
        <p:sp>
          <p:nvSpPr>
            <p:cNvPr id="11" name="Google Shape;11;p2"/>
            <p:cNvSpPr/>
            <p:nvPr/>
          </p:nvSpPr>
          <p:spPr>
            <a:xfrm>
              <a:off x="238125" y="839425"/>
              <a:ext cx="956600" cy="933575"/>
            </a:xfrm>
            <a:custGeom>
              <a:avLst/>
              <a:gdLst/>
              <a:ahLst/>
              <a:cxnLst/>
              <a:rect l="l" t="t" r="r" b="b"/>
              <a:pathLst>
                <a:path w="38264" h="37343" extrusionOk="0">
                  <a:moveTo>
                    <a:pt x="0" y="1"/>
                  </a:moveTo>
                  <a:lnTo>
                    <a:pt x="0" y="37342"/>
                  </a:lnTo>
                  <a:lnTo>
                    <a:pt x="38264" y="18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8200" y="810400"/>
              <a:ext cx="3192475" cy="835800"/>
            </a:xfrm>
            <a:custGeom>
              <a:avLst/>
              <a:gdLst/>
              <a:ahLst/>
              <a:cxnLst/>
              <a:rect l="l" t="t" r="r" b="b"/>
              <a:pathLst>
                <a:path w="127699" h="33432" extrusionOk="0">
                  <a:moveTo>
                    <a:pt x="0" y="0"/>
                  </a:moveTo>
                  <a:lnTo>
                    <a:pt x="23972" y="33432"/>
                  </a:lnTo>
                  <a:lnTo>
                    <a:pt x="42191" y="19823"/>
                  </a:lnTo>
                  <a:lnTo>
                    <a:pt x="73300" y="24894"/>
                  </a:lnTo>
                  <a:lnTo>
                    <a:pt x="97272" y="13830"/>
                  </a:lnTo>
                  <a:lnTo>
                    <a:pt x="127699" y="33192"/>
                  </a:lnTo>
                  <a:lnTo>
                    <a:pt x="127477" y="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0000" y="1035350"/>
              <a:ext cx="760675" cy="604875"/>
            </a:xfrm>
            <a:custGeom>
              <a:avLst/>
              <a:gdLst/>
              <a:ahLst/>
              <a:cxnLst/>
              <a:rect l="l" t="t" r="r" b="b"/>
              <a:pathLst>
                <a:path w="30427" h="24195" extrusionOk="0">
                  <a:moveTo>
                    <a:pt x="30205" y="1"/>
                  </a:moveTo>
                  <a:cubicBezTo>
                    <a:pt x="29744" y="1"/>
                    <a:pt x="0" y="4832"/>
                    <a:pt x="0" y="4832"/>
                  </a:cubicBezTo>
                  <a:lnTo>
                    <a:pt x="30427" y="24194"/>
                  </a:lnTo>
                  <a:lnTo>
                    <a:pt x="302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67500" y="833400"/>
              <a:ext cx="455500" cy="812800"/>
            </a:xfrm>
            <a:custGeom>
              <a:avLst/>
              <a:gdLst/>
              <a:ahLst/>
              <a:cxnLst/>
              <a:rect l="l" t="t" r="r" b="b"/>
              <a:pathLst>
                <a:path w="18220" h="32512" extrusionOk="0">
                  <a:moveTo>
                    <a:pt x="4836" y="0"/>
                  </a:moveTo>
                  <a:cubicBezTo>
                    <a:pt x="4780" y="0"/>
                    <a:pt x="4808" y="107"/>
                    <a:pt x="4908" y="306"/>
                  </a:cubicBezTo>
                  <a:lnTo>
                    <a:pt x="4908" y="306"/>
                  </a:lnTo>
                  <a:cubicBezTo>
                    <a:pt x="4908" y="107"/>
                    <a:pt x="4889" y="2"/>
                    <a:pt x="4850" y="2"/>
                  </a:cubicBezTo>
                  <a:cubicBezTo>
                    <a:pt x="4845" y="1"/>
                    <a:pt x="4840" y="0"/>
                    <a:pt x="4836" y="0"/>
                  </a:cubicBezTo>
                  <a:close/>
                  <a:moveTo>
                    <a:pt x="4908" y="306"/>
                  </a:moveTo>
                  <a:cubicBezTo>
                    <a:pt x="4921" y="3596"/>
                    <a:pt x="0" y="32512"/>
                    <a:pt x="0" y="32512"/>
                  </a:cubicBezTo>
                  <a:lnTo>
                    <a:pt x="18219" y="18903"/>
                  </a:lnTo>
                  <a:cubicBezTo>
                    <a:pt x="18219" y="18903"/>
                    <a:pt x="6140" y="2741"/>
                    <a:pt x="4908" y="3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22975" y="821925"/>
              <a:ext cx="777750" cy="610850"/>
            </a:xfrm>
            <a:custGeom>
              <a:avLst/>
              <a:gdLst/>
              <a:ahLst/>
              <a:cxnLst/>
              <a:rect l="l" t="t" r="r" b="b"/>
              <a:pathLst>
                <a:path w="31110" h="24434" extrusionOk="0">
                  <a:moveTo>
                    <a:pt x="19824" y="0"/>
                  </a:moveTo>
                  <a:lnTo>
                    <a:pt x="0" y="19362"/>
                  </a:lnTo>
                  <a:lnTo>
                    <a:pt x="31109" y="24433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718550" y="821925"/>
              <a:ext cx="1135025" cy="334250"/>
            </a:xfrm>
            <a:custGeom>
              <a:avLst/>
              <a:gdLst/>
              <a:ahLst/>
              <a:cxnLst/>
              <a:rect l="l" t="t" r="r" b="b"/>
              <a:pathLst>
                <a:path w="45401" h="13370" extrusionOk="0">
                  <a:moveTo>
                    <a:pt x="1" y="0"/>
                  </a:moveTo>
                  <a:lnTo>
                    <a:pt x="35258" y="13369"/>
                  </a:lnTo>
                  <a:lnTo>
                    <a:pt x="45400" y="4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18975" y="3766800"/>
              <a:ext cx="766225" cy="1111975"/>
            </a:xfrm>
            <a:custGeom>
              <a:avLst/>
              <a:gdLst/>
              <a:ahLst/>
              <a:cxnLst/>
              <a:rect l="l" t="t" r="r" b="b"/>
              <a:pathLst>
                <a:path w="30649" h="44479" extrusionOk="0">
                  <a:moveTo>
                    <a:pt x="1845" y="1"/>
                  </a:moveTo>
                  <a:lnTo>
                    <a:pt x="1" y="44478"/>
                  </a:lnTo>
                  <a:lnTo>
                    <a:pt x="30648" y="44478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25550" y="3766800"/>
              <a:ext cx="939550" cy="1111975"/>
            </a:xfrm>
            <a:custGeom>
              <a:avLst/>
              <a:gdLst/>
              <a:ahLst/>
              <a:cxnLst/>
              <a:rect l="l" t="t" r="r" b="b"/>
              <a:pathLst>
                <a:path w="37582" h="44479" extrusionOk="0">
                  <a:moveTo>
                    <a:pt x="37582" y="1"/>
                  </a:moveTo>
                  <a:lnTo>
                    <a:pt x="0" y="44478"/>
                  </a:lnTo>
                  <a:lnTo>
                    <a:pt x="35738" y="44478"/>
                  </a:lnTo>
                  <a:lnTo>
                    <a:pt x="37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94625" y="2314650"/>
              <a:ext cx="2760525" cy="2564125"/>
            </a:xfrm>
            <a:custGeom>
              <a:avLst/>
              <a:gdLst/>
              <a:ahLst/>
              <a:cxnLst/>
              <a:rect l="l" t="t" r="r" b="b"/>
              <a:pathLst>
                <a:path w="110421" h="102565" extrusionOk="0">
                  <a:moveTo>
                    <a:pt x="110420" y="0"/>
                  </a:moveTo>
                  <a:lnTo>
                    <a:pt x="76306" y="20745"/>
                  </a:lnTo>
                  <a:lnTo>
                    <a:pt x="57626" y="55321"/>
                  </a:lnTo>
                  <a:lnTo>
                    <a:pt x="27661" y="58087"/>
                  </a:lnTo>
                  <a:lnTo>
                    <a:pt x="0" y="102564"/>
                  </a:lnTo>
                  <a:lnTo>
                    <a:pt x="110420" y="102343"/>
                  </a:lnTo>
                  <a:lnTo>
                    <a:pt x="1104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02275" y="2314650"/>
              <a:ext cx="852875" cy="846875"/>
            </a:xfrm>
            <a:custGeom>
              <a:avLst/>
              <a:gdLst/>
              <a:ahLst/>
              <a:cxnLst/>
              <a:rect l="l" t="t" r="r" b="b"/>
              <a:pathLst>
                <a:path w="34115" h="33875" extrusionOk="0">
                  <a:moveTo>
                    <a:pt x="34114" y="0"/>
                  </a:moveTo>
                  <a:lnTo>
                    <a:pt x="0" y="20745"/>
                  </a:lnTo>
                  <a:lnTo>
                    <a:pt x="34114" y="33875"/>
                  </a:lnTo>
                  <a:lnTo>
                    <a:pt x="3411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02275" y="2833275"/>
              <a:ext cx="852875" cy="743150"/>
            </a:xfrm>
            <a:custGeom>
              <a:avLst/>
              <a:gdLst/>
              <a:ahLst/>
              <a:cxnLst/>
              <a:rect l="l" t="t" r="r" b="b"/>
              <a:pathLst>
                <a:path w="34115" h="29726" extrusionOk="0">
                  <a:moveTo>
                    <a:pt x="0" y="0"/>
                  </a:moveTo>
                  <a:lnTo>
                    <a:pt x="6454" y="29726"/>
                  </a:lnTo>
                  <a:lnTo>
                    <a:pt x="34114" y="13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B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63625" y="3161500"/>
              <a:ext cx="691525" cy="916500"/>
            </a:xfrm>
            <a:custGeom>
              <a:avLst/>
              <a:gdLst/>
              <a:ahLst/>
              <a:cxnLst/>
              <a:rect l="l" t="t" r="r" b="b"/>
              <a:pathLst>
                <a:path w="27661" h="36660" extrusionOk="0">
                  <a:moveTo>
                    <a:pt x="27660" y="1"/>
                  </a:moveTo>
                  <a:lnTo>
                    <a:pt x="0" y="16597"/>
                  </a:lnTo>
                  <a:lnTo>
                    <a:pt x="27660" y="36660"/>
                  </a:lnTo>
                  <a:lnTo>
                    <a:pt x="27660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35275" y="2833275"/>
              <a:ext cx="628375" cy="864400"/>
            </a:xfrm>
            <a:custGeom>
              <a:avLst/>
              <a:gdLst/>
              <a:ahLst/>
              <a:cxnLst/>
              <a:rect l="l" t="t" r="r" b="b"/>
              <a:pathLst>
                <a:path w="25135" h="34576" extrusionOk="0">
                  <a:moveTo>
                    <a:pt x="18680" y="0"/>
                  </a:moveTo>
                  <a:lnTo>
                    <a:pt x="0" y="34576"/>
                  </a:lnTo>
                  <a:lnTo>
                    <a:pt x="25134" y="29726"/>
                  </a:lnTo>
                  <a:lnTo>
                    <a:pt x="18680" y="0"/>
                  </a:lnTo>
                  <a:close/>
                </a:path>
              </a:pathLst>
            </a:custGeom>
            <a:solidFill>
              <a:srgbClr val="45A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04075" y="3576400"/>
              <a:ext cx="951075" cy="524650"/>
            </a:xfrm>
            <a:custGeom>
              <a:avLst/>
              <a:gdLst/>
              <a:ahLst/>
              <a:cxnLst/>
              <a:rect l="l" t="t" r="r" b="b"/>
              <a:pathLst>
                <a:path w="38043" h="20986" extrusionOk="0">
                  <a:moveTo>
                    <a:pt x="10382" y="1"/>
                  </a:moveTo>
                  <a:lnTo>
                    <a:pt x="0" y="20986"/>
                  </a:lnTo>
                  <a:lnTo>
                    <a:pt x="0" y="20986"/>
                  </a:lnTo>
                  <a:lnTo>
                    <a:pt x="38042" y="20064"/>
                  </a:lnTo>
                  <a:lnTo>
                    <a:pt x="10382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04075" y="4077975"/>
              <a:ext cx="951075" cy="524200"/>
            </a:xfrm>
            <a:custGeom>
              <a:avLst/>
              <a:gdLst/>
              <a:ahLst/>
              <a:cxnLst/>
              <a:rect l="l" t="t" r="r" b="b"/>
              <a:pathLst>
                <a:path w="38043" h="20968" extrusionOk="0">
                  <a:moveTo>
                    <a:pt x="38042" y="1"/>
                  </a:moveTo>
                  <a:lnTo>
                    <a:pt x="0" y="923"/>
                  </a:lnTo>
                  <a:lnTo>
                    <a:pt x="24212" y="20967"/>
                  </a:lnTo>
                  <a:lnTo>
                    <a:pt x="38042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597300" y="3697650"/>
              <a:ext cx="806800" cy="403400"/>
            </a:xfrm>
            <a:custGeom>
              <a:avLst/>
              <a:gdLst/>
              <a:ahLst/>
              <a:cxnLst/>
              <a:rect l="l" t="t" r="r" b="b"/>
              <a:pathLst>
                <a:path w="32272" h="16136" extrusionOk="0">
                  <a:moveTo>
                    <a:pt x="17519" y="1"/>
                  </a:moveTo>
                  <a:lnTo>
                    <a:pt x="1" y="10825"/>
                  </a:lnTo>
                  <a:lnTo>
                    <a:pt x="32271" y="16136"/>
                  </a:lnTo>
                  <a:lnTo>
                    <a:pt x="17519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86125" y="3697650"/>
              <a:ext cx="749175" cy="270650"/>
            </a:xfrm>
            <a:custGeom>
              <a:avLst/>
              <a:gdLst/>
              <a:ahLst/>
              <a:cxnLst/>
              <a:rect l="l" t="t" r="r" b="b"/>
              <a:pathLst>
                <a:path w="29967" h="10826" extrusionOk="0">
                  <a:moveTo>
                    <a:pt x="29966" y="1"/>
                  </a:moveTo>
                  <a:lnTo>
                    <a:pt x="1" y="2767"/>
                  </a:lnTo>
                  <a:lnTo>
                    <a:pt x="12448" y="10825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13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54175" y="3766800"/>
              <a:ext cx="743150" cy="697075"/>
            </a:xfrm>
            <a:custGeom>
              <a:avLst/>
              <a:gdLst/>
              <a:ahLst/>
              <a:cxnLst/>
              <a:rect l="l" t="t" r="r" b="b"/>
              <a:pathLst>
                <a:path w="29726" h="27883" extrusionOk="0">
                  <a:moveTo>
                    <a:pt x="17279" y="1"/>
                  </a:moveTo>
                  <a:lnTo>
                    <a:pt x="19" y="27852"/>
                  </a:lnTo>
                  <a:lnTo>
                    <a:pt x="19" y="27852"/>
                  </a:lnTo>
                  <a:cubicBezTo>
                    <a:pt x="888" y="26767"/>
                    <a:pt x="29726" y="8059"/>
                    <a:pt x="29726" y="8059"/>
                  </a:cubicBezTo>
                  <a:lnTo>
                    <a:pt x="17279" y="1"/>
                  </a:lnTo>
                  <a:close/>
                  <a:moveTo>
                    <a:pt x="19" y="27852"/>
                  </a:moveTo>
                  <a:lnTo>
                    <a:pt x="19" y="27852"/>
                  </a:lnTo>
                  <a:cubicBezTo>
                    <a:pt x="9" y="27864"/>
                    <a:pt x="3" y="27874"/>
                    <a:pt x="0" y="27882"/>
                  </a:cubicBezTo>
                  <a:lnTo>
                    <a:pt x="19" y="27852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97300" y="3968275"/>
              <a:ext cx="806800" cy="524625"/>
            </a:xfrm>
            <a:custGeom>
              <a:avLst/>
              <a:gdLst/>
              <a:ahLst/>
              <a:cxnLst/>
              <a:rect l="l" t="t" r="r" b="b"/>
              <a:pathLst>
                <a:path w="32272" h="20985" extrusionOk="0">
                  <a:moveTo>
                    <a:pt x="32269" y="5310"/>
                  </a:moveTo>
                  <a:lnTo>
                    <a:pt x="32271" y="5311"/>
                  </a:lnTo>
                  <a:cubicBezTo>
                    <a:pt x="32270" y="5311"/>
                    <a:pt x="32270" y="5311"/>
                    <a:pt x="32269" y="5310"/>
                  </a:cubicBezTo>
                  <a:close/>
                  <a:moveTo>
                    <a:pt x="1" y="0"/>
                  </a:moveTo>
                  <a:lnTo>
                    <a:pt x="9461" y="20985"/>
                  </a:lnTo>
                  <a:cubicBezTo>
                    <a:pt x="9461" y="20985"/>
                    <a:pt x="30569" y="5308"/>
                    <a:pt x="32237" y="5308"/>
                  </a:cubicBezTo>
                  <a:cubicBezTo>
                    <a:pt x="32248" y="5308"/>
                    <a:pt x="32259" y="5309"/>
                    <a:pt x="32269" y="5310"/>
                  </a:cubicBezTo>
                  <a:lnTo>
                    <a:pt x="32269" y="5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94625" y="4463850"/>
              <a:ext cx="1170050" cy="414925"/>
            </a:xfrm>
            <a:custGeom>
              <a:avLst/>
              <a:gdLst/>
              <a:ahLst/>
              <a:cxnLst/>
              <a:rect l="l" t="t" r="r" b="b"/>
              <a:pathLst>
                <a:path w="46802" h="16597" extrusionOk="0">
                  <a:moveTo>
                    <a:pt x="10382" y="0"/>
                  </a:moveTo>
                  <a:lnTo>
                    <a:pt x="0" y="16596"/>
                  </a:lnTo>
                  <a:lnTo>
                    <a:pt x="46802" y="1844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33800" y="4492875"/>
              <a:ext cx="1146550" cy="380375"/>
            </a:xfrm>
            <a:custGeom>
              <a:avLst/>
              <a:gdLst/>
              <a:ahLst/>
              <a:cxnLst/>
              <a:rect l="l" t="t" r="r" b="b"/>
              <a:pathLst>
                <a:path w="45862" h="15215" extrusionOk="0">
                  <a:moveTo>
                    <a:pt x="1" y="1"/>
                  </a:moveTo>
                  <a:lnTo>
                    <a:pt x="17519" y="15214"/>
                  </a:lnTo>
                  <a:lnTo>
                    <a:pt x="45862" y="23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59425" y="3859000"/>
              <a:ext cx="4345025" cy="1014250"/>
            </a:xfrm>
            <a:custGeom>
              <a:avLst/>
              <a:gdLst/>
              <a:ahLst/>
              <a:cxnLst/>
              <a:rect l="l" t="t" r="r" b="b"/>
              <a:pathLst>
                <a:path w="173801" h="40570" extrusionOk="0">
                  <a:moveTo>
                    <a:pt x="111564" y="1"/>
                  </a:moveTo>
                  <a:lnTo>
                    <a:pt x="92903" y="2527"/>
                  </a:lnTo>
                  <a:cubicBezTo>
                    <a:pt x="92903" y="2527"/>
                    <a:pt x="1" y="40569"/>
                    <a:pt x="702" y="40569"/>
                  </a:cubicBezTo>
                  <a:lnTo>
                    <a:pt x="173800" y="40569"/>
                  </a:lnTo>
                  <a:cubicBezTo>
                    <a:pt x="173800" y="40569"/>
                    <a:pt x="156743" y="11987"/>
                    <a:pt x="155821" y="11987"/>
                  </a:cubicBezTo>
                  <a:cubicBezTo>
                    <a:pt x="155139" y="11987"/>
                    <a:pt x="138764" y="20746"/>
                    <a:pt x="137620" y="21207"/>
                  </a:cubicBezTo>
                  <a:cubicBezTo>
                    <a:pt x="137616" y="21208"/>
                    <a:pt x="137610" y="21209"/>
                    <a:pt x="137604" y="21209"/>
                  </a:cubicBezTo>
                  <a:cubicBezTo>
                    <a:pt x="136441" y="21209"/>
                    <a:pt x="111564" y="1"/>
                    <a:pt x="111564" y="1"/>
                  </a:cubicBezTo>
                  <a:close/>
                </a:path>
              </a:pathLst>
            </a:custGeom>
            <a:solidFill>
              <a:srgbClr val="FED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36300" y="4158650"/>
              <a:ext cx="518650" cy="714600"/>
            </a:xfrm>
            <a:custGeom>
              <a:avLst/>
              <a:gdLst/>
              <a:ahLst/>
              <a:cxnLst/>
              <a:rect l="l" t="t" r="r" b="b"/>
              <a:pathLst>
                <a:path w="20746" h="28584" extrusionOk="0">
                  <a:moveTo>
                    <a:pt x="20746" y="1"/>
                  </a:moveTo>
                  <a:lnTo>
                    <a:pt x="2545" y="9221"/>
                  </a:lnTo>
                  <a:lnTo>
                    <a:pt x="1" y="28583"/>
                  </a:lnTo>
                  <a:lnTo>
                    <a:pt x="207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68200" y="3859000"/>
              <a:ext cx="968125" cy="1025775"/>
            </a:xfrm>
            <a:custGeom>
              <a:avLst/>
              <a:gdLst/>
              <a:ahLst/>
              <a:cxnLst/>
              <a:rect l="l" t="t" r="r" b="b"/>
              <a:pathLst>
                <a:path w="38725" h="41031" extrusionOk="0">
                  <a:moveTo>
                    <a:pt x="15213" y="1"/>
                  </a:moveTo>
                  <a:lnTo>
                    <a:pt x="0" y="40790"/>
                  </a:lnTo>
                  <a:lnTo>
                    <a:pt x="38725" y="41030"/>
                  </a:lnTo>
                  <a:cubicBezTo>
                    <a:pt x="38725" y="41030"/>
                    <a:pt x="16375" y="923"/>
                    <a:pt x="15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76000" y="3859000"/>
              <a:ext cx="472550" cy="604875"/>
            </a:xfrm>
            <a:custGeom>
              <a:avLst/>
              <a:gdLst/>
              <a:ahLst/>
              <a:cxnLst/>
              <a:rect l="l" t="t" r="r" b="b"/>
              <a:pathLst>
                <a:path w="18902" h="24195" extrusionOk="0">
                  <a:moveTo>
                    <a:pt x="18901" y="1"/>
                  </a:moveTo>
                  <a:lnTo>
                    <a:pt x="0" y="2767"/>
                  </a:lnTo>
                  <a:lnTo>
                    <a:pt x="10142" y="24194"/>
                  </a:lnTo>
                  <a:lnTo>
                    <a:pt x="18901" y="1"/>
                  </a:lnTo>
                  <a:close/>
                </a:path>
              </a:pathLst>
            </a:custGeom>
            <a:solidFill>
              <a:srgbClr val="F7B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96000" y="3922175"/>
              <a:ext cx="933575" cy="541700"/>
            </a:xfrm>
            <a:custGeom>
              <a:avLst/>
              <a:gdLst/>
              <a:ahLst/>
              <a:cxnLst/>
              <a:rect l="l" t="t" r="r" b="b"/>
              <a:pathLst>
                <a:path w="37343" h="21668" extrusionOk="0">
                  <a:moveTo>
                    <a:pt x="27440" y="0"/>
                  </a:moveTo>
                  <a:lnTo>
                    <a:pt x="1" y="11304"/>
                  </a:lnTo>
                  <a:lnTo>
                    <a:pt x="37342" y="21667"/>
                  </a:lnTo>
                  <a:lnTo>
                    <a:pt x="27440" y="0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96000" y="4204750"/>
              <a:ext cx="933575" cy="680025"/>
            </a:xfrm>
            <a:custGeom>
              <a:avLst/>
              <a:gdLst/>
              <a:ahLst/>
              <a:cxnLst/>
              <a:rect l="l" t="t" r="r" b="b"/>
              <a:pathLst>
                <a:path w="37343" h="27201" extrusionOk="0">
                  <a:moveTo>
                    <a:pt x="1" y="1"/>
                  </a:moveTo>
                  <a:lnTo>
                    <a:pt x="31349" y="27200"/>
                  </a:lnTo>
                  <a:lnTo>
                    <a:pt x="37342" y="103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987100" y="4204750"/>
              <a:ext cx="1181125" cy="680025"/>
            </a:xfrm>
            <a:custGeom>
              <a:avLst/>
              <a:gdLst/>
              <a:ahLst/>
              <a:cxnLst/>
              <a:rect l="l" t="t" r="r" b="b"/>
              <a:pathLst>
                <a:path w="47245" h="27201" extrusionOk="0">
                  <a:moveTo>
                    <a:pt x="16357" y="1"/>
                  </a:moveTo>
                  <a:lnTo>
                    <a:pt x="0" y="27200"/>
                  </a:lnTo>
                  <a:lnTo>
                    <a:pt x="47244" y="26960"/>
                  </a:lnTo>
                  <a:lnTo>
                    <a:pt x="16357" y="1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76950" y="4204750"/>
              <a:ext cx="1619075" cy="680025"/>
            </a:xfrm>
            <a:custGeom>
              <a:avLst/>
              <a:gdLst/>
              <a:ahLst/>
              <a:cxnLst/>
              <a:rect l="l" t="t" r="r" b="b"/>
              <a:pathLst>
                <a:path w="64763" h="27201" extrusionOk="0">
                  <a:moveTo>
                    <a:pt x="64763" y="1"/>
                  </a:moveTo>
                  <a:lnTo>
                    <a:pt x="1" y="26739"/>
                  </a:lnTo>
                  <a:lnTo>
                    <a:pt x="48406" y="27200"/>
                  </a:lnTo>
                  <a:lnTo>
                    <a:pt x="64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125" y="821925"/>
              <a:ext cx="5296050" cy="1198625"/>
            </a:xfrm>
            <a:custGeom>
              <a:avLst/>
              <a:gdLst/>
              <a:ahLst/>
              <a:cxnLst/>
              <a:rect l="l" t="t" r="r" b="b"/>
              <a:pathLst>
                <a:path w="211842" h="47945" extrusionOk="0">
                  <a:moveTo>
                    <a:pt x="0" y="0"/>
                  </a:moveTo>
                  <a:lnTo>
                    <a:pt x="1162" y="2305"/>
                  </a:lnTo>
                  <a:lnTo>
                    <a:pt x="35497" y="37341"/>
                  </a:lnTo>
                  <a:lnTo>
                    <a:pt x="46340" y="21667"/>
                  </a:lnTo>
                  <a:lnTo>
                    <a:pt x="64320" y="47944"/>
                  </a:lnTo>
                  <a:lnTo>
                    <a:pt x="96811" y="9681"/>
                  </a:lnTo>
                  <a:lnTo>
                    <a:pt x="138081" y="25134"/>
                  </a:lnTo>
                  <a:lnTo>
                    <a:pt x="186025" y="20063"/>
                  </a:lnTo>
                  <a:lnTo>
                    <a:pt x="2118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7425" y="821925"/>
              <a:ext cx="979650" cy="933550"/>
            </a:xfrm>
            <a:custGeom>
              <a:avLst/>
              <a:gdLst/>
              <a:ahLst/>
              <a:cxnLst/>
              <a:rect l="l" t="t" r="r" b="b"/>
              <a:pathLst>
                <a:path w="39186" h="37342" extrusionOk="0">
                  <a:moveTo>
                    <a:pt x="0" y="0"/>
                  </a:moveTo>
                  <a:lnTo>
                    <a:pt x="11525" y="37341"/>
                  </a:lnTo>
                  <a:lnTo>
                    <a:pt x="39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46100" y="821075"/>
              <a:ext cx="1042825" cy="1199475"/>
            </a:xfrm>
            <a:custGeom>
              <a:avLst/>
              <a:gdLst/>
              <a:ahLst/>
              <a:cxnLst/>
              <a:rect l="l" t="t" r="r" b="b"/>
              <a:pathLst>
                <a:path w="41713" h="47979" extrusionOk="0">
                  <a:moveTo>
                    <a:pt x="41427" y="1"/>
                  </a:moveTo>
                  <a:cubicBezTo>
                    <a:pt x="39725" y="1"/>
                    <a:pt x="4832" y="17552"/>
                    <a:pt x="4832" y="17552"/>
                  </a:cubicBezTo>
                  <a:lnTo>
                    <a:pt x="1" y="47978"/>
                  </a:lnTo>
                  <a:cubicBezTo>
                    <a:pt x="1" y="47978"/>
                    <a:pt x="41712" y="956"/>
                    <a:pt x="41491" y="34"/>
                  </a:cubicBezTo>
                  <a:cubicBezTo>
                    <a:pt x="41491" y="12"/>
                    <a:pt x="41469" y="1"/>
                    <a:pt x="41427" y="1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550" y="821925"/>
              <a:ext cx="1735225" cy="628350"/>
            </a:xfrm>
            <a:custGeom>
              <a:avLst/>
              <a:gdLst/>
              <a:ahLst/>
              <a:cxnLst/>
              <a:rect l="l" t="t" r="r" b="b"/>
              <a:pathLst>
                <a:path w="69409" h="25134" extrusionOk="0">
                  <a:moveTo>
                    <a:pt x="18" y="0"/>
                  </a:moveTo>
                  <a:cubicBezTo>
                    <a:pt x="1" y="0"/>
                    <a:pt x="26" y="12"/>
                    <a:pt x="91" y="35"/>
                  </a:cubicBezTo>
                  <a:lnTo>
                    <a:pt x="91" y="35"/>
                  </a:lnTo>
                  <a:cubicBezTo>
                    <a:pt x="57" y="12"/>
                    <a:pt x="33" y="0"/>
                    <a:pt x="18" y="0"/>
                  </a:cubicBezTo>
                  <a:close/>
                  <a:moveTo>
                    <a:pt x="91" y="35"/>
                  </a:moveTo>
                  <a:cubicBezTo>
                    <a:pt x="1608" y="1077"/>
                    <a:pt x="21464" y="25134"/>
                    <a:pt x="21464" y="25134"/>
                  </a:cubicBezTo>
                  <a:lnTo>
                    <a:pt x="69408" y="20063"/>
                  </a:lnTo>
                  <a:cubicBezTo>
                    <a:pt x="69408" y="20063"/>
                    <a:pt x="2696" y="962"/>
                    <a:pt x="91" y="35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3766800"/>
              <a:ext cx="732100" cy="1111975"/>
            </a:xfrm>
            <a:custGeom>
              <a:avLst/>
              <a:gdLst/>
              <a:ahLst/>
              <a:cxnLst/>
              <a:rect l="l" t="t" r="r" b="b"/>
              <a:pathLst>
                <a:path w="29284" h="44479" extrusionOk="0">
                  <a:moveTo>
                    <a:pt x="0" y="1"/>
                  </a:moveTo>
                  <a:lnTo>
                    <a:pt x="0" y="44478"/>
                  </a:lnTo>
                  <a:lnTo>
                    <a:pt x="29283" y="444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887600"/>
              <a:ext cx="703050" cy="928025"/>
            </a:xfrm>
            <a:custGeom>
              <a:avLst/>
              <a:gdLst/>
              <a:ahLst/>
              <a:cxnLst/>
              <a:rect l="l" t="t" r="r" b="b"/>
              <a:pathLst>
                <a:path w="28122" h="37121" extrusionOk="0">
                  <a:moveTo>
                    <a:pt x="0" y="0"/>
                  </a:moveTo>
                  <a:lnTo>
                    <a:pt x="0" y="37120"/>
                  </a:lnTo>
                  <a:lnTo>
                    <a:pt x="28121" y="20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778325"/>
              <a:ext cx="881925" cy="627925"/>
            </a:xfrm>
            <a:custGeom>
              <a:avLst/>
              <a:gdLst/>
              <a:ahLst/>
              <a:cxnLst/>
              <a:rect l="l" t="t" r="r" b="b"/>
              <a:pathLst>
                <a:path w="35277" h="25117" extrusionOk="0">
                  <a:moveTo>
                    <a:pt x="35276" y="1"/>
                  </a:moveTo>
                  <a:lnTo>
                    <a:pt x="0" y="4371"/>
                  </a:lnTo>
                  <a:lnTo>
                    <a:pt x="28121" y="25116"/>
                  </a:lnTo>
                  <a:lnTo>
                    <a:pt x="35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265225"/>
              <a:ext cx="881925" cy="622400"/>
            </a:xfrm>
            <a:custGeom>
              <a:avLst/>
              <a:gdLst/>
              <a:ahLst/>
              <a:cxnLst/>
              <a:rect l="l" t="t" r="r" b="b"/>
              <a:pathLst>
                <a:path w="35277" h="24896" extrusionOk="0">
                  <a:moveTo>
                    <a:pt x="0" y="1"/>
                  </a:moveTo>
                  <a:lnTo>
                    <a:pt x="0" y="24895"/>
                  </a:lnTo>
                  <a:lnTo>
                    <a:pt x="35276" y="20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2769650"/>
              <a:ext cx="881925" cy="1008700"/>
            </a:xfrm>
            <a:custGeom>
              <a:avLst/>
              <a:gdLst/>
              <a:ahLst/>
              <a:cxnLst/>
              <a:rect l="l" t="t" r="r" b="b"/>
              <a:pathLst>
                <a:path w="35277" h="40348" extrusionOk="0">
                  <a:moveTo>
                    <a:pt x="0" y="1"/>
                  </a:moveTo>
                  <a:lnTo>
                    <a:pt x="0" y="19824"/>
                  </a:lnTo>
                  <a:lnTo>
                    <a:pt x="35276" y="40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67500" y="3103875"/>
              <a:ext cx="322725" cy="622375"/>
            </a:xfrm>
            <a:custGeom>
              <a:avLst/>
              <a:gdLst/>
              <a:ahLst/>
              <a:cxnLst/>
              <a:rect l="l" t="t" r="r" b="b"/>
              <a:pathLst>
                <a:path w="12909" h="24895" extrusionOk="0">
                  <a:moveTo>
                    <a:pt x="3467" y="1"/>
                  </a:moveTo>
                  <a:lnTo>
                    <a:pt x="0" y="24895"/>
                  </a:lnTo>
                  <a:lnTo>
                    <a:pt x="12909" y="1591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548525" y="3103875"/>
              <a:ext cx="305675" cy="622375"/>
            </a:xfrm>
            <a:custGeom>
              <a:avLst/>
              <a:gdLst/>
              <a:ahLst/>
              <a:cxnLst/>
              <a:rect l="l" t="t" r="r" b="b"/>
              <a:pathLst>
                <a:path w="12227" h="24895" extrusionOk="0">
                  <a:moveTo>
                    <a:pt x="12226" y="1"/>
                  </a:moveTo>
                  <a:lnTo>
                    <a:pt x="0" y="5533"/>
                  </a:lnTo>
                  <a:lnTo>
                    <a:pt x="8759" y="24895"/>
                  </a:lnTo>
                  <a:lnTo>
                    <a:pt x="12226" y="1"/>
                  </a:lnTo>
                  <a:close/>
                </a:path>
              </a:pathLst>
            </a:custGeom>
            <a:solidFill>
              <a:srgbClr val="FED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0" y="6695"/>
                  </a:lnTo>
                  <a:lnTo>
                    <a:pt x="7598" y="12688"/>
                  </a:lnTo>
                  <a:lnTo>
                    <a:pt x="7598" y="126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7598" y="12688"/>
                  </a:lnTo>
                  <a:lnTo>
                    <a:pt x="5532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28575" y="3103875"/>
              <a:ext cx="253575" cy="582275"/>
            </a:xfrm>
            <a:custGeom>
              <a:avLst/>
              <a:gdLst/>
              <a:ahLst/>
              <a:cxnLst/>
              <a:rect l="l" t="t" r="r" b="b"/>
              <a:pathLst>
                <a:path w="10143" h="23291" extrusionOk="0">
                  <a:moveTo>
                    <a:pt x="10143" y="1"/>
                  </a:moveTo>
                  <a:lnTo>
                    <a:pt x="2085" y="3689"/>
                  </a:lnTo>
                  <a:lnTo>
                    <a:pt x="1" y="23291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828575" y="3103875"/>
              <a:ext cx="472575" cy="582275"/>
            </a:xfrm>
            <a:custGeom>
              <a:avLst/>
              <a:gdLst/>
              <a:ahLst/>
              <a:cxnLst/>
              <a:rect l="l" t="t" r="r" b="b"/>
              <a:pathLst>
                <a:path w="18903" h="23291" extrusionOk="0">
                  <a:moveTo>
                    <a:pt x="10143" y="1"/>
                  </a:moveTo>
                  <a:lnTo>
                    <a:pt x="1" y="23291"/>
                  </a:lnTo>
                  <a:lnTo>
                    <a:pt x="18902" y="9922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56E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726775" y="1997475"/>
              <a:ext cx="564750" cy="593800"/>
            </a:xfrm>
            <a:custGeom>
              <a:avLst/>
              <a:gdLst/>
              <a:ahLst/>
              <a:cxnLst/>
              <a:rect l="l" t="t" r="r" b="b"/>
              <a:pathLst>
                <a:path w="22590" h="23752" extrusionOk="0">
                  <a:moveTo>
                    <a:pt x="5994" y="0"/>
                  </a:moveTo>
                  <a:lnTo>
                    <a:pt x="0" y="23751"/>
                  </a:lnTo>
                  <a:lnTo>
                    <a:pt x="22590" y="7837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76600" y="1686300"/>
              <a:ext cx="414925" cy="507125"/>
            </a:xfrm>
            <a:custGeom>
              <a:avLst/>
              <a:gdLst/>
              <a:ahLst/>
              <a:cxnLst/>
              <a:rect l="l" t="t" r="r" b="b"/>
              <a:pathLst>
                <a:path w="16597" h="20285" extrusionOk="0">
                  <a:moveTo>
                    <a:pt x="16597" y="0"/>
                  </a:moveTo>
                  <a:lnTo>
                    <a:pt x="1" y="12447"/>
                  </a:lnTo>
                  <a:lnTo>
                    <a:pt x="16597" y="20284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rgbClr val="249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853550" y="1657725"/>
              <a:ext cx="437975" cy="339775"/>
            </a:xfrm>
            <a:custGeom>
              <a:avLst/>
              <a:gdLst/>
              <a:ahLst/>
              <a:cxnLst/>
              <a:rect l="l" t="t" r="r" b="b"/>
              <a:pathLst>
                <a:path w="17519" h="13591" extrusionOk="0">
                  <a:moveTo>
                    <a:pt x="0" y="0"/>
                  </a:moveTo>
                  <a:lnTo>
                    <a:pt x="923" y="13590"/>
                  </a:lnTo>
                  <a:lnTo>
                    <a:pt x="17519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6775" y="1657725"/>
              <a:ext cx="149850" cy="933550"/>
            </a:xfrm>
            <a:custGeom>
              <a:avLst/>
              <a:gdLst/>
              <a:ahLst/>
              <a:cxnLst/>
              <a:rect l="l" t="t" r="r" b="b"/>
              <a:pathLst>
                <a:path w="5994" h="37342" extrusionOk="0">
                  <a:moveTo>
                    <a:pt x="5071" y="0"/>
                  </a:moveTo>
                  <a:lnTo>
                    <a:pt x="0" y="37341"/>
                  </a:lnTo>
                  <a:lnTo>
                    <a:pt x="5994" y="13590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rgbClr val="A7D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5945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 &amp; body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225600" y="1256267"/>
            <a:ext cx="106616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⏷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124" name="Google Shape;124;p5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25" name="Google Shape;125;p5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0870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">
  <p:cSld name="Text &amp; Imag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58995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138" name="Google Shape;138;p6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39" name="Google Shape;139;p6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44" name="Google Shape;144;p6"/>
          <p:cNvSpPr txBox="1">
            <a:spLocks noGrp="1"/>
          </p:cNvSpPr>
          <p:nvPr>
            <p:ph type="subTitle" idx="1"/>
          </p:nvPr>
        </p:nvSpPr>
        <p:spPr>
          <a:xfrm>
            <a:off x="58995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45" name="Google Shape;145;p6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46" name="Google Shape;146;p6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12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178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8178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7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61" name="Google Shape;161;p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71" name="Google Shape;171;p7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72" name="Google Shape;172;p7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7165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9F169-E2E2-45B3-B3FE-4E928714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AA40-E5AC-4342-983B-097DAAA4E3FF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97407-4F65-4AB4-9226-239CE582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CC7CB-D750-4A41-B3F7-8929D163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83D26-F32F-4438-BAE5-5A6C7900A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083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5AD6-789A-40C8-AE50-081F7DC38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75859-7E37-457A-90F4-BC125ED78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AC5CE-79E4-49B3-A781-D123450D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CD31E-B538-4188-B79E-111D7A37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674BB-52AA-4F19-9515-354D9D05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40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0EAD-EA7E-46CD-A984-5738504D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7217B-C17F-4292-98F7-996F88A66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BDE12-7ADD-4F66-921B-64049C6D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1F33B-2A0B-46AC-87F9-A7343B23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3D1D8-9101-438A-8892-808495DF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8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EE25C-29E5-4849-A729-9F495DD7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F9C8-524A-4397-8162-E00369367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9EEA6-C5BD-4266-BF62-27C8FB030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81437-7A7A-4779-824A-23565DCA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3175A-09A3-4E4A-BE04-08BA24F8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6C3A5-C181-4806-97F2-4F269643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gradFill flip="none" rotWithShape="1">
          <a:gsLst>
            <a:gs pos="0">
              <a:srgbClr val="FAE2E1"/>
            </a:gs>
            <a:gs pos="100000">
              <a:srgbClr val="E0E0E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"/>
          <p:cNvSpPr/>
          <p:nvPr/>
        </p:nvSpPr>
        <p:spPr>
          <a:xfrm>
            <a:off x="-38098" y="2362200"/>
            <a:ext cx="11620500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6518" y="3068"/>
                </a:moveTo>
                <a:cubicBezTo>
                  <a:pt x="6839" y="2784"/>
                  <a:pt x="7101" y="3243"/>
                  <a:pt x="7277" y="3151"/>
                </a:cubicBezTo>
                <a:cubicBezTo>
                  <a:pt x="7409" y="3115"/>
                  <a:pt x="7563" y="2590"/>
                  <a:pt x="7615" y="2771"/>
                </a:cubicBezTo>
                <a:cubicBezTo>
                  <a:pt x="7723" y="2872"/>
                  <a:pt x="7831" y="3503"/>
                  <a:pt x="7804" y="3602"/>
                </a:cubicBezTo>
                <a:cubicBezTo>
                  <a:pt x="7776" y="3701"/>
                  <a:pt x="8132" y="4053"/>
                  <a:pt x="8158" y="4235"/>
                </a:cubicBezTo>
                <a:cubicBezTo>
                  <a:pt x="8183" y="4417"/>
                  <a:pt x="8367" y="4733"/>
                  <a:pt x="8475" y="4811"/>
                </a:cubicBezTo>
                <a:cubicBezTo>
                  <a:pt x="8583" y="4888"/>
                  <a:pt x="8632" y="4877"/>
                  <a:pt x="8804" y="4702"/>
                </a:cubicBezTo>
                <a:cubicBezTo>
                  <a:pt x="8975" y="4527"/>
                  <a:pt x="9290" y="3845"/>
                  <a:pt x="9504" y="3761"/>
                </a:cubicBezTo>
                <a:cubicBezTo>
                  <a:pt x="9719" y="3676"/>
                  <a:pt x="10047" y="2734"/>
                  <a:pt x="10161" y="2810"/>
                </a:cubicBezTo>
                <a:cubicBezTo>
                  <a:pt x="10276" y="2887"/>
                  <a:pt x="10267" y="3668"/>
                  <a:pt x="10380" y="3666"/>
                </a:cubicBezTo>
                <a:cubicBezTo>
                  <a:pt x="10494" y="3663"/>
                  <a:pt x="10791" y="3680"/>
                  <a:pt x="10935" y="3587"/>
                </a:cubicBezTo>
                <a:cubicBezTo>
                  <a:pt x="11080" y="3493"/>
                  <a:pt x="11238" y="4028"/>
                  <a:pt x="11345" y="4048"/>
                </a:cubicBezTo>
                <a:cubicBezTo>
                  <a:pt x="11452" y="4259"/>
                  <a:pt x="11729" y="4500"/>
                  <a:pt x="11827" y="4459"/>
                </a:cubicBezTo>
                <a:cubicBezTo>
                  <a:pt x="11925" y="4417"/>
                  <a:pt x="12199" y="4994"/>
                  <a:pt x="12335" y="4970"/>
                </a:cubicBezTo>
                <a:cubicBezTo>
                  <a:pt x="12471" y="4945"/>
                  <a:pt x="12408" y="4501"/>
                  <a:pt x="12643" y="4311"/>
                </a:cubicBezTo>
                <a:cubicBezTo>
                  <a:pt x="12878" y="4120"/>
                  <a:pt x="12969" y="4533"/>
                  <a:pt x="13092" y="4299"/>
                </a:cubicBezTo>
                <a:cubicBezTo>
                  <a:pt x="13216" y="4065"/>
                  <a:pt x="13442" y="4982"/>
                  <a:pt x="13685" y="4607"/>
                </a:cubicBezTo>
                <a:cubicBezTo>
                  <a:pt x="14436" y="4288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195" y="13170"/>
                  <a:pt x="1277" y="12530"/>
                </a:cubicBezTo>
                <a:cubicBezTo>
                  <a:pt x="1358" y="11891"/>
                  <a:pt x="1483" y="11488"/>
                  <a:pt x="1593" y="10947"/>
                </a:cubicBezTo>
                <a:cubicBezTo>
                  <a:pt x="1703" y="10407"/>
                  <a:pt x="1727" y="9721"/>
                  <a:pt x="1937" y="9285"/>
                </a:cubicBezTo>
                <a:cubicBezTo>
                  <a:pt x="2559" y="8851"/>
                  <a:pt x="2202" y="8685"/>
                  <a:pt x="2454" y="8415"/>
                </a:cubicBezTo>
                <a:cubicBezTo>
                  <a:pt x="2618" y="8305"/>
                  <a:pt x="2833" y="9017"/>
                  <a:pt x="2829" y="8628"/>
                </a:cubicBezTo>
                <a:cubicBezTo>
                  <a:pt x="2826" y="8239"/>
                  <a:pt x="3373" y="9937"/>
                  <a:pt x="3375" y="9404"/>
                </a:cubicBezTo>
                <a:cubicBezTo>
                  <a:pt x="3558" y="9356"/>
                  <a:pt x="3368" y="8563"/>
                  <a:pt x="3502" y="8438"/>
                </a:cubicBezTo>
                <a:cubicBezTo>
                  <a:pt x="3598" y="8328"/>
                  <a:pt x="3542" y="7734"/>
                  <a:pt x="3627" y="7671"/>
                </a:cubicBezTo>
                <a:cubicBezTo>
                  <a:pt x="3712" y="7608"/>
                  <a:pt x="4134" y="8076"/>
                  <a:pt x="4127" y="7302"/>
                </a:cubicBezTo>
                <a:cubicBezTo>
                  <a:pt x="4120" y="6529"/>
                  <a:pt x="4563" y="6525"/>
                  <a:pt x="4717" y="6078"/>
                </a:cubicBezTo>
                <a:cubicBezTo>
                  <a:pt x="4871" y="5631"/>
                  <a:pt x="4927" y="4613"/>
                  <a:pt x="5051" y="4620"/>
                </a:cubicBezTo>
                <a:cubicBezTo>
                  <a:pt x="5174" y="4627"/>
                  <a:pt x="5423" y="3661"/>
                  <a:pt x="5531" y="3547"/>
                </a:cubicBezTo>
                <a:cubicBezTo>
                  <a:pt x="5618" y="3400"/>
                  <a:pt x="6019" y="2722"/>
                  <a:pt x="6086" y="2424"/>
                </a:cubicBezTo>
                <a:cubicBezTo>
                  <a:pt x="6177" y="2083"/>
                  <a:pt x="6360" y="3209"/>
                  <a:pt x="6518" y="3068"/>
                </a:cubicBezTo>
                <a:close/>
              </a:path>
            </a:pathLst>
          </a:custGeom>
          <a:solidFill>
            <a:srgbClr val="E0E0E0">
              <a:alpha val="47000"/>
            </a:srgbClr>
          </a:solidFill>
          <a:ln w="25400"/>
        </p:spPr>
        <p:txBody>
          <a:bodyPr lIns="0" tIns="0" rIns="0" bIns="0" anchor="ctr"/>
          <a:lstStyle/>
          <a:p>
            <a:endParaRPr sz="2400" dirty="0"/>
          </a:p>
        </p:txBody>
      </p:sp>
      <p:sp>
        <p:nvSpPr>
          <p:cNvPr id="25" name="Shape"/>
          <p:cNvSpPr/>
          <p:nvPr/>
        </p:nvSpPr>
        <p:spPr>
          <a:xfrm>
            <a:off x="-38097" y="5105401"/>
            <a:ext cx="12283856" cy="1798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38" extrusionOk="0">
                <a:moveTo>
                  <a:pt x="3556" y="3"/>
                </a:moveTo>
                <a:cubicBezTo>
                  <a:pt x="3745" y="-62"/>
                  <a:pt x="3862" y="1092"/>
                  <a:pt x="3950" y="965"/>
                </a:cubicBezTo>
                <a:cubicBezTo>
                  <a:pt x="4037" y="837"/>
                  <a:pt x="4276" y="1605"/>
                  <a:pt x="4373" y="1733"/>
                </a:cubicBezTo>
                <a:cubicBezTo>
                  <a:pt x="4489" y="1869"/>
                  <a:pt x="4606" y="2462"/>
                  <a:pt x="4664" y="2934"/>
                </a:cubicBezTo>
                <a:cubicBezTo>
                  <a:pt x="4722" y="3406"/>
                  <a:pt x="4694" y="3934"/>
                  <a:pt x="4796" y="3991"/>
                </a:cubicBezTo>
                <a:cubicBezTo>
                  <a:pt x="5111" y="4447"/>
                  <a:pt x="5029" y="3022"/>
                  <a:pt x="5153" y="3654"/>
                </a:cubicBezTo>
                <a:cubicBezTo>
                  <a:pt x="5277" y="4287"/>
                  <a:pt x="5404" y="4279"/>
                  <a:pt x="5529" y="4855"/>
                </a:cubicBezTo>
                <a:cubicBezTo>
                  <a:pt x="5655" y="5431"/>
                  <a:pt x="5692" y="3870"/>
                  <a:pt x="5821" y="4663"/>
                </a:cubicBezTo>
                <a:cubicBezTo>
                  <a:pt x="5949" y="5456"/>
                  <a:pt x="5987" y="6312"/>
                  <a:pt x="6159" y="6584"/>
                </a:cubicBezTo>
                <a:cubicBezTo>
                  <a:pt x="6331" y="6856"/>
                  <a:pt x="6394" y="5201"/>
                  <a:pt x="6629" y="5287"/>
                </a:cubicBezTo>
                <a:cubicBezTo>
                  <a:pt x="6865" y="5374"/>
                  <a:pt x="7012" y="5364"/>
                  <a:pt x="7177" y="5759"/>
                </a:cubicBezTo>
                <a:cubicBezTo>
                  <a:pt x="7342" y="6154"/>
                  <a:pt x="7439" y="7187"/>
                  <a:pt x="7620" y="7657"/>
                </a:cubicBezTo>
                <a:cubicBezTo>
                  <a:pt x="7801" y="8127"/>
                  <a:pt x="8101" y="8409"/>
                  <a:pt x="8263" y="8578"/>
                </a:cubicBezTo>
                <a:cubicBezTo>
                  <a:pt x="8425" y="8747"/>
                  <a:pt x="8517" y="8451"/>
                  <a:pt x="8591" y="8671"/>
                </a:cubicBezTo>
                <a:cubicBezTo>
                  <a:pt x="8665" y="8891"/>
                  <a:pt x="8564" y="9391"/>
                  <a:pt x="8707" y="9898"/>
                </a:cubicBezTo>
                <a:cubicBezTo>
                  <a:pt x="8793" y="9349"/>
                  <a:pt x="8827" y="8425"/>
                  <a:pt x="8996" y="8690"/>
                </a:cubicBezTo>
                <a:cubicBezTo>
                  <a:pt x="9727" y="7772"/>
                  <a:pt x="9494" y="10150"/>
                  <a:pt x="9679" y="10625"/>
                </a:cubicBezTo>
                <a:cubicBezTo>
                  <a:pt x="9864" y="11101"/>
                  <a:pt x="9859" y="11536"/>
                  <a:pt x="10104" y="11544"/>
                </a:cubicBezTo>
                <a:cubicBezTo>
                  <a:pt x="10302" y="12485"/>
                  <a:pt x="10304" y="12794"/>
                  <a:pt x="10574" y="11874"/>
                </a:cubicBezTo>
                <a:cubicBezTo>
                  <a:pt x="10739" y="12023"/>
                  <a:pt x="10931" y="10676"/>
                  <a:pt x="11088" y="10143"/>
                </a:cubicBezTo>
                <a:cubicBezTo>
                  <a:pt x="11245" y="9610"/>
                  <a:pt x="11353" y="9114"/>
                  <a:pt x="11518" y="8676"/>
                </a:cubicBezTo>
                <a:cubicBezTo>
                  <a:pt x="11682" y="8238"/>
                  <a:pt x="12114" y="9469"/>
                  <a:pt x="12216" y="9127"/>
                </a:cubicBezTo>
                <a:cubicBezTo>
                  <a:pt x="12446" y="9268"/>
                  <a:pt x="12758" y="7831"/>
                  <a:pt x="12980" y="8057"/>
                </a:cubicBezTo>
                <a:cubicBezTo>
                  <a:pt x="13124" y="7678"/>
                  <a:pt x="13291" y="6896"/>
                  <a:pt x="13409" y="6595"/>
                </a:cubicBezTo>
                <a:cubicBezTo>
                  <a:pt x="13528" y="6294"/>
                  <a:pt x="13781" y="5863"/>
                  <a:pt x="13900" y="5885"/>
                </a:cubicBezTo>
                <a:cubicBezTo>
                  <a:pt x="13991" y="5878"/>
                  <a:pt x="14571" y="5782"/>
                  <a:pt x="14696" y="6577"/>
                </a:cubicBezTo>
                <a:cubicBezTo>
                  <a:pt x="14806" y="7203"/>
                  <a:pt x="15295" y="5684"/>
                  <a:pt x="15502" y="6910"/>
                </a:cubicBezTo>
                <a:cubicBezTo>
                  <a:pt x="15755" y="8487"/>
                  <a:pt x="16150" y="3934"/>
                  <a:pt x="16277" y="5157"/>
                </a:cubicBezTo>
                <a:cubicBezTo>
                  <a:pt x="16548" y="4952"/>
                  <a:pt x="16415" y="3063"/>
                  <a:pt x="16526" y="3616"/>
                </a:cubicBezTo>
                <a:cubicBezTo>
                  <a:pt x="16997" y="5460"/>
                  <a:pt x="17194" y="1282"/>
                  <a:pt x="17375" y="897"/>
                </a:cubicBezTo>
                <a:cubicBezTo>
                  <a:pt x="17557" y="512"/>
                  <a:pt x="17520" y="1013"/>
                  <a:pt x="17615" y="1305"/>
                </a:cubicBezTo>
                <a:cubicBezTo>
                  <a:pt x="17710" y="1596"/>
                  <a:pt x="17802" y="2546"/>
                  <a:pt x="17945" y="2644"/>
                </a:cubicBezTo>
                <a:cubicBezTo>
                  <a:pt x="18089" y="2743"/>
                  <a:pt x="18241" y="2130"/>
                  <a:pt x="18477" y="1897"/>
                </a:cubicBezTo>
                <a:cubicBezTo>
                  <a:pt x="18659" y="1528"/>
                  <a:pt x="18856" y="3906"/>
                  <a:pt x="19046" y="4057"/>
                </a:cubicBezTo>
                <a:cubicBezTo>
                  <a:pt x="19237" y="4208"/>
                  <a:pt x="19479" y="2100"/>
                  <a:pt x="19620" y="2805"/>
                </a:cubicBezTo>
                <a:cubicBezTo>
                  <a:pt x="19761" y="3509"/>
                  <a:pt x="20492" y="3073"/>
                  <a:pt x="20765" y="3949"/>
                </a:cubicBezTo>
                <a:cubicBezTo>
                  <a:pt x="21038" y="4824"/>
                  <a:pt x="21141" y="2956"/>
                  <a:pt x="21591" y="1439"/>
                </a:cubicBezTo>
                <a:cubicBezTo>
                  <a:pt x="21595" y="7450"/>
                  <a:pt x="21600" y="12332"/>
                  <a:pt x="21593" y="21538"/>
                </a:cubicBezTo>
                <a:lnTo>
                  <a:pt x="24" y="21424"/>
                </a:lnTo>
                <a:cubicBezTo>
                  <a:pt x="31" y="12142"/>
                  <a:pt x="8" y="9647"/>
                  <a:pt x="0" y="4405"/>
                </a:cubicBezTo>
                <a:cubicBezTo>
                  <a:pt x="461" y="4866"/>
                  <a:pt x="803" y="5201"/>
                  <a:pt x="979" y="3318"/>
                </a:cubicBezTo>
                <a:cubicBezTo>
                  <a:pt x="1259" y="3695"/>
                  <a:pt x="1427" y="3822"/>
                  <a:pt x="1590" y="3943"/>
                </a:cubicBezTo>
                <a:cubicBezTo>
                  <a:pt x="1753" y="4063"/>
                  <a:pt x="1786" y="3686"/>
                  <a:pt x="1957" y="4039"/>
                </a:cubicBezTo>
                <a:cubicBezTo>
                  <a:pt x="2206" y="3670"/>
                  <a:pt x="2361" y="2381"/>
                  <a:pt x="2474" y="2838"/>
                </a:cubicBezTo>
                <a:cubicBezTo>
                  <a:pt x="2587" y="3294"/>
                  <a:pt x="2568" y="3967"/>
                  <a:pt x="2681" y="3943"/>
                </a:cubicBezTo>
                <a:cubicBezTo>
                  <a:pt x="3025" y="3910"/>
                  <a:pt x="2884" y="2806"/>
                  <a:pt x="2944" y="2405"/>
                </a:cubicBezTo>
                <a:cubicBezTo>
                  <a:pt x="3003" y="2005"/>
                  <a:pt x="3113" y="2013"/>
                  <a:pt x="3198" y="1493"/>
                </a:cubicBezTo>
                <a:cubicBezTo>
                  <a:pt x="3339" y="468"/>
                  <a:pt x="3368" y="67"/>
                  <a:pt x="3556" y="3"/>
                </a:cubicBezTo>
                <a:close/>
              </a:path>
            </a:pathLst>
          </a:custGeom>
          <a:solidFill>
            <a:srgbClr val="515151"/>
          </a:solidFill>
          <a:ln w="25400"/>
        </p:spPr>
        <p:txBody>
          <a:bodyPr lIns="0" tIns="0" rIns="0" bIns="0" anchor="ctr"/>
          <a:lstStyle/>
          <a:p>
            <a:endParaRPr sz="2400" dirty="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244940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41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41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876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88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84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77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72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1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1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B1C49-2B3E-4628-84B5-29B8308F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A5C37-8080-4864-ACB6-100649900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56729-B663-4DF5-A4D1-703F3AD96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7C1C2-8E56-402C-9303-3200DE99D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67E66A-B0D3-4045-AAE5-C46B0FF38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516204-C88F-4114-9065-952A964B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D8021C-1C48-483D-B246-354F7925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6ABE5-88E1-4778-8D5B-0054FCF1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3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16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91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950971" y="1908640"/>
            <a:ext cx="514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950967" y="2628967"/>
            <a:ext cx="4653600" cy="25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86992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94" indent="0" algn="ctr">
              <a:buNone/>
              <a:defRPr sz="1625"/>
            </a:lvl2pPr>
            <a:lvl3pPr marL="742987" indent="0" algn="ctr">
              <a:buNone/>
              <a:defRPr sz="1463"/>
            </a:lvl3pPr>
            <a:lvl4pPr marL="1114481" indent="0" algn="ctr">
              <a:buNone/>
              <a:defRPr sz="1300"/>
            </a:lvl4pPr>
            <a:lvl5pPr marL="1485974" indent="0" algn="ctr">
              <a:buNone/>
              <a:defRPr sz="1300"/>
            </a:lvl5pPr>
            <a:lvl6pPr marL="1857468" indent="0" algn="ctr">
              <a:buNone/>
              <a:defRPr sz="1300"/>
            </a:lvl6pPr>
            <a:lvl7pPr marL="2228962" indent="0" algn="ctr">
              <a:buNone/>
              <a:defRPr sz="1300"/>
            </a:lvl7pPr>
            <a:lvl8pPr marL="2600455" indent="0" algn="ctr">
              <a:buNone/>
              <a:defRPr sz="1300"/>
            </a:lvl8pPr>
            <a:lvl9pPr marL="2971949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1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9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6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9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7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61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4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847743" y="440638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1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8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BAAA-539F-43C4-ADE5-17881C5D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779BE-3315-45B0-86C0-E2D1FE5B8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9CCFD1-0453-47AF-B7DC-17D81BFF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18580-AA6C-448E-90D6-ADDC665C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124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06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1" y="987431"/>
            <a:ext cx="6172201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81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1" y="987431"/>
            <a:ext cx="6172201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94" indent="0">
              <a:buNone/>
              <a:defRPr sz="2275"/>
            </a:lvl2pPr>
            <a:lvl3pPr marL="742987" indent="0">
              <a:buNone/>
              <a:defRPr sz="1950"/>
            </a:lvl3pPr>
            <a:lvl4pPr marL="1114481" indent="0">
              <a:buNone/>
              <a:defRPr sz="1625"/>
            </a:lvl4pPr>
            <a:lvl5pPr marL="1485974" indent="0">
              <a:buNone/>
              <a:defRPr sz="1625"/>
            </a:lvl5pPr>
            <a:lvl6pPr marL="1857468" indent="0">
              <a:buNone/>
              <a:defRPr sz="1625"/>
            </a:lvl6pPr>
            <a:lvl7pPr marL="2228962" indent="0">
              <a:buNone/>
              <a:defRPr sz="1625"/>
            </a:lvl7pPr>
            <a:lvl8pPr marL="2600455" indent="0">
              <a:buNone/>
              <a:defRPr sz="1625"/>
            </a:lvl8pPr>
            <a:lvl9pPr marL="2971949" indent="0">
              <a:buNone/>
              <a:defRPr sz="16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25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0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78">
                <a:solidFill>
                  <a:srgbClr val="7F7F7F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413" b="1">
                <a:solidFill>
                  <a:schemeClr val="bg1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6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3" b="0">
                <a:solidFill>
                  <a:schemeClr val="accent3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170">
                <a:solidFill>
                  <a:schemeClr val="tx1">
                    <a:lumMod val="50000"/>
                    <a:lumOff val="50000"/>
                  </a:schemeClr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633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5116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15139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27" name="Google Shape;27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90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23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474797-C518-4738-AA4B-DA7A1FE13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22F60F-AC00-4EF0-863A-26E893CD9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005ED-7088-4A9D-A2C2-66E2E477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257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5" name="Google Shape;45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6" name="Google Shape;46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87811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8307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5915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455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" name="Google Shape;6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0" name="Google Shape;70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" name="Google Shape;71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" name="Google Shape;72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9793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14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4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4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9" name="Google Shape;79;p14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265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3" name="Google Shape;83;p1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4" name="Google Shape;84;p1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87261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" name="Google Shape;88;p16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89" name="Google Shape;89;p1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70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6" name="Google Shape;96;p1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" name="Google Shape;97;p1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17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6214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3" name="Google Shape;11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19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4624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61EB-88DC-474D-B6FD-A486A01A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D617C-5E8C-45C3-BC28-D70575CE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7EA59-A643-461C-BA23-09F4A5815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043E7-22E2-4236-8659-1DCDA81D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753CE-5FFB-4073-B8B1-148D4C96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CDD13-4747-437F-89F3-2BB48682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47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28" name="Google Shape;128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9" name="Google Shape;129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69936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2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4" name="Google Shape;134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6416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0" name="Google Shape;140;p22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141" name="Google Shape;141;p22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3744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8" name="Google Shape;148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9" name="Google Shape;149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031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54" name="Google Shape;154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24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2982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" name="Google Shape;160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1" name="Google Shape;161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872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" name="Google Shape;167;p2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8" name="Google Shape;168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26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2" name="Google Shape;172;p26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7990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 hasCustomPrompt="1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 idx="2" hasCustomPrompt="1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title" idx="4" hasCustomPrompt="1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82" name="Google Shape;182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3" name="Google Shape;183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36008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" name="Google Shape;187;p28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88" name="Google Shape;188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8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2" name="Google Shape;192;p28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93" name="Google Shape;193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677172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34" name="Google Shape;234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9629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9AD05-4FB2-42B6-AD2F-0B9E15A5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0BD629-B8D0-43BA-AACC-D3E9F356E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856BC-60D3-4A4A-B236-87BBE12EA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4EA7F-79DE-41C5-9C71-A125023A6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E6D66-3BBE-4C1E-B51B-EFCFB5B8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10280-5B4C-48A5-8427-A3409134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55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36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246" name="Google Shape;246;p3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36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69358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" name="Google Shape;259;p3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0" name="Google Shape;260;p3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38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8708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8189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6339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241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325A7-8C68-4C58-AE57-41BF159CB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4AB86-2340-4D8F-BA17-E17091AA048E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C6FA3-FA83-4DA9-8273-48B88747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0952B-7809-4524-9D6B-4922D7BB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5B006-5806-436D-97A5-F04187F51C0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4062479"/>
      </p:ext>
    </p:extLst>
  </p:cSld>
  <p:clrMapOvr>
    <a:masterClrMapping/>
  </p:clrMapOvr>
  <p:transition spd="slow">
    <p:push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9A538-B194-4A6D-A679-7F2BFCC7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9C79E-6BE6-4B5A-BFCD-EA4FAB09D3D4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96E9F-CB22-401A-921C-FB5EB79A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E4C83-36F5-47DC-A6D8-C3E8BC50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6F4F-9C63-4998-AEC8-5A579072DE6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235638"/>
      </p:ext>
    </p:extLst>
  </p:cSld>
  <p:clrMapOvr>
    <a:masterClrMapping/>
  </p:clrMapOvr>
  <p:transition spd="slow">
    <p:push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69AF5-BBD6-421A-9B93-68057D7E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38E9F-88D7-45B0-8694-7BC06D05A562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32007-AE79-4B2C-8159-1ED48DA2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F6576-F3A3-4A21-B3BF-D0E31CE02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02849-6362-44F3-9039-A8336F21C27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6111284"/>
      </p:ext>
    </p:extLst>
  </p:cSld>
  <p:clrMapOvr>
    <a:masterClrMapping/>
  </p:clrMapOvr>
  <p:transition spd="slow">
    <p:push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D57D90-9F18-4FBF-AE95-BBFAF067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DC19F-D3AE-4F13-BBAA-7CDC16B1C020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CAFDBC-04FB-4C7F-A1B2-8EAAF2110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7D2756-A1A8-4585-B9BA-6C2B56E6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F55CA-3C09-4D07-A6FD-A9FA27517D7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7012148"/>
      </p:ext>
    </p:extLst>
  </p:cSld>
  <p:clrMapOvr>
    <a:masterClrMapping/>
  </p:clrMapOvr>
  <p:transition spd="slow">
    <p:push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72E4AF-FA1A-422C-A139-58886A13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425E-26C1-40B8-97F9-8CA00C49247F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2AB4862-6922-4FCC-96F7-1C0DD59A0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F1CBD8-6AEF-469A-9F82-5798826C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05E5A-5E47-4A40-8D9D-E3A26C95FA4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774870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1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26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5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84.xml"/><Relationship Id="rId28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31" Type="http://schemas.openxmlformats.org/officeDocument/2006/relationships/theme" Target="../theme/theme14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188.xml"/><Relationship Id="rId30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87D28-46E0-4D36-B06E-CFAD5F61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384A7-7E0D-4006-AD37-A2057D297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4965F-90C6-40D7-8D84-580E2356E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E077A-7EEE-4C4D-9B4A-CD6C7E19533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F0B36-51D3-46AB-B852-298155A8E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A87A2-5CA5-4E26-A9F1-6BB7D134D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84A4A-6DA3-440A-AB97-732B6B6E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0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1A2BA533-E50A-4F9A-945D-57FE1F2C4A9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  <a:endParaRPr lang="ar-AE" altLang="en-US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DE6665EC-559D-4B63-9CC3-BC07D39E41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  <a:endParaRPr lang="ar-AE" alt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DEA342-C813-4ABB-A068-862402509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884B6-D239-4991-9356-129E4CD7DC4A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29618E-E8DB-407E-97B5-DF2CF7E01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456F34-3091-4FBD-A1F2-681F82EAC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3E4B53-2816-4807-8C94-B5375E962EE0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67855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عنصر نائب للعنوان 1">
            <a:extLst>
              <a:ext uri="{FF2B5EF4-FFF2-40B4-BE49-F238E27FC236}">
                <a16:creationId xmlns:a16="http://schemas.microsoft.com/office/drawing/2014/main" id="{660D46AF-8321-432F-A306-6A0F09A920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  <a:endParaRPr lang="ar-AE" altLang="en-US"/>
          </a:p>
        </p:txBody>
      </p:sp>
      <p:sp>
        <p:nvSpPr>
          <p:cNvPr id="2051" name="عنصر نائب للنص 2">
            <a:extLst>
              <a:ext uri="{FF2B5EF4-FFF2-40B4-BE49-F238E27FC236}">
                <a16:creationId xmlns:a16="http://schemas.microsoft.com/office/drawing/2014/main" id="{1A626BE5-EBA1-4849-8A53-D2DEDD6B51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  <a:endParaRPr lang="ar-AE" alt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0FFBAE-E23D-4D7B-898F-9DD18BD98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7CC5C5-F076-4190-9720-22B4403B46BF}" type="datetimeFigureOut">
              <a:rPr lang="ar-AE"/>
              <a:pPr>
                <a:defRPr/>
              </a:pPr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C413D4-141A-48AE-B7A4-D258B4465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E5DC2A-0D85-47E8-9C6C-BF00F033F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D033386-5B28-4595-B4F1-B135A6674B07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54795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9BC77-F750-4A19-AB1A-CFE466801719}" type="datetimeFigureOut">
              <a:rPr lang="ar-AE" smtClean="0"/>
              <a:pPr/>
              <a:t>05/07/1443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FA8A6-DA7D-471D-A714-0E5E543121E1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5185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E707B68-F710-4285-8287-E0B242B91F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9DB4B83-5860-4F1F-A178-ED6C5117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E31A4-1567-45E6-8AD7-807ADB9EE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D42FC4-5F50-4DC3-BFC0-882D4AFA9E7A}" type="datetime1">
              <a:rPr lang="en-GB"/>
              <a:pPr>
                <a:defRPr/>
              </a:pPr>
              <a:t>06/02/2022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EA791-C103-417F-B1A9-7E6CA2F2D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16D85-8521-432D-ABEC-3BA20D709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E4F31F-E88F-4CE5-AE51-C9F129EB3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8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7471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  <p:sldLayoutId id="2147483888" r:id="rId27"/>
    <p:sldLayoutId id="2147483889" r:id="rId28"/>
    <p:sldLayoutId id="2147483890" r:id="rId29"/>
    <p:sldLayoutId id="2147483891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5376D7-325B-4115-8B63-10E54995A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D47E2-0106-4E80-9B63-68D8B9CB6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41E7A-1407-42A5-B1C9-87354ACC0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8B06-FA65-4DDE-8AFA-27C4B62A5B86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C0BB5-57EB-414B-A4A3-C065D8C61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A07E6-451E-41A9-9757-130975EAB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C728-9114-414B-8657-6602C1404D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038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352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 smtClean="0"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FB3F53-1360-441E-A88B-28770E721B6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 panose="020F050202020403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30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  <a:sym typeface="Calibri" panose="020F05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  <a:sym typeface="Calibri" panose="020F0502020204030204" pitchFamily="34" charset="0"/>
        </a:defRPr>
      </a:lvl1pPr>
      <a:lvl2pPr marL="723900" indent="-2667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  <a:sym typeface="Calibri" panose="020F0502020204030204" pitchFamily="34" charset="0"/>
        </a:defRPr>
      </a:lvl2pPr>
      <a:lvl3pPr marL="1233488" indent="-31908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  <a:sym typeface="Calibri" panose="020F0502020204030204" pitchFamily="34" charset="0"/>
        </a:defRPr>
      </a:lvl3pPr>
      <a:lvl4pPr marL="1727200" indent="-355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  <a:sym typeface="Calibri" panose="020F0502020204030204" pitchFamily="34" charset="0"/>
        </a:defRPr>
      </a:lvl4pPr>
      <a:lvl5pPr marL="2184400" indent="-355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●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○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■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●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○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■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●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○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■"/>
              <a:defRPr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781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4D0E50-BED5-4CA8-8752-276240C792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fld id="{52DE855B-433B-4567-B6EF-92972C25C087}" type="datetimeFigureOut">
              <a:rPr lang="zh-CN" altLang="en-US" smtClean="0"/>
              <a:t>2022/2/6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fld id="{E42DEB14-F6FE-4F58-B1D2-5733AA0B40E9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6" cstate="screen"/>
          <a:srcRect l="18285" t="45000" r="58174"/>
          <a:stretch>
            <a:fillRect/>
          </a:stretch>
        </p:blipFill>
        <p:spPr>
          <a:xfrm>
            <a:off x="0" y="4853302"/>
            <a:ext cx="2499360" cy="20046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7" cstate="screen"/>
          <a:srcRect/>
          <a:stretch>
            <a:fillRect/>
          </a:stretch>
        </p:blipFill>
        <p:spPr>
          <a:xfrm>
            <a:off x="0" y="5181606"/>
            <a:ext cx="1570262" cy="16862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8" cstate="screen"/>
          <a:srcRect/>
          <a:stretch>
            <a:fillRect/>
          </a:stretch>
        </p:blipFill>
        <p:spPr>
          <a:xfrm rot="10800000">
            <a:off x="9179380" y="0"/>
            <a:ext cx="3012622" cy="18999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9" cstate="screen"/>
          <a:srcRect/>
          <a:stretch>
            <a:fillRect/>
          </a:stretch>
        </p:blipFill>
        <p:spPr>
          <a:xfrm rot="10800000">
            <a:off x="10431289" y="-1"/>
            <a:ext cx="1760713" cy="14122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0" cstate="screen"/>
          <a:srcRect/>
          <a:stretch>
            <a:fillRect/>
          </a:stretch>
        </p:blipFill>
        <p:spPr>
          <a:xfrm flipH="1">
            <a:off x="0" y="0"/>
            <a:ext cx="934065" cy="10898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1" cstate="screen"/>
          <a:srcRect/>
          <a:stretch>
            <a:fillRect/>
          </a:stretch>
        </p:blipFill>
        <p:spPr>
          <a:xfrm flipH="1">
            <a:off x="10923641" y="59341"/>
            <a:ext cx="1268361" cy="64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1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74298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j-cs"/>
        </a:defRPr>
      </a:lvl1pPr>
    </p:titleStyle>
    <p:bodyStyle>
      <a:lvl1pPr marL="185746" indent="-185746" algn="l" defTabSz="742987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1pPr>
      <a:lvl2pPr marL="55724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2pPr>
      <a:lvl3pPr marL="928734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3pPr>
      <a:lvl4pPr marL="1300228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4pPr>
      <a:lvl5pPr marL="1671722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5pPr>
      <a:lvl6pPr marL="2043215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709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20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696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87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81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7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68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455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949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765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9" r:id="rId24"/>
    <p:sldLayoutId id="2147483770" r:id="rId25"/>
    <p:sldLayoutId id="2147483771" r:id="rId26"/>
    <p:sldLayoutId id="2147483773" r:id="rId27"/>
    <p:sldLayoutId id="2147483774" r:id="rId28"/>
    <p:sldLayoutId id="2147483775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43DB668-9CD8-4331-8FDB-855FEFF3D1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77358666-07E1-4F53-901C-701359F67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4FAF8-4041-4062-8312-C3B28A8DC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73ADEC-FCC2-4099-BAD5-3231CC41EF78}" type="datetime1">
              <a:rPr lang="en-GB"/>
              <a:pPr>
                <a:defRPr/>
              </a:pPr>
              <a:t>06/02/2022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713F-64CB-4916-AF37-F38A0E9EA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1264B-4416-4BF5-BE1B-FEE242BA7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2C5A92-6656-43B4-B9B2-01150388D34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7839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push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B4510-893B-4E42-B510-DC00A2AB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397A8-CC0A-45E3-BE28-6548F6765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54E56-3A03-480C-8CA1-C9DB452C0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A2D16-4571-407F-A8D3-7AD1AFC0EB20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DF585-3EF1-4427-A7C7-C25169947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565C0-14BE-4832-BE44-2C24A4362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4395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30.jpe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17" Type="http://schemas.openxmlformats.org/officeDocument/2006/relationships/image" Target="../media/image29.jpeg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20" Type="http://schemas.openxmlformats.org/officeDocument/2006/relationships/audio" Target="NUL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microsoft.com/office/2007/relationships/hdphoto" Target="../media/hdphoto3.wdp"/><Relationship Id="rId10" Type="http://schemas.openxmlformats.org/officeDocument/2006/relationships/image" Target="../media/image24.png"/><Relationship Id="rId19" Type="http://schemas.openxmlformats.org/officeDocument/2006/relationships/image" Target="../media/image31.jpg"/><Relationship Id="rId4" Type="http://schemas.openxmlformats.org/officeDocument/2006/relationships/image" Target="../media/image19.gif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66.png"/><Relationship Id="rId5" Type="http://schemas.openxmlformats.org/officeDocument/2006/relationships/slide" Target="slide9.xml"/><Relationship Id="rId4" Type="http://schemas.openxmlformats.org/officeDocument/2006/relationships/image" Target="../media/image6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3.xml"/><Relationship Id="rId6" Type="http://schemas.microsoft.com/office/2007/relationships/hdphoto" Target="../media/hdphoto8.wdp"/><Relationship Id="rId5" Type="http://schemas.openxmlformats.org/officeDocument/2006/relationships/image" Target="../media/image66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4.xml"/><Relationship Id="rId6" Type="http://schemas.microsoft.com/office/2007/relationships/hdphoto" Target="../media/hdphoto8.wdp"/><Relationship Id="rId5" Type="http://schemas.openxmlformats.org/officeDocument/2006/relationships/image" Target="../media/image66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5.xml"/><Relationship Id="rId6" Type="http://schemas.microsoft.com/office/2007/relationships/hdphoto" Target="../media/hdphoto8.wdp"/><Relationship Id="rId5" Type="http://schemas.openxmlformats.org/officeDocument/2006/relationships/image" Target="../media/image6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microsoft.com/office/2007/relationships/hdphoto" Target="../media/hdphoto9.wdp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google.ae/url?sa=i&amp;rct=j&amp;q=&amp;esrc=s&amp;source=images&amp;cd=&amp;cad=rja&amp;uact=8&amp;ved=2ahUKEwjYhsr_8JTgAhVH0RoKHXGkB0cQjRx6BAgBEAU&amp;url=http://www.snyar.net/%D8%AA%D8%B9%D8%B1%D9%81-%D8%B9%D9%84%D9%89-%D8%B1%D9%8A%D8%A7%D8%B6%D8%A9-%D8%A7%D9%84%D8%AA%D8%B2%D8%AD%D9%84%D9%82-%D8%B9%D9%84%D9%89-%D8%A7%D9%84%D8%B1%D9%85%D8%A7%D9%84-%D9%81%D9%8A-%D8%B5%D8%AD/&amp;psig=AOvVaw3GOuPkLFwi-As5CHt0aWaJ&amp;ust=1548916294528463" TargetMode="External"/><Relationship Id="rId1" Type="http://schemas.openxmlformats.org/officeDocument/2006/relationships/slideLayout" Target="../slideLayouts/slideLayout145.xml"/><Relationship Id="rId5" Type="http://schemas.microsoft.com/office/2007/relationships/hdphoto" Target="../media/hdphoto10.wdp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4.jp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google.ae/url?sa=i&amp;rct=j&amp;q=&amp;esrc=s&amp;source=images&amp;cd=&amp;cad=rja&amp;uact=8&amp;ved=2ahUKEwjYhsr_8JTgAhVH0RoKHXGkB0cQjRx6BAgBEAU&amp;url=http://www.snyar.net/%D8%AA%D8%B9%D8%B1%D9%81-%D8%B9%D9%84%D9%89-%D8%B1%D9%8A%D8%A7%D8%B6%D8%A9-%D8%A7%D9%84%D8%AA%D8%B2%D8%AD%D9%84%D9%82-%D8%B9%D9%84%D9%89-%D8%A7%D9%84%D8%B1%D9%85%D8%A7%D9%84-%D9%81%D9%8A-%D8%B5%D8%AD/&amp;psig=AOvVaw3GOuPkLFwi-As5CHt0aWaJ&amp;ust=1548916294528463" TargetMode="External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79.gif"/><Relationship Id="rId4" Type="http://schemas.openxmlformats.org/officeDocument/2006/relationships/image" Target="../media/image8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ae/url?sa=i&amp;rct=j&amp;q=&amp;esrc=s&amp;source=images&amp;cd=&amp;cad=rja&amp;uact=8&amp;ved=2ahUKEwi9q7rZnPPdAhVMxIUKHbg8Co0QjRx6BAgBEAU&amp;url=http://forum.kooora.com/f.aspx?t=36031944&amp;psig=AOvVaw0WHBJu30HI8X2su0w7lygL&amp;ust=1538963698869202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08.png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5" Type="http://schemas.microsoft.com/office/2007/relationships/hdphoto" Target="../media/hdphoto13.wdp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5.png"/><Relationship Id="rId4" Type="http://schemas.openxmlformats.org/officeDocument/2006/relationships/image" Target="../media/image114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117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://www.pngall.com/television-png" TargetMode="External"/><Relationship Id="rId5" Type="http://schemas.openxmlformats.org/officeDocument/2006/relationships/image" Target="../media/image1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51.xml"/><Relationship Id="rId5" Type="http://schemas.openxmlformats.org/officeDocument/2006/relationships/image" Target="../media/image122.png"/><Relationship Id="rId4" Type="http://schemas.openxmlformats.org/officeDocument/2006/relationships/image" Target="../media/image121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hyperlink" Target="https://www.google.ae/url?sa=i&amp;url=https://twitter.com/amna_alhammadii/status/1239501656942927872/photo/1&amp;psig=AOvVaw1y7esiPMP7hX6_9DBJffcI&amp;ust=1584950067104000&amp;source=images&amp;cd=vfe&amp;ved=0CAIQjRxqFwoTCPjJ0aPNregCFQAAAAAdAAAAABAD" TargetMode="Externa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Relationship Id="rId6" Type="http://schemas.microsoft.com/office/2007/relationships/hdphoto" Target="../media/hdphoto6.wdp"/><Relationship Id="rId11" Type="http://schemas.openxmlformats.org/officeDocument/2006/relationships/image" Target="../media/image53.jpeg"/><Relationship Id="rId5" Type="http://schemas.openxmlformats.org/officeDocument/2006/relationships/image" Target="../media/image48.png"/><Relationship Id="rId10" Type="http://schemas.openxmlformats.org/officeDocument/2006/relationships/image" Target="../media/image52.jpeg"/><Relationship Id="rId4" Type="http://schemas.microsoft.com/office/2007/relationships/hdphoto" Target="../media/hdphoto5.wdp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16.xml"/><Relationship Id="rId6" Type="http://schemas.openxmlformats.org/officeDocument/2006/relationships/slide" Target="slide13.xml"/><Relationship Id="rId5" Type="http://schemas.openxmlformats.org/officeDocument/2006/relationships/image" Target="../media/image62.png"/><Relationship Id="rId4" Type="http://schemas.openxmlformats.org/officeDocument/2006/relationships/slide" Target="slide11.xml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8E56EE-40CA-485A-84AF-02BD95B7D2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1891" y="23749"/>
            <a:ext cx="12188217" cy="6854601"/>
          </a:xfrm>
          <a:prstGeom prst="rect">
            <a:avLst/>
          </a:prstGeom>
        </p:spPr>
      </p:pic>
      <p:pic>
        <p:nvPicPr>
          <p:cNvPr id="18" name="Picture 17" descr="A picture containing cup, mug, coffee, vessel&#10;&#10;Description automatically generated">
            <a:extLst>
              <a:ext uri="{FF2B5EF4-FFF2-40B4-BE49-F238E27FC236}">
                <a16:creationId xmlns:a16="http://schemas.microsoft.com/office/drawing/2014/main" id="{CB97E410-6246-413B-8319-53E2434619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59" y="3250129"/>
            <a:ext cx="564108" cy="1055667"/>
          </a:xfrm>
          <a:prstGeom prst="rect">
            <a:avLst/>
          </a:prstGeom>
        </p:spPr>
      </p:pic>
      <p:pic>
        <p:nvPicPr>
          <p:cNvPr id="12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66542938-14F5-4C24-947D-47CBAA4F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650" y="3515267"/>
            <a:ext cx="977324" cy="7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EF1588B-C804-407B-8978-4D7922198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645" y="3627249"/>
            <a:ext cx="617903" cy="63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F99B9EF4-6508-4A4D-A34C-86EB70F92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9" y="2783215"/>
            <a:ext cx="977324" cy="7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3C7908-AE9A-4337-BE99-01F640951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321" y="4704279"/>
            <a:ext cx="3138743" cy="2096559"/>
          </a:xfrm>
          <a:prstGeom prst="rect">
            <a:avLst/>
          </a:prstGeom>
        </p:spPr>
      </p:pic>
      <p:pic>
        <p:nvPicPr>
          <p:cNvPr id="19" name="صورة 15">
            <a:extLst>
              <a:ext uri="{FF2B5EF4-FFF2-40B4-BE49-F238E27FC236}">
                <a16:creationId xmlns:a16="http://schemas.microsoft.com/office/drawing/2014/main" id="{A17DD464-19C7-4F10-BD3A-E5687818C4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16" y="2600351"/>
            <a:ext cx="929080" cy="1004411"/>
          </a:xfrm>
          <a:prstGeom prst="rect">
            <a:avLst/>
          </a:prstGeom>
        </p:spPr>
      </p:pic>
      <p:pic>
        <p:nvPicPr>
          <p:cNvPr id="20" name="صورة 18">
            <a:extLst>
              <a:ext uri="{FF2B5EF4-FFF2-40B4-BE49-F238E27FC236}">
                <a16:creationId xmlns:a16="http://schemas.microsoft.com/office/drawing/2014/main" id="{A198DF6E-50BA-41C9-85FA-34C55A575C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771" y="3490009"/>
            <a:ext cx="336939" cy="602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FAF2BE-3E13-4788-9569-D66B37D593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850" y="4795909"/>
            <a:ext cx="3138743" cy="2096559"/>
          </a:xfrm>
          <a:prstGeom prst="rect">
            <a:avLst/>
          </a:prstGeom>
        </p:spPr>
      </p:pic>
      <p:pic>
        <p:nvPicPr>
          <p:cNvPr id="22" name="Picture 47">
            <a:extLst>
              <a:ext uri="{FF2B5EF4-FFF2-40B4-BE49-F238E27FC236}">
                <a16:creationId xmlns:a16="http://schemas.microsoft.com/office/drawing/2014/main" id="{0F8219C1-8530-4094-8AC9-256751BCC3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1151" y="1130549"/>
            <a:ext cx="1686455" cy="5923477"/>
          </a:xfrm>
          <a:prstGeom prst="rect">
            <a:avLst/>
          </a:prstGeom>
        </p:spPr>
      </p:pic>
      <p:pic>
        <p:nvPicPr>
          <p:cNvPr id="1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87DC11C6-00EF-4A9C-B2F8-3FDC0452F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8" t="24633" b="27123"/>
          <a:stretch/>
        </p:blipFill>
        <p:spPr bwMode="auto">
          <a:xfrm rot="21104159">
            <a:off x="10377114" y="3362615"/>
            <a:ext cx="1602223" cy="107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close up of a flag&#10;&#10;Description automatically generated">
            <a:extLst>
              <a:ext uri="{FF2B5EF4-FFF2-40B4-BE49-F238E27FC236}">
                <a16:creationId xmlns:a16="http://schemas.microsoft.com/office/drawing/2014/main" id="{2AD57A10-ABDD-4710-8A00-55D173E40C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4" y="110209"/>
            <a:ext cx="2026970" cy="13011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C017D5-9977-46AC-A9DD-3A54F2BD0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513" y="166629"/>
            <a:ext cx="1525454" cy="137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F7440E-EBDD-4C66-AE2D-3832989AA0E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244" y="295198"/>
            <a:ext cx="1034146" cy="1133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F9E1D9-2B9C-403B-9840-40B64C38AB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95" y="57162"/>
            <a:ext cx="1034146" cy="1133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4C04FC07-3941-492A-8C37-D03E40D591A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 r="32675"/>
          <a:stretch/>
        </p:blipFill>
        <p:spPr>
          <a:xfrm>
            <a:off x="4238146" y="295199"/>
            <a:ext cx="1034146" cy="1133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BA86B10-B76A-4FD6-8269-E0EF4154E789}"/>
              </a:ext>
            </a:extLst>
          </p:cNvPr>
          <p:cNvSpPr txBox="1"/>
          <p:nvPr/>
        </p:nvSpPr>
        <p:spPr>
          <a:xfrm>
            <a:off x="2961602" y="1384454"/>
            <a:ext cx="597011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اليوم : 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الأثنين النشيط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التاريخ 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7/2/2022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الحصة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: </a:t>
            </a:r>
            <a:r>
              <a:rPr lang="ar-AE" sz="4000" b="1" dirty="0"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ar-AE" sz="4000" b="1" dirty="0">
                <a:solidFill>
                  <a:schemeClr val="bg1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الثانية</a:t>
            </a:r>
            <a:r>
              <a:rPr lang="ar-AE" sz="4000" b="1" dirty="0">
                <a:solidFill>
                  <a:srgbClr val="7030A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rgbClr val="7030A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Calibri" panose="020F0502020204030204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صفي الرائع :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الثالث الأساسي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المادة :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الدراسات الإجتماعية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20" name="whoosh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2E27EF2-14DA-4472-87BA-03B8243D3AB5}"/>
              </a:ext>
            </a:extLst>
          </p:cNvPr>
          <p:cNvSpPr/>
          <p:nvPr/>
        </p:nvSpPr>
        <p:spPr>
          <a:xfrm>
            <a:off x="3696333" y="214610"/>
            <a:ext cx="60757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تعتبر منطقة المدام من السهول 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1737AA-4959-4E94-94D2-E9A33233F642}"/>
              </a:ext>
            </a:extLst>
          </p:cNvPr>
          <p:cNvSpPr/>
          <p:nvPr/>
        </p:nvSpPr>
        <p:spPr>
          <a:xfrm>
            <a:off x="5295331" y="2354164"/>
            <a:ext cx="3215842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الداخلية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1D8FCD-88F7-45CA-944E-1843EF1BED87}"/>
              </a:ext>
            </a:extLst>
          </p:cNvPr>
          <p:cNvSpPr/>
          <p:nvPr/>
        </p:nvSpPr>
        <p:spPr>
          <a:xfrm>
            <a:off x="5295331" y="3734395"/>
            <a:ext cx="3215842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الساحلية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B47DFCD5-7886-4A8F-9470-5F51E9070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BF4E94-D586-4E5B-80BE-1A739C1F351E}"/>
              </a:ext>
            </a:extLst>
          </p:cNvPr>
          <p:cNvSpPr/>
          <p:nvPr/>
        </p:nvSpPr>
        <p:spPr>
          <a:xfrm>
            <a:off x="10397015" y="3725839"/>
            <a:ext cx="1408298" cy="34119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828AE4-5FC1-49B1-978A-9142FFC30C2E}"/>
              </a:ext>
            </a:extLst>
          </p:cNvPr>
          <p:cNvSpPr/>
          <p:nvPr/>
        </p:nvSpPr>
        <p:spPr>
          <a:xfrm>
            <a:off x="1965278" y="4954137"/>
            <a:ext cx="914400" cy="218364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872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53DD03-4647-4E4D-A6B2-E99CAAB97ED5}"/>
              </a:ext>
            </a:extLst>
          </p:cNvPr>
          <p:cNvSpPr/>
          <p:nvPr/>
        </p:nvSpPr>
        <p:spPr>
          <a:xfrm>
            <a:off x="3507976" y="214610"/>
            <a:ext cx="64524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الصناعات التقليدية في بلادي 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22F60B-440D-41DC-9E9D-8C6D1950C61D}"/>
              </a:ext>
            </a:extLst>
          </p:cNvPr>
          <p:cNvSpPr/>
          <p:nvPr/>
        </p:nvSpPr>
        <p:spPr>
          <a:xfrm>
            <a:off x="5383837" y="3429000"/>
            <a:ext cx="3350597" cy="769441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صناعة الفخاريات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052704-61E5-480F-8255-EDDC4DC147EB}"/>
              </a:ext>
            </a:extLst>
          </p:cNvPr>
          <p:cNvSpPr/>
          <p:nvPr/>
        </p:nvSpPr>
        <p:spPr>
          <a:xfrm>
            <a:off x="6096000" y="1798018"/>
            <a:ext cx="3243600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صناعة الطائرات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3293059-0BBF-4A36-A626-188A4D179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C456DA-AAC1-47EB-A5A6-AB544BF6C5E4}"/>
              </a:ext>
            </a:extLst>
          </p:cNvPr>
          <p:cNvSpPr/>
          <p:nvPr/>
        </p:nvSpPr>
        <p:spPr>
          <a:xfrm>
            <a:off x="10397015" y="3725839"/>
            <a:ext cx="1408298" cy="34119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52409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19A70A-9865-4076-BBDF-639391248860}"/>
              </a:ext>
            </a:extLst>
          </p:cNvPr>
          <p:cNvSpPr/>
          <p:nvPr/>
        </p:nvSpPr>
        <p:spPr>
          <a:xfrm>
            <a:off x="3556071" y="214610"/>
            <a:ext cx="63562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تتركز الجبال في بلادي في جهة 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4572B1-8130-4EC3-8401-081FF7903083}"/>
              </a:ext>
            </a:extLst>
          </p:cNvPr>
          <p:cNvSpPr/>
          <p:nvPr/>
        </p:nvSpPr>
        <p:spPr>
          <a:xfrm>
            <a:off x="3849820" y="4335067"/>
            <a:ext cx="3350515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الشرق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98B7B9-3BE2-4FF6-BA2C-2775510BB353}"/>
              </a:ext>
            </a:extLst>
          </p:cNvPr>
          <p:cNvSpPr/>
          <p:nvPr/>
        </p:nvSpPr>
        <p:spPr>
          <a:xfrm>
            <a:off x="5525078" y="2659559"/>
            <a:ext cx="3243600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الغرب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9B5DF6F-1F71-495E-83A3-AAE9A6A8E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D6B1C4-F670-413A-83C2-443F45E75CC7}"/>
              </a:ext>
            </a:extLst>
          </p:cNvPr>
          <p:cNvSpPr/>
          <p:nvPr/>
        </p:nvSpPr>
        <p:spPr>
          <a:xfrm>
            <a:off x="10397015" y="3725839"/>
            <a:ext cx="1408298" cy="34119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88FC1-B774-480E-BC30-092959F4B352}"/>
              </a:ext>
            </a:extLst>
          </p:cNvPr>
          <p:cNvSpPr/>
          <p:nvPr/>
        </p:nvSpPr>
        <p:spPr>
          <a:xfrm>
            <a:off x="1678675" y="4357441"/>
            <a:ext cx="914400" cy="2183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6010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44AEFE-2A9E-42DC-AE59-3DF812974241}"/>
              </a:ext>
            </a:extLst>
          </p:cNvPr>
          <p:cNvSpPr/>
          <p:nvPr/>
        </p:nvSpPr>
        <p:spPr>
          <a:xfrm>
            <a:off x="4106793" y="214610"/>
            <a:ext cx="63882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الجبال الموجودة في مدينة العين 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F72E71-C85A-447B-B500-B094F4CDB2D4}"/>
              </a:ext>
            </a:extLst>
          </p:cNvPr>
          <p:cNvSpPr/>
          <p:nvPr/>
        </p:nvSpPr>
        <p:spPr>
          <a:xfrm>
            <a:off x="6096000" y="2066532"/>
            <a:ext cx="2787815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جبل حفيت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565353-ECF4-4B23-AB04-7BBE4D3334CC}"/>
              </a:ext>
            </a:extLst>
          </p:cNvPr>
          <p:cNvSpPr/>
          <p:nvPr/>
        </p:nvSpPr>
        <p:spPr>
          <a:xfrm>
            <a:off x="4939328" y="4164774"/>
            <a:ext cx="2920006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جبل جيس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99215A5-D55B-4873-91B9-2D4150CD5B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69275B-9A24-4770-955F-29108FD0BE1B}"/>
              </a:ext>
            </a:extLst>
          </p:cNvPr>
          <p:cNvSpPr/>
          <p:nvPr/>
        </p:nvSpPr>
        <p:spPr>
          <a:xfrm>
            <a:off x="10397015" y="3725839"/>
            <a:ext cx="1408298" cy="34119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7B4DBF-5468-4162-B48B-0DD696F507B9}"/>
              </a:ext>
            </a:extLst>
          </p:cNvPr>
          <p:cNvSpPr/>
          <p:nvPr/>
        </p:nvSpPr>
        <p:spPr>
          <a:xfrm>
            <a:off x="1760561" y="4934215"/>
            <a:ext cx="914400" cy="2183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057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899" y="0"/>
            <a:ext cx="12582524" cy="695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A653FA-8204-4853-8572-12D229A1D154}"/>
              </a:ext>
            </a:extLst>
          </p:cNvPr>
          <p:cNvSpPr/>
          <p:nvPr/>
        </p:nvSpPr>
        <p:spPr>
          <a:xfrm>
            <a:off x="800099" y="1141413"/>
            <a:ext cx="9972676" cy="6959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croll: Horizontal 7">
            <a:extLst>
              <a:ext uri="{FF2B5EF4-FFF2-40B4-BE49-F238E27FC236}">
                <a16:creationId xmlns:a16="http://schemas.microsoft.com/office/drawing/2014/main" id="{DEE94F1C-43F5-44CD-AFD4-ACFDBD58619A}"/>
              </a:ext>
            </a:extLst>
          </p:cNvPr>
          <p:cNvSpPr/>
          <p:nvPr/>
        </p:nvSpPr>
        <p:spPr>
          <a:xfrm>
            <a:off x="2338056" y="1548685"/>
            <a:ext cx="7629099" cy="2568906"/>
          </a:xfrm>
          <a:prstGeom prst="horizontalScroll">
            <a:avLst/>
          </a:prstGeom>
          <a:ln w="7620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المعالم الطبيعية وأهميتها الاقتصادية لدولة الإمارات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صورة 3" descr="لقطة الشاشة">
            <a:extLst>
              <a:ext uri="{FF2B5EF4-FFF2-40B4-BE49-F238E27FC236}">
                <a16:creationId xmlns:a16="http://schemas.microsoft.com/office/drawing/2014/main" id="{13378626-0FEA-4982-82FA-05465C1C1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18" y="4117591"/>
            <a:ext cx="3994220" cy="2568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42094E-023C-446B-9217-447D29955B9D}"/>
              </a:ext>
            </a:extLst>
          </p:cNvPr>
          <p:cNvSpPr/>
          <p:nvPr/>
        </p:nvSpPr>
        <p:spPr>
          <a:xfrm>
            <a:off x="4369022" y="890862"/>
            <a:ext cx="30364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تابع درس :</a:t>
            </a:r>
            <a:endParaRPr kumimoji="0" lang="en-US" sz="44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" name="صورة 15">
            <a:extLst>
              <a:ext uri="{FF2B5EF4-FFF2-40B4-BE49-F238E27FC236}">
                <a16:creationId xmlns:a16="http://schemas.microsoft.com/office/drawing/2014/main" id="{A3F12F31-EF29-42BE-B7B2-62DEBAC3C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438" y="3898488"/>
            <a:ext cx="3262717" cy="29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65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19C80D-E357-441D-8834-597BC05D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3" descr="D:\انفوجرافيك\جديد 2020\Asset 25.png">
            <a:extLst>
              <a:ext uri="{FF2B5EF4-FFF2-40B4-BE49-F238E27FC236}">
                <a16:creationId xmlns:a16="http://schemas.microsoft.com/office/drawing/2014/main" id="{0DCDE52D-1471-4ACE-8980-F90B2DE6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472" y="0"/>
            <a:ext cx="8339528" cy="262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B9A766-16BA-4837-B676-0377C45B5DD6}"/>
              </a:ext>
            </a:extLst>
          </p:cNvPr>
          <p:cNvSpPr/>
          <p:nvPr/>
        </p:nvSpPr>
        <p:spPr>
          <a:xfrm>
            <a:off x="3580371" y="872076"/>
            <a:ext cx="74953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نواتج التعلم :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F0887D5-B806-4BD9-80FD-DB51E968F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2" b="90000" l="9924" r="89822">
                        <a14:foregroundMark x1="61069" y1="66667" x2="65140" y2="45333"/>
                        <a14:foregroundMark x1="65140" y1="45333" x2="65140" y2="42444"/>
                        <a14:foregroundMark x1="81934" y1="7778" x2="61578" y2="3778"/>
                        <a14:foregroundMark x1="61578" y1="3778" x2="51399" y2="6222"/>
                        <a14:foregroundMark x1="51399" y1="6222" x2="44784" y2="12889"/>
                        <a14:foregroundMark x1="44784" y1="12889" x2="44275" y2="14667"/>
                        <a14:foregroundMark x1="89313" y1="64444" x2="89567" y2="6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2" r="8144" b="24667"/>
          <a:stretch/>
        </p:blipFill>
        <p:spPr>
          <a:xfrm>
            <a:off x="9953781" y="243783"/>
            <a:ext cx="1708879" cy="2137385"/>
          </a:xfrm>
          <a:prstGeom prst="rect">
            <a:avLst/>
          </a:prstGeom>
        </p:spPr>
      </p:pic>
      <p:grpSp>
        <p:nvGrpSpPr>
          <p:cNvPr id="14" name="مجموعة 39">
            <a:extLst>
              <a:ext uri="{FF2B5EF4-FFF2-40B4-BE49-F238E27FC236}">
                <a16:creationId xmlns:a16="http://schemas.microsoft.com/office/drawing/2014/main" id="{E7C33DBB-DDC7-40F1-9136-E37462907F0B}"/>
              </a:ext>
            </a:extLst>
          </p:cNvPr>
          <p:cNvGrpSpPr/>
          <p:nvPr/>
        </p:nvGrpSpPr>
        <p:grpSpPr>
          <a:xfrm>
            <a:off x="2101517" y="2287716"/>
            <a:ext cx="9803508" cy="4457871"/>
            <a:chOff x="2198641" y="1702534"/>
            <a:chExt cx="3679864" cy="3679864"/>
          </a:xfrm>
        </p:grpSpPr>
        <p:pic>
          <p:nvPicPr>
            <p:cNvPr id="16" name="صورة 41">
              <a:extLst>
                <a:ext uri="{FF2B5EF4-FFF2-40B4-BE49-F238E27FC236}">
                  <a16:creationId xmlns:a16="http://schemas.microsoft.com/office/drawing/2014/main" id="{D6121A5F-D9CC-47D1-8276-2A0064D9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8641" y="1702534"/>
              <a:ext cx="3679864" cy="3679864"/>
            </a:xfrm>
            <a:prstGeom prst="rect">
              <a:avLst/>
            </a:prstGeom>
          </p:spPr>
        </p:pic>
        <p:sp>
          <p:nvSpPr>
            <p:cNvPr id="17" name="شكل بيضاوي 42">
              <a:extLst>
                <a:ext uri="{FF2B5EF4-FFF2-40B4-BE49-F238E27FC236}">
                  <a16:creationId xmlns:a16="http://schemas.microsoft.com/office/drawing/2014/main" id="{B821D2D2-60FF-4143-92F7-72666D8093E8}"/>
                </a:ext>
              </a:extLst>
            </p:cNvPr>
            <p:cNvSpPr/>
            <p:nvPr/>
          </p:nvSpPr>
          <p:spPr>
            <a:xfrm>
              <a:off x="2564917" y="2130023"/>
              <a:ext cx="2878921" cy="2764696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A6B727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028090A-EC24-41F8-89B1-F1B83E89B38A}"/>
              </a:ext>
            </a:extLst>
          </p:cNvPr>
          <p:cNvSpPr/>
          <p:nvPr/>
        </p:nvSpPr>
        <p:spPr>
          <a:xfrm>
            <a:off x="3511352" y="3731821"/>
            <a:ext cx="67282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استنتاج الأهمية الاقتصادية للصحراء والجزر في بلادي 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770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7507372-D247-4E15-84D3-50F58C081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19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60B8D-DC45-4FA3-91F1-2EBD325293D3}"/>
              </a:ext>
            </a:extLst>
          </p:cNvPr>
          <p:cNvSpPr/>
          <p:nvPr/>
        </p:nvSpPr>
        <p:spPr>
          <a:xfrm>
            <a:off x="3562066" y="1311253"/>
            <a:ext cx="5549493" cy="3275898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42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والآن هيا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يا أبطال </a:t>
            </a:r>
          </a:p>
          <a:p>
            <a:pPr marL="0" marR="0" lvl="0" indent="0" algn="ctr" defTabSz="742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rgbClr val="FFFF00"/>
                </a:solidFill>
                <a:latin typeface="Arial"/>
                <a:ea typeface="微软雅黑"/>
              </a:rPr>
              <a:t> نستكمل معا قراءة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النص  </a:t>
            </a:r>
          </a:p>
          <a:p>
            <a:pPr marL="0" marR="0" lvl="0" indent="0" algn="ctr" defTabSz="742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في كتاب الطالب </a:t>
            </a:r>
          </a:p>
          <a:p>
            <a:pPr marL="0" marR="0" lvl="0" indent="0" algn="ctr" defTabSz="742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الجزء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  <a:p>
            <a:pPr marL="0" marR="0" lvl="0" indent="0" algn="ctr" defTabSz="742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FF"/>
                </a:highlight>
                <a:uLnTx/>
                <a:uFillTx/>
                <a:latin typeface="Arial"/>
                <a:ea typeface="微软雅黑"/>
                <a:cs typeface="+mn-cs"/>
              </a:rPr>
              <a:t>ص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FF"/>
                </a:highlight>
                <a:uLnTx/>
                <a:uFillTx/>
                <a:latin typeface="Arial"/>
                <a:ea typeface="微软雅黑"/>
                <a:cs typeface="+mn-cs"/>
              </a:rPr>
              <a:t>120 - 121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8C6C0B-FE89-46BF-8938-E8322820F540}"/>
              </a:ext>
            </a:extLst>
          </p:cNvPr>
          <p:cNvSpPr/>
          <p:nvPr/>
        </p:nvSpPr>
        <p:spPr>
          <a:xfrm>
            <a:off x="9851329" y="350142"/>
            <a:ext cx="23406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تفعيل مهارة القراءة لدى الطلاب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C2DB8-E50A-4B0D-9BD4-07BA58FCF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50" y="481264"/>
            <a:ext cx="2124866" cy="25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A19ACE-84E3-4D8E-BD3E-DF30D844224B}"/>
              </a:ext>
            </a:extLst>
          </p:cNvPr>
          <p:cNvSpPr/>
          <p:nvPr/>
        </p:nvSpPr>
        <p:spPr>
          <a:xfrm>
            <a:off x="8612058" y="5621233"/>
            <a:ext cx="3325584" cy="11103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الصحراء</a:t>
            </a:r>
            <a:endParaRPr kumimoji="0" lang="ar-BH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A81C7-E9F6-4109-8EB6-CA3991675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423" y="1006691"/>
            <a:ext cx="3690854" cy="4480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37BFC-9408-419A-A6F4-C054A8FB05F9}"/>
              </a:ext>
            </a:extLst>
          </p:cNvPr>
          <p:cNvSpPr txBox="1"/>
          <p:nvPr/>
        </p:nvSpPr>
        <p:spPr>
          <a:xfrm>
            <a:off x="0" y="-1"/>
            <a:ext cx="12192000" cy="1006691"/>
          </a:xfrm>
          <a:prstGeom prst="rect">
            <a:avLst/>
          </a:prstGeom>
          <a:solidFill>
            <a:srgbClr val="FFE2A7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Arabic-Bold"/>
                <a:ea typeface="+mn-ea"/>
                <a:cs typeface="Arial" panose="020B0604020202020204" pitchFamily="34" charset="0"/>
              </a:rPr>
              <a:t>من يذكرنا يا أبطال على </a:t>
            </a:r>
            <a:r>
              <a:rPr kumimoji="0" lang="ar-B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Arabic-Bold"/>
                <a:ea typeface="+mn-ea"/>
                <a:cs typeface="Arial" panose="020B0604020202020204" pitchFamily="34" charset="0"/>
              </a:rPr>
              <a:t>ماذا يدل اللون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Arabic-Bold"/>
                <a:ea typeface="+mn-ea"/>
                <a:cs typeface="Arial" panose="020B0604020202020204" pitchFamily="34" charset="0"/>
              </a:rPr>
              <a:t> الأصفر</a:t>
            </a:r>
            <a:r>
              <a:rPr kumimoji="0" lang="ar-B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Arabic-Bold"/>
                <a:ea typeface="+mn-ea"/>
                <a:cs typeface="Arial" panose="020B0604020202020204" pitchFamily="34" charset="0"/>
              </a:rPr>
              <a:t> في الخريطة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Arabic-Bold"/>
                <a:ea typeface="+mn-ea"/>
                <a:cs typeface="Arial" panose="020B0604020202020204" pitchFamily="34" charset="0"/>
              </a:rPr>
              <a:t> 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BA0A37-4CCB-4E26-84FE-F87512D7B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72" y="1006691"/>
            <a:ext cx="8248650" cy="5724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A583E7-6094-4DC1-8D3C-DEC04BD38BD0}"/>
              </a:ext>
            </a:extLst>
          </p:cNvPr>
          <p:cNvSpPr/>
          <p:nvPr/>
        </p:nvSpPr>
        <p:spPr>
          <a:xfrm>
            <a:off x="5022376" y="3869133"/>
            <a:ext cx="504966" cy="8120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BBC191-BC15-4BB0-AB22-58BC4E2EEC66}"/>
              </a:ext>
            </a:extLst>
          </p:cNvPr>
          <p:cNvSpPr/>
          <p:nvPr/>
        </p:nvSpPr>
        <p:spPr>
          <a:xfrm>
            <a:off x="4572000" y="5196216"/>
            <a:ext cx="504967" cy="655093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6907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0BFB71-9676-4B93-842F-E4E18E31B75E}"/>
              </a:ext>
            </a:extLst>
          </p:cNvPr>
          <p:cNvGrpSpPr/>
          <p:nvPr/>
        </p:nvGrpSpPr>
        <p:grpSpPr>
          <a:xfrm>
            <a:off x="7217032" y="92127"/>
            <a:ext cx="4499292" cy="2427345"/>
            <a:chOff x="4611035" y="184254"/>
            <a:chExt cx="8241678" cy="20057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89D61D5-095E-4A1F-90EA-FA314ED63637}"/>
                </a:ext>
              </a:extLst>
            </p:cNvPr>
            <p:cNvSpPr/>
            <p:nvPr/>
          </p:nvSpPr>
          <p:spPr>
            <a:xfrm>
              <a:off x="4611035" y="184254"/>
              <a:ext cx="8241678" cy="200578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9B32E9-2FA3-43EC-9AD8-8AEF24C2CEF2}"/>
                </a:ext>
              </a:extLst>
            </p:cNvPr>
            <p:cNvSpPr txBox="1"/>
            <p:nvPr/>
          </p:nvSpPr>
          <p:spPr>
            <a:xfrm>
              <a:off x="4967285" y="554494"/>
              <a:ext cx="7529177" cy="119532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implified Arabic" panose="02020603050405020304" pitchFamily="18" charset="-78"/>
                  <a:ea typeface="+mn-ea"/>
                  <a:cs typeface="(AH) Manal Black" pitchFamily="2" charset="-78"/>
                </a:rPr>
                <a:t>ماذا تعرف عن الصحراء يا بطل :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plified Arabic" panose="02020603050405020304" pitchFamily="18" charset="-78"/>
                <a:ea typeface="+mn-ea"/>
                <a:cs typeface="(AH) Manal Black" pitchFamily="2" charset="-78"/>
              </a:endParaRPr>
            </a:p>
          </p:txBody>
        </p:sp>
      </p:grpSp>
      <p:pic>
        <p:nvPicPr>
          <p:cNvPr id="3" name="Picture 2" descr="صورة ذات صلة">
            <a:extLst>
              <a:ext uri="{FF2B5EF4-FFF2-40B4-BE49-F238E27FC236}">
                <a16:creationId xmlns:a16="http://schemas.microsoft.com/office/drawing/2014/main" id="{B8B2A2F0-B92C-4613-A917-6EF6FA3499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0" y="92127"/>
            <a:ext cx="6641433" cy="6673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3F8912-1C18-4BE3-A013-6A8777C409F0}"/>
              </a:ext>
            </a:extLst>
          </p:cNvPr>
          <p:cNvSpPr txBox="1"/>
          <p:nvPr/>
        </p:nvSpPr>
        <p:spPr>
          <a:xfrm>
            <a:off x="6919415" y="4748158"/>
            <a:ext cx="5112165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الصحراء : أرض جافة قليلة الأمطار وقليلة النباتات.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D30FE40-61D5-4E64-B1AC-ACDEE5895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747" y="2082798"/>
            <a:ext cx="2133213" cy="289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2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الكثبان الرملية في الامارات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E0991E-A822-4B22-9598-206797C4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6754" l="10000" r="90000">
                        <a14:foregroundMark x1="49750" y1="35955" x2="43375" y2="32210"/>
                        <a14:foregroundMark x1="43375" y1="32210" x2="41250" y2="25468"/>
                        <a14:foregroundMark x1="41250" y1="25468" x2="45875" y2="19975"/>
                        <a14:foregroundMark x1="45875" y1="19975" x2="53000" y2="19101"/>
                        <a14:foregroundMark x1="53000" y1="19101" x2="60625" y2="19600"/>
                        <a14:foregroundMark x1="60625" y1="19600" x2="63500" y2="26342"/>
                        <a14:foregroundMark x1="63500" y1="26342" x2="60500" y2="32709"/>
                        <a14:foregroundMark x1="60500" y1="32709" x2="60500" y2="33208"/>
                        <a14:foregroundMark x1="63125" y1="31086" x2="63875" y2="24095"/>
                        <a14:foregroundMark x1="63875" y1="24095" x2="59000" y2="18102"/>
                        <a14:foregroundMark x1="59000" y1="18102" x2="49625" y2="18102"/>
                        <a14:foregroundMark x1="48875" y1="17728" x2="56375" y2="16854"/>
                        <a14:foregroundMark x1="56375" y1="16854" x2="63000" y2="19101"/>
                        <a14:foregroundMark x1="63000" y1="19101" x2="64750" y2="21973"/>
                        <a14:foregroundMark x1="60500" y1="42072" x2="57000" y2="86392"/>
                        <a14:foregroundMark x1="51375" y1="40325" x2="46125" y2="53558"/>
                        <a14:foregroundMark x1="46125" y1="53558" x2="55625" y2="42821"/>
                        <a14:foregroundMark x1="55625" y1="42821" x2="56375" y2="42572"/>
                        <a14:foregroundMark x1="66875" y1="40124" x2="68125" y2="39201"/>
                        <a14:foregroundMark x1="62375" y1="43446" x2="64957" y2="41540"/>
                        <a14:foregroundMark x1="68125" y1="39201" x2="68125" y2="38077"/>
                        <a14:foregroundMark x1="69000" y1="38202" x2="68750" y2="45818"/>
                        <a14:foregroundMark x1="65129" y1="44427" x2="62250" y2="43321"/>
                        <a14:foregroundMark x1="68750" y1="45818" x2="65234" y2="44467"/>
                        <a14:foregroundMark x1="62250" y1="43321" x2="62250" y2="43321"/>
                        <a14:foregroundMark x1="53500" y1="51186" x2="51875" y2="75406"/>
                        <a14:foregroundMark x1="51875" y1="75406" x2="47125" y2="89888"/>
                        <a14:foregroundMark x1="47125" y1="89888" x2="60000" y2="93383"/>
                        <a14:foregroundMark x1="62625" y1="96754" x2="64875" y2="96754"/>
                        <a14:foregroundMark x1="42875" y1="21473" x2="42875" y2="21223"/>
                        <a14:foregroundMark x1="42875" y1="21223" x2="48250" y2="16604"/>
                        <a14:foregroundMark x1="48250" y1="16604" x2="55750" y2="16355"/>
                        <a14:foregroundMark x1="55750" y1="16355" x2="58875" y2="17353"/>
                        <a14:backgroundMark x1="65625" y1="43321" x2="66250" y2="40325"/>
                        <a14:backgroundMark x1="67000" y1="40325" x2="64125" y2="40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5266" r="27750"/>
          <a:stretch/>
        </p:blipFill>
        <p:spPr>
          <a:xfrm>
            <a:off x="0" y="560350"/>
            <a:ext cx="4215314" cy="629765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7BC8457-B153-4EB5-B8AF-3F90523E0C1F}"/>
              </a:ext>
            </a:extLst>
          </p:cNvPr>
          <p:cNvSpPr/>
          <p:nvPr/>
        </p:nvSpPr>
        <p:spPr>
          <a:xfrm>
            <a:off x="6096000" y="560350"/>
            <a:ext cx="5983704" cy="4680390"/>
          </a:xfrm>
          <a:prstGeom prst="cloudCallout">
            <a:avLst>
              <a:gd name="adj1" fmla="val -81299"/>
              <a:gd name="adj2" fmla="val -27176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أصدقائي الأبطال </a:t>
            </a:r>
            <a:r>
              <a:rPr lang="ar-AE" sz="4000" b="1" kern="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هل تذكرون ماذا تسمى</a:t>
            </a: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المناطق المنخفضة في الصحراء التي تتوافر فيها المياه العذبة والأشجار ؟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B7281-226B-4014-89EF-88C36E1E887F}"/>
              </a:ext>
            </a:extLst>
          </p:cNvPr>
          <p:cNvSpPr/>
          <p:nvPr/>
        </p:nvSpPr>
        <p:spPr>
          <a:xfrm>
            <a:off x="3506808" y="4379604"/>
            <a:ext cx="32976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/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الواحات</a:t>
            </a:r>
            <a:endParaRPr kumimoji="0" lang="en-US" sz="5400" b="1" i="0" u="none" strike="noStrike" kern="1200" cap="none" spc="0" normalizeH="0" baseline="0" noProof="0" dirty="0">
              <a:ln/>
              <a:effectLst/>
              <a:highlight>
                <a:srgbClr val="00FF00"/>
              </a:highlight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E6D2F5-4181-47B8-9AF8-0B0B9210388C}"/>
              </a:ext>
            </a:extLst>
          </p:cNvPr>
          <p:cNvSpPr/>
          <p:nvPr/>
        </p:nvSpPr>
        <p:spPr>
          <a:xfrm>
            <a:off x="3691154" y="183192"/>
            <a:ext cx="29290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ar-AE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أتحداكم تعرفون الإجابة 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FBA69DCF-AFC1-4570-8D60-96FCDABB6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9" t="38978" r="46520" b="28903"/>
          <a:stretch/>
        </p:blipFill>
        <p:spPr>
          <a:xfrm>
            <a:off x="5723235" y="3636694"/>
            <a:ext cx="6497054" cy="328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2586163-D1FF-4FA8-AFF1-16B7E171E0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10427" r="17601" b="10446"/>
          <a:stretch/>
        </p:blipFill>
        <p:spPr>
          <a:xfrm>
            <a:off x="5694946" y="-1"/>
            <a:ext cx="6497053" cy="394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A751E9-C493-4C19-A8A7-C46EFC0C0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9" r="8064" b="5316"/>
          <a:stretch/>
        </p:blipFill>
        <p:spPr>
          <a:xfrm>
            <a:off x="-1" y="-160422"/>
            <a:ext cx="5723236" cy="7018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6CCE5-EA7A-4134-975D-5C7DE852C9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09"/>
          <a:stretch/>
        </p:blipFill>
        <p:spPr>
          <a:xfrm>
            <a:off x="192505" y="256674"/>
            <a:ext cx="1885057" cy="171495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5037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BE38048-67D7-47C2-9A17-A10996DA37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7026" y="414568"/>
            <a:ext cx="5777553" cy="590434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13600D-CDFE-4DBF-AF8B-AC744082A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16" name="صورة 28">
            <a:extLst>
              <a:ext uri="{FF2B5EF4-FFF2-40B4-BE49-F238E27FC236}">
                <a16:creationId xmlns:a16="http://schemas.microsoft.com/office/drawing/2014/main" id="{9F2C8956-0A4A-4A98-86E1-E846CCE495E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379"/>
            <a:ext cx="3223378" cy="2484621"/>
          </a:xfrm>
          <a:prstGeom prst="rect">
            <a:avLst/>
          </a:prstGeom>
        </p:spPr>
      </p:pic>
      <p:sp>
        <p:nvSpPr>
          <p:cNvPr id="17" name="مربع نص 10">
            <a:extLst>
              <a:ext uri="{FF2B5EF4-FFF2-40B4-BE49-F238E27FC236}">
                <a16:creationId xmlns:a16="http://schemas.microsoft.com/office/drawing/2014/main" id="{5A789E7B-D6DE-440A-A9FB-0EBEEB5683B9}"/>
              </a:ext>
            </a:extLst>
          </p:cNvPr>
          <p:cNvSpPr txBox="1"/>
          <p:nvPr/>
        </p:nvSpPr>
        <p:spPr>
          <a:xfrm>
            <a:off x="386375" y="5233188"/>
            <a:ext cx="223225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الواحة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0D5439-6E59-4EAB-93CF-C769FCDF9893}"/>
              </a:ext>
            </a:extLst>
          </p:cNvPr>
          <p:cNvSpPr/>
          <p:nvPr/>
        </p:nvSpPr>
        <p:spPr>
          <a:xfrm>
            <a:off x="1121832" y="248493"/>
            <a:ext cx="38523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highlight>
                  <a:srgbClr val="FFFF00"/>
                </a:highlight>
                <a:latin typeface="Calibri"/>
              </a:rPr>
              <a:t>شاهد واستنتج مميزات الواحة :</a:t>
            </a:r>
            <a:endParaRPr lang="en-US" sz="2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highlight>
                <a:srgbClr val="FFFF00"/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66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C738D3-67DD-4C45-8E0E-0E0417301E16}"/>
              </a:ext>
            </a:extLst>
          </p:cNvPr>
          <p:cNvSpPr/>
          <p:nvPr/>
        </p:nvSpPr>
        <p:spPr>
          <a:xfrm>
            <a:off x="9202079" y="0"/>
            <a:ext cx="29899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المحور الثالث أقرأ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8CF9F6-45C2-4329-9038-D16BCBD204C9}"/>
              </a:ext>
            </a:extLst>
          </p:cNvPr>
          <p:cNvSpPr/>
          <p:nvPr/>
        </p:nvSpPr>
        <p:spPr>
          <a:xfrm>
            <a:off x="177078" y="-12563"/>
            <a:ext cx="46602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كتاب الطالب الجزء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ص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120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AC353-5185-4FE8-8812-4858ABFBE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1072" r="25784" b="12220"/>
          <a:stretch/>
        </p:blipFill>
        <p:spPr>
          <a:xfrm>
            <a:off x="518615" y="852132"/>
            <a:ext cx="11152495" cy="5610084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10360C-23AE-4B0F-9808-A39BECBFE496}"/>
              </a:ext>
            </a:extLst>
          </p:cNvPr>
          <p:cNvCxnSpPr>
            <a:cxnSpLocks/>
          </p:cNvCxnSpPr>
          <p:nvPr/>
        </p:nvCxnSpPr>
        <p:spPr>
          <a:xfrm flipH="1">
            <a:off x="1302880" y="1584224"/>
            <a:ext cx="101867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3E7E69-D5B1-4F26-91A1-0A5FD7D1975A}"/>
              </a:ext>
            </a:extLst>
          </p:cNvPr>
          <p:cNvCxnSpPr>
            <a:cxnSpLocks/>
          </p:cNvCxnSpPr>
          <p:nvPr/>
        </p:nvCxnSpPr>
        <p:spPr>
          <a:xfrm flipH="1">
            <a:off x="1302878" y="2077818"/>
            <a:ext cx="101867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2B8607-5CFE-43BD-98C2-35EFE9C86229}"/>
              </a:ext>
            </a:extLst>
          </p:cNvPr>
          <p:cNvCxnSpPr>
            <a:cxnSpLocks/>
          </p:cNvCxnSpPr>
          <p:nvPr/>
        </p:nvCxnSpPr>
        <p:spPr>
          <a:xfrm flipH="1">
            <a:off x="805218" y="3005439"/>
            <a:ext cx="435363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1AD134-7217-49ED-A536-612DD116EC50}"/>
              </a:ext>
            </a:extLst>
          </p:cNvPr>
          <p:cNvCxnSpPr>
            <a:cxnSpLocks/>
          </p:cNvCxnSpPr>
          <p:nvPr/>
        </p:nvCxnSpPr>
        <p:spPr>
          <a:xfrm flipH="1">
            <a:off x="6498609" y="3429000"/>
            <a:ext cx="435363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BD2E59-E159-4569-9F2E-26640BC9E9A4}"/>
              </a:ext>
            </a:extLst>
          </p:cNvPr>
          <p:cNvCxnSpPr>
            <a:cxnSpLocks/>
          </p:cNvCxnSpPr>
          <p:nvPr/>
        </p:nvCxnSpPr>
        <p:spPr>
          <a:xfrm flipH="1">
            <a:off x="2982036" y="4495319"/>
            <a:ext cx="435363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F3C5DD-075F-4050-B496-6A8B773F9F9B}"/>
              </a:ext>
            </a:extLst>
          </p:cNvPr>
          <p:cNvCxnSpPr>
            <a:cxnSpLocks/>
          </p:cNvCxnSpPr>
          <p:nvPr/>
        </p:nvCxnSpPr>
        <p:spPr>
          <a:xfrm flipH="1">
            <a:off x="1080448" y="3429000"/>
            <a:ext cx="435363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2954D7-FC41-4E13-B4EF-E2200FCE358A}"/>
              </a:ext>
            </a:extLst>
          </p:cNvPr>
          <p:cNvCxnSpPr>
            <a:cxnSpLocks/>
          </p:cNvCxnSpPr>
          <p:nvPr/>
        </p:nvCxnSpPr>
        <p:spPr>
          <a:xfrm flipH="1">
            <a:off x="805218" y="4959344"/>
            <a:ext cx="680568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F032A8-0B20-4A3D-B8E4-B173CE3420B4}"/>
              </a:ext>
            </a:extLst>
          </p:cNvPr>
          <p:cNvCxnSpPr>
            <a:cxnSpLocks/>
          </p:cNvCxnSpPr>
          <p:nvPr/>
        </p:nvCxnSpPr>
        <p:spPr>
          <a:xfrm flipH="1">
            <a:off x="2982036" y="5450663"/>
            <a:ext cx="839686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4C3B2C-6288-457E-9B64-E1D8F202A1E5}"/>
              </a:ext>
            </a:extLst>
          </p:cNvPr>
          <p:cNvCxnSpPr>
            <a:cxnSpLocks/>
          </p:cNvCxnSpPr>
          <p:nvPr/>
        </p:nvCxnSpPr>
        <p:spPr>
          <a:xfrm flipH="1">
            <a:off x="2826830" y="5887391"/>
            <a:ext cx="435363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BE75515-4D2D-4D54-B2FB-E1E8AEAA82AC}"/>
              </a:ext>
            </a:extLst>
          </p:cNvPr>
          <p:cNvSpPr/>
          <p:nvPr/>
        </p:nvSpPr>
        <p:spPr>
          <a:xfrm>
            <a:off x="4981656" y="-97168"/>
            <a:ext cx="2651688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الصّحْرَاء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96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نتيجة بحث الصور عن الكثبان الرملية في الامارات">
            <a:hlinkClick r:id="rId2"/>
            <a:extLst>
              <a:ext uri="{FF2B5EF4-FFF2-40B4-BE49-F238E27FC236}">
                <a16:creationId xmlns:a16="http://schemas.microsoft.com/office/drawing/2014/main" id="{D53E538B-82FA-4670-84C5-2AF53E048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E871D5EE-0413-4850-822B-BFC8DE48C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382546"/>
            <a:ext cx="8137896" cy="6092908"/>
          </a:xfrm>
          <a:prstGeom prst="rect">
            <a:avLst/>
          </a:prstGeom>
          <a:ln w="2286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3FEFE2A-6749-4C1F-967A-48B33DEF1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959" y="-233872"/>
            <a:ext cx="2133213" cy="28998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965584-4F82-4E4D-8A02-5CCB649BC69D}"/>
              </a:ext>
            </a:extLst>
          </p:cNvPr>
          <p:cNvSpPr/>
          <p:nvPr/>
        </p:nvSpPr>
        <p:spPr>
          <a:xfrm>
            <a:off x="9003937" y="3250964"/>
            <a:ext cx="287416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اقرأ واستنتج ماذا تُعَلّمنا الصحراء يا أبطال :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5315A-5A29-4F14-A0A7-ABD34879B0ED}"/>
              </a:ext>
            </a:extLst>
          </p:cNvPr>
          <p:cNvSpPr/>
          <p:nvPr/>
        </p:nvSpPr>
        <p:spPr>
          <a:xfrm>
            <a:off x="503828" y="736979"/>
            <a:ext cx="1707109" cy="62779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68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74E761-EE67-44C9-9AF2-1CF2BDEE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301"/>
            <a:ext cx="6096000" cy="40166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84B158-4B2A-42A9-964E-A7722BFEB32A}"/>
              </a:ext>
            </a:extLst>
          </p:cNvPr>
          <p:cNvSpPr/>
          <p:nvPr/>
        </p:nvSpPr>
        <p:spPr>
          <a:xfrm>
            <a:off x="2325983" y="783693"/>
            <a:ext cx="7048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استخراج النفط والغاز الطبيعي 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A96BAF-DD6D-40E4-8CB0-2D91C63C8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26301"/>
            <a:ext cx="6096000" cy="4016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3061F2-EF5F-46AD-B3B8-A74B44DAF0EA}"/>
              </a:ext>
            </a:extLst>
          </p:cNvPr>
          <p:cNvSpPr/>
          <p:nvPr/>
        </p:nvSpPr>
        <p:spPr>
          <a:xfrm>
            <a:off x="1495873" y="-36767"/>
            <a:ext cx="8329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latin typeface="Calibri"/>
                <a:cs typeface="Arial" panose="020B0604020202020204" pitchFamily="34" charset="0"/>
              </a:rPr>
              <a:t>هيا يا أبطالي الأذكياء نستنتج من الصور الأهمية الاقتصادية للصحراء: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FF"/>
              </a:highlight>
            </a:endParaRP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22B7E3D0-0D20-4E12-8E66-332AF916F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723"/>
            <a:ext cx="1257300" cy="168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4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84B158-4B2A-42A9-964E-A7722BFEB32A}"/>
              </a:ext>
            </a:extLst>
          </p:cNvPr>
          <p:cNvSpPr/>
          <p:nvPr/>
        </p:nvSpPr>
        <p:spPr>
          <a:xfrm>
            <a:off x="2028633" y="783693"/>
            <a:ext cx="7643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ar-AE" sz="5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</a:rPr>
              <a:t>زراعة </a:t>
            </a:r>
            <a:r>
              <a:rPr lang="ar-AE" sz="5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latin typeface="Arial"/>
                <a:cs typeface="Arial" panose="020B0604020202020204" pitchFamily="34" charset="0"/>
              </a:rPr>
              <a:t>أشجار النخيل </a:t>
            </a:r>
            <a:r>
              <a:rPr kumimoji="0" lang="ar-AE" sz="5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cs typeface="Arial" panose="020B0604020202020204" pitchFamily="34" charset="0"/>
              </a:rPr>
              <a:t>في الواحات 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FFFF00"/>
              </a:highlight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F6518-A25F-421A-A2B2-B11886949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731" y="1925788"/>
            <a:ext cx="5982269" cy="39700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F6A952-34E0-4250-AA4C-5C4E30161BFA}"/>
              </a:ext>
            </a:extLst>
          </p:cNvPr>
          <p:cNvSpPr/>
          <p:nvPr/>
        </p:nvSpPr>
        <p:spPr>
          <a:xfrm>
            <a:off x="1495873" y="-36767"/>
            <a:ext cx="8329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latin typeface="Calibri"/>
                <a:cs typeface="Arial" panose="020B0604020202020204" pitchFamily="34" charset="0"/>
              </a:rPr>
              <a:t>هيا يا أبطالي الأذكياء نستنتج من الصور الأهمية الاقتصادية للصحراء: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D4BCB-EA32-4D01-B7D1-E7301ACA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5788"/>
            <a:ext cx="6209731" cy="397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5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84B158-4B2A-42A9-964E-A7722BFEB32A}"/>
              </a:ext>
            </a:extLst>
          </p:cNvPr>
          <p:cNvSpPr/>
          <p:nvPr/>
        </p:nvSpPr>
        <p:spPr>
          <a:xfrm>
            <a:off x="3622817" y="783693"/>
            <a:ext cx="4455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تربية الإبل والأغنام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FFFF00"/>
              </a:highlight>
              <a:uLnTx/>
              <a:uFillTx/>
              <a:latin typeface="Arial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4370F-2E3A-44CA-83C5-4BACBB36D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892" y="2017554"/>
            <a:ext cx="5910537" cy="3809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DE145B-15F8-4AD4-A124-A647DA961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5" y="2017555"/>
            <a:ext cx="5700215" cy="38096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AC1803-65CE-4F41-8B28-E78257212B6A}"/>
              </a:ext>
            </a:extLst>
          </p:cNvPr>
          <p:cNvSpPr/>
          <p:nvPr/>
        </p:nvSpPr>
        <p:spPr>
          <a:xfrm>
            <a:off x="1495873" y="-36767"/>
            <a:ext cx="8329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latin typeface="Calibri"/>
                <a:cs typeface="Arial" panose="020B0604020202020204" pitchFamily="34" charset="0"/>
              </a:rPr>
              <a:t>هيا يا أبطالي الأذكياء نستنتج من الصور الأهمية الاقتصادية للصحراء: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2782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84B158-4B2A-42A9-964E-A7722BFEB32A}"/>
              </a:ext>
            </a:extLst>
          </p:cNvPr>
          <p:cNvSpPr/>
          <p:nvPr/>
        </p:nvSpPr>
        <p:spPr>
          <a:xfrm>
            <a:off x="2134433" y="783693"/>
            <a:ext cx="7431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ممارسة</a:t>
            </a:r>
            <a:r>
              <a:rPr kumimoji="0" lang="ar-AE" sz="54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الأنشطة الرياضية مثل :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FFFF00"/>
              </a:highlight>
              <a:uLnTx/>
              <a:uFillTx/>
              <a:latin typeface="Arial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F6F52-5FAF-407D-B88E-1D99FBCCB314}"/>
              </a:ext>
            </a:extLst>
          </p:cNvPr>
          <p:cNvSpPr/>
          <p:nvPr/>
        </p:nvSpPr>
        <p:spPr>
          <a:xfrm>
            <a:off x="1495873" y="-36767"/>
            <a:ext cx="8329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latin typeface="Calibri"/>
                <a:cs typeface="Arial" panose="020B0604020202020204" pitchFamily="34" charset="0"/>
              </a:rPr>
              <a:t>هيا يا أبطالي الأذكياء نستنتج من الصور الأهمية الاقتصادية للصحراء: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9E826-324A-4DBB-AE94-7F94053DC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24334"/>
            <a:ext cx="5932226" cy="3969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59869-69FA-4EFB-B990-B22BCC195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227" y="1924334"/>
            <a:ext cx="6259772" cy="39699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709369-E797-489B-9324-4EA3323EE640}"/>
              </a:ext>
            </a:extLst>
          </p:cNvPr>
          <p:cNvSpPr/>
          <p:nvPr/>
        </p:nvSpPr>
        <p:spPr>
          <a:xfrm>
            <a:off x="4199723" y="5603807"/>
            <a:ext cx="32415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سباق الهجن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618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84B158-4B2A-42A9-964E-A7722BFEB32A}"/>
              </a:ext>
            </a:extLst>
          </p:cNvPr>
          <p:cNvSpPr/>
          <p:nvPr/>
        </p:nvSpPr>
        <p:spPr>
          <a:xfrm>
            <a:off x="1035576" y="783693"/>
            <a:ext cx="9629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ممارسة الأنشطة السياحية والترفيهية مثل :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E91F0-9243-4792-B06A-8D497918F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286"/>
            <a:ext cx="4215332" cy="3951132"/>
          </a:xfrm>
          <a:prstGeom prst="rect">
            <a:avLst/>
          </a:prstGeom>
        </p:spPr>
      </p:pic>
      <p:pic>
        <p:nvPicPr>
          <p:cNvPr id="6" name="Picture 4" descr="صورة ذات صلة">
            <a:hlinkClick r:id="rId3"/>
            <a:extLst>
              <a:ext uri="{FF2B5EF4-FFF2-40B4-BE49-F238E27FC236}">
                <a16:creationId xmlns:a16="http://schemas.microsoft.com/office/drawing/2014/main" id="{C7ECC2B9-30F1-4AAE-9A31-102D8FC1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6008" y="1931053"/>
            <a:ext cx="4106296" cy="3855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33C236-28FD-4909-A93F-EA394F608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304" y="1931053"/>
            <a:ext cx="3872937" cy="3855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376D32-7E7B-414E-A6A8-86890A1C71E1}"/>
              </a:ext>
            </a:extLst>
          </p:cNvPr>
          <p:cNvSpPr/>
          <p:nvPr/>
        </p:nvSpPr>
        <p:spPr>
          <a:xfrm>
            <a:off x="1495873" y="-36767"/>
            <a:ext cx="8329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latin typeface="Calibri"/>
                <a:cs typeface="Arial" panose="020B0604020202020204" pitchFamily="34" charset="0"/>
              </a:rPr>
              <a:t>هيا يا أبطالي الأذكياء نستنتج من الصور الأهمية الاقتصادية للصحراء: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FF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922EFB-A743-4584-AA2A-85F604B61E18}"/>
              </a:ext>
            </a:extLst>
          </p:cNvPr>
          <p:cNvSpPr/>
          <p:nvPr/>
        </p:nvSpPr>
        <p:spPr>
          <a:xfrm>
            <a:off x="656437" y="5549016"/>
            <a:ext cx="27831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رالي السيارات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B0B57-0240-4CF1-BA3E-E9810E0995B0}"/>
              </a:ext>
            </a:extLst>
          </p:cNvPr>
          <p:cNvSpPr/>
          <p:nvPr/>
        </p:nvSpPr>
        <p:spPr>
          <a:xfrm>
            <a:off x="4674685" y="5598538"/>
            <a:ext cx="29274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سباق الدراجات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FFD9A-0D34-43D3-A126-EBE9BDFE745E}"/>
              </a:ext>
            </a:extLst>
          </p:cNvPr>
          <p:cNvSpPr/>
          <p:nvPr/>
        </p:nvSpPr>
        <p:spPr>
          <a:xfrm>
            <a:off x="8240657" y="5607117"/>
            <a:ext cx="37962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التزحلق على الرمال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1371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84B158-4B2A-42A9-964E-A7722BFEB32A}"/>
              </a:ext>
            </a:extLst>
          </p:cNvPr>
          <p:cNvSpPr/>
          <p:nvPr/>
        </p:nvSpPr>
        <p:spPr>
          <a:xfrm>
            <a:off x="1035576" y="783693"/>
            <a:ext cx="9629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ممارسة الأنشطة السياحية والترفيهية مثل :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86D2D-8190-4AC3-B3B9-8725085D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82" y="2097381"/>
            <a:ext cx="6016584" cy="3633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B9B1CF-EB15-4BE3-B699-C6E24B67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812" y="2097381"/>
            <a:ext cx="5256253" cy="36335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869120-AFAB-4A12-B268-CFCDED3791F9}"/>
              </a:ext>
            </a:extLst>
          </p:cNvPr>
          <p:cNvSpPr/>
          <p:nvPr/>
        </p:nvSpPr>
        <p:spPr>
          <a:xfrm>
            <a:off x="1495873" y="-36767"/>
            <a:ext cx="8329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latin typeface="Calibri"/>
                <a:cs typeface="Arial" panose="020B0604020202020204" pitchFamily="34" charset="0"/>
              </a:rPr>
              <a:t>هيا يا أبطالي الأذكياء نستنتج من الصور الأهمية الاقتصادية للصحراء: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FF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F421D-9793-423C-A201-84EBDF9AAA22}"/>
              </a:ext>
            </a:extLst>
          </p:cNvPr>
          <p:cNvSpPr/>
          <p:nvPr/>
        </p:nvSpPr>
        <p:spPr>
          <a:xfrm>
            <a:off x="240523" y="5850004"/>
            <a:ext cx="115836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المشاركة في قيادة السيارات في منطقة تل مرعب في واحة ليوا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38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84B158-4B2A-42A9-964E-A7722BFEB32A}"/>
              </a:ext>
            </a:extLst>
          </p:cNvPr>
          <p:cNvSpPr/>
          <p:nvPr/>
        </p:nvSpPr>
        <p:spPr>
          <a:xfrm>
            <a:off x="1035576" y="783693"/>
            <a:ext cx="9629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ممارسة الأنشطة السياحية والترفيهية مثل :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439C01-9EB2-4404-A3F6-A474EE862FD0}"/>
              </a:ext>
            </a:extLst>
          </p:cNvPr>
          <p:cNvSpPr/>
          <p:nvPr/>
        </p:nvSpPr>
        <p:spPr>
          <a:xfrm>
            <a:off x="1495873" y="-36767"/>
            <a:ext cx="8329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هيا يا أبطالي الأذكياء نستنتج من الصور الأهمية الاقتصادية للصحراء: 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D814A-4EC2-423A-86E1-AA7134382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299"/>
          <a:stretch/>
        </p:blipFill>
        <p:spPr>
          <a:xfrm>
            <a:off x="6291619" y="1943097"/>
            <a:ext cx="5900382" cy="3952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534F0-C338-40CA-A670-657D0D97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3151"/>
            <a:ext cx="6291618" cy="39926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7080CA-8E25-4102-8132-6E6546C4FDF9}"/>
              </a:ext>
            </a:extLst>
          </p:cNvPr>
          <p:cNvSpPr/>
          <p:nvPr/>
        </p:nvSpPr>
        <p:spPr>
          <a:xfrm>
            <a:off x="2295772" y="5935778"/>
            <a:ext cx="75296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الاستمتاع برحلات السفاري في الصحراء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411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esert Camo Wallpaper, Background, Theme, Desktop | Camo wallpaper,  Camouflage wallpaper, Camouflage pattern">
            <a:extLst>
              <a:ext uri="{FF2B5EF4-FFF2-40B4-BE49-F238E27FC236}">
                <a16:creationId xmlns:a16="http://schemas.microsoft.com/office/drawing/2014/main" id="{2A9314C9-5DF5-4CC6-ACF6-D6F267F8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دعاء محمد بن زايد">
            <a:hlinkClick r:id="" action="ppaction://media"/>
            <a:extLst>
              <a:ext uri="{FF2B5EF4-FFF2-40B4-BE49-F238E27FC236}">
                <a16:creationId xmlns:a16="http://schemas.microsoft.com/office/drawing/2014/main" id="{899EEF24-24E4-40A5-97EE-BA799AA73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5290" y="272953"/>
            <a:ext cx="9321420" cy="6114197"/>
          </a:xfrm>
          <a:prstGeom prst="rect">
            <a:avLst/>
          </a:prstGeom>
          <a:ln w="5715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8" descr="A picture containing clothing&#10;&#10;Description automatically generated">
            <a:extLst>
              <a:ext uri="{FF2B5EF4-FFF2-40B4-BE49-F238E27FC236}">
                <a16:creationId xmlns:a16="http://schemas.microsoft.com/office/drawing/2014/main" id="{94EB252E-CA21-447B-9B9C-7B36385EBA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9598448" y="4529797"/>
            <a:ext cx="2593552" cy="2328203"/>
          </a:xfrm>
          <a:prstGeom prst="rect">
            <a:avLst/>
          </a:prstGeom>
        </p:spPr>
      </p:pic>
      <p:pic>
        <p:nvPicPr>
          <p:cNvPr id="7" name="Picture 8" descr="A picture containing clothing&#10;&#10;Description automatically generated">
            <a:extLst>
              <a:ext uri="{FF2B5EF4-FFF2-40B4-BE49-F238E27FC236}">
                <a16:creationId xmlns:a16="http://schemas.microsoft.com/office/drawing/2014/main" id="{53682C38-22A3-425A-89CE-F6D46161A5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-4414" y="4529796"/>
            <a:ext cx="2593552" cy="232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2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84B158-4B2A-42A9-964E-A7722BFEB32A}"/>
              </a:ext>
            </a:extLst>
          </p:cNvPr>
          <p:cNvSpPr/>
          <p:nvPr/>
        </p:nvSpPr>
        <p:spPr>
          <a:xfrm>
            <a:off x="1035577" y="783693"/>
            <a:ext cx="9629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ممارسة الأنشطة السياحية والترفيهية</a:t>
            </a:r>
            <a:r>
              <a:rPr kumimoji="0" lang="ar-AE" sz="5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مثل :</a:t>
            </a: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8126EC-9858-40B4-BEF4-4A93DBB5B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212"/>
            <a:ext cx="6096000" cy="40416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439C01-9EB2-4404-A3F6-A474EE862FD0}"/>
              </a:ext>
            </a:extLst>
          </p:cNvPr>
          <p:cNvSpPr/>
          <p:nvPr/>
        </p:nvSpPr>
        <p:spPr>
          <a:xfrm>
            <a:off x="1495873" y="-36767"/>
            <a:ext cx="8329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latin typeface="Calibri"/>
                <a:cs typeface="Arial" panose="020B0604020202020204" pitchFamily="34" charset="0"/>
              </a:rPr>
              <a:t>هيا يا أبطالي الأذكياء نستنتج من الصور الأهمية الاقتصادية للصحراء: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FF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3ABF3-1F86-42B9-9413-F188882A0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922"/>
          <a:stretch/>
        </p:blipFill>
        <p:spPr>
          <a:xfrm>
            <a:off x="6096001" y="1883212"/>
            <a:ext cx="6096000" cy="40416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516CBC-558E-4B8D-8F09-4445CF20FE04}"/>
              </a:ext>
            </a:extLst>
          </p:cNvPr>
          <p:cNvSpPr/>
          <p:nvPr/>
        </p:nvSpPr>
        <p:spPr>
          <a:xfrm>
            <a:off x="2417608" y="5935778"/>
            <a:ext cx="72859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الاستمتاع بركوب المناطيد في الصحراء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4020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98134-BEFD-437A-8BE0-DDC24AD22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F748A3-C032-459B-9FCA-829F9E1EC089}"/>
              </a:ext>
            </a:extLst>
          </p:cNvPr>
          <p:cNvSpPr/>
          <p:nvPr/>
        </p:nvSpPr>
        <p:spPr>
          <a:xfrm>
            <a:off x="0" y="241572"/>
            <a:ext cx="12191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فكر يا بطل ماذا نسمي الأرض التي تحيطها المياه من كل الجهات ؟</a:t>
            </a: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E1D1694A-7846-4869-92A6-70FA08466788}"/>
              </a:ext>
            </a:extLst>
          </p:cNvPr>
          <p:cNvSpPr/>
          <p:nvPr/>
        </p:nvSpPr>
        <p:spPr>
          <a:xfrm rot="20936285">
            <a:off x="1730422" y="1602859"/>
            <a:ext cx="8638376" cy="3652281"/>
          </a:xfrm>
          <a:prstGeom prst="donut">
            <a:avLst>
              <a:gd name="adj" fmla="val 310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B5B0A7BC-F428-4E7E-B4F2-B4090470D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15" y="3876324"/>
            <a:ext cx="3280897" cy="28684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C3A3F9-12C1-46A1-B545-A6E60A368570}"/>
              </a:ext>
            </a:extLst>
          </p:cNvPr>
          <p:cNvSpPr/>
          <p:nvPr/>
        </p:nvSpPr>
        <p:spPr>
          <a:xfrm>
            <a:off x="294731" y="5678576"/>
            <a:ext cx="5460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الجزيرة :وجمعها الجزر</a:t>
            </a:r>
            <a:endParaRPr lang="en-US" sz="5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5677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3E89D-C2B6-40A1-979C-BF9AA4941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8" t="17766" r="24156" b="9255"/>
          <a:stretch/>
        </p:blipFill>
        <p:spPr>
          <a:xfrm>
            <a:off x="575481" y="842367"/>
            <a:ext cx="11041038" cy="5691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EA28C92-F71F-41EB-8E22-B693E172F6C5}"/>
              </a:ext>
            </a:extLst>
          </p:cNvPr>
          <p:cNvSpPr/>
          <p:nvPr/>
        </p:nvSpPr>
        <p:spPr>
          <a:xfrm>
            <a:off x="8816455" y="805151"/>
            <a:ext cx="905998" cy="4065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AB3B77-47C6-47C9-A590-98428379C745}"/>
              </a:ext>
            </a:extLst>
          </p:cNvPr>
          <p:cNvSpPr/>
          <p:nvPr/>
        </p:nvSpPr>
        <p:spPr>
          <a:xfrm>
            <a:off x="7812282" y="863107"/>
            <a:ext cx="905998" cy="4065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1D4315-A2A6-4173-A3C6-C7096DBC49FF}"/>
              </a:ext>
            </a:extLst>
          </p:cNvPr>
          <p:cNvSpPr/>
          <p:nvPr/>
        </p:nvSpPr>
        <p:spPr>
          <a:xfrm>
            <a:off x="7730994" y="1368799"/>
            <a:ext cx="905998" cy="4065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9FDF06-F10B-48E8-8711-80B7BC44BD0A}"/>
              </a:ext>
            </a:extLst>
          </p:cNvPr>
          <p:cNvSpPr/>
          <p:nvPr/>
        </p:nvSpPr>
        <p:spPr>
          <a:xfrm>
            <a:off x="2917163" y="3318403"/>
            <a:ext cx="619815" cy="68039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4EAC50-70EB-4250-A3A3-CEEF1DDD55FC}"/>
              </a:ext>
            </a:extLst>
          </p:cNvPr>
          <p:cNvSpPr/>
          <p:nvPr/>
        </p:nvSpPr>
        <p:spPr>
          <a:xfrm>
            <a:off x="6567094" y="2414208"/>
            <a:ext cx="1048357" cy="46847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53A3DA3-FC3B-40C4-99B0-F50C69F4B5D3}"/>
              </a:ext>
            </a:extLst>
          </p:cNvPr>
          <p:cNvSpPr/>
          <p:nvPr/>
        </p:nvSpPr>
        <p:spPr>
          <a:xfrm>
            <a:off x="5704218" y="3916614"/>
            <a:ext cx="783564" cy="46847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A17800-9BDB-4F1E-9E5D-8497A3ACF60F}"/>
              </a:ext>
            </a:extLst>
          </p:cNvPr>
          <p:cNvSpPr/>
          <p:nvPr/>
        </p:nvSpPr>
        <p:spPr>
          <a:xfrm>
            <a:off x="3536978" y="3634887"/>
            <a:ext cx="619815" cy="54215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EB05994E-A6E1-4A45-B6DF-7DD9215BD4D2}"/>
              </a:ext>
            </a:extLst>
          </p:cNvPr>
          <p:cNvSpPr/>
          <p:nvPr/>
        </p:nvSpPr>
        <p:spPr>
          <a:xfrm>
            <a:off x="2156346" y="1154513"/>
            <a:ext cx="3431423" cy="1153404"/>
          </a:xfrm>
          <a:prstGeom prst="donut">
            <a:avLst>
              <a:gd name="adj" fmla="val 1054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3EC850-6D0C-495C-BEDC-DF133E15197E}"/>
              </a:ext>
            </a:extLst>
          </p:cNvPr>
          <p:cNvSpPr/>
          <p:nvPr/>
        </p:nvSpPr>
        <p:spPr>
          <a:xfrm>
            <a:off x="4065058" y="2498101"/>
            <a:ext cx="783564" cy="46847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3185D7-F52F-42CE-8D2B-6F9E41AC1587}"/>
              </a:ext>
            </a:extLst>
          </p:cNvPr>
          <p:cNvSpPr/>
          <p:nvPr/>
        </p:nvSpPr>
        <p:spPr>
          <a:xfrm>
            <a:off x="0" y="35710"/>
            <a:ext cx="12191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لاحظ الخريطة يا بطل واستنتج ما اسم المسطّح المائي الذي تتوزع فيه جزر بلادي ؟</a:t>
            </a:r>
            <a:endParaRPr kumimoji="0" lang="en-US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2" descr="خطأ png">
            <a:extLst>
              <a:ext uri="{FF2B5EF4-FFF2-40B4-BE49-F238E27FC236}">
                <a16:creationId xmlns:a16="http://schemas.microsoft.com/office/drawing/2014/main" id="{4CF66899-53E3-46D5-BC9D-D4903940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556" y1="38222" x2="57778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765" y="1043085"/>
            <a:ext cx="631842" cy="63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9850B1-0E16-4D25-A946-E47FAB9451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4444">
                        <a14:foregroundMark x1="6389" y1="63056" x2="13056" y2="58333"/>
                        <a14:foregroundMark x1="94444" y1="53889" x2="92222" y2="36389"/>
                      </a14:backgroundRemoval>
                    </a14:imgEffect>
                  </a14:imgLayer>
                </a14:imgProps>
              </a:ext>
            </a:extLst>
          </a:blip>
          <a:srcRect t="29602" b="33383"/>
          <a:stretch/>
        </p:blipFill>
        <p:spPr>
          <a:xfrm>
            <a:off x="526392" y="491107"/>
            <a:ext cx="2924827" cy="126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6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5" grpId="0" animBg="1"/>
      <p:bldP spid="17" grpId="0" animBg="1"/>
      <p:bldP spid="19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" name="Google Shape;1333;p66"/>
          <p:cNvGrpSpPr/>
          <p:nvPr/>
        </p:nvGrpSpPr>
        <p:grpSpPr>
          <a:xfrm>
            <a:off x="-2455" y="1036659"/>
            <a:ext cx="3074789" cy="5486605"/>
            <a:chOff x="6093502" y="731375"/>
            <a:chExt cx="2104606" cy="3691204"/>
          </a:xfrm>
        </p:grpSpPr>
        <p:sp>
          <p:nvSpPr>
            <p:cNvPr id="1334" name="Google Shape;1334;p66"/>
            <p:cNvSpPr/>
            <p:nvPr/>
          </p:nvSpPr>
          <p:spPr>
            <a:xfrm>
              <a:off x="6930093" y="2056524"/>
              <a:ext cx="893880" cy="544133"/>
            </a:xfrm>
            <a:custGeom>
              <a:avLst/>
              <a:gdLst/>
              <a:ahLst/>
              <a:cxnLst/>
              <a:rect l="l" t="t" r="r" b="b"/>
              <a:pathLst>
                <a:path w="16628" h="10122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66"/>
            <p:cNvSpPr/>
            <p:nvPr/>
          </p:nvSpPr>
          <p:spPr>
            <a:xfrm>
              <a:off x="6766720" y="1791817"/>
              <a:ext cx="125846" cy="1067033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0"/>
                  </a:moveTo>
                  <a:lnTo>
                    <a:pt x="304" y="91"/>
                  </a:lnTo>
                  <a:lnTo>
                    <a:pt x="0" y="19848"/>
                  </a:lnTo>
                  <a:lnTo>
                    <a:pt x="2341" y="1975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66"/>
            <p:cNvSpPr/>
            <p:nvPr/>
          </p:nvSpPr>
          <p:spPr>
            <a:xfrm>
              <a:off x="6884344" y="1791817"/>
              <a:ext cx="73594" cy="1062141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9" y="19727"/>
                  </a:lnTo>
                  <a:lnTo>
                    <a:pt x="133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66"/>
            <p:cNvSpPr/>
            <p:nvPr/>
          </p:nvSpPr>
          <p:spPr>
            <a:xfrm>
              <a:off x="7734052" y="1819556"/>
              <a:ext cx="152026" cy="1062141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66"/>
            <p:cNvSpPr/>
            <p:nvPr/>
          </p:nvSpPr>
          <p:spPr>
            <a:xfrm>
              <a:off x="7858235" y="1819556"/>
              <a:ext cx="98107" cy="1062141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66"/>
            <p:cNvSpPr/>
            <p:nvPr/>
          </p:nvSpPr>
          <p:spPr>
            <a:xfrm>
              <a:off x="6926867" y="2925800"/>
              <a:ext cx="124234" cy="1042519"/>
            </a:xfrm>
            <a:custGeom>
              <a:avLst/>
              <a:gdLst/>
              <a:ahLst/>
              <a:cxnLst/>
              <a:rect l="l" t="t" r="r" b="b"/>
              <a:pathLst>
                <a:path w="2311" h="19393" extrusionOk="0">
                  <a:moveTo>
                    <a:pt x="0" y="1"/>
                  </a:moveTo>
                  <a:lnTo>
                    <a:pt x="517" y="19332"/>
                  </a:lnTo>
                  <a:lnTo>
                    <a:pt x="2310" y="19393"/>
                  </a:lnTo>
                  <a:lnTo>
                    <a:pt x="2249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66"/>
            <p:cNvSpPr/>
            <p:nvPr/>
          </p:nvSpPr>
          <p:spPr>
            <a:xfrm>
              <a:off x="7047770" y="2929079"/>
              <a:ext cx="75207" cy="1039240"/>
            </a:xfrm>
            <a:custGeom>
              <a:avLst/>
              <a:gdLst/>
              <a:ahLst/>
              <a:cxnLst/>
              <a:rect l="l" t="t" r="r" b="b"/>
              <a:pathLst>
                <a:path w="1399" h="19332" extrusionOk="0">
                  <a:moveTo>
                    <a:pt x="0" y="0"/>
                  </a:moveTo>
                  <a:lnTo>
                    <a:pt x="61" y="19332"/>
                  </a:lnTo>
                  <a:lnTo>
                    <a:pt x="1399" y="18359"/>
                  </a:lnTo>
                  <a:lnTo>
                    <a:pt x="118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66"/>
            <p:cNvSpPr/>
            <p:nvPr/>
          </p:nvSpPr>
          <p:spPr>
            <a:xfrm>
              <a:off x="7771629" y="2978107"/>
              <a:ext cx="145468" cy="1039240"/>
            </a:xfrm>
            <a:custGeom>
              <a:avLst/>
              <a:gdLst/>
              <a:ahLst/>
              <a:cxnLst/>
              <a:rect l="l" t="t" r="r" b="b"/>
              <a:pathLst>
                <a:path w="2706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66"/>
            <p:cNvSpPr/>
            <p:nvPr/>
          </p:nvSpPr>
          <p:spPr>
            <a:xfrm>
              <a:off x="7894199" y="2979720"/>
              <a:ext cx="93162" cy="1037627"/>
            </a:xfrm>
            <a:custGeom>
              <a:avLst/>
              <a:gdLst/>
              <a:ahLst/>
              <a:cxnLst/>
              <a:rect l="l" t="t" r="r" b="b"/>
              <a:pathLst>
                <a:path w="1733" h="19302" extrusionOk="0">
                  <a:moveTo>
                    <a:pt x="0" y="1"/>
                  </a:moveTo>
                  <a:lnTo>
                    <a:pt x="426" y="1930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66"/>
            <p:cNvSpPr/>
            <p:nvPr/>
          </p:nvSpPr>
          <p:spPr>
            <a:xfrm>
              <a:off x="6864776" y="1965027"/>
              <a:ext cx="919952" cy="575205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38"/>
                  </a:lnTo>
                  <a:lnTo>
                    <a:pt x="17113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66"/>
            <p:cNvSpPr/>
            <p:nvPr/>
          </p:nvSpPr>
          <p:spPr>
            <a:xfrm>
              <a:off x="6766720" y="2177427"/>
              <a:ext cx="1055582" cy="256047"/>
            </a:xfrm>
            <a:custGeom>
              <a:avLst/>
              <a:gdLst/>
              <a:ahLst/>
              <a:cxnLst/>
              <a:rect l="l" t="t" r="r" b="b"/>
              <a:pathLst>
                <a:path w="19636" h="4763" extrusionOk="0">
                  <a:moveTo>
                    <a:pt x="18147" y="0"/>
                  </a:moveTo>
                  <a:cubicBezTo>
                    <a:pt x="15097" y="776"/>
                    <a:pt x="11990" y="1180"/>
                    <a:pt x="8879" y="1180"/>
                  </a:cubicBezTo>
                  <a:cubicBezTo>
                    <a:pt x="6501" y="1180"/>
                    <a:pt x="4121" y="944"/>
                    <a:pt x="1763" y="456"/>
                  </a:cubicBezTo>
                  <a:cubicBezTo>
                    <a:pt x="1490" y="730"/>
                    <a:pt x="1247" y="1034"/>
                    <a:pt x="1034" y="1368"/>
                  </a:cubicBezTo>
                  <a:cubicBezTo>
                    <a:pt x="548" y="2159"/>
                    <a:pt x="244" y="2858"/>
                    <a:pt x="0" y="3496"/>
                  </a:cubicBezTo>
                  <a:cubicBezTo>
                    <a:pt x="2381" y="4380"/>
                    <a:pt x="4765" y="4763"/>
                    <a:pt x="7138" y="4763"/>
                  </a:cubicBezTo>
                  <a:cubicBezTo>
                    <a:pt x="11370" y="4763"/>
                    <a:pt x="15566" y="3547"/>
                    <a:pt x="19636" y="1794"/>
                  </a:cubicBezTo>
                  <a:cubicBezTo>
                    <a:pt x="19241" y="1186"/>
                    <a:pt x="18755" y="578"/>
                    <a:pt x="18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66"/>
            <p:cNvSpPr/>
            <p:nvPr/>
          </p:nvSpPr>
          <p:spPr>
            <a:xfrm>
              <a:off x="6738927" y="2273816"/>
              <a:ext cx="1138960" cy="280990"/>
            </a:xfrm>
            <a:custGeom>
              <a:avLst/>
              <a:gdLst/>
              <a:ahLst/>
              <a:cxnLst/>
              <a:rect l="l" t="t" r="r" b="b"/>
              <a:pathLst>
                <a:path w="21187" h="5227" extrusionOk="0">
                  <a:moveTo>
                    <a:pt x="20153" y="1"/>
                  </a:moveTo>
                  <a:cubicBezTo>
                    <a:pt x="16083" y="1754"/>
                    <a:pt x="11887" y="2970"/>
                    <a:pt x="7655" y="2970"/>
                  </a:cubicBezTo>
                  <a:cubicBezTo>
                    <a:pt x="5282" y="2970"/>
                    <a:pt x="2898" y="2587"/>
                    <a:pt x="517" y="1703"/>
                  </a:cubicBezTo>
                  <a:cubicBezTo>
                    <a:pt x="1" y="3162"/>
                    <a:pt x="31" y="4165"/>
                    <a:pt x="31" y="4165"/>
                  </a:cubicBezTo>
                  <a:cubicBezTo>
                    <a:pt x="31" y="4165"/>
                    <a:pt x="274" y="4347"/>
                    <a:pt x="761" y="4560"/>
                  </a:cubicBezTo>
                  <a:cubicBezTo>
                    <a:pt x="2772" y="5012"/>
                    <a:pt x="4806" y="5226"/>
                    <a:pt x="6837" y="5226"/>
                  </a:cubicBezTo>
                  <a:cubicBezTo>
                    <a:pt x="11773" y="5226"/>
                    <a:pt x="16685" y="3960"/>
                    <a:pt x="21186" y="1764"/>
                  </a:cubicBezTo>
                  <a:cubicBezTo>
                    <a:pt x="20943" y="1277"/>
                    <a:pt x="20639" y="669"/>
                    <a:pt x="2015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66"/>
            <p:cNvSpPr/>
            <p:nvPr/>
          </p:nvSpPr>
          <p:spPr>
            <a:xfrm>
              <a:off x="6903966" y="2803230"/>
              <a:ext cx="826844" cy="284162"/>
            </a:xfrm>
            <a:custGeom>
              <a:avLst/>
              <a:gdLst/>
              <a:ahLst/>
              <a:cxnLst/>
              <a:rect l="l" t="t" r="r" b="b"/>
              <a:pathLst>
                <a:path w="15381" h="5286" extrusionOk="0">
                  <a:moveTo>
                    <a:pt x="15138" y="1"/>
                  </a:moveTo>
                  <a:cubicBezTo>
                    <a:pt x="11571" y="1441"/>
                    <a:pt x="7781" y="2194"/>
                    <a:pt x="3910" y="2194"/>
                  </a:cubicBezTo>
                  <a:cubicBezTo>
                    <a:pt x="2634" y="2194"/>
                    <a:pt x="1350" y="2112"/>
                    <a:pt x="61" y="1946"/>
                  </a:cubicBezTo>
                  <a:lnTo>
                    <a:pt x="1" y="4499"/>
                  </a:lnTo>
                  <a:cubicBezTo>
                    <a:pt x="1" y="4499"/>
                    <a:pt x="3550" y="5286"/>
                    <a:pt x="7915" y="5286"/>
                  </a:cubicBezTo>
                  <a:cubicBezTo>
                    <a:pt x="10309" y="5286"/>
                    <a:pt x="12948" y="5049"/>
                    <a:pt x="15381" y="4317"/>
                  </a:cubicBezTo>
                  <a:lnTo>
                    <a:pt x="15350" y="3800"/>
                  </a:lnTo>
                  <a:lnTo>
                    <a:pt x="15138" y="1"/>
                  </a:ln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66"/>
            <p:cNvSpPr/>
            <p:nvPr/>
          </p:nvSpPr>
          <p:spPr>
            <a:xfrm>
              <a:off x="6907245" y="2646363"/>
              <a:ext cx="810502" cy="274808"/>
            </a:xfrm>
            <a:custGeom>
              <a:avLst/>
              <a:gdLst/>
              <a:ahLst/>
              <a:cxnLst/>
              <a:rect l="l" t="t" r="r" b="b"/>
              <a:pathLst>
                <a:path w="15077" h="5112" extrusionOk="0">
                  <a:moveTo>
                    <a:pt x="14925" y="1"/>
                  </a:moveTo>
                  <a:cubicBezTo>
                    <a:pt x="11643" y="1292"/>
                    <a:pt x="8081" y="1979"/>
                    <a:pt x="4588" y="1979"/>
                  </a:cubicBezTo>
                  <a:cubicBezTo>
                    <a:pt x="3067" y="1979"/>
                    <a:pt x="1558" y="1849"/>
                    <a:pt x="92" y="1582"/>
                  </a:cubicBezTo>
                  <a:lnTo>
                    <a:pt x="0" y="4864"/>
                  </a:lnTo>
                  <a:cubicBezTo>
                    <a:pt x="1289" y="5030"/>
                    <a:pt x="2573" y="5112"/>
                    <a:pt x="3849" y="5112"/>
                  </a:cubicBezTo>
                  <a:cubicBezTo>
                    <a:pt x="7720" y="5112"/>
                    <a:pt x="11510" y="4359"/>
                    <a:pt x="15077" y="2919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66"/>
            <p:cNvSpPr/>
            <p:nvPr/>
          </p:nvSpPr>
          <p:spPr>
            <a:xfrm>
              <a:off x="6779784" y="2368592"/>
              <a:ext cx="1116059" cy="384205"/>
            </a:xfrm>
            <a:custGeom>
              <a:avLst/>
              <a:gdLst/>
              <a:ahLst/>
              <a:cxnLst/>
              <a:rect l="l" t="t" r="r" b="b"/>
              <a:pathLst>
                <a:path w="20761" h="7147" extrusionOk="0">
                  <a:moveTo>
                    <a:pt x="20426" y="1"/>
                  </a:moveTo>
                  <a:cubicBezTo>
                    <a:pt x="15925" y="2197"/>
                    <a:pt x="11013" y="3463"/>
                    <a:pt x="6077" y="3463"/>
                  </a:cubicBezTo>
                  <a:cubicBezTo>
                    <a:pt x="4046" y="3463"/>
                    <a:pt x="2012" y="3249"/>
                    <a:pt x="1" y="2797"/>
                  </a:cubicBezTo>
                  <a:lnTo>
                    <a:pt x="1" y="2797"/>
                  </a:lnTo>
                  <a:cubicBezTo>
                    <a:pt x="517" y="3010"/>
                    <a:pt x="1277" y="3253"/>
                    <a:pt x="2280" y="3314"/>
                  </a:cubicBezTo>
                  <a:cubicBezTo>
                    <a:pt x="2371" y="3314"/>
                    <a:pt x="2463" y="3344"/>
                    <a:pt x="2523" y="3344"/>
                  </a:cubicBezTo>
                  <a:lnTo>
                    <a:pt x="2493" y="4682"/>
                  </a:lnTo>
                  <a:lnTo>
                    <a:pt x="2463" y="6749"/>
                  </a:lnTo>
                  <a:cubicBezTo>
                    <a:pt x="3929" y="7016"/>
                    <a:pt x="5438" y="7146"/>
                    <a:pt x="6958" y="7146"/>
                  </a:cubicBezTo>
                  <a:cubicBezTo>
                    <a:pt x="10449" y="7146"/>
                    <a:pt x="14005" y="6459"/>
                    <a:pt x="17265" y="5168"/>
                  </a:cubicBezTo>
                  <a:lnTo>
                    <a:pt x="17174" y="3223"/>
                  </a:lnTo>
                  <a:cubicBezTo>
                    <a:pt x="17174" y="3223"/>
                    <a:pt x="19150" y="2828"/>
                    <a:pt x="20761" y="852"/>
                  </a:cubicBezTo>
                  <a:cubicBezTo>
                    <a:pt x="20761" y="852"/>
                    <a:pt x="20639" y="517"/>
                    <a:pt x="20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66"/>
            <p:cNvSpPr/>
            <p:nvPr/>
          </p:nvSpPr>
          <p:spPr>
            <a:xfrm>
              <a:off x="6861497" y="2044374"/>
              <a:ext cx="880763" cy="196484"/>
            </a:xfrm>
            <a:custGeom>
              <a:avLst/>
              <a:gdLst/>
              <a:ahLst/>
              <a:cxnLst/>
              <a:rect l="l" t="t" r="r" b="b"/>
              <a:pathLst>
                <a:path w="16384" h="3655" extrusionOk="0">
                  <a:moveTo>
                    <a:pt x="8270" y="0"/>
                  </a:moveTo>
                  <a:cubicBezTo>
                    <a:pt x="5379" y="0"/>
                    <a:pt x="3952" y="591"/>
                    <a:pt x="3952" y="591"/>
                  </a:cubicBezTo>
                  <a:cubicBezTo>
                    <a:pt x="3952" y="591"/>
                    <a:pt x="1702" y="1199"/>
                    <a:pt x="0" y="2931"/>
                  </a:cubicBezTo>
                  <a:cubicBezTo>
                    <a:pt x="2358" y="3419"/>
                    <a:pt x="4738" y="3655"/>
                    <a:pt x="7116" y="3655"/>
                  </a:cubicBezTo>
                  <a:cubicBezTo>
                    <a:pt x="10227" y="3655"/>
                    <a:pt x="13334" y="3251"/>
                    <a:pt x="16384" y="2475"/>
                  </a:cubicBezTo>
                  <a:cubicBezTo>
                    <a:pt x="15289" y="1442"/>
                    <a:pt x="13830" y="561"/>
                    <a:pt x="11976" y="287"/>
                  </a:cubicBezTo>
                  <a:cubicBezTo>
                    <a:pt x="10549" y="77"/>
                    <a:pt x="9314" y="0"/>
                    <a:pt x="8270" y="0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66"/>
            <p:cNvSpPr/>
            <p:nvPr/>
          </p:nvSpPr>
          <p:spPr>
            <a:xfrm>
              <a:off x="6524861" y="1663710"/>
              <a:ext cx="248413" cy="152940"/>
            </a:xfrm>
            <a:custGeom>
              <a:avLst/>
              <a:gdLst/>
              <a:ahLst/>
              <a:cxnLst/>
              <a:rect l="l" t="t" r="r" b="b"/>
              <a:pathLst>
                <a:path w="4621" h="2845" extrusionOk="0">
                  <a:moveTo>
                    <a:pt x="3198" y="0"/>
                  </a:moveTo>
                  <a:cubicBezTo>
                    <a:pt x="1993" y="0"/>
                    <a:pt x="796" y="501"/>
                    <a:pt x="1" y="1441"/>
                  </a:cubicBezTo>
                  <a:cubicBezTo>
                    <a:pt x="337" y="2206"/>
                    <a:pt x="1107" y="2845"/>
                    <a:pt x="2201" y="2845"/>
                  </a:cubicBezTo>
                  <a:cubicBezTo>
                    <a:pt x="2889" y="2845"/>
                    <a:pt x="3705" y="2592"/>
                    <a:pt x="4621" y="1958"/>
                  </a:cubicBezTo>
                  <a:lnTo>
                    <a:pt x="4135" y="103"/>
                  </a:lnTo>
                  <a:cubicBezTo>
                    <a:pt x="3827" y="34"/>
                    <a:pt x="3512" y="0"/>
                    <a:pt x="319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66"/>
            <p:cNvSpPr/>
            <p:nvPr/>
          </p:nvSpPr>
          <p:spPr>
            <a:xfrm>
              <a:off x="6508518" y="1587803"/>
              <a:ext cx="238630" cy="153370"/>
            </a:xfrm>
            <a:custGeom>
              <a:avLst/>
              <a:gdLst/>
              <a:ahLst/>
              <a:cxnLst/>
              <a:rect l="l" t="t" r="r" b="b"/>
              <a:pathLst>
                <a:path w="4439" h="2853" extrusionOk="0">
                  <a:moveTo>
                    <a:pt x="2668" y="0"/>
                  </a:moveTo>
                  <a:cubicBezTo>
                    <a:pt x="2016" y="0"/>
                    <a:pt x="1248" y="177"/>
                    <a:pt x="609" y="816"/>
                  </a:cubicBezTo>
                  <a:cubicBezTo>
                    <a:pt x="62" y="1333"/>
                    <a:pt x="1" y="2154"/>
                    <a:pt x="305" y="2853"/>
                  </a:cubicBezTo>
                  <a:cubicBezTo>
                    <a:pt x="1100" y="1913"/>
                    <a:pt x="2297" y="1412"/>
                    <a:pt x="3502" y="1412"/>
                  </a:cubicBezTo>
                  <a:cubicBezTo>
                    <a:pt x="3816" y="1412"/>
                    <a:pt x="4131" y="1446"/>
                    <a:pt x="4439" y="1515"/>
                  </a:cubicBezTo>
                  <a:lnTo>
                    <a:pt x="4104" y="269"/>
                  </a:lnTo>
                  <a:cubicBezTo>
                    <a:pt x="4104" y="269"/>
                    <a:pt x="3474" y="0"/>
                    <a:pt x="266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66"/>
            <p:cNvSpPr/>
            <p:nvPr/>
          </p:nvSpPr>
          <p:spPr>
            <a:xfrm>
              <a:off x="6586952" y="1672849"/>
              <a:ext cx="166756" cy="102354"/>
            </a:xfrm>
            <a:custGeom>
              <a:avLst/>
              <a:gdLst/>
              <a:ahLst/>
              <a:cxnLst/>
              <a:rect l="l" t="t" r="r" b="b"/>
              <a:pathLst>
                <a:path w="3102" h="1904" extrusionOk="0">
                  <a:moveTo>
                    <a:pt x="1542" y="0"/>
                  </a:moveTo>
                  <a:cubicBezTo>
                    <a:pt x="1009" y="0"/>
                    <a:pt x="458" y="271"/>
                    <a:pt x="1" y="511"/>
                  </a:cubicBezTo>
                  <a:cubicBezTo>
                    <a:pt x="1" y="511"/>
                    <a:pt x="1" y="572"/>
                    <a:pt x="31" y="572"/>
                  </a:cubicBezTo>
                  <a:cubicBezTo>
                    <a:pt x="512" y="441"/>
                    <a:pt x="1040" y="121"/>
                    <a:pt x="1558" y="121"/>
                  </a:cubicBezTo>
                  <a:cubicBezTo>
                    <a:pt x="1761" y="121"/>
                    <a:pt x="1962" y="170"/>
                    <a:pt x="2159" y="298"/>
                  </a:cubicBezTo>
                  <a:cubicBezTo>
                    <a:pt x="2645" y="633"/>
                    <a:pt x="2767" y="1301"/>
                    <a:pt x="2949" y="1848"/>
                  </a:cubicBezTo>
                  <a:cubicBezTo>
                    <a:pt x="2949" y="1887"/>
                    <a:pt x="2976" y="1903"/>
                    <a:pt x="3007" y="1903"/>
                  </a:cubicBezTo>
                  <a:cubicBezTo>
                    <a:pt x="3050" y="1903"/>
                    <a:pt x="3101" y="1871"/>
                    <a:pt x="3101" y="1818"/>
                  </a:cubicBezTo>
                  <a:cubicBezTo>
                    <a:pt x="2949" y="1210"/>
                    <a:pt x="2736" y="481"/>
                    <a:pt x="2159" y="146"/>
                  </a:cubicBezTo>
                  <a:cubicBezTo>
                    <a:pt x="1961" y="43"/>
                    <a:pt x="1753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66"/>
            <p:cNvSpPr/>
            <p:nvPr/>
          </p:nvSpPr>
          <p:spPr>
            <a:xfrm>
              <a:off x="6654580" y="1700696"/>
              <a:ext cx="90313" cy="38114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649" y="1"/>
                  </a:moveTo>
                  <a:cubicBezTo>
                    <a:pt x="433" y="1"/>
                    <a:pt x="224" y="96"/>
                    <a:pt x="50" y="327"/>
                  </a:cubicBezTo>
                  <a:cubicBezTo>
                    <a:pt x="0" y="377"/>
                    <a:pt x="52" y="427"/>
                    <a:pt x="106" y="427"/>
                  </a:cubicBezTo>
                  <a:cubicBezTo>
                    <a:pt x="118" y="427"/>
                    <a:pt x="130" y="424"/>
                    <a:pt x="141" y="418"/>
                  </a:cubicBezTo>
                  <a:cubicBezTo>
                    <a:pt x="315" y="263"/>
                    <a:pt x="477" y="170"/>
                    <a:pt x="659" y="170"/>
                  </a:cubicBezTo>
                  <a:cubicBezTo>
                    <a:pt x="762" y="170"/>
                    <a:pt x="871" y="200"/>
                    <a:pt x="992" y="266"/>
                  </a:cubicBezTo>
                  <a:cubicBezTo>
                    <a:pt x="1205" y="388"/>
                    <a:pt x="1357" y="540"/>
                    <a:pt x="1539" y="692"/>
                  </a:cubicBezTo>
                  <a:cubicBezTo>
                    <a:pt x="1551" y="704"/>
                    <a:pt x="1564" y="709"/>
                    <a:pt x="1576" y="709"/>
                  </a:cubicBezTo>
                  <a:cubicBezTo>
                    <a:pt x="1629" y="709"/>
                    <a:pt x="1680" y="620"/>
                    <a:pt x="1630" y="570"/>
                  </a:cubicBezTo>
                  <a:cubicBezTo>
                    <a:pt x="1367" y="251"/>
                    <a:pt x="999" y="1"/>
                    <a:pt x="64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66"/>
            <p:cNvSpPr/>
            <p:nvPr/>
          </p:nvSpPr>
          <p:spPr>
            <a:xfrm>
              <a:off x="7765125" y="1341911"/>
              <a:ext cx="234705" cy="159068"/>
            </a:xfrm>
            <a:custGeom>
              <a:avLst/>
              <a:gdLst/>
              <a:ahLst/>
              <a:cxnLst/>
              <a:rect l="l" t="t" r="r" b="b"/>
              <a:pathLst>
                <a:path w="4366" h="2959" extrusionOk="0">
                  <a:moveTo>
                    <a:pt x="2836" y="0"/>
                  </a:moveTo>
                  <a:cubicBezTo>
                    <a:pt x="1803" y="0"/>
                    <a:pt x="773" y="395"/>
                    <a:pt x="0" y="1105"/>
                  </a:cubicBezTo>
                  <a:lnTo>
                    <a:pt x="486" y="2928"/>
                  </a:lnTo>
                  <a:cubicBezTo>
                    <a:pt x="706" y="2949"/>
                    <a:pt x="914" y="2959"/>
                    <a:pt x="1112" y="2959"/>
                  </a:cubicBezTo>
                  <a:cubicBezTo>
                    <a:pt x="3520" y="2959"/>
                    <a:pt x="4366" y="1489"/>
                    <a:pt x="4225" y="253"/>
                  </a:cubicBezTo>
                  <a:cubicBezTo>
                    <a:pt x="3778" y="82"/>
                    <a:pt x="3307" y="0"/>
                    <a:pt x="2836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66"/>
            <p:cNvSpPr/>
            <p:nvPr/>
          </p:nvSpPr>
          <p:spPr>
            <a:xfrm>
              <a:off x="7747116" y="1283637"/>
              <a:ext cx="245188" cy="117675"/>
            </a:xfrm>
            <a:custGeom>
              <a:avLst/>
              <a:gdLst/>
              <a:ahLst/>
              <a:cxnLst/>
              <a:rect l="l" t="t" r="r" b="b"/>
              <a:pathLst>
                <a:path w="4561" h="2189" extrusionOk="0">
                  <a:moveTo>
                    <a:pt x="2007" y="1"/>
                  </a:moveTo>
                  <a:cubicBezTo>
                    <a:pt x="658" y="1"/>
                    <a:pt x="1" y="912"/>
                    <a:pt x="1" y="912"/>
                  </a:cubicBezTo>
                  <a:lnTo>
                    <a:pt x="335" y="2189"/>
                  </a:lnTo>
                  <a:cubicBezTo>
                    <a:pt x="1108" y="1479"/>
                    <a:pt x="2138" y="1084"/>
                    <a:pt x="3171" y="1084"/>
                  </a:cubicBezTo>
                  <a:cubicBezTo>
                    <a:pt x="3642" y="1084"/>
                    <a:pt x="4113" y="1166"/>
                    <a:pt x="4560" y="1337"/>
                  </a:cubicBezTo>
                  <a:cubicBezTo>
                    <a:pt x="4499" y="547"/>
                    <a:pt x="3618" y="334"/>
                    <a:pt x="2888" y="122"/>
                  </a:cubicBezTo>
                  <a:cubicBezTo>
                    <a:pt x="2567" y="36"/>
                    <a:pt x="2274" y="1"/>
                    <a:pt x="200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66"/>
            <p:cNvSpPr/>
            <p:nvPr/>
          </p:nvSpPr>
          <p:spPr>
            <a:xfrm>
              <a:off x="7789639" y="1348954"/>
              <a:ext cx="130738" cy="145898"/>
            </a:xfrm>
            <a:custGeom>
              <a:avLst/>
              <a:gdLst/>
              <a:ahLst/>
              <a:cxnLst/>
              <a:rect l="l" t="t" r="r" b="b"/>
              <a:pathLst>
                <a:path w="2432" h="2714" extrusionOk="0">
                  <a:moveTo>
                    <a:pt x="2401" y="1"/>
                  </a:moveTo>
                  <a:cubicBezTo>
                    <a:pt x="1702" y="31"/>
                    <a:pt x="760" y="92"/>
                    <a:pt x="334" y="761"/>
                  </a:cubicBezTo>
                  <a:cubicBezTo>
                    <a:pt x="0" y="1308"/>
                    <a:pt x="182" y="2068"/>
                    <a:pt x="365" y="2645"/>
                  </a:cubicBezTo>
                  <a:cubicBezTo>
                    <a:pt x="377" y="2694"/>
                    <a:pt x="409" y="2713"/>
                    <a:pt x="440" y="2713"/>
                  </a:cubicBezTo>
                  <a:cubicBezTo>
                    <a:pt x="488" y="2713"/>
                    <a:pt x="535" y="2670"/>
                    <a:pt x="517" y="2615"/>
                  </a:cubicBezTo>
                  <a:cubicBezTo>
                    <a:pt x="395" y="2068"/>
                    <a:pt x="182" y="1460"/>
                    <a:pt x="426" y="913"/>
                  </a:cubicBezTo>
                  <a:cubicBezTo>
                    <a:pt x="760" y="153"/>
                    <a:pt x="1702" y="244"/>
                    <a:pt x="2401" y="62"/>
                  </a:cubicBezTo>
                  <a:cubicBezTo>
                    <a:pt x="2432" y="62"/>
                    <a:pt x="2432" y="1"/>
                    <a:pt x="24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66"/>
            <p:cNvSpPr/>
            <p:nvPr/>
          </p:nvSpPr>
          <p:spPr>
            <a:xfrm>
              <a:off x="7798347" y="1395455"/>
              <a:ext cx="73003" cy="62197"/>
            </a:xfrm>
            <a:custGeom>
              <a:avLst/>
              <a:gdLst/>
              <a:ahLst/>
              <a:cxnLst/>
              <a:rect l="l" t="t" r="r" b="b"/>
              <a:pathLst>
                <a:path w="1358" h="1157" extrusionOk="0">
                  <a:moveTo>
                    <a:pt x="947" y="0"/>
                  </a:moveTo>
                  <a:cubicBezTo>
                    <a:pt x="438" y="0"/>
                    <a:pt x="96" y="525"/>
                    <a:pt x="20" y="1051"/>
                  </a:cubicBezTo>
                  <a:cubicBezTo>
                    <a:pt x="1" y="1110"/>
                    <a:pt x="45" y="1157"/>
                    <a:pt x="96" y="1157"/>
                  </a:cubicBezTo>
                  <a:cubicBezTo>
                    <a:pt x="123" y="1157"/>
                    <a:pt x="151" y="1143"/>
                    <a:pt x="172" y="1112"/>
                  </a:cubicBezTo>
                  <a:cubicBezTo>
                    <a:pt x="264" y="899"/>
                    <a:pt x="324" y="656"/>
                    <a:pt x="476" y="443"/>
                  </a:cubicBezTo>
                  <a:cubicBezTo>
                    <a:pt x="609" y="244"/>
                    <a:pt x="790" y="173"/>
                    <a:pt x="996" y="173"/>
                  </a:cubicBezTo>
                  <a:cubicBezTo>
                    <a:pt x="1073" y="173"/>
                    <a:pt x="1154" y="183"/>
                    <a:pt x="1236" y="200"/>
                  </a:cubicBezTo>
                  <a:cubicBezTo>
                    <a:pt x="1297" y="200"/>
                    <a:pt x="1358" y="109"/>
                    <a:pt x="1297" y="78"/>
                  </a:cubicBezTo>
                  <a:cubicBezTo>
                    <a:pt x="1173" y="24"/>
                    <a:pt x="1056" y="0"/>
                    <a:pt x="94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66"/>
            <p:cNvSpPr/>
            <p:nvPr/>
          </p:nvSpPr>
          <p:spPr>
            <a:xfrm>
              <a:off x="7175232" y="2025451"/>
              <a:ext cx="271260" cy="139071"/>
            </a:xfrm>
            <a:custGeom>
              <a:avLst/>
              <a:gdLst/>
              <a:ahLst/>
              <a:cxnLst/>
              <a:rect l="l" t="t" r="r" b="b"/>
              <a:pathLst>
                <a:path w="5046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1" y="1277"/>
                    <a:pt x="0" y="1429"/>
                  </a:cubicBezTo>
                  <a:cubicBezTo>
                    <a:pt x="0" y="1429"/>
                    <a:pt x="1082" y="2587"/>
                    <a:pt x="2708" y="2587"/>
                  </a:cubicBezTo>
                  <a:cubicBezTo>
                    <a:pt x="3394" y="2587"/>
                    <a:pt x="4177" y="2380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66"/>
            <p:cNvSpPr/>
            <p:nvPr/>
          </p:nvSpPr>
          <p:spPr>
            <a:xfrm>
              <a:off x="7175232" y="1878422"/>
              <a:ext cx="320287" cy="197720"/>
            </a:xfrm>
            <a:custGeom>
              <a:avLst/>
              <a:gdLst/>
              <a:ahLst/>
              <a:cxnLst/>
              <a:rect l="l" t="t" r="r" b="b"/>
              <a:pathLst>
                <a:path w="5958" h="3678" extrusionOk="0">
                  <a:moveTo>
                    <a:pt x="5958" y="0"/>
                  </a:moveTo>
                  <a:lnTo>
                    <a:pt x="0" y="1277"/>
                  </a:lnTo>
                  <a:cubicBezTo>
                    <a:pt x="0" y="1277"/>
                    <a:pt x="426" y="2614"/>
                    <a:pt x="183" y="3678"/>
                  </a:cubicBezTo>
                  <a:cubicBezTo>
                    <a:pt x="1763" y="3131"/>
                    <a:pt x="3374" y="2857"/>
                    <a:pt x="5046" y="2736"/>
                  </a:cubicBezTo>
                  <a:cubicBezTo>
                    <a:pt x="5076" y="2128"/>
                    <a:pt x="5745" y="578"/>
                    <a:pt x="595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66"/>
            <p:cNvSpPr/>
            <p:nvPr/>
          </p:nvSpPr>
          <p:spPr>
            <a:xfrm>
              <a:off x="6546149" y="923186"/>
              <a:ext cx="1253302" cy="975430"/>
            </a:xfrm>
            <a:custGeom>
              <a:avLst/>
              <a:gdLst/>
              <a:ahLst/>
              <a:cxnLst/>
              <a:rect l="l" t="t" r="r" b="b"/>
              <a:pathLst>
                <a:path w="23314" h="18145" extrusionOk="0">
                  <a:moveTo>
                    <a:pt x="12186" y="1"/>
                  </a:moveTo>
                  <a:cubicBezTo>
                    <a:pt x="6769" y="1"/>
                    <a:pt x="0" y="1862"/>
                    <a:pt x="2948" y="12055"/>
                  </a:cubicBezTo>
                  <a:cubicBezTo>
                    <a:pt x="2948" y="12055"/>
                    <a:pt x="3070" y="12602"/>
                    <a:pt x="3313" y="13362"/>
                  </a:cubicBezTo>
                  <a:cubicBezTo>
                    <a:pt x="6688" y="16628"/>
                    <a:pt x="11214" y="18145"/>
                    <a:pt x="15868" y="18145"/>
                  </a:cubicBezTo>
                  <a:cubicBezTo>
                    <a:pt x="16454" y="18145"/>
                    <a:pt x="17042" y="18121"/>
                    <a:pt x="17629" y="18073"/>
                  </a:cubicBezTo>
                  <a:cubicBezTo>
                    <a:pt x="20304" y="16888"/>
                    <a:pt x="22584" y="15003"/>
                    <a:pt x="22888" y="12936"/>
                  </a:cubicBezTo>
                  <a:cubicBezTo>
                    <a:pt x="23313" y="9836"/>
                    <a:pt x="23253" y="7799"/>
                    <a:pt x="22158" y="5064"/>
                  </a:cubicBezTo>
                  <a:cubicBezTo>
                    <a:pt x="21064" y="2328"/>
                    <a:pt x="20578" y="1112"/>
                    <a:pt x="17629" y="535"/>
                  </a:cubicBezTo>
                  <a:cubicBezTo>
                    <a:pt x="16724" y="367"/>
                    <a:pt x="14588" y="1"/>
                    <a:pt x="1218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66"/>
            <p:cNvSpPr/>
            <p:nvPr/>
          </p:nvSpPr>
          <p:spPr>
            <a:xfrm>
              <a:off x="6724251" y="1641454"/>
              <a:ext cx="769646" cy="327168"/>
            </a:xfrm>
            <a:custGeom>
              <a:avLst/>
              <a:gdLst/>
              <a:ahLst/>
              <a:cxnLst/>
              <a:rect l="l" t="t" r="r" b="b"/>
              <a:pathLst>
                <a:path w="14317" h="6086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1186"/>
                    <a:pt x="1003" y="2888"/>
                    <a:pt x="1793" y="3800"/>
                  </a:cubicBezTo>
                  <a:cubicBezTo>
                    <a:pt x="2873" y="5052"/>
                    <a:pt x="5300" y="6085"/>
                    <a:pt x="8258" y="6085"/>
                  </a:cubicBezTo>
                  <a:cubicBezTo>
                    <a:pt x="8964" y="6085"/>
                    <a:pt x="9701" y="6026"/>
                    <a:pt x="10456" y="5897"/>
                  </a:cubicBezTo>
                  <a:cubicBezTo>
                    <a:pt x="11702" y="5685"/>
                    <a:pt x="13040" y="5290"/>
                    <a:pt x="14316" y="4712"/>
                  </a:cubicBezTo>
                  <a:lnTo>
                    <a:pt x="14316" y="4712"/>
                  </a:lnTo>
                  <a:cubicBezTo>
                    <a:pt x="13729" y="4760"/>
                    <a:pt x="13141" y="4784"/>
                    <a:pt x="12555" y="4784"/>
                  </a:cubicBezTo>
                  <a:cubicBezTo>
                    <a:pt x="7901" y="4784"/>
                    <a:pt x="3375" y="3267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66"/>
            <p:cNvSpPr/>
            <p:nvPr/>
          </p:nvSpPr>
          <p:spPr>
            <a:xfrm>
              <a:off x="6957886" y="1531464"/>
              <a:ext cx="71981" cy="75153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590" y="1"/>
                  </a:moveTo>
                  <a:cubicBezTo>
                    <a:pt x="556" y="1"/>
                    <a:pt x="522" y="4"/>
                    <a:pt x="487" y="10"/>
                  </a:cubicBezTo>
                  <a:cubicBezTo>
                    <a:pt x="183" y="101"/>
                    <a:pt x="1" y="466"/>
                    <a:pt x="92" y="861"/>
                  </a:cubicBezTo>
                  <a:cubicBezTo>
                    <a:pt x="196" y="1174"/>
                    <a:pt x="457" y="1397"/>
                    <a:pt x="720" y="1397"/>
                  </a:cubicBezTo>
                  <a:cubicBezTo>
                    <a:pt x="764" y="1397"/>
                    <a:pt x="808" y="1391"/>
                    <a:pt x="852" y="1378"/>
                  </a:cubicBezTo>
                  <a:cubicBezTo>
                    <a:pt x="1156" y="1317"/>
                    <a:pt x="1338" y="922"/>
                    <a:pt x="1247" y="557"/>
                  </a:cubicBezTo>
                  <a:cubicBezTo>
                    <a:pt x="1165" y="230"/>
                    <a:pt x="888" y="1"/>
                    <a:pt x="590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66"/>
            <p:cNvSpPr/>
            <p:nvPr/>
          </p:nvSpPr>
          <p:spPr>
            <a:xfrm>
              <a:off x="7459561" y="1400239"/>
              <a:ext cx="70315" cy="75099"/>
            </a:xfrm>
            <a:custGeom>
              <a:avLst/>
              <a:gdLst/>
              <a:ahLst/>
              <a:cxnLst/>
              <a:rect l="l" t="t" r="r" b="b"/>
              <a:pathLst>
                <a:path w="1308" h="1397" extrusionOk="0">
                  <a:moveTo>
                    <a:pt x="618" y="0"/>
                  </a:moveTo>
                  <a:cubicBezTo>
                    <a:pt x="574" y="0"/>
                    <a:pt x="530" y="7"/>
                    <a:pt x="486" y="20"/>
                  </a:cubicBezTo>
                  <a:cubicBezTo>
                    <a:pt x="152" y="80"/>
                    <a:pt x="0" y="475"/>
                    <a:pt x="91" y="840"/>
                  </a:cubicBezTo>
                  <a:cubicBezTo>
                    <a:pt x="173" y="1167"/>
                    <a:pt x="450" y="1397"/>
                    <a:pt x="726" y="1397"/>
                  </a:cubicBezTo>
                  <a:cubicBezTo>
                    <a:pt x="758" y="1397"/>
                    <a:pt x="789" y="1394"/>
                    <a:pt x="821" y="1387"/>
                  </a:cubicBezTo>
                  <a:cubicBezTo>
                    <a:pt x="1155" y="1296"/>
                    <a:pt x="1307" y="931"/>
                    <a:pt x="1216" y="536"/>
                  </a:cubicBezTo>
                  <a:cubicBezTo>
                    <a:pt x="1138" y="224"/>
                    <a:pt x="881" y="0"/>
                    <a:pt x="61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66"/>
            <p:cNvSpPr/>
            <p:nvPr/>
          </p:nvSpPr>
          <p:spPr>
            <a:xfrm>
              <a:off x="7206251" y="1436526"/>
              <a:ext cx="93216" cy="122997"/>
            </a:xfrm>
            <a:custGeom>
              <a:avLst/>
              <a:gdLst/>
              <a:ahLst/>
              <a:cxnLst/>
              <a:rect l="l" t="t" r="r" b="b"/>
              <a:pathLst>
                <a:path w="1734" h="2288" extrusionOk="0">
                  <a:moveTo>
                    <a:pt x="66" y="1"/>
                  </a:moveTo>
                  <a:cubicBezTo>
                    <a:pt x="46" y="1"/>
                    <a:pt x="31" y="22"/>
                    <a:pt x="31" y="44"/>
                  </a:cubicBezTo>
                  <a:cubicBezTo>
                    <a:pt x="1" y="378"/>
                    <a:pt x="62" y="743"/>
                    <a:pt x="92" y="1077"/>
                  </a:cubicBezTo>
                  <a:cubicBezTo>
                    <a:pt x="122" y="1320"/>
                    <a:pt x="153" y="1594"/>
                    <a:pt x="335" y="1746"/>
                  </a:cubicBezTo>
                  <a:cubicBezTo>
                    <a:pt x="409" y="1819"/>
                    <a:pt x="505" y="1860"/>
                    <a:pt x="603" y="1860"/>
                  </a:cubicBezTo>
                  <a:cubicBezTo>
                    <a:pt x="666" y="1860"/>
                    <a:pt x="731" y="1843"/>
                    <a:pt x="791" y="1807"/>
                  </a:cubicBezTo>
                  <a:cubicBezTo>
                    <a:pt x="882" y="1746"/>
                    <a:pt x="913" y="1655"/>
                    <a:pt x="973" y="1594"/>
                  </a:cubicBezTo>
                  <a:cubicBezTo>
                    <a:pt x="1048" y="1538"/>
                    <a:pt x="1146" y="1390"/>
                    <a:pt x="1252" y="1390"/>
                  </a:cubicBezTo>
                  <a:cubicBezTo>
                    <a:pt x="1319" y="1390"/>
                    <a:pt x="1389" y="1448"/>
                    <a:pt x="1460" y="1624"/>
                  </a:cubicBezTo>
                  <a:cubicBezTo>
                    <a:pt x="1521" y="1807"/>
                    <a:pt x="1369" y="2019"/>
                    <a:pt x="1247" y="2111"/>
                  </a:cubicBezTo>
                  <a:cubicBezTo>
                    <a:pt x="1149" y="2160"/>
                    <a:pt x="1209" y="2288"/>
                    <a:pt x="1284" y="2288"/>
                  </a:cubicBezTo>
                  <a:cubicBezTo>
                    <a:pt x="1302" y="2288"/>
                    <a:pt x="1321" y="2280"/>
                    <a:pt x="1338" y="2263"/>
                  </a:cubicBezTo>
                  <a:cubicBezTo>
                    <a:pt x="1551" y="2111"/>
                    <a:pt x="1733" y="1807"/>
                    <a:pt x="1612" y="1503"/>
                  </a:cubicBezTo>
                  <a:cubicBezTo>
                    <a:pt x="1523" y="1369"/>
                    <a:pt x="1369" y="1284"/>
                    <a:pt x="1209" y="1284"/>
                  </a:cubicBezTo>
                  <a:cubicBezTo>
                    <a:pt x="1150" y="1284"/>
                    <a:pt x="1091" y="1296"/>
                    <a:pt x="1034" y="1320"/>
                  </a:cubicBezTo>
                  <a:cubicBezTo>
                    <a:pt x="913" y="1381"/>
                    <a:pt x="882" y="1503"/>
                    <a:pt x="791" y="1594"/>
                  </a:cubicBezTo>
                  <a:cubicBezTo>
                    <a:pt x="700" y="1659"/>
                    <a:pt x="623" y="1687"/>
                    <a:pt x="560" y="1687"/>
                  </a:cubicBezTo>
                  <a:cubicBezTo>
                    <a:pt x="329" y="1687"/>
                    <a:pt x="268" y="1322"/>
                    <a:pt x="244" y="1107"/>
                  </a:cubicBezTo>
                  <a:cubicBezTo>
                    <a:pt x="214" y="804"/>
                    <a:pt x="335" y="256"/>
                    <a:pt x="92" y="13"/>
                  </a:cubicBezTo>
                  <a:cubicBezTo>
                    <a:pt x="83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66"/>
            <p:cNvSpPr/>
            <p:nvPr/>
          </p:nvSpPr>
          <p:spPr>
            <a:xfrm>
              <a:off x="7245763" y="1624251"/>
              <a:ext cx="110902" cy="67627"/>
            </a:xfrm>
            <a:custGeom>
              <a:avLst/>
              <a:gdLst/>
              <a:ahLst/>
              <a:cxnLst/>
              <a:rect l="l" t="t" r="r" b="b"/>
              <a:pathLst>
                <a:path w="2063" h="1258" extrusionOk="0">
                  <a:moveTo>
                    <a:pt x="1811" y="0"/>
                  </a:moveTo>
                  <a:cubicBezTo>
                    <a:pt x="1755" y="0"/>
                    <a:pt x="1697" y="40"/>
                    <a:pt x="1697" y="108"/>
                  </a:cubicBezTo>
                  <a:cubicBezTo>
                    <a:pt x="1758" y="564"/>
                    <a:pt x="1576" y="929"/>
                    <a:pt x="1090" y="1050"/>
                  </a:cubicBezTo>
                  <a:cubicBezTo>
                    <a:pt x="1027" y="1063"/>
                    <a:pt x="953" y="1070"/>
                    <a:pt x="876" y="1070"/>
                  </a:cubicBezTo>
                  <a:cubicBezTo>
                    <a:pt x="767" y="1070"/>
                    <a:pt x="649" y="1055"/>
                    <a:pt x="542" y="1020"/>
                  </a:cubicBezTo>
                  <a:cubicBezTo>
                    <a:pt x="330" y="929"/>
                    <a:pt x="238" y="777"/>
                    <a:pt x="56" y="625"/>
                  </a:cubicBezTo>
                  <a:cubicBezTo>
                    <a:pt x="56" y="616"/>
                    <a:pt x="54" y="612"/>
                    <a:pt x="50" y="612"/>
                  </a:cubicBezTo>
                  <a:cubicBezTo>
                    <a:pt x="41" y="612"/>
                    <a:pt x="26" y="634"/>
                    <a:pt x="26" y="655"/>
                  </a:cubicBezTo>
                  <a:cubicBezTo>
                    <a:pt x="1" y="1079"/>
                    <a:pt x="528" y="1257"/>
                    <a:pt x="920" y="1257"/>
                  </a:cubicBezTo>
                  <a:cubicBezTo>
                    <a:pt x="1006" y="1257"/>
                    <a:pt x="1085" y="1249"/>
                    <a:pt x="1150" y="1233"/>
                  </a:cubicBezTo>
                  <a:cubicBezTo>
                    <a:pt x="1697" y="1111"/>
                    <a:pt x="2062" y="625"/>
                    <a:pt x="1910" y="78"/>
                  </a:cubicBezTo>
                  <a:cubicBezTo>
                    <a:pt x="1897" y="24"/>
                    <a:pt x="1854" y="0"/>
                    <a:pt x="181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66"/>
            <p:cNvSpPr/>
            <p:nvPr/>
          </p:nvSpPr>
          <p:spPr>
            <a:xfrm rot="4096072">
              <a:off x="6905011" y="1289097"/>
              <a:ext cx="88271" cy="97303"/>
            </a:xfrm>
            <a:custGeom>
              <a:avLst/>
              <a:gdLst/>
              <a:ahLst/>
              <a:cxnLst/>
              <a:rect l="l" t="t" r="r" b="b"/>
              <a:pathLst>
                <a:path w="1642" h="1810" extrusionOk="0">
                  <a:moveTo>
                    <a:pt x="1490" y="1"/>
                  </a:moveTo>
                  <a:cubicBezTo>
                    <a:pt x="821" y="153"/>
                    <a:pt x="0" y="1065"/>
                    <a:pt x="61" y="1764"/>
                  </a:cubicBezTo>
                  <a:cubicBezTo>
                    <a:pt x="61" y="1794"/>
                    <a:pt x="76" y="1809"/>
                    <a:pt x="95" y="1809"/>
                  </a:cubicBezTo>
                  <a:cubicBezTo>
                    <a:pt x="114" y="1809"/>
                    <a:pt x="137" y="1794"/>
                    <a:pt x="152" y="1764"/>
                  </a:cubicBezTo>
                  <a:cubicBezTo>
                    <a:pt x="426" y="1034"/>
                    <a:pt x="821" y="518"/>
                    <a:pt x="1551" y="153"/>
                  </a:cubicBezTo>
                  <a:cubicBezTo>
                    <a:pt x="1642" y="122"/>
                    <a:pt x="1581" y="1"/>
                    <a:pt x="14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66"/>
            <p:cNvSpPr/>
            <p:nvPr/>
          </p:nvSpPr>
          <p:spPr>
            <a:xfrm>
              <a:off x="7417038" y="1210633"/>
              <a:ext cx="121707" cy="31179"/>
            </a:xfrm>
            <a:custGeom>
              <a:avLst/>
              <a:gdLst/>
              <a:ahLst/>
              <a:cxnLst/>
              <a:rect l="l" t="t" r="r" b="b"/>
              <a:pathLst>
                <a:path w="2264" h="580" extrusionOk="0">
                  <a:moveTo>
                    <a:pt x="877" y="0"/>
                  </a:moveTo>
                  <a:cubicBezTo>
                    <a:pt x="576" y="0"/>
                    <a:pt x="287" y="54"/>
                    <a:pt x="62" y="173"/>
                  </a:cubicBezTo>
                  <a:cubicBezTo>
                    <a:pt x="1" y="203"/>
                    <a:pt x="31" y="264"/>
                    <a:pt x="92" y="264"/>
                  </a:cubicBezTo>
                  <a:cubicBezTo>
                    <a:pt x="259" y="264"/>
                    <a:pt x="426" y="260"/>
                    <a:pt x="593" y="260"/>
                  </a:cubicBezTo>
                  <a:cubicBezTo>
                    <a:pt x="1093" y="260"/>
                    <a:pt x="1589" y="294"/>
                    <a:pt x="2068" y="568"/>
                  </a:cubicBezTo>
                  <a:cubicBezTo>
                    <a:pt x="2085" y="576"/>
                    <a:pt x="2101" y="580"/>
                    <a:pt x="2116" y="580"/>
                  </a:cubicBezTo>
                  <a:cubicBezTo>
                    <a:pt x="2210" y="580"/>
                    <a:pt x="2264" y="434"/>
                    <a:pt x="2159" y="355"/>
                  </a:cubicBezTo>
                  <a:cubicBezTo>
                    <a:pt x="1844" y="132"/>
                    <a:pt x="1347" y="0"/>
                    <a:pt x="87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66"/>
            <p:cNvSpPr/>
            <p:nvPr/>
          </p:nvSpPr>
          <p:spPr>
            <a:xfrm>
              <a:off x="6907245" y="1662312"/>
              <a:ext cx="228792" cy="196914"/>
            </a:xfrm>
            <a:custGeom>
              <a:avLst/>
              <a:gdLst/>
              <a:ahLst/>
              <a:cxnLst/>
              <a:rect l="l" t="t" r="r" b="b"/>
              <a:pathLst>
                <a:path w="4256" h="3663" extrusionOk="0">
                  <a:moveTo>
                    <a:pt x="2190" y="1"/>
                  </a:moveTo>
                  <a:cubicBezTo>
                    <a:pt x="2020" y="1"/>
                    <a:pt x="1846" y="23"/>
                    <a:pt x="1672" y="69"/>
                  </a:cubicBezTo>
                  <a:cubicBezTo>
                    <a:pt x="608" y="342"/>
                    <a:pt x="0" y="1345"/>
                    <a:pt x="244" y="2318"/>
                  </a:cubicBezTo>
                  <a:cubicBezTo>
                    <a:pt x="446" y="3127"/>
                    <a:pt x="1216" y="3662"/>
                    <a:pt x="2064" y="3662"/>
                  </a:cubicBezTo>
                  <a:cubicBezTo>
                    <a:pt x="2235" y="3662"/>
                    <a:pt x="2410" y="3641"/>
                    <a:pt x="2584" y="3595"/>
                  </a:cubicBezTo>
                  <a:cubicBezTo>
                    <a:pt x="3617" y="3321"/>
                    <a:pt x="4256" y="2318"/>
                    <a:pt x="4013" y="1345"/>
                  </a:cubicBezTo>
                  <a:cubicBezTo>
                    <a:pt x="3785" y="536"/>
                    <a:pt x="3032" y="1"/>
                    <a:pt x="219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66"/>
            <p:cNvSpPr/>
            <p:nvPr/>
          </p:nvSpPr>
          <p:spPr>
            <a:xfrm>
              <a:off x="7459561" y="1516895"/>
              <a:ext cx="230405" cy="196914"/>
            </a:xfrm>
            <a:custGeom>
              <a:avLst/>
              <a:gdLst/>
              <a:ahLst/>
              <a:cxnLst/>
              <a:rect l="l" t="t" r="r" b="b"/>
              <a:pathLst>
                <a:path w="4286" h="3663" extrusionOk="0">
                  <a:moveTo>
                    <a:pt x="2192" y="0"/>
                  </a:moveTo>
                  <a:cubicBezTo>
                    <a:pt x="2021" y="0"/>
                    <a:pt x="1846" y="22"/>
                    <a:pt x="1672" y="68"/>
                  </a:cubicBezTo>
                  <a:cubicBezTo>
                    <a:pt x="638" y="342"/>
                    <a:pt x="0" y="1345"/>
                    <a:pt x="243" y="2318"/>
                  </a:cubicBezTo>
                  <a:cubicBezTo>
                    <a:pt x="471" y="3127"/>
                    <a:pt x="1224" y="3662"/>
                    <a:pt x="2083" y="3662"/>
                  </a:cubicBezTo>
                  <a:cubicBezTo>
                    <a:pt x="2257" y="3662"/>
                    <a:pt x="2435" y="3640"/>
                    <a:pt x="2614" y="3594"/>
                  </a:cubicBezTo>
                  <a:cubicBezTo>
                    <a:pt x="3648" y="3321"/>
                    <a:pt x="4286" y="2318"/>
                    <a:pt x="4012" y="1345"/>
                  </a:cubicBezTo>
                  <a:cubicBezTo>
                    <a:pt x="3810" y="536"/>
                    <a:pt x="3040" y="0"/>
                    <a:pt x="219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66"/>
            <p:cNvSpPr/>
            <p:nvPr/>
          </p:nvSpPr>
          <p:spPr>
            <a:xfrm>
              <a:off x="6966057" y="1727629"/>
              <a:ext cx="22954" cy="22148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02" y="1"/>
                  </a:moveTo>
                  <a:cubicBezTo>
                    <a:pt x="185" y="1"/>
                    <a:pt x="168" y="3"/>
                    <a:pt x="153" y="9"/>
                  </a:cubicBezTo>
                  <a:cubicBezTo>
                    <a:pt x="61" y="39"/>
                    <a:pt x="1" y="130"/>
                    <a:pt x="31" y="252"/>
                  </a:cubicBezTo>
                  <a:cubicBezTo>
                    <a:pt x="56" y="353"/>
                    <a:pt x="123" y="412"/>
                    <a:pt x="214" y="412"/>
                  </a:cubicBezTo>
                  <a:cubicBezTo>
                    <a:pt x="233" y="412"/>
                    <a:pt x="253" y="409"/>
                    <a:pt x="274" y="404"/>
                  </a:cubicBezTo>
                  <a:cubicBezTo>
                    <a:pt x="365" y="373"/>
                    <a:pt x="426" y="282"/>
                    <a:pt x="396" y="161"/>
                  </a:cubicBezTo>
                  <a:cubicBezTo>
                    <a:pt x="371" y="60"/>
                    <a:pt x="283" y="1"/>
                    <a:pt x="20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66"/>
            <p:cNvSpPr/>
            <p:nvPr/>
          </p:nvSpPr>
          <p:spPr>
            <a:xfrm>
              <a:off x="7047770" y="1771765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31" y="39"/>
                    <a:pt x="0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2" y="411"/>
                    <a:pt x="228" y="409"/>
                    <a:pt x="244" y="403"/>
                  </a:cubicBezTo>
                  <a:cubicBezTo>
                    <a:pt x="335" y="373"/>
                    <a:pt x="396" y="282"/>
                    <a:pt x="365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66"/>
            <p:cNvSpPr/>
            <p:nvPr/>
          </p:nvSpPr>
          <p:spPr>
            <a:xfrm>
              <a:off x="6979121" y="1833856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3" y="8"/>
                  </a:cubicBezTo>
                  <a:cubicBezTo>
                    <a:pt x="62" y="39"/>
                    <a:pt x="1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3" y="411"/>
                    <a:pt x="228" y="409"/>
                    <a:pt x="244" y="404"/>
                  </a:cubicBezTo>
                  <a:cubicBezTo>
                    <a:pt x="366" y="373"/>
                    <a:pt x="396" y="282"/>
                    <a:pt x="366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66"/>
            <p:cNvSpPr/>
            <p:nvPr/>
          </p:nvSpPr>
          <p:spPr>
            <a:xfrm>
              <a:off x="7073897" y="1683547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99" y="0"/>
                  </a:moveTo>
                  <a:cubicBezTo>
                    <a:pt x="184" y="0"/>
                    <a:pt x="168" y="3"/>
                    <a:pt x="153" y="8"/>
                  </a:cubicBezTo>
                  <a:cubicBezTo>
                    <a:pt x="62" y="8"/>
                    <a:pt x="1" y="130"/>
                    <a:pt x="31" y="251"/>
                  </a:cubicBezTo>
                  <a:cubicBezTo>
                    <a:pt x="62" y="342"/>
                    <a:pt x="153" y="403"/>
                    <a:pt x="244" y="403"/>
                  </a:cubicBezTo>
                  <a:cubicBezTo>
                    <a:pt x="335" y="373"/>
                    <a:pt x="396" y="251"/>
                    <a:pt x="366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66"/>
            <p:cNvSpPr/>
            <p:nvPr/>
          </p:nvSpPr>
          <p:spPr>
            <a:xfrm>
              <a:off x="7153997" y="1765636"/>
              <a:ext cx="22901" cy="21718"/>
            </a:xfrm>
            <a:custGeom>
              <a:avLst/>
              <a:gdLst/>
              <a:ahLst/>
              <a:cxnLst/>
              <a:rect l="l" t="t" r="r" b="b"/>
              <a:pathLst>
                <a:path w="42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43" y="404"/>
                    <a:pt x="225" y="404"/>
                  </a:cubicBezTo>
                  <a:cubicBezTo>
                    <a:pt x="242" y="404"/>
                    <a:pt x="258" y="401"/>
                    <a:pt x="274" y="396"/>
                  </a:cubicBezTo>
                  <a:cubicBezTo>
                    <a:pt x="365" y="396"/>
                    <a:pt x="426" y="274"/>
                    <a:pt x="395" y="153"/>
                  </a:cubicBezTo>
                  <a:cubicBezTo>
                    <a:pt x="365" y="6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66"/>
            <p:cNvSpPr/>
            <p:nvPr/>
          </p:nvSpPr>
          <p:spPr>
            <a:xfrm>
              <a:off x="7448110" y="1600275"/>
              <a:ext cx="22901" cy="22041"/>
            </a:xfrm>
            <a:custGeom>
              <a:avLst/>
              <a:gdLst/>
              <a:ahLst/>
              <a:cxnLst/>
              <a:rect l="l" t="t" r="r" b="b"/>
              <a:pathLst>
                <a:path w="426" h="410" extrusionOk="0">
                  <a:moveTo>
                    <a:pt x="190" y="1"/>
                  </a:moveTo>
                  <a:cubicBezTo>
                    <a:pt x="177" y="1"/>
                    <a:pt x="165" y="3"/>
                    <a:pt x="152" y="7"/>
                  </a:cubicBezTo>
                  <a:cubicBezTo>
                    <a:pt x="61" y="37"/>
                    <a:pt x="0" y="128"/>
                    <a:pt x="31" y="250"/>
                  </a:cubicBezTo>
                  <a:cubicBezTo>
                    <a:pt x="56" y="351"/>
                    <a:pt x="123" y="410"/>
                    <a:pt x="214" y="410"/>
                  </a:cubicBezTo>
                  <a:cubicBezTo>
                    <a:pt x="233" y="410"/>
                    <a:pt x="253" y="407"/>
                    <a:pt x="274" y="402"/>
                  </a:cubicBezTo>
                  <a:cubicBezTo>
                    <a:pt x="365" y="372"/>
                    <a:pt x="426" y="280"/>
                    <a:pt x="396" y="159"/>
                  </a:cubicBezTo>
                  <a:cubicBezTo>
                    <a:pt x="369" y="80"/>
                    <a:pt x="274" y="1"/>
                    <a:pt x="1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66"/>
            <p:cNvSpPr/>
            <p:nvPr/>
          </p:nvSpPr>
          <p:spPr>
            <a:xfrm>
              <a:off x="7513481" y="1693331"/>
              <a:ext cx="21288" cy="22041"/>
            </a:xfrm>
            <a:custGeom>
              <a:avLst/>
              <a:gdLst/>
              <a:ahLst/>
              <a:cxnLst/>
              <a:rect l="l" t="t" r="r" b="b"/>
              <a:pathLst>
                <a:path w="396" h="410" extrusionOk="0">
                  <a:moveTo>
                    <a:pt x="201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61" y="39"/>
                    <a:pt x="0" y="130"/>
                    <a:pt x="31" y="252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8"/>
                    <a:pt x="243" y="403"/>
                  </a:cubicBezTo>
                  <a:cubicBezTo>
                    <a:pt x="335" y="373"/>
                    <a:pt x="395" y="252"/>
                    <a:pt x="365" y="160"/>
                  </a:cubicBezTo>
                  <a:cubicBezTo>
                    <a:pt x="365" y="60"/>
                    <a:pt x="282" y="1"/>
                    <a:pt x="2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66"/>
            <p:cNvSpPr/>
            <p:nvPr/>
          </p:nvSpPr>
          <p:spPr>
            <a:xfrm>
              <a:off x="7567401" y="1575707"/>
              <a:ext cx="21288" cy="21987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199" y="0"/>
                  </a:moveTo>
                  <a:cubicBezTo>
                    <a:pt x="184" y="0"/>
                    <a:pt x="168" y="3"/>
                    <a:pt x="152" y="8"/>
                  </a:cubicBezTo>
                  <a:cubicBezTo>
                    <a:pt x="61" y="38"/>
                    <a:pt x="0" y="129"/>
                    <a:pt x="31" y="251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7"/>
                    <a:pt x="243" y="403"/>
                  </a:cubicBezTo>
                  <a:cubicBezTo>
                    <a:pt x="335" y="373"/>
                    <a:pt x="395" y="251"/>
                    <a:pt x="365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66"/>
            <p:cNvSpPr/>
            <p:nvPr/>
          </p:nvSpPr>
          <p:spPr>
            <a:xfrm>
              <a:off x="7644168" y="1636562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3" y="1"/>
                  </a:moveTo>
                  <a:cubicBezTo>
                    <a:pt x="62" y="31"/>
                    <a:pt x="1" y="152"/>
                    <a:pt x="31" y="244"/>
                  </a:cubicBezTo>
                  <a:cubicBezTo>
                    <a:pt x="56" y="344"/>
                    <a:pt x="123" y="403"/>
                    <a:pt x="197" y="403"/>
                  </a:cubicBezTo>
                  <a:cubicBezTo>
                    <a:pt x="213" y="403"/>
                    <a:pt x="228" y="401"/>
                    <a:pt x="244" y="396"/>
                  </a:cubicBezTo>
                  <a:cubicBezTo>
                    <a:pt x="335" y="396"/>
                    <a:pt x="396" y="274"/>
                    <a:pt x="366" y="152"/>
                  </a:cubicBezTo>
                  <a:cubicBezTo>
                    <a:pt x="335" y="61"/>
                    <a:pt x="244" y="1"/>
                    <a:pt x="1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66"/>
            <p:cNvSpPr/>
            <p:nvPr/>
          </p:nvSpPr>
          <p:spPr>
            <a:xfrm>
              <a:off x="7564121" y="1646346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23" y="404"/>
                    <a:pt x="197" y="404"/>
                  </a:cubicBezTo>
                  <a:cubicBezTo>
                    <a:pt x="212" y="404"/>
                    <a:pt x="228" y="401"/>
                    <a:pt x="244" y="396"/>
                  </a:cubicBezTo>
                  <a:cubicBezTo>
                    <a:pt x="335" y="396"/>
                    <a:pt x="396" y="274"/>
                    <a:pt x="365" y="153"/>
                  </a:cubicBezTo>
                  <a:cubicBezTo>
                    <a:pt x="335" y="62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66"/>
            <p:cNvSpPr/>
            <p:nvPr/>
          </p:nvSpPr>
          <p:spPr>
            <a:xfrm>
              <a:off x="6784676" y="1228481"/>
              <a:ext cx="933069" cy="517147"/>
            </a:xfrm>
            <a:custGeom>
              <a:avLst/>
              <a:gdLst/>
              <a:ahLst/>
              <a:cxnLst/>
              <a:rect l="l" t="t" r="r" b="b"/>
              <a:pathLst>
                <a:path w="17357" h="9620" extrusionOk="0">
                  <a:moveTo>
                    <a:pt x="13404" y="351"/>
                  </a:moveTo>
                  <a:cubicBezTo>
                    <a:pt x="14824" y="351"/>
                    <a:pt x="16120" y="1290"/>
                    <a:pt x="16506" y="2728"/>
                  </a:cubicBezTo>
                  <a:cubicBezTo>
                    <a:pt x="16962" y="4461"/>
                    <a:pt x="15928" y="6193"/>
                    <a:pt x="14226" y="6649"/>
                  </a:cubicBezTo>
                  <a:cubicBezTo>
                    <a:pt x="13953" y="6722"/>
                    <a:pt x="13679" y="6757"/>
                    <a:pt x="13409" y="6757"/>
                  </a:cubicBezTo>
                  <a:cubicBezTo>
                    <a:pt x="11993" y="6757"/>
                    <a:pt x="10693" y="5799"/>
                    <a:pt x="10335" y="4370"/>
                  </a:cubicBezTo>
                  <a:cubicBezTo>
                    <a:pt x="9879" y="2667"/>
                    <a:pt x="10882" y="904"/>
                    <a:pt x="12615" y="449"/>
                  </a:cubicBezTo>
                  <a:cubicBezTo>
                    <a:pt x="12879" y="383"/>
                    <a:pt x="13144" y="351"/>
                    <a:pt x="13404" y="351"/>
                  </a:cubicBezTo>
                  <a:close/>
                  <a:moveTo>
                    <a:pt x="3946" y="2864"/>
                  </a:moveTo>
                  <a:cubicBezTo>
                    <a:pt x="5356" y="2864"/>
                    <a:pt x="6639" y="3821"/>
                    <a:pt x="7022" y="5251"/>
                  </a:cubicBezTo>
                  <a:cubicBezTo>
                    <a:pt x="7478" y="6953"/>
                    <a:pt x="6445" y="8716"/>
                    <a:pt x="4742" y="9142"/>
                  </a:cubicBezTo>
                  <a:cubicBezTo>
                    <a:pt x="4470" y="9215"/>
                    <a:pt x="4196" y="9250"/>
                    <a:pt x="3926" y="9250"/>
                  </a:cubicBezTo>
                  <a:cubicBezTo>
                    <a:pt x="2510" y="9250"/>
                    <a:pt x="1209" y="8292"/>
                    <a:pt x="852" y="6862"/>
                  </a:cubicBezTo>
                  <a:cubicBezTo>
                    <a:pt x="396" y="5160"/>
                    <a:pt x="1399" y="3397"/>
                    <a:pt x="3131" y="2971"/>
                  </a:cubicBezTo>
                  <a:cubicBezTo>
                    <a:pt x="3404" y="2898"/>
                    <a:pt x="3677" y="2864"/>
                    <a:pt x="3946" y="2864"/>
                  </a:cubicBezTo>
                  <a:close/>
                  <a:moveTo>
                    <a:pt x="13395" y="1"/>
                  </a:moveTo>
                  <a:cubicBezTo>
                    <a:pt x="13097" y="1"/>
                    <a:pt x="12795" y="38"/>
                    <a:pt x="12493" y="114"/>
                  </a:cubicBezTo>
                  <a:cubicBezTo>
                    <a:pt x="10609" y="631"/>
                    <a:pt x="9454" y="2576"/>
                    <a:pt x="9971" y="4461"/>
                  </a:cubicBezTo>
                  <a:cubicBezTo>
                    <a:pt x="9971" y="4461"/>
                    <a:pt x="9603" y="4350"/>
                    <a:pt x="9107" y="4350"/>
                  </a:cubicBezTo>
                  <a:cubicBezTo>
                    <a:pt x="8563" y="4350"/>
                    <a:pt x="7866" y="4483"/>
                    <a:pt x="7326" y="5038"/>
                  </a:cubicBezTo>
                  <a:cubicBezTo>
                    <a:pt x="7041" y="3615"/>
                    <a:pt x="5479" y="2500"/>
                    <a:pt x="3858" y="2500"/>
                  </a:cubicBezTo>
                  <a:cubicBezTo>
                    <a:pt x="3575" y="2500"/>
                    <a:pt x="3290" y="2534"/>
                    <a:pt x="3010" y="2607"/>
                  </a:cubicBezTo>
                  <a:cubicBezTo>
                    <a:pt x="1125" y="3123"/>
                    <a:pt x="1" y="5069"/>
                    <a:pt x="487" y="6953"/>
                  </a:cubicBezTo>
                  <a:cubicBezTo>
                    <a:pt x="923" y="8567"/>
                    <a:pt x="2373" y="9620"/>
                    <a:pt x="3946" y="9620"/>
                  </a:cubicBezTo>
                  <a:cubicBezTo>
                    <a:pt x="4239" y="9620"/>
                    <a:pt x="4537" y="9583"/>
                    <a:pt x="4834" y="9506"/>
                  </a:cubicBezTo>
                  <a:cubicBezTo>
                    <a:pt x="6627" y="9020"/>
                    <a:pt x="7721" y="7288"/>
                    <a:pt x="7448" y="5494"/>
                  </a:cubicBezTo>
                  <a:cubicBezTo>
                    <a:pt x="7543" y="5303"/>
                    <a:pt x="7975" y="4739"/>
                    <a:pt x="9066" y="4739"/>
                  </a:cubicBezTo>
                  <a:cubicBezTo>
                    <a:pt x="9366" y="4739"/>
                    <a:pt x="9716" y="4781"/>
                    <a:pt x="10123" y="4886"/>
                  </a:cubicBezTo>
                  <a:cubicBezTo>
                    <a:pt x="10412" y="5598"/>
                    <a:pt x="11616" y="7131"/>
                    <a:pt x="13436" y="7131"/>
                  </a:cubicBezTo>
                  <a:cubicBezTo>
                    <a:pt x="13715" y="7131"/>
                    <a:pt x="14009" y="7095"/>
                    <a:pt x="14317" y="7014"/>
                  </a:cubicBezTo>
                  <a:cubicBezTo>
                    <a:pt x="16232" y="6497"/>
                    <a:pt x="17357" y="4552"/>
                    <a:pt x="16840" y="2637"/>
                  </a:cubicBezTo>
                  <a:cubicBezTo>
                    <a:pt x="16430" y="1049"/>
                    <a:pt x="14985" y="1"/>
                    <a:pt x="1339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66"/>
            <p:cNvSpPr/>
            <p:nvPr/>
          </p:nvSpPr>
          <p:spPr>
            <a:xfrm>
              <a:off x="6426859" y="1162680"/>
              <a:ext cx="398719" cy="297333"/>
            </a:xfrm>
            <a:custGeom>
              <a:avLst/>
              <a:gdLst/>
              <a:ahLst/>
              <a:cxnLst/>
              <a:rect l="l" t="t" r="r" b="b"/>
              <a:pathLst>
                <a:path w="7417" h="5531" extrusionOk="0">
                  <a:moveTo>
                    <a:pt x="1034" y="1"/>
                  </a:moveTo>
                  <a:cubicBezTo>
                    <a:pt x="395" y="1065"/>
                    <a:pt x="0" y="2463"/>
                    <a:pt x="334" y="4165"/>
                  </a:cubicBezTo>
                  <a:cubicBezTo>
                    <a:pt x="365" y="4256"/>
                    <a:pt x="365" y="4317"/>
                    <a:pt x="395" y="4378"/>
                  </a:cubicBezTo>
                  <a:cubicBezTo>
                    <a:pt x="1957" y="5146"/>
                    <a:pt x="3742" y="5531"/>
                    <a:pt x="5551" y="5531"/>
                  </a:cubicBezTo>
                  <a:cubicBezTo>
                    <a:pt x="5960" y="5531"/>
                    <a:pt x="6370" y="5511"/>
                    <a:pt x="6778" y="5472"/>
                  </a:cubicBezTo>
                  <a:cubicBezTo>
                    <a:pt x="6991" y="5016"/>
                    <a:pt x="7234" y="4499"/>
                    <a:pt x="7417" y="3983"/>
                  </a:cubicBezTo>
                  <a:cubicBezTo>
                    <a:pt x="5076" y="3071"/>
                    <a:pt x="2948" y="1673"/>
                    <a:pt x="1034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66"/>
            <p:cNvSpPr/>
            <p:nvPr/>
          </p:nvSpPr>
          <p:spPr>
            <a:xfrm>
              <a:off x="6482391" y="773791"/>
              <a:ext cx="962474" cy="602998"/>
            </a:xfrm>
            <a:custGeom>
              <a:avLst/>
              <a:gdLst/>
              <a:ahLst/>
              <a:cxnLst/>
              <a:rect l="l" t="t" r="r" b="b"/>
              <a:pathLst>
                <a:path w="17904" h="11217" extrusionOk="0">
                  <a:moveTo>
                    <a:pt x="10092" y="1"/>
                  </a:moveTo>
                  <a:cubicBezTo>
                    <a:pt x="6627" y="1186"/>
                    <a:pt x="4256" y="3131"/>
                    <a:pt x="4256" y="3131"/>
                  </a:cubicBezTo>
                  <a:cubicBezTo>
                    <a:pt x="4256" y="3131"/>
                    <a:pt x="4230" y="220"/>
                    <a:pt x="3422" y="220"/>
                  </a:cubicBezTo>
                  <a:cubicBezTo>
                    <a:pt x="3360" y="220"/>
                    <a:pt x="3294" y="237"/>
                    <a:pt x="3222" y="274"/>
                  </a:cubicBezTo>
                  <a:cubicBezTo>
                    <a:pt x="2280" y="791"/>
                    <a:pt x="3374" y="3679"/>
                    <a:pt x="3374" y="3679"/>
                  </a:cubicBezTo>
                  <a:cubicBezTo>
                    <a:pt x="3374" y="3679"/>
                    <a:pt x="2256" y="1953"/>
                    <a:pt x="1692" y="1953"/>
                  </a:cubicBezTo>
                  <a:cubicBezTo>
                    <a:pt x="1612" y="1953"/>
                    <a:pt x="1543" y="1988"/>
                    <a:pt x="1490" y="2068"/>
                  </a:cubicBezTo>
                  <a:cubicBezTo>
                    <a:pt x="1095" y="2675"/>
                    <a:pt x="2797" y="4560"/>
                    <a:pt x="2797" y="4560"/>
                  </a:cubicBezTo>
                  <a:cubicBezTo>
                    <a:pt x="2797" y="4560"/>
                    <a:pt x="1064" y="5441"/>
                    <a:pt x="1" y="7235"/>
                  </a:cubicBezTo>
                  <a:cubicBezTo>
                    <a:pt x="1915" y="8907"/>
                    <a:pt x="4043" y="10335"/>
                    <a:pt x="6384" y="11217"/>
                  </a:cubicBezTo>
                  <a:cubicBezTo>
                    <a:pt x="6748" y="10244"/>
                    <a:pt x="6961" y="9241"/>
                    <a:pt x="6870" y="8420"/>
                  </a:cubicBezTo>
                  <a:lnTo>
                    <a:pt x="6870" y="8420"/>
                  </a:lnTo>
                  <a:cubicBezTo>
                    <a:pt x="6870" y="8420"/>
                    <a:pt x="9393" y="9910"/>
                    <a:pt x="11581" y="10274"/>
                  </a:cubicBezTo>
                  <a:cubicBezTo>
                    <a:pt x="11612" y="10153"/>
                    <a:pt x="11612" y="10031"/>
                    <a:pt x="11581" y="9849"/>
                  </a:cubicBezTo>
                  <a:lnTo>
                    <a:pt x="11581" y="9849"/>
                  </a:lnTo>
                  <a:cubicBezTo>
                    <a:pt x="11642" y="10031"/>
                    <a:pt x="11612" y="10153"/>
                    <a:pt x="11581" y="10274"/>
                  </a:cubicBezTo>
                  <a:cubicBezTo>
                    <a:pt x="11868" y="10329"/>
                    <a:pt x="12155" y="10359"/>
                    <a:pt x="12431" y="10359"/>
                  </a:cubicBezTo>
                  <a:cubicBezTo>
                    <a:pt x="12769" y="10359"/>
                    <a:pt x="13090" y="10314"/>
                    <a:pt x="13375" y="10214"/>
                  </a:cubicBezTo>
                  <a:cubicBezTo>
                    <a:pt x="15290" y="9545"/>
                    <a:pt x="14135" y="7782"/>
                    <a:pt x="13800" y="7296"/>
                  </a:cubicBezTo>
                  <a:lnTo>
                    <a:pt x="13800" y="7296"/>
                  </a:lnTo>
                  <a:cubicBezTo>
                    <a:pt x="14197" y="7805"/>
                    <a:pt x="15911" y="9791"/>
                    <a:pt x="17545" y="9791"/>
                  </a:cubicBezTo>
                  <a:cubicBezTo>
                    <a:pt x="17665" y="9791"/>
                    <a:pt x="17785" y="9781"/>
                    <a:pt x="17904" y="9758"/>
                  </a:cubicBezTo>
                  <a:cubicBezTo>
                    <a:pt x="16232" y="5837"/>
                    <a:pt x="13648" y="2280"/>
                    <a:pt x="10092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66"/>
            <p:cNvSpPr/>
            <p:nvPr/>
          </p:nvSpPr>
          <p:spPr>
            <a:xfrm>
              <a:off x="7024869" y="731375"/>
              <a:ext cx="495160" cy="566980"/>
            </a:xfrm>
            <a:custGeom>
              <a:avLst/>
              <a:gdLst/>
              <a:ahLst/>
              <a:cxnLst/>
              <a:rect l="l" t="t" r="r" b="b"/>
              <a:pathLst>
                <a:path w="9211" h="10547" extrusionOk="0">
                  <a:moveTo>
                    <a:pt x="4137" y="0"/>
                  </a:moveTo>
                  <a:cubicBezTo>
                    <a:pt x="3582" y="0"/>
                    <a:pt x="3008" y="45"/>
                    <a:pt x="2402" y="151"/>
                  </a:cubicBezTo>
                  <a:cubicBezTo>
                    <a:pt x="1551" y="303"/>
                    <a:pt x="761" y="546"/>
                    <a:pt x="1" y="790"/>
                  </a:cubicBezTo>
                  <a:cubicBezTo>
                    <a:pt x="3588" y="3069"/>
                    <a:pt x="6141" y="6626"/>
                    <a:pt x="7813" y="10547"/>
                  </a:cubicBezTo>
                  <a:cubicBezTo>
                    <a:pt x="7904" y="10516"/>
                    <a:pt x="7965" y="10516"/>
                    <a:pt x="8056" y="10486"/>
                  </a:cubicBezTo>
                  <a:cubicBezTo>
                    <a:pt x="8694" y="10273"/>
                    <a:pt x="9028" y="9939"/>
                    <a:pt x="9211" y="9544"/>
                  </a:cubicBezTo>
                  <a:cubicBezTo>
                    <a:pt x="8664" y="6078"/>
                    <a:pt x="7387" y="2765"/>
                    <a:pt x="5290" y="60"/>
                  </a:cubicBezTo>
                  <a:cubicBezTo>
                    <a:pt x="4912" y="22"/>
                    <a:pt x="4529" y="0"/>
                    <a:pt x="4137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66"/>
            <p:cNvSpPr/>
            <p:nvPr/>
          </p:nvSpPr>
          <p:spPr>
            <a:xfrm>
              <a:off x="7309198" y="734601"/>
              <a:ext cx="593214" cy="578162"/>
            </a:xfrm>
            <a:custGeom>
              <a:avLst/>
              <a:gdLst/>
              <a:ahLst/>
              <a:cxnLst/>
              <a:rect l="l" t="t" r="r" b="b"/>
              <a:pathLst>
                <a:path w="11035" h="10755" extrusionOk="0">
                  <a:moveTo>
                    <a:pt x="1" y="0"/>
                  </a:moveTo>
                  <a:lnTo>
                    <a:pt x="1" y="0"/>
                  </a:lnTo>
                  <a:cubicBezTo>
                    <a:pt x="2098" y="2705"/>
                    <a:pt x="3375" y="6018"/>
                    <a:pt x="3922" y="9484"/>
                  </a:cubicBezTo>
                  <a:cubicBezTo>
                    <a:pt x="4317" y="8633"/>
                    <a:pt x="3922" y="7660"/>
                    <a:pt x="3922" y="7660"/>
                  </a:cubicBezTo>
                  <a:lnTo>
                    <a:pt x="3922" y="7660"/>
                  </a:lnTo>
                  <a:cubicBezTo>
                    <a:pt x="3922" y="7661"/>
                    <a:pt x="5804" y="10755"/>
                    <a:pt x="7936" y="10755"/>
                  </a:cubicBezTo>
                  <a:cubicBezTo>
                    <a:pt x="8166" y="10755"/>
                    <a:pt x="8399" y="10719"/>
                    <a:pt x="8633" y="10639"/>
                  </a:cubicBezTo>
                  <a:cubicBezTo>
                    <a:pt x="11034" y="9818"/>
                    <a:pt x="7721" y="4803"/>
                    <a:pt x="6536" y="3344"/>
                  </a:cubicBezTo>
                  <a:cubicBezTo>
                    <a:pt x="5624" y="2189"/>
                    <a:pt x="3253" y="334"/>
                    <a:pt x="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66"/>
            <p:cNvSpPr/>
            <p:nvPr/>
          </p:nvSpPr>
          <p:spPr>
            <a:xfrm>
              <a:off x="6448093" y="1397981"/>
              <a:ext cx="343188" cy="208579"/>
            </a:xfrm>
            <a:custGeom>
              <a:avLst/>
              <a:gdLst/>
              <a:ahLst/>
              <a:cxnLst/>
              <a:rect l="l" t="t" r="r" b="b"/>
              <a:pathLst>
                <a:path w="6384" h="3880" extrusionOk="0">
                  <a:moveTo>
                    <a:pt x="0" y="1"/>
                  </a:moveTo>
                  <a:lnTo>
                    <a:pt x="0" y="1"/>
                  </a:lnTo>
                  <a:cubicBezTo>
                    <a:pt x="713" y="3542"/>
                    <a:pt x="1824" y="3880"/>
                    <a:pt x="2223" y="3880"/>
                  </a:cubicBezTo>
                  <a:cubicBezTo>
                    <a:pt x="2317" y="3880"/>
                    <a:pt x="2371" y="3861"/>
                    <a:pt x="2371" y="3861"/>
                  </a:cubicBezTo>
                  <a:cubicBezTo>
                    <a:pt x="2371" y="3861"/>
                    <a:pt x="2983" y="3591"/>
                    <a:pt x="3943" y="3591"/>
                  </a:cubicBezTo>
                  <a:cubicBezTo>
                    <a:pt x="4231" y="3591"/>
                    <a:pt x="4550" y="3615"/>
                    <a:pt x="4894" y="3679"/>
                  </a:cubicBezTo>
                  <a:cubicBezTo>
                    <a:pt x="4894" y="3679"/>
                    <a:pt x="5654" y="2554"/>
                    <a:pt x="6383" y="1095"/>
                  </a:cubicBezTo>
                  <a:lnTo>
                    <a:pt x="6383" y="1095"/>
                  </a:lnTo>
                  <a:cubicBezTo>
                    <a:pt x="5975" y="1134"/>
                    <a:pt x="5565" y="1154"/>
                    <a:pt x="5156" y="1154"/>
                  </a:cubicBezTo>
                  <a:cubicBezTo>
                    <a:pt x="3347" y="1154"/>
                    <a:pt x="1562" y="769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66"/>
            <p:cNvSpPr/>
            <p:nvPr/>
          </p:nvSpPr>
          <p:spPr>
            <a:xfrm>
              <a:off x="7219314" y="1159401"/>
              <a:ext cx="4999" cy="6612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92" y="12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92" y="12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66"/>
            <p:cNvSpPr/>
            <p:nvPr/>
          </p:nvSpPr>
          <p:spPr>
            <a:xfrm>
              <a:off x="6990571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3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66"/>
            <p:cNvSpPr/>
            <p:nvPr/>
          </p:nvSpPr>
          <p:spPr>
            <a:xfrm>
              <a:off x="7021644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66"/>
            <p:cNvSpPr/>
            <p:nvPr/>
          </p:nvSpPr>
          <p:spPr>
            <a:xfrm>
              <a:off x="6881119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7" y="1"/>
                    <a:pt x="7228" y="1108"/>
                    <a:pt x="5551" y="1108"/>
                  </a:cubicBezTo>
                  <a:cubicBezTo>
                    <a:pt x="4994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4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66"/>
            <p:cNvSpPr/>
            <p:nvPr/>
          </p:nvSpPr>
          <p:spPr>
            <a:xfrm>
              <a:off x="6979121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2" y="3028"/>
                  </a:cubicBezTo>
                  <a:cubicBezTo>
                    <a:pt x="2505" y="3028"/>
                    <a:pt x="3279" y="3187"/>
                    <a:pt x="4043" y="3465"/>
                  </a:cubicBezTo>
                  <a:cubicBezTo>
                    <a:pt x="504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77" y="122"/>
                    <a:pt x="4476" y="162"/>
                    <a:pt x="3877" y="162"/>
                  </a:cubicBezTo>
                  <a:cubicBezTo>
                    <a:pt x="2679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66"/>
            <p:cNvSpPr/>
            <p:nvPr/>
          </p:nvSpPr>
          <p:spPr>
            <a:xfrm>
              <a:off x="7031428" y="3823891"/>
              <a:ext cx="202236" cy="173529"/>
            </a:xfrm>
            <a:custGeom>
              <a:avLst/>
              <a:gdLst/>
              <a:ahLst/>
              <a:cxnLst/>
              <a:rect l="l" t="t" r="r" b="b"/>
              <a:pathLst>
                <a:path w="3762" h="3228" extrusionOk="0">
                  <a:moveTo>
                    <a:pt x="1214" y="327"/>
                  </a:moveTo>
                  <a:cubicBezTo>
                    <a:pt x="1511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6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4" y="2390"/>
                    <a:pt x="2004" y="2043"/>
                    <a:pt x="2098" y="1714"/>
                  </a:cubicBezTo>
                  <a:cubicBezTo>
                    <a:pt x="2159" y="1502"/>
                    <a:pt x="2219" y="1228"/>
                    <a:pt x="2371" y="1106"/>
                  </a:cubicBezTo>
                  <a:cubicBezTo>
                    <a:pt x="2444" y="1042"/>
                    <a:pt x="2517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1" y="0"/>
                    <a:pt x="1083" y="23"/>
                    <a:pt x="973" y="73"/>
                  </a:cubicBezTo>
                  <a:cubicBezTo>
                    <a:pt x="0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4" y="3227"/>
                    <a:pt x="1970" y="3137"/>
                    <a:pt x="1949" y="3015"/>
                  </a:cubicBezTo>
                  <a:lnTo>
                    <a:pt x="1949" y="3015"/>
                  </a:lnTo>
                  <a:cubicBezTo>
                    <a:pt x="2629" y="2559"/>
                    <a:pt x="3762" y="1414"/>
                    <a:pt x="2918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7" y="985"/>
                  </a:cubicBezTo>
                  <a:cubicBezTo>
                    <a:pt x="2021" y="1062"/>
                    <a:pt x="1979" y="1141"/>
                    <a:pt x="1941" y="1223"/>
                  </a:cubicBezTo>
                  <a:lnTo>
                    <a:pt x="1941" y="1223"/>
                  </a:lnTo>
                  <a:cubicBezTo>
                    <a:pt x="1881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66"/>
            <p:cNvSpPr/>
            <p:nvPr/>
          </p:nvSpPr>
          <p:spPr>
            <a:xfrm>
              <a:off x="6962778" y="4098436"/>
              <a:ext cx="233738" cy="138211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36" y="0"/>
                  </a:moveTo>
                  <a:cubicBezTo>
                    <a:pt x="1457" y="0"/>
                    <a:pt x="878" y="90"/>
                    <a:pt x="305" y="285"/>
                  </a:cubicBezTo>
                  <a:cubicBezTo>
                    <a:pt x="1" y="1471"/>
                    <a:pt x="31" y="2504"/>
                    <a:pt x="1217" y="2565"/>
                  </a:cubicBezTo>
                  <a:cubicBezTo>
                    <a:pt x="1272" y="2569"/>
                    <a:pt x="1327" y="2570"/>
                    <a:pt x="1381" y="2570"/>
                  </a:cubicBezTo>
                  <a:cubicBezTo>
                    <a:pt x="2639" y="2570"/>
                    <a:pt x="3619" y="1574"/>
                    <a:pt x="4347" y="437"/>
                  </a:cubicBezTo>
                  <a:cubicBezTo>
                    <a:pt x="3583" y="159"/>
                    <a:pt x="2809" y="0"/>
                    <a:pt x="203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66"/>
            <p:cNvSpPr/>
            <p:nvPr/>
          </p:nvSpPr>
          <p:spPr>
            <a:xfrm>
              <a:off x="7041212" y="3992263"/>
              <a:ext cx="181109" cy="20482"/>
            </a:xfrm>
            <a:custGeom>
              <a:avLst/>
              <a:gdLst/>
              <a:ahLst/>
              <a:cxnLst/>
              <a:rect l="l" t="t" r="r" b="b"/>
              <a:pathLst>
                <a:path w="3369" h="381" extrusionOk="0">
                  <a:moveTo>
                    <a:pt x="1969" y="0"/>
                  </a:moveTo>
                  <a:cubicBezTo>
                    <a:pt x="1331" y="0"/>
                    <a:pt x="681" y="123"/>
                    <a:pt x="62" y="193"/>
                  </a:cubicBezTo>
                  <a:cubicBezTo>
                    <a:pt x="1" y="224"/>
                    <a:pt x="1" y="284"/>
                    <a:pt x="62" y="284"/>
                  </a:cubicBezTo>
                  <a:cubicBezTo>
                    <a:pt x="679" y="250"/>
                    <a:pt x="1277" y="167"/>
                    <a:pt x="1873" y="167"/>
                  </a:cubicBezTo>
                  <a:cubicBezTo>
                    <a:pt x="2332" y="167"/>
                    <a:pt x="2790" y="217"/>
                    <a:pt x="3253" y="376"/>
                  </a:cubicBezTo>
                  <a:cubicBezTo>
                    <a:pt x="3263" y="379"/>
                    <a:pt x="3272" y="381"/>
                    <a:pt x="3281" y="381"/>
                  </a:cubicBezTo>
                  <a:cubicBezTo>
                    <a:pt x="3350" y="381"/>
                    <a:pt x="3368" y="281"/>
                    <a:pt x="3314" y="254"/>
                  </a:cubicBezTo>
                  <a:cubicBezTo>
                    <a:pt x="2882" y="63"/>
                    <a:pt x="2429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66"/>
            <p:cNvSpPr/>
            <p:nvPr/>
          </p:nvSpPr>
          <p:spPr>
            <a:xfrm>
              <a:off x="7023310" y="4038119"/>
              <a:ext cx="182453" cy="20374"/>
            </a:xfrm>
            <a:custGeom>
              <a:avLst/>
              <a:gdLst/>
              <a:ahLst/>
              <a:cxnLst/>
              <a:rect l="l" t="t" r="r" b="b"/>
              <a:pathLst>
                <a:path w="3394" h="379" extrusionOk="0">
                  <a:moveTo>
                    <a:pt x="2004" y="1"/>
                  </a:moveTo>
                  <a:cubicBezTo>
                    <a:pt x="1356" y="1"/>
                    <a:pt x="687" y="132"/>
                    <a:pt x="60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0" y="283"/>
                  </a:cubicBezTo>
                  <a:cubicBezTo>
                    <a:pt x="695" y="248"/>
                    <a:pt x="1291" y="166"/>
                    <a:pt x="1886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4" y="279"/>
                    <a:pt x="3313" y="252"/>
                  </a:cubicBezTo>
                  <a:cubicBezTo>
                    <a:pt x="2900" y="65"/>
                    <a:pt x="2457" y="1"/>
                    <a:pt x="200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66"/>
            <p:cNvSpPr/>
            <p:nvPr/>
          </p:nvSpPr>
          <p:spPr>
            <a:xfrm>
              <a:off x="7292856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4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66"/>
            <p:cNvSpPr/>
            <p:nvPr/>
          </p:nvSpPr>
          <p:spPr>
            <a:xfrm>
              <a:off x="7323928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66"/>
            <p:cNvSpPr/>
            <p:nvPr/>
          </p:nvSpPr>
          <p:spPr>
            <a:xfrm>
              <a:off x="7183403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8" y="1"/>
                    <a:pt x="7232" y="1108"/>
                    <a:pt x="5567" y="1108"/>
                  </a:cubicBezTo>
                  <a:cubicBezTo>
                    <a:pt x="5014" y="1108"/>
                    <a:pt x="4291" y="986"/>
                    <a:pt x="3344" y="660"/>
                  </a:cubicBezTo>
                  <a:cubicBezTo>
                    <a:pt x="334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5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66"/>
            <p:cNvSpPr/>
            <p:nvPr/>
          </p:nvSpPr>
          <p:spPr>
            <a:xfrm>
              <a:off x="7281459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520" y="0"/>
                  </a:moveTo>
                  <a:cubicBezTo>
                    <a:pt x="1520" y="0"/>
                    <a:pt x="426" y="1763"/>
                    <a:pt x="0" y="3313"/>
                  </a:cubicBezTo>
                  <a:cubicBezTo>
                    <a:pt x="573" y="3118"/>
                    <a:pt x="1158" y="3028"/>
                    <a:pt x="1741" y="3028"/>
                  </a:cubicBezTo>
                  <a:cubicBezTo>
                    <a:pt x="2519" y="3028"/>
                    <a:pt x="3296" y="3187"/>
                    <a:pt x="4043" y="3465"/>
                  </a:cubicBezTo>
                  <a:cubicBezTo>
                    <a:pt x="5046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76" y="122"/>
                    <a:pt x="4478" y="162"/>
                    <a:pt x="3884" y="162"/>
                  </a:cubicBezTo>
                  <a:cubicBezTo>
                    <a:pt x="2695" y="162"/>
                    <a:pt x="1520" y="0"/>
                    <a:pt x="152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66"/>
            <p:cNvSpPr/>
            <p:nvPr/>
          </p:nvSpPr>
          <p:spPr>
            <a:xfrm>
              <a:off x="7333712" y="3823891"/>
              <a:ext cx="200623" cy="173529"/>
            </a:xfrm>
            <a:custGeom>
              <a:avLst/>
              <a:gdLst/>
              <a:ahLst/>
              <a:cxnLst/>
              <a:rect l="l" t="t" r="r" b="b"/>
              <a:pathLst>
                <a:path w="3732" h="3228" extrusionOk="0">
                  <a:moveTo>
                    <a:pt x="1214" y="327"/>
                  </a:moveTo>
                  <a:cubicBezTo>
                    <a:pt x="1512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7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5" y="2390"/>
                    <a:pt x="2004" y="2043"/>
                    <a:pt x="2098" y="1714"/>
                  </a:cubicBezTo>
                  <a:cubicBezTo>
                    <a:pt x="2159" y="1502"/>
                    <a:pt x="2220" y="1228"/>
                    <a:pt x="2372" y="1106"/>
                  </a:cubicBezTo>
                  <a:cubicBezTo>
                    <a:pt x="2445" y="1042"/>
                    <a:pt x="2518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2" y="0"/>
                    <a:pt x="1083" y="23"/>
                    <a:pt x="973" y="73"/>
                  </a:cubicBezTo>
                  <a:cubicBezTo>
                    <a:pt x="1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6" y="3227"/>
                    <a:pt x="1972" y="3135"/>
                    <a:pt x="1949" y="3012"/>
                  </a:cubicBezTo>
                  <a:lnTo>
                    <a:pt x="1949" y="3012"/>
                  </a:lnTo>
                  <a:cubicBezTo>
                    <a:pt x="2606" y="2552"/>
                    <a:pt x="3732" y="1412"/>
                    <a:pt x="2919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8" y="985"/>
                  </a:cubicBezTo>
                  <a:cubicBezTo>
                    <a:pt x="2021" y="1062"/>
                    <a:pt x="1980" y="1141"/>
                    <a:pt x="1942" y="1223"/>
                  </a:cubicBezTo>
                  <a:lnTo>
                    <a:pt x="1942" y="1223"/>
                  </a:lnTo>
                  <a:cubicBezTo>
                    <a:pt x="1882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66"/>
            <p:cNvSpPr/>
            <p:nvPr/>
          </p:nvSpPr>
          <p:spPr>
            <a:xfrm>
              <a:off x="7265116" y="4098436"/>
              <a:ext cx="233684" cy="138211"/>
            </a:xfrm>
            <a:custGeom>
              <a:avLst/>
              <a:gdLst/>
              <a:ahLst/>
              <a:cxnLst/>
              <a:rect l="l" t="t" r="r" b="b"/>
              <a:pathLst>
                <a:path w="4347" h="2571" extrusionOk="0">
                  <a:moveTo>
                    <a:pt x="2045" y="0"/>
                  </a:moveTo>
                  <a:cubicBezTo>
                    <a:pt x="1462" y="0"/>
                    <a:pt x="877" y="90"/>
                    <a:pt x="304" y="285"/>
                  </a:cubicBezTo>
                  <a:cubicBezTo>
                    <a:pt x="0" y="1471"/>
                    <a:pt x="30" y="2504"/>
                    <a:pt x="1216" y="2565"/>
                  </a:cubicBezTo>
                  <a:cubicBezTo>
                    <a:pt x="1271" y="2569"/>
                    <a:pt x="1326" y="2570"/>
                    <a:pt x="1380" y="2570"/>
                  </a:cubicBezTo>
                  <a:cubicBezTo>
                    <a:pt x="2638" y="2570"/>
                    <a:pt x="3618" y="1574"/>
                    <a:pt x="4347" y="437"/>
                  </a:cubicBezTo>
                  <a:cubicBezTo>
                    <a:pt x="3600" y="159"/>
                    <a:pt x="2823" y="0"/>
                    <a:pt x="20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66"/>
            <p:cNvSpPr/>
            <p:nvPr/>
          </p:nvSpPr>
          <p:spPr>
            <a:xfrm>
              <a:off x="7343550" y="3992263"/>
              <a:ext cx="181055" cy="20482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3"/>
                    <a:pt x="61" y="193"/>
                  </a:cubicBezTo>
                  <a:cubicBezTo>
                    <a:pt x="0" y="224"/>
                    <a:pt x="0" y="284"/>
                    <a:pt x="61" y="284"/>
                  </a:cubicBezTo>
                  <a:cubicBezTo>
                    <a:pt x="678" y="250"/>
                    <a:pt x="1277" y="167"/>
                    <a:pt x="1877" y="167"/>
                  </a:cubicBezTo>
                  <a:cubicBezTo>
                    <a:pt x="2341" y="167"/>
                    <a:pt x="2806" y="217"/>
                    <a:pt x="3283" y="376"/>
                  </a:cubicBezTo>
                  <a:cubicBezTo>
                    <a:pt x="3289" y="379"/>
                    <a:pt x="3296" y="381"/>
                    <a:pt x="3302" y="381"/>
                  </a:cubicBezTo>
                  <a:cubicBezTo>
                    <a:pt x="3349" y="381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66"/>
            <p:cNvSpPr/>
            <p:nvPr/>
          </p:nvSpPr>
          <p:spPr>
            <a:xfrm>
              <a:off x="7325595" y="4038119"/>
              <a:ext cx="182668" cy="20374"/>
            </a:xfrm>
            <a:custGeom>
              <a:avLst/>
              <a:gdLst/>
              <a:ahLst/>
              <a:cxnLst/>
              <a:rect l="l" t="t" r="r" b="b"/>
              <a:pathLst>
                <a:path w="3398" h="379" extrusionOk="0">
                  <a:moveTo>
                    <a:pt x="2011" y="1"/>
                  </a:moveTo>
                  <a:cubicBezTo>
                    <a:pt x="1356" y="1"/>
                    <a:pt x="687" y="132"/>
                    <a:pt x="61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1" y="283"/>
                  </a:cubicBezTo>
                  <a:cubicBezTo>
                    <a:pt x="695" y="248"/>
                    <a:pt x="1291" y="166"/>
                    <a:pt x="1887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7" y="279"/>
                    <a:pt x="3343" y="252"/>
                  </a:cubicBezTo>
                  <a:cubicBezTo>
                    <a:pt x="2918" y="65"/>
                    <a:pt x="2468" y="1"/>
                    <a:pt x="201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66"/>
            <p:cNvSpPr/>
            <p:nvPr/>
          </p:nvSpPr>
          <p:spPr>
            <a:xfrm>
              <a:off x="7903983" y="2597389"/>
              <a:ext cx="289269" cy="586656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21"/>
                  </a:lnTo>
                  <a:lnTo>
                    <a:pt x="1" y="10912"/>
                  </a:lnTo>
                  <a:lnTo>
                    <a:pt x="5381" y="2796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66"/>
            <p:cNvSpPr/>
            <p:nvPr/>
          </p:nvSpPr>
          <p:spPr>
            <a:xfrm>
              <a:off x="6712801" y="3099010"/>
              <a:ext cx="158531" cy="1062141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66"/>
            <p:cNvSpPr/>
            <p:nvPr/>
          </p:nvSpPr>
          <p:spPr>
            <a:xfrm>
              <a:off x="6840262" y="3099010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66"/>
            <p:cNvSpPr/>
            <p:nvPr/>
          </p:nvSpPr>
          <p:spPr>
            <a:xfrm>
              <a:off x="7943227" y="3082668"/>
              <a:ext cx="130738" cy="1078483"/>
            </a:xfrm>
            <a:custGeom>
              <a:avLst/>
              <a:gdLst/>
              <a:ahLst/>
              <a:cxnLst/>
              <a:rect l="l" t="t" r="r" b="b"/>
              <a:pathLst>
                <a:path w="2432" h="20062" extrusionOk="0">
                  <a:moveTo>
                    <a:pt x="0" y="1"/>
                  </a:moveTo>
                  <a:lnTo>
                    <a:pt x="547" y="20062"/>
                  </a:lnTo>
                  <a:lnTo>
                    <a:pt x="2432" y="20062"/>
                  </a:lnTo>
                  <a:lnTo>
                    <a:pt x="1885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66"/>
            <p:cNvSpPr/>
            <p:nvPr/>
          </p:nvSpPr>
          <p:spPr>
            <a:xfrm>
              <a:off x="8044508" y="2991170"/>
              <a:ext cx="102999" cy="1169978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66"/>
            <p:cNvSpPr/>
            <p:nvPr/>
          </p:nvSpPr>
          <p:spPr>
            <a:xfrm>
              <a:off x="6222576" y="3184002"/>
              <a:ext cx="1697769" cy="176486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9" name="Google Shape;1409;p66"/>
            <p:cNvSpPr/>
            <p:nvPr/>
          </p:nvSpPr>
          <p:spPr>
            <a:xfrm>
              <a:off x="7903983" y="2798338"/>
              <a:ext cx="254972" cy="562142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0" name="Google Shape;1410;p66"/>
            <p:cNvSpPr/>
            <p:nvPr/>
          </p:nvSpPr>
          <p:spPr>
            <a:xfrm>
              <a:off x="6289559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66"/>
            <p:cNvSpPr/>
            <p:nvPr/>
          </p:nvSpPr>
          <p:spPr>
            <a:xfrm>
              <a:off x="6417021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66"/>
            <p:cNvSpPr/>
            <p:nvPr/>
          </p:nvSpPr>
          <p:spPr>
            <a:xfrm>
              <a:off x="7673574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66"/>
            <p:cNvSpPr/>
            <p:nvPr/>
          </p:nvSpPr>
          <p:spPr>
            <a:xfrm>
              <a:off x="7801035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66"/>
            <p:cNvSpPr/>
            <p:nvPr/>
          </p:nvSpPr>
          <p:spPr>
            <a:xfrm>
              <a:off x="6093502" y="3012405"/>
              <a:ext cx="472260" cy="171648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66"/>
            <p:cNvSpPr/>
            <p:nvPr/>
          </p:nvSpPr>
          <p:spPr>
            <a:xfrm>
              <a:off x="6448093" y="3012405"/>
              <a:ext cx="251693" cy="171648"/>
            </a:xfrm>
            <a:custGeom>
              <a:avLst/>
              <a:gdLst/>
              <a:ahLst/>
              <a:cxnLst/>
              <a:rect l="l" t="t" r="r" b="b"/>
              <a:pathLst>
                <a:path w="4682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81" y="3192"/>
                  </a:lnTo>
                  <a:cubicBezTo>
                    <a:pt x="3982" y="2280"/>
                    <a:pt x="3070" y="912"/>
                    <a:pt x="2341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66"/>
            <p:cNvSpPr/>
            <p:nvPr/>
          </p:nvSpPr>
          <p:spPr>
            <a:xfrm>
              <a:off x="6573888" y="3012405"/>
              <a:ext cx="277819" cy="17164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1" y="1"/>
                  </a:moveTo>
                  <a:cubicBezTo>
                    <a:pt x="730" y="912"/>
                    <a:pt x="1672" y="2280"/>
                    <a:pt x="2341" y="3192"/>
                  </a:cubicBezTo>
                  <a:lnTo>
                    <a:pt x="5168" y="3192"/>
                  </a:lnTo>
                  <a:cubicBezTo>
                    <a:pt x="4682" y="2250"/>
                    <a:pt x="3861" y="912"/>
                    <a:pt x="337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66"/>
            <p:cNvSpPr/>
            <p:nvPr/>
          </p:nvSpPr>
          <p:spPr>
            <a:xfrm>
              <a:off x="6990571" y="3012405"/>
              <a:ext cx="936348" cy="171648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87" y="973"/>
                    <a:pt x="1308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66"/>
            <p:cNvSpPr/>
            <p:nvPr/>
          </p:nvSpPr>
          <p:spPr>
            <a:xfrm>
              <a:off x="6755270" y="3012405"/>
              <a:ext cx="336683" cy="171648"/>
            </a:xfrm>
            <a:custGeom>
              <a:avLst/>
              <a:gdLst/>
              <a:ahLst/>
              <a:cxnLst/>
              <a:rect l="l" t="t" r="r" b="b"/>
              <a:pathLst>
                <a:path w="6263" h="3193" extrusionOk="0">
                  <a:moveTo>
                    <a:pt x="1" y="1"/>
                  </a:moveTo>
                  <a:cubicBezTo>
                    <a:pt x="487" y="912"/>
                    <a:pt x="1308" y="2250"/>
                    <a:pt x="1794" y="3192"/>
                  </a:cubicBezTo>
                  <a:lnTo>
                    <a:pt x="6262" y="3192"/>
                  </a:lnTo>
                  <a:cubicBezTo>
                    <a:pt x="5685" y="2250"/>
                    <a:pt x="4864" y="973"/>
                    <a:pt x="437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66"/>
            <p:cNvSpPr/>
            <p:nvPr/>
          </p:nvSpPr>
          <p:spPr>
            <a:xfrm>
              <a:off x="6098394" y="2563037"/>
              <a:ext cx="2099714" cy="449413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3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66"/>
            <p:cNvSpPr/>
            <p:nvPr/>
          </p:nvSpPr>
          <p:spPr>
            <a:xfrm>
              <a:off x="6967724" y="2590830"/>
              <a:ext cx="643800" cy="364422"/>
            </a:xfrm>
            <a:custGeom>
              <a:avLst/>
              <a:gdLst/>
              <a:ahLst/>
              <a:cxnLst/>
              <a:rect l="l" t="t" r="r" b="b"/>
              <a:pathLst>
                <a:path w="11976" h="6779" extrusionOk="0">
                  <a:moveTo>
                    <a:pt x="10851" y="578"/>
                  </a:moveTo>
                  <a:cubicBezTo>
                    <a:pt x="11034" y="578"/>
                    <a:pt x="11186" y="700"/>
                    <a:pt x="11186" y="852"/>
                  </a:cubicBezTo>
                  <a:cubicBezTo>
                    <a:pt x="11186" y="1004"/>
                    <a:pt x="11034" y="1125"/>
                    <a:pt x="10851" y="1125"/>
                  </a:cubicBezTo>
                  <a:cubicBezTo>
                    <a:pt x="10669" y="1125"/>
                    <a:pt x="10517" y="1004"/>
                    <a:pt x="10517" y="852"/>
                  </a:cubicBezTo>
                  <a:cubicBezTo>
                    <a:pt x="10517" y="700"/>
                    <a:pt x="10639" y="578"/>
                    <a:pt x="10851" y="578"/>
                  </a:cubicBezTo>
                  <a:close/>
                  <a:moveTo>
                    <a:pt x="10183" y="2827"/>
                  </a:moveTo>
                  <a:cubicBezTo>
                    <a:pt x="10365" y="2827"/>
                    <a:pt x="10517" y="2949"/>
                    <a:pt x="10517" y="3101"/>
                  </a:cubicBezTo>
                  <a:cubicBezTo>
                    <a:pt x="10517" y="3253"/>
                    <a:pt x="10365" y="3374"/>
                    <a:pt x="10183" y="3374"/>
                  </a:cubicBezTo>
                  <a:cubicBezTo>
                    <a:pt x="10000" y="3374"/>
                    <a:pt x="9848" y="3253"/>
                    <a:pt x="9848" y="3101"/>
                  </a:cubicBezTo>
                  <a:cubicBezTo>
                    <a:pt x="9848" y="2949"/>
                    <a:pt x="10000" y="2827"/>
                    <a:pt x="10183" y="2827"/>
                  </a:cubicBezTo>
                  <a:close/>
                  <a:moveTo>
                    <a:pt x="9180" y="5563"/>
                  </a:moveTo>
                  <a:cubicBezTo>
                    <a:pt x="9392" y="5563"/>
                    <a:pt x="9514" y="5684"/>
                    <a:pt x="9514" y="5836"/>
                  </a:cubicBezTo>
                  <a:cubicBezTo>
                    <a:pt x="9514" y="5988"/>
                    <a:pt x="9362" y="6110"/>
                    <a:pt x="9180" y="6110"/>
                  </a:cubicBezTo>
                  <a:cubicBezTo>
                    <a:pt x="8997" y="6110"/>
                    <a:pt x="8845" y="5988"/>
                    <a:pt x="8845" y="5836"/>
                  </a:cubicBezTo>
                  <a:cubicBezTo>
                    <a:pt x="8845" y="5684"/>
                    <a:pt x="8997" y="5563"/>
                    <a:pt x="9180" y="5563"/>
                  </a:cubicBezTo>
                  <a:close/>
                  <a:moveTo>
                    <a:pt x="3131" y="1"/>
                  </a:moveTo>
                  <a:lnTo>
                    <a:pt x="0" y="6779"/>
                  </a:lnTo>
                  <a:lnTo>
                    <a:pt x="9848" y="6779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66"/>
            <p:cNvSpPr/>
            <p:nvPr/>
          </p:nvSpPr>
          <p:spPr>
            <a:xfrm>
              <a:off x="7401394" y="2602603"/>
              <a:ext cx="111439" cy="332759"/>
            </a:xfrm>
            <a:custGeom>
              <a:avLst/>
              <a:gdLst/>
              <a:ahLst/>
              <a:cxnLst/>
              <a:rect l="l" t="t" r="r" b="b"/>
              <a:pathLst>
                <a:path w="2073" h="6190" extrusionOk="0">
                  <a:moveTo>
                    <a:pt x="1983" y="0"/>
                  </a:moveTo>
                  <a:cubicBezTo>
                    <a:pt x="1950" y="0"/>
                    <a:pt x="1916" y="17"/>
                    <a:pt x="1903" y="55"/>
                  </a:cubicBezTo>
                  <a:cubicBezTo>
                    <a:pt x="1143" y="2000"/>
                    <a:pt x="535" y="4098"/>
                    <a:pt x="18" y="6104"/>
                  </a:cubicBezTo>
                  <a:cubicBezTo>
                    <a:pt x="1" y="6157"/>
                    <a:pt x="34" y="6189"/>
                    <a:pt x="72" y="6189"/>
                  </a:cubicBezTo>
                  <a:cubicBezTo>
                    <a:pt x="98" y="6189"/>
                    <a:pt x="127" y="6172"/>
                    <a:pt x="140" y="6134"/>
                  </a:cubicBezTo>
                  <a:cubicBezTo>
                    <a:pt x="900" y="4219"/>
                    <a:pt x="1568" y="2122"/>
                    <a:pt x="2055" y="85"/>
                  </a:cubicBezTo>
                  <a:cubicBezTo>
                    <a:pt x="2072" y="32"/>
                    <a:pt x="2029" y="0"/>
                    <a:pt x="198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66"/>
            <p:cNvSpPr/>
            <p:nvPr/>
          </p:nvSpPr>
          <p:spPr>
            <a:xfrm>
              <a:off x="7033040" y="2843818"/>
              <a:ext cx="444521" cy="19514"/>
            </a:xfrm>
            <a:custGeom>
              <a:avLst/>
              <a:gdLst/>
              <a:ahLst/>
              <a:cxnLst/>
              <a:rect l="l" t="t" r="r" b="b"/>
              <a:pathLst>
                <a:path w="8269" h="363" extrusionOk="0">
                  <a:moveTo>
                    <a:pt x="5181" y="0"/>
                  </a:moveTo>
                  <a:cubicBezTo>
                    <a:pt x="3355" y="0"/>
                    <a:pt x="1369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1126" y="325"/>
                    <a:pt x="2630" y="363"/>
                    <a:pt x="4135" y="363"/>
                  </a:cubicBezTo>
                  <a:cubicBezTo>
                    <a:pt x="5639" y="363"/>
                    <a:pt x="7144" y="325"/>
                    <a:pt x="8177" y="249"/>
                  </a:cubicBezTo>
                  <a:cubicBezTo>
                    <a:pt x="8269" y="219"/>
                    <a:pt x="8269" y="97"/>
                    <a:pt x="8177" y="67"/>
                  </a:cubicBezTo>
                  <a:cubicBezTo>
                    <a:pt x="7376" y="20"/>
                    <a:pt x="6309" y="0"/>
                    <a:pt x="5181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66"/>
            <p:cNvSpPr/>
            <p:nvPr/>
          </p:nvSpPr>
          <p:spPr>
            <a:xfrm>
              <a:off x="7047770" y="2781620"/>
              <a:ext cx="446133" cy="18224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0" y="1"/>
                  </a:moveTo>
                  <a:cubicBezTo>
                    <a:pt x="3239" y="1"/>
                    <a:pt x="1332" y="44"/>
                    <a:pt x="92" y="99"/>
                  </a:cubicBezTo>
                  <a:cubicBezTo>
                    <a:pt x="0" y="99"/>
                    <a:pt x="0" y="251"/>
                    <a:pt x="92" y="251"/>
                  </a:cubicBezTo>
                  <a:cubicBezTo>
                    <a:pt x="1067" y="308"/>
                    <a:pt x="2463" y="339"/>
                    <a:pt x="3883" y="339"/>
                  </a:cubicBezTo>
                  <a:cubicBezTo>
                    <a:pt x="5470" y="339"/>
                    <a:pt x="7086" y="301"/>
                    <a:pt x="8177" y="221"/>
                  </a:cubicBezTo>
                  <a:cubicBezTo>
                    <a:pt x="8298" y="221"/>
                    <a:pt x="8268" y="69"/>
                    <a:pt x="8177" y="69"/>
                  </a:cubicBezTo>
                  <a:cubicBezTo>
                    <a:pt x="7338" y="20"/>
                    <a:pt x="6207" y="1"/>
                    <a:pt x="502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66"/>
            <p:cNvSpPr/>
            <p:nvPr/>
          </p:nvSpPr>
          <p:spPr>
            <a:xfrm>
              <a:off x="7090240" y="2729420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1"/>
                  </a:moveTo>
                  <a:cubicBezTo>
                    <a:pt x="3132" y="1"/>
                    <a:pt x="1275" y="53"/>
                    <a:pt x="92" y="128"/>
                  </a:cubicBezTo>
                  <a:cubicBezTo>
                    <a:pt x="1" y="128"/>
                    <a:pt x="1" y="249"/>
                    <a:pt x="92" y="249"/>
                  </a:cubicBezTo>
                  <a:cubicBezTo>
                    <a:pt x="932" y="303"/>
                    <a:pt x="2110" y="327"/>
                    <a:pt x="3330" y="327"/>
                  </a:cubicBezTo>
                  <a:cubicBezTo>
                    <a:pt x="4893" y="327"/>
                    <a:pt x="6524" y="287"/>
                    <a:pt x="7600" y="219"/>
                  </a:cubicBezTo>
                  <a:cubicBezTo>
                    <a:pt x="7721" y="189"/>
                    <a:pt x="7691" y="67"/>
                    <a:pt x="7600" y="67"/>
                  </a:cubicBezTo>
                  <a:cubicBezTo>
                    <a:pt x="6868" y="20"/>
                    <a:pt x="5880" y="1"/>
                    <a:pt x="48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66"/>
            <p:cNvSpPr/>
            <p:nvPr/>
          </p:nvSpPr>
          <p:spPr>
            <a:xfrm>
              <a:off x="7098411" y="2679209"/>
              <a:ext cx="415115" cy="17686"/>
            </a:xfrm>
            <a:custGeom>
              <a:avLst/>
              <a:gdLst/>
              <a:ahLst/>
              <a:cxnLst/>
              <a:rect l="l" t="t" r="r" b="b"/>
              <a:pathLst>
                <a:path w="7722" h="329" extrusionOk="0">
                  <a:moveTo>
                    <a:pt x="5146" y="0"/>
                  </a:moveTo>
                  <a:cubicBezTo>
                    <a:pt x="3368" y="0"/>
                    <a:pt x="1365" y="60"/>
                    <a:pt x="92" y="119"/>
                  </a:cubicBezTo>
                  <a:cubicBezTo>
                    <a:pt x="1" y="119"/>
                    <a:pt x="1" y="241"/>
                    <a:pt x="92" y="241"/>
                  </a:cubicBezTo>
                  <a:cubicBezTo>
                    <a:pt x="1010" y="298"/>
                    <a:pt x="2308" y="329"/>
                    <a:pt x="3627" y="329"/>
                  </a:cubicBezTo>
                  <a:cubicBezTo>
                    <a:pt x="5102" y="329"/>
                    <a:pt x="6603" y="291"/>
                    <a:pt x="7630" y="211"/>
                  </a:cubicBezTo>
                  <a:cubicBezTo>
                    <a:pt x="7721" y="211"/>
                    <a:pt x="7721" y="59"/>
                    <a:pt x="7630" y="59"/>
                  </a:cubicBezTo>
                  <a:cubicBezTo>
                    <a:pt x="6958" y="17"/>
                    <a:pt x="6083" y="0"/>
                    <a:pt x="5146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66"/>
            <p:cNvSpPr/>
            <p:nvPr/>
          </p:nvSpPr>
          <p:spPr>
            <a:xfrm>
              <a:off x="7114753" y="2628139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0"/>
                  </a:moveTo>
                  <a:cubicBezTo>
                    <a:pt x="3132" y="0"/>
                    <a:pt x="1275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931" y="302"/>
                    <a:pt x="2110" y="326"/>
                    <a:pt x="3330" y="326"/>
                  </a:cubicBezTo>
                  <a:cubicBezTo>
                    <a:pt x="4893" y="326"/>
                    <a:pt x="6524" y="287"/>
                    <a:pt x="7600" y="218"/>
                  </a:cubicBezTo>
                  <a:cubicBezTo>
                    <a:pt x="7721" y="188"/>
                    <a:pt x="7691" y="66"/>
                    <a:pt x="7600" y="66"/>
                  </a:cubicBezTo>
                  <a:cubicBezTo>
                    <a:pt x="6868" y="20"/>
                    <a:pt x="5880" y="0"/>
                    <a:pt x="483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66"/>
            <p:cNvSpPr/>
            <p:nvPr/>
          </p:nvSpPr>
          <p:spPr>
            <a:xfrm>
              <a:off x="6162098" y="2700337"/>
              <a:ext cx="822974" cy="310503"/>
            </a:xfrm>
            <a:custGeom>
              <a:avLst/>
              <a:gdLst/>
              <a:ahLst/>
              <a:cxnLst/>
              <a:rect l="l" t="t" r="r" b="b"/>
              <a:pathLst>
                <a:path w="15309" h="5776" extrusionOk="0">
                  <a:moveTo>
                    <a:pt x="4864" y="0"/>
                  </a:moveTo>
                  <a:cubicBezTo>
                    <a:pt x="4104" y="1672"/>
                    <a:pt x="1" y="4377"/>
                    <a:pt x="1" y="4377"/>
                  </a:cubicBezTo>
                  <a:lnTo>
                    <a:pt x="9576" y="5775"/>
                  </a:lnTo>
                  <a:cubicBezTo>
                    <a:pt x="10062" y="5410"/>
                    <a:pt x="14257" y="3647"/>
                    <a:pt x="14895" y="2219"/>
                  </a:cubicBezTo>
                  <a:cubicBezTo>
                    <a:pt x="15309" y="1273"/>
                    <a:pt x="14265" y="1106"/>
                    <a:pt x="13480" y="1106"/>
                  </a:cubicBezTo>
                  <a:cubicBezTo>
                    <a:pt x="13055" y="1106"/>
                    <a:pt x="12706" y="1155"/>
                    <a:pt x="12706" y="1155"/>
                  </a:cubicBezTo>
                  <a:lnTo>
                    <a:pt x="4864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66"/>
            <p:cNvSpPr/>
            <p:nvPr/>
          </p:nvSpPr>
          <p:spPr>
            <a:xfrm>
              <a:off x="6209513" y="2698670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3982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66"/>
            <p:cNvSpPr/>
            <p:nvPr/>
          </p:nvSpPr>
          <p:spPr>
            <a:xfrm>
              <a:off x="6201342" y="2672543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0"/>
                  </a:moveTo>
                  <a:lnTo>
                    <a:pt x="0" y="3678"/>
                  </a:lnTo>
                  <a:lnTo>
                    <a:pt x="9271" y="5076"/>
                  </a:lnTo>
                  <a:cubicBezTo>
                    <a:pt x="11490" y="4560"/>
                    <a:pt x="13831" y="2158"/>
                    <a:pt x="13831" y="2158"/>
                  </a:cubicBezTo>
                  <a:lnTo>
                    <a:pt x="11824" y="1642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66"/>
            <p:cNvSpPr/>
            <p:nvPr/>
          </p:nvSpPr>
          <p:spPr>
            <a:xfrm>
              <a:off x="6165377" y="2651094"/>
              <a:ext cx="803997" cy="273142"/>
            </a:xfrm>
            <a:custGeom>
              <a:avLst/>
              <a:gdLst/>
              <a:ahLst/>
              <a:cxnLst/>
              <a:rect l="l" t="t" r="r" b="b"/>
              <a:pathLst>
                <a:path w="14956" h="5081" extrusionOk="0">
                  <a:moveTo>
                    <a:pt x="6080" y="1"/>
                  </a:moveTo>
                  <a:cubicBezTo>
                    <a:pt x="5717" y="1"/>
                    <a:pt x="5440" y="29"/>
                    <a:pt x="5290" y="95"/>
                  </a:cubicBezTo>
                  <a:cubicBezTo>
                    <a:pt x="4135" y="582"/>
                    <a:pt x="1" y="3652"/>
                    <a:pt x="1" y="3652"/>
                  </a:cubicBezTo>
                  <a:lnTo>
                    <a:pt x="9697" y="5080"/>
                  </a:lnTo>
                  <a:cubicBezTo>
                    <a:pt x="10123" y="4807"/>
                    <a:pt x="14074" y="3013"/>
                    <a:pt x="14500" y="2041"/>
                  </a:cubicBezTo>
                  <a:cubicBezTo>
                    <a:pt x="14955" y="1098"/>
                    <a:pt x="13314" y="977"/>
                    <a:pt x="13314" y="977"/>
                  </a:cubicBezTo>
                  <a:cubicBezTo>
                    <a:pt x="13314" y="977"/>
                    <a:pt x="8211" y="1"/>
                    <a:pt x="608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66"/>
            <p:cNvSpPr/>
            <p:nvPr/>
          </p:nvSpPr>
          <p:spPr>
            <a:xfrm>
              <a:off x="6135971" y="2847366"/>
              <a:ext cx="576872" cy="163477"/>
            </a:xfrm>
            <a:custGeom>
              <a:avLst/>
              <a:gdLst/>
              <a:ahLst/>
              <a:cxnLst/>
              <a:rect l="l" t="t" r="r" b="b"/>
              <a:pathLst>
                <a:path w="10731" h="3041" extrusionOk="0">
                  <a:moveTo>
                    <a:pt x="548" y="1"/>
                  </a:moveTo>
                  <a:cubicBezTo>
                    <a:pt x="1" y="1308"/>
                    <a:pt x="487" y="1642"/>
                    <a:pt x="487" y="1642"/>
                  </a:cubicBezTo>
                  <a:lnTo>
                    <a:pt x="10062" y="3040"/>
                  </a:lnTo>
                  <a:cubicBezTo>
                    <a:pt x="10730" y="2584"/>
                    <a:pt x="10244" y="1429"/>
                    <a:pt x="10244" y="142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66"/>
            <p:cNvSpPr/>
            <p:nvPr/>
          </p:nvSpPr>
          <p:spPr>
            <a:xfrm>
              <a:off x="6577168" y="2644750"/>
              <a:ext cx="305611" cy="382431"/>
            </a:xfrm>
            <a:custGeom>
              <a:avLst/>
              <a:gdLst/>
              <a:ahLst/>
              <a:cxnLst/>
              <a:rect l="l" t="t" r="r" b="b"/>
              <a:pathLst>
                <a:path w="5685" h="7114" extrusionOk="0">
                  <a:moveTo>
                    <a:pt x="1429" y="1"/>
                  </a:moveTo>
                  <a:lnTo>
                    <a:pt x="0" y="730"/>
                  </a:lnTo>
                  <a:lnTo>
                    <a:pt x="4256" y="7113"/>
                  </a:lnTo>
                  <a:lnTo>
                    <a:pt x="5684" y="6384"/>
                  </a:lnTo>
                  <a:lnTo>
                    <a:pt x="5654" y="6353"/>
                  </a:lnTo>
                  <a:lnTo>
                    <a:pt x="5472" y="6444"/>
                  </a:lnTo>
                  <a:cubicBezTo>
                    <a:pt x="5472" y="6444"/>
                    <a:pt x="5441" y="6444"/>
                    <a:pt x="5441" y="6414"/>
                  </a:cubicBezTo>
                  <a:lnTo>
                    <a:pt x="5654" y="6323"/>
                  </a:lnTo>
                  <a:lnTo>
                    <a:pt x="5563" y="6201"/>
                  </a:lnTo>
                  <a:lnTo>
                    <a:pt x="5381" y="6292"/>
                  </a:lnTo>
                  <a:lnTo>
                    <a:pt x="5350" y="6292"/>
                  </a:lnTo>
                  <a:cubicBezTo>
                    <a:pt x="5350" y="6262"/>
                    <a:pt x="5350" y="6262"/>
                    <a:pt x="5350" y="6262"/>
                  </a:cubicBezTo>
                  <a:lnTo>
                    <a:pt x="5532" y="6171"/>
                  </a:lnTo>
                  <a:lnTo>
                    <a:pt x="5472" y="6049"/>
                  </a:lnTo>
                  <a:lnTo>
                    <a:pt x="5289" y="6140"/>
                  </a:lnTo>
                  <a:lnTo>
                    <a:pt x="5259" y="6140"/>
                  </a:lnTo>
                  <a:cubicBezTo>
                    <a:pt x="5229" y="6110"/>
                    <a:pt x="5259" y="6110"/>
                    <a:pt x="5259" y="6110"/>
                  </a:cubicBezTo>
                  <a:lnTo>
                    <a:pt x="5441" y="6019"/>
                  </a:lnTo>
                  <a:lnTo>
                    <a:pt x="5381" y="5928"/>
                  </a:lnTo>
                  <a:lnTo>
                    <a:pt x="5107" y="6049"/>
                  </a:lnTo>
                  <a:cubicBezTo>
                    <a:pt x="5077" y="6049"/>
                    <a:pt x="5046" y="6049"/>
                    <a:pt x="5016" y="6019"/>
                  </a:cubicBezTo>
                  <a:cubicBezTo>
                    <a:pt x="5016" y="6019"/>
                    <a:pt x="5016" y="5989"/>
                    <a:pt x="5046" y="5958"/>
                  </a:cubicBezTo>
                  <a:lnTo>
                    <a:pt x="5320" y="5837"/>
                  </a:lnTo>
                  <a:lnTo>
                    <a:pt x="5259" y="5715"/>
                  </a:lnTo>
                  <a:lnTo>
                    <a:pt x="5046" y="5806"/>
                  </a:lnTo>
                  <a:lnTo>
                    <a:pt x="5016" y="5806"/>
                  </a:lnTo>
                  <a:cubicBezTo>
                    <a:pt x="5016" y="5776"/>
                    <a:pt x="5016" y="5776"/>
                    <a:pt x="5046" y="5776"/>
                  </a:cubicBezTo>
                  <a:lnTo>
                    <a:pt x="5229" y="5685"/>
                  </a:lnTo>
                  <a:lnTo>
                    <a:pt x="5168" y="5593"/>
                  </a:lnTo>
                  <a:lnTo>
                    <a:pt x="4985" y="5685"/>
                  </a:lnTo>
                  <a:cubicBezTo>
                    <a:pt x="4955" y="5685"/>
                    <a:pt x="4955" y="5685"/>
                    <a:pt x="4955" y="5654"/>
                  </a:cubicBezTo>
                  <a:lnTo>
                    <a:pt x="5137" y="5563"/>
                  </a:lnTo>
                  <a:lnTo>
                    <a:pt x="5077" y="5441"/>
                  </a:lnTo>
                  <a:lnTo>
                    <a:pt x="4894" y="5533"/>
                  </a:lnTo>
                  <a:lnTo>
                    <a:pt x="4864" y="5533"/>
                  </a:lnTo>
                  <a:cubicBezTo>
                    <a:pt x="4833" y="5533"/>
                    <a:pt x="4833" y="5502"/>
                    <a:pt x="4864" y="5502"/>
                  </a:cubicBezTo>
                  <a:lnTo>
                    <a:pt x="5046" y="5411"/>
                  </a:lnTo>
                  <a:lnTo>
                    <a:pt x="4955" y="5289"/>
                  </a:lnTo>
                  <a:lnTo>
                    <a:pt x="4773" y="5381"/>
                  </a:lnTo>
                  <a:lnTo>
                    <a:pt x="4742" y="5381"/>
                  </a:lnTo>
                  <a:cubicBezTo>
                    <a:pt x="4742" y="5381"/>
                    <a:pt x="4742" y="5350"/>
                    <a:pt x="4773" y="5350"/>
                  </a:cubicBezTo>
                  <a:lnTo>
                    <a:pt x="4955" y="5259"/>
                  </a:lnTo>
                  <a:lnTo>
                    <a:pt x="4864" y="5168"/>
                  </a:lnTo>
                  <a:lnTo>
                    <a:pt x="4681" y="5229"/>
                  </a:lnTo>
                  <a:cubicBezTo>
                    <a:pt x="4681" y="5239"/>
                    <a:pt x="4678" y="5242"/>
                    <a:pt x="4674" y="5242"/>
                  </a:cubicBezTo>
                  <a:cubicBezTo>
                    <a:pt x="4665" y="5242"/>
                    <a:pt x="4651" y="5229"/>
                    <a:pt x="4651" y="5229"/>
                  </a:cubicBezTo>
                  <a:cubicBezTo>
                    <a:pt x="4651" y="5229"/>
                    <a:pt x="4651" y="5198"/>
                    <a:pt x="4651" y="5198"/>
                  </a:cubicBezTo>
                  <a:lnTo>
                    <a:pt x="4833" y="5137"/>
                  </a:lnTo>
                  <a:lnTo>
                    <a:pt x="4773" y="5016"/>
                  </a:lnTo>
                  <a:lnTo>
                    <a:pt x="4499" y="5137"/>
                  </a:lnTo>
                  <a:cubicBezTo>
                    <a:pt x="4484" y="5153"/>
                    <a:pt x="4469" y="5160"/>
                    <a:pt x="4453" y="5160"/>
                  </a:cubicBezTo>
                  <a:cubicBezTo>
                    <a:pt x="4438" y="5160"/>
                    <a:pt x="4423" y="5153"/>
                    <a:pt x="4408" y="5137"/>
                  </a:cubicBezTo>
                  <a:cubicBezTo>
                    <a:pt x="4408" y="5107"/>
                    <a:pt x="4408" y="5077"/>
                    <a:pt x="4438" y="5077"/>
                  </a:cubicBezTo>
                  <a:lnTo>
                    <a:pt x="4712" y="4955"/>
                  </a:lnTo>
                  <a:lnTo>
                    <a:pt x="4651" y="4833"/>
                  </a:lnTo>
                  <a:lnTo>
                    <a:pt x="4469" y="4925"/>
                  </a:lnTo>
                  <a:cubicBezTo>
                    <a:pt x="4438" y="4925"/>
                    <a:pt x="4438" y="4925"/>
                    <a:pt x="4438" y="4894"/>
                  </a:cubicBezTo>
                  <a:lnTo>
                    <a:pt x="4621" y="4803"/>
                  </a:lnTo>
                  <a:lnTo>
                    <a:pt x="4560" y="4712"/>
                  </a:lnTo>
                  <a:lnTo>
                    <a:pt x="4377" y="4773"/>
                  </a:lnTo>
                  <a:cubicBezTo>
                    <a:pt x="4367" y="4783"/>
                    <a:pt x="4361" y="4786"/>
                    <a:pt x="4356" y="4786"/>
                  </a:cubicBezTo>
                  <a:cubicBezTo>
                    <a:pt x="4347" y="4786"/>
                    <a:pt x="4347" y="4773"/>
                    <a:pt x="4347" y="4773"/>
                  </a:cubicBezTo>
                  <a:cubicBezTo>
                    <a:pt x="4347" y="4773"/>
                    <a:pt x="4347" y="4742"/>
                    <a:pt x="4347" y="4742"/>
                  </a:cubicBezTo>
                  <a:lnTo>
                    <a:pt x="4529" y="4651"/>
                  </a:lnTo>
                  <a:lnTo>
                    <a:pt x="4469" y="4560"/>
                  </a:lnTo>
                  <a:lnTo>
                    <a:pt x="4286" y="4651"/>
                  </a:lnTo>
                  <a:lnTo>
                    <a:pt x="4256" y="4651"/>
                  </a:lnTo>
                  <a:cubicBezTo>
                    <a:pt x="4256" y="4621"/>
                    <a:pt x="4256" y="4621"/>
                    <a:pt x="4256" y="4621"/>
                  </a:cubicBezTo>
                  <a:lnTo>
                    <a:pt x="4438" y="4530"/>
                  </a:lnTo>
                  <a:lnTo>
                    <a:pt x="4377" y="4408"/>
                  </a:lnTo>
                  <a:lnTo>
                    <a:pt x="4195" y="4499"/>
                  </a:lnTo>
                  <a:lnTo>
                    <a:pt x="4165" y="4499"/>
                  </a:lnTo>
                  <a:cubicBezTo>
                    <a:pt x="4134" y="4469"/>
                    <a:pt x="4134" y="4469"/>
                    <a:pt x="4165" y="4469"/>
                  </a:cubicBezTo>
                  <a:lnTo>
                    <a:pt x="4347" y="4378"/>
                  </a:lnTo>
                  <a:lnTo>
                    <a:pt x="4256" y="4256"/>
                  </a:lnTo>
                  <a:lnTo>
                    <a:pt x="4074" y="4347"/>
                  </a:lnTo>
                  <a:lnTo>
                    <a:pt x="4043" y="4347"/>
                  </a:lnTo>
                  <a:cubicBezTo>
                    <a:pt x="4043" y="4347"/>
                    <a:pt x="4043" y="4317"/>
                    <a:pt x="4074" y="4317"/>
                  </a:cubicBezTo>
                  <a:lnTo>
                    <a:pt x="4256" y="4226"/>
                  </a:lnTo>
                  <a:lnTo>
                    <a:pt x="4165" y="4134"/>
                  </a:lnTo>
                  <a:lnTo>
                    <a:pt x="3891" y="4256"/>
                  </a:lnTo>
                  <a:cubicBezTo>
                    <a:pt x="3861" y="4256"/>
                    <a:pt x="3830" y="4256"/>
                    <a:pt x="3830" y="4226"/>
                  </a:cubicBezTo>
                  <a:cubicBezTo>
                    <a:pt x="3800" y="4226"/>
                    <a:pt x="3830" y="4195"/>
                    <a:pt x="3830" y="4165"/>
                  </a:cubicBezTo>
                  <a:lnTo>
                    <a:pt x="4134" y="4043"/>
                  </a:lnTo>
                  <a:lnTo>
                    <a:pt x="4043" y="3922"/>
                  </a:lnTo>
                  <a:lnTo>
                    <a:pt x="3861" y="4013"/>
                  </a:lnTo>
                  <a:lnTo>
                    <a:pt x="3830" y="4013"/>
                  </a:lnTo>
                  <a:cubicBezTo>
                    <a:pt x="3830" y="4013"/>
                    <a:pt x="3830" y="3982"/>
                    <a:pt x="3830" y="3982"/>
                  </a:cubicBezTo>
                  <a:lnTo>
                    <a:pt x="4013" y="3891"/>
                  </a:lnTo>
                  <a:lnTo>
                    <a:pt x="3952" y="3800"/>
                  </a:lnTo>
                  <a:lnTo>
                    <a:pt x="3770" y="3891"/>
                  </a:lnTo>
                  <a:lnTo>
                    <a:pt x="3739" y="3891"/>
                  </a:lnTo>
                  <a:cubicBezTo>
                    <a:pt x="3739" y="3861"/>
                    <a:pt x="3739" y="3861"/>
                    <a:pt x="3739" y="3861"/>
                  </a:cubicBezTo>
                  <a:lnTo>
                    <a:pt x="3952" y="3770"/>
                  </a:lnTo>
                  <a:lnTo>
                    <a:pt x="3861" y="3678"/>
                  </a:lnTo>
                  <a:lnTo>
                    <a:pt x="3678" y="3739"/>
                  </a:lnTo>
                  <a:cubicBezTo>
                    <a:pt x="3678" y="3749"/>
                    <a:pt x="3675" y="3753"/>
                    <a:pt x="3670" y="3753"/>
                  </a:cubicBezTo>
                  <a:cubicBezTo>
                    <a:pt x="3661" y="3753"/>
                    <a:pt x="3648" y="3739"/>
                    <a:pt x="3648" y="3739"/>
                  </a:cubicBezTo>
                  <a:cubicBezTo>
                    <a:pt x="3648" y="3739"/>
                    <a:pt x="3648" y="3709"/>
                    <a:pt x="3648" y="3709"/>
                  </a:cubicBezTo>
                  <a:lnTo>
                    <a:pt x="3861" y="3618"/>
                  </a:lnTo>
                  <a:lnTo>
                    <a:pt x="3770" y="3526"/>
                  </a:lnTo>
                  <a:lnTo>
                    <a:pt x="3587" y="3618"/>
                  </a:lnTo>
                  <a:cubicBezTo>
                    <a:pt x="3587" y="3618"/>
                    <a:pt x="3557" y="3618"/>
                    <a:pt x="3557" y="3587"/>
                  </a:cubicBezTo>
                  <a:cubicBezTo>
                    <a:pt x="3557" y="3587"/>
                    <a:pt x="3557" y="3587"/>
                    <a:pt x="3557" y="3557"/>
                  </a:cubicBezTo>
                  <a:lnTo>
                    <a:pt x="3739" y="3496"/>
                  </a:lnTo>
                  <a:lnTo>
                    <a:pt x="3678" y="3374"/>
                  </a:lnTo>
                  <a:lnTo>
                    <a:pt x="3496" y="3466"/>
                  </a:lnTo>
                  <a:lnTo>
                    <a:pt x="3466" y="3466"/>
                  </a:lnTo>
                  <a:cubicBezTo>
                    <a:pt x="3435" y="3435"/>
                    <a:pt x="3466" y="3435"/>
                    <a:pt x="3466" y="3435"/>
                  </a:cubicBezTo>
                  <a:lnTo>
                    <a:pt x="3648" y="3344"/>
                  </a:lnTo>
                  <a:lnTo>
                    <a:pt x="3587" y="3223"/>
                  </a:lnTo>
                  <a:lnTo>
                    <a:pt x="3314" y="3374"/>
                  </a:lnTo>
                  <a:cubicBezTo>
                    <a:pt x="3283" y="3374"/>
                    <a:pt x="3253" y="3374"/>
                    <a:pt x="3222" y="3344"/>
                  </a:cubicBezTo>
                  <a:cubicBezTo>
                    <a:pt x="3222" y="3314"/>
                    <a:pt x="3222" y="3314"/>
                    <a:pt x="3253" y="3283"/>
                  </a:cubicBezTo>
                  <a:lnTo>
                    <a:pt x="3526" y="3162"/>
                  </a:lnTo>
                  <a:lnTo>
                    <a:pt x="3466" y="3040"/>
                  </a:lnTo>
                  <a:lnTo>
                    <a:pt x="3253" y="3131"/>
                  </a:lnTo>
                  <a:lnTo>
                    <a:pt x="3222" y="3131"/>
                  </a:lnTo>
                  <a:cubicBezTo>
                    <a:pt x="3222" y="3131"/>
                    <a:pt x="3222" y="3101"/>
                    <a:pt x="3253" y="3101"/>
                  </a:cubicBezTo>
                  <a:lnTo>
                    <a:pt x="3435" y="3010"/>
                  </a:lnTo>
                  <a:lnTo>
                    <a:pt x="3374" y="2919"/>
                  </a:lnTo>
                  <a:lnTo>
                    <a:pt x="3192" y="3010"/>
                  </a:lnTo>
                  <a:lnTo>
                    <a:pt x="3162" y="3010"/>
                  </a:lnTo>
                  <a:cubicBezTo>
                    <a:pt x="3131" y="2979"/>
                    <a:pt x="3131" y="2979"/>
                    <a:pt x="3162" y="2979"/>
                  </a:cubicBezTo>
                  <a:lnTo>
                    <a:pt x="3344" y="2888"/>
                  </a:lnTo>
                  <a:lnTo>
                    <a:pt x="3283" y="2767"/>
                  </a:lnTo>
                  <a:lnTo>
                    <a:pt x="3101" y="2858"/>
                  </a:lnTo>
                  <a:lnTo>
                    <a:pt x="3070" y="2858"/>
                  </a:lnTo>
                  <a:cubicBezTo>
                    <a:pt x="3040" y="2858"/>
                    <a:pt x="3040" y="2827"/>
                    <a:pt x="3070" y="2827"/>
                  </a:cubicBezTo>
                  <a:lnTo>
                    <a:pt x="3253" y="2736"/>
                  </a:lnTo>
                  <a:lnTo>
                    <a:pt x="3162" y="2645"/>
                  </a:lnTo>
                  <a:lnTo>
                    <a:pt x="2979" y="2706"/>
                  </a:lnTo>
                  <a:cubicBezTo>
                    <a:pt x="2979" y="2716"/>
                    <a:pt x="2979" y="2719"/>
                    <a:pt x="2978" y="2719"/>
                  </a:cubicBezTo>
                  <a:cubicBezTo>
                    <a:pt x="2976" y="2719"/>
                    <a:pt x="2969" y="2706"/>
                    <a:pt x="2949" y="2706"/>
                  </a:cubicBezTo>
                  <a:cubicBezTo>
                    <a:pt x="2949" y="2706"/>
                    <a:pt x="2949" y="2675"/>
                    <a:pt x="2979" y="2675"/>
                  </a:cubicBezTo>
                  <a:lnTo>
                    <a:pt x="3162" y="2584"/>
                  </a:lnTo>
                  <a:lnTo>
                    <a:pt x="3070" y="2493"/>
                  </a:lnTo>
                  <a:lnTo>
                    <a:pt x="2888" y="2554"/>
                  </a:lnTo>
                  <a:cubicBezTo>
                    <a:pt x="2888" y="2564"/>
                    <a:pt x="2885" y="2567"/>
                    <a:pt x="2880" y="2567"/>
                  </a:cubicBezTo>
                  <a:cubicBezTo>
                    <a:pt x="2871" y="2567"/>
                    <a:pt x="2858" y="2554"/>
                    <a:pt x="2858" y="2554"/>
                  </a:cubicBezTo>
                  <a:cubicBezTo>
                    <a:pt x="2858" y="2554"/>
                    <a:pt x="2858" y="2523"/>
                    <a:pt x="2858" y="2523"/>
                  </a:cubicBezTo>
                  <a:lnTo>
                    <a:pt x="3040" y="2432"/>
                  </a:lnTo>
                  <a:lnTo>
                    <a:pt x="2979" y="2341"/>
                  </a:lnTo>
                  <a:lnTo>
                    <a:pt x="2706" y="2463"/>
                  </a:lnTo>
                  <a:cubicBezTo>
                    <a:pt x="2696" y="2473"/>
                    <a:pt x="2685" y="2476"/>
                    <a:pt x="2676" y="2476"/>
                  </a:cubicBezTo>
                  <a:cubicBezTo>
                    <a:pt x="2658" y="2476"/>
                    <a:pt x="2645" y="2463"/>
                    <a:pt x="2645" y="2463"/>
                  </a:cubicBezTo>
                  <a:cubicBezTo>
                    <a:pt x="2615" y="2432"/>
                    <a:pt x="2615" y="2402"/>
                    <a:pt x="2645" y="2402"/>
                  </a:cubicBezTo>
                  <a:lnTo>
                    <a:pt x="2918" y="2250"/>
                  </a:lnTo>
                  <a:lnTo>
                    <a:pt x="2858" y="2159"/>
                  </a:lnTo>
                  <a:lnTo>
                    <a:pt x="2675" y="2250"/>
                  </a:lnTo>
                  <a:cubicBezTo>
                    <a:pt x="2645" y="2250"/>
                    <a:pt x="2645" y="2250"/>
                    <a:pt x="2645" y="2219"/>
                  </a:cubicBezTo>
                  <a:cubicBezTo>
                    <a:pt x="2645" y="2219"/>
                    <a:pt x="2645" y="2219"/>
                    <a:pt x="2645" y="2189"/>
                  </a:cubicBezTo>
                  <a:lnTo>
                    <a:pt x="2827" y="2128"/>
                  </a:lnTo>
                  <a:lnTo>
                    <a:pt x="2766" y="2007"/>
                  </a:lnTo>
                  <a:lnTo>
                    <a:pt x="2584" y="2098"/>
                  </a:lnTo>
                  <a:lnTo>
                    <a:pt x="2554" y="2098"/>
                  </a:lnTo>
                  <a:cubicBezTo>
                    <a:pt x="2554" y="2098"/>
                    <a:pt x="2554" y="2067"/>
                    <a:pt x="2554" y="2067"/>
                  </a:cubicBezTo>
                  <a:lnTo>
                    <a:pt x="2736" y="1976"/>
                  </a:lnTo>
                  <a:lnTo>
                    <a:pt x="2675" y="1885"/>
                  </a:lnTo>
                  <a:lnTo>
                    <a:pt x="2493" y="1976"/>
                  </a:lnTo>
                  <a:lnTo>
                    <a:pt x="2463" y="1976"/>
                  </a:lnTo>
                  <a:cubicBezTo>
                    <a:pt x="2463" y="1946"/>
                    <a:pt x="2463" y="1946"/>
                    <a:pt x="2463" y="1946"/>
                  </a:cubicBezTo>
                  <a:lnTo>
                    <a:pt x="2645" y="1855"/>
                  </a:lnTo>
                  <a:lnTo>
                    <a:pt x="2584" y="1733"/>
                  </a:lnTo>
                  <a:lnTo>
                    <a:pt x="2402" y="1824"/>
                  </a:lnTo>
                  <a:lnTo>
                    <a:pt x="2371" y="1824"/>
                  </a:lnTo>
                  <a:cubicBezTo>
                    <a:pt x="2371" y="1794"/>
                    <a:pt x="2371" y="1794"/>
                    <a:pt x="2371" y="1794"/>
                  </a:cubicBezTo>
                  <a:lnTo>
                    <a:pt x="2554" y="1703"/>
                  </a:lnTo>
                  <a:lnTo>
                    <a:pt x="2493" y="1581"/>
                  </a:lnTo>
                  <a:lnTo>
                    <a:pt x="2311" y="1672"/>
                  </a:lnTo>
                  <a:lnTo>
                    <a:pt x="2280" y="1672"/>
                  </a:lnTo>
                  <a:cubicBezTo>
                    <a:pt x="2250" y="1642"/>
                    <a:pt x="2250" y="1642"/>
                    <a:pt x="2280" y="1642"/>
                  </a:cubicBezTo>
                  <a:lnTo>
                    <a:pt x="2463" y="1551"/>
                  </a:lnTo>
                  <a:lnTo>
                    <a:pt x="2402" y="1429"/>
                  </a:lnTo>
                  <a:lnTo>
                    <a:pt x="2098" y="1581"/>
                  </a:lnTo>
                  <a:cubicBezTo>
                    <a:pt x="2067" y="1581"/>
                    <a:pt x="2037" y="1581"/>
                    <a:pt x="2037" y="1551"/>
                  </a:cubicBezTo>
                  <a:cubicBezTo>
                    <a:pt x="2007" y="1520"/>
                    <a:pt x="2037" y="1490"/>
                    <a:pt x="2067" y="1490"/>
                  </a:cubicBezTo>
                  <a:lnTo>
                    <a:pt x="2341" y="1368"/>
                  </a:lnTo>
                  <a:lnTo>
                    <a:pt x="2250" y="1247"/>
                  </a:lnTo>
                  <a:lnTo>
                    <a:pt x="2067" y="1338"/>
                  </a:lnTo>
                  <a:lnTo>
                    <a:pt x="2037" y="1338"/>
                  </a:lnTo>
                  <a:cubicBezTo>
                    <a:pt x="2037" y="1308"/>
                    <a:pt x="2037" y="1308"/>
                    <a:pt x="2037" y="1308"/>
                  </a:cubicBezTo>
                  <a:lnTo>
                    <a:pt x="2250" y="1216"/>
                  </a:lnTo>
                  <a:lnTo>
                    <a:pt x="2159" y="1125"/>
                  </a:lnTo>
                  <a:lnTo>
                    <a:pt x="1976" y="1216"/>
                  </a:lnTo>
                  <a:cubicBezTo>
                    <a:pt x="1976" y="1216"/>
                    <a:pt x="1976" y="1216"/>
                    <a:pt x="1946" y="1186"/>
                  </a:cubicBezTo>
                  <a:lnTo>
                    <a:pt x="1976" y="1186"/>
                  </a:lnTo>
                  <a:lnTo>
                    <a:pt x="2159" y="1095"/>
                  </a:lnTo>
                  <a:lnTo>
                    <a:pt x="2067" y="973"/>
                  </a:lnTo>
                  <a:lnTo>
                    <a:pt x="1885" y="1064"/>
                  </a:lnTo>
                  <a:lnTo>
                    <a:pt x="1855" y="1064"/>
                  </a:lnTo>
                  <a:cubicBezTo>
                    <a:pt x="1855" y="1064"/>
                    <a:pt x="1855" y="1034"/>
                    <a:pt x="1885" y="1034"/>
                  </a:cubicBezTo>
                  <a:lnTo>
                    <a:pt x="2067" y="973"/>
                  </a:lnTo>
                  <a:lnTo>
                    <a:pt x="1976" y="852"/>
                  </a:lnTo>
                  <a:lnTo>
                    <a:pt x="1794" y="943"/>
                  </a:lnTo>
                  <a:cubicBezTo>
                    <a:pt x="1794" y="943"/>
                    <a:pt x="1794" y="943"/>
                    <a:pt x="1763" y="912"/>
                  </a:cubicBezTo>
                  <a:lnTo>
                    <a:pt x="1794" y="912"/>
                  </a:lnTo>
                  <a:lnTo>
                    <a:pt x="1976" y="821"/>
                  </a:lnTo>
                  <a:lnTo>
                    <a:pt x="1885" y="700"/>
                  </a:lnTo>
                  <a:lnTo>
                    <a:pt x="1703" y="791"/>
                  </a:lnTo>
                  <a:cubicBezTo>
                    <a:pt x="1703" y="791"/>
                    <a:pt x="1672" y="791"/>
                    <a:pt x="1672" y="760"/>
                  </a:cubicBezTo>
                  <a:lnTo>
                    <a:pt x="1855" y="669"/>
                  </a:lnTo>
                  <a:lnTo>
                    <a:pt x="1794" y="548"/>
                  </a:lnTo>
                  <a:lnTo>
                    <a:pt x="1520" y="669"/>
                  </a:lnTo>
                  <a:cubicBezTo>
                    <a:pt x="1505" y="684"/>
                    <a:pt x="1490" y="692"/>
                    <a:pt x="1475" y="692"/>
                  </a:cubicBezTo>
                  <a:cubicBezTo>
                    <a:pt x="1459" y="692"/>
                    <a:pt x="1444" y="684"/>
                    <a:pt x="1429" y="669"/>
                  </a:cubicBezTo>
                  <a:cubicBezTo>
                    <a:pt x="1429" y="639"/>
                    <a:pt x="1429" y="608"/>
                    <a:pt x="1459" y="608"/>
                  </a:cubicBezTo>
                  <a:lnTo>
                    <a:pt x="1733" y="487"/>
                  </a:lnTo>
                  <a:lnTo>
                    <a:pt x="1672" y="396"/>
                  </a:lnTo>
                  <a:lnTo>
                    <a:pt x="1490" y="487"/>
                  </a:lnTo>
                  <a:cubicBezTo>
                    <a:pt x="1490" y="487"/>
                    <a:pt x="1490" y="487"/>
                    <a:pt x="1459" y="457"/>
                  </a:cubicBezTo>
                  <a:lnTo>
                    <a:pt x="1490" y="457"/>
                  </a:lnTo>
                  <a:lnTo>
                    <a:pt x="1672" y="365"/>
                  </a:lnTo>
                  <a:lnTo>
                    <a:pt x="1611" y="274"/>
                  </a:lnTo>
                  <a:lnTo>
                    <a:pt x="1399" y="335"/>
                  </a:lnTo>
                  <a:cubicBezTo>
                    <a:pt x="1399" y="345"/>
                    <a:pt x="1399" y="348"/>
                    <a:pt x="1398" y="348"/>
                  </a:cubicBezTo>
                  <a:cubicBezTo>
                    <a:pt x="1395" y="348"/>
                    <a:pt x="1389" y="335"/>
                    <a:pt x="1368" y="335"/>
                  </a:cubicBezTo>
                  <a:cubicBezTo>
                    <a:pt x="1368" y="335"/>
                    <a:pt x="1368" y="305"/>
                    <a:pt x="1399" y="305"/>
                  </a:cubicBezTo>
                  <a:lnTo>
                    <a:pt x="1581" y="213"/>
                  </a:lnTo>
                  <a:lnTo>
                    <a:pt x="1520" y="122"/>
                  </a:lnTo>
                  <a:lnTo>
                    <a:pt x="1307" y="213"/>
                  </a:lnTo>
                  <a:lnTo>
                    <a:pt x="1277" y="213"/>
                  </a:lnTo>
                  <a:cubicBezTo>
                    <a:pt x="1277" y="183"/>
                    <a:pt x="1277" y="183"/>
                    <a:pt x="1307" y="183"/>
                  </a:cubicBezTo>
                  <a:lnTo>
                    <a:pt x="1520" y="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3" name="Google Shape;1433;p66"/>
            <p:cNvSpPr/>
            <p:nvPr/>
          </p:nvSpPr>
          <p:spPr>
            <a:xfrm>
              <a:off x="6582060" y="2669264"/>
              <a:ext cx="245134" cy="354638"/>
            </a:xfrm>
            <a:custGeom>
              <a:avLst/>
              <a:gdLst/>
              <a:ahLst/>
              <a:cxnLst/>
              <a:rect l="l" t="t" r="r" b="b"/>
              <a:pathLst>
                <a:path w="4560" h="6597" extrusionOk="0">
                  <a:moveTo>
                    <a:pt x="578" y="1"/>
                  </a:moveTo>
                  <a:lnTo>
                    <a:pt x="1" y="274"/>
                  </a:lnTo>
                  <a:lnTo>
                    <a:pt x="4195" y="6596"/>
                  </a:lnTo>
                  <a:lnTo>
                    <a:pt x="4560" y="6444"/>
                  </a:lnTo>
                  <a:cubicBezTo>
                    <a:pt x="2949" y="4469"/>
                    <a:pt x="1460" y="2311"/>
                    <a:pt x="57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4" name="Google Shape;1434;p66"/>
            <p:cNvSpPr/>
            <p:nvPr/>
          </p:nvSpPr>
          <p:spPr>
            <a:xfrm>
              <a:off x="6611466" y="2646363"/>
              <a:ext cx="277873" cy="370981"/>
            </a:xfrm>
            <a:custGeom>
              <a:avLst/>
              <a:gdLst/>
              <a:ahLst/>
              <a:cxnLst/>
              <a:rect l="l" t="t" r="r" b="b"/>
              <a:pathLst>
                <a:path w="5169" h="6901" extrusionOk="0">
                  <a:moveTo>
                    <a:pt x="882" y="1"/>
                  </a:moveTo>
                  <a:lnTo>
                    <a:pt x="1" y="427"/>
                  </a:lnTo>
                  <a:cubicBezTo>
                    <a:pt x="913" y="2737"/>
                    <a:pt x="2402" y="4895"/>
                    <a:pt x="4043" y="6901"/>
                  </a:cubicBezTo>
                  <a:lnTo>
                    <a:pt x="5168" y="6384"/>
                  </a:lnTo>
                  <a:lnTo>
                    <a:pt x="5138" y="6354"/>
                  </a:lnTo>
                  <a:lnTo>
                    <a:pt x="4955" y="6445"/>
                  </a:lnTo>
                  <a:lnTo>
                    <a:pt x="4925" y="6445"/>
                  </a:lnTo>
                  <a:cubicBezTo>
                    <a:pt x="4925" y="6414"/>
                    <a:pt x="4925" y="6414"/>
                    <a:pt x="4925" y="6414"/>
                  </a:cubicBezTo>
                  <a:lnTo>
                    <a:pt x="5107" y="6323"/>
                  </a:lnTo>
                  <a:lnTo>
                    <a:pt x="5046" y="6202"/>
                  </a:lnTo>
                  <a:lnTo>
                    <a:pt x="4864" y="6293"/>
                  </a:lnTo>
                  <a:lnTo>
                    <a:pt x="4834" y="6293"/>
                  </a:lnTo>
                  <a:cubicBezTo>
                    <a:pt x="4803" y="6293"/>
                    <a:pt x="4834" y="6262"/>
                    <a:pt x="4834" y="6262"/>
                  </a:cubicBezTo>
                  <a:lnTo>
                    <a:pt x="5016" y="6171"/>
                  </a:lnTo>
                  <a:lnTo>
                    <a:pt x="4925" y="6050"/>
                  </a:lnTo>
                  <a:lnTo>
                    <a:pt x="4743" y="6141"/>
                  </a:lnTo>
                  <a:lnTo>
                    <a:pt x="4712" y="6141"/>
                  </a:lnTo>
                  <a:cubicBezTo>
                    <a:pt x="4712" y="6141"/>
                    <a:pt x="4712" y="6110"/>
                    <a:pt x="4743" y="6110"/>
                  </a:cubicBezTo>
                  <a:lnTo>
                    <a:pt x="4925" y="6019"/>
                  </a:lnTo>
                  <a:lnTo>
                    <a:pt x="4834" y="5928"/>
                  </a:lnTo>
                  <a:lnTo>
                    <a:pt x="4560" y="6050"/>
                  </a:lnTo>
                  <a:cubicBezTo>
                    <a:pt x="4530" y="6050"/>
                    <a:pt x="4499" y="6050"/>
                    <a:pt x="4499" y="6019"/>
                  </a:cubicBezTo>
                  <a:cubicBezTo>
                    <a:pt x="4469" y="6019"/>
                    <a:pt x="4469" y="5989"/>
                    <a:pt x="4499" y="5959"/>
                  </a:cubicBezTo>
                  <a:lnTo>
                    <a:pt x="4803" y="5837"/>
                  </a:lnTo>
                  <a:lnTo>
                    <a:pt x="4712" y="5715"/>
                  </a:lnTo>
                  <a:lnTo>
                    <a:pt x="4530" y="5807"/>
                  </a:lnTo>
                  <a:lnTo>
                    <a:pt x="4499" y="5807"/>
                  </a:lnTo>
                  <a:cubicBezTo>
                    <a:pt x="4499" y="5807"/>
                    <a:pt x="4499" y="5776"/>
                    <a:pt x="4499" y="5776"/>
                  </a:cubicBezTo>
                  <a:lnTo>
                    <a:pt x="4682" y="5685"/>
                  </a:lnTo>
                  <a:lnTo>
                    <a:pt x="4621" y="5594"/>
                  </a:lnTo>
                  <a:lnTo>
                    <a:pt x="4439" y="5685"/>
                  </a:lnTo>
                  <a:lnTo>
                    <a:pt x="4408" y="5685"/>
                  </a:lnTo>
                  <a:cubicBezTo>
                    <a:pt x="4408" y="5655"/>
                    <a:pt x="4408" y="5655"/>
                    <a:pt x="4408" y="5655"/>
                  </a:cubicBezTo>
                  <a:lnTo>
                    <a:pt x="4621" y="5563"/>
                  </a:lnTo>
                  <a:lnTo>
                    <a:pt x="4530" y="5472"/>
                  </a:lnTo>
                  <a:lnTo>
                    <a:pt x="4347" y="5533"/>
                  </a:lnTo>
                  <a:cubicBezTo>
                    <a:pt x="4347" y="5543"/>
                    <a:pt x="4344" y="5546"/>
                    <a:pt x="4339" y="5546"/>
                  </a:cubicBezTo>
                  <a:cubicBezTo>
                    <a:pt x="4330" y="5546"/>
                    <a:pt x="4317" y="5533"/>
                    <a:pt x="4317" y="5533"/>
                  </a:cubicBezTo>
                  <a:cubicBezTo>
                    <a:pt x="4317" y="5533"/>
                    <a:pt x="4317" y="5503"/>
                    <a:pt x="4317" y="5503"/>
                  </a:cubicBezTo>
                  <a:lnTo>
                    <a:pt x="4530" y="5411"/>
                  </a:lnTo>
                  <a:lnTo>
                    <a:pt x="4439" y="5320"/>
                  </a:lnTo>
                  <a:lnTo>
                    <a:pt x="4256" y="5411"/>
                  </a:lnTo>
                  <a:cubicBezTo>
                    <a:pt x="4256" y="5411"/>
                    <a:pt x="4226" y="5411"/>
                    <a:pt x="4226" y="5381"/>
                  </a:cubicBezTo>
                  <a:cubicBezTo>
                    <a:pt x="4226" y="5381"/>
                    <a:pt x="4226" y="5381"/>
                    <a:pt x="4226" y="5351"/>
                  </a:cubicBezTo>
                  <a:lnTo>
                    <a:pt x="4408" y="5290"/>
                  </a:lnTo>
                  <a:lnTo>
                    <a:pt x="4347" y="5168"/>
                  </a:lnTo>
                  <a:lnTo>
                    <a:pt x="4165" y="5259"/>
                  </a:lnTo>
                  <a:cubicBezTo>
                    <a:pt x="4135" y="5259"/>
                    <a:pt x="4135" y="5259"/>
                    <a:pt x="4135" y="5229"/>
                  </a:cubicBezTo>
                  <a:lnTo>
                    <a:pt x="4317" y="5138"/>
                  </a:lnTo>
                  <a:lnTo>
                    <a:pt x="4256" y="5016"/>
                  </a:lnTo>
                  <a:lnTo>
                    <a:pt x="3983" y="5138"/>
                  </a:lnTo>
                  <a:cubicBezTo>
                    <a:pt x="3967" y="5153"/>
                    <a:pt x="3952" y="5161"/>
                    <a:pt x="3937" y="5161"/>
                  </a:cubicBezTo>
                  <a:cubicBezTo>
                    <a:pt x="3922" y="5161"/>
                    <a:pt x="3907" y="5153"/>
                    <a:pt x="3891" y="5138"/>
                  </a:cubicBezTo>
                  <a:cubicBezTo>
                    <a:pt x="3891" y="5107"/>
                    <a:pt x="3891" y="5077"/>
                    <a:pt x="3922" y="5077"/>
                  </a:cubicBezTo>
                  <a:lnTo>
                    <a:pt x="4195" y="4955"/>
                  </a:lnTo>
                  <a:lnTo>
                    <a:pt x="4135" y="4834"/>
                  </a:lnTo>
                  <a:lnTo>
                    <a:pt x="3922" y="4925"/>
                  </a:lnTo>
                  <a:cubicBezTo>
                    <a:pt x="3922" y="4925"/>
                    <a:pt x="3922" y="4925"/>
                    <a:pt x="3891" y="4895"/>
                  </a:cubicBezTo>
                  <a:lnTo>
                    <a:pt x="3922" y="4895"/>
                  </a:lnTo>
                  <a:lnTo>
                    <a:pt x="4104" y="4803"/>
                  </a:lnTo>
                  <a:lnTo>
                    <a:pt x="4043" y="4712"/>
                  </a:lnTo>
                  <a:lnTo>
                    <a:pt x="3861" y="4773"/>
                  </a:lnTo>
                  <a:cubicBezTo>
                    <a:pt x="3851" y="4783"/>
                    <a:pt x="3844" y="4787"/>
                    <a:pt x="3840" y="4787"/>
                  </a:cubicBezTo>
                  <a:cubicBezTo>
                    <a:pt x="3831" y="4787"/>
                    <a:pt x="3831" y="4773"/>
                    <a:pt x="3831" y="4773"/>
                  </a:cubicBezTo>
                  <a:cubicBezTo>
                    <a:pt x="3800" y="4773"/>
                    <a:pt x="3800" y="4743"/>
                    <a:pt x="3831" y="4743"/>
                  </a:cubicBezTo>
                  <a:lnTo>
                    <a:pt x="4013" y="4651"/>
                  </a:lnTo>
                  <a:lnTo>
                    <a:pt x="3952" y="4560"/>
                  </a:lnTo>
                  <a:lnTo>
                    <a:pt x="3770" y="4651"/>
                  </a:lnTo>
                  <a:lnTo>
                    <a:pt x="3739" y="4651"/>
                  </a:lnTo>
                  <a:cubicBezTo>
                    <a:pt x="3709" y="4621"/>
                    <a:pt x="3709" y="4621"/>
                    <a:pt x="3739" y="4621"/>
                  </a:cubicBezTo>
                  <a:lnTo>
                    <a:pt x="3922" y="4530"/>
                  </a:lnTo>
                  <a:lnTo>
                    <a:pt x="3831" y="4408"/>
                  </a:lnTo>
                  <a:lnTo>
                    <a:pt x="3648" y="4500"/>
                  </a:lnTo>
                  <a:lnTo>
                    <a:pt x="3618" y="4500"/>
                  </a:lnTo>
                  <a:cubicBezTo>
                    <a:pt x="3618" y="4500"/>
                    <a:pt x="3618" y="4469"/>
                    <a:pt x="3648" y="4469"/>
                  </a:cubicBezTo>
                  <a:lnTo>
                    <a:pt x="3831" y="4378"/>
                  </a:lnTo>
                  <a:lnTo>
                    <a:pt x="3739" y="4256"/>
                  </a:lnTo>
                  <a:lnTo>
                    <a:pt x="3557" y="4348"/>
                  </a:lnTo>
                  <a:lnTo>
                    <a:pt x="3527" y="4348"/>
                  </a:lnTo>
                  <a:cubicBezTo>
                    <a:pt x="3527" y="4348"/>
                    <a:pt x="3527" y="4317"/>
                    <a:pt x="3527" y="4317"/>
                  </a:cubicBezTo>
                  <a:lnTo>
                    <a:pt x="3709" y="4226"/>
                  </a:lnTo>
                  <a:lnTo>
                    <a:pt x="3648" y="4135"/>
                  </a:lnTo>
                  <a:lnTo>
                    <a:pt x="3375" y="4256"/>
                  </a:lnTo>
                  <a:cubicBezTo>
                    <a:pt x="3344" y="4256"/>
                    <a:pt x="3314" y="4256"/>
                    <a:pt x="3284" y="4226"/>
                  </a:cubicBezTo>
                  <a:cubicBezTo>
                    <a:pt x="3284" y="4226"/>
                    <a:pt x="3284" y="4196"/>
                    <a:pt x="3314" y="4165"/>
                  </a:cubicBezTo>
                  <a:lnTo>
                    <a:pt x="3587" y="4044"/>
                  </a:lnTo>
                  <a:lnTo>
                    <a:pt x="3527" y="3922"/>
                  </a:lnTo>
                  <a:lnTo>
                    <a:pt x="3344" y="4013"/>
                  </a:lnTo>
                  <a:lnTo>
                    <a:pt x="3314" y="4013"/>
                  </a:lnTo>
                  <a:cubicBezTo>
                    <a:pt x="3284" y="4013"/>
                    <a:pt x="3314" y="3983"/>
                    <a:pt x="3314" y="3983"/>
                  </a:cubicBezTo>
                  <a:lnTo>
                    <a:pt x="3496" y="3892"/>
                  </a:lnTo>
                  <a:lnTo>
                    <a:pt x="3436" y="3800"/>
                  </a:lnTo>
                  <a:lnTo>
                    <a:pt x="3253" y="3892"/>
                  </a:lnTo>
                  <a:lnTo>
                    <a:pt x="3223" y="3892"/>
                  </a:lnTo>
                  <a:cubicBezTo>
                    <a:pt x="3223" y="3861"/>
                    <a:pt x="3223" y="3861"/>
                    <a:pt x="3223" y="3861"/>
                  </a:cubicBezTo>
                  <a:lnTo>
                    <a:pt x="3405" y="3770"/>
                  </a:lnTo>
                  <a:lnTo>
                    <a:pt x="3344" y="3679"/>
                  </a:lnTo>
                  <a:lnTo>
                    <a:pt x="3162" y="3770"/>
                  </a:lnTo>
                  <a:cubicBezTo>
                    <a:pt x="3162" y="3770"/>
                    <a:pt x="3132" y="3770"/>
                    <a:pt x="3132" y="3740"/>
                  </a:cubicBezTo>
                  <a:lnTo>
                    <a:pt x="3314" y="3648"/>
                  </a:lnTo>
                  <a:lnTo>
                    <a:pt x="3253" y="3527"/>
                  </a:lnTo>
                  <a:lnTo>
                    <a:pt x="3071" y="3618"/>
                  </a:lnTo>
                  <a:cubicBezTo>
                    <a:pt x="3040" y="3618"/>
                    <a:pt x="3040" y="3618"/>
                    <a:pt x="3040" y="3588"/>
                  </a:cubicBezTo>
                  <a:lnTo>
                    <a:pt x="3223" y="3496"/>
                  </a:lnTo>
                  <a:lnTo>
                    <a:pt x="3162" y="3375"/>
                  </a:lnTo>
                  <a:lnTo>
                    <a:pt x="2949" y="3466"/>
                  </a:lnTo>
                  <a:cubicBezTo>
                    <a:pt x="2949" y="3466"/>
                    <a:pt x="2949" y="3466"/>
                    <a:pt x="2919" y="3436"/>
                  </a:cubicBezTo>
                  <a:lnTo>
                    <a:pt x="2949" y="3436"/>
                  </a:lnTo>
                  <a:lnTo>
                    <a:pt x="3132" y="3344"/>
                  </a:lnTo>
                  <a:lnTo>
                    <a:pt x="3071" y="3223"/>
                  </a:lnTo>
                  <a:lnTo>
                    <a:pt x="2767" y="3375"/>
                  </a:lnTo>
                  <a:cubicBezTo>
                    <a:pt x="2736" y="3375"/>
                    <a:pt x="2706" y="3375"/>
                    <a:pt x="2706" y="3344"/>
                  </a:cubicBezTo>
                  <a:cubicBezTo>
                    <a:pt x="2676" y="3314"/>
                    <a:pt x="2706" y="3284"/>
                    <a:pt x="2736" y="3284"/>
                  </a:cubicBezTo>
                  <a:lnTo>
                    <a:pt x="3010" y="3162"/>
                  </a:lnTo>
                  <a:lnTo>
                    <a:pt x="2919" y="3041"/>
                  </a:lnTo>
                  <a:lnTo>
                    <a:pt x="2736" y="3132"/>
                  </a:lnTo>
                  <a:lnTo>
                    <a:pt x="2706" y="3132"/>
                  </a:lnTo>
                  <a:cubicBezTo>
                    <a:pt x="2706" y="3101"/>
                    <a:pt x="2706" y="3101"/>
                    <a:pt x="2736" y="3101"/>
                  </a:cubicBezTo>
                  <a:lnTo>
                    <a:pt x="2919" y="3010"/>
                  </a:lnTo>
                  <a:lnTo>
                    <a:pt x="2858" y="2919"/>
                  </a:lnTo>
                  <a:lnTo>
                    <a:pt x="2645" y="3010"/>
                  </a:lnTo>
                  <a:cubicBezTo>
                    <a:pt x="2645" y="3010"/>
                    <a:pt x="2645" y="3010"/>
                    <a:pt x="2615" y="2980"/>
                  </a:cubicBezTo>
                  <a:cubicBezTo>
                    <a:pt x="2615" y="2980"/>
                    <a:pt x="2615" y="2980"/>
                    <a:pt x="2645" y="2949"/>
                  </a:cubicBezTo>
                  <a:lnTo>
                    <a:pt x="2828" y="2889"/>
                  </a:lnTo>
                  <a:lnTo>
                    <a:pt x="2767" y="2767"/>
                  </a:lnTo>
                  <a:lnTo>
                    <a:pt x="2554" y="2858"/>
                  </a:lnTo>
                  <a:lnTo>
                    <a:pt x="2524" y="2858"/>
                  </a:lnTo>
                  <a:cubicBezTo>
                    <a:pt x="2524" y="2828"/>
                    <a:pt x="2524" y="2828"/>
                    <a:pt x="2554" y="2828"/>
                  </a:cubicBezTo>
                  <a:lnTo>
                    <a:pt x="2736" y="2737"/>
                  </a:lnTo>
                  <a:lnTo>
                    <a:pt x="2645" y="2615"/>
                  </a:lnTo>
                  <a:lnTo>
                    <a:pt x="2463" y="2706"/>
                  </a:lnTo>
                  <a:lnTo>
                    <a:pt x="2432" y="2706"/>
                  </a:lnTo>
                  <a:cubicBezTo>
                    <a:pt x="2432" y="2706"/>
                    <a:pt x="2432" y="2676"/>
                    <a:pt x="2432" y="2676"/>
                  </a:cubicBezTo>
                  <a:lnTo>
                    <a:pt x="2645" y="2585"/>
                  </a:lnTo>
                  <a:lnTo>
                    <a:pt x="2554" y="2493"/>
                  </a:lnTo>
                  <a:lnTo>
                    <a:pt x="2372" y="2554"/>
                  </a:lnTo>
                  <a:cubicBezTo>
                    <a:pt x="2372" y="2564"/>
                    <a:pt x="2368" y="2568"/>
                    <a:pt x="2364" y="2568"/>
                  </a:cubicBezTo>
                  <a:cubicBezTo>
                    <a:pt x="2355" y="2568"/>
                    <a:pt x="2341" y="2554"/>
                    <a:pt x="2341" y="2554"/>
                  </a:cubicBezTo>
                  <a:cubicBezTo>
                    <a:pt x="2341" y="2554"/>
                    <a:pt x="2341" y="2524"/>
                    <a:pt x="2341" y="2524"/>
                  </a:cubicBezTo>
                  <a:lnTo>
                    <a:pt x="2524" y="2433"/>
                  </a:lnTo>
                  <a:lnTo>
                    <a:pt x="2463" y="2341"/>
                  </a:lnTo>
                  <a:lnTo>
                    <a:pt x="2189" y="2463"/>
                  </a:lnTo>
                  <a:cubicBezTo>
                    <a:pt x="2179" y="2473"/>
                    <a:pt x="2169" y="2477"/>
                    <a:pt x="2159" y="2477"/>
                  </a:cubicBezTo>
                  <a:cubicBezTo>
                    <a:pt x="2139" y="2477"/>
                    <a:pt x="2118" y="2463"/>
                    <a:pt x="2098" y="2463"/>
                  </a:cubicBezTo>
                  <a:cubicBezTo>
                    <a:pt x="2098" y="2433"/>
                    <a:pt x="2098" y="2402"/>
                    <a:pt x="2128" y="2402"/>
                  </a:cubicBezTo>
                  <a:lnTo>
                    <a:pt x="2402" y="2250"/>
                  </a:lnTo>
                  <a:lnTo>
                    <a:pt x="2341" y="2159"/>
                  </a:lnTo>
                  <a:lnTo>
                    <a:pt x="2159" y="2250"/>
                  </a:lnTo>
                  <a:cubicBezTo>
                    <a:pt x="2128" y="2250"/>
                    <a:pt x="2128" y="2250"/>
                    <a:pt x="2128" y="2220"/>
                  </a:cubicBezTo>
                  <a:cubicBezTo>
                    <a:pt x="2098" y="2220"/>
                    <a:pt x="2098" y="2220"/>
                    <a:pt x="2128" y="2189"/>
                  </a:cubicBezTo>
                  <a:lnTo>
                    <a:pt x="2311" y="2129"/>
                  </a:lnTo>
                  <a:lnTo>
                    <a:pt x="2250" y="2007"/>
                  </a:lnTo>
                  <a:lnTo>
                    <a:pt x="2068" y="2098"/>
                  </a:lnTo>
                  <a:lnTo>
                    <a:pt x="2037" y="2098"/>
                  </a:lnTo>
                  <a:cubicBezTo>
                    <a:pt x="2007" y="2098"/>
                    <a:pt x="2037" y="2068"/>
                    <a:pt x="2037" y="2068"/>
                  </a:cubicBezTo>
                  <a:lnTo>
                    <a:pt x="2220" y="1977"/>
                  </a:lnTo>
                  <a:lnTo>
                    <a:pt x="2159" y="1885"/>
                  </a:lnTo>
                  <a:lnTo>
                    <a:pt x="1977" y="1977"/>
                  </a:lnTo>
                  <a:lnTo>
                    <a:pt x="1946" y="1977"/>
                  </a:lnTo>
                  <a:cubicBezTo>
                    <a:pt x="1916" y="1946"/>
                    <a:pt x="1946" y="1946"/>
                    <a:pt x="1946" y="1946"/>
                  </a:cubicBezTo>
                  <a:lnTo>
                    <a:pt x="2128" y="1855"/>
                  </a:lnTo>
                  <a:lnTo>
                    <a:pt x="2068" y="1734"/>
                  </a:lnTo>
                  <a:lnTo>
                    <a:pt x="1855" y="1825"/>
                  </a:lnTo>
                  <a:lnTo>
                    <a:pt x="1825" y="1825"/>
                  </a:lnTo>
                  <a:cubicBezTo>
                    <a:pt x="1825" y="1794"/>
                    <a:pt x="1825" y="1794"/>
                    <a:pt x="1855" y="1794"/>
                  </a:cubicBezTo>
                  <a:lnTo>
                    <a:pt x="2037" y="1703"/>
                  </a:lnTo>
                  <a:lnTo>
                    <a:pt x="1946" y="1582"/>
                  </a:lnTo>
                  <a:lnTo>
                    <a:pt x="1764" y="1673"/>
                  </a:lnTo>
                  <a:lnTo>
                    <a:pt x="1733" y="1673"/>
                  </a:lnTo>
                  <a:cubicBezTo>
                    <a:pt x="1733" y="1673"/>
                    <a:pt x="1733" y="1642"/>
                    <a:pt x="1733" y="1642"/>
                  </a:cubicBezTo>
                  <a:lnTo>
                    <a:pt x="1946" y="1551"/>
                  </a:lnTo>
                  <a:lnTo>
                    <a:pt x="1855" y="1460"/>
                  </a:lnTo>
                  <a:lnTo>
                    <a:pt x="1581" y="1582"/>
                  </a:lnTo>
                  <a:cubicBezTo>
                    <a:pt x="1551" y="1582"/>
                    <a:pt x="1521" y="1582"/>
                    <a:pt x="1521" y="1551"/>
                  </a:cubicBezTo>
                  <a:cubicBezTo>
                    <a:pt x="1490" y="1551"/>
                    <a:pt x="1490" y="1521"/>
                    <a:pt x="1521" y="1490"/>
                  </a:cubicBezTo>
                  <a:lnTo>
                    <a:pt x="1825" y="1369"/>
                  </a:lnTo>
                  <a:lnTo>
                    <a:pt x="1733" y="1247"/>
                  </a:lnTo>
                  <a:lnTo>
                    <a:pt x="1551" y="1338"/>
                  </a:lnTo>
                  <a:lnTo>
                    <a:pt x="1521" y="1338"/>
                  </a:lnTo>
                  <a:cubicBezTo>
                    <a:pt x="1521" y="1338"/>
                    <a:pt x="1521" y="1308"/>
                    <a:pt x="1521" y="1308"/>
                  </a:cubicBezTo>
                  <a:lnTo>
                    <a:pt x="1703" y="1217"/>
                  </a:lnTo>
                  <a:lnTo>
                    <a:pt x="1642" y="1126"/>
                  </a:lnTo>
                  <a:lnTo>
                    <a:pt x="1460" y="1217"/>
                  </a:lnTo>
                  <a:lnTo>
                    <a:pt x="1429" y="1217"/>
                  </a:lnTo>
                  <a:cubicBezTo>
                    <a:pt x="1429" y="1217"/>
                    <a:pt x="1429" y="1186"/>
                    <a:pt x="1429" y="1186"/>
                  </a:cubicBezTo>
                  <a:lnTo>
                    <a:pt x="1612" y="1095"/>
                  </a:lnTo>
                  <a:lnTo>
                    <a:pt x="1551" y="1004"/>
                  </a:lnTo>
                  <a:lnTo>
                    <a:pt x="1369" y="1095"/>
                  </a:lnTo>
                  <a:cubicBezTo>
                    <a:pt x="1369" y="1095"/>
                    <a:pt x="1338" y="1095"/>
                    <a:pt x="1338" y="1065"/>
                  </a:cubicBezTo>
                  <a:cubicBezTo>
                    <a:pt x="1338" y="1065"/>
                    <a:pt x="1338" y="1065"/>
                    <a:pt x="1338" y="1034"/>
                  </a:cubicBezTo>
                  <a:lnTo>
                    <a:pt x="1521" y="974"/>
                  </a:lnTo>
                  <a:lnTo>
                    <a:pt x="1460" y="852"/>
                  </a:lnTo>
                  <a:lnTo>
                    <a:pt x="1277" y="943"/>
                  </a:lnTo>
                  <a:cubicBezTo>
                    <a:pt x="1247" y="943"/>
                    <a:pt x="1247" y="943"/>
                    <a:pt x="1247" y="913"/>
                  </a:cubicBezTo>
                  <a:lnTo>
                    <a:pt x="1429" y="822"/>
                  </a:lnTo>
                  <a:lnTo>
                    <a:pt x="1369" y="700"/>
                  </a:lnTo>
                  <a:lnTo>
                    <a:pt x="1186" y="791"/>
                  </a:lnTo>
                  <a:lnTo>
                    <a:pt x="1156" y="791"/>
                  </a:lnTo>
                  <a:cubicBezTo>
                    <a:pt x="1125" y="761"/>
                    <a:pt x="1125" y="761"/>
                    <a:pt x="1156" y="761"/>
                  </a:cubicBezTo>
                  <a:lnTo>
                    <a:pt x="1338" y="670"/>
                  </a:lnTo>
                  <a:lnTo>
                    <a:pt x="1277" y="548"/>
                  </a:lnTo>
                  <a:lnTo>
                    <a:pt x="973" y="700"/>
                  </a:lnTo>
                  <a:cubicBezTo>
                    <a:pt x="973" y="700"/>
                    <a:pt x="943" y="700"/>
                    <a:pt x="913" y="670"/>
                  </a:cubicBezTo>
                  <a:cubicBezTo>
                    <a:pt x="913" y="639"/>
                    <a:pt x="913" y="609"/>
                    <a:pt x="943" y="609"/>
                  </a:cubicBezTo>
                  <a:lnTo>
                    <a:pt x="1217" y="487"/>
                  </a:lnTo>
                  <a:lnTo>
                    <a:pt x="1156" y="396"/>
                  </a:lnTo>
                  <a:lnTo>
                    <a:pt x="973" y="487"/>
                  </a:lnTo>
                  <a:cubicBezTo>
                    <a:pt x="973" y="487"/>
                    <a:pt x="943" y="487"/>
                    <a:pt x="943" y="457"/>
                  </a:cubicBezTo>
                  <a:lnTo>
                    <a:pt x="1125" y="366"/>
                  </a:lnTo>
                  <a:lnTo>
                    <a:pt x="1065" y="275"/>
                  </a:lnTo>
                  <a:lnTo>
                    <a:pt x="882" y="335"/>
                  </a:lnTo>
                  <a:lnTo>
                    <a:pt x="852" y="335"/>
                  </a:lnTo>
                  <a:cubicBezTo>
                    <a:pt x="852" y="335"/>
                    <a:pt x="852" y="305"/>
                    <a:pt x="852" y="305"/>
                  </a:cubicBezTo>
                  <a:lnTo>
                    <a:pt x="1034" y="214"/>
                  </a:lnTo>
                  <a:lnTo>
                    <a:pt x="973" y="123"/>
                  </a:lnTo>
                  <a:lnTo>
                    <a:pt x="791" y="214"/>
                  </a:lnTo>
                  <a:lnTo>
                    <a:pt x="761" y="214"/>
                  </a:lnTo>
                  <a:cubicBezTo>
                    <a:pt x="761" y="183"/>
                    <a:pt x="761" y="183"/>
                    <a:pt x="761" y="183"/>
                  </a:cubicBezTo>
                  <a:lnTo>
                    <a:pt x="943" y="92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5" name="Google Shape;1435;p66"/>
            <p:cNvSpPr/>
            <p:nvPr/>
          </p:nvSpPr>
          <p:spPr>
            <a:xfrm>
              <a:off x="6658881" y="2670877"/>
              <a:ext cx="19621" cy="12257"/>
            </a:xfrm>
            <a:custGeom>
              <a:avLst/>
              <a:gdLst/>
              <a:ahLst/>
              <a:cxnLst/>
              <a:rect l="l" t="t" r="r" b="b"/>
              <a:pathLst>
                <a:path w="365" h="228" extrusionOk="0">
                  <a:moveTo>
                    <a:pt x="335" y="1"/>
                  </a:moveTo>
                  <a:lnTo>
                    <a:pt x="31" y="153"/>
                  </a:lnTo>
                  <a:cubicBezTo>
                    <a:pt x="31" y="153"/>
                    <a:pt x="0" y="183"/>
                    <a:pt x="31" y="214"/>
                  </a:cubicBezTo>
                  <a:cubicBezTo>
                    <a:pt x="31" y="214"/>
                    <a:pt x="44" y="227"/>
                    <a:pt x="62" y="227"/>
                  </a:cubicBezTo>
                  <a:cubicBezTo>
                    <a:pt x="71" y="227"/>
                    <a:pt x="81" y="224"/>
                    <a:pt x="91" y="214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6" name="Google Shape;1436;p66"/>
            <p:cNvSpPr/>
            <p:nvPr/>
          </p:nvSpPr>
          <p:spPr>
            <a:xfrm>
              <a:off x="6691566" y="2719905"/>
              <a:ext cx="19621" cy="11074"/>
            </a:xfrm>
            <a:custGeom>
              <a:avLst/>
              <a:gdLst/>
              <a:ahLst/>
              <a:cxnLst/>
              <a:rect l="l" t="t" r="r" b="b"/>
              <a:pathLst>
                <a:path w="365" h="206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122"/>
                    <a:pt x="0" y="153"/>
                    <a:pt x="0" y="183"/>
                  </a:cubicBezTo>
                  <a:cubicBezTo>
                    <a:pt x="15" y="198"/>
                    <a:pt x="31" y="206"/>
                    <a:pt x="46" y="206"/>
                  </a:cubicBezTo>
                  <a:cubicBezTo>
                    <a:pt x="61" y="206"/>
                    <a:pt x="76" y="198"/>
                    <a:pt x="91" y="183"/>
                  </a:cubicBezTo>
                  <a:lnTo>
                    <a:pt x="36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66"/>
            <p:cNvSpPr/>
            <p:nvPr/>
          </p:nvSpPr>
          <p:spPr>
            <a:xfrm>
              <a:off x="6722585" y="2767320"/>
              <a:ext cx="19675" cy="11450"/>
            </a:xfrm>
            <a:custGeom>
              <a:avLst/>
              <a:gdLst/>
              <a:ahLst/>
              <a:cxnLst/>
              <a:rect l="l" t="t" r="r" b="b"/>
              <a:pathLst>
                <a:path w="366" h="213" extrusionOk="0">
                  <a:moveTo>
                    <a:pt x="335" y="0"/>
                  </a:moveTo>
                  <a:lnTo>
                    <a:pt x="61" y="122"/>
                  </a:lnTo>
                  <a:cubicBezTo>
                    <a:pt x="31" y="152"/>
                    <a:pt x="1" y="152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8" name="Google Shape;1438;p66"/>
            <p:cNvSpPr/>
            <p:nvPr/>
          </p:nvSpPr>
          <p:spPr>
            <a:xfrm>
              <a:off x="6755270" y="2814681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05" y="1"/>
                  </a:moveTo>
                  <a:lnTo>
                    <a:pt x="31" y="122"/>
                  </a:lnTo>
                  <a:cubicBezTo>
                    <a:pt x="1" y="153"/>
                    <a:pt x="1" y="183"/>
                    <a:pt x="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9" name="Google Shape;1439;p66"/>
            <p:cNvSpPr/>
            <p:nvPr/>
          </p:nvSpPr>
          <p:spPr>
            <a:xfrm>
              <a:off x="6786342" y="2863709"/>
              <a:ext cx="19621" cy="10590"/>
            </a:xfrm>
            <a:custGeom>
              <a:avLst/>
              <a:gdLst/>
              <a:ahLst/>
              <a:cxnLst/>
              <a:rect l="l" t="t" r="r" b="b"/>
              <a:pathLst>
                <a:path w="365" h="197" extrusionOk="0">
                  <a:moveTo>
                    <a:pt x="334" y="1"/>
                  </a:moveTo>
                  <a:lnTo>
                    <a:pt x="61" y="122"/>
                  </a:lnTo>
                  <a:cubicBezTo>
                    <a:pt x="31" y="122"/>
                    <a:pt x="0" y="153"/>
                    <a:pt x="31" y="183"/>
                  </a:cubicBezTo>
                  <a:cubicBezTo>
                    <a:pt x="31" y="183"/>
                    <a:pt x="44" y="196"/>
                    <a:pt x="62" y="196"/>
                  </a:cubicBezTo>
                  <a:cubicBezTo>
                    <a:pt x="71" y="196"/>
                    <a:pt x="81" y="193"/>
                    <a:pt x="91" y="183"/>
                  </a:cubicBezTo>
                  <a:lnTo>
                    <a:pt x="365" y="6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66"/>
            <p:cNvSpPr/>
            <p:nvPr/>
          </p:nvSpPr>
          <p:spPr>
            <a:xfrm>
              <a:off x="6819028" y="2911124"/>
              <a:ext cx="19621" cy="11450"/>
            </a:xfrm>
            <a:custGeom>
              <a:avLst/>
              <a:gdLst/>
              <a:ahLst/>
              <a:cxnLst/>
              <a:rect l="l" t="t" r="r" b="b"/>
              <a:pathLst>
                <a:path w="365" h="213" extrusionOk="0">
                  <a:moveTo>
                    <a:pt x="304" y="0"/>
                  </a:moveTo>
                  <a:lnTo>
                    <a:pt x="30" y="122"/>
                  </a:lnTo>
                  <a:cubicBezTo>
                    <a:pt x="0" y="122"/>
                    <a:pt x="0" y="152"/>
                    <a:pt x="0" y="182"/>
                  </a:cubicBezTo>
                  <a:cubicBezTo>
                    <a:pt x="30" y="213"/>
                    <a:pt x="61" y="213"/>
                    <a:pt x="91" y="213"/>
                  </a:cubicBezTo>
                  <a:lnTo>
                    <a:pt x="36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1" name="Google Shape;1441;p66"/>
            <p:cNvSpPr/>
            <p:nvPr/>
          </p:nvSpPr>
          <p:spPr>
            <a:xfrm>
              <a:off x="6850046" y="2958485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35" y="1"/>
                  </a:moveTo>
                  <a:lnTo>
                    <a:pt x="61" y="122"/>
                  </a:lnTo>
                  <a:cubicBezTo>
                    <a:pt x="31" y="153"/>
                    <a:pt x="1" y="183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2" name="Google Shape;1442;p66"/>
            <p:cNvSpPr/>
            <p:nvPr/>
          </p:nvSpPr>
          <p:spPr>
            <a:xfrm>
              <a:off x="6671944" y="268071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3" name="Google Shape;1443;p66"/>
            <p:cNvSpPr/>
            <p:nvPr/>
          </p:nvSpPr>
          <p:spPr>
            <a:xfrm>
              <a:off x="6704629" y="2729742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4" name="Google Shape;1444;p66"/>
            <p:cNvSpPr/>
            <p:nvPr/>
          </p:nvSpPr>
          <p:spPr>
            <a:xfrm>
              <a:off x="6735648" y="277710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5" name="Google Shape;1445;p66"/>
            <p:cNvSpPr/>
            <p:nvPr/>
          </p:nvSpPr>
          <p:spPr>
            <a:xfrm>
              <a:off x="6768333" y="282451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6" name="Google Shape;1446;p66"/>
            <p:cNvSpPr/>
            <p:nvPr/>
          </p:nvSpPr>
          <p:spPr>
            <a:xfrm>
              <a:off x="6799406" y="287349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31" y="123"/>
                    <a:pt x="31" y="123"/>
                    <a:pt x="31" y="123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7" name="Google Shape;1447;p66"/>
            <p:cNvSpPr/>
            <p:nvPr/>
          </p:nvSpPr>
          <p:spPr>
            <a:xfrm>
              <a:off x="6832091" y="292090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8" name="Google Shape;1448;p66"/>
            <p:cNvSpPr/>
            <p:nvPr/>
          </p:nvSpPr>
          <p:spPr>
            <a:xfrm>
              <a:off x="6863110" y="2968269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9" name="Google Shape;1449;p66"/>
            <p:cNvSpPr/>
            <p:nvPr/>
          </p:nvSpPr>
          <p:spPr>
            <a:xfrm>
              <a:off x="6676836" y="2688886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1" y="91"/>
                    <a:pt x="1" y="122"/>
                    <a:pt x="31" y="122"/>
                  </a:cubicBezTo>
                  <a:lnTo>
                    <a:pt x="61" y="122"/>
                  </a:lnTo>
                  <a:lnTo>
                    <a:pt x="244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66"/>
            <p:cNvSpPr/>
            <p:nvPr/>
          </p:nvSpPr>
          <p:spPr>
            <a:xfrm>
              <a:off x="6709521" y="2737914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61"/>
                  </a:lnTo>
                  <a:cubicBezTo>
                    <a:pt x="1" y="91"/>
                    <a:pt x="1" y="91"/>
                    <a:pt x="1" y="91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66"/>
            <p:cNvSpPr/>
            <p:nvPr/>
          </p:nvSpPr>
          <p:spPr>
            <a:xfrm>
              <a:off x="6740594" y="2785275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0" y="92"/>
                  </a:lnTo>
                  <a:cubicBezTo>
                    <a:pt x="30" y="92"/>
                    <a:pt x="0" y="92"/>
                    <a:pt x="30" y="122"/>
                  </a:cubicBezTo>
                  <a:lnTo>
                    <a:pt x="61" y="122"/>
                  </a:ln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66"/>
            <p:cNvSpPr/>
            <p:nvPr/>
          </p:nvSpPr>
          <p:spPr>
            <a:xfrm>
              <a:off x="6773225" y="2832690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4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66"/>
            <p:cNvSpPr/>
            <p:nvPr/>
          </p:nvSpPr>
          <p:spPr>
            <a:xfrm>
              <a:off x="6804298" y="2880051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0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4" y="136"/>
                    <a:pt x="51" y="132"/>
                    <a:pt x="61" y="122"/>
                  </a:cubicBezTo>
                  <a:lnTo>
                    <a:pt x="244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66"/>
            <p:cNvSpPr/>
            <p:nvPr/>
          </p:nvSpPr>
          <p:spPr>
            <a:xfrm>
              <a:off x="6836983" y="292907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0" y="61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66"/>
            <p:cNvSpPr/>
            <p:nvPr/>
          </p:nvSpPr>
          <p:spPr>
            <a:xfrm>
              <a:off x="6868002" y="2976441"/>
              <a:ext cx="13171" cy="6612"/>
            </a:xfrm>
            <a:custGeom>
              <a:avLst/>
              <a:gdLst/>
              <a:ahLst/>
              <a:cxnLst/>
              <a:rect l="l" t="t" r="r" b="b"/>
              <a:pathLst>
                <a:path w="245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lnTo>
                    <a:pt x="62" y="122"/>
                  </a:lnTo>
                  <a:lnTo>
                    <a:pt x="24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66"/>
            <p:cNvSpPr/>
            <p:nvPr/>
          </p:nvSpPr>
          <p:spPr>
            <a:xfrm>
              <a:off x="6683395" y="2697057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66"/>
            <p:cNvSpPr/>
            <p:nvPr/>
          </p:nvSpPr>
          <p:spPr>
            <a:xfrm>
              <a:off x="6714413" y="2744419"/>
              <a:ext cx="11504" cy="7311"/>
            </a:xfrm>
            <a:custGeom>
              <a:avLst/>
              <a:gdLst/>
              <a:ahLst/>
              <a:cxnLst/>
              <a:rect l="l" t="t" r="r" b="b"/>
              <a:pathLst>
                <a:path w="21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cubicBezTo>
                    <a:pt x="21" y="122"/>
                    <a:pt x="28" y="136"/>
                    <a:pt x="30" y="136"/>
                  </a:cubicBezTo>
                  <a:cubicBezTo>
                    <a:pt x="31" y="136"/>
                    <a:pt x="31" y="13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66"/>
            <p:cNvSpPr/>
            <p:nvPr/>
          </p:nvSpPr>
          <p:spPr>
            <a:xfrm>
              <a:off x="6747099" y="2793446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61"/>
                  </a:lnTo>
                  <a:cubicBezTo>
                    <a:pt x="1" y="92"/>
                    <a:pt x="1" y="92"/>
                    <a:pt x="1" y="92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66"/>
            <p:cNvSpPr/>
            <p:nvPr/>
          </p:nvSpPr>
          <p:spPr>
            <a:xfrm>
              <a:off x="6778171" y="2840861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91"/>
                    <a:pt x="0" y="122"/>
                  </a:cubicBezTo>
                  <a:lnTo>
                    <a:pt x="31" y="122"/>
                  </a:ln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66"/>
            <p:cNvSpPr/>
            <p:nvPr/>
          </p:nvSpPr>
          <p:spPr>
            <a:xfrm>
              <a:off x="6810856" y="2888223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2" y="1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6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66"/>
            <p:cNvSpPr/>
            <p:nvPr/>
          </p:nvSpPr>
          <p:spPr>
            <a:xfrm>
              <a:off x="6841875" y="2935584"/>
              <a:ext cx="13117" cy="8225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123"/>
                    <a:pt x="1" y="123"/>
                    <a:pt x="1" y="123"/>
                  </a:cubicBezTo>
                  <a:cubicBezTo>
                    <a:pt x="31" y="153"/>
                    <a:pt x="31" y="153"/>
                    <a:pt x="31" y="153"/>
                  </a:cubicBezTo>
                  <a:lnTo>
                    <a:pt x="244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66"/>
            <p:cNvSpPr/>
            <p:nvPr/>
          </p:nvSpPr>
          <p:spPr>
            <a:xfrm>
              <a:off x="6874560" y="2984612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66"/>
            <p:cNvSpPr/>
            <p:nvPr/>
          </p:nvSpPr>
          <p:spPr>
            <a:xfrm>
              <a:off x="6688287" y="270522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66"/>
            <p:cNvSpPr/>
            <p:nvPr/>
          </p:nvSpPr>
          <p:spPr>
            <a:xfrm>
              <a:off x="6719305" y="2752590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66"/>
            <p:cNvSpPr/>
            <p:nvPr/>
          </p:nvSpPr>
          <p:spPr>
            <a:xfrm>
              <a:off x="6751991" y="280000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66"/>
            <p:cNvSpPr/>
            <p:nvPr/>
          </p:nvSpPr>
          <p:spPr>
            <a:xfrm>
              <a:off x="6783063" y="2849033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61"/>
                  </a:ln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122"/>
                    <a:pt x="31" y="122"/>
                  </a:cubicBez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66"/>
            <p:cNvSpPr/>
            <p:nvPr/>
          </p:nvSpPr>
          <p:spPr>
            <a:xfrm>
              <a:off x="6815748" y="2896394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66"/>
            <p:cNvSpPr/>
            <p:nvPr/>
          </p:nvSpPr>
          <p:spPr>
            <a:xfrm>
              <a:off x="6846767" y="2943755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3"/>
                  </a:cubicBezTo>
                  <a:lnTo>
                    <a:pt x="31" y="123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66"/>
            <p:cNvSpPr/>
            <p:nvPr/>
          </p:nvSpPr>
          <p:spPr>
            <a:xfrm>
              <a:off x="6691566" y="271173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31" y="92"/>
                  </a:cubicBezTo>
                  <a:cubicBezTo>
                    <a:pt x="31" y="122"/>
                    <a:pt x="31" y="122"/>
                    <a:pt x="61" y="122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66"/>
            <p:cNvSpPr/>
            <p:nvPr/>
          </p:nvSpPr>
          <p:spPr>
            <a:xfrm>
              <a:off x="6652322" y="265130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91"/>
                    <a:pt x="1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66"/>
            <p:cNvSpPr/>
            <p:nvPr/>
          </p:nvSpPr>
          <p:spPr>
            <a:xfrm>
              <a:off x="6657214" y="26578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66"/>
            <p:cNvSpPr/>
            <p:nvPr/>
          </p:nvSpPr>
          <p:spPr>
            <a:xfrm>
              <a:off x="6662160" y="2664372"/>
              <a:ext cx="11450" cy="7795"/>
            </a:xfrm>
            <a:custGeom>
              <a:avLst/>
              <a:gdLst/>
              <a:ahLst/>
              <a:cxnLst/>
              <a:rect l="l" t="t" r="r" b="b"/>
              <a:pathLst>
                <a:path w="213" h="145" extrusionOk="0">
                  <a:moveTo>
                    <a:pt x="182" y="0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cubicBezTo>
                    <a:pt x="0" y="137"/>
                    <a:pt x="0" y="145"/>
                    <a:pt x="4" y="145"/>
                  </a:cubicBezTo>
                  <a:cubicBezTo>
                    <a:pt x="8" y="145"/>
                    <a:pt x="15" y="137"/>
                    <a:pt x="30" y="122"/>
                  </a:cubicBezTo>
                  <a:lnTo>
                    <a:pt x="213" y="6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66"/>
            <p:cNvSpPr/>
            <p:nvPr/>
          </p:nvSpPr>
          <p:spPr>
            <a:xfrm>
              <a:off x="6724251" y="275914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2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66"/>
            <p:cNvSpPr/>
            <p:nvPr/>
          </p:nvSpPr>
          <p:spPr>
            <a:xfrm>
              <a:off x="6755270" y="2806510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5" y="136"/>
                    <a:pt x="51" y="132"/>
                    <a:pt x="61" y="122"/>
                  </a:cubicBez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66"/>
            <p:cNvSpPr/>
            <p:nvPr/>
          </p:nvSpPr>
          <p:spPr>
            <a:xfrm>
              <a:off x="6787955" y="2855538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3" y="1"/>
                  </a:moveTo>
                  <a:lnTo>
                    <a:pt x="1" y="92"/>
                  </a:ln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66"/>
            <p:cNvSpPr/>
            <p:nvPr/>
          </p:nvSpPr>
          <p:spPr>
            <a:xfrm>
              <a:off x="6819028" y="2902953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0" y="91"/>
                  </a:lnTo>
                  <a:cubicBezTo>
                    <a:pt x="30" y="91"/>
                    <a:pt x="0" y="91"/>
                    <a:pt x="30" y="122"/>
                  </a:cubicBezTo>
                  <a:lnTo>
                    <a:pt x="61" y="122"/>
                  </a:lnTo>
                  <a:lnTo>
                    <a:pt x="24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66"/>
            <p:cNvSpPr/>
            <p:nvPr/>
          </p:nvSpPr>
          <p:spPr>
            <a:xfrm>
              <a:off x="6851659" y="29503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66"/>
            <p:cNvSpPr/>
            <p:nvPr/>
          </p:nvSpPr>
          <p:spPr>
            <a:xfrm>
              <a:off x="7268342" y="2902953"/>
              <a:ext cx="18063" cy="22901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244" y="0"/>
                  </a:moveTo>
                  <a:cubicBezTo>
                    <a:pt x="153" y="122"/>
                    <a:pt x="31" y="243"/>
                    <a:pt x="1" y="426"/>
                  </a:cubicBezTo>
                  <a:cubicBezTo>
                    <a:pt x="153" y="426"/>
                    <a:pt x="274" y="395"/>
                    <a:pt x="305" y="334"/>
                  </a:cubicBezTo>
                  <a:cubicBezTo>
                    <a:pt x="335" y="274"/>
                    <a:pt x="305" y="152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66"/>
            <p:cNvSpPr/>
            <p:nvPr/>
          </p:nvSpPr>
          <p:spPr>
            <a:xfrm>
              <a:off x="7070618" y="2777104"/>
              <a:ext cx="170035" cy="147134"/>
            </a:xfrm>
            <a:custGeom>
              <a:avLst/>
              <a:gdLst/>
              <a:ahLst/>
              <a:cxnLst/>
              <a:rect l="l" t="t" r="r" b="b"/>
              <a:pathLst>
                <a:path w="3163" h="2737" extrusionOk="0">
                  <a:moveTo>
                    <a:pt x="487" y="1"/>
                  </a:moveTo>
                  <a:lnTo>
                    <a:pt x="1" y="821"/>
                  </a:lnTo>
                  <a:lnTo>
                    <a:pt x="3071" y="2706"/>
                  </a:lnTo>
                  <a:cubicBezTo>
                    <a:pt x="3071" y="2706"/>
                    <a:pt x="3071" y="2706"/>
                    <a:pt x="3101" y="2736"/>
                  </a:cubicBezTo>
                  <a:cubicBezTo>
                    <a:pt x="3132" y="2675"/>
                    <a:pt x="3162" y="2645"/>
                    <a:pt x="3162" y="2615"/>
                  </a:cubicBezTo>
                  <a:cubicBezTo>
                    <a:pt x="2372" y="2159"/>
                    <a:pt x="1308" y="1581"/>
                    <a:pt x="700" y="852"/>
                  </a:cubicBezTo>
                  <a:cubicBezTo>
                    <a:pt x="518" y="609"/>
                    <a:pt x="548" y="335"/>
                    <a:pt x="639" y="9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66"/>
            <p:cNvSpPr/>
            <p:nvPr/>
          </p:nvSpPr>
          <p:spPr>
            <a:xfrm>
              <a:off x="7098411" y="2781996"/>
              <a:ext cx="165089" cy="135684"/>
            </a:xfrm>
            <a:custGeom>
              <a:avLst/>
              <a:gdLst/>
              <a:ahLst/>
              <a:cxnLst/>
              <a:rect l="l" t="t" r="r" b="b"/>
              <a:pathLst>
                <a:path w="3071" h="252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31" y="244"/>
                    <a:pt x="1" y="518"/>
                    <a:pt x="183" y="761"/>
                  </a:cubicBezTo>
                  <a:cubicBezTo>
                    <a:pt x="791" y="1490"/>
                    <a:pt x="1855" y="2098"/>
                    <a:pt x="2676" y="2524"/>
                  </a:cubicBezTo>
                  <a:cubicBezTo>
                    <a:pt x="2736" y="2463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6"/>
                    <a:pt x="3010" y="1825"/>
                    <a:pt x="3071" y="1794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66"/>
            <p:cNvSpPr/>
            <p:nvPr/>
          </p:nvSpPr>
          <p:spPr>
            <a:xfrm>
              <a:off x="7237323" y="2917629"/>
              <a:ext cx="18009" cy="8225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2" y="1"/>
                  </a:moveTo>
                  <a:cubicBezTo>
                    <a:pt x="61" y="31"/>
                    <a:pt x="31" y="61"/>
                    <a:pt x="0" y="122"/>
                  </a:cubicBezTo>
                  <a:cubicBezTo>
                    <a:pt x="61" y="122"/>
                    <a:pt x="183" y="122"/>
                    <a:pt x="335" y="153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66"/>
            <p:cNvSpPr/>
            <p:nvPr/>
          </p:nvSpPr>
          <p:spPr>
            <a:xfrm>
              <a:off x="7240602" y="2878439"/>
              <a:ext cx="40856" cy="47414"/>
            </a:xfrm>
            <a:custGeom>
              <a:avLst/>
              <a:gdLst/>
              <a:ahLst/>
              <a:cxnLst/>
              <a:rect l="l" t="t" r="r" b="b"/>
              <a:pathLst>
                <a:path w="760" h="882" extrusionOk="0">
                  <a:moveTo>
                    <a:pt x="426" y="0"/>
                  </a:moveTo>
                  <a:cubicBezTo>
                    <a:pt x="365" y="31"/>
                    <a:pt x="304" y="122"/>
                    <a:pt x="365" y="243"/>
                  </a:cubicBezTo>
                  <a:cubicBezTo>
                    <a:pt x="365" y="243"/>
                    <a:pt x="0" y="334"/>
                    <a:pt x="152" y="638"/>
                  </a:cubicBezTo>
                  <a:cubicBezTo>
                    <a:pt x="152" y="638"/>
                    <a:pt x="91" y="669"/>
                    <a:pt x="31" y="730"/>
                  </a:cubicBezTo>
                  <a:lnTo>
                    <a:pt x="274" y="882"/>
                  </a:lnTo>
                  <a:lnTo>
                    <a:pt x="517" y="882"/>
                  </a:lnTo>
                  <a:cubicBezTo>
                    <a:pt x="547" y="699"/>
                    <a:pt x="669" y="547"/>
                    <a:pt x="760" y="456"/>
                  </a:cubicBezTo>
                  <a:cubicBezTo>
                    <a:pt x="699" y="334"/>
                    <a:pt x="486" y="31"/>
                    <a:pt x="426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66"/>
            <p:cNvSpPr/>
            <p:nvPr/>
          </p:nvSpPr>
          <p:spPr>
            <a:xfrm>
              <a:off x="7046158" y="2785275"/>
              <a:ext cx="27793" cy="33437"/>
            </a:xfrm>
            <a:custGeom>
              <a:avLst/>
              <a:gdLst/>
              <a:ahLst/>
              <a:cxnLst/>
              <a:rect l="l" t="t" r="r" b="b"/>
              <a:pathLst>
                <a:path w="517" h="622" extrusionOk="0">
                  <a:moveTo>
                    <a:pt x="213" y="1"/>
                  </a:moveTo>
                  <a:lnTo>
                    <a:pt x="91" y="183"/>
                  </a:lnTo>
                  <a:cubicBezTo>
                    <a:pt x="91" y="213"/>
                    <a:pt x="0" y="396"/>
                    <a:pt x="122" y="457"/>
                  </a:cubicBezTo>
                  <a:lnTo>
                    <a:pt x="334" y="609"/>
                  </a:lnTo>
                  <a:cubicBezTo>
                    <a:pt x="343" y="617"/>
                    <a:pt x="352" y="621"/>
                    <a:pt x="361" y="621"/>
                  </a:cubicBezTo>
                  <a:cubicBezTo>
                    <a:pt x="383" y="621"/>
                    <a:pt x="404" y="600"/>
                    <a:pt x="426" y="578"/>
                  </a:cubicBezTo>
                  <a:lnTo>
                    <a:pt x="517" y="457"/>
                  </a:lnTo>
                  <a:cubicBezTo>
                    <a:pt x="334" y="335"/>
                    <a:pt x="243" y="183"/>
                    <a:pt x="2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66"/>
            <p:cNvSpPr/>
            <p:nvPr/>
          </p:nvSpPr>
          <p:spPr>
            <a:xfrm>
              <a:off x="7057554" y="2764793"/>
              <a:ext cx="36018" cy="45049"/>
            </a:xfrm>
            <a:custGeom>
              <a:avLst/>
              <a:gdLst/>
              <a:ahLst/>
              <a:cxnLst/>
              <a:rect l="l" t="t" r="r" b="b"/>
              <a:pathLst>
                <a:path w="670" h="838" extrusionOk="0">
                  <a:moveTo>
                    <a:pt x="341" y="0"/>
                  </a:moveTo>
                  <a:cubicBezTo>
                    <a:pt x="262" y="0"/>
                    <a:pt x="177" y="89"/>
                    <a:pt x="153" y="138"/>
                  </a:cubicBezTo>
                  <a:lnTo>
                    <a:pt x="31" y="351"/>
                  </a:lnTo>
                  <a:lnTo>
                    <a:pt x="1" y="351"/>
                  </a:lnTo>
                  <a:lnTo>
                    <a:pt x="1" y="382"/>
                  </a:lnTo>
                  <a:cubicBezTo>
                    <a:pt x="31" y="564"/>
                    <a:pt x="122" y="716"/>
                    <a:pt x="305" y="838"/>
                  </a:cubicBezTo>
                  <a:lnTo>
                    <a:pt x="396" y="625"/>
                  </a:lnTo>
                  <a:lnTo>
                    <a:pt x="426" y="564"/>
                  </a:lnTo>
                  <a:lnTo>
                    <a:pt x="639" y="260"/>
                  </a:lnTo>
                  <a:cubicBezTo>
                    <a:pt x="670" y="199"/>
                    <a:pt x="670" y="169"/>
                    <a:pt x="639" y="138"/>
                  </a:cubicBezTo>
                  <a:lnTo>
                    <a:pt x="396" y="17"/>
                  </a:lnTo>
                  <a:cubicBezTo>
                    <a:pt x="379" y="5"/>
                    <a:pt x="360" y="0"/>
                    <a:pt x="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66"/>
            <p:cNvSpPr/>
            <p:nvPr/>
          </p:nvSpPr>
          <p:spPr>
            <a:xfrm>
              <a:off x="7064113" y="2806510"/>
              <a:ext cx="13117" cy="14783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22" y="1"/>
                  </a:moveTo>
                  <a:lnTo>
                    <a:pt x="0" y="214"/>
                  </a:lnTo>
                  <a:lnTo>
                    <a:pt x="122" y="274"/>
                  </a:lnTo>
                  <a:lnTo>
                    <a:pt x="244" y="92"/>
                  </a:lnTo>
                  <a:cubicBezTo>
                    <a:pt x="183" y="62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66"/>
            <p:cNvSpPr/>
            <p:nvPr/>
          </p:nvSpPr>
          <p:spPr>
            <a:xfrm>
              <a:off x="7070618" y="2772212"/>
              <a:ext cx="27846" cy="39243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6" y="0"/>
                  </a:moveTo>
                  <a:lnTo>
                    <a:pt x="1" y="639"/>
                  </a:lnTo>
                  <a:cubicBezTo>
                    <a:pt x="31" y="669"/>
                    <a:pt x="62" y="700"/>
                    <a:pt x="123" y="730"/>
                  </a:cubicBezTo>
                  <a:lnTo>
                    <a:pt x="518" y="9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66"/>
            <p:cNvSpPr/>
            <p:nvPr/>
          </p:nvSpPr>
          <p:spPr>
            <a:xfrm>
              <a:off x="6711134" y="2399665"/>
              <a:ext cx="297440" cy="267175"/>
            </a:xfrm>
            <a:custGeom>
              <a:avLst/>
              <a:gdLst/>
              <a:ahLst/>
              <a:cxnLst/>
              <a:rect l="l" t="t" r="r" b="b"/>
              <a:pathLst>
                <a:path w="5533" h="4970" extrusionOk="0">
                  <a:moveTo>
                    <a:pt x="882" y="0"/>
                  </a:moveTo>
                  <a:cubicBezTo>
                    <a:pt x="366" y="1581"/>
                    <a:pt x="1" y="2918"/>
                    <a:pt x="1" y="3374"/>
                  </a:cubicBezTo>
                  <a:cubicBezTo>
                    <a:pt x="38" y="4262"/>
                    <a:pt x="1223" y="4970"/>
                    <a:pt x="2523" y="4970"/>
                  </a:cubicBezTo>
                  <a:cubicBezTo>
                    <a:pt x="3358" y="4970"/>
                    <a:pt x="4240" y="4677"/>
                    <a:pt x="4895" y="3952"/>
                  </a:cubicBezTo>
                  <a:cubicBezTo>
                    <a:pt x="5168" y="3648"/>
                    <a:pt x="5381" y="3131"/>
                    <a:pt x="5533" y="2493"/>
                  </a:cubicBezTo>
                  <a:cubicBezTo>
                    <a:pt x="3800" y="1946"/>
                    <a:pt x="2189" y="1125"/>
                    <a:pt x="88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66"/>
            <p:cNvSpPr/>
            <p:nvPr/>
          </p:nvSpPr>
          <p:spPr>
            <a:xfrm>
              <a:off x="6758549" y="1786817"/>
              <a:ext cx="294161" cy="746853"/>
            </a:xfrm>
            <a:custGeom>
              <a:avLst/>
              <a:gdLst/>
              <a:ahLst/>
              <a:cxnLst/>
              <a:rect l="l" t="t" r="r" b="b"/>
              <a:pathLst>
                <a:path w="5472" h="13893" extrusionOk="0">
                  <a:moveTo>
                    <a:pt x="1500" y="1"/>
                  </a:moveTo>
                  <a:cubicBezTo>
                    <a:pt x="1487" y="1"/>
                    <a:pt x="1483" y="29"/>
                    <a:pt x="1490" y="93"/>
                  </a:cubicBezTo>
                  <a:cubicBezTo>
                    <a:pt x="1490" y="93"/>
                    <a:pt x="1277" y="2616"/>
                    <a:pt x="2766" y="3710"/>
                  </a:cubicBezTo>
                  <a:cubicBezTo>
                    <a:pt x="2766" y="3710"/>
                    <a:pt x="1095" y="8118"/>
                    <a:pt x="0" y="11400"/>
                  </a:cubicBezTo>
                  <a:cubicBezTo>
                    <a:pt x="1307" y="12525"/>
                    <a:pt x="2918" y="13346"/>
                    <a:pt x="4651" y="13893"/>
                  </a:cubicBezTo>
                  <a:cubicBezTo>
                    <a:pt x="5472" y="10580"/>
                    <a:pt x="5046" y="3832"/>
                    <a:pt x="5046" y="3832"/>
                  </a:cubicBezTo>
                  <a:cubicBezTo>
                    <a:pt x="5046" y="3832"/>
                    <a:pt x="4621" y="1400"/>
                    <a:pt x="3891" y="1279"/>
                  </a:cubicBezTo>
                  <a:cubicBezTo>
                    <a:pt x="3833" y="1269"/>
                    <a:pt x="3781" y="1264"/>
                    <a:pt x="3734" y="1264"/>
                  </a:cubicBezTo>
                  <a:cubicBezTo>
                    <a:pt x="3199" y="1264"/>
                    <a:pt x="3405" y="1856"/>
                    <a:pt x="3405" y="1856"/>
                  </a:cubicBezTo>
                  <a:cubicBezTo>
                    <a:pt x="3405" y="1856"/>
                    <a:pt x="2626" y="326"/>
                    <a:pt x="2319" y="326"/>
                  </a:cubicBezTo>
                  <a:cubicBezTo>
                    <a:pt x="2305" y="326"/>
                    <a:pt x="2292" y="330"/>
                    <a:pt x="2280" y="336"/>
                  </a:cubicBezTo>
                  <a:cubicBezTo>
                    <a:pt x="2007" y="488"/>
                    <a:pt x="2189" y="1613"/>
                    <a:pt x="2189" y="1613"/>
                  </a:cubicBezTo>
                  <a:cubicBezTo>
                    <a:pt x="2189" y="1613"/>
                    <a:pt x="1596" y="1"/>
                    <a:pt x="15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66"/>
            <p:cNvSpPr/>
            <p:nvPr/>
          </p:nvSpPr>
          <p:spPr>
            <a:xfrm>
              <a:off x="7724268" y="2412728"/>
              <a:ext cx="268035" cy="222287"/>
            </a:xfrm>
            <a:custGeom>
              <a:avLst/>
              <a:gdLst/>
              <a:ahLst/>
              <a:cxnLst/>
              <a:rect l="l" t="t" r="r" b="b"/>
              <a:pathLst>
                <a:path w="4986" h="4135" extrusionOk="0">
                  <a:moveTo>
                    <a:pt x="3587" y="0"/>
                  </a:moveTo>
                  <a:cubicBezTo>
                    <a:pt x="2584" y="973"/>
                    <a:pt x="0" y="2402"/>
                    <a:pt x="0" y="2402"/>
                  </a:cubicBezTo>
                  <a:cubicBezTo>
                    <a:pt x="0" y="2402"/>
                    <a:pt x="0" y="3101"/>
                    <a:pt x="183" y="4134"/>
                  </a:cubicBezTo>
                  <a:cubicBezTo>
                    <a:pt x="1824" y="3678"/>
                    <a:pt x="3374" y="2888"/>
                    <a:pt x="4985" y="2645"/>
                  </a:cubicBezTo>
                  <a:cubicBezTo>
                    <a:pt x="4468" y="1247"/>
                    <a:pt x="3587" y="0"/>
                    <a:pt x="358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66"/>
            <p:cNvSpPr/>
            <p:nvPr/>
          </p:nvSpPr>
          <p:spPr>
            <a:xfrm>
              <a:off x="7268342" y="2710121"/>
              <a:ext cx="764808" cy="162831"/>
            </a:xfrm>
            <a:custGeom>
              <a:avLst/>
              <a:gdLst/>
              <a:ahLst/>
              <a:cxnLst/>
              <a:rect l="l" t="t" r="r" b="b"/>
              <a:pathLst>
                <a:path w="14227" h="3029" extrusionOk="0">
                  <a:moveTo>
                    <a:pt x="1" y="2645"/>
                  </a:moveTo>
                  <a:cubicBezTo>
                    <a:pt x="4" y="2645"/>
                    <a:pt x="7" y="2645"/>
                    <a:pt x="10" y="2646"/>
                  </a:cubicBezTo>
                  <a:lnTo>
                    <a:pt x="10" y="2646"/>
                  </a:lnTo>
                  <a:cubicBezTo>
                    <a:pt x="7" y="2645"/>
                    <a:pt x="4" y="2645"/>
                    <a:pt x="1" y="2645"/>
                  </a:cubicBezTo>
                  <a:close/>
                  <a:moveTo>
                    <a:pt x="14196" y="0"/>
                  </a:moveTo>
                  <a:cubicBezTo>
                    <a:pt x="10818" y="1948"/>
                    <a:pt x="6781" y="2776"/>
                    <a:pt x="2781" y="2776"/>
                  </a:cubicBezTo>
                  <a:cubicBezTo>
                    <a:pt x="1852" y="2776"/>
                    <a:pt x="926" y="2731"/>
                    <a:pt x="10" y="2646"/>
                  </a:cubicBezTo>
                  <a:lnTo>
                    <a:pt x="10" y="2646"/>
                  </a:lnTo>
                  <a:cubicBezTo>
                    <a:pt x="37" y="2651"/>
                    <a:pt x="65" y="2678"/>
                    <a:pt x="92" y="2706"/>
                  </a:cubicBezTo>
                  <a:cubicBezTo>
                    <a:pt x="484" y="2883"/>
                    <a:pt x="2545" y="3028"/>
                    <a:pt x="4958" y="3028"/>
                  </a:cubicBezTo>
                  <a:cubicBezTo>
                    <a:pt x="8343" y="3028"/>
                    <a:pt x="12422" y="2742"/>
                    <a:pt x="13557" y="1855"/>
                  </a:cubicBezTo>
                  <a:cubicBezTo>
                    <a:pt x="14074" y="1459"/>
                    <a:pt x="14226" y="791"/>
                    <a:pt x="14196" y="0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66"/>
            <p:cNvSpPr/>
            <p:nvPr/>
          </p:nvSpPr>
          <p:spPr>
            <a:xfrm>
              <a:off x="7213293" y="2554866"/>
              <a:ext cx="818189" cy="304375"/>
            </a:xfrm>
            <a:custGeom>
              <a:avLst/>
              <a:gdLst/>
              <a:ahLst/>
              <a:cxnLst/>
              <a:rect l="l" t="t" r="r" b="b"/>
              <a:pathLst>
                <a:path w="15220" h="5662" extrusionOk="0">
                  <a:moveTo>
                    <a:pt x="14490" y="1"/>
                  </a:moveTo>
                  <a:cubicBezTo>
                    <a:pt x="12879" y="244"/>
                    <a:pt x="11299" y="1034"/>
                    <a:pt x="9688" y="1521"/>
                  </a:cubicBezTo>
                  <a:cubicBezTo>
                    <a:pt x="9688" y="1551"/>
                    <a:pt x="9688" y="1612"/>
                    <a:pt x="9688" y="1673"/>
                  </a:cubicBezTo>
                  <a:cubicBezTo>
                    <a:pt x="9701" y="2084"/>
                    <a:pt x="8573" y="2200"/>
                    <a:pt x="7297" y="2200"/>
                  </a:cubicBezTo>
                  <a:cubicBezTo>
                    <a:pt x="5651" y="2200"/>
                    <a:pt x="3760" y="2007"/>
                    <a:pt x="3760" y="2007"/>
                  </a:cubicBezTo>
                  <a:cubicBezTo>
                    <a:pt x="3760" y="2007"/>
                    <a:pt x="3396" y="1399"/>
                    <a:pt x="2514" y="1004"/>
                  </a:cubicBezTo>
                  <a:cubicBezTo>
                    <a:pt x="2420" y="965"/>
                    <a:pt x="2344" y="947"/>
                    <a:pt x="2283" y="947"/>
                  </a:cubicBezTo>
                  <a:cubicBezTo>
                    <a:pt x="1775" y="947"/>
                    <a:pt x="2332" y="2159"/>
                    <a:pt x="2332" y="2159"/>
                  </a:cubicBezTo>
                  <a:cubicBezTo>
                    <a:pt x="2332" y="2159"/>
                    <a:pt x="2314" y="2159"/>
                    <a:pt x="2282" y="2159"/>
                  </a:cubicBezTo>
                  <a:cubicBezTo>
                    <a:pt x="1941" y="2159"/>
                    <a:pt x="1" y="2184"/>
                    <a:pt x="417" y="2767"/>
                  </a:cubicBezTo>
                  <a:cubicBezTo>
                    <a:pt x="805" y="3350"/>
                    <a:pt x="1574" y="3375"/>
                    <a:pt x="1705" y="3375"/>
                  </a:cubicBezTo>
                  <a:cubicBezTo>
                    <a:pt x="1717" y="3375"/>
                    <a:pt x="1724" y="3375"/>
                    <a:pt x="1724" y="3375"/>
                  </a:cubicBezTo>
                  <a:lnTo>
                    <a:pt x="1724" y="3375"/>
                  </a:lnTo>
                  <a:cubicBezTo>
                    <a:pt x="1724" y="3375"/>
                    <a:pt x="143" y="3800"/>
                    <a:pt x="508" y="4195"/>
                  </a:cubicBezTo>
                  <a:cubicBezTo>
                    <a:pt x="903" y="4560"/>
                    <a:pt x="1663" y="4743"/>
                    <a:pt x="1663" y="4743"/>
                  </a:cubicBezTo>
                  <a:cubicBezTo>
                    <a:pt x="1663" y="4743"/>
                    <a:pt x="265" y="5107"/>
                    <a:pt x="1025" y="5533"/>
                  </a:cubicBezTo>
                  <a:cubicBezTo>
                    <a:pt x="1928" y="5617"/>
                    <a:pt x="2840" y="5661"/>
                    <a:pt x="3754" y="5661"/>
                  </a:cubicBezTo>
                  <a:cubicBezTo>
                    <a:pt x="7763" y="5661"/>
                    <a:pt x="11804" y="4819"/>
                    <a:pt x="15220" y="2888"/>
                  </a:cubicBezTo>
                  <a:cubicBezTo>
                    <a:pt x="15159" y="1977"/>
                    <a:pt x="14855" y="913"/>
                    <a:pt x="1449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2" name="Google Shape;1492;p66"/>
          <p:cNvGrpSpPr/>
          <p:nvPr/>
        </p:nvGrpSpPr>
        <p:grpSpPr>
          <a:xfrm>
            <a:off x="-1600" y="6196368"/>
            <a:ext cx="12192383" cy="661651"/>
            <a:chOff x="6554556" y="4848176"/>
            <a:chExt cx="7127825" cy="496238"/>
          </a:xfrm>
        </p:grpSpPr>
        <p:sp>
          <p:nvSpPr>
            <p:cNvPr id="1493" name="Google Shape;1493;p66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66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D6E5BB9-55F3-416F-9C33-15022503F11C}"/>
              </a:ext>
            </a:extLst>
          </p:cNvPr>
          <p:cNvSpPr/>
          <p:nvPr/>
        </p:nvSpPr>
        <p:spPr>
          <a:xfrm>
            <a:off x="6094591" y="121641"/>
            <a:ext cx="5799430" cy="2695840"/>
          </a:xfrm>
          <a:prstGeom prst="cloudCallout">
            <a:avLst>
              <a:gd name="adj1" fmla="val -92684"/>
              <a:gd name="adj2" fmla="val 53705"/>
            </a:avLst>
          </a:prstGeom>
          <a:solidFill>
            <a:srgbClr val="CCFF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AE" sz="3733" b="1" kern="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من صاحب الذاكرة الممتازة يا أبطال ويذكر لنا أسماء الجزر الإماراتية المحتلة ؟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  <a:sym typeface="Arial"/>
            </a:endParaRPr>
          </a:p>
        </p:txBody>
      </p:sp>
      <p:pic>
        <p:nvPicPr>
          <p:cNvPr id="166" name="Picture 18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4F65E9F6-25B7-4BCF-B34E-D1A7AF084B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A5D028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563711" y="71466"/>
            <a:ext cx="2417716" cy="2008398"/>
          </a:xfrm>
          <a:prstGeom prst="rect">
            <a:avLst/>
          </a:prstGeom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7C4A04FE-4D0E-4759-966B-956091E5E0A7}"/>
              </a:ext>
            </a:extLst>
          </p:cNvPr>
          <p:cNvSpPr txBox="1"/>
          <p:nvPr/>
        </p:nvSpPr>
        <p:spPr>
          <a:xfrm>
            <a:off x="-37025" y="17455"/>
            <a:ext cx="2933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مهارات التفكير العليا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E341C160-5D38-406B-9C33-2C5A3632ACA5}"/>
              </a:ext>
            </a:extLst>
          </p:cNvPr>
          <p:cNvSpPr/>
          <p:nvPr/>
        </p:nvSpPr>
        <p:spPr>
          <a:xfrm>
            <a:off x="8697355" y="2998730"/>
            <a:ext cx="3339548" cy="116619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طنب الكبرى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91F56E9D-D946-4B86-9A9B-5E6AF8E44298}"/>
              </a:ext>
            </a:extLst>
          </p:cNvPr>
          <p:cNvSpPr/>
          <p:nvPr/>
        </p:nvSpPr>
        <p:spPr>
          <a:xfrm>
            <a:off x="6699405" y="4284062"/>
            <a:ext cx="3339548" cy="116619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طنب الصغرى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2C231725-AA4F-495C-9988-B10018C396E8}"/>
              </a:ext>
            </a:extLst>
          </p:cNvPr>
          <p:cNvSpPr/>
          <p:nvPr/>
        </p:nvSpPr>
        <p:spPr>
          <a:xfrm>
            <a:off x="3294348" y="5176833"/>
            <a:ext cx="3339548" cy="116619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أبوموسى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0B1E7390-FC65-4B9D-AD6D-988C5FA8458F}"/>
              </a:ext>
            </a:extLst>
          </p:cNvPr>
          <p:cNvSpPr/>
          <p:nvPr/>
        </p:nvSpPr>
        <p:spPr>
          <a:xfrm>
            <a:off x="3563711" y="2943654"/>
            <a:ext cx="29290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ar-AE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أتحداكم تعرفون الإجابة 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highlight>
                <a:srgbClr val="FFFF00"/>
              </a:highlight>
            </a:endParaRPr>
          </a:p>
        </p:txBody>
      </p:sp>
      <p:pic>
        <p:nvPicPr>
          <p:cNvPr id="173" name="Picture 172" descr="A close up of a toy&#10;&#10;Description automatically generated">
            <a:extLst>
              <a:ext uri="{FF2B5EF4-FFF2-40B4-BE49-F238E27FC236}">
                <a16:creationId xmlns:a16="http://schemas.microsoft.com/office/drawing/2014/main" id="{F79F56DB-77CA-4C6E-B0C9-601F4E786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2" b="97386" l="5000" r="98000">
                        <a14:foregroundMark x1="13333" y1="51193" x2="8778" y2="43693"/>
                        <a14:foregroundMark x1="8778" y1="43693" x2="12778" y2="36534"/>
                        <a14:foregroundMark x1="12778" y1="36534" x2="14444" y2="35341"/>
                        <a14:foregroundMark x1="53444" y1="9489" x2="43000" y2="4318"/>
                        <a14:foregroundMark x1="43000" y1="4318" x2="28889" y2="1136"/>
                        <a14:foregroundMark x1="28889" y1="1136" x2="16333" y2="4545"/>
                        <a14:foregroundMark x1="16333" y1="4545" x2="7667" y2="10227"/>
                        <a14:foregroundMark x1="7667" y1="10227" x2="5444" y2="21080"/>
                        <a14:foregroundMark x1="9222" y1="5398" x2="21111" y2="1989"/>
                        <a14:foregroundMark x1="21111" y1="1989" x2="35444" y2="1534"/>
                        <a14:foregroundMark x1="35444" y1="1534" x2="48889" y2="5909"/>
                        <a14:foregroundMark x1="48889" y1="5909" x2="52667" y2="9830"/>
                        <a14:foregroundMark x1="56444" y1="10455" x2="56444" y2="10455"/>
                        <a14:foregroundMark x1="56444" y1="10455" x2="46667" y2="4943"/>
                        <a14:foregroundMark x1="46667" y1="4943" x2="33333" y2="2102"/>
                        <a14:foregroundMark x1="33333" y1="2102" x2="18444" y2="3182"/>
                        <a14:foregroundMark x1="18444" y1="3182" x2="17111" y2="3864"/>
                        <a14:foregroundMark x1="5778" y1="39432" x2="5000" y2="46364"/>
                        <a14:foregroundMark x1="5000" y1="46364" x2="9222" y2="51761"/>
                        <a14:foregroundMark x1="89333" y1="51989" x2="98000" y2="52727"/>
                        <a14:foregroundMark x1="93444" y1="52386" x2="93889" y2="51023"/>
                        <a14:foregroundMark x1="36444" y1="84261" x2="35778" y2="91534"/>
                        <a14:foregroundMark x1="35778" y1="91534" x2="42444" y2="97557"/>
                        <a14:foregroundMark x1="42444" y1="97557" x2="43667" y2="90568"/>
                        <a14:foregroundMark x1="43667" y1="90568" x2="43222" y2="90227"/>
                        <a14:foregroundMark x1="33333" y1="94886" x2="46667" y2="97386"/>
                        <a14:foregroundMark x1="46667" y1="97386" x2="45111" y2="91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885" y="4180704"/>
            <a:ext cx="1802373" cy="2610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69" grpId="0" animBg="1"/>
      <p:bldP spid="17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739E61A7-ABF6-4935-877B-BEAFCE3D42A4}"/>
              </a:ext>
            </a:extLst>
          </p:cNvPr>
          <p:cNvSpPr txBox="1"/>
          <p:nvPr/>
        </p:nvSpPr>
        <p:spPr>
          <a:xfrm>
            <a:off x="0" y="46832"/>
            <a:ext cx="12192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في عام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1971</a:t>
            </a:r>
            <a:r>
              <a:rPr kumimoji="0" lang="ar-AE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قامت ايران باحتلال الجزر الاماراتية الثلاث :</a:t>
            </a:r>
          </a:p>
        </p:txBody>
      </p:sp>
      <p:pic>
        <p:nvPicPr>
          <p:cNvPr id="4" name="Picture 3" descr="image_map342_6">
            <a:extLst>
              <a:ext uri="{FF2B5EF4-FFF2-40B4-BE49-F238E27FC236}">
                <a16:creationId xmlns:a16="http://schemas.microsoft.com/office/drawing/2014/main" id="{8C2867E6-E0F0-472D-A563-23AB311E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026" y="937801"/>
            <a:ext cx="7964557" cy="4594320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456BCF-AB5F-4D71-8432-2E98C11C2119}"/>
              </a:ext>
            </a:extLst>
          </p:cNvPr>
          <p:cNvSpPr/>
          <p:nvPr/>
        </p:nvSpPr>
        <p:spPr>
          <a:xfrm>
            <a:off x="8693426" y="1020417"/>
            <a:ext cx="3339548" cy="1166191"/>
          </a:xfrm>
          <a:prstGeom prst="roundRect">
            <a:avLst/>
          </a:prstGeom>
          <a:solidFill>
            <a:srgbClr val="FF9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طنب الكبرى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59E90E-0D08-4C7F-BD21-E99AFA70FB6C}"/>
              </a:ext>
            </a:extLst>
          </p:cNvPr>
          <p:cNvSpPr/>
          <p:nvPr/>
        </p:nvSpPr>
        <p:spPr>
          <a:xfrm>
            <a:off x="8693426" y="2509811"/>
            <a:ext cx="3339548" cy="1166191"/>
          </a:xfrm>
          <a:prstGeom prst="roundRect">
            <a:avLst/>
          </a:prstGeom>
          <a:solidFill>
            <a:srgbClr val="FF9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طنب الصغرى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0A2D98-5FC6-4424-9F0C-82EEE67A9CCE}"/>
              </a:ext>
            </a:extLst>
          </p:cNvPr>
          <p:cNvSpPr/>
          <p:nvPr/>
        </p:nvSpPr>
        <p:spPr>
          <a:xfrm>
            <a:off x="8693426" y="3999205"/>
            <a:ext cx="3339548" cy="1166191"/>
          </a:xfrm>
          <a:prstGeom prst="roundRect">
            <a:avLst/>
          </a:prstGeom>
          <a:solidFill>
            <a:srgbClr val="FF9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أبوموسى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560032DD-D2BB-4EDB-824F-92B3AF43915D}"/>
              </a:ext>
            </a:extLst>
          </p:cNvPr>
          <p:cNvSpPr/>
          <p:nvPr/>
        </p:nvSpPr>
        <p:spPr>
          <a:xfrm>
            <a:off x="3246783" y="3242472"/>
            <a:ext cx="596347" cy="459775"/>
          </a:xfrm>
          <a:prstGeom prst="donut">
            <a:avLst>
              <a:gd name="adj" fmla="val 51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728F3D6F-6299-4190-A98C-2E9E42020BDD}"/>
              </a:ext>
            </a:extLst>
          </p:cNvPr>
          <p:cNvSpPr/>
          <p:nvPr/>
        </p:nvSpPr>
        <p:spPr>
          <a:xfrm>
            <a:off x="3312381" y="2784771"/>
            <a:ext cx="503582" cy="459775"/>
          </a:xfrm>
          <a:prstGeom prst="donut">
            <a:avLst>
              <a:gd name="adj" fmla="val 51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5F52A044-A55E-4191-BC19-371FC542C1A6}"/>
              </a:ext>
            </a:extLst>
          </p:cNvPr>
          <p:cNvSpPr/>
          <p:nvPr/>
        </p:nvSpPr>
        <p:spPr>
          <a:xfrm>
            <a:off x="3843130" y="2746475"/>
            <a:ext cx="596347" cy="459775"/>
          </a:xfrm>
          <a:prstGeom prst="donut">
            <a:avLst>
              <a:gd name="adj" fmla="val 51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CC068B-B4A7-458D-9493-89B3AAD4891D}"/>
              </a:ext>
            </a:extLst>
          </p:cNvPr>
          <p:cNvSpPr/>
          <p:nvPr/>
        </p:nvSpPr>
        <p:spPr>
          <a:xfrm>
            <a:off x="0" y="5642710"/>
            <a:ext cx="12191999" cy="1200329"/>
          </a:xfrm>
          <a:prstGeom prst="rect">
            <a:avLst/>
          </a:prstGeom>
          <a:solidFill>
            <a:srgbClr val="FFEDB9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من قيمنا :نحن شعب ترعرع على حب السلام إلا أن ذلك لا يعني التفريط بأي شبر من أراضي الوطن  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5" grpId="0" animBg="1"/>
      <p:bldP spid="9" grpId="0" animBg="1"/>
      <p:bldP spid="10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C738D3-67DD-4C45-8E0E-0E0417301E16}"/>
              </a:ext>
            </a:extLst>
          </p:cNvPr>
          <p:cNvSpPr/>
          <p:nvPr/>
        </p:nvSpPr>
        <p:spPr>
          <a:xfrm>
            <a:off x="9202079" y="0"/>
            <a:ext cx="29899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المحور الثالث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أقرأ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92316-406A-4983-8816-B0F0E463A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2" t="26257" r="24524" b="17198"/>
          <a:stretch/>
        </p:blipFill>
        <p:spPr>
          <a:xfrm>
            <a:off x="464024" y="1389144"/>
            <a:ext cx="11044528" cy="5120835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10360C-23AE-4B0F-9808-A39BECBFE496}"/>
              </a:ext>
            </a:extLst>
          </p:cNvPr>
          <p:cNvCxnSpPr>
            <a:cxnSpLocks/>
          </p:cNvCxnSpPr>
          <p:nvPr/>
        </p:nvCxnSpPr>
        <p:spPr>
          <a:xfrm flipH="1">
            <a:off x="1002631" y="2164149"/>
            <a:ext cx="101867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FB6182-85E9-4EC8-B401-6C48E2A5FC39}"/>
              </a:ext>
            </a:extLst>
          </p:cNvPr>
          <p:cNvCxnSpPr>
            <a:cxnSpLocks/>
          </p:cNvCxnSpPr>
          <p:nvPr/>
        </p:nvCxnSpPr>
        <p:spPr>
          <a:xfrm flipH="1">
            <a:off x="892918" y="2685039"/>
            <a:ext cx="101867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53C615-CE54-4A99-AC90-D4936A3F51C5}"/>
              </a:ext>
            </a:extLst>
          </p:cNvPr>
          <p:cNvCxnSpPr>
            <a:cxnSpLocks/>
          </p:cNvCxnSpPr>
          <p:nvPr/>
        </p:nvCxnSpPr>
        <p:spPr>
          <a:xfrm flipH="1">
            <a:off x="892919" y="3285540"/>
            <a:ext cx="101867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B0CF17-5E50-489B-8E3D-8FB5DABD6FA1}"/>
              </a:ext>
            </a:extLst>
          </p:cNvPr>
          <p:cNvCxnSpPr>
            <a:cxnSpLocks/>
          </p:cNvCxnSpPr>
          <p:nvPr/>
        </p:nvCxnSpPr>
        <p:spPr>
          <a:xfrm flipH="1">
            <a:off x="892918" y="3776860"/>
            <a:ext cx="101867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0B8A8F-82E3-45E8-AD9C-7279902C05EB}"/>
              </a:ext>
            </a:extLst>
          </p:cNvPr>
          <p:cNvCxnSpPr>
            <a:cxnSpLocks/>
          </p:cNvCxnSpPr>
          <p:nvPr/>
        </p:nvCxnSpPr>
        <p:spPr>
          <a:xfrm flipH="1">
            <a:off x="790029" y="4773146"/>
            <a:ext cx="101867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9C952E-9446-4A5A-B98E-F5490B09C11B}"/>
              </a:ext>
            </a:extLst>
          </p:cNvPr>
          <p:cNvCxnSpPr>
            <a:cxnSpLocks/>
          </p:cNvCxnSpPr>
          <p:nvPr/>
        </p:nvCxnSpPr>
        <p:spPr>
          <a:xfrm flipH="1">
            <a:off x="6095999" y="5332704"/>
            <a:ext cx="509337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AE80B54-5F99-4DC7-9279-1ECFBA1D3525}"/>
              </a:ext>
            </a:extLst>
          </p:cNvPr>
          <p:cNvSpPr/>
          <p:nvPr/>
        </p:nvSpPr>
        <p:spPr>
          <a:xfrm>
            <a:off x="307535" y="473765"/>
            <a:ext cx="46602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كتاب الطالب الجزء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ص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121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AA8010-9D53-4E0C-81CE-8BDA548D73DB}"/>
              </a:ext>
            </a:extLst>
          </p:cNvPr>
          <p:cNvSpPr/>
          <p:nvPr/>
        </p:nvSpPr>
        <p:spPr>
          <a:xfrm>
            <a:off x="4967785" y="65705"/>
            <a:ext cx="251118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6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ar-AE" sz="8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الْجُزُر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09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3E89D-C2B6-40A1-979C-BF9AA4941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8" t="17766" r="24156" b="9255"/>
          <a:stretch/>
        </p:blipFill>
        <p:spPr>
          <a:xfrm>
            <a:off x="575481" y="842367"/>
            <a:ext cx="11041038" cy="5691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FA17800-9BDB-4F1E-9E5D-8497A3ACF60F}"/>
              </a:ext>
            </a:extLst>
          </p:cNvPr>
          <p:cNvSpPr/>
          <p:nvPr/>
        </p:nvSpPr>
        <p:spPr>
          <a:xfrm>
            <a:off x="3302758" y="3534771"/>
            <a:ext cx="1050878" cy="64227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3185D7-F52F-42CE-8D2B-6F9E41AC1587}"/>
              </a:ext>
            </a:extLst>
          </p:cNvPr>
          <p:cNvSpPr/>
          <p:nvPr/>
        </p:nvSpPr>
        <p:spPr>
          <a:xfrm>
            <a:off x="0" y="35710"/>
            <a:ext cx="12191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لاحظ الخريطة يا بطل واستنتج موقع جزيرة صيربني ياس وجزيرة داس :</a:t>
            </a:r>
            <a:endParaRPr kumimoji="0" lang="en-US" sz="20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8F6A020-CEFC-4AF7-81C6-653DA1098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473" y="3673386"/>
            <a:ext cx="3905163" cy="2407333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BD29BB49-2E80-4AC3-AF91-5A274EDA2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39" y="3063747"/>
            <a:ext cx="799513" cy="799513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7CEC7E33-9146-4BDB-93F2-0CD326929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58" y="1938018"/>
            <a:ext cx="799513" cy="79951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0D6474F-BDD2-4AB8-A517-50D49B3B47EF}"/>
              </a:ext>
            </a:extLst>
          </p:cNvPr>
          <p:cNvSpPr/>
          <p:nvPr/>
        </p:nvSpPr>
        <p:spPr>
          <a:xfrm>
            <a:off x="4065058" y="2498101"/>
            <a:ext cx="783564" cy="468476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6110EC-A677-454E-B9C8-C5F1DAF75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834" y="935225"/>
            <a:ext cx="2862095" cy="166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10FA3D-D5A2-4953-A907-D5FFCF35F100}"/>
              </a:ext>
            </a:extLst>
          </p:cNvPr>
          <p:cNvSpPr/>
          <p:nvPr/>
        </p:nvSpPr>
        <p:spPr>
          <a:xfrm>
            <a:off x="913714" y="3088611"/>
            <a:ext cx="22076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محمية طبيعية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C39C2-9D3A-414B-A702-C695793182D0}"/>
              </a:ext>
            </a:extLst>
          </p:cNvPr>
          <p:cNvSpPr/>
          <p:nvPr/>
        </p:nvSpPr>
        <p:spPr>
          <a:xfrm>
            <a:off x="462145" y="1082413"/>
            <a:ext cx="503535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ميناء لتصدير النفط والغاز الطبيعي 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9691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B32EEA3-3DC8-486D-8D2C-E3F7A265F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31" t="8857" r="3044" b="17403"/>
          <a:stretch/>
        </p:blipFill>
        <p:spPr>
          <a:xfrm>
            <a:off x="2593075" y="337782"/>
            <a:ext cx="9253182" cy="6182435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BA0B7C-8C19-42C9-80E3-13D619F26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5583" y="5156091"/>
            <a:ext cx="2737379" cy="184773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691AF14-27E4-4CF4-9314-DCD1BA5AB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743" y="1890418"/>
            <a:ext cx="2424752" cy="38279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EEAF88-9F54-4A1A-B5DC-663058885F44}"/>
              </a:ext>
            </a:extLst>
          </p:cNvPr>
          <p:cNvSpPr/>
          <p:nvPr/>
        </p:nvSpPr>
        <p:spPr>
          <a:xfrm>
            <a:off x="0" y="262426"/>
            <a:ext cx="2770495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شاهد واستنتج أهمية جزيرة     صير بني ياس   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جزيرة صير بني ياس">
            <a:hlinkClick r:id="" action="ppaction://media"/>
            <a:extLst>
              <a:ext uri="{FF2B5EF4-FFF2-40B4-BE49-F238E27FC236}">
                <a16:creationId xmlns:a16="http://schemas.microsoft.com/office/drawing/2014/main" id="{1D255325-7566-4804-B628-B166815FDB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49714" y="1055568"/>
            <a:ext cx="6598550" cy="4746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489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عنصر نائب للتاريخ 1">
            <a:extLst>
              <a:ext uri="{FF2B5EF4-FFF2-40B4-BE49-F238E27FC236}">
                <a16:creationId xmlns:a16="http://schemas.microsoft.com/office/drawing/2014/main" id="{7638470E-7E1E-4637-9015-CA092F21D87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118725" y="2222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236975-88F2-4B46-9B58-2F0EDCCC38A9}" type="datetime1">
              <a:rPr kumimoji="0" lang="en-GB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06/02/2022</a:t>
            </a:fld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C0D5DF7-3D32-44EB-B564-EE9F19B95FEB}"/>
              </a:ext>
            </a:extLst>
          </p:cNvPr>
          <p:cNvSpPr/>
          <p:nvPr/>
        </p:nvSpPr>
        <p:spPr>
          <a:xfrm>
            <a:off x="169863" y="100013"/>
            <a:ext cx="11866562" cy="6645275"/>
          </a:xfrm>
          <a:prstGeom prst="rect">
            <a:avLst/>
          </a:prstGeom>
          <a:noFill/>
          <a:ln w="57150" cap="rnd" cmpd="sng" algn="ctr">
            <a:solidFill>
              <a:srgbClr val="146194"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76805" name="Picture 2" descr="logo">
            <a:extLst>
              <a:ext uri="{FF2B5EF4-FFF2-40B4-BE49-F238E27FC236}">
                <a16:creationId xmlns:a16="http://schemas.microsoft.com/office/drawing/2014/main" id="{5AA86EA1-D6DD-4843-826E-F9844C32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873" y="4084760"/>
            <a:ext cx="5715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">
            <a:extLst>
              <a:ext uri="{FF2B5EF4-FFF2-40B4-BE49-F238E27FC236}">
                <a16:creationId xmlns:a16="http://schemas.microsoft.com/office/drawing/2014/main" id="{36051E9B-958E-49A1-8FA3-4008E085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513" y="2623120"/>
            <a:ext cx="3552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7">
            <a:extLst>
              <a:ext uri="{FF2B5EF4-FFF2-40B4-BE49-F238E27FC236}">
                <a16:creationId xmlns:a16="http://schemas.microsoft.com/office/drawing/2014/main" id="{93917C2B-E869-462C-B463-43FE7B64A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97" y="2811850"/>
            <a:ext cx="3638430" cy="39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اللقاء التدريبي الخاص بواجهة كويزز - Quizizz">
            <a:extLst>
              <a:ext uri="{FF2B5EF4-FFF2-40B4-BE49-F238E27FC236}">
                <a16:creationId xmlns:a16="http://schemas.microsoft.com/office/drawing/2014/main" id="{FB8F4CC7-6485-48D0-9484-CCC7B86B0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57" y="1389825"/>
            <a:ext cx="4522812" cy="23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7E6CC9-16C0-40FB-B913-0DFC0145EDC9}"/>
              </a:ext>
            </a:extLst>
          </p:cNvPr>
          <p:cNvSpPr/>
          <p:nvPr/>
        </p:nvSpPr>
        <p:spPr>
          <a:xfrm>
            <a:off x="3808293" y="3328475"/>
            <a:ext cx="5524269" cy="76944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EB3B5A"/>
            </a:solidFill>
            <a:prstDash val="solid"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/>
                <a:sym typeface="Arial"/>
              </a:rPr>
              <a:t>https://quizizz.com/join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0C3836-DCC6-4C0E-BBA6-FD3027D9DD82}"/>
              </a:ext>
            </a:extLst>
          </p:cNvPr>
          <p:cNvSpPr/>
          <p:nvPr/>
        </p:nvSpPr>
        <p:spPr>
          <a:xfrm>
            <a:off x="8583236" y="238247"/>
            <a:ext cx="345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تأشيرة الخروج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56301A-861E-4E2C-89BB-68C0AD9DDA08}"/>
              </a:ext>
            </a:extLst>
          </p:cNvPr>
          <p:cNvSpPr/>
          <p:nvPr/>
        </p:nvSpPr>
        <p:spPr>
          <a:xfrm>
            <a:off x="1295268" y="328261"/>
            <a:ext cx="69749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highlight>
                  <a:srgbClr val="000080"/>
                </a:highligh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حان وقت المتعة والتشويق يا أبطال 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highlight>
                <a:srgbClr val="000080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2AA12C-3F6E-41ED-83E2-FBF73E1CFE6A}"/>
              </a:ext>
            </a:extLst>
          </p:cNvPr>
          <p:cNvSpPr txBox="1"/>
          <p:nvPr/>
        </p:nvSpPr>
        <p:spPr>
          <a:xfrm>
            <a:off x="3717604" y="5848089"/>
            <a:ext cx="5120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ighlight>
                  <a:srgbClr val="00FF00"/>
                </a:highlight>
              </a:rPr>
              <a:t>https://quizizz.com/admin/quiz/61fcc63f7aaee2001d299fa2/alkhsas-altbyaaya-thalth</a:t>
            </a:r>
          </a:p>
        </p:txBody>
      </p:sp>
    </p:spTree>
    <p:extLst>
      <p:ext uri="{BB962C8B-B14F-4D97-AF65-F5344CB8AC3E}">
        <p14:creationId xmlns:p14="http://schemas.microsoft.com/office/powerpoint/2010/main" val="3154643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 flying in the air with smoke coming out of it&#10;&#10;Description automatically generated">
            <a:extLst>
              <a:ext uri="{FF2B5EF4-FFF2-40B4-BE49-F238E27FC236}">
                <a16:creationId xmlns:a16="http://schemas.microsoft.com/office/drawing/2014/main" id="{40C70C69-F16F-4FC7-9942-82D0C8F6DE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1605DE-198F-4A3D-949C-DDED04796119}"/>
              </a:ext>
            </a:extLst>
          </p:cNvPr>
          <p:cNvSpPr/>
          <p:nvPr/>
        </p:nvSpPr>
        <p:spPr>
          <a:xfrm>
            <a:off x="3231409" y="1878069"/>
            <a:ext cx="572918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/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إلى اللقاء يا أصدقائي أتمنى أنكم استمتعم بدرسنا لليوم 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98242-2CA9-4A9F-9B41-CD0BA79BF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3"/>
          <a:stretch/>
        </p:blipFill>
        <p:spPr>
          <a:xfrm>
            <a:off x="0" y="0"/>
            <a:ext cx="76435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FD828F-041E-4266-867C-B7AACF3FA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6000" l="4585" r="95415">
                        <a14:foregroundMark x1="6304" y1="12400" x2="7450" y2="51200"/>
                        <a14:foregroundMark x1="5158" y1="50200" x2="4585" y2="65400"/>
                        <a14:foregroundMark x1="4585" y1="65400" x2="15759" y2="67200"/>
                        <a14:foregroundMark x1="15759" y1="67200" x2="16905" y2="67200"/>
                        <a14:foregroundMark x1="49570" y1="89000" x2="48997" y2="55800"/>
                        <a14:foregroundMark x1="30659" y1="92000" x2="39828" y2="86400"/>
                        <a14:foregroundMark x1="39828" y1="86400" x2="42693" y2="79400"/>
                        <a14:foregroundMark x1="42693" y1="79400" x2="53295" y2="76000"/>
                        <a14:foregroundMark x1="53295" y1="76000" x2="56734" y2="82800"/>
                        <a14:foregroundMark x1="56734" y1="82800" x2="64183" y2="88400"/>
                        <a14:foregroundMark x1="64183" y1="88400" x2="64470" y2="88400"/>
                        <a14:foregroundMark x1="77077" y1="93800" x2="69628" y2="88200"/>
                        <a14:foregroundMark x1="69628" y1="88200" x2="56734" y2="86800"/>
                        <a14:foregroundMark x1="56734" y1="86800" x2="45272" y2="90400"/>
                        <a14:foregroundMark x1="77077" y1="95400" x2="63610" y2="94400"/>
                        <a14:foregroundMark x1="63610" y1="94400" x2="53009" y2="97800"/>
                        <a14:foregroundMark x1="53009" y1="97800" x2="40688" y2="99200"/>
                        <a14:foregroundMark x1="40688" y1="99200" x2="30372" y2="96000"/>
                        <a14:foregroundMark x1="30372" y1="96000" x2="32665" y2="92400"/>
                        <a14:foregroundMark x1="49857" y1="71000" x2="62178" y2="57400"/>
                        <a14:foregroundMark x1="62178" y1="57400" x2="72779" y2="54000"/>
                        <a14:foregroundMark x1="72779" y1="54000" x2="83095" y2="54800"/>
                        <a14:foregroundMark x1="63897" y1="65800" x2="95415" y2="63600"/>
                        <a14:foregroundMark x1="5444" y1="68200" x2="55587" y2="68600"/>
                        <a14:foregroundMark x1="95702" y1="51200" x2="93410" y2="34200"/>
                        <a14:foregroundMark x1="93696" y1="16800" x2="79083" y2="12000"/>
                        <a14:foregroundMark x1="79083" y1="12000" x2="65043" y2="10000"/>
                        <a14:foregroundMark x1="65043" y1="10000" x2="30086" y2="14200"/>
                        <a14:foregroundMark x1="45559" y1="8400" x2="48424" y2="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>
            <a:off x="7643570" y="31468"/>
            <a:ext cx="4548430" cy="6826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553317-A3CE-4E4C-B603-3F9F73F4D5CC}"/>
              </a:ext>
            </a:extLst>
          </p:cNvPr>
          <p:cNvSpPr/>
          <p:nvPr/>
        </p:nvSpPr>
        <p:spPr>
          <a:xfrm>
            <a:off x="7869599" y="1382603"/>
            <a:ext cx="3895009" cy="3436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اللَّهُمَّ إِنَّا نَعُوذُ بِكَ مِنَ الْبَرَصِ، وَالْجُنُونِ، وَالْجُذَامِ، وَمِنْ سَيِّئِ الأَسْقَامِ</a:t>
            </a:r>
            <a:br>
              <a:rPr kumimoji="0" lang="ar-AE" sz="2531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</a:br>
            <a:endParaRPr kumimoji="0" lang="ar-AE" sz="2531" b="0" i="0" u="none" strike="noStrike" kern="1200" cap="none" spc="0" normalizeH="0" baseline="0" noProof="0" dirty="0">
              <a:ln>
                <a:noFill/>
              </a:ln>
              <a:solidFill>
                <a:srgbClr val="6A6A6A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5785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BFAE4E-44AC-4930-B8AB-1FFBE216EC86}"/>
              </a:ext>
            </a:extLst>
          </p:cNvPr>
          <p:cNvSpPr/>
          <p:nvPr/>
        </p:nvSpPr>
        <p:spPr>
          <a:xfrm>
            <a:off x="3862114" y="287715"/>
            <a:ext cx="3962400" cy="2574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8576" tIns="19289" rIns="38576" bIns="19289" anchor="b">
            <a:normAutofit fontScale="92500" lnSpcReduction="10000"/>
          </a:bodyPr>
          <a:lstStyle/>
          <a:p>
            <a:pPr marL="0" marR="0" lvl="0" indent="0" algn="ctr" defTabSz="6858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شكراً لكل طلابي الرائعين على إلتزامهم بموعد الحصة 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نتيجة بحث الصور عن ملتزمون يا وطن">
            <a:hlinkClick r:id="rId2"/>
            <a:extLst>
              <a:ext uri="{FF2B5EF4-FFF2-40B4-BE49-F238E27FC236}">
                <a16:creationId xmlns:a16="http://schemas.microsoft.com/office/drawing/2014/main" id="{5995A96C-CA29-48F6-853C-FB4A2E07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51619" r="57500"/>
          <a:stretch>
            <a:fillRect/>
          </a:stretch>
        </p:blipFill>
        <p:spPr bwMode="auto">
          <a:xfrm>
            <a:off x="8623842" y="4210727"/>
            <a:ext cx="3638629" cy="2647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5CAC2-8E7D-4DFA-9627-DA052022F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12103" r="16454" b="5903"/>
          <a:stretch/>
        </p:blipFill>
        <p:spPr>
          <a:xfrm>
            <a:off x="336135" y="0"/>
            <a:ext cx="3261330" cy="2987762"/>
          </a:xfrm>
          <a:prstGeom prst="rect">
            <a:avLst/>
          </a:prstGeom>
        </p:spPr>
      </p:pic>
      <p:pic>
        <p:nvPicPr>
          <p:cNvPr id="3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2A1F0E52-2214-4A14-A1BE-F4E09BAEDA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4540" b="9703"/>
          <a:stretch/>
        </p:blipFill>
        <p:spPr>
          <a:xfrm>
            <a:off x="8089164" y="112814"/>
            <a:ext cx="3996820" cy="3995360"/>
          </a:xfrm>
          <a:prstGeom prst="rect">
            <a:avLst/>
          </a:prstGeom>
        </p:spPr>
      </p:pic>
      <p:pic>
        <p:nvPicPr>
          <p:cNvPr id="8" name="Picture 7" descr="A person wearing a mask&#10;&#10;Description automatically generated">
            <a:extLst>
              <a:ext uri="{FF2B5EF4-FFF2-40B4-BE49-F238E27FC236}">
                <a16:creationId xmlns:a16="http://schemas.microsoft.com/office/drawing/2014/main" id="{DA42DBDD-EDA6-43E8-9DEC-7DBF943722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35249" b="50000"/>
          <a:stretch/>
        </p:blipFill>
        <p:spPr>
          <a:xfrm>
            <a:off x="4229859" y="2862640"/>
            <a:ext cx="3962400" cy="3995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304CE3-DF8D-455B-AA4F-6B8C6ACBF1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-485573" y="2862640"/>
            <a:ext cx="4609774" cy="399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65611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D80C66-2A84-4D43-8534-A27EBF3D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C733EBF-DA3D-4479-9B27-B15A355D2CB4}"/>
              </a:ext>
            </a:extLst>
          </p:cNvPr>
          <p:cNvSpPr/>
          <p:nvPr/>
        </p:nvSpPr>
        <p:spPr>
          <a:xfrm>
            <a:off x="5054995" y="4235635"/>
            <a:ext cx="2254479" cy="1517123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1" name="Picture 50" descr="A close up of a clip&#10;&#10;Description automatically generated">
            <a:extLst>
              <a:ext uri="{FF2B5EF4-FFF2-40B4-BE49-F238E27FC236}">
                <a16:creationId xmlns:a16="http://schemas.microsoft.com/office/drawing/2014/main" id="{8F5715CB-9C88-44E7-9E0D-84B2E17BB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509209" y="564175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50C20E3-D6F4-4480-B5E8-483EE5148C07}"/>
              </a:ext>
            </a:extLst>
          </p:cNvPr>
          <p:cNvSpPr/>
          <p:nvPr/>
        </p:nvSpPr>
        <p:spPr>
          <a:xfrm>
            <a:off x="1240906" y="4231777"/>
            <a:ext cx="2254479" cy="1517123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9" name="Picture 48" descr="A close up of a clip&#10;&#10;Description automatically generated">
            <a:extLst>
              <a:ext uri="{FF2B5EF4-FFF2-40B4-BE49-F238E27FC236}">
                <a16:creationId xmlns:a16="http://schemas.microsoft.com/office/drawing/2014/main" id="{F3F39B34-E96C-43ED-B8C5-23F1DE09B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95118" y="5637895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D813A67-1EAF-4D2D-AACC-0D5327D59FB9}"/>
              </a:ext>
            </a:extLst>
          </p:cNvPr>
          <p:cNvSpPr/>
          <p:nvPr/>
        </p:nvSpPr>
        <p:spPr>
          <a:xfrm>
            <a:off x="1214182" y="1392343"/>
            <a:ext cx="2254479" cy="1517123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 descr="A close up of a clip&#10;&#10;Description automatically generated">
            <a:extLst>
              <a:ext uri="{FF2B5EF4-FFF2-40B4-BE49-F238E27FC236}">
                <a16:creationId xmlns:a16="http://schemas.microsoft.com/office/drawing/2014/main" id="{F025BCDD-5410-45DD-87FA-5DF4DC99D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68394" y="2798462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AA6548-3E67-40CA-B39D-EC0A96A1036D}"/>
              </a:ext>
            </a:extLst>
          </p:cNvPr>
          <p:cNvSpPr/>
          <p:nvPr/>
        </p:nvSpPr>
        <p:spPr>
          <a:xfrm>
            <a:off x="5131315" y="1373201"/>
            <a:ext cx="2254479" cy="1517123"/>
          </a:xfrm>
          <a:prstGeom prst="rect">
            <a:avLst/>
          </a:prstGeom>
          <a:noFill/>
          <a:ln w="38100">
            <a:solidFill>
              <a:srgbClr val="E0B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5" name="Picture 44" descr="A close up of a clip&#10;&#10;Description automatically generated">
            <a:extLst>
              <a:ext uri="{FF2B5EF4-FFF2-40B4-BE49-F238E27FC236}">
                <a16:creationId xmlns:a16="http://schemas.microsoft.com/office/drawing/2014/main" id="{46ED4CB0-FC4C-47FA-98F1-98EB1EB83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495070" y="277811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743C78-77B7-45D6-A608-F7B17A39891F}"/>
              </a:ext>
            </a:extLst>
          </p:cNvPr>
          <p:cNvSpPr/>
          <p:nvPr/>
        </p:nvSpPr>
        <p:spPr>
          <a:xfrm>
            <a:off x="8916115" y="1381073"/>
            <a:ext cx="2254479" cy="1517123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2" name="Picture 41" descr="A close up of a clip&#10;&#10;Description automatically generated">
            <a:extLst>
              <a:ext uri="{FF2B5EF4-FFF2-40B4-BE49-F238E27FC236}">
                <a16:creationId xmlns:a16="http://schemas.microsoft.com/office/drawing/2014/main" id="{7B3EBB21-6B84-4BEC-A4B7-F31C2BE42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70327" y="2787191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759D93E1-2798-4514-A8EE-917ECF83D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9275057" y="1415095"/>
            <a:ext cx="1483011" cy="1446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32A8F-FB9C-4AC7-8D49-377DB8B3D819}"/>
              </a:ext>
            </a:extLst>
          </p:cNvPr>
          <p:cNvSpPr txBox="1"/>
          <p:nvPr/>
        </p:nvSpPr>
        <p:spPr>
          <a:xfrm>
            <a:off x="10815353" y="2673397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8CA8C-FFB3-456B-A5C1-073B4223DD4F}"/>
              </a:ext>
            </a:extLst>
          </p:cNvPr>
          <p:cNvSpPr txBox="1"/>
          <p:nvPr/>
        </p:nvSpPr>
        <p:spPr>
          <a:xfrm>
            <a:off x="8523060" y="2952112"/>
            <a:ext cx="2326531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الالتزام بالوقت المحدد للحصص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5AE80-55EF-4A79-8A40-A92012EC5489}"/>
              </a:ext>
            </a:extLst>
          </p:cNvPr>
          <p:cNvSpPr txBox="1"/>
          <p:nvPr/>
        </p:nvSpPr>
        <p:spPr>
          <a:xfrm>
            <a:off x="7012425" y="2740739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F0398-E6CA-4A9F-9D7D-FC6DE19E57AC}"/>
              </a:ext>
            </a:extLst>
          </p:cNvPr>
          <p:cNvSpPr txBox="1"/>
          <p:nvPr/>
        </p:nvSpPr>
        <p:spPr>
          <a:xfrm>
            <a:off x="4859144" y="3094557"/>
            <a:ext cx="209384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التفاعل الإيجابي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F4AC8-5108-491E-A705-1D1C4F5F69EF}"/>
              </a:ext>
            </a:extLst>
          </p:cNvPr>
          <p:cNvSpPr txBox="1"/>
          <p:nvPr/>
        </p:nvSpPr>
        <p:spPr>
          <a:xfrm>
            <a:off x="3137167" y="2640436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EB0869-E002-4BD7-8F44-152B8075F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581576" y="1441423"/>
            <a:ext cx="1503917" cy="13507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3C07C9-F0EC-4F24-8541-542ACF9D3A34}"/>
              </a:ext>
            </a:extLst>
          </p:cNvPr>
          <p:cNvSpPr txBox="1"/>
          <p:nvPr/>
        </p:nvSpPr>
        <p:spPr>
          <a:xfrm>
            <a:off x="668393" y="3140572"/>
            <a:ext cx="253254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أنتبه للدرس جيدا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E0660-1100-448F-9282-0D7D86146CF1}"/>
              </a:ext>
            </a:extLst>
          </p:cNvPr>
          <p:cNvSpPr txBox="1"/>
          <p:nvPr/>
        </p:nvSpPr>
        <p:spPr>
          <a:xfrm>
            <a:off x="3196047" y="5543613"/>
            <a:ext cx="33888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1D91F-88F9-4BEC-83B8-AB9E7B453D5F}"/>
              </a:ext>
            </a:extLst>
          </p:cNvPr>
          <p:cNvSpPr txBox="1"/>
          <p:nvPr/>
        </p:nvSpPr>
        <p:spPr>
          <a:xfrm>
            <a:off x="997085" y="5843184"/>
            <a:ext cx="2093843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عدم فتح الكاميرا أو تصوير الشاشة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7" name="صورة 10">
            <a:extLst>
              <a:ext uri="{FF2B5EF4-FFF2-40B4-BE49-F238E27FC236}">
                <a16:creationId xmlns:a16="http://schemas.microsoft.com/office/drawing/2014/main" id="{BE1FE0D5-6844-4128-B033-0124E99706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78" y="4393098"/>
            <a:ext cx="1235551" cy="12355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C07CE5-3169-477B-8306-4B5850F5D96E}"/>
              </a:ext>
            </a:extLst>
          </p:cNvPr>
          <p:cNvSpPr txBox="1"/>
          <p:nvPr/>
        </p:nvSpPr>
        <p:spPr>
          <a:xfrm>
            <a:off x="4936860" y="5846466"/>
            <a:ext cx="1955176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عدم فتح المايكرفون بدون إذن المعلمة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35" name="صورة 11">
            <a:extLst>
              <a:ext uri="{FF2B5EF4-FFF2-40B4-BE49-F238E27FC236}">
                <a16:creationId xmlns:a16="http://schemas.microsoft.com/office/drawing/2014/main" id="{B42FAFF8-ECC0-4061-838A-B662E9610C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472430" y="4283507"/>
            <a:ext cx="1419607" cy="13507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430D2-1477-4E27-8FDB-948DB3C1D662}"/>
              </a:ext>
            </a:extLst>
          </p:cNvPr>
          <p:cNvSpPr/>
          <p:nvPr/>
        </p:nvSpPr>
        <p:spPr>
          <a:xfrm>
            <a:off x="8871551" y="4280455"/>
            <a:ext cx="2254479" cy="1517123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7" name="Picture 36" descr="A close up of a clip&#10;&#10;Description automatically generated">
            <a:extLst>
              <a:ext uri="{FF2B5EF4-FFF2-40B4-BE49-F238E27FC236}">
                <a16:creationId xmlns:a16="http://schemas.microsoft.com/office/drawing/2014/main" id="{C6143364-BF9A-4085-81FC-02058BAC2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25763" y="568657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D90121-1D09-4E35-9469-C2FB0405ED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0287" y="4414017"/>
            <a:ext cx="1272559" cy="127255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7DC199-9404-4702-B5A4-723EEDA6CF56}"/>
              </a:ext>
            </a:extLst>
          </p:cNvPr>
          <p:cNvSpPr txBox="1"/>
          <p:nvPr/>
        </p:nvSpPr>
        <p:spPr>
          <a:xfrm>
            <a:off x="10823983" y="5614140"/>
            <a:ext cx="404463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FFD0A-BB16-490E-BB83-688B29F84E32}"/>
              </a:ext>
            </a:extLst>
          </p:cNvPr>
          <p:cNvSpPr txBox="1"/>
          <p:nvPr/>
        </p:nvSpPr>
        <p:spPr>
          <a:xfrm>
            <a:off x="8511946" y="6054988"/>
            <a:ext cx="231966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أستأذن قبل الإجابة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6FCD5B-F782-4902-88A8-907A790FC3AB}"/>
              </a:ext>
            </a:extLst>
          </p:cNvPr>
          <p:cNvSpPr txBox="1"/>
          <p:nvPr/>
        </p:nvSpPr>
        <p:spPr>
          <a:xfrm>
            <a:off x="7005373" y="5549065"/>
            <a:ext cx="33888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5</a:t>
            </a:r>
          </a:p>
        </p:txBody>
      </p:sp>
      <p:pic>
        <p:nvPicPr>
          <p:cNvPr id="55" name="Picture 54" descr="A picture containing table&#10;&#10;Description automatically generated">
            <a:extLst>
              <a:ext uri="{FF2B5EF4-FFF2-40B4-BE49-F238E27FC236}">
                <a16:creationId xmlns:a16="http://schemas.microsoft.com/office/drawing/2014/main" id="{60C7D60B-8BD4-4418-964D-05BDA5BEEB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261" y="1499503"/>
            <a:ext cx="1229667" cy="122966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DE925B-54C1-4F8A-9FE8-D276B43F6BA3}"/>
              </a:ext>
            </a:extLst>
          </p:cNvPr>
          <p:cNvSpPr/>
          <p:nvPr/>
        </p:nvSpPr>
        <p:spPr>
          <a:xfrm>
            <a:off x="2687856" y="162865"/>
            <a:ext cx="5955364" cy="1202518"/>
          </a:xfrm>
          <a:prstGeom prst="rect">
            <a:avLst/>
          </a:prstGeom>
        </p:spPr>
        <p:txBody>
          <a:bodyPr wrap="none" lIns="108847" tIns="54424" rIns="108847" bIns="54424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قواعد التعلم الذكي </a:t>
            </a:r>
          </a:p>
        </p:txBody>
      </p:sp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86472A-5A3F-488C-AA09-C3B666D76C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7" b="90000" l="10000" r="90500">
                        <a14:foregroundMark x1="26500" y1="9833" x2="26500" y2="9833"/>
                        <a14:foregroundMark x1="25667" y1="13500" x2="24333" y2="19833"/>
                        <a14:foregroundMark x1="90333" y1="55667" x2="90333" y2="55667"/>
                        <a14:foregroundMark x1="90333" y1="71833" x2="90333" y2="71833"/>
                        <a14:foregroundMark x1="90500" y1="24500" x2="90500" y2="24500"/>
                        <a14:foregroundMark x1="31500" y1="13667" x2="31500" y2="1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60" y="-94551"/>
            <a:ext cx="1788299" cy="17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31744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BAD76-5B8E-4CEE-8665-FE779C4D9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4" y="1860826"/>
            <a:ext cx="6717392" cy="44369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046173" y="2217572"/>
            <a:ext cx="5612093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حان وقت المراجعة يا أبطال 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15" y="2660110"/>
            <a:ext cx="3823755" cy="3343114"/>
          </a:xfrm>
          <a:prstGeom prst="rect">
            <a:avLst/>
          </a:prstGeom>
        </p:spPr>
      </p:pic>
      <p:pic>
        <p:nvPicPr>
          <p:cNvPr id="3" name="Picture 2" descr="A butterfly on a black surface&#10;&#10;Description automatically generated with medium confidence">
            <a:extLst>
              <a:ext uri="{FF2B5EF4-FFF2-40B4-BE49-F238E27FC236}">
                <a16:creationId xmlns:a16="http://schemas.microsoft.com/office/drawing/2014/main" id="{99E63BD1-1DB2-4F27-B8BB-2FABAC922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4296">
            <a:off x="993974" y="3750208"/>
            <a:ext cx="1538062" cy="14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per Mario Bros. Theme Song">
            <a:hlinkClick r:id="" action="ppaction://media"/>
            <a:extLst>
              <a:ext uri="{FF2B5EF4-FFF2-40B4-BE49-F238E27FC236}">
                <a16:creationId xmlns:a16="http://schemas.microsoft.com/office/drawing/2014/main" id="{01873FE9-3E01-4678-A9A8-7EFDCFB41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1875" y="492472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6CC16F0-B0EF-4AA7-90C3-A0EA2F70F5CA}"/>
              </a:ext>
            </a:extLst>
          </p:cNvPr>
          <p:cNvSpPr/>
          <p:nvPr/>
        </p:nvSpPr>
        <p:spPr>
          <a:xfrm>
            <a:off x="9539554" y="4921597"/>
            <a:ext cx="187102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تصميم: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زينة المرزوقي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BDBBD9-15D7-4731-9B6D-92739E85CED7}"/>
              </a:ext>
            </a:extLst>
          </p:cNvPr>
          <p:cNvSpPr/>
          <p:nvPr/>
        </p:nvSpPr>
        <p:spPr>
          <a:xfrm>
            <a:off x="5144202" y="911572"/>
            <a:ext cx="34227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سوبر ماريو</a:t>
            </a:r>
            <a:endParaRPr kumimoji="0" lang="en-US" sz="8000" b="0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3BA686-A844-41FD-B9AE-D9E43422ECDD}"/>
              </a:ext>
            </a:extLst>
          </p:cNvPr>
          <p:cNvSpPr/>
          <p:nvPr/>
        </p:nvSpPr>
        <p:spPr>
          <a:xfrm>
            <a:off x="9539554" y="5063319"/>
            <a:ext cx="1871025" cy="812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59C172-B14B-499E-B395-E12AA13453FF}"/>
              </a:ext>
            </a:extLst>
          </p:cNvPr>
          <p:cNvSpPr/>
          <p:nvPr/>
        </p:nvSpPr>
        <p:spPr>
          <a:xfrm>
            <a:off x="3794078" y="5063319"/>
            <a:ext cx="914400" cy="2183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1943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5793DA6-B42F-445E-8484-DA81918C77A6}"/>
              </a:ext>
            </a:extLst>
          </p:cNvPr>
          <p:cNvSpPr/>
          <p:nvPr/>
        </p:nvSpPr>
        <p:spPr>
          <a:xfrm>
            <a:off x="3584655" y="287041"/>
            <a:ext cx="58544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اختر رقم للإنتقال للسؤال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pic>
        <p:nvPicPr>
          <p:cNvPr id="42" name="Picture 41">
            <a:hlinkClick r:id="rId2" action="ppaction://hlinksldjump"/>
            <a:extLst>
              <a:ext uri="{FF2B5EF4-FFF2-40B4-BE49-F238E27FC236}">
                <a16:creationId xmlns:a16="http://schemas.microsoft.com/office/drawing/2014/main" id="{FAB4413B-39E5-412D-A163-306A3DD08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6" y="1739872"/>
            <a:ext cx="1408298" cy="1511939"/>
          </a:xfrm>
          <a:prstGeom prst="rect">
            <a:avLst/>
          </a:prstGeom>
        </p:spPr>
      </p:pic>
      <p:pic>
        <p:nvPicPr>
          <p:cNvPr id="43" name="Picture 42">
            <a:hlinkClick r:id="rId4" action="ppaction://hlinksldjump"/>
            <a:extLst>
              <a:ext uri="{FF2B5EF4-FFF2-40B4-BE49-F238E27FC236}">
                <a16:creationId xmlns:a16="http://schemas.microsoft.com/office/drawing/2014/main" id="{20794F7D-ACB1-4F53-8682-48043B4D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14" y="1738506"/>
            <a:ext cx="1408298" cy="1511939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  <a:extLst>
              <a:ext uri="{FF2B5EF4-FFF2-40B4-BE49-F238E27FC236}">
                <a16:creationId xmlns:a16="http://schemas.microsoft.com/office/drawing/2014/main" id="{017DE352-443B-4078-9412-702417EF6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45" y="3541202"/>
            <a:ext cx="1408298" cy="1518036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118186A8-F1F5-4A43-8A46-F3D42102F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07" y="3539836"/>
            <a:ext cx="1408298" cy="15180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8B5821-7436-4BA2-8D32-31687CA107E6}"/>
              </a:ext>
            </a:extLst>
          </p:cNvPr>
          <p:cNvSpPr/>
          <p:nvPr/>
        </p:nvSpPr>
        <p:spPr>
          <a:xfrm>
            <a:off x="10397015" y="3725839"/>
            <a:ext cx="1408298" cy="34119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rgbClr val="EC2975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rgbClr val="EC2975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lorful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2F3787"/>
      </a:lt2>
      <a:accent1>
        <a:srgbClr val="8854D0"/>
      </a:accent1>
      <a:accent2>
        <a:srgbClr val="EB3B5A"/>
      </a:accent2>
      <a:accent3>
        <a:srgbClr val="FA8536"/>
      </a:accent3>
      <a:accent4>
        <a:srgbClr val="1389E4"/>
      </a:accent4>
      <a:accent5>
        <a:srgbClr val="0FB9B1"/>
      </a:accent5>
      <a:accent6>
        <a:srgbClr val="BD89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الأساس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6.xml><?xml version="1.0" encoding="utf-8"?>
<a:theme xmlns:a="http://schemas.openxmlformats.org/drawingml/2006/main" name="ho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swirgez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Custom 3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575</Words>
  <Application>Microsoft Office PowerPoint</Application>
  <PresentationFormat>Widescreen</PresentationFormat>
  <Paragraphs>112</Paragraphs>
  <Slides>39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39</vt:i4>
      </vt:variant>
    </vt:vector>
  </HeadingPairs>
  <TitlesOfParts>
    <vt:vector size="70" baseType="lpstr">
      <vt:lpstr>Arial</vt:lpstr>
      <vt:lpstr>Arvo</vt:lpstr>
      <vt:lpstr>Bodoni</vt:lpstr>
      <vt:lpstr>Calibri</vt:lpstr>
      <vt:lpstr>Calibri Light</vt:lpstr>
      <vt:lpstr>Catamaran</vt:lpstr>
      <vt:lpstr>Century Gothic</vt:lpstr>
      <vt:lpstr>Corbel</vt:lpstr>
      <vt:lpstr>Josefin Slab SemiBold</vt:lpstr>
      <vt:lpstr>Lato</vt:lpstr>
      <vt:lpstr>Montserrat</vt:lpstr>
      <vt:lpstr>Patrick Hand</vt:lpstr>
      <vt:lpstr>Sakkal Majalla</vt:lpstr>
      <vt:lpstr>Simplified Arabic</vt:lpstr>
      <vt:lpstr>TraditionalArabic-Bold</vt:lpstr>
      <vt:lpstr>Tw Cen MT</vt:lpstr>
      <vt:lpstr>字魂20号-石头体</vt:lpstr>
      <vt:lpstr>Office Theme</vt:lpstr>
      <vt:lpstr>1_Office Theme</vt:lpstr>
      <vt:lpstr>White</vt:lpstr>
      <vt:lpstr>Colorful </vt:lpstr>
      <vt:lpstr>الأساس</vt:lpstr>
      <vt:lpstr>home</vt:lpstr>
      <vt:lpstr>End of Course Jeopardy XL by Slidesgo</vt:lpstr>
      <vt:lpstr>4_Office Theme</vt:lpstr>
      <vt:lpstr>2_Office Theme</vt:lpstr>
      <vt:lpstr>سمة Office</vt:lpstr>
      <vt:lpstr>1_سمة Office</vt:lpstr>
      <vt:lpstr>2_سمة Office</vt:lpstr>
      <vt:lpstr>3_Office Theme</vt:lpstr>
      <vt:lpstr>1_End of Course Jeopardy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نيره بن معدن</dc:creator>
  <cp:lastModifiedBy>نيره بن معدن</cp:lastModifiedBy>
  <cp:revision>30</cp:revision>
  <dcterms:created xsi:type="dcterms:W3CDTF">2022-02-02T19:48:41Z</dcterms:created>
  <dcterms:modified xsi:type="dcterms:W3CDTF">2022-02-06T13:48:26Z</dcterms:modified>
</cp:coreProperties>
</file>