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65" r:id="rId7"/>
    <p:sldId id="267" r:id="rId8"/>
    <p:sldId id="268" r:id="rId9"/>
    <p:sldId id="295" r:id="rId10"/>
    <p:sldId id="278" r:id="rId11"/>
    <p:sldId id="309" r:id="rId12"/>
    <p:sldId id="313" r:id="rId13"/>
    <p:sldId id="312" r:id="rId14"/>
    <p:sldId id="310" r:id="rId15"/>
    <p:sldId id="311" r:id="rId16"/>
    <p:sldId id="258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986675-E148-4494-BA80-82A4DE8EB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896A86-AD77-4A9E-8E10-C2C4D86D2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84A68-7EB0-47EB-8E33-A3D30D7D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9EFEB6-C806-4A0B-87A8-7DC74895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AA83A8-3DE0-4A97-8A84-58D20385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5F0D6-30BA-4B24-B7DA-C86A7B16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3EFFDF-4A43-44EB-AA19-21DEACC2E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690EF9-CE8E-4C1D-BC10-3819FFC3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8F41C7-CE5F-496F-B545-13B36ABB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609C06-6E03-47F7-822B-1ACEDC9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E1E18E-BAE0-47E9-AED1-04E570E4B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DDF293-B0B4-44DD-88F5-0485E7F4A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331B37-A8D0-47C7-B8DE-5101AF03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FDE41-4B62-437F-BB32-A38F3B1D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42074F-2842-475E-9883-DF283C7E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FBE41-3320-46C1-A2B1-2D0B8F35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77D009-CBBA-4278-B356-C7AEE9906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89810-F176-48A4-9C93-18B95FBF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2C0FA3-DDA4-47F7-9736-FF990590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F7C35-D85F-43A9-96D1-AD76E3C1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3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7A68-8BC4-42B5-B577-142051BD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45E64C-1752-4EC2-98DD-CF265C4E2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9385AF-2B15-4F5C-958A-5DF6C151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D7A60E-3185-4619-87E3-BF290010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5DF667-2886-43E1-85AC-4CBCEAD1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B8F608-489B-4942-81E3-60D67DB7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4B278B-820E-43C4-871F-F6DAF3BFD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8C1C7-2DE7-485B-B1DD-364C5BB9E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A5D5A0-D9B6-45BF-B2AF-F33EA9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B49502-3D50-4D57-93E1-E13216B8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3EAAF7-6BB3-4484-A4BA-B7A9F7BC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3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72424-9679-4662-85CA-04FDD6B4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5AEF6E-7643-48D1-BAB6-D5E75753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13EE46-F649-4475-AEDE-946C86B10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D6AD4C-4158-4C63-A693-38F371832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F0BCE8-4B5A-45C8-87C2-E018CFCD5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B1BB457-D6D8-447A-BFE6-DF2052A5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686FEF7-3F89-45F0-B366-5C95881A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AA6BA8-B3BF-4B79-839E-9999DC09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9E17F-6B66-413A-8C02-F5F29B76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CDFD43-425A-4D47-B5D6-4423E54F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5B4D02-37D3-4D0C-A598-FFE30F39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E6C2CA-5FD6-4E86-8766-64A7918F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49F5E1-3E63-4859-BE8D-C8E13F5B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020D27-269A-4D0E-8C53-DF11DC49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AAB3BA-F1D6-4486-92AE-E515343C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423EB-77A7-4902-B009-B8823D64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9639AE-B79E-4BE2-B454-A72BE12E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710382-2C3D-4B5C-B397-F392850B8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674E02-313F-4240-AEF0-3364B90B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2D0867-7AEA-4C64-B371-D5450FA8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20C958-2215-43B6-9D01-59F5EF85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AB5E0-273D-45F8-80DC-7B559409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9D372C-D632-4B9A-A74B-573012B3E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D78D7B-5551-446A-837E-37DA375F4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792451-2646-48CC-BF4D-7E05B41B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273CB9-3B8E-4CDA-A418-D10EF3B6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8E4573-AC38-4764-B56A-6B174447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8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32DA24-951A-4A37-9C2E-257C80D2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FC62AE-1B5B-4924-B54D-B1194FF00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248A9-6669-46BD-8DC4-CB751C6F3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7166A-64FB-4FC9-8C5E-1186994123C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5BC800-897E-412D-8D83-7AF83EBF6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5C863A-8D29-4FF8-B1EC-ED0D79FAA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4524-2411-43C8-8834-9667F0641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1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5.svg"/><Relationship Id="rId4" Type="http://schemas.openxmlformats.org/officeDocument/2006/relationships/image" Target="../media/image37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Present_simple_and_present_continuous/Present_Simple_vs_Present_Continuous_bv1700jq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D77FAB2-5FAC-4AAE-9746-D0EF827A3264}"/>
              </a:ext>
            </a:extLst>
          </p:cNvPr>
          <p:cNvSpPr/>
          <p:nvPr/>
        </p:nvSpPr>
        <p:spPr>
          <a:xfrm>
            <a:off x="379827" y="422031"/>
            <a:ext cx="11422967" cy="60209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Blank Invitation, Envelope Background For PowerPoint - Education PPT  Templates">
            <a:extLst>
              <a:ext uri="{FF2B5EF4-FFF2-40B4-BE49-F238E27FC236}">
                <a16:creationId xmlns:a16="http://schemas.microsoft.com/office/drawing/2014/main" xmlns="" id="{A908835A-DCFA-4FAB-ABBA-39E8A175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08" y="904728"/>
            <a:ext cx="8975188" cy="50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xmlns="" id="{F1FA8B28-0080-4678-9527-0AF837DAA1AC}"/>
              </a:ext>
            </a:extLst>
          </p:cNvPr>
          <p:cNvSpPr>
            <a:spLocks noGrp="1"/>
          </p:cNvSpPr>
          <p:nvPr/>
        </p:nvSpPr>
        <p:spPr>
          <a:xfrm>
            <a:off x="2933210" y="2653971"/>
            <a:ext cx="6316200" cy="2590800"/>
          </a:xfrm>
          <a:custGeom>
            <a:avLst/>
            <a:gdLst>
              <a:gd name="connsiteX0" fmla="*/ 0 w 12263956"/>
              <a:gd name="connsiteY0" fmla="*/ 0 h 2688079"/>
              <a:gd name="connsiteX1" fmla="*/ 216079 w 12263956"/>
              <a:gd name="connsiteY1" fmla="*/ 0 h 2688079"/>
              <a:gd name="connsiteX2" fmla="*/ 922717 w 12263956"/>
              <a:gd name="connsiteY2" fmla="*/ 0 h 2688079"/>
              <a:gd name="connsiteX3" fmla="*/ 1751994 w 12263956"/>
              <a:gd name="connsiteY3" fmla="*/ 0 h 2688079"/>
              <a:gd name="connsiteX4" fmla="*/ 1968073 w 12263956"/>
              <a:gd name="connsiteY4" fmla="*/ 0 h 2688079"/>
              <a:gd name="connsiteX5" fmla="*/ 2184152 w 12263956"/>
              <a:gd name="connsiteY5" fmla="*/ 0 h 2688079"/>
              <a:gd name="connsiteX6" fmla="*/ 2400231 w 12263956"/>
              <a:gd name="connsiteY6" fmla="*/ 0 h 2688079"/>
              <a:gd name="connsiteX7" fmla="*/ 2984229 w 12263956"/>
              <a:gd name="connsiteY7" fmla="*/ 0 h 2688079"/>
              <a:gd name="connsiteX8" fmla="*/ 3813506 w 12263956"/>
              <a:gd name="connsiteY8" fmla="*/ 0 h 2688079"/>
              <a:gd name="connsiteX9" fmla="*/ 4397504 w 12263956"/>
              <a:gd name="connsiteY9" fmla="*/ 0 h 2688079"/>
              <a:gd name="connsiteX10" fmla="*/ 5226781 w 12263956"/>
              <a:gd name="connsiteY10" fmla="*/ 0 h 2688079"/>
              <a:gd name="connsiteX11" fmla="*/ 5933419 w 12263956"/>
              <a:gd name="connsiteY11" fmla="*/ 0 h 2688079"/>
              <a:gd name="connsiteX12" fmla="*/ 6762696 w 12263956"/>
              <a:gd name="connsiteY12" fmla="*/ 0 h 2688079"/>
              <a:gd name="connsiteX13" fmla="*/ 6978775 w 12263956"/>
              <a:gd name="connsiteY13" fmla="*/ 0 h 2688079"/>
              <a:gd name="connsiteX14" fmla="*/ 7194854 w 12263956"/>
              <a:gd name="connsiteY14" fmla="*/ 0 h 2688079"/>
              <a:gd name="connsiteX15" fmla="*/ 7901492 w 12263956"/>
              <a:gd name="connsiteY15" fmla="*/ 0 h 2688079"/>
              <a:gd name="connsiteX16" fmla="*/ 8485490 w 12263956"/>
              <a:gd name="connsiteY16" fmla="*/ 0 h 2688079"/>
              <a:gd name="connsiteX17" fmla="*/ 8824208 w 12263956"/>
              <a:gd name="connsiteY17" fmla="*/ 0 h 2688079"/>
              <a:gd name="connsiteX18" fmla="*/ 9530846 w 12263956"/>
              <a:gd name="connsiteY18" fmla="*/ 0 h 2688079"/>
              <a:gd name="connsiteX19" fmla="*/ 10114844 w 12263956"/>
              <a:gd name="connsiteY19" fmla="*/ 0 h 2688079"/>
              <a:gd name="connsiteX20" fmla="*/ 10944121 w 12263956"/>
              <a:gd name="connsiteY20" fmla="*/ 0 h 2688079"/>
              <a:gd name="connsiteX21" fmla="*/ 11282840 w 12263956"/>
              <a:gd name="connsiteY21" fmla="*/ 0 h 2688079"/>
              <a:gd name="connsiteX22" fmla="*/ 12263956 w 12263956"/>
              <a:gd name="connsiteY22" fmla="*/ 0 h 2688079"/>
              <a:gd name="connsiteX23" fmla="*/ 12263956 w 12263956"/>
              <a:gd name="connsiteY23" fmla="*/ 456973 h 2688079"/>
              <a:gd name="connsiteX24" fmla="*/ 12263956 w 12263956"/>
              <a:gd name="connsiteY24" fmla="*/ 940828 h 2688079"/>
              <a:gd name="connsiteX25" fmla="*/ 12263956 w 12263956"/>
              <a:gd name="connsiteY25" fmla="*/ 1397801 h 2688079"/>
              <a:gd name="connsiteX26" fmla="*/ 12263956 w 12263956"/>
              <a:gd name="connsiteY26" fmla="*/ 1935417 h 2688079"/>
              <a:gd name="connsiteX27" fmla="*/ 12263956 w 12263956"/>
              <a:gd name="connsiteY27" fmla="*/ 2688079 h 2688079"/>
              <a:gd name="connsiteX28" fmla="*/ 11802598 w 12263956"/>
              <a:gd name="connsiteY28" fmla="*/ 2688079 h 2688079"/>
              <a:gd name="connsiteX29" fmla="*/ 11586518 w 12263956"/>
              <a:gd name="connsiteY29" fmla="*/ 2688079 h 2688079"/>
              <a:gd name="connsiteX30" fmla="*/ 11002521 w 12263956"/>
              <a:gd name="connsiteY30" fmla="*/ 2688079 h 2688079"/>
              <a:gd name="connsiteX31" fmla="*/ 10418523 w 12263956"/>
              <a:gd name="connsiteY31" fmla="*/ 2688079 h 2688079"/>
              <a:gd name="connsiteX32" fmla="*/ 9711885 w 12263956"/>
              <a:gd name="connsiteY32" fmla="*/ 2688079 h 2688079"/>
              <a:gd name="connsiteX33" fmla="*/ 9005248 w 12263956"/>
              <a:gd name="connsiteY33" fmla="*/ 2688079 h 2688079"/>
              <a:gd name="connsiteX34" fmla="*/ 8298610 w 12263956"/>
              <a:gd name="connsiteY34" fmla="*/ 2688079 h 2688079"/>
              <a:gd name="connsiteX35" fmla="*/ 7959891 w 12263956"/>
              <a:gd name="connsiteY35" fmla="*/ 2688079 h 2688079"/>
              <a:gd name="connsiteX36" fmla="*/ 7253254 w 12263956"/>
              <a:gd name="connsiteY36" fmla="*/ 2688079 h 2688079"/>
              <a:gd name="connsiteX37" fmla="*/ 6669256 w 12263956"/>
              <a:gd name="connsiteY37" fmla="*/ 2688079 h 2688079"/>
              <a:gd name="connsiteX38" fmla="*/ 5839979 w 12263956"/>
              <a:gd name="connsiteY38" fmla="*/ 2688079 h 2688079"/>
              <a:gd name="connsiteX39" fmla="*/ 5501260 w 12263956"/>
              <a:gd name="connsiteY39" fmla="*/ 2688079 h 2688079"/>
              <a:gd name="connsiteX40" fmla="*/ 5039902 w 12263956"/>
              <a:gd name="connsiteY40" fmla="*/ 2688079 h 2688079"/>
              <a:gd name="connsiteX41" fmla="*/ 4823823 w 12263956"/>
              <a:gd name="connsiteY41" fmla="*/ 2688079 h 2688079"/>
              <a:gd name="connsiteX42" fmla="*/ 3994546 w 12263956"/>
              <a:gd name="connsiteY42" fmla="*/ 2688079 h 2688079"/>
              <a:gd name="connsiteX43" fmla="*/ 3287908 w 12263956"/>
              <a:gd name="connsiteY43" fmla="*/ 2688079 h 2688079"/>
              <a:gd name="connsiteX44" fmla="*/ 2949189 w 12263956"/>
              <a:gd name="connsiteY44" fmla="*/ 2688079 h 2688079"/>
              <a:gd name="connsiteX45" fmla="*/ 2365192 w 12263956"/>
              <a:gd name="connsiteY45" fmla="*/ 2688079 h 2688079"/>
              <a:gd name="connsiteX46" fmla="*/ 1658554 w 12263956"/>
              <a:gd name="connsiteY46" fmla="*/ 2688079 h 2688079"/>
              <a:gd name="connsiteX47" fmla="*/ 829277 w 12263956"/>
              <a:gd name="connsiteY47" fmla="*/ 2688079 h 2688079"/>
              <a:gd name="connsiteX48" fmla="*/ 0 w 12263956"/>
              <a:gd name="connsiteY48" fmla="*/ 2688079 h 2688079"/>
              <a:gd name="connsiteX49" fmla="*/ 0 w 12263956"/>
              <a:gd name="connsiteY49" fmla="*/ 2204225 h 2688079"/>
              <a:gd name="connsiteX50" fmla="*/ 0 w 12263956"/>
              <a:gd name="connsiteY50" fmla="*/ 1639728 h 2688079"/>
              <a:gd name="connsiteX51" fmla="*/ 0 w 12263956"/>
              <a:gd name="connsiteY51" fmla="*/ 1182755 h 2688079"/>
              <a:gd name="connsiteX52" fmla="*/ 0 w 12263956"/>
              <a:gd name="connsiteY52" fmla="*/ 672020 h 2688079"/>
              <a:gd name="connsiteX53" fmla="*/ 0 w 12263956"/>
              <a:gd name="connsiteY53" fmla="*/ 0 h 26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263956" h="2688079" fill="none" extrusionOk="0">
                <a:moveTo>
                  <a:pt x="0" y="0"/>
                </a:moveTo>
                <a:cubicBezTo>
                  <a:pt x="90583" y="-16486"/>
                  <a:pt x="113624" y="19168"/>
                  <a:pt x="216079" y="0"/>
                </a:cubicBezTo>
                <a:cubicBezTo>
                  <a:pt x="318534" y="-19168"/>
                  <a:pt x="771402" y="17048"/>
                  <a:pt x="922717" y="0"/>
                </a:cubicBezTo>
                <a:cubicBezTo>
                  <a:pt x="1074032" y="-17048"/>
                  <a:pt x="1446762" y="30670"/>
                  <a:pt x="1751994" y="0"/>
                </a:cubicBezTo>
                <a:cubicBezTo>
                  <a:pt x="2057226" y="-30670"/>
                  <a:pt x="1873484" y="21532"/>
                  <a:pt x="1968073" y="0"/>
                </a:cubicBezTo>
                <a:cubicBezTo>
                  <a:pt x="2062662" y="-21532"/>
                  <a:pt x="2139749" y="2411"/>
                  <a:pt x="2184152" y="0"/>
                </a:cubicBezTo>
                <a:cubicBezTo>
                  <a:pt x="2228555" y="-2411"/>
                  <a:pt x="2345446" y="13424"/>
                  <a:pt x="2400231" y="0"/>
                </a:cubicBezTo>
                <a:cubicBezTo>
                  <a:pt x="2455016" y="-13424"/>
                  <a:pt x="2781165" y="19927"/>
                  <a:pt x="2984229" y="0"/>
                </a:cubicBezTo>
                <a:cubicBezTo>
                  <a:pt x="3187293" y="-19927"/>
                  <a:pt x="3616228" y="34627"/>
                  <a:pt x="3813506" y="0"/>
                </a:cubicBezTo>
                <a:cubicBezTo>
                  <a:pt x="4010784" y="-34627"/>
                  <a:pt x="4271288" y="32021"/>
                  <a:pt x="4397504" y="0"/>
                </a:cubicBezTo>
                <a:cubicBezTo>
                  <a:pt x="4523720" y="-32021"/>
                  <a:pt x="4885996" y="77582"/>
                  <a:pt x="5226781" y="0"/>
                </a:cubicBezTo>
                <a:cubicBezTo>
                  <a:pt x="5567566" y="-77582"/>
                  <a:pt x="5704270" y="43132"/>
                  <a:pt x="5933419" y="0"/>
                </a:cubicBezTo>
                <a:cubicBezTo>
                  <a:pt x="6162568" y="-43132"/>
                  <a:pt x="6389173" y="31875"/>
                  <a:pt x="6762696" y="0"/>
                </a:cubicBezTo>
                <a:cubicBezTo>
                  <a:pt x="7136219" y="-31875"/>
                  <a:pt x="6898416" y="4025"/>
                  <a:pt x="6978775" y="0"/>
                </a:cubicBezTo>
                <a:cubicBezTo>
                  <a:pt x="7059134" y="-4025"/>
                  <a:pt x="7147311" y="15579"/>
                  <a:pt x="7194854" y="0"/>
                </a:cubicBezTo>
                <a:cubicBezTo>
                  <a:pt x="7242397" y="-15579"/>
                  <a:pt x="7608647" y="32940"/>
                  <a:pt x="7901492" y="0"/>
                </a:cubicBezTo>
                <a:cubicBezTo>
                  <a:pt x="8194337" y="-32940"/>
                  <a:pt x="8365323" y="3381"/>
                  <a:pt x="8485490" y="0"/>
                </a:cubicBezTo>
                <a:cubicBezTo>
                  <a:pt x="8605657" y="-3381"/>
                  <a:pt x="8716361" y="11059"/>
                  <a:pt x="8824208" y="0"/>
                </a:cubicBezTo>
                <a:cubicBezTo>
                  <a:pt x="8932055" y="-11059"/>
                  <a:pt x="9369235" y="38104"/>
                  <a:pt x="9530846" y="0"/>
                </a:cubicBezTo>
                <a:cubicBezTo>
                  <a:pt x="9692457" y="-38104"/>
                  <a:pt x="9894387" y="61249"/>
                  <a:pt x="10114844" y="0"/>
                </a:cubicBezTo>
                <a:cubicBezTo>
                  <a:pt x="10335301" y="-61249"/>
                  <a:pt x="10608048" y="66189"/>
                  <a:pt x="10944121" y="0"/>
                </a:cubicBezTo>
                <a:cubicBezTo>
                  <a:pt x="11280194" y="-66189"/>
                  <a:pt x="11165921" y="13065"/>
                  <a:pt x="11282840" y="0"/>
                </a:cubicBezTo>
                <a:cubicBezTo>
                  <a:pt x="11399759" y="-13065"/>
                  <a:pt x="11884119" y="85576"/>
                  <a:pt x="12263956" y="0"/>
                </a:cubicBezTo>
                <a:cubicBezTo>
                  <a:pt x="12318187" y="207704"/>
                  <a:pt x="12248960" y="354755"/>
                  <a:pt x="12263956" y="456973"/>
                </a:cubicBezTo>
                <a:cubicBezTo>
                  <a:pt x="12278952" y="559191"/>
                  <a:pt x="12246440" y="840217"/>
                  <a:pt x="12263956" y="940828"/>
                </a:cubicBezTo>
                <a:cubicBezTo>
                  <a:pt x="12281472" y="1041439"/>
                  <a:pt x="12243956" y="1259680"/>
                  <a:pt x="12263956" y="1397801"/>
                </a:cubicBezTo>
                <a:cubicBezTo>
                  <a:pt x="12283956" y="1535922"/>
                  <a:pt x="12223638" y="1737818"/>
                  <a:pt x="12263956" y="1935417"/>
                </a:cubicBezTo>
                <a:cubicBezTo>
                  <a:pt x="12304274" y="2133016"/>
                  <a:pt x="12229219" y="2377762"/>
                  <a:pt x="12263956" y="2688079"/>
                </a:cubicBezTo>
                <a:cubicBezTo>
                  <a:pt x="12074618" y="2719882"/>
                  <a:pt x="11940305" y="2683354"/>
                  <a:pt x="11802598" y="2688079"/>
                </a:cubicBezTo>
                <a:cubicBezTo>
                  <a:pt x="11664891" y="2692804"/>
                  <a:pt x="11638219" y="2683191"/>
                  <a:pt x="11586518" y="2688079"/>
                </a:cubicBezTo>
                <a:cubicBezTo>
                  <a:pt x="11534817" y="2692967"/>
                  <a:pt x="11151863" y="2671095"/>
                  <a:pt x="11002521" y="2688079"/>
                </a:cubicBezTo>
                <a:cubicBezTo>
                  <a:pt x="10853179" y="2705063"/>
                  <a:pt x="10700850" y="2647500"/>
                  <a:pt x="10418523" y="2688079"/>
                </a:cubicBezTo>
                <a:cubicBezTo>
                  <a:pt x="10136196" y="2728658"/>
                  <a:pt x="9875957" y="2609439"/>
                  <a:pt x="9711885" y="2688079"/>
                </a:cubicBezTo>
                <a:cubicBezTo>
                  <a:pt x="9547813" y="2766719"/>
                  <a:pt x="9237404" y="2643039"/>
                  <a:pt x="9005248" y="2688079"/>
                </a:cubicBezTo>
                <a:cubicBezTo>
                  <a:pt x="8773092" y="2733119"/>
                  <a:pt x="8499041" y="2671405"/>
                  <a:pt x="8298610" y="2688079"/>
                </a:cubicBezTo>
                <a:cubicBezTo>
                  <a:pt x="8098179" y="2704753"/>
                  <a:pt x="8045418" y="2671172"/>
                  <a:pt x="7959891" y="2688079"/>
                </a:cubicBezTo>
                <a:cubicBezTo>
                  <a:pt x="7874364" y="2704986"/>
                  <a:pt x="7576904" y="2645868"/>
                  <a:pt x="7253254" y="2688079"/>
                </a:cubicBezTo>
                <a:cubicBezTo>
                  <a:pt x="6929604" y="2730290"/>
                  <a:pt x="6837871" y="2638060"/>
                  <a:pt x="6669256" y="2688079"/>
                </a:cubicBezTo>
                <a:cubicBezTo>
                  <a:pt x="6500641" y="2738098"/>
                  <a:pt x="6224448" y="2624022"/>
                  <a:pt x="5839979" y="2688079"/>
                </a:cubicBezTo>
                <a:cubicBezTo>
                  <a:pt x="5455510" y="2752136"/>
                  <a:pt x="5607094" y="2658888"/>
                  <a:pt x="5501260" y="2688079"/>
                </a:cubicBezTo>
                <a:cubicBezTo>
                  <a:pt x="5395426" y="2717270"/>
                  <a:pt x="5216667" y="2635145"/>
                  <a:pt x="5039902" y="2688079"/>
                </a:cubicBezTo>
                <a:cubicBezTo>
                  <a:pt x="4863137" y="2741013"/>
                  <a:pt x="4925051" y="2664064"/>
                  <a:pt x="4823823" y="2688079"/>
                </a:cubicBezTo>
                <a:cubicBezTo>
                  <a:pt x="4722595" y="2712094"/>
                  <a:pt x="4270375" y="2622329"/>
                  <a:pt x="3994546" y="2688079"/>
                </a:cubicBezTo>
                <a:cubicBezTo>
                  <a:pt x="3718717" y="2753829"/>
                  <a:pt x="3502901" y="2606763"/>
                  <a:pt x="3287908" y="2688079"/>
                </a:cubicBezTo>
                <a:cubicBezTo>
                  <a:pt x="3072915" y="2769395"/>
                  <a:pt x="3082654" y="2654486"/>
                  <a:pt x="2949189" y="2688079"/>
                </a:cubicBezTo>
                <a:cubicBezTo>
                  <a:pt x="2815724" y="2721672"/>
                  <a:pt x="2542243" y="2684209"/>
                  <a:pt x="2365192" y="2688079"/>
                </a:cubicBezTo>
                <a:cubicBezTo>
                  <a:pt x="2188141" y="2691949"/>
                  <a:pt x="1888278" y="2626477"/>
                  <a:pt x="1658554" y="2688079"/>
                </a:cubicBezTo>
                <a:cubicBezTo>
                  <a:pt x="1428830" y="2749681"/>
                  <a:pt x="1231069" y="2656579"/>
                  <a:pt x="829277" y="2688079"/>
                </a:cubicBezTo>
                <a:cubicBezTo>
                  <a:pt x="427485" y="2719579"/>
                  <a:pt x="385295" y="2590418"/>
                  <a:pt x="0" y="2688079"/>
                </a:cubicBezTo>
                <a:cubicBezTo>
                  <a:pt x="-22008" y="2524876"/>
                  <a:pt x="7650" y="2335958"/>
                  <a:pt x="0" y="2204225"/>
                </a:cubicBezTo>
                <a:cubicBezTo>
                  <a:pt x="-7650" y="2072492"/>
                  <a:pt x="64746" y="1908490"/>
                  <a:pt x="0" y="1639728"/>
                </a:cubicBezTo>
                <a:cubicBezTo>
                  <a:pt x="-64746" y="1370966"/>
                  <a:pt x="32576" y="1301747"/>
                  <a:pt x="0" y="1182755"/>
                </a:cubicBezTo>
                <a:cubicBezTo>
                  <a:pt x="-32576" y="1063763"/>
                  <a:pt x="52302" y="882680"/>
                  <a:pt x="0" y="672020"/>
                </a:cubicBezTo>
                <a:cubicBezTo>
                  <a:pt x="-52302" y="461360"/>
                  <a:pt x="78471" y="199396"/>
                  <a:pt x="0" y="0"/>
                </a:cubicBezTo>
                <a:close/>
              </a:path>
              <a:path w="12263956" h="2688079" stroke="0" extrusionOk="0">
                <a:moveTo>
                  <a:pt x="0" y="0"/>
                </a:moveTo>
                <a:cubicBezTo>
                  <a:pt x="157660" y="-16749"/>
                  <a:pt x="215110" y="4919"/>
                  <a:pt x="338719" y="0"/>
                </a:cubicBezTo>
                <a:cubicBezTo>
                  <a:pt x="462328" y="-4919"/>
                  <a:pt x="716455" y="7740"/>
                  <a:pt x="1045356" y="0"/>
                </a:cubicBezTo>
                <a:cubicBezTo>
                  <a:pt x="1374257" y="-7740"/>
                  <a:pt x="1374089" y="30264"/>
                  <a:pt x="1506715" y="0"/>
                </a:cubicBezTo>
                <a:cubicBezTo>
                  <a:pt x="1639341" y="-30264"/>
                  <a:pt x="2036355" y="82926"/>
                  <a:pt x="2213352" y="0"/>
                </a:cubicBezTo>
                <a:cubicBezTo>
                  <a:pt x="2390349" y="-82926"/>
                  <a:pt x="2386841" y="15576"/>
                  <a:pt x="2552071" y="0"/>
                </a:cubicBezTo>
                <a:cubicBezTo>
                  <a:pt x="2717301" y="-15576"/>
                  <a:pt x="2990334" y="57467"/>
                  <a:pt x="3136069" y="0"/>
                </a:cubicBezTo>
                <a:cubicBezTo>
                  <a:pt x="3281804" y="-57467"/>
                  <a:pt x="3406827" y="37900"/>
                  <a:pt x="3474788" y="0"/>
                </a:cubicBezTo>
                <a:cubicBezTo>
                  <a:pt x="3542749" y="-37900"/>
                  <a:pt x="3805500" y="29334"/>
                  <a:pt x="3936146" y="0"/>
                </a:cubicBezTo>
                <a:cubicBezTo>
                  <a:pt x="4066792" y="-29334"/>
                  <a:pt x="4331836" y="17210"/>
                  <a:pt x="4520144" y="0"/>
                </a:cubicBezTo>
                <a:cubicBezTo>
                  <a:pt x="4708452" y="-17210"/>
                  <a:pt x="4672428" y="5739"/>
                  <a:pt x="4736223" y="0"/>
                </a:cubicBezTo>
                <a:cubicBezTo>
                  <a:pt x="4800018" y="-5739"/>
                  <a:pt x="5142532" y="54337"/>
                  <a:pt x="5320221" y="0"/>
                </a:cubicBezTo>
                <a:cubicBezTo>
                  <a:pt x="5497910" y="-54337"/>
                  <a:pt x="5432176" y="6762"/>
                  <a:pt x="5536300" y="0"/>
                </a:cubicBezTo>
                <a:cubicBezTo>
                  <a:pt x="5640424" y="-6762"/>
                  <a:pt x="5824267" y="7955"/>
                  <a:pt x="5997658" y="0"/>
                </a:cubicBezTo>
                <a:cubicBezTo>
                  <a:pt x="6171049" y="-7955"/>
                  <a:pt x="6252005" y="27471"/>
                  <a:pt x="6336377" y="0"/>
                </a:cubicBezTo>
                <a:cubicBezTo>
                  <a:pt x="6420749" y="-27471"/>
                  <a:pt x="6963068" y="45319"/>
                  <a:pt x="7165654" y="0"/>
                </a:cubicBezTo>
                <a:cubicBezTo>
                  <a:pt x="7368240" y="-45319"/>
                  <a:pt x="7580569" y="71983"/>
                  <a:pt x="7872292" y="0"/>
                </a:cubicBezTo>
                <a:cubicBezTo>
                  <a:pt x="8164015" y="-71983"/>
                  <a:pt x="8256380" y="51302"/>
                  <a:pt x="8456290" y="0"/>
                </a:cubicBezTo>
                <a:cubicBezTo>
                  <a:pt x="8656200" y="-51302"/>
                  <a:pt x="8577508" y="22679"/>
                  <a:pt x="8672369" y="0"/>
                </a:cubicBezTo>
                <a:cubicBezTo>
                  <a:pt x="8767230" y="-22679"/>
                  <a:pt x="9167520" y="70956"/>
                  <a:pt x="9379006" y="0"/>
                </a:cubicBezTo>
                <a:cubicBezTo>
                  <a:pt x="9590492" y="-70956"/>
                  <a:pt x="9632483" y="21609"/>
                  <a:pt x="9717725" y="0"/>
                </a:cubicBezTo>
                <a:cubicBezTo>
                  <a:pt x="9802967" y="-21609"/>
                  <a:pt x="10263940" y="45266"/>
                  <a:pt x="10424363" y="0"/>
                </a:cubicBezTo>
                <a:cubicBezTo>
                  <a:pt x="10584786" y="-45266"/>
                  <a:pt x="10989605" y="1734"/>
                  <a:pt x="11253640" y="0"/>
                </a:cubicBezTo>
                <a:cubicBezTo>
                  <a:pt x="11517675" y="-1734"/>
                  <a:pt x="11917797" y="116365"/>
                  <a:pt x="12263956" y="0"/>
                </a:cubicBezTo>
                <a:cubicBezTo>
                  <a:pt x="12320358" y="240934"/>
                  <a:pt x="12245036" y="351383"/>
                  <a:pt x="12263956" y="483854"/>
                </a:cubicBezTo>
                <a:cubicBezTo>
                  <a:pt x="12282876" y="616325"/>
                  <a:pt x="12216042" y="819857"/>
                  <a:pt x="12263956" y="1048351"/>
                </a:cubicBezTo>
                <a:cubicBezTo>
                  <a:pt x="12311870" y="1276845"/>
                  <a:pt x="12225281" y="1361661"/>
                  <a:pt x="12263956" y="1585967"/>
                </a:cubicBezTo>
                <a:cubicBezTo>
                  <a:pt x="12302631" y="1810273"/>
                  <a:pt x="12220568" y="2023381"/>
                  <a:pt x="12263956" y="2177344"/>
                </a:cubicBezTo>
                <a:cubicBezTo>
                  <a:pt x="12307344" y="2331307"/>
                  <a:pt x="12215288" y="2459118"/>
                  <a:pt x="12263956" y="2688079"/>
                </a:cubicBezTo>
                <a:cubicBezTo>
                  <a:pt x="12035917" y="2697655"/>
                  <a:pt x="11979168" y="2646492"/>
                  <a:pt x="11802598" y="2688079"/>
                </a:cubicBezTo>
                <a:cubicBezTo>
                  <a:pt x="11626028" y="2729666"/>
                  <a:pt x="11513505" y="2680501"/>
                  <a:pt x="11341239" y="2688079"/>
                </a:cubicBezTo>
                <a:cubicBezTo>
                  <a:pt x="11168973" y="2695657"/>
                  <a:pt x="10892584" y="2619305"/>
                  <a:pt x="10634602" y="2688079"/>
                </a:cubicBezTo>
                <a:cubicBezTo>
                  <a:pt x="10376620" y="2756853"/>
                  <a:pt x="10193467" y="2663845"/>
                  <a:pt x="9805325" y="2688079"/>
                </a:cubicBezTo>
                <a:cubicBezTo>
                  <a:pt x="9417183" y="2712313"/>
                  <a:pt x="9500720" y="2679263"/>
                  <a:pt x="9343966" y="2688079"/>
                </a:cubicBezTo>
                <a:cubicBezTo>
                  <a:pt x="9187212" y="2696895"/>
                  <a:pt x="9160258" y="2686085"/>
                  <a:pt x="9005248" y="2688079"/>
                </a:cubicBezTo>
                <a:cubicBezTo>
                  <a:pt x="8850238" y="2690073"/>
                  <a:pt x="8499813" y="2671509"/>
                  <a:pt x="8298610" y="2688079"/>
                </a:cubicBezTo>
                <a:cubicBezTo>
                  <a:pt x="8097407" y="2704649"/>
                  <a:pt x="8023852" y="2666523"/>
                  <a:pt x="7837252" y="2688079"/>
                </a:cubicBezTo>
                <a:cubicBezTo>
                  <a:pt x="7650652" y="2709635"/>
                  <a:pt x="7379456" y="2618165"/>
                  <a:pt x="7130614" y="2688079"/>
                </a:cubicBezTo>
                <a:cubicBezTo>
                  <a:pt x="6881772" y="2757993"/>
                  <a:pt x="6925259" y="2683339"/>
                  <a:pt x="6791896" y="2688079"/>
                </a:cubicBezTo>
                <a:cubicBezTo>
                  <a:pt x="6658533" y="2692819"/>
                  <a:pt x="6640927" y="2681762"/>
                  <a:pt x="6575816" y="2688079"/>
                </a:cubicBezTo>
                <a:cubicBezTo>
                  <a:pt x="6510705" y="2694396"/>
                  <a:pt x="6021843" y="2653953"/>
                  <a:pt x="5869179" y="2688079"/>
                </a:cubicBezTo>
                <a:cubicBezTo>
                  <a:pt x="5716515" y="2722205"/>
                  <a:pt x="5374226" y="2660278"/>
                  <a:pt x="5162541" y="2688079"/>
                </a:cubicBezTo>
                <a:cubicBezTo>
                  <a:pt x="4950856" y="2715880"/>
                  <a:pt x="4993572" y="2682403"/>
                  <a:pt x="4946462" y="2688079"/>
                </a:cubicBezTo>
                <a:cubicBezTo>
                  <a:pt x="4899352" y="2693755"/>
                  <a:pt x="4419384" y="2643223"/>
                  <a:pt x="4239825" y="2688079"/>
                </a:cubicBezTo>
                <a:cubicBezTo>
                  <a:pt x="4060266" y="2732935"/>
                  <a:pt x="3643192" y="2652923"/>
                  <a:pt x="3410548" y="2688079"/>
                </a:cubicBezTo>
                <a:cubicBezTo>
                  <a:pt x="3177904" y="2723235"/>
                  <a:pt x="3142857" y="2655037"/>
                  <a:pt x="3071829" y="2688079"/>
                </a:cubicBezTo>
                <a:cubicBezTo>
                  <a:pt x="3000801" y="2721121"/>
                  <a:pt x="2529828" y="2598984"/>
                  <a:pt x="2242552" y="2688079"/>
                </a:cubicBezTo>
                <a:cubicBezTo>
                  <a:pt x="1955276" y="2777174"/>
                  <a:pt x="1979135" y="2661487"/>
                  <a:pt x="1903833" y="2688079"/>
                </a:cubicBezTo>
                <a:cubicBezTo>
                  <a:pt x="1828531" y="2714671"/>
                  <a:pt x="1583000" y="2634054"/>
                  <a:pt x="1442475" y="2688079"/>
                </a:cubicBezTo>
                <a:cubicBezTo>
                  <a:pt x="1301950" y="2742104"/>
                  <a:pt x="1006503" y="2646352"/>
                  <a:pt x="735837" y="2688079"/>
                </a:cubicBezTo>
                <a:cubicBezTo>
                  <a:pt x="465171" y="2729806"/>
                  <a:pt x="564871" y="2684130"/>
                  <a:pt x="519758" y="2688079"/>
                </a:cubicBezTo>
                <a:cubicBezTo>
                  <a:pt x="474645" y="2692028"/>
                  <a:pt x="129391" y="2631971"/>
                  <a:pt x="0" y="2688079"/>
                </a:cubicBezTo>
                <a:cubicBezTo>
                  <a:pt x="-19326" y="2456754"/>
                  <a:pt x="4412" y="2299560"/>
                  <a:pt x="0" y="2177344"/>
                </a:cubicBezTo>
                <a:cubicBezTo>
                  <a:pt x="-4412" y="2055128"/>
                  <a:pt x="57465" y="1841269"/>
                  <a:pt x="0" y="1585967"/>
                </a:cubicBezTo>
                <a:cubicBezTo>
                  <a:pt x="-57465" y="1330665"/>
                  <a:pt x="60969" y="1124939"/>
                  <a:pt x="0" y="994589"/>
                </a:cubicBezTo>
                <a:cubicBezTo>
                  <a:pt x="-60969" y="864239"/>
                  <a:pt x="13583" y="639617"/>
                  <a:pt x="0" y="537616"/>
                </a:cubicBezTo>
                <a:cubicBezTo>
                  <a:pt x="-13583" y="435615"/>
                  <a:pt x="37703" y="127185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our class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4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78" y="156156"/>
            <a:ext cx="11646795" cy="65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51" y="1608004"/>
            <a:ext cx="9582427" cy="24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03" y="701899"/>
            <a:ext cx="9396886" cy="57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0" y="788550"/>
            <a:ext cx="10740325" cy="52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9" y="515808"/>
            <a:ext cx="8746434" cy="58756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6562323" y="4481035"/>
            <a:ext cx="1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Fatima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6585769" y="4913697"/>
            <a:ext cx="1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Ali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6562323" y="5346358"/>
            <a:ext cx="1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Ali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6538877" y="5728366"/>
            <a:ext cx="1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Fatima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4" y="571741"/>
            <a:ext cx="10163588" cy="5455572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2235021" y="3296178"/>
            <a:ext cx="82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I would like to live in the village.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2235021" y="3819398"/>
            <a:ext cx="591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I would like to live a big house.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235020" y="4400135"/>
            <a:ext cx="839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I would like to have a garden in front of my house.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A4B45E-8419-4009-A68D-F7B3ED8EA67E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xmlns="" id="{F5D2E59A-0CE4-4CB4-B278-9DC1C62E4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5398" y="4280986"/>
            <a:ext cx="1092687" cy="2224163"/>
          </a:xfrm>
          <a:prstGeom prst="rect">
            <a:avLst/>
          </a:prstGeom>
        </p:spPr>
      </p:pic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626E878E-8A9D-4E8C-A75F-A338C02C1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4880" y="3770554"/>
            <a:ext cx="1037277" cy="235744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87B9097-2A32-4A5A-8E00-52E1B5136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82134" y="661847"/>
            <a:ext cx="6427735" cy="3283988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xmlns="" id="{B58C74F1-3210-4A50-BC11-1E58FEA6E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6317" y="5215833"/>
            <a:ext cx="1494403" cy="1105093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xmlns="" id="{92598885-A128-49CF-BEDE-3330197BD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7746" y="4258898"/>
            <a:ext cx="1092687" cy="2224163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xmlns="" id="{435AE481-B27F-453F-BF8C-FF8757AF2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57228" y="3748467"/>
            <a:ext cx="1037277" cy="235744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C5B304C2-8A37-4C8B-8615-874551F92E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28665" y="5193747"/>
            <a:ext cx="1494403" cy="1105093"/>
          </a:xfrm>
          <a:prstGeom prst="rect">
            <a:avLst/>
          </a:prstGeom>
        </p:spPr>
      </p:pic>
      <p:pic>
        <p:nvPicPr>
          <p:cNvPr id="10" name="Picture 31">
            <a:extLst>
              <a:ext uri="{FF2B5EF4-FFF2-40B4-BE49-F238E27FC236}">
                <a16:creationId xmlns:a16="http://schemas.microsoft.com/office/drawing/2014/main" xmlns="" id="{784F5182-2774-4544-A28F-25D3C3845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064082" y="4258898"/>
            <a:ext cx="1092687" cy="2224163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xmlns="" id="{A9B30C04-C51D-40D4-84A5-84E274E89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13564" y="3748467"/>
            <a:ext cx="1037277" cy="2357447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xmlns="" id="{D126AFBC-0628-4009-8370-0C7D94612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85001" y="5193747"/>
            <a:ext cx="1494403" cy="1105093"/>
          </a:xfrm>
          <a:prstGeom prst="rect">
            <a:avLst/>
          </a:prstGeom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xmlns="" id="{6A9D96CC-A8B0-4BE7-A60E-24D20F8F1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36430" y="4236812"/>
            <a:ext cx="1092687" cy="2224163"/>
          </a:xfrm>
          <a:prstGeom prst="rect">
            <a:avLst/>
          </a:prstGeom>
        </p:spPr>
      </p:pic>
      <p:pic>
        <p:nvPicPr>
          <p:cNvPr id="14" name="Picture 30">
            <a:extLst>
              <a:ext uri="{FF2B5EF4-FFF2-40B4-BE49-F238E27FC236}">
                <a16:creationId xmlns:a16="http://schemas.microsoft.com/office/drawing/2014/main" xmlns="" id="{4790B657-BF1A-4778-9FD9-1DD43360D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85912" y="3726379"/>
            <a:ext cx="1037277" cy="235744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B0E794E0-DFBD-41AF-9116-B791C09240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57349" y="5171660"/>
            <a:ext cx="1494403" cy="1105093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xmlns="" id="{07410FA8-921A-4B9A-83A7-9741FE3CE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20745" y="4280986"/>
            <a:ext cx="1092687" cy="2224163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xmlns="" id="{10599876-CEE4-4196-ACA7-8E633C16E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70227" y="3770554"/>
            <a:ext cx="1037277" cy="2357447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B3068197-773D-49ED-B7F3-643C4E1086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041664" y="5215833"/>
            <a:ext cx="1494403" cy="1105093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xmlns="" id="{BE2A44AE-9DEC-4003-B385-4BA2158D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93094" y="4258898"/>
            <a:ext cx="1092687" cy="2224163"/>
          </a:xfrm>
          <a:prstGeom prst="rect">
            <a:avLst/>
          </a:prstGeom>
        </p:spPr>
      </p:pic>
      <p:pic>
        <p:nvPicPr>
          <p:cNvPr id="20" name="Picture 30">
            <a:extLst>
              <a:ext uri="{FF2B5EF4-FFF2-40B4-BE49-F238E27FC236}">
                <a16:creationId xmlns:a16="http://schemas.microsoft.com/office/drawing/2014/main" xmlns="" id="{62566200-0E1F-4A00-9022-8C58ED71D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42576" y="3748467"/>
            <a:ext cx="1037277" cy="2357447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xmlns="" id="{2826EB6E-0CCA-4F11-A205-92A15589C1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14013" y="5193747"/>
            <a:ext cx="1494403" cy="1105093"/>
          </a:xfrm>
          <a:prstGeom prst="rect">
            <a:avLst/>
          </a:prstGeom>
        </p:spPr>
      </p:pic>
      <p:pic>
        <p:nvPicPr>
          <p:cNvPr id="22" name="Picture 31">
            <a:extLst>
              <a:ext uri="{FF2B5EF4-FFF2-40B4-BE49-F238E27FC236}">
                <a16:creationId xmlns:a16="http://schemas.microsoft.com/office/drawing/2014/main" xmlns="" id="{7FFE897C-2B41-4B29-81A4-5612640B0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04722" y="4280986"/>
            <a:ext cx="1092687" cy="2224163"/>
          </a:xfrm>
          <a:prstGeom prst="rect">
            <a:avLst/>
          </a:prstGeom>
        </p:spPr>
      </p:pic>
      <p:pic>
        <p:nvPicPr>
          <p:cNvPr id="23" name="Picture 30">
            <a:extLst>
              <a:ext uri="{FF2B5EF4-FFF2-40B4-BE49-F238E27FC236}">
                <a16:creationId xmlns:a16="http://schemas.microsoft.com/office/drawing/2014/main" xmlns="" id="{4AC3F5DB-7915-4C6D-9449-0A5869557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54204" y="3770554"/>
            <a:ext cx="1037277" cy="2357447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xmlns="" id="{A76D0E19-9586-4CC7-B145-16BDCA9DE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325641" y="5215833"/>
            <a:ext cx="1494403" cy="11050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DD83535-C1D3-4E9B-8CB1-1FC3C9F38F92}"/>
              </a:ext>
            </a:extLst>
          </p:cNvPr>
          <p:cNvSpPr/>
          <p:nvPr/>
        </p:nvSpPr>
        <p:spPr>
          <a:xfrm>
            <a:off x="4273807" y="1533051"/>
            <a:ext cx="3578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Attendance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1F00F3-9A97-471A-B820-E0926139A5E7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E1EE371-C786-485B-95E2-41863C1D7ED7}"/>
              </a:ext>
            </a:extLst>
          </p:cNvPr>
          <p:cNvSpPr>
            <a:spLocks noGrp="1"/>
          </p:cNvSpPr>
          <p:nvPr/>
        </p:nvSpPr>
        <p:spPr>
          <a:xfrm>
            <a:off x="3246377" y="1224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alibri Light"/>
              </a:rPr>
              <a:t>Exit ticket ..</a:t>
            </a:r>
            <a:endParaRPr lang="en-US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C052B8-BD7F-4466-B300-AF7BC50A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559141"/>
            <a:ext cx="2683669" cy="2695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437602-AEBE-4131-B71C-F570324719C7}"/>
              </a:ext>
            </a:extLst>
          </p:cNvPr>
          <p:cNvSpPr txBox="1"/>
          <p:nvPr/>
        </p:nvSpPr>
        <p:spPr>
          <a:xfrm>
            <a:off x="2680507" y="2822301"/>
            <a:ext cx="6877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https://www.liveworksheets.com/worksheets/en/English_as_a_Second_Language_(ESL)/</a:t>
            </a:r>
            <a:r>
              <a:rPr lang="en-US" sz="2400" dirty="0" smtClean="0">
                <a:hlinkClick r:id="rId3"/>
              </a:rPr>
              <a:t>Present_simple_and_present_continuous/Present_Simple_vs_Present_Continuous_bv1700jq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78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3F2B83-C095-43CB-B29A-05925A1E78C5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2020-05-27_00-48-52">
            <a:hlinkClick r:id="" action="ppaction://media"/>
            <a:extLst>
              <a:ext uri="{FF2B5EF4-FFF2-40B4-BE49-F238E27FC236}">
                <a16:creationId xmlns:a16="http://schemas.microsoft.com/office/drawing/2014/main" xmlns="" id="{D5FA5AB5-05FF-4878-B376-864FE132D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545" y="143181"/>
            <a:ext cx="487363" cy="4873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282541-2444-4BDE-A14E-E458974B537B}"/>
              </a:ext>
            </a:extLst>
          </p:cNvPr>
          <p:cNvSpPr/>
          <p:nvPr/>
        </p:nvSpPr>
        <p:spPr>
          <a:xfrm>
            <a:off x="4895980" y="966450"/>
            <a:ext cx="109728" cy="5504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A527B5-002A-4E7A-966D-34DA7A425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58" y="554145"/>
            <a:ext cx="2415914" cy="1324279"/>
          </a:xfrm>
          <a:prstGeom prst="rect">
            <a:avLst/>
          </a:prstGeom>
        </p:spPr>
      </p:pic>
      <p:pic>
        <p:nvPicPr>
          <p:cNvPr id="7" name="Picture 4" descr="دولة الامارات by jassmin_ramadan on emaze">
            <a:extLst>
              <a:ext uri="{FF2B5EF4-FFF2-40B4-BE49-F238E27FC236}">
                <a16:creationId xmlns:a16="http://schemas.microsoft.com/office/drawing/2014/main" xmlns="" id="{E0C231BB-9483-45A5-872F-79492EBD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19" y="471979"/>
            <a:ext cx="1630278" cy="1517681"/>
          </a:xfrm>
          <a:prstGeom prst="ellipse">
            <a:avLst/>
          </a:prstGeom>
          <a:ln w="63500" cap="rnd">
            <a:solidFill>
              <a:srgbClr val="FED6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57F8D9-AE21-4132-AD2B-0505F541CE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04" y="420872"/>
            <a:ext cx="1654175" cy="1517681"/>
          </a:xfrm>
          <a:prstGeom prst="ellipse">
            <a:avLst/>
          </a:prstGeom>
          <a:ln w="63500" cap="rnd">
            <a:solidFill>
              <a:srgbClr val="FED6A0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28E66B-D015-4603-B875-D9C49B13B8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24" y="439276"/>
            <a:ext cx="1657761" cy="1492353"/>
          </a:xfrm>
          <a:prstGeom prst="ellipse">
            <a:avLst/>
          </a:prstGeom>
          <a:ln w="63500" cap="rnd">
            <a:solidFill>
              <a:srgbClr val="FED6A0"/>
            </a:solidFill>
          </a:ln>
          <a:effectLst/>
        </p:spPr>
      </p:pic>
      <p:pic>
        <p:nvPicPr>
          <p:cNvPr id="10" name="Picture 8" descr="تعرف على رموز دولة الامارات العربية المتحدة الأكثر شهرة | ماي بيوت">
            <a:extLst>
              <a:ext uri="{FF2B5EF4-FFF2-40B4-BE49-F238E27FC236}">
                <a16:creationId xmlns:a16="http://schemas.microsoft.com/office/drawing/2014/main" xmlns="" id="{50EFC302-0CF4-4B76-BDE1-EB9161E0B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r="18813"/>
          <a:stretch/>
        </p:blipFill>
        <p:spPr bwMode="auto">
          <a:xfrm>
            <a:off x="769106" y="475856"/>
            <a:ext cx="1584334" cy="1547022"/>
          </a:xfrm>
          <a:prstGeom prst="ellipse">
            <a:avLst/>
          </a:prstGeom>
          <a:ln w="76200" cap="rnd">
            <a:solidFill>
              <a:srgbClr val="FED6A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2502C4-0104-4AE4-8C1B-6BF2C9054A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72" y="3175965"/>
            <a:ext cx="2074414" cy="342412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08D9C77-D938-40F1-8BB0-97B8F29B26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32" y="3202470"/>
            <a:ext cx="2270486" cy="347967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D278012-5FF3-4907-BFD8-902955C7A3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79" y="3281772"/>
            <a:ext cx="1820724" cy="340057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17F4EE-6C97-49B6-A1CD-84F50D43B4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93" y="3943965"/>
            <a:ext cx="1406763" cy="766456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32D1DBE-2160-4A7B-AF8B-A855FB6B9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76" y="3944611"/>
            <a:ext cx="1406763" cy="7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A30975-8DF9-48B9-9A39-5F69612D6F2B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919BD9-BE40-4882-9DEA-11E9A7A5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6016" y="-1171522"/>
            <a:ext cx="648256" cy="498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9EEB26-6A7B-411E-B728-C75FA08DC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7" y="2001494"/>
            <a:ext cx="2579517" cy="186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BD9444-5C85-4E81-B92A-31E7E8F6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081" y="2001494"/>
            <a:ext cx="2560357" cy="1869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137414-791E-45CF-A57C-4FC930182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339" y="2001494"/>
            <a:ext cx="2545759" cy="1869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591D31-15AE-485D-B1EB-7DD141F94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56" y="4016535"/>
            <a:ext cx="2579517" cy="189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6D0759-3CC3-4965-A721-7C48B0482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81" y="4016535"/>
            <a:ext cx="2654079" cy="1925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CA7392-BFB1-4CFE-82EB-1457B070D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268" y="4016535"/>
            <a:ext cx="2654080" cy="1949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19B3B8-F71B-4530-9328-888B39B94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8" b="96569" l="9483" r="90733">
                        <a14:foregroundMark x1="35991" y1="6618" x2="48707" y2="8088"/>
                        <a14:foregroundMark x1="48707" y1="8088" x2="60776" y2="6618"/>
                        <a14:foregroundMark x1="60776" y1="6618" x2="60776" y2="6618"/>
                        <a14:foregroundMark x1="48922" y1="35784" x2="49569" y2="48775"/>
                        <a14:foregroundMark x1="18750" y1="79412" x2="32112" y2="87010"/>
                        <a14:foregroundMark x1="32112" y1="87010" x2="47198" y2="87745"/>
                        <a14:foregroundMark x1="47198" y1="87745" x2="67888" y2="84804"/>
                        <a14:foregroundMark x1="39871" y1="91667" x2="54310" y2="91912"/>
                        <a14:foregroundMark x1="54310" y1="91912" x2="70259" y2="87745"/>
                        <a14:foregroundMark x1="70259" y1="87745" x2="80819" y2="80147"/>
                        <a14:foregroundMark x1="43534" y1="96078" x2="54095" y2="96569"/>
                        <a14:foregroundMark x1="9914" y1="37010" x2="9483" y2="66667"/>
                        <a14:foregroundMark x1="89009" y1="42892" x2="90733" y2="55392"/>
                        <a14:foregroundMark x1="90733" y1="55392" x2="89871" y2="59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635" y="736663"/>
            <a:ext cx="2545759" cy="223851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98BD4B83-DBCB-4D76-8BB5-2A7E2221C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3754">
            <a:off x="9942347" y="3205523"/>
            <a:ext cx="1484379" cy="8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50583-4F77-4BCA-8C64-5FE95C3B9C33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0C1267-F652-49F8-B5BE-5731A91BB665}"/>
              </a:ext>
            </a:extLst>
          </p:cNvPr>
          <p:cNvSpPr/>
          <p:nvPr/>
        </p:nvSpPr>
        <p:spPr>
          <a:xfrm>
            <a:off x="1366494" y="831472"/>
            <a:ext cx="7800109" cy="31819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27FD3C3-50C2-4F14-AA03-0C4B43739CF0}"/>
              </a:ext>
            </a:extLst>
          </p:cNvPr>
          <p:cNvSpPr/>
          <p:nvPr/>
        </p:nvSpPr>
        <p:spPr>
          <a:xfrm>
            <a:off x="7249837" y="1303558"/>
            <a:ext cx="1738810" cy="793102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xmlns="" id="{41E405E0-55D9-42B8-A13C-1EBCB72B9C69}"/>
              </a:ext>
            </a:extLst>
          </p:cNvPr>
          <p:cNvSpPr/>
          <p:nvPr/>
        </p:nvSpPr>
        <p:spPr>
          <a:xfrm>
            <a:off x="1620265" y="1319671"/>
            <a:ext cx="1703982" cy="79310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xmlns="" id="{B99E4A84-E6B1-498C-BDF7-6A1EE80C6012}"/>
              </a:ext>
            </a:extLst>
          </p:cNvPr>
          <p:cNvSpPr/>
          <p:nvPr/>
        </p:nvSpPr>
        <p:spPr>
          <a:xfrm>
            <a:off x="3490520" y="1319671"/>
            <a:ext cx="1783497" cy="79310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xmlns="" id="{5ADCE4EB-24E1-4146-8653-DBB09B0DD5E0}"/>
              </a:ext>
            </a:extLst>
          </p:cNvPr>
          <p:cNvSpPr/>
          <p:nvPr/>
        </p:nvSpPr>
        <p:spPr>
          <a:xfrm>
            <a:off x="5412162" y="1336924"/>
            <a:ext cx="1654216" cy="766703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52F6EA-D55D-4CA9-941F-631244DA8614}"/>
              </a:ext>
            </a:extLst>
          </p:cNvPr>
          <p:cNvSpPr/>
          <p:nvPr/>
        </p:nvSpPr>
        <p:spPr>
          <a:xfrm>
            <a:off x="4555883" y="2620929"/>
            <a:ext cx="1885743" cy="1212981"/>
          </a:xfrm>
          <a:prstGeom prst="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72EB1E-3307-4426-A362-AC321C01502E}"/>
              </a:ext>
            </a:extLst>
          </p:cNvPr>
          <p:cNvSpPr txBox="1"/>
          <p:nvPr/>
        </p:nvSpPr>
        <p:spPr>
          <a:xfrm>
            <a:off x="2083259" y="964508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Day</a:t>
            </a:r>
            <a:endParaRPr lang="en-GB" sz="2400" dirty="0"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999C8E-60D4-4B4E-B7FB-2A21DA0075E5}"/>
              </a:ext>
            </a:extLst>
          </p:cNvPr>
          <p:cNvSpPr txBox="1"/>
          <p:nvPr/>
        </p:nvSpPr>
        <p:spPr>
          <a:xfrm>
            <a:off x="3887529" y="96509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Date</a:t>
            </a:r>
            <a:endParaRPr lang="en-GB" sz="2400" dirty="0"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E2CFE0-CE01-410B-B900-084DC73A8A9E}"/>
              </a:ext>
            </a:extLst>
          </p:cNvPr>
          <p:cNvSpPr txBox="1"/>
          <p:nvPr/>
        </p:nvSpPr>
        <p:spPr>
          <a:xfrm>
            <a:off x="5712753" y="971714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Month</a:t>
            </a:r>
            <a:endParaRPr lang="en-GB" sz="2400" dirty="0"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91AC18-15DE-4D0A-8228-7A94FC71C8ED}"/>
              </a:ext>
            </a:extLst>
          </p:cNvPr>
          <p:cNvSpPr txBox="1"/>
          <p:nvPr/>
        </p:nvSpPr>
        <p:spPr>
          <a:xfrm>
            <a:off x="7711117" y="949822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Year</a:t>
            </a:r>
            <a:r>
              <a:rPr lang="en-GB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GB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xmlns="" id="{F3B4B886-63B6-4F86-8405-EB8FCAA91772}"/>
              </a:ext>
            </a:extLst>
          </p:cNvPr>
          <p:cNvSpPr/>
          <p:nvPr/>
        </p:nvSpPr>
        <p:spPr>
          <a:xfrm>
            <a:off x="6332840" y="4124417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Sunday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xmlns="" id="{CCB5AD64-2C3A-4E80-97D1-04DCD46DA56F}"/>
              </a:ext>
            </a:extLst>
          </p:cNvPr>
          <p:cNvSpPr/>
          <p:nvPr/>
        </p:nvSpPr>
        <p:spPr>
          <a:xfrm>
            <a:off x="4321154" y="111363"/>
            <a:ext cx="2008671" cy="6750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0849A5E3-60B8-4965-91BF-CA201DCE7457}"/>
              </a:ext>
            </a:extLst>
          </p:cNvPr>
          <p:cNvSpPr/>
          <p:nvPr/>
        </p:nvSpPr>
        <p:spPr>
          <a:xfrm>
            <a:off x="6344562" y="4631182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Monday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7" name="Rounded Rectangle 34">
            <a:extLst>
              <a:ext uri="{FF2B5EF4-FFF2-40B4-BE49-F238E27FC236}">
                <a16:creationId xmlns:a16="http://schemas.microsoft.com/office/drawing/2014/main" xmlns="" id="{BA9553E5-C146-4432-BED6-FC4369AC2622}"/>
              </a:ext>
            </a:extLst>
          </p:cNvPr>
          <p:cNvSpPr/>
          <p:nvPr/>
        </p:nvSpPr>
        <p:spPr>
          <a:xfrm>
            <a:off x="6353372" y="5167633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Tuesday</a:t>
            </a:r>
            <a:r>
              <a:rPr lang="en-US" sz="3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xmlns="" id="{E1AF3208-5AA0-458E-AC72-B420487A632E}"/>
              </a:ext>
            </a:extLst>
          </p:cNvPr>
          <p:cNvSpPr/>
          <p:nvPr/>
        </p:nvSpPr>
        <p:spPr>
          <a:xfrm>
            <a:off x="6383970" y="5776830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Wednesday </a:t>
            </a:r>
            <a:endParaRPr lang="en-GB" sz="10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9" name="Rounded Rectangle 36">
            <a:extLst>
              <a:ext uri="{FF2B5EF4-FFF2-40B4-BE49-F238E27FC236}">
                <a16:creationId xmlns:a16="http://schemas.microsoft.com/office/drawing/2014/main" xmlns="" id="{5AA04EEE-8D05-43CA-A6CE-9F55ABEDE0AD}"/>
              </a:ext>
            </a:extLst>
          </p:cNvPr>
          <p:cNvSpPr/>
          <p:nvPr/>
        </p:nvSpPr>
        <p:spPr>
          <a:xfrm>
            <a:off x="7879111" y="4129080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Thursday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0" name="Rounded Rectangle 37">
            <a:extLst>
              <a:ext uri="{FF2B5EF4-FFF2-40B4-BE49-F238E27FC236}">
                <a16:creationId xmlns:a16="http://schemas.microsoft.com/office/drawing/2014/main" xmlns="" id="{541CA1BE-84CB-4FF8-B159-E3CD0496D901}"/>
              </a:ext>
            </a:extLst>
          </p:cNvPr>
          <p:cNvSpPr/>
          <p:nvPr/>
        </p:nvSpPr>
        <p:spPr>
          <a:xfrm>
            <a:off x="7879111" y="4631182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Friday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xmlns="" id="{8605964F-580A-4EDC-9618-99275B775EE2}"/>
              </a:ext>
            </a:extLst>
          </p:cNvPr>
          <p:cNvSpPr/>
          <p:nvPr/>
        </p:nvSpPr>
        <p:spPr>
          <a:xfrm>
            <a:off x="7870231" y="5176312"/>
            <a:ext cx="1341529" cy="422282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Saturday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C60A1E8D-CD4E-4782-90BD-E092F8244276}"/>
              </a:ext>
            </a:extLst>
          </p:cNvPr>
          <p:cNvSpPr/>
          <p:nvPr/>
        </p:nvSpPr>
        <p:spPr>
          <a:xfrm>
            <a:off x="2926264" y="4453336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ounded Rectangle 52">
            <a:extLst>
              <a:ext uri="{FF2B5EF4-FFF2-40B4-BE49-F238E27FC236}">
                <a16:creationId xmlns:a16="http://schemas.microsoft.com/office/drawing/2014/main" xmlns="" id="{AA87929A-3BFB-40D7-873F-8A41E43AF76B}"/>
              </a:ext>
            </a:extLst>
          </p:cNvPr>
          <p:cNvSpPr/>
          <p:nvPr/>
        </p:nvSpPr>
        <p:spPr>
          <a:xfrm>
            <a:off x="2315030" y="4450139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ounded Rectangle 53">
            <a:extLst>
              <a:ext uri="{FF2B5EF4-FFF2-40B4-BE49-F238E27FC236}">
                <a16:creationId xmlns:a16="http://schemas.microsoft.com/office/drawing/2014/main" xmlns="" id="{1FC2BD0B-1805-4115-A849-83E1E3D81B31}"/>
              </a:ext>
            </a:extLst>
          </p:cNvPr>
          <p:cNvSpPr/>
          <p:nvPr/>
        </p:nvSpPr>
        <p:spPr>
          <a:xfrm>
            <a:off x="1727620" y="4450139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Rounded Rectangle 54">
            <a:extLst>
              <a:ext uri="{FF2B5EF4-FFF2-40B4-BE49-F238E27FC236}">
                <a16:creationId xmlns:a16="http://schemas.microsoft.com/office/drawing/2014/main" xmlns="" id="{C3381948-8F0D-41DE-B549-8C4693015823}"/>
              </a:ext>
            </a:extLst>
          </p:cNvPr>
          <p:cNvSpPr/>
          <p:nvPr/>
        </p:nvSpPr>
        <p:spPr>
          <a:xfrm>
            <a:off x="2917037" y="4939624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xmlns="" id="{66657FED-9B0F-4296-90B4-910DD04C8AC8}"/>
              </a:ext>
            </a:extLst>
          </p:cNvPr>
          <p:cNvSpPr/>
          <p:nvPr/>
        </p:nvSpPr>
        <p:spPr>
          <a:xfrm>
            <a:off x="2300058" y="4939624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ounded Rectangle 56">
            <a:extLst>
              <a:ext uri="{FF2B5EF4-FFF2-40B4-BE49-F238E27FC236}">
                <a16:creationId xmlns:a16="http://schemas.microsoft.com/office/drawing/2014/main" xmlns="" id="{41F46662-6242-40DE-9026-34C70FD9A7A0}"/>
              </a:ext>
            </a:extLst>
          </p:cNvPr>
          <p:cNvSpPr/>
          <p:nvPr/>
        </p:nvSpPr>
        <p:spPr>
          <a:xfrm>
            <a:off x="1695119" y="4939686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ounded Rectangle 57">
            <a:extLst>
              <a:ext uri="{FF2B5EF4-FFF2-40B4-BE49-F238E27FC236}">
                <a16:creationId xmlns:a16="http://schemas.microsoft.com/office/drawing/2014/main" xmlns="" id="{E06E3A9B-B03D-4B1C-B5CD-94C18004F02A}"/>
              </a:ext>
            </a:extLst>
          </p:cNvPr>
          <p:cNvSpPr/>
          <p:nvPr/>
        </p:nvSpPr>
        <p:spPr>
          <a:xfrm>
            <a:off x="2907811" y="5415605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ounded Rectangle 58">
            <a:extLst>
              <a:ext uri="{FF2B5EF4-FFF2-40B4-BE49-F238E27FC236}">
                <a16:creationId xmlns:a16="http://schemas.microsoft.com/office/drawing/2014/main" xmlns="" id="{A0251219-569C-4456-B9E3-ECBC1D7636A7}"/>
              </a:ext>
            </a:extLst>
          </p:cNvPr>
          <p:cNvSpPr/>
          <p:nvPr/>
        </p:nvSpPr>
        <p:spPr>
          <a:xfrm>
            <a:off x="2300057" y="5418370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59">
            <a:extLst>
              <a:ext uri="{FF2B5EF4-FFF2-40B4-BE49-F238E27FC236}">
                <a16:creationId xmlns:a16="http://schemas.microsoft.com/office/drawing/2014/main" xmlns="" id="{BFC41BED-0BDA-459B-895F-3F8DE311B9FD}"/>
              </a:ext>
            </a:extLst>
          </p:cNvPr>
          <p:cNvSpPr/>
          <p:nvPr/>
        </p:nvSpPr>
        <p:spPr>
          <a:xfrm>
            <a:off x="1695119" y="5415605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60">
            <a:extLst>
              <a:ext uri="{FF2B5EF4-FFF2-40B4-BE49-F238E27FC236}">
                <a16:creationId xmlns:a16="http://schemas.microsoft.com/office/drawing/2014/main" xmlns="" id="{6C5F4AF7-77D9-41BB-AB38-458A28DB71FD}"/>
              </a:ext>
            </a:extLst>
          </p:cNvPr>
          <p:cNvSpPr/>
          <p:nvPr/>
        </p:nvSpPr>
        <p:spPr>
          <a:xfrm>
            <a:off x="2894620" y="5898638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61">
            <a:extLst>
              <a:ext uri="{FF2B5EF4-FFF2-40B4-BE49-F238E27FC236}">
                <a16:creationId xmlns:a16="http://schemas.microsoft.com/office/drawing/2014/main" xmlns="" id="{9A121326-A376-4D75-B816-A432E0B29B53}"/>
              </a:ext>
            </a:extLst>
          </p:cNvPr>
          <p:cNvSpPr/>
          <p:nvPr/>
        </p:nvSpPr>
        <p:spPr>
          <a:xfrm>
            <a:off x="2294869" y="5906954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ounded Rectangle 62">
            <a:extLst>
              <a:ext uri="{FF2B5EF4-FFF2-40B4-BE49-F238E27FC236}">
                <a16:creationId xmlns:a16="http://schemas.microsoft.com/office/drawing/2014/main" xmlns="" id="{7F8CBDC7-EE39-4779-B1DC-4868896C0FD4}"/>
              </a:ext>
            </a:extLst>
          </p:cNvPr>
          <p:cNvSpPr/>
          <p:nvPr/>
        </p:nvSpPr>
        <p:spPr>
          <a:xfrm>
            <a:off x="1695119" y="5901957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ounded Rectangle 63">
            <a:extLst>
              <a:ext uri="{FF2B5EF4-FFF2-40B4-BE49-F238E27FC236}">
                <a16:creationId xmlns:a16="http://schemas.microsoft.com/office/drawing/2014/main" xmlns="" id="{404178C5-9589-4F62-A053-CC4F9E380B1A}"/>
              </a:ext>
            </a:extLst>
          </p:cNvPr>
          <p:cNvSpPr/>
          <p:nvPr/>
        </p:nvSpPr>
        <p:spPr>
          <a:xfrm>
            <a:off x="4266939" y="1489251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Rounded Rectangle 64">
            <a:extLst>
              <a:ext uri="{FF2B5EF4-FFF2-40B4-BE49-F238E27FC236}">
                <a16:creationId xmlns:a16="http://schemas.microsoft.com/office/drawing/2014/main" xmlns="" id="{2B6EB565-B3D1-415B-9A96-053F3E132DF4}"/>
              </a:ext>
            </a:extLst>
          </p:cNvPr>
          <p:cNvSpPr/>
          <p:nvPr/>
        </p:nvSpPr>
        <p:spPr>
          <a:xfrm>
            <a:off x="3881776" y="1507117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ounded Rectangle 65">
            <a:extLst>
              <a:ext uri="{FF2B5EF4-FFF2-40B4-BE49-F238E27FC236}">
                <a16:creationId xmlns:a16="http://schemas.microsoft.com/office/drawing/2014/main" xmlns="" id="{78C58E09-546A-4F57-8B80-9C2AC61417AF}"/>
              </a:ext>
            </a:extLst>
          </p:cNvPr>
          <p:cNvSpPr/>
          <p:nvPr/>
        </p:nvSpPr>
        <p:spPr>
          <a:xfrm>
            <a:off x="4253290" y="1488790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66">
            <a:extLst>
              <a:ext uri="{FF2B5EF4-FFF2-40B4-BE49-F238E27FC236}">
                <a16:creationId xmlns:a16="http://schemas.microsoft.com/office/drawing/2014/main" xmlns="" id="{AB8EE409-619A-431E-8AD6-3B05E1D08AFC}"/>
              </a:ext>
            </a:extLst>
          </p:cNvPr>
          <p:cNvSpPr/>
          <p:nvPr/>
        </p:nvSpPr>
        <p:spPr>
          <a:xfrm>
            <a:off x="3879144" y="1495639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ounded Rectangle 67">
            <a:extLst>
              <a:ext uri="{FF2B5EF4-FFF2-40B4-BE49-F238E27FC236}">
                <a16:creationId xmlns:a16="http://schemas.microsoft.com/office/drawing/2014/main" xmlns="" id="{57C1D1E4-E69D-446E-80E4-5AFB3B0094DF}"/>
              </a:ext>
            </a:extLst>
          </p:cNvPr>
          <p:cNvSpPr/>
          <p:nvPr/>
        </p:nvSpPr>
        <p:spPr>
          <a:xfrm>
            <a:off x="3887529" y="1493155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Rounded Rectangle 68">
            <a:extLst>
              <a:ext uri="{FF2B5EF4-FFF2-40B4-BE49-F238E27FC236}">
                <a16:creationId xmlns:a16="http://schemas.microsoft.com/office/drawing/2014/main" xmlns="" id="{B4F2FF0A-141B-448D-98E8-8FA0DFF6A72F}"/>
              </a:ext>
            </a:extLst>
          </p:cNvPr>
          <p:cNvSpPr/>
          <p:nvPr/>
        </p:nvSpPr>
        <p:spPr>
          <a:xfrm>
            <a:off x="2275630" y="6391230"/>
            <a:ext cx="520423" cy="442932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69">
            <a:extLst>
              <a:ext uri="{FF2B5EF4-FFF2-40B4-BE49-F238E27FC236}">
                <a16:creationId xmlns:a16="http://schemas.microsoft.com/office/drawing/2014/main" xmlns="" id="{AF5AE565-F0BF-4A2C-BDDE-88149F9ABDB6}"/>
              </a:ext>
            </a:extLst>
          </p:cNvPr>
          <p:cNvSpPr/>
          <p:nvPr/>
        </p:nvSpPr>
        <p:spPr>
          <a:xfrm>
            <a:off x="4250055" y="1497723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Rounded Rectangle 70">
            <a:extLst>
              <a:ext uri="{FF2B5EF4-FFF2-40B4-BE49-F238E27FC236}">
                <a16:creationId xmlns:a16="http://schemas.microsoft.com/office/drawing/2014/main" xmlns="" id="{F12A8A21-4DF3-463E-9241-3E282352EE63}"/>
              </a:ext>
            </a:extLst>
          </p:cNvPr>
          <p:cNvSpPr/>
          <p:nvPr/>
        </p:nvSpPr>
        <p:spPr>
          <a:xfrm>
            <a:off x="4239641" y="1495639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Rounded Rectangle 71">
            <a:extLst>
              <a:ext uri="{FF2B5EF4-FFF2-40B4-BE49-F238E27FC236}">
                <a16:creationId xmlns:a16="http://schemas.microsoft.com/office/drawing/2014/main" xmlns="" id="{5A1A8F86-AA95-4068-B935-75BE6E1D51CF}"/>
              </a:ext>
            </a:extLst>
          </p:cNvPr>
          <p:cNvSpPr/>
          <p:nvPr/>
        </p:nvSpPr>
        <p:spPr>
          <a:xfrm>
            <a:off x="4248694" y="1507049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Rounded Rectangle 72">
            <a:extLst>
              <a:ext uri="{FF2B5EF4-FFF2-40B4-BE49-F238E27FC236}">
                <a16:creationId xmlns:a16="http://schemas.microsoft.com/office/drawing/2014/main" xmlns="" id="{31BE7646-9E55-4BEC-A7CC-56E3C6DA878A}"/>
              </a:ext>
            </a:extLst>
          </p:cNvPr>
          <p:cNvSpPr/>
          <p:nvPr/>
        </p:nvSpPr>
        <p:spPr>
          <a:xfrm>
            <a:off x="4264087" y="1495178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73">
            <a:extLst>
              <a:ext uri="{FF2B5EF4-FFF2-40B4-BE49-F238E27FC236}">
                <a16:creationId xmlns:a16="http://schemas.microsoft.com/office/drawing/2014/main" xmlns="" id="{57B96631-40F5-4C4D-81A0-341E511381B4}"/>
              </a:ext>
            </a:extLst>
          </p:cNvPr>
          <p:cNvSpPr/>
          <p:nvPr/>
        </p:nvSpPr>
        <p:spPr>
          <a:xfrm>
            <a:off x="4250055" y="1501105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Rounded Rectangle 74">
            <a:extLst>
              <a:ext uri="{FF2B5EF4-FFF2-40B4-BE49-F238E27FC236}">
                <a16:creationId xmlns:a16="http://schemas.microsoft.com/office/drawing/2014/main" xmlns="" id="{B8E55CE5-18A7-40A3-BA37-B7D336A6D7B4}"/>
              </a:ext>
            </a:extLst>
          </p:cNvPr>
          <p:cNvSpPr/>
          <p:nvPr/>
        </p:nvSpPr>
        <p:spPr>
          <a:xfrm>
            <a:off x="4258140" y="1498816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6" name="Rounded Rectangle 75">
            <a:extLst>
              <a:ext uri="{FF2B5EF4-FFF2-40B4-BE49-F238E27FC236}">
                <a16:creationId xmlns:a16="http://schemas.microsoft.com/office/drawing/2014/main" xmlns="" id="{07716FC7-259A-47AD-9D48-FEBAC8FC34F5}"/>
              </a:ext>
            </a:extLst>
          </p:cNvPr>
          <p:cNvSpPr/>
          <p:nvPr/>
        </p:nvSpPr>
        <p:spPr>
          <a:xfrm>
            <a:off x="4283591" y="1503216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76">
            <a:extLst>
              <a:ext uri="{FF2B5EF4-FFF2-40B4-BE49-F238E27FC236}">
                <a16:creationId xmlns:a16="http://schemas.microsoft.com/office/drawing/2014/main" xmlns="" id="{29FCD834-B191-49E0-86F5-49632595D066}"/>
              </a:ext>
            </a:extLst>
          </p:cNvPr>
          <p:cNvSpPr/>
          <p:nvPr/>
        </p:nvSpPr>
        <p:spPr>
          <a:xfrm>
            <a:off x="4266015" y="1496216"/>
            <a:ext cx="520423" cy="44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0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ounded Rectangle 2">
            <a:extLst>
              <a:ext uri="{FF2B5EF4-FFF2-40B4-BE49-F238E27FC236}">
                <a16:creationId xmlns:a16="http://schemas.microsoft.com/office/drawing/2014/main" xmlns="" id="{FB4C71DB-8214-4944-A43A-19969DE96055}"/>
              </a:ext>
            </a:extLst>
          </p:cNvPr>
          <p:cNvSpPr/>
          <p:nvPr/>
        </p:nvSpPr>
        <p:spPr>
          <a:xfrm>
            <a:off x="1762559" y="4058454"/>
            <a:ext cx="1700614" cy="368226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Date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842551D-42E0-4F1D-8F5E-4BD67B12B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52" y="4540249"/>
            <a:ext cx="991966" cy="9502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B415174-F9B2-4AA3-96F3-00BFF22A0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5" y="4561681"/>
            <a:ext cx="1183685" cy="8870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0704AA7-FA78-4E31-89EE-853A9D9B5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84" y="5492905"/>
            <a:ext cx="1005958" cy="11789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2CBB1C1-F296-45EE-8EB6-D064B2A0F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19" y="5532289"/>
            <a:ext cx="1640484" cy="11319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872AFBE-EC31-4600-87C5-77FB0C4B1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4" y="2714896"/>
            <a:ext cx="991966" cy="9502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0E55332C-C339-443C-8EB0-0908BF8CD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50" y="2708200"/>
            <a:ext cx="1183685" cy="8870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6851E4E-24EE-41ED-A1D8-02DAF4708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10" y="2615557"/>
            <a:ext cx="1005958" cy="11789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89C9DCD-DBE0-4668-8366-87AFB37D0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41" y="2714896"/>
            <a:ext cx="1640484" cy="1131934"/>
          </a:xfrm>
          <a:prstGeom prst="rect">
            <a:avLst/>
          </a:prstGeom>
        </p:spPr>
      </p:pic>
      <p:sp>
        <p:nvSpPr>
          <p:cNvPr id="57" name="Rounded Rectangle 96">
            <a:extLst>
              <a:ext uri="{FF2B5EF4-FFF2-40B4-BE49-F238E27FC236}">
                <a16:creationId xmlns:a16="http://schemas.microsoft.com/office/drawing/2014/main" xmlns="" id="{6EF92901-B163-4C42-B96E-980958146AEF}"/>
              </a:ext>
            </a:extLst>
          </p:cNvPr>
          <p:cNvSpPr/>
          <p:nvPr/>
        </p:nvSpPr>
        <p:spPr>
          <a:xfrm>
            <a:off x="3872117" y="4085706"/>
            <a:ext cx="2110001" cy="368226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weather</a:t>
            </a:r>
            <a:endParaRPr lang="en-GB" sz="2400" dirty="0">
              <a:solidFill>
                <a:schemeClr val="tx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58" name="Rounded Rectangle 102">
            <a:extLst>
              <a:ext uri="{FF2B5EF4-FFF2-40B4-BE49-F238E27FC236}">
                <a16:creationId xmlns:a16="http://schemas.microsoft.com/office/drawing/2014/main" xmlns="" id="{372AE268-D67A-40B9-A4A0-3DCBBA5F1500}"/>
              </a:ext>
            </a:extLst>
          </p:cNvPr>
          <p:cNvSpPr/>
          <p:nvPr/>
        </p:nvSpPr>
        <p:spPr>
          <a:xfrm>
            <a:off x="7054735" y="251128"/>
            <a:ext cx="1299148" cy="484784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59" name="Rounded Rectangle 103">
            <a:extLst>
              <a:ext uri="{FF2B5EF4-FFF2-40B4-BE49-F238E27FC236}">
                <a16:creationId xmlns:a16="http://schemas.microsoft.com/office/drawing/2014/main" xmlns="" id="{56A0B2BD-45A5-430F-9A64-D6F60162B596}"/>
              </a:ext>
            </a:extLst>
          </p:cNvPr>
          <p:cNvSpPr/>
          <p:nvPr/>
        </p:nvSpPr>
        <p:spPr>
          <a:xfrm>
            <a:off x="7540778" y="1470547"/>
            <a:ext cx="1299148" cy="484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60" name="Rounded Rectangle 104">
            <a:extLst>
              <a:ext uri="{FF2B5EF4-FFF2-40B4-BE49-F238E27FC236}">
                <a16:creationId xmlns:a16="http://schemas.microsoft.com/office/drawing/2014/main" xmlns="" id="{82F89A58-120F-462F-A92E-A5E2E0F5F34D}"/>
              </a:ext>
            </a:extLst>
          </p:cNvPr>
          <p:cNvSpPr/>
          <p:nvPr/>
        </p:nvSpPr>
        <p:spPr>
          <a:xfrm>
            <a:off x="2154423" y="274367"/>
            <a:ext cx="1299148" cy="484784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61" name="Rounded Rectangle 105">
            <a:extLst>
              <a:ext uri="{FF2B5EF4-FFF2-40B4-BE49-F238E27FC236}">
                <a16:creationId xmlns:a16="http://schemas.microsoft.com/office/drawing/2014/main" xmlns="" id="{F059B05A-A391-488B-81B3-1AB657A4FC5B}"/>
              </a:ext>
            </a:extLst>
          </p:cNvPr>
          <p:cNvSpPr/>
          <p:nvPr/>
        </p:nvSpPr>
        <p:spPr>
          <a:xfrm>
            <a:off x="7451800" y="1468990"/>
            <a:ext cx="1299148" cy="484784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6907A81-499F-4DED-B4C1-BA21475F9FE8}"/>
              </a:ext>
            </a:extLst>
          </p:cNvPr>
          <p:cNvSpPr txBox="1"/>
          <p:nvPr/>
        </p:nvSpPr>
        <p:spPr>
          <a:xfrm>
            <a:off x="4301471" y="231417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Ink Free" panose="03080402000500000000" pitchFamily="66" charset="0"/>
                <a:cs typeface="Arabic Typesetting" panose="03020402040406030203" pitchFamily="66" charset="-78"/>
              </a:rPr>
              <a:t>My Calendar</a:t>
            </a:r>
            <a:endParaRPr lang="en-GB" sz="2400" dirty="0">
              <a:latin typeface="Ink Free" panose="03080402000500000000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63" name="Rounded Rectangle 124">
            <a:extLst>
              <a:ext uri="{FF2B5EF4-FFF2-40B4-BE49-F238E27FC236}">
                <a16:creationId xmlns:a16="http://schemas.microsoft.com/office/drawing/2014/main" xmlns="" id="{28302D4A-9C3C-43E6-816F-42956706C02A}"/>
              </a:ext>
            </a:extLst>
          </p:cNvPr>
          <p:cNvSpPr/>
          <p:nvPr/>
        </p:nvSpPr>
        <p:spPr>
          <a:xfrm>
            <a:off x="9405443" y="425131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January</a:t>
            </a:r>
          </a:p>
        </p:txBody>
      </p:sp>
      <p:sp>
        <p:nvSpPr>
          <p:cNvPr id="64" name="Rounded Rectangle 125">
            <a:extLst>
              <a:ext uri="{FF2B5EF4-FFF2-40B4-BE49-F238E27FC236}">
                <a16:creationId xmlns:a16="http://schemas.microsoft.com/office/drawing/2014/main" xmlns="" id="{6AE38C93-AE37-4A72-A73F-3B41A5209F0D}"/>
              </a:ext>
            </a:extLst>
          </p:cNvPr>
          <p:cNvSpPr/>
          <p:nvPr/>
        </p:nvSpPr>
        <p:spPr>
          <a:xfrm>
            <a:off x="9419071" y="939717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February</a:t>
            </a:r>
            <a:endParaRPr lang="en-GB" sz="1050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5" name="Rounded Rectangle 126">
            <a:extLst>
              <a:ext uri="{FF2B5EF4-FFF2-40B4-BE49-F238E27FC236}">
                <a16:creationId xmlns:a16="http://schemas.microsoft.com/office/drawing/2014/main" xmlns="" id="{3040505F-5E34-44E7-BE68-7A2A5FB535E6}"/>
              </a:ext>
            </a:extLst>
          </p:cNvPr>
          <p:cNvSpPr/>
          <p:nvPr/>
        </p:nvSpPr>
        <p:spPr>
          <a:xfrm>
            <a:off x="9428831" y="1456315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March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6" name="Rounded Rectangle 127">
            <a:extLst>
              <a:ext uri="{FF2B5EF4-FFF2-40B4-BE49-F238E27FC236}">
                <a16:creationId xmlns:a16="http://schemas.microsoft.com/office/drawing/2014/main" xmlns="" id="{3B2FCA75-4948-4624-B758-B81F916C7E35}"/>
              </a:ext>
            </a:extLst>
          </p:cNvPr>
          <p:cNvSpPr/>
          <p:nvPr/>
        </p:nvSpPr>
        <p:spPr>
          <a:xfrm>
            <a:off x="9448380" y="1974510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April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7" name="Rounded Rectangle 128">
            <a:extLst>
              <a:ext uri="{FF2B5EF4-FFF2-40B4-BE49-F238E27FC236}">
                <a16:creationId xmlns:a16="http://schemas.microsoft.com/office/drawing/2014/main" xmlns="" id="{2F1D864C-2CBE-4AA0-ADD2-9FF7542B5906}"/>
              </a:ext>
            </a:extLst>
          </p:cNvPr>
          <p:cNvSpPr/>
          <p:nvPr/>
        </p:nvSpPr>
        <p:spPr>
          <a:xfrm>
            <a:off x="9448380" y="2505538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May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8" name="Rounded Rectangle 129">
            <a:extLst>
              <a:ext uri="{FF2B5EF4-FFF2-40B4-BE49-F238E27FC236}">
                <a16:creationId xmlns:a16="http://schemas.microsoft.com/office/drawing/2014/main" xmlns="" id="{5E78CADB-70D8-498E-84C8-F01308107C8F}"/>
              </a:ext>
            </a:extLst>
          </p:cNvPr>
          <p:cNvSpPr/>
          <p:nvPr/>
        </p:nvSpPr>
        <p:spPr>
          <a:xfrm>
            <a:off x="9457079" y="3041717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June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9" name="Rounded Rectangle 130">
            <a:extLst>
              <a:ext uri="{FF2B5EF4-FFF2-40B4-BE49-F238E27FC236}">
                <a16:creationId xmlns:a16="http://schemas.microsoft.com/office/drawing/2014/main" xmlns="" id="{A5712538-D631-4EFF-A54B-1D6EA8E9843D}"/>
              </a:ext>
            </a:extLst>
          </p:cNvPr>
          <p:cNvSpPr/>
          <p:nvPr/>
        </p:nvSpPr>
        <p:spPr>
          <a:xfrm>
            <a:off x="9488615" y="3577982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July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0" name="Rounded Rectangle 131">
            <a:extLst>
              <a:ext uri="{FF2B5EF4-FFF2-40B4-BE49-F238E27FC236}">
                <a16:creationId xmlns:a16="http://schemas.microsoft.com/office/drawing/2014/main" xmlns="" id="{D6DD1072-9D5B-485E-9474-0B4D2A96F3EB}"/>
              </a:ext>
            </a:extLst>
          </p:cNvPr>
          <p:cNvSpPr/>
          <p:nvPr/>
        </p:nvSpPr>
        <p:spPr>
          <a:xfrm>
            <a:off x="9488615" y="4104582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August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1" name="Rounded Rectangle 132">
            <a:extLst>
              <a:ext uri="{FF2B5EF4-FFF2-40B4-BE49-F238E27FC236}">
                <a16:creationId xmlns:a16="http://schemas.microsoft.com/office/drawing/2014/main" xmlns="" id="{7F252717-C914-4604-9837-92D93B296C5F}"/>
              </a:ext>
            </a:extLst>
          </p:cNvPr>
          <p:cNvSpPr/>
          <p:nvPr/>
        </p:nvSpPr>
        <p:spPr>
          <a:xfrm>
            <a:off x="9488615" y="4631182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September</a:t>
            </a:r>
            <a:endParaRPr lang="en-GB" sz="1000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2" name="Rounded Rectangle 133">
            <a:extLst>
              <a:ext uri="{FF2B5EF4-FFF2-40B4-BE49-F238E27FC236}">
                <a16:creationId xmlns:a16="http://schemas.microsoft.com/office/drawing/2014/main" xmlns="" id="{22DF0ED4-F398-4ADC-8965-A510F17B7B12}"/>
              </a:ext>
            </a:extLst>
          </p:cNvPr>
          <p:cNvSpPr/>
          <p:nvPr/>
        </p:nvSpPr>
        <p:spPr>
          <a:xfrm>
            <a:off x="9488615" y="5144424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October</a:t>
            </a:r>
          </a:p>
        </p:txBody>
      </p:sp>
      <p:sp>
        <p:nvSpPr>
          <p:cNvPr id="73" name="Rounded Rectangle 134">
            <a:extLst>
              <a:ext uri="{FF2B5EF4-FFF2-40B4-BE49-F238E27FC236}">
                <a16:creationId xmlns:a16="http://schemas.microsoft.com/office/drawing/2014/main" xmlns="" id="{01C765F8-60BD-4149-9632-3AC3D3E45E86}"/>
              </a:ext>
            </a:extLst>
          </p:cNvPr>
          <p:cNvSpPr/>
          <p:nvPr/>
        </p:nvSpPr>
        <p:spPr>
          <a:xfrm>
            <a:off x="9488615" y="5670403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November</a:t>
            </a:r>
            <a:endParaRPr lang="en-GB" sz="1000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4" name="Rounded Rectangle 135">
            <a:extLst>
              <a:ext uri="{FF2B5EF4-FFF2-40B4-BE49-F238E27FC236}">
                <a16:creationId xmlns:a16="http://schemas.microsoft.com/office/drawing/2014/main" xmlns="" id="{2BCA8331-D92B-4D02-AF7D-A188362BC32C}"/>
              </a:ext>
            </a:extLst>
          </p:cNvPr>
          <p:cNvSpPr/>
          <p:nvPr/>
        </p:nvSpPr>
        <p:spPr>
          <a:xfrm>
            <a:off x="9488615" y="6174284"/>
            <a:ext cx="1195172" cy="44791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cs typeface="Arabic Typesetting" panose="03020402040406030203" pitchFamily="66" charset="-78"/>
              </a:rPr>
              <a:t>December</a:t>
            </a:r>
            <a:endParaRPr lang="en-GB" sz="1000" dirty="0">
              <a:solidFill>
                <a:schemeClr val="tx1"/>
              </a:solidFill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0B3825F-0D17-4ECF-9F13-536EE664FDA7}"/>
              </a:ext>
            </a:extLst>
          </p:cNvPr>
          <p:cNvSpPr txBox="1"/>
          <p:nvPr/>
        </p:nvSpPr>
        <p:spPr>
          <a:xfrm>
            <a:off x="4310531" y="2283329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cs typeface="Arabic Typesetting" panose="03020402040406030203" pitchFamily="66" charset="-78"/>
              </a:rPr>
              <a:t>Today the weather is…</a:t>
            </a:r>
            <a:endParaRPr lang="en-GB" sz="1400" dirty="0"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41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37239 -0.4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7317 -0.52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37357 -0.618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49518 -0.3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4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4957 -0.45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1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37344 -0.3768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5013 -0.5349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3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30989 0.1583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30248 0.083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31459 0.01018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30951 -0.0666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31211 -0.14815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31276 -0.2245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31276 -0.30046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31692 -0.37731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1953 -0.4562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1705 -0.5312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31315 -0.6078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1888 -0.6812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-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9" grpId="0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19E8D6-9910-43D6-90DB-CB21212A224F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House Border Icons PNG - Free PNG and Icons Downloads">
            <a:extLst>
              <a:ext uri="{FF2B5EF4-FFF2-40B4-BE49-F238E27FC236}">
                <a16:creationId xmlns:a16="http://schemas.microsoft.com/office/drawing/2014/main" xmlns="" id="{12E6E333-5C5E-4764-8D1E-3772A27B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14" y="932437"/>
            <a:ext cx="6465991" cy="49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8431BF55-7CB0-4511-A503-2F38CEC2F64F}"/>
              </a:ext>
            </a:extLst>
          </p:cNvPr>
          <p:cNvSpPr txBox="1"/>
          <p:nvPr/>
        </p:nvSpPr>
        <p:spPr>
          <a:xfrm>
            <a:off x="2626461" y="2680675"/>
            <a:ext cx="6884895" cy="1496649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UNIT 5: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around the house</a:t>
            </a:r>
            <a:endParaRPr lang="en-US" sz="4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91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C1D1628-DF03-425E-8E5E-B3AD3D450FB7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EE81C9-F80B-4F42-8B1F-E5B1949F2066}"/>
              </a:ext>
            </a:extLst>
          </p:cNvPr>
          <p:cNvSpPr/>
          <p:nvPr/>
        </p:nvSpPr>
        <p:spPr>
          <a:xfrm>
            <a:off x="840515" y="884367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6F7DA5-B6B1-4646-AD69-B4A9C3D3BA6C}"/>
              </a:ext>
            </a:extLst>
          </p:cNvPr>
          <p:cNvSpPr/>
          <p:nvPr/>
        </p:nvSpPr>
        <p:spPr>
          <a:xfrm>
            <a:off x="840515" y="1707328"/>
            <a:ext cx="4521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dream house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C993CB-9E38-47E4-9802-021EDA109512}"/>
              </a:ext>
            </a:extLst>
          </p:cNvPr>
          <p:cNvSpPr/>
          <p:nvPr/>
        </p:nvSpPr>
        <p:spPr>
          <a:xfrm>
            <a:off x="840515" y="2530288"/>
            <a:ext cx="3465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AF5EE0-A5A4-4810-837D-92BAEA3FE280}"/>
              </a:ext>
            </a:extLst>
          </p:cNvPr>
          <p:cNvSpPr/>
          <p:nvPr/>
        </p:nvSpPr>
        <p:spPr>
          <a:xfrm>
            <a:off x="485935" y="3639116"/>
            <a:ext cx="57929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recognize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 simple and present continuous forms.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Rooms House Clipart Clipartxtras - House Plans | #175247">
            <a:extLst>
              <a:ext uri="{FF2B5EF4-FFF2-40B4-BE49-F238E27FC236}">
                <a16:creationId xmlns:a16="http://schemas.microsoft.com/office/drawing/2014/main" xmlns="" id="{2617DFB2-DFA7-4A08-9C03-0195901A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39" y="514216"/>
            <a:ext cx="5350453" cy="59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CF439A-80FA-4F55-A401-04F7C1259C52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Blank Invitation, Envelope Background For PowerPoint - Education PPT  Templates">
            <a:extLst>
              <a:ext uri="{FF2B5EF4-FFF2-40B4-BE49-F238E27FC236}">
                <a16:creationId xmlns:a16="http://schemas.microsoft.com/office/drawing/2014/main" xmlns="" id="{B3CBC03F-6EDA-40CE-AF18-D9533771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" y="518175"/>
            <a:ext cx="10349601" cy="58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6F7DA5-B6B1-4646-AD69-B4A9C3D3BA6C}"/>
              </a:ext>
            </a:extLst>
          </p:cNvPr>
          <p:cNvSpPr/>
          <p:nvPr/>
        </p:nvSpPr>
        <p:spPr>
          <a:xfrm rot="21389997">
            <a:off x="3135680" y="3185137"/>
            <a:ext cx="5967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dream house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4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90B13C-8983-4593-A37B-2C804E1044DF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9E8728EE-D9AE-47CB-89BA-11DD46800C33}"/>
              </a:ext>
            </a:extLst>
          </p:cNvPr>
          <p:cNvSpPr>
            <a:spLocks noGrp="1"/>
          </p:cNvSpPr>
          <p:nvPr/>
        </p:nvSpPr>
        <p:spPr>
          <a:xfrm>
            <a:off x="3246377" y="22670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alibri Light"/>
              </a:rPr>
              <a:t>Warm up activity..</a:t>
            </a:r>
            <a:endParaRPr lang="en-US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05EB6B-F62F-4D9C-9335-F661D710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1766596"/>
            <a:ext cx="2683669" cy="2695575"/>
          </a:xfrm>
          <a:prstGeom prst="rect">
            <a:avLst/>
          </a:prstGeom>
        </p:spPr>
      </p:pic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6A4524B1-BD44-417A-97CC-576D73B85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86" b="24679"/>
          <a:stretch/>
        </p:blipFill>
        <p:spPr>
          <a:xfrm>
            <a:off x="7790065" y="4257839"/>
            <a:ext cx="3839227" cy="19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BC8C59-2DF3-4E91-BCEE-1688B5321B48}"/>
              </a:ext>
            </a:extLst>
          </p:cNvPr>
          <p:cNvSpPr/>
          <p:nvPr/>
        </p:nvSpPr>
        <p:spPr>
          <a:xfrm>
            <a:off x="562708" y="436098"/>
            <a:ext cx="11113477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598458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114D74-75A6-4510-A5FB-32B71EA6F7F0}"/>
              </a:ext>
            </a:extLst>
          </p:cNvPr>
          <p:cNvSpPr txBox="1"/>
          <p:nvPr/>
        </p:nvSpPr>
        <p:spPr>
          <a:xfrm>
            <a:off x="2782958" y="715618"/>
            <a:ext cx="694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What do you do on Fridays?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114D74-75A6-4510-A5FB-32B71EA6F7F0}"/>
              </a:ext>
            </a:extLst>
          </p:cNvPr>
          <p:cNvSpPr txBox="1"/>
          <p:nvPr/>
        </p:nvSpPr>
        <p:spPr>
          <a:xfrm>
            <a:off x="1863461" y="1782418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 </a:t>
            </a:r>
            <a:r>
              <a:rPr lang="en-US" sz="3200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go</a:t>
            </a:r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to the park.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114D74-75A6-4510-A5FB-32B71EA6F7F0}"/>
              </a:ext>
            </a:extLst>
          </p:cNvPr>
          <p:cNvSpPr txBox="1"/>
          <p:nvPr/>
        </p:nvSpPr>
        <p:spPr>
          <a:xfrm>
            <a:off x="1863461" y="2783280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 </a:t>
            </a:r>
            <a:r>
              <a:rPr lang="en-US" sz="3200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eat</a:t>
            </a:r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an apple.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7114D74-75A6-4510-A5FB-32B71EA6F7F0}"/>
              </a:ext>
            </a:extLst>
          </p:cNvPr>
          <p:cNvSpPr txBox="1"/>
          <p:nvPr/>
        </p:nvSpPr>
        <p:spPr>
          <a:xfrm>
            <a:off x="1863460" y="3782916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 </a:t>
            </a:r>
            <a:r>
              <a:rPr lang="en-US" sz="3200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drink</a:t>
            </a:r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coffee.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7114D74-75A6-4510-A5FB-32B71EA6F7F0}"/>
              </a:ext>
            </a:extLst>
          </p:cNvPr>
          <p:cNvSpPr txBox="1"/>
          <p:nvPr/>
        </p:nvSpPr>
        <p:spPr>
          <a:xfrm>
            <a:off x="1863460" y="4673741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 </a:t>
            </a:r>
            <a:r>
              <a:rPr lang="en-US" sz="3200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play</a:t>
            </a:r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football.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54" y="1640246"/>
            <a:ext cx="3264065" cy="41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170</Words>
  <Application>Microsoft Office PowerPoint</Application>
  <PresentationFormat>Widescreen</PresentationFormat>
  <Paragraphs>81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Arabic Typesetting</vt:lpstr>
      <vt:lpstr>Arial</vt:lpstr>
      <vt:lpstr>Arial Rounded MT Bold</vt:lpstr>
      <vt:lpstr>Calibri</vt:lpstr>
      <vt:lpstr>Calibri Light</vt:lpstr>
      <vt:lpstr>Century Gothic</vt:lpstr>
      <vt:lpstr>Comic Sans MS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Aishah Saeed Ahmed Abdulla Alblooshi</dc:creator>
  <cp:lastModifiedBy>Ahmed Amin Mohamed Bashar</cp:lastModifiedBy>
  <cp:revision>21</cp:revision>
  <dcterms:created xsi:type="dcterms:W3CDTF">2022-01-02T11:32:18Z</dcterms:created>
  <dcterms:modified xsi:type="dcterms:W3CDTF">2022-01-08T12:19:04Z</dcterms:modified>
</cp:coreProperties>
</file>