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2393" r:id="rId2"/>
    <p:sldId id="12394" r:id="rId3"/>
    <p:sldId id="12144" r:id="rId4"/>
    <p:sldId id="12149" r:id="rId5"/>
    <p:sldId id="12146" r:id="rId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0F1"/>
    <a:srgbClr val="FFC000"/>
    <a:srgbClr val="00954D"/>
    <a:srgbClr val="76BD43"/>
    <a:srgbClr val="2B2660"/>
    <a:srgbClr val="E9418F"/>
    <a:srgbClr val="7E368C"/>
    <a:srgbClr val="F7A706"/>
    <a:srgbClr val="7F6000"/>
    <a:srgbClr val="E48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6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D9D47D-FFA1-4B43-9055-28341675E3CE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AABA05B-6B95-4C2D-B483-6DF934C29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777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662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6524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5E64E8-D852-4E86-A17D-E674D58259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19175" y="738188"/>
            <a:ext cx="5205413" cy="611981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955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B36293E-6FC3-4660-818E-C249E21D90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6485" y="1122483"/>
            <a:ext cx="5735514" cy="5735517"/>
          </a:xfrm>
          <a:custGeom>
            <a:avLst/>
            <a:gdLst>
              <a:gd name="connsiteX0" fmla="*/ 5735514 w 5735514"/>
              <a:gd name="connsiteY0" fmla="*/ 0 h 5735517"/>
              <a:gd name="connsiteX1" fmla="*/ 5735514 w 5735514"/>
              <a:gd name="connsiteY1" fmla="*/ 5735517 h 5735517"/>
              <a:gd name="connsiteX2" fmla="*/ 0 w 5735514"/>
              <a:gd name="connsiteY2" fmla="*/ 5730416 h 5735517"/>
              <a:gd name="connsiteX3" fmla="*/ 5735514 w 5735514"/>
              <a:gd name="connsiteY3" fmla="*/ 0 h 573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5514" h="5735517">
                <a:moveTo>
                  <a:pt x="5735514" y="0"/>
                </a:moveTo>
                <a:lnTo>
                  <a:pt x="5735514" y="5735517"/>
                </a:lnTo>
                <a:lnTo>
                  <a:pt x="0" y="5730416"/>
                </a:lnTo>
                <a:cubicBezTo>
                  <a:pt x="2815" y="2564771"/>
                  <a:pt x="2569867" y="0"/>
                  <a:pt x="573551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332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301640-FC9F-4F08-BAE3-207981AFD1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6486" y="-1"/>
            <a:ext cx="5735514" cy="5735517"/>
          </a:xfrm>
          <a:custGeom>
            <a:avLst/>
            <a:gdLst>
              <a:gd name="connsiteX0" fmla="*/ 5735514 w 5735514"/>
              <a:gd name="connsiteY0" fmla="*/ 0 h 5735517"/>
              <a:gd name="connsiteX1" fmla="*/ 5735514 w 5735514"/>
              <a:gd name="connsiteY1" fmla="*/ 5735517 h 5735517"/>
              <a:gd name="connsiteX2" fmla="*/ 0 w 5735514"/>
              <a:gd name="connsiteY2" fmla="*/ 5101 h 573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5514" h="5735517">
                <a:moveTo>
                  <a:pt x="5735514" y="0"/>
                </a:moveTo>
                <a:lnTo>
                  <a:pt x="5735514" y="5735517"/>
                </a:lnTo>
                <a:cubicBezTo>
                  <a:pt x="2569867" y="5735517"/>
                  <a:pt x="2815" y="3170746"/>
                  <a:pt x="0" y="5101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232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B69F83-C1E5-4FBB-B7F6-FB58F4241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122486"/>
            <a:ext cx="5735517" cy="5735514"/>
          </a:xfrm>
          <a:custGeom>
            <a:avLst/>
            <a:gdLst>
              <a:gd name="connsiteX0" fmla="*/ 5101 w 5735517"/>
              <a:gd name="connsiteY0" fmla="*/ 0 h 5735514"/>
              <a:gd name="connsiteX1" fmla="*/ 5735517 w 5735517"/>
              <a:gd name="connsiteY1" fmla="*/ 5735514 h 5735514"/>
              <a:gd name="connsiteX2" fmla="*/ 0 w 5735517"/>
              <a:gd name="connsiteY2" fmla="*/ 5735514 h 573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5517" h="5735514">
                <a:moveTo>
                  <a:pt x="5101" y="0"/>
                </a:moveTo>
                <a:cubicBezTo>
                  <a:pt x="3170746" y="2815"/>
                  <a:pt x="5735517" y="2569867"/>
                  <a:pt x="5735517" y="5735514"/>
                </a:cubicBezTo>
                <a:lnTo>
                  <a:pt x="0" y="573551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3121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0E1C00-54A5-463A-AD5A-B57281C140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-1"/>
            <a:ext cx="5735514" cy="5735517"/>
          </a:xfrm>
          <a:custGeom>
            <a:avLst/>
            <a:gdLst>
              <a:gd name="connsiteX0" fmla="*/ 0 w 5735514"/>
              <a:gd name="connsiteY0" fmla="*/ 0 h 5735517"/>
              <a:gd name="connsiteX1" fmla="*/ 5735514 w 5735514"/>
              <a:gd name="connsiteY1" fmla="*/ 5101 h 5735517"/>
              <a:gd name="connsiteX2" fmla="*/ 0 w 5735514"/>
              <a:gd name="connsiteY2" fmla="*/ 5735517 h 573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5514" h="5735517">
                <a:moveTo>
                  <a:pt x="0" y="0"/>
                </a:moveTo>
                <a:lnTo>
                  <a:pt x="5735514" y="5101"/>
                </a:lnTo>
                <a:cubicBezTo>
                  <a:pt x="5732699" y="3170746"/>
                  <a:pt x="3165647" y="5735517"/>
                  <a:pt x="0" y="5735517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126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D405A5-793C-4FD6-AEEF-FEC32330D5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731" y="1934308"/>
            <a:ext cx="2741459" cy="4273061"/>
          </a:xfrm>
          <a:custGeom>
            <a:avLst/>
            <a:gdLst>
              <a:gd name="connsiteX0" fmla="*/ 0 w 2741459"/>
              <a:gd name="connsiteY0" fmla="*/ 0 h 4273061"/>
              <a:gd name="connsiteX1" fmla="*/ 2741459 w 2741459"/>
              <a:gd name="connsiteY1" fmla="*/ 0 h 4273061"/>
              <a:gd name="connsiteX2" fmla="*/ 2741459 w 2741459"/>
              <a:gd name="connsiteY2" fmla="*/ 4273061 h 4273061"/>
              <a:gd name="connsiteX3" fmla="*/ 0 w 2741459"/>
              <a:gd name="connsiteY3" fmla="*/ 4273061 h 427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1459" h="4273061">
                <a:moveTo>
                  <a:pt x="0" y="0"/>
                </a:moveTo>
                <a:lnTo>
                  <a:pt x="2741459" y="0"/>
                </a:lnTo>
                <a:lnTo>
                  <a:pt x="2741459" y="4273061"/>
                </a:lnTo>
                <a:lnTo>
                  <a:pt x="0" y="42730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9FD1C35-0621-4277-844C-F9A9117B23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24903" y="4278222"/>
            <a:ext cx="3742366" cy="1929147"/>
          </a:xfrm>
          <a:custGeom>
            <a:avLst/>
            <a:gdLst>
              <a:gd name="connsiteX0" fmla="*/ 0 w 3742366"/>
              <a:gd name="connsiteY0" fmla="*/ 0 h 1929147"/>
              <a:gd name="connsiteX1" fmla="*/ 3742366 w 3742366"/>
              <a:gd name="connsiteY1" fmla="*/ 0 h 1929147"/>
              <a:gd name="connsiteX2" fmla="*/ 3742366 w 3742366"/>
              <a:gd name="connsiteY2" fmla="*/ 1929147 h 1929147"/>
              <a:gd name="connsiteX3" fmla="*/ 0 w 3742366"/>
              <a:gd name="connsiteY3" fmla="*/ 1929147 h 192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2366" h="1929147">
                <a:moveTo>
                  <a:pt x="0" y="0"/>
                </a:moveTo>
                <a:lnTo>
                  <a:pt x="3742366" y="0"/>
                </a:lnTo>
                <a:lnTo>
                  <a:pt x="3742366" y="1929147"/>
                </a:lnTo>
                <a:lnTo>
                  <a:pt x="0" y="19291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F6C5AB5-C96E-4646-95C6-9115C7542F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60903" y="1934309"/>
            <a:ext cx="3742366" cy="1929147"/>
          </a:xfrm>
          <a:custGeom>
            <a:avLst/>
            <a:gdLst>
              <a:gd name="connsiteX0" fmla="*/ 0 w 3742366"/>
              <a:gd name="connsiteY0" fmla="*/ 0 h 1929147"/>
              <a:gd name="connsiteX1" fmla="*/ 3742366 w 3742366"/>
              <a:gd name="connsiteY1" fmla="*/ 0 h 1929147"/>
              <a:gd name="connsiteX2" fmla="*/ 3742366 w 3742366"/>
              <a:gd name="connsiteY2" fmla="*/ 1929147 h 1929147"/>
              <a:gd name="connsiteX3" fmla="*/ 0 w 3742366"/>
              <a:gd name="connsiteY3" fmla="*/ 1929147 h 192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2366" h="1929147">
                <a:moveTo>
                  <a:pt x="0" y="0"/>
                </a:moveTo>
                <a:lnTo>
                  <a:pt x="3742366" y="0"/>
                </a:lnTo>
                <a:lnTo>
                  <a:pt x="3742366" y="1929147"/>
                </a:lnTo>
                <a:lnTo>
                  <a:pt x="0" y="19291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6853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86C230F-390B-47A7-B54A-4959EE235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9090" y="1793628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673F95-74E5-426A-91D6-50B3EF2721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088" y="3387967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1216AED-B399-4518-A984-FDFB9AD5DD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9089" y="4982305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2834C4C-DD35-45FA-972E-DB09CC9FE1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7491" y="1793629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15867F3-63A7-486B-BCD9-BEE751294C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7489" y="3387968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0760DAD-0C18-42D7-A2D8-FEA7BDBB77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7490" y="4982306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8549025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88D9C5-4913-47E2-9087-F4636A805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C3A23-E811-41C8-AE58-CF9BC7D2AEFD}" type="datetimeFigureOut">
              <a:rPr lang="pl-PL"/>
              <a:pPr>
                <a:defRPr/>
              </a:pPr>
              <a:t>26.01.2022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3393572-3CC6-460E-BFB3-ADA5D02D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6FCB06-5EFB-4F2C-AA7C-DCBDD8E56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D89B-B6A2-4D67-A4DE-390AF9DE3EF9}" type="slidenum">
              <a:rPr lang="pl-PL" altLang="ar-AE"/>
              <a:pPr>
                <a:defRPr/>
              </a:pPr>
              <a:t>‹#›</a:t>
            </a:fld>
            <a:endParaRPr lang="pl-PL" altLang="ar-AE"/>
          </a:p>
        </p:txBody>
      </p:sp>
    </p:spTree>
    <p:extLst>
      <p:ext uri="{BB962C8B-B14F-4D97-AF65-F5344CB8AC3E}">
        <p14:creationId xmlns:p14="http://schemas.microsoft.com/office/powerpoint/2010/main" val="185438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5BA2E-201D-40CF-A553-2D01FF6F4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0B7D10-C4CE-4385-B403-3395548D54AB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ED809-6345-4A10-BBFE-767CA27AF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682DA-9F6E-406E-99A5-D77677C27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C972DED-3017-42C5-8DFC-9256E28805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7" r:id="rId7"/>
    <p:sldLayoutId id="2147483922" r:id="rId8"/>
    <p:sldLayoutId id="2147484008" r:id="rId9"/>
    <p:sldLayoutId id="2147484011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E8BE98E-30D1-44BC-B633-CA13E93BB180}"/>
              </a:ext>
            </a:extLst>
          </p:cNvPr>
          <p:cNvGrpSpPr/>
          <p:nvPr/>
        </p:nvGrpSpPr>
        <p:grpSpPr>
          <a:xfrm>
            <a:off x="2238234" y="1755998"/>
            <a:ext cx="7560860" cy="3716754"/>
            <a:chOff x="1735107" y="691105"/>
            <a:chExt cx="8516438" cy="5814470"/>
          </a:xfrm>
        </p:grpSpPr>
        <p:pic>
          <p:nvPicPr>
            <p:cNvPr id="6" name="صورة 2" descr="صورة تحتوي على لقطة شاشة&#10;&#10;تم إنشاء الوصف تلقائياً">
              <a:extLst>
                <a:ext uri="{FF2B5EF4-FFF2-40B4-BE49-F238E27FC236}">
                  <a16:creationId xmlns:a16="http://schemas.microsoft.com/office/drawing/2014/main" id="{7576D268-990C-48D6-B3C1-7C7D1C01E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5107" y="691105"/>
              <a:ext cx="8516438" cy="5814470"/>
            </a:xfrm>
            <a:prstGeom prst="rect">
              <a:avLst/>
            </a:prstGeom>
          </p:spPr>
        </p:pic>
        <p:sp>
          <p:nvSpPr>
            <p:cNvPr id="8" name="مستطيل 5">
              <a:extLst>
                <a:ext uri="{FF2B5EF4-FFF2-40B4-BE49-F238E27FC236}">
                  <a16:creationId xmlns:a16="http://schemas.microsoft.com/office/drawing/2014/main" id="{2A5F6ECB-A09D-4D18-B994-32C632C5C7A1}"/>
                </a:ext>
              </a:extLst>
            </p:cNvPr>
            <p:cNvSpPr/>
            <p:nvPr/>
          </p:nvSpPr>
          <p:spPr>
            <a:xfrm>
              <a:off x="1940455" y="887395"/>
              <a:ext cx="8079845" cy="5279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‎⁨</a:t>
              </a:r>
              <a:r>
                <a:rPr kumimoji="0" lang="ar-A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درس الخميس</a:t>
              </a:r>
              <a:r>
                <a:rPr kumimoji="0" lang="e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⁩.pptx</a:t>
              </a:r>
              <a:endParaRPr kumimoji="0" lang="ar-A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 descr="A close up of a flag&#10;&#10;Description automatically generated">
            <a:extLst>
              <a:ext uri="{FF2B5EF4-FFF2-40B4-BE49-F238E27FC236}">
                <a16:creationId xmlns:a16="http://schemas.microsoft.com/office/drawing/2014/main" id="{1D0B166F-4B43-4FA0-88CB-94730187A6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06" b="91765" l="10000" r="96400">
                        <a14:foregroundMark x1="13600" y1="8941" x2="13600" y2="8941"/>
                        <a14:foregroundMark x1="13467" y1="91765" x2="21867" y2="84706"/>
                        <a14:foregroundMark x1="22000" y1="84235" x2="24800" y2="77882"/>
                        <a14:foregroundMark x1="27733" y1="75059" x2="27733" y2="75059"/>
                        <a14:foregroundMark x1="22133" y1="67529" x2="22133" y2="67529"/>
                        <a14:foregroundMark x1="32800" y1="88941" x2="32800" y2="88941"/>
                        <a14:foregroundMark x1="36267" y1="83765" x2="36267" y2="83765"/>
                        <a14:foregroundMark x1="35733" y1="78353" x2="35733" y2="78353"/>
                        <a14:foregroundMark x1="35333" y1="81176" x2="35333" y2="81176"/>
                        <a14:foregroundMark x1="43467" y1="71294" x2="43467" y2="71294"/>
                        <a14:foregroundMark x1="43200" y1="81412" x2="43200" y2="81412"/>
                        <a14:foregroundMark x1="45333" y1="82118" x2="45333" y2="82118"/>
                        <a14:foregroundMark x1="46133" y1="89412" x2="46133" y2="89412"/>
                        <a14:foregroundMark x1="56533" y1="88941" x2="56533" y2="88941"/>
                        <a14:foregroundMark x1="58533" y1="85412" x2="58533" y2="85412"/>
                        <a14:foregroundMark x1="65600" y1="85882" x2="65600" y2="85882"/>
                        <a14:foregroundMark x1="70000" y1="80235" x2="70000" y2="80235"/>
                        <a14:foregroundMark x1="70400" y1="80235" x2="71333" y2="76941"/>
                        <a14:foregroundMark x1="66533" y1="84235" x2="66267" y2="81176"/>
                        <a14:foregroundMark x1="63600" y1="88471" x2="60533" y2="88471"/>
                        <a14:foregroundMark x1="77467" y1="87294" x2="77467" y2="87294"/>
                        <a14:foregroundMark x1="81333" y1="83529" x2="81333" y2="83529"/>
                        <a14:foregroundMark x1="81333" y1="83529" x2="81333" y2="83529"/>
                        <a14:foregroundMark x1="94400" y1="73882" x2="93733" y2="61882"/>
                        <a14:foregroundMark x1="93733" y1="61882" x2="92267" y2="55765"/>
                        <a14:foregroundMark x1="92133" y1="56706" x2="88267" y2="68471"/>
                        <a14:foregroundMark x1="87600" y1="75059" x2="85067" y2="82588"/>
                        <a14:foregroundMark x1="85067" y1="82588" x2="91200" y2="81412"/>
                        <a14:foregroundMark x1="96000" y1="78588" x2="96400" y2="78588"/>
                        <a14:foregroundMark x1="95067" y1="79294" x2="95067" y2="79294"/>
                        <a14:foregroundMark x1="93600" y1="59529" x2="93600" y2="59529"/>
                        <a14:foregroundMark x1="88933" y1="51059" x2="81867" y2="45412"/>
                        <a14:foregroundMark x1="81867" y1="45412" x2="88267" y2="51765"/>
                        <a14:foregroundMark x1="88267" y1="51765" x2="92133" y2="59529"/>
                        <a14:foregroundMark x1="88933" y1="39294" x2="82667" y2="33412"/>
                        <a14:foregroundMark x1="82667" y1="33412" x2="81200" y2="32706"/>
                        <a14:foregroundMark x1="81200" y1="36706" x2="72400" y2="42118"/>
                        <a14:foregroundMark x1="72400" y1="42118" x2="53333" y2="44941"/>
                        <a14:foregroundMark x1="53333" y1="44941" x2="39067" y2="45882"/>
                        <a14:foregroundMark x1="84267" y1="71765" x2="84267" y2="71765"/>
                        <a14:backgroundMark x1="30933" y1="84235" x2="30933" y2="84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8" y="157636"/>
            <a:ext cx="2026970" cy="13011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E9ACD10-A33F-435F-ABD2-D72C0D6D7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678" y="59435"/>
            <a:ext cx="1525454" cy="137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A person wearing a mask&#10;&#10;Description automatically generated">
            <a:extLst>
              <a:ext uri="{FF2B5EF4-FFF2-40B4-BE49-F238E27FC236}">
                <a16:creationId xmlns:a16="http://schemas.microsoft.com/office/drawing/2014/main" id="{44F89D64-44F8-4E1D-B1AF-F6FC902FEA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1" r="28175" b="50000"/>
          <a:stretch/>
        </p:blipFill>
        <p:spPr>
          <a:xfrm>
            <a:off x="9774160" y="3286734"/>
            <a:ext cx="2768489" cy="351183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A93D5DE-D92D-46AA-9FE5-D8E4845BEA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1" r="31512" b="54557"/>
          <a:stretch/>
        </p:blipFill>
        <p:spPr>
          <a:xfrm>
            <a:off x="-136114" y="3346169"/>
            <a:ext cx="2529021" cy="3511831"/>
          </a:xfrm>
          <a:prstGeom prst="rect">
            <a:avLst/>
          </a:prstGeom>
        </p:spPr>
      </p:pic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7A1B475-F74C-4B84-A6E6-FF9606A79B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07" y="5282948"/>
            <a:ext cx="7200888" cy="147391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796CE86-6DBA-49DC-A100-FDAFEDC6BEC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893" t="14369" r="33447" b="6537"/>
          <a:stretch/>
        </p:blipFill>
        <p:spPr>
          <a:xfrm>
            <a:off x="3000651" y="1862624"/>
            <a:ext cx="6214369" cy="331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2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913F1F-A69D-4822-8053-7D9CA82CCC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47DCF69-C183-4866-ADA2-AC63614F4E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7310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1CC80BB-2D17-4975-B067-E81C818E1788}"/>
              </a:ext>
            </a:extLst>
          </p:cNvPr>
          <p:cNvSpPr txBox="1"/>
          <p:nvPr/>
        </p:nvSpPr>
        <p:spPr>
          <a:xfrm>
            <a:off x="0" y="6427448"/>
            <a:ext cx="1376036" cy="412134"/>
          </a:xfrm>
          <a:prstGeom prst="rect">
            <a:avLst/>
          </a:prstGeom>
          <a:solidFill>
            <a:schemeClr val="accent2"/>
          </a:solidFill>
        </p:spPr>
        <p:txBody>
          <a:bodyPr wrap="square" rtlCol="1">
            <a:spAutoFit/>
          </a:bodyPr>
          <a:lstStyle/>
          <a:p>
            <a:endParaRPr lang="ar-AE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3748A5C-F945-4B5C-BC19-C766AF2F2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21" t="13592" r="33446" b="6278"/>
          <a:stretch/>
        </p:blipFill>
        <p:spPr>
          <a:xfrm>
            <a:off x="1376036" y="257452"/>
            <a:ext cx="7785719" cy="616999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175B56F-D4BE-41A2-9627-13BB0A7D8029}"/>
              </a:ext>
            </a:extLst>
          </p:cNvPr>
          <p:cNvSpPr txBox="1"/>
          <p:nvPr/>
        </p:nvSpPr>
        <p:spPr>
          <a:xfrm>
            <a:off x="2623438" y="1686611"/>
            <a:ext cx="208625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اليونسكو</a:t>
            </a:r>
          </a:p>
        </p:txBody>
      </p:sp>
      <p:pic>
        <p:nvPicPr>
          <p:cNvPr id="1026" name="Picture 2" descr="شعار اليونسكو بالعربي - الشعار اليوم">
            <a:extLst>
              <a:ext uri="{FF2B5EF4-FFF2-40B4-BE49-F238E27FC236}">
                <a16:creationId xmlns:a16="http://schemas.microsoft.com/office/drawing/2014/main" id="{304A8B83-0716-45F1-AB5D-EE05DB243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5" y="409420"/>
            <a:ext cx="2101891" cy="127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C185CE5-D256-4D43-81A3-E52720364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8" y="3518449"/>
            <a:ext cx="7566211" cy="2837527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AE54F56-FC01-4607-AAFA-29883F8E14BA}"/>
              </a:ext>
            </a:extLst>
          </p:cNvPr>
          <p:cNvSpPr txBox="1"/>
          <p:nvPr/>
        </p:nvSpPr>
        <p:spPr>
          <a:xfrm>
            <a:off x="10692883" y="1112776"/>
            <a:ext cx="2118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/>
              <a:t>صفحة 42</a:t>
            </a:r>
          </a:p>
        </p:txBody>
      </p:sp>
      <p:sp>
        <p:nvSpPr>
          <p:cNvPr id="8" name="مربع نص 9">
            <a:extLst>
              <a:ext uri="{FF2B5EF4-FFF2-40B4-BE49-F238E27FC236}">
                <a16:creationId xmlns:a16="http://schemas.microsoft.com/office/drawing/2014/main" id="{D3C76FD4-BC14-4108-AD82-8DD4D391A048}"/>
              </a:ext>
            </a:extLst>
          </p:cNvPr>
          <p:cNvSpPr txBox="1"/>
          <p:nvPr/>
        </p:nvSpPr>
        <p:spPr>
          <a:xfrm>
            <a:off x="8544487" y="6094366"/>
            <a:ext cx="21483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ar-AE" sz="2800" b="1" dirty="0">
                <a:solidFill>
                  <a:srgbClr val="FF0000"/>
                </a:solidFill>
              </a:rPr>
              <a:t>نوره العابد</a:t>
            </a:r>
          </a:p>
        </p:txBody>
      </p:sp>
    </p:spTree>
    <p:extLst>
      <p:ext uri="{BB962C8B-B14F-4D97-AF65-F5344CB8AC3E}">
        <p14:creationId xmlns:p14="http://schemas.microsoft.com/office/powerpoint/2010/main" val="804394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1CC80BB-2D17-4975-B067-E81C818E1788}"/>
              </a:ext>
            </a:extLst>
          </p:cNvPr>
          <p:cNvSpPr txBox="1"/>
          <p:nvPr/>
        </p:nvSpPr>
        <p:spPr>
          <a:xfrm>
            <a:off x="0" y="6427448"/>
            <a:ext cx="1376036" cy="412134"/>
          </a:xfrm>
          <a:prstGeom prst="rect">
            <a:avLst/>
          </a:prstGeom>
          <a:solidFill>
            <a:schemeClr val="accent2"/>
          </a:solidFill>
        </p:spPr>
        <p:txBody>
          <a:bodyPr wrap="square" rtlCol="1">
            <a:spAutoFit/>
          </a:bodyPr>
          <a:lstStyle/>
          <a:p>
            <a:endParaRPr lang="ar-AE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3B3C490-8FD2-41EF-8703-6E90493E7B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66" t="13074" r="33447" b="7832"/>
          <a:stretch/>
        </p:blipFill>
        <p:spPr>
          <a:xfrm>
            <a:off x="277906" y="292964"/>
            <a:ext cx="11797553" cy="602793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FF7B568-E5AF-46FC-BD1F-862C1242656D}"/>
              </a:ext>
            </a:extLst>
          </p:cNvPr>
          <p:cNvSpPr txBox="1"/>
          <p:nvPr/>
        </p:nvSpPr>
        <p:spPr>
          <a:xfrm>
            <a:off x="8459461" y="2536708"/>
            <a:ext cx="208625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400" b="1" dirty="0"/>
              <a:t>ثقافي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186B989-5989-406A-8498-4A22D45B316E}"/>
              </a:ext>
            </a:extLst>
          </p:cNvPr>
          <p:cNvSpPr txBox="1"/>
          <p:nvPr/>
        </p:nvSpPr>
        <p:spPr>
          <a:xfrm>
            <a:off x="5411461" y="2536708"/>
            <a:ext cx="208625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400" b="1" dirty="0"/>
              <a:t>مـادي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0126661-1643-41FD-8E87-8D37D3CB42DB}"/>
              </a:ext>
            </a:extLst>
          </p:cNvPr>
          <p:cNvSpPr txBox="1"/>
          <p:nvPr/>
        </p:nvSpPr>
        <p:spPr>
          <a:xfrm>
            <a:off x="1870402" y="3773837"/>
            <a:ext cx="208625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400" b="1" dirty="0"/>
              <a:t>مـادي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639FE8B-CBB8-44A8-B540-FDE575AB6EE6}"/>
              </a:ext>
            </a:extLst>
          </p:cNvPr>
          <p:cNvSpPr txBox="1"/>
          <p:nvPr/>
        </p:nvSpPr>
        <p:spPr>
          <a:xfrm>
            <a:off x="5348708" y="3773837"/>
            <a:ext cx="208625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400" b="1" dirty="0"/>
              <a:t>مـادي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96172D2-0CD2-40A4-9B7E-63F5237F5DFE}"/>
              </a:ext>
            </a:extLst>
          </p:cNvPr>
          <p:cNvSpPr txBox="1"/>
          <p:nvPr/>
        </p:nvSpPr>
        <p:spPr>
          <a:xfrm>
            <a:off x="5205272" y="5010966"/>
            <a:ext cx="208625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400" b="1" dirty="0"/>
              <a:t>مـادي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873D439-54C3-4277-B4D3-863AB3E15125}"/>
              </a:ext>
            </a:extLst>
          </p:cNvPr>
          <p:cNvSpPr txBox="1"/>
          <p:nvPr/>
        </p:nvSpPr>
        <p:spPr>
          <a:xfrm>
            <a:off x="8647720" y="3854520"/>
            <a:ext cx="208625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400" b="1" dirty="0"/>
              <a:t>ثقافي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3B3CCDF-FE02-4EB0-A97D-3770A729A0F8}"/>
              </a:ext>
            </a:extLst>
          </p:cNvPr>
          <p:cNvSpPr txBox="1"/>
          <p:nvPr/>
        </p:nvSpPr>
        <p:spPr>
          <a:xfrm>
            <a:off x="1995908" y="5047369"/>
            <a:ext cx="208625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400" b="1" dirty="0"/>
              <a:t>ثقافي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B786BEB-2B77-456E-8DA8-F807DD9CDD63}"/>
              </a:ext>
            </a:extLst>
          </p:cNvPr>
          <p:cNvSpPr txBox="1"/>
          <p:nvPr/>
        </p:nvSpPr>
        <p:spPr>
          <a:xfrm>
            <a:off x="8640365" y="5165172"/>
            <a:ext cx="208625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400" b="1" dirty="0"/>
              <a:t>ثقافي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E02AFE7-E1AB-405C-94BF-BF7759FC72E9}"/>
              </a:ext>
            </a:extLst>
          </p:cNvPr>
          <p:cNvSpPr txBox="1"/>
          <p:nvPr/>
        </p:nvSpPr>
        <p:spPr>
          <a:xfrm>
            <a:off x="1870402" y="2571501"/>
            <a:ext cx="208625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400" b="1" dirty="0"/>
              <a:t>ثقافي</a:t>
            </a:r>
          </a:p>
        </p:txBody>
      </p:sp>
      <p:sp>
        <p:nvSpPr>
          <p:cNvPr id="14" name="مربع نص 9">
            <a:extLst>
              <a:ext uri="{FF2B5EF4-FFF2-40B4-BE49-F238E27FC236}">
                <a16:creationId xmlns:a16="http://schemas.microsoft.com/office/drawing/2014/main" id="{D3C76FD4-BC14-4108-AD82-8DD4D391A048}"/>
              </a:ext>
            </a:extLst>
          </p:cNvPr>
          <p:cNvSpPr txBox="1"/>
          <p:nvPr/>
        </p:nvSpPr>
        <p:spPr>
          <a:xfrm>
            <a:off x="8865833" y="6165838"/>
            <a:ext cx="21483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ar-AE" sz="2800" b="1" dirty="0">
                <a:solidFill>
                  <a:srgbClr val="FF0000"/>
                </a:solidFill>
              </a:rPr>
              <a:t>نوره العابد</a:t>
            </a:r>
          </a:p>
        </p:txBody>
      </p:sp>
    </p:spTree>
    <p:extLst>
      <p:ext uri="{BB962C8B-B14F-4D97-AF65-F5344CB8AC3E}">
        <p14:creationId xmlns:p14="http://schemas.microsoft.com/office/powerpoint/2010/main" val="3975599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1CC80BB-2D17-4975-B067-E81C818E1788}"/>
              </a:ext>
            </a:extLst>
          </p:cNvPr>
          <p:cNvSpPr txBox="1"/>
          <p:nvPr/>
        </p:nvSpPr>
        <p:spPr>
          <a:xfrm>
            <a:off x="0" y="6427448"/>
            <a:ext cx="1376036" cy="412134"/>
          </a:xfrm>
          <a:prstGeom prst="rect">
            <a:avLst/>
          </a:prstGeom>
          <a:solidFill>
            <a:schemeClr val="accent2"/>
          </a:solidFill>
        </p:spPr>
        <p:txBody>
          <a:bodyPr wrap="square" rtlCol="1">
            <a:spAutoFit/>
          </a:bodyPr>
          <a:lstStyle/>
          <a:p>
            <a:endParaRPr lang="ar-AE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65F1154-1B67-4F3D-B8A9-64C2D0E33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47" t="15275" r="33665" b="5113"/>
          <a:stretch/>
        </p:blipFill>
        <p:spPr>
          <a:xfrm>
            <a:off x="1825916" y="499044"/>
            <a:ext cx="8833280" cy="6134471"/>
          </a:xfrm>
          <a:prstGeom prst="rect">
            <a:avLst/>
          </a:prstGeom>
        </p:spPr>
      </p:pic>
      <p:sp>
        <p:nvSpPr>
          <p:cNvPr id="6" name="مربع نص 9">
            <a:extLst>
              <a:ext uri="{FF2B5EF4-FFF2-40B4-BE49-F238E27FC236}">
                <a16:creationId xmlns:a16="http://schemas.microsoft.com/office/drawing/2014/main" id="{D3C76FD4-BC14-4108-AD82-8DD4D391A048}"/>
              </a:ext>
            </a:extLst>
          </p:cNvPr>
          <p:cNvSpPr txBox="1"/>
          <p:nvPr/>
        </p:nvSpPr>
        <p:spPr>
          <a:xfrm>
            <a:off x="1239915" y="6165838"/>
            <a:ext cx="21483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ar-AE" sz="2800" b="1" dirty="0">
                <a:solidFill>
                  <a:srgbClr val="FF0000"/>
                </a:solidFill>
              </a:rPr>
              <a:t>نوره العابد</a:t>
            </a:r>
          </a:p>
        </p:txBody>
      </p:sp>
    </p:spTree>
    <p:extLst>
      <p:ext uri="{BB962C8B-B14F-4D97-AF65-F5344CB8AC3E}">
        <p14:creationId xmlns:p14="http://schemas.microsoft.com/office/powerpoint/2010/main" val="15290194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92D050"/>
      </a:accent2>
      <a:accent3>
        <a:srgbClr val="FFC000"/>
      </a:accent3>
      <a:accent4>
        <a:srgbClr val="FF6600"/>
      </a:accent4>
      <a:accent5>
        <a:srgbClr val="FFC000"/>
      </a:accent5>
      <a:accent6>
        <a:srgbClr val="6600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5730</TotalTime>
  <Words>24</Words>
  <Application>Microsoft Office PowerPoint</Application>
  <PresentationFormat>شاشة عريضة</PresentationFormat>
  <Paragraphs>15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Riyan PC</dc:creator>
  <cp:lastModifiedBy>HP</cp:lastModifiedBy>
  <cp:revision>1053</cp:revision>
  <dcterms:created xsi:type="dcterms:W3CDTF">2017-10-15T03:42:53Z</dcterms:created>
  <dcterms:modified xsi:type="dcterms:W3CDTF">2022-01-26T15:37:30Z</dcterms:modified>
</cp:coreProperties>
</file>