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3" r:id="rId3"/>
    <p:sldId id="260" r:id="rId4"/>
    <p:sldId id="386" r:id="rId5"/>
    <p:sldId id="280" r:id="rId6"/>
    <p:sldId id="284" r:id="rId7"/>
    <p:sldId id="285" r:id="rId8"/>
    <p:sldId id="391" r:id="rId9"/>
    <p:sldId id="387" r:id="rId10"/>
    <p:sldId id="383" r:id="rId11"/>
    <p:sldId id="388" r:id="rId12"/>
    <p:sldId id="390" r:id="rId13"/>
    <p:sldId id="257" r:id="rId14"/>
    <p:sldId id="385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79" d="100"/>
          <a:sy n="79" d="100"/>
        </p:scale>
        <p:origin x="-18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EADE3-2D2B-46E7-836E-71C09281142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AE"/>
        </a:p>
      </dgm:t>
    </dgm:pt>
    <dgm:pt modelId="{D39D546E-11A6-4A14-BDF0-FC5598FE03F9}">
      <dgm:prSet phldrT="[نص]"/>
      <dgm:spPr/>
      <dgm:t>
        <a:bodyPr/>
        <a:lstStyle/>
        <a:p>
          <a:pPr rtl="1"/>
          <a:r>
            <a:rPr lang="ar-AE" dirty="0"/>
            <a:t>كمية الحركة </a:t>
          </a:r>
        </a:p>
      </dgm:t>
    </dgm:pt>
    <dgm:pt modelId="{540FD7AE-C4AA-4680-B5A6-DE4EC76C6010}" type="parTrans" cxnId="{6345D7A7-84B5-457B-A9EF-7788149FA580}">
      <dgm:prSet/>
      <dgm:spPr/>
      <dgm:t>
        <a:bodyPr/>
        <a:lstStyle/>
        <a:p>
          <a:pPr rtl="1"/>
          <a:endParaRPr lang="ar-AE"/>
        </a:p>
      </dgm:t>
    </dgm:pt>
    <dgm:pt modelId="{E402ADE8-B375-410F-A74A-462843DE5E8E}" type="sibTrans" cxnId="{6345D7A7-84B5-457B-A9EF-7788149FA580}">
      <dgm:prSet/>
      <dgm:spPr/>
      <dgm:t>
        <a:bodyPr/>
        <a:lstStyle/>
        <a:p>
          <a:pPr rtl="1"/>
          <a:endParaRPr lang="ar-AE"/>
        </a:p>
      </dgm:t>
    </dgm:pt>
    <dgm:pt modelId="{7205D41A-188A-41AD-9452-6FD50A69B53A}">
      <dgm:prSet phldrT="[نص]"/>
      <dgm:spPr/>
      <dgm:t>
        <a:bodyPr/>
        <a:lstStyle/>
        <a:p>
          <a:pPr rtl="1"/>
          <a:r>
            <a:rPr lang="ar-AE" dirty="0"/>
            <a:t>كمية حركة خطية </a:t>
          </a:r>
        </a:p>
      </dgm:t>
    </dgm:pt>
    <dgm:pt modelId="{14874D07-7EB2-4068-B6E4-41B26D09F06B}" type="parTrans" cxnId="{2F5AF4A3-4AC1-4782-BDD6-B5B4FF2237AB}">
      <dgm:prSet/>
      <dgm:spPr/>
      <dgm:t>
        <a:bodyPr/>
        <a:lstStyle/>
        <a:p>
          <a:pPr rtl="1"/>
          <a:endParaRPr lang="ar-AE"/>
        </a:p>
      </dgm:t>
    </dgm:pt>
    <dgm:pt modelId="{73B1075A-370C-4987-89E2-4242F4B437D0}" type="sibTrans" cxnId="{2F5AF4A3-4AC1-4782-BDD6-B5B4FF2237AB}">
      <dgm:prSet/>
      <dgm:spPr/>
      <dgm:t>
        <a:bodyPr/>
        <a:lstStyle/>
        <a:p>
          <a:pPr rtl="1"/>
          <a:endParaRPr lang="ar-AE"/>
        </a:p>
      </dgm:t>
    </dgm:pt>
    <dgm:pt modelId="{353BB5FE-373B-4146-81C4-90A8B376A4E4}">
      <dgm:prSet phldrT="[نص]"/>
      <dgm:spPr/>
      <dgm:t>
        <a:bodyPr/>
        <a:lstStyle/>
        <a:p>
          <a:pPr rtl="1"/>
          <a:r>
            <a:rPr lang="ar-AE" dirty="0"/>
            <a:t>كمية حركة زاوية </a:t>
          </a:r>
        </a:p>
      </dgm:t>
    </dgm:pt>
    <dgm:pt modelId="{1548A6DA-D160-4E3C-8CA9-8F974F0727B9}" type="parTrans" cxnId="{9EB7B2C8-8639-4E40-AC3C-6B0C50514C99}">
      <dgm:prSet/>
      <dgm:spPr/>
      <dgm:t>
        <a:bodyPr/>
        <a:lstStyle/>
        <a:p>
          <a:pPr rtl="1"/>
          <a:endParaRPr lang="ar-AE"/>
        </a:p>
      </dgm:t>
    </dgm:pt>
    <dgm:pt modelId="{EEBFCEC3-6545-4231-8667-4860B14379DC}" type="sibTrans" cxnId="{9EB7B2C8-8639-4E40-AC3C-6B0C50514C99}">
      <dgm:prSet/>
      <dgm:spPr/>
      <dgm:t>
        <a:bodyPr/>
        <a:lstStyle/>
        <a:p>
          <a:pPr rtl="1"/>
          <a:endParaRPr lang="ar-AE"/>
        </a:p>
      </dgm:t>
    </dgm:pt>
    <dgm:pt modelId="{CF178CE9-965C-4915-AFD0-C7778285A9DC}">
      <dgm:prSet phldrT="[نص]"/>
      <dgm:spPr/>
      <dgm:t>
        <a:bodyPr/>
        <a:lstStyle/>
        <a:p>
          <a:pPr rtl="1"/>
          <a:r>
            <a:rPr lang="ar-AE" dirty="0"/>
            <a:t>كمية الحركة </a:t>
          </a:r>
        </a:p>
      </dgm:t>
    </dgm:pt>
    <dgm:pt modelId="{0E84FA01-F358-4BF5-9AF3-82CCF35D4D1E}" type="sibTrans" cxnId="{8E05E6EC-86AE-4788-BBB0-5CD7981EC157}">
      <dgm:prSet/>
      <dgm:spPr/>
      <dgm:t>
        <a:bodyPr/>
        <a:lstStyle/>
        <a:p>
          <a:pPr rtl="1"/>
          <a:endParaRPr lang="ar-AE"/>
        </a:p>
      </dgm:t>
    </dgm:pt>
    <dgm:pt modelId="{5B12EF9D-A648-458B-87B0-41505A70E5A1}" type="parTrans" cxnId="{8E05E6EC-86AE-4788-BBB0-5CD7981EC157}">
      <dgm:prSet/>
      <dgm:spPr/>
      <dgm:t>
        <a:bodyPr/>
        <a:lstStyle/>
        <a:p>
          <a:pPr rtl="1"/>
          <a:endParaRPr lang="ar-AE"/>
        </a:p>
      </dgm:t>
    </dgm:pt>
    <dgm:pt modelId="{7F8E43CB-9F8C-4C37-91CB-30EF5D699864}" type="pres">
      <dgm:prSet presAssocID="{F43EADE3-2D2B-46E7-836E-71C09281142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Y"/>
        </a:p>
      </dgm:t>
    </dgm:pt>
    <dgm:pt modelId="{7F2CDEAC-B64D-4893-B61D-0124CAD3541D}" type="pres">
      <dgm:prSet presAssocID="{D39D546E-11A6-4A14-BDF0-FC5598FE03F9}" presName="singleCycle" presStyleCnt="0"/>
      <dgm:spPr/>
    </dgm:pt>
    <dgm:pt modelId="{826336BB-75B6-439E-887A-11D34DA062EC}" type="pres">
      <dgm:prSet presAssocID="{D39D546E-11A6-4A14-BDF0-FC5598FE03F9}" presName="singleCenter" presStyleLbl="node1" presStyleIdx="0" presStyleCnt="4" custLinFactNeighborX="1422" custLinFactNeighborY="-48695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SY"/>
        </a:p>
      </dgm:t>
    </dgm:pt>
    <dgm:pt modelId="{D58D709F-0F75-48A4-A4D6-553F552BBFD6}" type="pres">
      <dgm:prSet presAssocID="{5B12EF9D-A648-458B-87B0-41505A70E5A1}" presName="Name56" presStyleLbl="parChTrans1D2" presStyleIdx="0" presStyleCnt="3"/>
      <dgm:spPr/>
      <dgm:t>
        <a:bodyPr/>
        <a:lstStyle/>
        <a:p>
          <a:pPr rtl="1"/>
          <a:endParaRPr lang="ar-SY"/>
        </a:p>
      </dgm:t>
    </dgm:pt>
    <dgm:pt modelId="{999A7FFC-988A-4FE6-BEFA-6DCC5A6089D1}" type="pres">
      <dgm:prSet presAssocID="{CF178CE9-965C-4915-AFD0-C7778285A9DC}" presName="text0" presStyleLbl="node1" presStyleIdx="1" presStyleCnt="4" custScaleX="222794" custScaleY="187077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9E14442E-F6CF-46BF-A542-4C5304D594C6}" type="pres">
      <dgm:prSet presAssocID="{14874D07-7EB2-4068-B6E4-41B26D09F06B}" presName="Name56" presStyleLbl="parChTrans1D2" presStyleIdx="1" presStyleCnt="3"/>
      <dgm:spPr/>
      <dgm:t>
        <a:bodyPr/>
        <a:lstStyle/>
        <a:p>
          <a:pPr rtl="1"/>
          <a:endParaRPr lang="ar-SY"/>
        </a:p>
      </dgm:t>
    </dgm:pt>
    <dgm:pt modelId="{9BDDB773-3131-464D-891A-2B3B8A0E9B0A}" type="pres">
      <dgm:prSet presAssocID="{7205D41A-188A-41AD-9452-6FD50A69B53A}" presName="text0" presStyleLbl="node1" presStyleIdx="2" presStyleCnt="4" custScaleX="342119" custScaleY="175496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AB5D6012-7B92-4B91-A526-6457A7EC8CEC}" type="pres">
      <dgm:prSet presAssocID="{1548A6DA-D160-4E3C-8CA9-8F974F0727B9}" presName="Name56" presStyleLbl="parChTrans1D2" presStyleIdx="2" presStyleCnt="3"/>
      <dgm:spPr/>
      <dgm:t>
        <a:bodyPr/>
        <a:lstStyle/>
        <a:p>
          <a:pPr rtl="1"/>
          <a:endParaRPr lang="ar-SY"/>
        </a:p>
      </dgm:t>
    </dgm:pt>
    <dgm:pt modelId="{DB91E1A6-14BA-48D3-BB84-74B07C68C8D0}" type="pres">
      <dgm:prSet presAssocID="{353BB5FE-373B-4146-81C4-90A8B376A4E4}" presName="text0" presStyleLbl="node1" presStyleIdx="3" presStyleCnt="4" custScaleX="317861" custScaleY="172743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9EB7B2C8-8639-4E40-AC3C-6B0C50514C99}" srcId="{D39D546E-11A6-4A14-BDF0-FC5598FE03F9}" destId="{353BB5FE-373B-4146-81C4-90A8B376A4E4}" srcOrd="2" destOrd="0" parTransId="{1548A6DA-D160-4E3C-8CA9-8F974F0727B9}" sibTransId="{EEBFCEC3-6545-4231-8667-4860B14379DC}"/>
    <dgm:cxn modelId="{4AC5F77F-3034-404E-8345-7BC69E5128CF}" type="presOf" srcId="{CF178CE9-965C-4915-AFD0-C7778285A9DC}" destId="{999A7FFC-988A-4FE6-BEFA-6DCC5A6089D1}" srcOrd="0" destOrd="0" presId="urn:microsoft.com/office/officeart/2008/layout/RadialCluster"/>
    <dgm:cxn modelId="{2F5AF4A3-4AC1-4782-BDD6-B5B4FF2237AB}" srcId="{D39D546E-11A6-4A14-BDF0-FC5598FE03F9}" destId="{7205D41A-188A-41AD-9452-6FD50A69B53A}" srcOrd="1" destOrd="0" parTransId="{14874D07-7EB2-4068-B6E4-41B26D09F06B}" sibTransId="{73B1075A-370C-4987-89E2-4242F4B437D0}"/>
    <dgm:cxn modelId="{09B1DB72-A2F5-43F1-863A-6CF730C5FA9C}" type="presOf" srcId="{1548A6DA-D160-4E3C-8CA9-8F974F0727B9}" destId="{AB5D6012-7B92-4B91-A526-6457A7EC8CEC}" srcOrd="0" destOrd="0" presId="urn:microsoft.com/office/officeart/2008/layout/RadialCluster"/>
    <dgm:cxn modelId="{F0BF848F-2E1C-4F79-ACE7-EF0DE8045C21}" type="presOf" srcId="{353BB5FE-373B-4146-81C4-90A8B376A4E4}" destId="{DB91E1A6-14BA-48D3-BB84-74B07C68C8D0}" srcOrd="0" destOrd="0" presId="urn:microsoft.com/office/officeart/2008/layout/RadialCluster"/>
    <dgm:cxn modelId="{E5C67986-8334-4607-9FE6-6AA6C7C1858B}" type="presOf" srcId="{F43EADE3-2D2B-46E7-836E-71C092811426}" destId="{7F8E43CB-9F8C-4C37-91CB-30EF5D699864}" srcOrd="0" destOrd="0" presId="urn:microsoft.com/office/officeart/2008/layout/RadialCluster"/>
    <dgm:cxn modelId="{11E3FE8E-AAB3-4AAE-9C4F-FFE8BCD7C779}" type="presOf" srcId="{7205D41A-188A-41AD-9452-6FD50A69B53A}" destId="{9BDDB773-3131-464D-891A-2B3B8A0E9B0A}" srcOrd="0" destOrd="0" presId="urn:microsoft.com/office/officeart/2008/layout/RadialCluster"/>
    <dgm:cxn modelId="{4E2E8FE5-1FC9-4E60-8181-114EA8461684}" type="presOf" srcId="{5B12EF9D-A648-458B-87B0-41505A70E5A1}" destId="{D58D709F-0F75-48A4-A4D6-553F552BBFD6}" srcOrd="0" destOrd="0" presId="urn:microsoft.com/office/officeart/2008/layout/RadialCluster"/>
    <dgm:cxn modelId="{63379476-4EFB-4FE2-9978-592B1BD7D8FD}" type="presOf" srcId="{D39D546E-11A6-4A14-BDF0-FC5598FE03F9}" destId="{826336BB-75B6-439E-887A-11D34DA062EC}" srcOrd="0" destOrd="0" presId="urn:microsoft.com/office/officeart/2008/layout/RadialCluster"/>
    <dgm:cxn modelId="{9CB83837-455E-485D-818A-E7F952B41255}" type="presOf" srcId="{14874D07-7EB2-4068-B6E4-41B26D09F06B}" destId="{9E14442E-F6CF-46BF-A542-4C5304D594C6}" srcOrd="0" destOrd="0" presId="urn:microsoft.com/office/officeart/2008/layout/RadialCluster"/>
    <dgm:cxn modelId="{8E05E6EC-86AE-4788-BBB0-5CD7981EC157}" srcId="{D39D546E-11A6-4A14-BDF0-FC5598FE03F9}" destId="{CF178CE9-965C-4915-AFD0-C7778285A9DC}" srcOrd="0" destOrd="0" parTransId="{5B12EF9D-A648-458B-87B0-41505A70E5A1}" sibTransId="{0E84FA01-F358-4BF5-9AF3-82CCF35D4D1E}"/>
    <dgm:cxn modelId="{6345D7A7-84B5-457B-A9EF-7788149FA580}" srcId="{F43EADE3-2D2B-46E7-836E-71C092811426}" destId="{D39D546E-11A6-4A14-BDF0-FC5598FE03F9}" srcOrd="0" destOrd="0" parTransId="{540FD7AE-C4AA-4680-B5A6-DE4EC76C6010}" sibTransId="{E402ADE8-B375-410F-A74A-462843DE5E8E}"/>
    <dgm:cxn modelId="{57FD9043-835E-4D11-879E-AD8272D7F3A6}" type="presParOf" srcId="{7F8E43CB-9F8C-4C37-91CB-30EF5D699864}" destId="{7F2CDEAC-B64D-4893-B61D-0124CAD3541D}" srcOrd="0" destOrd="0" presId="urn:microsoft.com/office/officeart/2008/layout/RadialCluster"/>
    <dgm:cxn modelId="{CAA31E21-D9CD-4871-9192-4CD8BD758E0E}" type="presParOf" srcId="{7F2CDEAC-B64D-4893-B61D-0124CAD3541D}" destId="{826336BB-75B6-439E-887A-11D34DA062EC}" srcOrd="0" destOrd="0" presId="urn:microsoft.com/office/officeart/2008/layout/RadialCluster"/>
    <dgm:cxn modelId="{7CBEDD33-F39D-444D-BC43-7237694146B9}" type="presParOf" srcId="{7F2CDEAC-B64D-4893-B61D-0124CAD3541D}" destId="{D58D709F-0F75-48A4-A4D6-553F552BBFD6}" srcOrd="1" destOrd="0" presId="urn:microsoft.com/office/officeart/2008/layout/RadialCluster"/>
    <dgm:cxn modelId="{79EBFBB5-F578-4BD1-BADD-DCC338855A3C}" type="presParOf" srcId="{7F2CDEAC-B64D-4893-B61D-0124CAD3541D}" destId="{999A7FFC-988A-4FE6-BEFA-6DCC5A6089D1}" srcOrd="2" destOrd="0" presId="urn:microsoft.com/office/officeart/2008/layout/RadialCluster"/>
    <dgm:cxn modelId="{A33ADF80-96E4-4826-957B-AFB1E1626E4F}" type="presParOf" srcId="{7F2CDEAC-B64D-4893-B61D-0124CAD3541D}" destId="{9E14442E-F6CF-46BF-A542-4C5304D594C6}" srcOrd="3" destOrd="0" presId="urn:microsoft.com/office/officeart/2008/layout/RadialCluster"/>
    <dgm:cxn modelId="{405F451D-7C3A-4B3F-ADAE-8860EEC39B3E}" type="presParOf" srcId="{7F2CDEAC-B64D-4893-B61D-0124CAD3541D}" destId="{9BDDB773-3131-464D-891A-2B3B8A0E9B0A}" srcOrd="4" destOrd="0" presId="urn:microsoft.com/office/officeart/2008/layout/RadialCluster"/>
    <dgm:cxn modelId="{19040EA5-2EFF-4D9F-B494-59B4711E60BF}" type="presParOf" srcId="{7F2CDEAC-B64D-4893-B61D-0124CAD3541D}" destId="{AB5D6012-7B92-4B91-A526-6457A7EC8CEC}" srcOrd="5" destOrd="0" presId="urn:microsoft.com/office/officeart/2008/layout/RadialCluster"/>
    <dgm:cxn modelId="{0C5261DE-629A-46CD-882C-0FDF4B43FF15}" type="presParOf" srcId="{7F2CDEAC-B64D-4893-B61D-0124CAD3541D}" destId="{DB91E1A6-14BA-48D3-BB84-74B07C68C8D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336BB-75B6-439E-887A-11D34DA062EC}">
      <dsp:nvSpPr>
        <dsp:cNvPr id="0" name=""/>
        <dsp:cNvSpPr/>
      </dsp:nvSpPr>
      <dsp:spPr>
        <a:xfrm>
          <a:off x="3256181" y="120006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600" kern="1200" dirty="0"/>
            <a:t>كمية الحركة </a:t>
          </a:r>
        </a:p>
      </dsp:txBody>
      <dsp:txXfrm>
        <a:off x="3335536" y="199361"/>
        <a:ext cx="1466890" cy="1466890"/>
      </dsp:txXfrm>
    </dsp:sp>
    <dsp:sp modelId="{D58D709F-0F75-48A4-A4D6-553F552BBFD6}">
      <dsp:nvSpPr>
        <dsp:cNvPr id="0" name=""/>
        <dsp:cNvSpPr/>
      </dsp:nvSpPr>
      <dsp:spPr>
        <a:xfrm rot="2552596">
          <a:off x="2925360" y="1036637"/>
          <a:ext cx="25135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35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A7FFC-988A-4FE6-BEFA-6DCC5A6089D1}">
      <dsp:nvSpPr>
        <dsp:cNvPr id="0" name=""/>
        <dsp:cNvSpPr/>
      </dsp:nvSpPr>
      <dsp:spPr>
        <a:xfrm>
          <a:off x="2784665" y="-151159"/>
          <a:ext cx="2426565" cy="2037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500" kern="1200" dirty="0"/>
            <a:t>كمية الحركة </a:t>
          </a:r>
        </a:p>
      </dsp:txBody>
      <dsp:txXfrm>
        <a:off x="2884130" y="-51694"/>
        <a:ext cx="2227635" cy="1838623"/>
      </dsp:txXfrm>
    </dsp:sp>
    <dsp:sp modelId="{9E14442E-F6CF-46BF-A542-4C5304D594C6}">
      <dsp:nvSpPr>
        <dsp:cNvPr id="0" name=""/>
        <dsp:cNvSpPr/>
      </dsp:nvSpPr>
      <dsp:spPr>
        <a:xfrm rot="3623482">
          <a:off x="3974336" y="2702007"/>
          <a:ext cx="22000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00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DB773-3131-464D-891A-2B3B8A0E9B0A}">
      <dsp:nvSpPr>
        <dsp:cNvPr id="0" name=""/>
        <dsp:cNvSpPr/>
      </dsp:nvSpPr>
      <dsp:spPr>
        <a:xfrm>
          <a:off x="4297893" y="3658408"/>
          <a:ext cx="3726196" cy="1911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500" kern="1200" dirty="0"/>
            <a:t>كمية حركة خطية </a:t>
          </a:r>
        </a:p>
      </dsp:txBody>
      <dsp:txXfrm>
        <a:off x="4391201" y="3751716"/>
        <a:ext cx="3539580" cy="1724802"/>
      </dsp:txXfrm>
    </dsp:sp>
    <dsp:sp modelId="{AB5D6012-7B92-4B91-A526-6457A7EC8CEC}">
      <dsp:nvSpPr>
        <dsp:cNvPr id="0" name=""/>
        <dsp:cNvSpPr/>
      </dsp:nvSpPr>
      <dsp:spPr>
        <a:xfrm rot="7275138">
          <a:off x="1863249" y="2709503"/>
          <a:ext cx="22550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50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1E1A6-14BA-48D3-BB84-74B07C68C8D0}">
      <dsp:nvSpPr>
        <dsp:cNvPr id="0" name=""/>
        <dsp:cNvSpPr/>
      </dsp:nvSpPr>
      <dsp:spPr>
        <a:xfrm>
          <a:off x="103910" y="3673400"/>
          <a:ext cx="3461989" cy="1881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500" kern="1200" dirty="0"/>
            <a:t>كمية حركة زاوية </a:t>
          </a:r>
        </a:p>
      </dsp:txBody>
      <dsp:txXfrm>
        <a:off x="195754" y="3765244"/>
        <a:ext cx="3278301" cy="1697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04:43:08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21665 4138 342 0,'0'-15'170'0,"0"15"-54"0,0 0-20 0,0 0-10 15,0 0-12-15,0 0 37 0,0-15-2 16,0 15-54-16,0 0 18 0,15-20-9 0,-16 19 10 16,-1-2-4-16,1 2-17 0,0-2 7 0,0 1-5 15,-2 0-5-15,3-1-14 0,-1 2 11 16,-2-1 20-16,0 1-17 0,0-2 18 0,0 1 3 15,1 0-17-15,-2 0 13 0,0 1-7 16,-1 0 1-16,2-1-7 0,-1 1 12 0,0 0-8 16,1 1-13-16,-2 0 0 0,1-2 13 0,-1 2-7 15,1 0-18-15,0-1 9 0,-2 1-6 16,6 0-10-16,0 0-7 0,-7 0 4 0,7 0 5 16,-25 13-13-16,16-7 3 0,1 0 1 15,-6 5-6-15,8-4 8 0,-1 1-3 0,-2 3-3 16,1 2 7-16,-3-3-10 0,5 0-13 15,-2 1 9-15,-1 4-5 0,2-3 6 0,1-1-4 16,3 0 8-16,-4 5-7 0,1-1 1 0,1-4 2 16,1 5 0-16,-3-3-12 0,4 0 16 15,-3 2-2-15,2 1 3 0,0-4-19 16,-2 5 18-16,1-1-12 0,-1-2-10 0,3 0 9 16,1-3-10-16,-2-1 17 0,2 0-2 0,0-1-5 15,0 8-10-15,-2-1 14 0,1 0-8 16,2-2 7-16,-3 4-4 0,1-1-3 0,0 2 2 15,-2-6 11-15,2 5-12 0,-1-3 8 16,2 4-5-16,-2-2 4 0,1 3 7 0,2-4-12 16,-2 4 3-16,0-2-3 0,1 1 3 0,1 1 2 15,1-1-1-15,0 2-5 0,-1-6 1 16,1-5 3-16,0 7-4 0,0 0 7 0,14 21-13 16,-10-17 12-16,1-3-11 0,4 1 0 15,-2 1 7-15,0 1-3 0,2-2 4 0,1 1-2 16,-1-1 10-16,0-2 2 0,4 1-11 0,-3 3 7 15,0-3 7-15,3 0-25 0,1 0 4 0,0-1 2 16,-5 0 6-16,4 1-7 0,2-3 1 16,-1 3 10-16,-1-4 1 0,0 1-30 0,-1-1 19 15,1 0-18-15,-2 0-6 0,3-2-38 16,-4 2 7-16,4-3-27 0,-4 5-31 0,3-3 11 16,-3-1-164-16,-1-1-78 0,0-6 2 0,1 7 23 15,-2-6 21-15,0 3 17 0,-2-6 2 0</inkml:trace>
  <inkml:trace contextRef="#ctx0" brushRef="#br0" timeOffset="1274.92">26128 4343 222 0,'0'0'258'15,"0"-14"-26"-15,0 14-35 0,0 0-29 16,0 0-25-16,0 0-9 0,0 0 1 0,0 0-18 16,0 0-14-16,0 0 10 0,0 0-28 0,0-15-3 15,0 15 13-15,0 0-10 0,0 0-13 16,0 0-1-16,0 0-6 0,13-19-9 0,-13 18-10 16,0 1 8-16,-2 1-10 0,4-1-5 15,-2 0-10-15,1 0-3 0,0 2 16 0,1-1-10 16,-1-1-3-16,0 3-2 0,2-1-3 0,-1 1 14 15,2 2-4-15,0-1-3 0,1 2 9 16,5 2-14-16,-3-3-7 0,-3 5 13 0,1-2 2 16,5 6-12-16,-4-4 19 0,-1 1-19 0,2 1 13 15,0-3-10-15,-3-1-3 0,3 8-15 16,-1 1 28-16,2-3-26 0,-3 3 24 0,0 0-9 16,1 0 12-16,-1-2-21 0,-1 3 18 15,0-1-9-15,-1 1 2 0,2 1-18 0,-4-4-6 0,0-1 11 16,2 4 14-16,-3-2-21 0,1 4 24 15,-1-13-13-15,0 9-5 0,0 1-8 0,0-1 21 16,0 2-11-16,0-1 4 0,0 2-17 16,0-1 4-16,0 2 17 0,-8 0-6 0,8 2 12 15,0-3 6-15,0 0-20 0,-12 26 20 0,9-26-11 16,3 4-4-16,0-1 8 0,-2-1 0 16,0-2 0-16,2 1 23 0,0-12-11 0,0 3-27 15,0 4 17-15,0 2-3 0,0-3-3 0,0 0 9 16,0-1-10-16,0 3-3 0,0-1-1 15,0-2-7-15,0-4 4 0,0 0-19 0,0-2 18 16,0-7-6-16,0 7-1 0,0-7-1 16,0 8 7-16,0-8-17 0,0 7 0 0,0-7 30 15,0 0-3-15,0 7-51 0,0-7-18 16,0 0-62-16,-5 10-91 0,5-13 18 0,0 0-277 16,1 0 31-16,-2-2 34 0,1-1 14 15,-1-12 26-15,1 7-23 0,0-6 24 0,-14-31 69 16,6 24 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09:50:28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9682 4037 343 0,'0'0'227'0,"0"0"-1"16,0 0-34-16,0 0-15 0,0-13-1 0,0 13-6 15,0 0-14-15,0 0-14 0,25-23 4 16,-25 22-19-16,0-3 9 0,0 3-8 0,0 1-32 16,1-1 11-16,-1-2 2 0,0 2 9 0,-1 0-33 15,1-1-11-15,0 0 28 0,0 1-5 16,0 0-33-16,0-1-20 0,0 1 13 0,0 1-5 15,1-2 17-15,-1 1-28 0,-1 1 11 0,2-1 4 16,-1 1-23-16,2 1-5 0,-2-1-9 16,0 1-15-16,0 5 48 0,0-1-35 15,0 1 24-15,0 0-29 0,1 2 19 0,-1 14-10 16,0-12 34-16,0 5-26 0,0 2 25 0,0 4-37 16,0-2-4-16,0 2 6 0,0-3-11 15,0 2-12-15,0-5 23 0,0-1-15 0,0 0 0 16,0-1 2-16,0-2 14 0,0-2-4 0,7 7-12 15,4 13 14-15,-10-17-16 0,0 0-14 16,-1-5 31-16,2 1-23 0,-2-1-19 0,0-3-24 16,2 0-31-16,-2-1-16 0,0-3-36 0,0 0-46 15,0 0 16-15,0 0-166 0,0 0-79 16,-14 13-5-16,11-11 15 0,-1-5 51 16,0 3 40-16,0-1 17 0,-10-5 14 0</inkml:trace>
  <inkml:trace contextRef="#ctx0" brushRef="#br0" timeOffset="569.9299">9476 4033 708 0,'-2'-4'254'0,"1"-2"-35"16,0-1-26-16,-3 2-2 0,2 0-30 0,0 0-19 15,1 0-13-15,0 1 4 0,-2 1-29 0,0-1 0 16,3 0-11-16,-1 1-15 0,-1 2 5 0,0 1-15 16,1 0-8-16,1 0 11 0,-1 1 6 15,-1 4-34-15,1-1 5 0,1 1-8 0,0 3 30 16,-2-2-33-16,3 1 1 0,0 0 12 16,-1 3-16-16,0 2-10 0,10 19 2 0,-7-14 3 15,0-3-5-15,3 1 4 0,0 2-16 16,-3-7 10-16,-1-2-14 0,0 2 14 0,0-4-18 15,0 0 37-15,-2 0-19 0,0-2 6 0,0-4 11 16,0 0 22-16,0 0-7 0,-22 24-6 16,10-16-19-16,-4 0-16 0,0-3 33 0,-1 1-29 15,1-3 13-15,-3 1-6 0,-3-1 2 0,4-2 1 16,1 1-35-16,-5-1 20 0,14-1 31 16,-3 0-12-16,1 0-28 0,-1 0 36 0,2 0-14 15,0 0-33-15,2 0-13 0,7 0 19 16,-9 0 9-16,1 0-9 0,8 0 5 0,-8 0 28 15,8 0-25-15,-16 13-19 0,13-12 7 0,0 2 3 16,3 2 3-16,0-2 20 0,-1 2-20 16,2 1-4-16,-1 0 4 0,-1 0 6 0,1 0-19 15,0-6 21-15,0 7-15 0,0 0 31 0,0 0-19 16,0 0-6-16,0 0-7 0,0 1-6 16,0 3 13-16,-15 15-5 0,7-13 0 0,-2 1-10 15,0-1 8-15,-6-2 24 0,-1 2-18 0,0-5 11 16,-2-2-5-16,-2 4-28 0,-1-5 19 15,-2-2-41-15,0 2-19 0,-3-1-38 0,4-3-41 16,10-1-59-16,-2 0 18 0,-3 0-249 16,-16-13 27-16,22 7 22 0,3 2 27 0,5-3 23 15,0 1 26-15,4 0 16 0,3-3 1 0</inkml:trace>
  <inkml:trace contextRef="#ctx0" brushRef="#br0" timeOffset="817.9499">9032 3974 285 0,'1'-4'446'15,"2"0"-45"-15,-2 0-25 0,-1 1-56 16,3-1-43-16,-3 1-2 0,0 0-44 0,0-1-5 16,1 2-24-16,0 0-14 0,-1-1-59 0,1 1-3 15,-1 2-13-15,0 0-11 0,3 0-3 16,0-2-28-16,-3 4-6 0,3-2-7 0,0 1-36 15,0 0-51-15,-3 2-49 0,2-1-49 0,-2-1-29 16,1 0 15-16,-2 2-336 0,-1-1 50 16,-1 0 28-16,-1 1 26 0,0 0 25 15,-1-2 37-15,-1 0 4 0,0 1 11 0</inkml:trace>
  <inkml:trace contextRef="#ctx0" brushRef="#br0" timeOffset="1712.89">8733 4122 748 0,'-4'1'340'15,"3"2"-8"-15,-2-3-38 0,-1 0-48 0,3-2-9 16,-1 0-27-16,-2-2-1 0,1 1-29 16,-3-10-20-16,-2-1 20 0,0 0-11 0,2-1-28 15,0-3 8-15,-6 0-22 0,3-4-7 0,1-2-21 16,3-3-26-16,-1 0 12 0,0-1 2 15,0 0-19-15,1-1-15 0,-1 0 14 0,3 4-11 16,-2 0 1-16,4 3-14 0,-3 1 31 16,4 5-13-16,0 4-12 0,0 3-6 0,0 9-19 15,0-6 10-15,0 6 9 0,0-11-19 0,0 4-15 16,0 7 17-16,13-14-2 0,-8 10-7 16,0 2-16-16,0 0 10 0,2 0 5 0,11-2 1 15,-1 3-10-15,-10 1-8 0,4 0-9 16,3 0 21-16,1 0 5 0,-3 0-25 0,7 0 21 15,13 7 2-15,-18-5-11 0,-1 0 0 16,-4-1-5-16,1 2 21 0,-2 0-13 0,-1-2-10 16,-1 0 0-16,-1 1 0 0,1 1-8 0,-2-1 24 15,1 0-6-15,1 0 0 0,-3 1-15 16,3 0 18-16,-3 0-21 0,-2 0 15 16,2 1 4-16,-3-2-9 0,1 4 18 0,-1-6-9 15,0 0 3-15,-17 21-10 0,2-12 9 16,0 1 6-16,-3 2-2 0,-4-4-4 0,-1 3-14 15,-2 0 11-15,-2 0 4 0,3-1-15 0,-1-1 2 16,1 1 24-16,3 3-20 0,-4-3 8 16,-2 1-11-16,2 0-2 0,3-2 13 0,4 1 1 15,-1 0-8-15,2 1-7 0,3 0 6 0,1 0-11 16,3 0 16-16,6-1-12 0,-1 6 6 16,4-4-8-16,1-4 18 0,0-8-4 0,0 7 3 15,15 15-1-15,-5-10-4 0,3-2-3 0,1-2-5 16,0 0 11-16,4-1-5 0,-4-1 0 15,-2-2 0-15,5-1-2 0,-6 3 3 0,-2-6 1 16,-3 0-5-16,2 0 7 0,-4 0-11 0,1 0 6 16,-4 2-1-16,-1-2-8 0,0 0-10 0,0 0-11 15,0-8 34-15,-1 3-12 0,-3 1-10 0,-6-5 12 16,-3-1 0-16,0 2 3 0,-2 1-22 16,-2-1 30-16,2 1 1 0,-3 0-18 0,-1 3 8 15,0-1 6-15,-2 2-4 0,0 0-5 16,0 3-7-16,-1 0-1 0,12 0 10 0,-8 0-3 15,-1 0 8-15,1 0-15 0,-20 13 9 0,17-10 12 16,2 2-10-16,4 1 5 0,-2-1-16 16,3 1 16-16,-1 0 2 0,3-1-10 0,3 1 16 15,-2 3-12-15,2-2 4 0,1-1 8 16,2 1-5-16,-4 2-17 0,3 1 6 0,3-2-10 16,3 3 21-16,-1-2-9 0,0 1-3 0,2-3 18 15,-5 11-28-15,5-3 26 0,-1 3-9 16,0-3 8-16,1-3-2 0,0 0-6 0,0 4 6 15,0 0-24-15,0 2-11 0,11 18 4 0,-7-19-85 16,-3-5-47-16,2-2-36 0,-2-2-51 16,-1-2 24-16,0 0-256 0,0-2-2 0,1 0 45 15,-1-3 33-15,3 1 28 0,-2-1 25 0,2 0 31 16,-2-1-15-16,3-2 72 0,-3-3-74 16</inkml:trace>
  <inkml:trace contextRef="#ctx0" brushRef="#br0" timeOffset="1989.88">8120 3440 397 0,'0'-12'366'0,"-4"4"-44"0,2-2-19 0,2 5-33 16,-1-1-27-16,0 2-32 0,-1-1-42 0,2 2 20 15,0-2-51-15,-1 1-17 0,1 3-25 0,-1 0 8 16,1-1 13-16,0 5-43 0,0-2-5 16,1 0 4-16,0 7-23 0,1-7 2 0,0 3-9 15,0 2-38-15,0-1-26 0,-2-1-36 0,0 3-33 16,0-3-70-16,0 2 13 0,0-6-195 16,0 0-62-16,0 8 27 0,0-8 24 0,-18 24 33 15,9-19 22-15,-1 0 9 0</inkml:trace>
  <inkml:trace contextRef="#ctx0" brushRef="#br0" timeOffset="3137.81">6820 3635 810 0,'0'-2'273'0,"-2"0"-17"0,2-1-34 15,-2 2 8-15,0 1-34 0,2-1-8 0,-3-2-24 16,1 3-17-16,2 0-11 0,-2-1 15 0,2-1 0 16,-1 2-45-16,0 0-15 0,1 0 4 15,0-2-6-15,-1 4-1 0,1-2 1 0,0 0-45 16,-2 3 12-16,4 0 13 0,-2-1-20 15,1 3 4-15,-1 1-4 0,0 1 1 0,4 11-13 16,-4-9 21-16,5 23-14 0,-3-9-4 0,0 1-4 16,-2-2-4-16,1 6 21 0,-1-14-2 0,0 7-15 15,0 4 1-15,0 3 17 0,0 2 3 0,0-1-22 16,-10 28 19-16,8-29-24 0,0 0 7 16,1-2 0-16,-1 2-13 0,1-2 5 0,-4 0 11 15,5-3-8-15,0-12-4 0,0 6-19 0,0 1 26 16,0-2-6-16,0-1-10 0,0-2 11 15,0-1-14-15,0-2 7 0,0-2 25 0,0-8-4 16,0 8 18-16,0-8 21 0,0 8-6 16,0-8 9-16,0 0-11 0,0 6 1 0,0-6-10 15,-4 8-4-15,0-9-19 0,3 0 2 0,0-1 3 16,0-1-4-16,-7-9-10 0,4 4 6 0,-1-3 0 16,1 1-16-16,-1 1 13 0,0-7-13 15,-2-2-8-15,4-2-2 0,-3 1-3 0,1-3 7 16,-2 1-7-16,2-1-11 0,1-2 16 15,-1 2-19-15,3-1 8 0,-3 0 1 0,0 0 11 16,-4 0-9-16,3 0-11 0,1 0 15 16,2 0-11-16,2 3-1 0,-3-5 13 0,3 5-19 15,-3 0-2-15,3 0 13 0,-1 3 3 0,1-2-7 16,0 2 0-16,-3-2 0 0,4-1 4 16,0 11 2-16,0-7-8 0,0-2 2 0,0-2-4 15,14-21 13-15,-12 23-11 0,1 2 4 0,1 3-5 16,0 2 4-16,-2 5 0 0,0-1-11 15,-1 3 9-15,1-1 10 0,0-1-18 0,0 1-3 16,2 3 12-16,0-3 6 0,1 1-10 16,-1 2 8-16,14-1-3 0,-9 3-16 0,5 0 2 15,4 0 14-15,2 0 2 0,2 0-7 16,1 0 1-16,27 13 8 0,-27-8-10 0,1-1 1 16,2 2 12-16,-3 0-9 0,-7 2 5 0,5 1-10 15,-2 1 1-15,-3 3-10 0,0-3 14 0,-2 2-10 16,-1-2 16-16,-2-1-7 0,-1 2-3 15,-2-5-2-15,1 6 11 0,3 0-5 0,-6-2-3 16,-2-2 0-16,1-2 7 0,-1 2-5 0,-1-1 1 16,0 0-5-16,-2-2-5 0,1 1 20 15,-1-1-11-15,-1 1-3 0,0 0 6 0,0-6 2 16,0 0-2-16,-10 30-6 0,-2-15-1 0,-2 0 4 16,-5 1 8-16,-3-2 1 0,0-2 5 15,1 1 1-15,-2-2-3 0,3 0-6 0,-5-1-3 16,7 1-9-16,0 0 10 0,-1-5-2 0,5 1 3 15,-3-3-1-15,2 1 6 0,4-1-16 16,0-2 9-16,5-1-8 0,1 0 0 0,-2 1 13 16,4-2-1-16,0 1 8 0,-1-1-16 0,3 2-7 15,-2-1-21-15,2-1-24 0,0 0-49 16,-1 0 10-16,1 1-133 0,1-1-103 0,0 0 30 16,1-1-302-16,2 1 53 0,-3 1 36 15,1-2 83-15,1 0 31 0,-2 2-35 0,0-2 27 16,0 3 70-16,-3-3 48 0,-1 2 12 15,-1 1 11-15</inkml:trace>
  <inkml:trace contextRef="#ctx0" brushRef="#br0" timeOffset="99641.11">21261 6160 689 0,'-13'0'246'16,"13"-13"1"-16,0 13-32 0,0 0-17 15,-15-27-2-15,15 23-18 0,0 0 3 0,0 3-16 16,-2-4 19-16,2 3-42 0,0 0 0 0,0 0-18 16,-1-3 6-16,1 4-21 0,-1 0 8 15,1-1-33-15,0-1 29 0,0 3-20 0,0 0-45 16,0 0-7-16,1 2 11 0,-1 1-8 15,3-1 12-15,5 11-5 0,-2-2 8 0,-1 3-21 16,4 1-3-16,-2 1-5 0,0 2-11 0,0-2-1 16,0 3-4-16,-1-2 28 0,2 0-25 15,-4 1 2-15,1 0-3 0,-3-6-26 0,0 1 16 16,0-1 20-16,1-2-23 0,-3 0-1 16,0-10 1-16,0 9-12 0,0 6 12 0,0-2-6 15,0 1-2-15,-12 16 2 0,6-16-7 0,2-3 19 16,-6 1-17-16,3-4 19 0,2-2-3 15,1-1 20-15,-1-3-12 0,-2 1-12 0,0-2 17 16,2 1-4-16,-1-2 36 0,-4 0-13 16,1 0-10-16,-8-13-10 0,4 5 18 0,-2-3-5 15,-2-1 0-15,6 0-9 0,-3-4 30 0,2 3-19 16,2-4-4-16,0-5-6 0,-2 2-22 0,3-1 31 16,2 1-17-16,-1-1-5 0,0 3 4 0,4-1-15 15,1 2 15-15,0 4 5 0,-1 2-27 16,2 1 21-16,2 3-7 0,0 3 0 0,-2-2-10 15,2 5 5-15,-1 0 25 0,1 1-24 16,1 0-11-16,-1 1 20 0,-1 2 1 0,1 1-13 16,0 0-1-16,0 2 0 0,0 1 10 0,0 1-13 15,0 13 0-15,0-11-2 0,0 3-10 16,0 5 27-16,-10 24-1 0,7-21-16 0,3 2 34 16,-6-3-18-16,0 1 8 0,2-2 0 0,0-2-18 15,1 1 16-15,-1 0-11 0,2-5 5 16,-3 5 4-16,5-5 0 0,0-2-21 0,0-2 21 15,0-9-6-15,0 0-4 0,0 9-7 16,0-2-11-16,10 5-18 0,-6-9-7 0,1 0 1 16,1 0 2-16,-2-1 3 0,1-1-26 15,2-1-11-15,-3 2 31 0,1-2-3 0,1 0-11 16,-2 0 16-16,-4 0-18 0,0 0 8 0,0 0-3 16,6 0 17-16,1-11-24 0,-6 8 45 15,-1 1-19-15,1-2-10 0,-1 2 8 0,-2 0 12 16,0 0 3-16,0 1 1 0,1-1 6 15,-3 2-13-15,-3 0-5 0,0 2 6 0,2 0 14 16,-11 3-22-16,0 2 22 0,-1 1 21 0,0-1-7 16,2 1 0-16,-2 2-1 0,-2-2 32 0,5 2-3 15,3-2-12-15,-2 2-2 0,-1-2 51 16,2-1-12-16,1 1-20 0,2-2 16 16,-1-2 4-16,6-1-22 0,-3 0 14 0,3-1 23 15,1 0 0-15,-1-2-17 0,4 0-13 0,0 0-10 16,0 0 11-16,-9 0-4 0,9 0-13 15,-18-20 11-15,13 5-7 0,-5 1-11 0,5-3-7 16,-2-5 26-16,1 3-3 0,-4 0-27 16,6-3-16-16,-3 3 10 0,2 1 16 0,1 1-15 15,-1 1-15-15,-2-1-28 0,4 7 4 0,-1 3-101 16,2 0-48-16,-1 2-46 0,3 0 23 0,-1 0-260 16,1 1-50-16,0 0 65 0,0 4 42 15,0 0 29-15,0 0 26 0,0-10-7 0,20-7 63 16,-8 8 11-16,5-4 10 0</inkml:trace>
  <inkml:trace contextRef="#ctx0" brushRef="#br0" timeOffset="99903.1">21100 6062 356 0,'9'-14'476'0,"1"2"-92"0,1-3-3 0,3 2-23 15,0-3-26-15,2 1-32 0,-2 0-21 16,5-3-50-16,3 1 4 0,-2 0-37 0,2 1-32 16,-1 1-4-16,1-2-23 0,4-1-24 15,-1 1 2-15,1-1-10 0,-4 2-13 0,1 0-15 16,-1 2-20-16,-1 2-39 0,2-2-17 0,-4 4-1 16,-3 0-59-16,-2 2-51 0,-8 5-33 0,-3 2-46 15,-3 1-36-15,-1 1 19 0,-5 2-267 16,-7 5 35-16,-3 2 31 0,-6 0 27 0,2 2 22 15,-6 1 27-15,1 2 30 0,-5 3 4 0,-2-1-29 16</inkml:trace>
  <inkml:trace contextRef="#ctx0" brushRef="#br0" timeOffset="100215.08">20477 6391 345 0,'-1'0'381'0,"-1"0"-71"15,0 2-22-15,1-1-14 0,-1-1-35 0,0 3-28 16,-2-1 5-16,1 2-35 0,0 1 12 16,-1 1-29-16,-5 9-17 0,-4 0 53 0,1 2-36 15,0 3-22-15,-4 0 23 0,2 2-23 16,2-1-10-16,-1 3-23 0,-1-5-26 0,0-1 15 15,-3 2-14-15,2-2-24 0,-2-1-17 0,3 3-3 16,4-3-102-16,-7-3-21 0,2-1-59 16,-2-5-60-16,6-3 19 0,2-2-287 0,4-1 25 15,-1-2 34-15,6 0 28 0,0 0 54 16,0 0 22-16,-3-13 22 0,5 6 18 0,5-9 9 16</inkml:trace>
  <inkml:trace contextRef="#ctx0" brushRef="#br0" timeOffset="100419.07">20275 6242 844 0,'3'-5'356'0,"-3"1"45"0,0 1-47 16,0-1-18-16,0 0-44 0,0 2-28 0,0-1-34 16,1-1-29-16,-1 3-27 0,0 1-3 0,0-3-50 15,2 3-13-15,0 2-124 0,-2-1-55 16,0-1-66-16,1 0-60 0,-2 0 19 0,2 1-260 15,-2-1 23-15,1 3 40 0,0-3 14 16,0 0 64-16,-4 1 23 0,0 2 16 0,0-3-84 16</inkml:trace>
  <inkml:trace contextRef="#ctx0" brushRef="#br0" timeOffset="100661.05">20021 6209 412 0,'-6'-1'450'15,"4"1"-88"-15,1-2-7 0,-2 4-48 0,0-1 36 16,3 3-39-16,0-1-27 0,0 1-25 16,3 2-14-16,0 1-17 0,3 8-31 0,2 3-12 15,1 2-24-15,0-1-17 0,0 0-18 0,1 0-26 16,0-1-26-16,-1 1-56 0,0-1 0 0,-2 0-99 16,1-2-18-16,-3-3-30 0,-2 0-22 0,-3-2-62 15,3 0 21-15,-3-11-188 0,0 9-47 16,0-9 44-16,-17 25 26 0,5-13 27 15,0-2 30-15,-1 1 16 0,-1-3-3 0,-3 2-33 16</inkml:trace>
  <inkml:trace contextRef="#ctx0" brushRef="#br0" timeOffset="100923.0399">19805 6589 212 0,'-4'-5'457'0,"1"4"-103"0,2-2-51 0,0-1 2 16,1 2-52-16,1-1-12 0,1 0-7 0,4 0-68 15,-3 0 0-15,5 1-17 0,7-2-17 0,0 2 14 16,-2 2-11-16,-1 0-13 0,-4 0-14 16,4 0 3-16,13 11-6 0,-15-7-1 0,-4 1-12 15,1 1-17-15,-4 0-1 0,0-1-7 16,-3 1 0-16,-3 1 12 0,3 2-38 0,-13 15 1 16,0-8-4-16,-3 0-9 0,1-2-16 15,-5 1-1-15,1 1-61 0,-2-5-57 0,-2-3-45 16,1 1-76-16,0-4 20 0,3-1-255 15,2-1 41-15,0-3 44 0,5 1-36 0,12-1 41 16,-9 0 52-16,-4 0-19 0,-2 0 12 0,-12-16 3 16</inkml:trace>
  <inkml:trace contextRef="#ctx0" brushRef="#br0" timeOffset="101254.02">19579 6550 422 0,'2'-5'438'0,"-2"0"-63"0,0 1-53 0,2 0-41 16,-2-1-37-16,0 4-27 0,3 0 55 16,-1 1-4-16,0 1-35 0,0-1-24 0,1 1 6 15,0 4-27-15,-3 0 3 0,2-1-14 0,-1 2-25 16,2 1-4-16,-2 0-33 0,-1 4-8 16,0 1 2-16,-13 19-16 0,6-13-12 0,-1 2 5 15,-9-4-14-15,-1-1-10 0,-2 3 3 16,1-1-11-16,-3-4 1 0,-2 1-16 15,-1 0 4-15,0-2-11 0,-1 0-2 0,-2-1-2 16,4 0-7-16,-3-2-3 0,-1 0 5 0,0-4-8 16,1-2-3-16,13-3-35 0,-4 0-5 0,-4 0-36 15,4 0-21-15,-15-13 9 0,18 6-98 16,2-3-30-16,2-1-76 0,7 0 27 16,0 1-247-16,4 0 17 0,0 10 5 0,0-16 71 15,16-17 31-15,-5 12 25 0,0 0 5 0,4 2 68 16,1-4 16-16,-1 1 11 0</inkml:trace>
  <inkml:trace contextRef="#ctx0" brushRef="#br0" timeOffset="101447">19408 6390 814 0,'0'0'368'0,"-1"1"-44"0,-2 1-23 16,-2-1-49-16,0 2-45 0,-4-2-28 0,4 0 0 15,-14 8-10-15,-2-3-36 0,-2 1-47 16,4-2-63-16,-4 3-56 0,0-3-106 0,0-4 13 16,3 3-278-16,-1-1 3 0,2-3 49 0,4 1 8 15,3-1 31-15,12 0 24 0,-9 0 12 16</inkml:trace>
  <inkml:trace contextRef="#ctx0" brushRef="#br0" timeOffset="102972.9">18579 6534 418 0,'0'0'338'0,"0"0"-37"0,-13 0-49 16,13 0-41-16,0 0-1 0,0 0-5 0,0 0-5 15,0 0-48-15,0 0 18 0,0 0-23 16,2 4-25-16,11 10-27 0,-3 3-9 0,3-3-2 15,1 3-24-15,-5-3 15 0,1 1-20 0,2-1 2 16,-1-1-1-16,2 3-32 0,-3-2-10 16,-1-3-13-16,-5-1-34 0,1-2-38 0,-1-1-15 15,-1 0-68-15,-1-1 14 0,1-1-234 0,-1-1-19 16,-2 1 8-16,0-5 23 0,0 0 24 16,0 0 20-16,0 0 42 0</inkml:trace>
  <inkml:trace contextRef="#ctx0" brushRef="#br0" timeOffset="103486.88">18467 6630 522 0,'-2'-6'339'0,"-2"1"-43"0,3 0-7 15,-2 0-9-15,3 1-58 0,0 1-24 16,0 2-2-16,-1-3-58 0,-2 1-7 0,3 2 5 15,2 1-1-15,-2-2-24 0,2 4-17 0,-2-1 15 16,3 3-41-16,-2 0 24 0,9 10-13 16,-2-1-39-16,3-2 0 0,-2 4 25 0,-2-1-38 15,3 1-22-15,0 3 32 0,-1-2-7 16,-1-4-13-16,-2 4 13 0,-2-1 3 0,2-3-26 16,3 1 2-16,-4 1 0 0,-3 1-4 0,-1-6 6 15,-1-9-4-15,0 8 23 0,-13 14-9 16,7-10 12-16,-2-4-31 0,-1 2-19 0,-1 1 15 15,-3-2 12-15,3-5 19 0,-5 6 1 0,3-6-26 16,2-1-10-16,-2-2 23 0,2-1-9 16,10 0 22-16,-13 0 5 0,-5 0 1 0,-15-12 5 15,14 5-6-15,1-1 14 0,-1-2 18 16,3-3 3-16,-1-2-9 0,4-2 1 0,-4-2 16 16,4 0 4-16,-1-3 1 0,4 3-18 0,-2-3 4 15,1 1 1-15,5 0 5 0,-1 0-5 16,2 3-15-16,2-1 1 0,0 5 1 0,3 0-20 15,0 14 5-15,0-14 6 0,13-18-14 0,-6 17-25 16,4 1-18-16,0 1-17 0,1 4-30 0,1-1 6 16,3 1-86-16,3 2-32 0,-9 4-35 15,8-3-31-15,-5 4-21 0,-3 1 24 0,0 0-216 16,-10 1-12-16,8 0 28 0,-1 0 29 16,-7 0 29-16,6 0 24 0,3 15 26 0,-8-10-1 15,-2 3 50-15,-4 8 31 0</inkml:trace>
  <inkml:trace contextRef="#ctx0" brushRef="#br0" timeOffset="104319.83">18178 6841 534 0,'-6'5'357'0,"2"2"-37"16,-1 1-23-16,0-5-36 0,-4 1-34 0,5-1-26 16,-1-3 52-16,1 3 6 0,-1-2-6 0,1 3-20 15,-1-4-23-15,0 2-15 0,1-2-17 16,4 0-30-16,0 0-5 0,-8 0-4 0,-2 0-30 15,-12-15-13-15,13 12-7 0,1-1 2 16,-5-3-4-16,5 1-19 0,2 0-6 0,-1 1-21 16,5 3-1-16,-2-1-11 0,1-1-4 0,1 3-21 15,-2 0 2-15,3 1 0 0,1 0-19 16,0 0 22-16,0 0-18 0,0 0 14 16,0 0-24-16,0 0 22 0,-14 11 1 0,10-6-5 15,3-1-1-15,-2 0 17 0,-5 9-11 16,3-2-11-16,-1-2-18 0,-3 0 25 0,5 2-21 15,-1-5 19-15,-4-2-6 0,3 10 16 0,-6-4-6 16,7-2 18-16,1 0 11 0,-3-1-13 16,3-2 5-16,0-1-7 0,0 0 19 0,0-3-1 15,-2 1 5-15,6-2-1 0,0 0-10 16,-9 0 18-16,9 0-10 0,-9 0-13 0,-12-13 11 16,12 2 1-16,-2 0-3 0,1 0-8 15,3 0 11-15,-2-5-8 0,3-1 4 0,-3-1-4 16,3 4 7-16,-2-5 2 0,1 3-2 15,2-1 15-15,0 6-5 0,0 0-6 0,3 1 8 16,-1 2 0-16,2 3-8 0,-1-1-10 0,0 4 0 16,2-3-3-16,-1 2-6 0,-1-1 2 0,2 2 4 15,-2 1-19-15,2 1 8 0,0 0 7 16,0 8-5-16,2-2-8 0,-2-1-8 0,3 4 7 16,-2 9 0-16,3 3 8 0,1-1 0 15,2 1-8-15,-1 2 4 0,0-2-1 0,1 2-4 16,-2-2-6-16,-1-1 0 0,2-4 13 0,-2 3-13 15,-2-1-2-15,1-2 3 0,0-5 14 0,-2-1-15 16,1-2 0-16,-2-8-1 0,0 8 7 16,0-8-13-16,0 9 9 0,0-9 5 15,0 8 0-15,0-8-5 0,0 7-3 0,0-7-1 16,0 0-11-16,0 0 20 0,-12 13-11 0,8-15 1 16,-3-2-7-16,2 1 24 0,-6-7-17 15,-6-4 2-15,2 2 14 0,0-7-19 0,-2 1 12 16,-1-2-18-16,3-2 12 0,-3 1 6 0,2 4-2 15,0 3 7-15,3-2-23 0,-4 6 2 16,6-3 3-16,-3 5 0 0,4 4 0 0,0 3 7 16,0 1-7-16,10 0-5 0,-21 14 12 0,7-5 9 15,-1 0-2-15,2 4-10 0,1 2 2 0,2-1-5 16,3 2 17-16,2-1-5 0,1-2 3 16,2-1-9-16,2-4-2 0,0 3-9 0,0-11 12 15,0 13-1-15,17 11-34 0,-6-13-24 0,-1-4-34 16,3-3-35-16,4 1 12 0,-3-5-100 15,-14 0-42-15,14 0-79 0,16-13 30 0,-13 6-269 16,-4-3 59-16,6-3 54 0,-4-2 36 16,-1-4 5-16,-2 5 87 0,-2-4 1 0,5-6 26 15,-4-1-17-15,-4 1 41 0,1-4-10 0</inkml:trace>
  <inkml:trace contextRef="#ctx0" brushRef="#br0" timeOffset="104532.82">17774 6481 430 0,'2'-5'495'0,"-4"-1"-93"16,2 1 37-16,-1 1-46 0,0 0-61 0,1-1-19 15,-3 3-23-15,2-1-47 0,-2 0-23 0,2 2-38 16,-4 1-10-16,0-2-36 0,-3 4-16 16,-10 2-48-16,0 1-9 0,-1 2-95 0,-3 1-58 15,-1 1-64-15,1 4-62 0,-7-4 20 0,5 2-273 16,-2-1 14-16,0 1 64 0,-1-3 25 15,0 3 20-15,-1-2 42 0,-2 2 32 0,-2 2-9 16,-3-2 6-16</inkml:trace>
  <inkml:trace contextRef="#ctx0" brushRef="#br0" timeOffset="104858.8">16698 6799 267 0,'-1'-2'428'0,"-1"0"-86"0,0 0-21 0,2-1-13 16,-3 1-7-16,4 2-59 0,2-4-28 15,-2 2-25-15,3 0-20 0,-1 0 19 16,3 2 11-16,2-3-16 0,-2 3-2 0,13 1-31 16,-10-1 0-16,7 0-16 0,21 14-29 0,-18-4 0 15,4 2 1-15,1 1-18 0,-3 2-2 16,-2 2-11-16,-3 5-30 0,0-4 18 0,-2 2-8 15,-3 0-4-15,-2 1-4 0,-1 2-3 0,-4-1-17 16,-4 2-10-16,0-15-1 0,0 8-16 16,-14 21-41-16,5-18 5 0,-5 3-83 0,-4-2-37 15,-3-3-46-15,5-4 19 0,-7 2-267 0,-4-4-21 16,3 2 27-16,-2-3 40 0,-1-2 33 0,1 1 27 16,-3-2 23-16,4-4 25 0,-1 0 19 15,0-2 12-15</inkml:trace>
  <inkml:trace contextRef="#ctx0" brushRef="#br0" timeOffset="105591.57">16335 6972 901 0,'0'-7'359'0,"0"5"-42"0,0-3-5 0,1 1-39 15,-2 1-12-15,2-1-32 0,-1 2-56 0,0-2-4 16,0 2-25-16,1-1-16 16,-1 2 11-16,3 1-18 0,-2 0-11 0,2 1-12 15,0 0-17-15,3 2 3 0,-3 0 0 0,11 7-32 16,1 1 33-16,-3 0-8 0,1 3 20 16,-3-2-11-16,-1 1-20 0,1 0-4 0,-2 3-8 15,1-5-6-15,-5 0-10 0,-2-2 13 0,-2 0-10 16,2-1-14-16,-2-8 21 0,0 6-10 15,0-6-15-15,0 8-5 0,0 0 0 0,0-8 7 16,-14 15-9-16,11-14-3 0,1 1-17 0,-4-1 38 16,4-1-27-16,-2 0 9 0,-1-1-10 0,3-2 4 15,-2-4 9-15,1 2-1 0,1 0-20 16,2-2 25-16,2-11-6 0,-2 7-3 0,0-3 11 16,8-20-12-16,-2 16-3 0,0 5-3 15,1 3-4-15,2-2 5 0,1 1 6 0,-4 2-10 16,2 5-3-16,-1-1-11 0,0 3-8 0,-2 0-5 15,0 2 38-15,1 0-20 0,-4 0 21 16,-2 0-11-16,0 0 1 0,0 0-5 0,8 0 11 16,3 12-8-16,-8-9-4 0,-1 0-4 0,1 2 2 15,0 0-14-15,-3-2 21 0,1 1-24 16,0 1 16-16,0-1-5 0,2 0 24 0,-3-3-15 16,3 2 7-16,-3 0 14 0,0-3-9 0,0 1-20 15,0-1 24-15,0 0-24 0,0 0 7 16,0 0-6-16,7-15 2 0,-4 12 3 0,-2-5 4 15,2 4 0-15,0 0 2 0,0-2-7 0,0 0-8 16,-1 1 1-16,6-6 10 0,1 5 0 16,-6 2-1-16,3 1 11 0,-1 3-27 0,-1 0 15 15,-4 0 5-15,0 0-27 0,0 0 32 0,17 13-10 16,-8 0-9-16,-1-4 26 0,0-2-16 0,1 3-7 16,4-1 6-16,-3-3 13 0,-1 4-15 15,-3 0 8-15,1-5-5 0,-3 0-1 0,3 1-4 16,-1-3 11-16,-2 1-8 0,3-1 4 0,-2 0-17 15,0-1-9-15,-1 1-26 0,-1 0 3 16,3 0-78-16,-4-1-60 0,1 1-43 0,1 1 22 16,-4 1-184-16,0-5 32 0,0 0 29 15,0 0-130-15,0 5 20 0,0-5 71 0,-15 15 23 16,12-11-15-16,-10 5 65 0,4-3 17 16,0-1-4-16</inkml:trace>
  <inkml:trace contextRef="#ctx0" brushRef="#br0" timeOffset="105982.55">16175 6843 264 0,'-3'-2'382'15,"2"0"-51"-15,-1 0-12 0,2 1-73 0,-3 0-42 16,0-1 8-16,2 2-10 0,-2 2-23 0,2-1 6 16,-3 3-7-16,-3 9 5 0,-2 4-18 15,0 2-17-15,-3 4 32 0,5 5-4 0,0 3-11 16,1-3-8-16,1 5-14 0,0 0-12 15,2 2-8-15,2-1-11 0,0 0-13 0,1-18-17 16,0 8-15-16,15 28-43 0,-5-27-16 0,0-3-20 16,10-1 2-16,-5-3-96 0,4-4-24 0,0-4-39 15,-2 2-70-15,-1-5 22 0,0-1-245 16,-1-2 24-16,-6-3 20 0,-2 1 74 0,0-1-4 16,-7-1 44-16,0 0-23 0,0 0 46 15,0 0 5-15</inkml:trace>
  <inkml:trace contextRef="#ctx0" brushRef="#br0" timeOffset="106621.9599">15685 7140 957 0,'0'-2'307'0,"-2"-2"-26"16,2 2-45-16,0-1-6 0,-2 2-9 0,1 0-28 15,4 1-20-15,-1-2-20 0,-2 2 63 0,0 2-9 16,3-2-37-16,1 2-4 0,-1 3-9 15,1-3-24-15,1 2 5 0,3 7-23 0,1 2-16 16,-1-6 6-16,-1 0-13 0,-4 0-3 16,1 1-5-16,0-1-5 0,-3 0-5 0,0-1-6 15,-1 1-5-15,0-7-27 0,0 11 4 16,-13 15 5-16,4-12 6 0,-1-1-18 0,-1-2 15 16,-2 1-11-16,-2-2-15 0,-1-2-4 0,-4 0 18 15,3 0-35-15,2-1 24 0,1-5-2 16,2 1 5-16,-6 3-9 0,8-5 6 0,0 2-29 15,3 0 20-15,0-2-18 0,4 0 14 16,-2-1-17-16,4 2 19 0,-2-1-27 0,1 0 20 16,2 2-17-16,-2 0-6 0,2-2 15 15,0-1-3-15,0 0 2 0,0 0 4 0,13 18-2 16,-3-7 19-16,-1-1-18 0,2 3-5 16,-4-1 10-16,1 6 11 0,-3-8-11 0,-1 1-13 15,-3 1 12-15,-1-1-15 0,0-11 25 0,0 13-8 16,0 4 10-16,-14 19-20 0,5-19-4 0,-4 2 20 15,-2-1-8-15,2-2 17 0,-3 0-13 16,0 2-22-16,-5-2 19 0,1-4-20 16,-1 1-30-16,-1-1-33 0,-1-3 8 0,1 2-71 15,-2-3-66-15,-2-4-48 0,3 0 24 0,0-2-278 16,9-2 33-16,-4 0 34 0,-2 0 36 16,-17-11 34-16,20 2-23 0,-4 1 29 0,4-6 94 15,3-3-4-15,4-1 12 0</inkml:trace>
  <inkml:trace contextRef="#ctx0" brushRef="#br0" timeOffset="106870.95">15488 6884 810 0,'3'-3'378'0,"-1"-1"-54"0,0 1-43 0,-1 0 53 16,0 0-63-16,-3 0-10 0,0 2-45 0,0 1-7 16,-1 1-25-16,-2 0-21 0,1 3-23 15,-3-3-16-15,-5 9-13 0,2-2-97 0,-4 2-43 16,-1 1-52-16,-1 0-68 0,1 0 15 0,-3 4-227 16,1-1-89-16,-2-3 41 0,1 2 59 0,7-1 11 15,-6 0 24-15,-1-2 19 0,2 0 27 16</inkml:trace>
  <inkml:trace contextRef="#ctx0" brushRef="#br0" timeOffset="107037.9299">15162 7127 849 0,'3'1'340'0,"-2"2"-38"0,2 0-31 16,-2 1-59-16,0-3 13 0,3 2-57 0,1 0-20 15,-2-1-20-15,1 1-65 0,-2 0-26 16,3 0-41-16,2-3-45 0,-2 2 5 0,-3 0-224 15,1 0-108-15,-2 1-5 0,0-3 94 0,-2 2-42 16,1 2 28-16,-2-1 59 0</inkml:trace>
  <inkml:trace contextRef="#ctx0" brushRef="#br0" timeOffset="107364.92">14928 7377 702 0,'-2'1'409'0,"2"-1"-59"0,-2-1-45 0,4 1 12 16,-1-2-40-16,2 2 3 0,2-3-28 15,10 2-15-15,-1-2-17 0,-4 2-16 0,8 0-23 16,-2-1-10-16,3 1-32 0,-5 1-8 16,-5 0-15-16,1 0-4 0,4 0-15 0,13 15-17 15,-17-8-5-15,4 3-19 0,-3 0 3 0,-4 2 5 16,-2 1-4-16,-5-2-15 0,0 0-4 0,0-2-4 15,-10 19 4-15,4-10 3 0,-2 2-21 16,-2-2-1-16,-2 0-25 0,1-1-28 0,-1-1 2 16,-2 1-86-16,0-2-25 0,-2-4-49 15,-1 2-75-15,2-3 28 0,-2-3-210 0,-1-2-17 16,4 1 17-16,0-4 45 0,14-2 28 0,-12 0 25 16,1 0-15-16,-2 0 89 0,-16-17-18 15,11 8 32-15</inkml:trace>
  <inkml:trace contextRef="#ctx0" brushRef="#br0" timeOffset="107595.9">14650 7261 672 0,'-2'-10'422'0,"4"3"-63"16,-2 1-36-16,2 0-61 0,-2 3-5 0,3-1-27 15,1 3 11-15,1 1-27 0,-1 1-23 0,2 3-35 16,8 6-15-16,-1 1-17 0,2 5-5 0,-2-3-18 15,4 3-13-15,-3 2 14 0,2 0-11 16,-3-1-9-16,4-4-9 0,-6 4-127 16,2-1-44-16,-3-2-41 0,-3 2-37 0,-2 2 15 15,-3-6-170-15,-2-12-100 0,0 16 25 0,-10 12 31 16,2-12 42-16,-2-3-1 0,-1 0 12 0,-1 0 64 16,-2 1-11-16</inkml:trace>
  <inkml:trace contextRef="#ctx0" brushRef="#br0" timeOffset="107871.9">14518 7652 657 0,'0'-5'358'0,"0"3"14"0,0-1-57 0,1-1-34 16,4 1-30-16,0 2-26 0,8-8-26 0,3 2 12 15,-1 0-22-15,4 3 4 0,0 3-19 16,1-2-25-16,-13 3-18 0,7 0-13 0,16 13-13 15,-18-8-6-15,1 7-23 0,-4 0 12 0,-1 2-32 16,-6 0 23-16,0-2-23 0,-2-2-11 16,0 4-20-16,-13 21 32 0,5-16-26 0,-5 2-18 15,-2 1 0-15,2-1-113 0,0-4-20 16,-4 0-67-16,-1-1 18 0,-4-1-262 0,0-5-57 16,-1 1 61-16,0-4 23 0,-5 0 43 15,-1-2 26-15,-2 2 55 0,-2-2-59 0,-3 0 6 16,-2-2 51-16</inkml:trace>
  <inkml:trace contextRef="#ctx0" brushRef="#br0" timeOffset="108779.83">13955 7602 468 0,'0'-7'383'0,"0"0"-7"15,-2-1-49-15,2 0-13 0,0 3-43 16,0-1 9-16,-1-1-26 0,1 3 6 16,0 4-48-16,0 0-19 0,0-7-30 0,0 7 0 15,0 0-17-15,0 0 12 0,7-8-37 0,5 18 9 16,-5-2 8-16,4 4-3 0,-1 4-18 16,0 2-15-16,0 1 11 0,2 4-15 0,-3-1-15 15,0 0 7-15,2 0-6 0,-3-1-3 16,1-1-19-16,0-1-18 0,0-2 12 0,0-1 0 15,-2-1-8-15,4-3-7 0,-4 0-17 0,-2-3 0 16,2-4 5-16,-2-3-1 0,2 0-12 0,-3-2 4 16,0 0-2-16,1 0-2 0,-5 0-12 15,0 0-3-15,7 0-8 0,5-11-6 0,-8 7-6 16,7-7 1-16,-6 6 3 0,0-4 5 16,0 1-7-16,0 1 3 0,-4-2 17 0,1 4-32 15,-1-1 17-15,1 1-8 0,-2 1 17 0,3 0-10 16,-3 1 9-16,0 1-12 0,0 2 16 0,0 0 3 15,-8-1-14-15,4 4-1 0,-9 6 4 0,-2 1 8 16,-1 2 8-16,3 0-4 0,-5 0 12 16,4 4 1-16,-4-3 10 0,1 3 3 0,1-5-4 15,2 3-8-15,-1-6 1 0,3 2-1 16,-2-3 8-16,5-3-6 0,1-1-12 0,8-3 8 16,0 0 4-16,-7 0-16 0,7 0 13 0,-11 0 7 15,11 0-25-15,-15-21 9 0,9 11 1 0,2 2 3 16,4-1-11-16,-3 1-1 0,1 2-7 15,0-2 0-15,0 4-8 0,2-1-7 16,0 2-5-16,-3 0-21 0,2 2 17 0,0-1 4 16,-1 2-9-16,2 0 11 0,0 0 15 15,0 0-9-15,-17 18 7 0,8-4 11 0,1-3-22 16,-2 3 8-16,1-2 5 0,0 1 4 16,0 0 15-16,0-4-18 0,4 0 10 0,-2-3 7 15,2-1 14-15,1-1-12 0,0 0 28 0,0-1-4 16,-3-1-4-16,5-1 7 0,2-1-4 0,0 0-1 15,0 0-6-15,-8 0-13 0,8 0 10 16,-10 0 3-16,5 0-17 0,-11-18 13 0,5 8-8 16,1-3-8-16,-1 4 5 0,0-6 8 15,-2 3-8-15,-1-1-10 0,2 3 9 0,1-4-3 16,-2 3 7-16,3 1-1 0,0 0-3 0,-3 1 0 16,5 1 5-16,-1 3-8 0,2 1 8 0,0 2-3 15,2 0 1-15,1 2-15 0,-2-1 14 16,6 1-7-16,0 0-5 0,-26 13 4 0,12-4 0 15,4-4-9-15,0 9 10 0,0 0-1 16,1 1 12-16,5-1 2 0,-1 1 3 0,2-1-16 16,0 6 4-16,2-9 8 0,1-11-5 0,0 9-4 15,12 7-4-15,1-8-15 0,1-4-34 0,5-2-34 16,0-1-41-16,3 1 13 0,-11-2-91 16,6 0-28-16,22-15-49 0,-17 12-62 15,-3-3 29-15,2 1-201 0,-2 0 20 0,-7 2 44 16,5 1 34-16,-4 0 34 0,-13 2-19 0,12 0 41 15,-2 0 36-15,-2 0 48 0,-2 0-7 16</inkml:trace>
  <inkml:trace contextRef="#ctx0" brushRef="#br0" timeOffset="108981.82">13893 8182 940 0,'-7'12'405'0,"1"1"69"0,-4 0-17 16,1-2-40-16,0 6-43 0,-2-6-40 0,-1 1-43 15,0 0-19-15,-3-2-44 0,5-1-20 0,-4 2-36 16,1-2-21-16,-2-2-49 0,2 4-57 16,0-7-65-16,3-1 1 0,0-3-133 0,2 0-79 15,-2 0 23-15,-12-16-298 0,7 8 44 0,2-2 36 16,-4-1 35-16,3-7 9 0,0 3 45 16,-1-3-19-16,6 0 47 0,0-3 44 0,-1-3 3 15</inkml:trace>
  <inkml:trace contextRef="#ctx0" brushRef="#br0" timeOffset="109172.81">13622 7773 864 0,'-4'1'394'16,"-1"-1"-85"-16,-2 0-31 0,-12 7-17 0,1 0-46 15,-3 0-18-15,3 1-26 0,2 0 7 0,0 1-69 16,0-1-46-16,-1 1-55 0,6-5-42 15,-1 4-107-15,1-7 14 0,2 5-290 0,3-6 71 16,6 0 6-16,0 0-14 0,0 0 71 0,-13-15 32 16,13 8-12-16</inkml:trace>
  <inkml:trace contextRef="#ctx0" brushRef="#br0" timeOffset="109414.8">13819 7359 1042 0,'6'-16'557'16,"0"-1"-61"-16,1 4-47 0,2-4-50 15,0-2-31-15,1-2-29 0,5-3-53 0,1 0-21 16,1 1-36-16,3-5-29 0,3-1-20 0,2-5-45 16,3 1-51-16,1-3-59 0,4 0-61 0,-1 1 3 15,1-1-149-15,0 4-103 0,-2 0 30 16,-7 2-277-16,-2 0 71 0,-8 4 39 15,-8-2 29-15,-6 3-8 0,0 16 75 0,-20-21 25 16,2 18-2-16,-1-4 36 0,1 4 12 0</inkml:trace>
  <inkml:trace contextRef="#ctx0" brushRef="#br0" timeOffset="110129.75">13045 7867 887 0,'0'-8'313'0,"0"-1"-15"16,0 4-5-16,0-1-18 0,0 1-35 0,0 2-28 15,0-1-23-15,0-2 35 0,0 5-42 0,-1-3 5 16,-2 3-39-16,6 1-2 0,-3 1-5 15,1 3-26-15,-1-2 6 0,3 4-16 0,1 10-5 16,5 1-11-16,0 2-31 0,1 0 13 16,3 1-9-16,-1 0-1 0,0 1-9 0,1 2-28 15,4-7-2-15,-5 4-57 0,1 0-31 0,-4-3-26 16,-2-1-38-16,0-1-24 0,0-1-56 16,-3-2 19-16,-2-2-215 0,-2-10-15 0,0 6-25 0,0-6 55 15,0 8 27-15,-14 2 23 0,10-8 55 16,-1 1 30-16,-1-2-17 0</inkml:trace>
  <inkml:trace contextRef="#ctx0" brushRef="#br0" timeOffset="110731.74">12876 7988 699 0,'-10'-16'358'0,"1"1"-31"15,2 3-17-15,1 1-40 0,3 3-35 0,0 2-24 16,0 0 43-16,1 1-22 0,1 2-10 0,-1 0-20 15,1-1-36-15,1 4-27 0,0 0 18 0,0 0-30 16,6-1 30-16,0 5-7 0,-3-2-32 16,9 7 0-16,-4-1 11 0,3 3-19 15,-1 2-23-15,1-1 11 0,-2 3-5 0,-3 1-14 16,0 2-7-16,1 0-11 0,-4 2-1 0,-1-5-1 16,-1 6-6-16,-1-11-17 0,0 7-4 15,0 1 0-15,-13 19-3 0,8-19-14 0,-1 1 17 16,1-5-7-16,0 2-2 0,1-5-6 0,-3-2 4 15,4-1-5-15,0-2-2 0,0-3-15 16,2 2 14-16,0-1 0 0,0-3-17 0,-1 0-15 16,2-1-5-16,2-1-18 0,1 0 0 15,3-1 9-15,-4-1-6 0,6-1 9 0,5-3-4 16,-1 1 12-16,-2 1-5 0,0 2 17 16,-3 0-6-16,1 1 4 0,-2 0-9 0,-1 2 19 15,-1 0-12-15,-4 0 3 0,0 0 4 0,0 0 2 16,7 0 12-16,-7 0 2 0,14 14 12 15,-14-9 4-15,1 0 14 0,-2 1-7 0,1 2 9 16,-2-1-10-16,2 3 15 0,-10 17-9 0,5-8 8 16,0 0-20-16,0-2 16 0,-2 2-12 15,2-1-10-15,0-2 10 0,3 0 3 0,-1-1-18 16,1-2 4-16,0-2 1 0,2 0 2 0,0 0-5 16,0-2-5-16,0 0-9 0,0-9 1 0,0 9 11 15,0 4-1-15,0 5 7 0,0-1-26 16,0 1 13-16,-10 18-2 0,2-20 12 0,1 0-16 15,-2 1-13-15,0-2-1 0,-4-1-12 16,0 0-37-16,-1-3-2 0,3-1-27 0,-5 0 8 16,2-2-82-16,3-2-26 0,-2-6-66 0,-6 2-26 15,11-2 26-15,-1 0-249 0,0 0 27 16,-16-11 12-16,6 2 27 0,4-1 68 0,0 0-9 16,-2-5 80-16,5-2 22 0,1-1-11 0,5 0-3 15</inkml:trace>
  <inkml:trace contextRef="#ctx0" brushRef="#br0" timeOffset="111212.69">12596 8266 774 0,'0'-21'340'0,"0"5"-55"0,0 4 16 0,0 12-39 16,0-8-17-16,0 0-18 0,0 8-24 0,0-7-26 16,0 7-19-16,-3-6 7 0,3 9 15 15,0 4-31-15,0-1-9 0,1 14-18 0,-1-10 6 16,0 5 5-16,9 23-7 0,-4-13-28 15,-4-3 3-15,5-1 13 0,-2 1-18 0,2 0-20 16,-3-2 1-16,3 1-19 0,-3-2 12 0,-1-6-20 16,0 1-4-16,1-4-2 0,-3-2 5 15,0 0-16-15,0-8 11 0,0 6 0 0,0-6-9 16,0 9-7-16,0-2 2 0,-13 6-10 0,10-9-12 16,0-1 17-16,-3-1-7 0,2 2-19 15,2-4 26-15,-6 0-10 0,5-2-9 0,-4 0 1 16,2-2-7-16,-8-4 11 0,-1-6-14 0,-1 0 13 15,2 1-7-15,-1-3 6 0,0 1 13 16,1 2-11-16,-1 0 11 0,3 2-9 0,-2 3 12 16,0-3-8-16,3 7-2 0,1 1 8 15,1 0 3-15,8 3 8 0,-8 0-16 0,2 0 10 16,-13 21-7-16,7-8-7 0,1 2 16 0,3-1-8 16,2 2 0-16,1-4-1 0,1-2-14 0,4 1 7 15,0-11 8-15,0 8-14 0,0 0 5 0,15 12-3 16,-7-12-4-16,6 0-26 0,-2-2-14 15,-3-3-35-15,3-1-31 0,-2-2 9 0,-10 0-120 16,13 0-28-16,10-11-65 0,-5 4 25 16,-4-4-231-16,2 0 47 0,-2 0-16 0,-2-1 88 15,-3-2-1-15,2-3 27 0,-3 0 24 0,0 2 20 16,-4-1 43-16,2-1 9 0</inkml:trace>
  <inkml:trace contextRef="#ctx0" brushRef="#br0" timeOffset="111443.67">12440 8223 861 0,'-6'-8'369'16,"1"-1"51"-16,-1 2-17 0,3-1-26 15,0 0-29-15,3-2-30 0,0-3-23 0,13-18 2 16,-6 11-36-16,3-6-9 0,4 3-27 0,-1 2-8 16,3-2-36-16,1-2 6 0,3 0-16 0,5 0-46 15,-4-2-35-15,1 1-37 0,-2 2-49 16,0 4-67-16,-1 0 5 0,-4 0-110 0,2 3-40 15,-5 4-74-15,-7 3 27 0,-2 6-256 16,-1 1 4-16,-2 3 70 0,-7 5 50 0,4-1 28 16,-16 11 25-16,3-1-17 0,3 4 49 0,-7 2 21 15,3-3-35-15,-3 8 90 0</inkml:trace>
  <inkml:trace contextRef="#ctx0" brushRef="#br0" timeOffset="112357.62">11555 9078 577 0,'-2'-3'333'0,"2"-2"-32"0,-1 3-6 16,1-3-22-16,1 0-33 0,-1 3-21 0,2-4-3 16,-1 1-25-16,0 0 40 0,-1 0-25 15,1 2-11-15,1-1-18 0,0-1-29 16,-2 3-23-16,3-2 8 0,-2 1-12 0,0 3-19 16,2-2 13-16,-1 4 7 0,2-2-8 0,-1 4-23 15,1 0 19-15,6 6-10 0,-1-2-6 0,2 4-11 16,0 4 5-16,0-3-12 0,1 2-2 15,1-2-16-15,2 1 0 0,-4 1-13 0,7 0 14 16,-6-1-8-16,4-3 6 0,-2 1-11 0,0 2 3 16,-1-2-5-16,1 0 10 0,-4 0-4 15,-2-6-12-15,2 8 12 0,-2-7-3 0,-3 0 0 16,-1-2 14-16,-1-2-20 0,0 0 8 0,-1 0 26 16,1-1-17-16,-3 0 12 0,3 1-8 15,-2-2-6-15,2 1-5 0,-3 0-7 0,0-2-3 16,0 0 27-16,0 0 6 0,-7 2 2 15,2-2-1-15,2 0-27 0,-1-2 18 0,-3-1-8 0,-4-6-11 16,-3-2 14-16,1-2-14 0,0-1 5 16,-4-1-2-16,3-5-19 0,2-3 5 0,-2 2-1 15,3-4-8-15,2-3 8 0,-2 3-21 16,1 1 16-16,-1-5-5 0,1 3 1 0,4-1-8 16,-2 3 14-16,-1 0-1 0,3 4-4 0,-2 0 2 15,-1-2 2-15,5 4-7 0,-1-1-9 16,-1 1-3-16,-1 3 1 0,6 1 13 0,-1 3-15 15,0 2 3-15,0 1-8 0,2 0 4 16,0 2-2-16,0 6-7 0,0 0-10 0,10-26 4 16,0 13-24-16,-1 2-12 0,5 1 20 15,-2 2-5-15,3 1 0 0,0 4-15 0,-6 3 3 16,0 0 3-16,7 0 3 0,-1 0 9 16,20 14 0-16,-19-5-25 0,-2-1 9 0,0 2 1 15,-1 1-9-15,0-6 3 0,-7 2 14 0,-1 2-15 16,4 2 42-16,-5 1-19 0,0-1-14 0,-4 0 16 15,0-11 13-15,0 13-32 0,0 3-12 16,-14 21-18-16,4-19-37 0,-7 0-48 0,4 1 15 16,-5-2-171-16,-1 1-64 0,-3-1 34 15,0-5-268-15,2 1 48 0,2-2 12 0,-1-3 52 16,4 1 24-16,-2-1 85 0,8-5-6 0,3-1 86 16,-1 0 5-16,1-1 10 0,4-1-19 0,-1 2 40 15</inkml:trace>
  <inkml:trace contextRef="#ctx0" brushRef="#br0" timeOffset="114349.5">5967 1523 370 0,'-13'0'211'0,"13"0"-25"16,0 0-10-16,0 0-40 0,0 0 2 15,0 0-41-15,0 0 36 0,0 0-22 0,0 0 3 16,0 0-7-16,0 0-23 0,0 0-7 0,0 0 1 16,0 0-4-16,0 0-3 0,-13-7-11 15,15 1-13-15,7-6 9 0,1-4-10 0,-1 4-16 16,3-2 9-16,2-1-2 0,1 1-5 0,2-4 1 16,0 3-8-16,2-3-3 0,0 1-8 15,-1-1 9-15,2 2-5 0,-1-2-3 16,3 1 7-16,0 1-1 0,-4 3-13 0,5-4 5 15,-3 3 1-15,2-3-1 0,-2 5-2 0,3-4 0 16,-1 5-3-16,4 0-7 0,-2-2 10 0,3 1-5 16,-3 1 1-16,3-1 0 0,0 5 1 15,3-2 3-15,-3 1-10 0,4 1-8 0,-4 0 8 16,4 1 7-16,2 2-4 0,0 0-9 0,-2 1 9 16,-3 0 1-16,5 1 4 0,-5 0-13 15,-11 2 8-15,6 0-11 0,1 0 10 0,2 0-12 16,2 0 15-16,3 0 5 0,-2 0-8 15,0 0-1-15,-1 0-2 0,27 10-11 0,-29-6 14 16,-4 0 0-16,2 2-3 0,-4 1 3 0,-1 0 9 16,-2 1-12-16,1 1-8 0,0 0 9 0,-1 1 2 15,-2 1 2-15,2 1-8 0,-2-1-7 16,-1 3 18-16,-1 0-12 0,0 3 14 0,-2-2-2 16,-1 1-3-16,3 0-19 0,0-2 17 15,-1 3 8-15,1-4-12 0,-1 2-9 0,-2-3 6 16,2 2 13-16,-2-2-9 0,3 1-6 0,-3-4 8 15,-1 3 8-15,1-1-5 0,0 0-14 0,-2-3 9 16,0-1-3-16,-3-1 4 0,1-1-7 16,-2 1 7-16,0-2 2 0,0 0-1 0,0 2 4 15,4 6-13-15,-2-6 25 0,-4 2-13 16,2-2-6-16,-1-2 14 0,-1 2-5 0,-2-2-4 16,3 0 8-16,-2-2-7 0,-1 0-11 0,3 2 9 15,-1-2 5-15,-2 0-2 0,3 0 14 16,-3-2-8-16,0 0 4 0,0 0 6 0,0 0 6 15,0 0-2-15,0 0-1 0,0 0-4 16,0 0 4-16,0 0-3 0,0 8-18 0,6-1 19 16,-6-7-17-16,1 2-49 0,-2-2-22 0,2 0-73 15,-1-2 14-15,-1 1-298 0,1 1 30 16,-3 0 26-16,1-2 15 0,-2 1 66 0,-1-2-9 16,1 2 6-16</inkml:trace>
  <inkml:trace contextRef="#ctx0" brushRef="#br0" timeOffset="118197.27">6838 693 386 0,'0'0'235'0,"0"0"9"0,0 0-24 0,0 0 14 16,0 0-1-16,0 0-32 0,0 0 1 0,0 0-32 15,0 0-2-15,0 0-44 0,0 0-4 16,0 0 21-16,0 0-37 0,0 0 4 0,0-14-19 16,0 14-5-16,4-26 0 0,-5 19 3 15,-2 0-27-15,2-12 9 0,-3 2-4 0,3-3 12 16,1 10-42-16,0-5 1 0,0-3-3 0,0-1-9 16,13-29 8-16,-3 24 4 0,-1-2-3 15,1 6-32-15,-2 3 22 0,8 1-14 0,-2 5-3 16,2 2 3-16,-2 3-7 0,2 1 0 0,-8 5-3 15,3 0 7-15,2 0-20 0,14 11 5 0,-19-5 4 16,0 0-5-16,-1 0-4 0,2 4 19 16,1 1-2-16,-6-2-10 0,0-3 20 0,1 2-25 15,-2 1-9-15,-2-4 2 0,-1 1 48 0,0-6-40 16,0 0 2-16,0 12 6 0,-18 15 16 16,6-16-29-16,-5 2 8 0,0 0 6 0,-3 1 0 15,-3-3-5-15,-2 2 2 0,1-2 33 0,0-3-33 16,2 5 1-16,-2-5 12 0,1 2-20 15,3-3 24-15,3-1-23 0,2 0-6 16,3-2 12-16,3 1 27 0,0-3-34 0,5 0 4 16,-1 1-6-16,3-1 6 0,0 0 5 0,1 0 9 15,-2 1-14-15,1 1 10 0,2 2-8 0,0-1 12 16,0-5-13-16,0 0 16 0,0 9 6 16,0-2-30-16,0-7 20 0,0 10-12 0,0-2-8 15,0-1 10-15,12 7 17 0,-12-6 6 16,0 0-24-16,2 1 14 0,-2 0-20 0,0 7-5 15,-17 14 6-15,7-14-23 0,0-1-2 0,-8 0-38 16,4 1-14-16,-2-4-47 0,1-2-34 0,-6-4 15 16,0 2-145-16,0-3-106 0,3 0 30 0,-1-4-27 15,19-1 24-15,-13 0 76 0,-10-11 7 16</inkml:trace>
  <inkml:trace contextRef="#ctx0" brushRef="#br0" timeOffset="118453.25">6621 169 275 0,'-2'-8'359'16,"-5"2"-79"-16,8 2-30 0,2 3-23 0,-5-3-34 15,-2 6-23-15,4 5-21 0,2 3-25 16,0 5-10-16,1 3-16 0,-3-8-12 0,9 23 5 15,-5-10-19-15,5-4 3 0,-4 1-23 0,1-2-4 16,1 1 3-16,-1-2-39 0,2 2-25 0,-3-2-41 16,0 4 6-16,-1-4-209 0,-2-5 20 0,0-4 20 15,-2 2-152-15,0-10 26 0,0 7 19 16,0 1 51-16</inkml:trace>
  <inkml:trace contextRef="#ctx0" brushRef="#br0" timeOffset="118761.24">6347 501 722 0,'-2'-1'254'0,"2"-2"-48"0,0 1-5 15,0-2-24-15,2 3-40 0,1 0-13 0,1-2 1 16,0 2-10-16,2 1-25 0,-1 0-4 0,0 1-16 15,1 0 2-15,10 7 3 0,-1-3-18 16,-4 0-9-16,-5 3 2 0,-1 1-11 0,-1-4-11 16,-2 3 3-16,0-1 4 0,-2 0-24 0,0-1-5 15,0-6-1-15,0 13-3 0,0 1-15 16,-17 15-22-16,8-14-7 0,0-2-2 0,-1-1-32 16,0-1-2-16,-1 4 7 0,2-3-55 0,-2-6-14 15,-3 0-85-15,1-1-53 0,4-3-53 0,3-2 21 16,-1 2 15-16,7-2 5 0</inkml:trace>
  <inkml:trace contextRef="#ctx0" brushRef="#br0" timeOffset="119225.21">6227 536 436 0,'0'-4'241'0,"-1"1"-57"0,1 0-18 15,-2 1-27-15,2 2-35 0,0-2 13 0,0 2 1 16,0 2-19-16,-1-1-10 0,1 1 0 15,-1 2-13-15,1-2 6 0,-1 4 12 0,1-1-17 16,0 1-1-16,0-2 6 0,-2 2-4 0,1-1-11 16,0 1 11-16,-1 1-15 0,0-2-11 15,1 2 5-15,-3-2-7 0,-5 7-9 16,1 0-2-16,2-2-3 0,1-3 1 0,-2-1 20 16,2-2 3-16,0 0-12 0,1-3-15 0,2 2 1 15,-2-2 7-15,0-1-11 0,4 0 8 16,0 0-18-16,0 0-6 0,-9 0 14 0,9 0 14 15,-14-11-37-15,5 2 18 0,-1-2-6 0,2 0 16 16,-1-2-1-16,-3 1-2 0,1 2 10 16,6-1-21-16,-1 2 23 0,-4-3 1 0,2 3 2 15,-1-1-14-15,-4 1 12 0,2 4 3 0,3 0 20 16,0 2-23-16,2 2-4 0,-1 0-2 16,-2 1 7-16,-1 0-32 0,0 0 13 0,1 0-14 15,-13 15 1-15,13-7-4 0,5 1 15 16,-3-4 1-16,1 12-10 0,2-7-2 0,1-4-20 15,3-6 16-15,0 7 7 0,0-7-9 0,20 26 10 16,-4-18-7-16,3-2-23 0,0 0-23 0,2-1-29 16,0-3-35-16,-10-2-39 0,4 0-71 15,4 0 20-15,0 0-172 0,2 0 28 0,-1 0 27 16,1 0-92-16,-3 0 26 0,19-13-12 16,-24 11 20-16,-3-1 74 0,-3 2-29 0</inkml:trace>
  <inkml:trace contextRef="#ctx0" brushRef="#br0" timeOffset="119386.2">6191 711 282 0,'-4'4'379'0,"0"0"-74"16,-1 1-33-16,-1-3-38 0,-7 7-26 0,0 0-37 16,-4 1-23-16,0 1-3 0,0 2-55 0,1-5-36 15,-4 5-84-15,3 0 5 0,4 0-336 16,-10-2-6-16,5 0 23 0,3-2 18 0,-2-1 64 15</inkml:trace>
  <inkml:trace contextRef="#ctx0" brushRef="#br0" timeOffset="120927.11">5689 2333 445 0,'0'0'179'0,"0"0"-35"0,0 0-16 15,0 0-8-15,-16 0-11 0,16 0 2 0,-16 12-13 16,14-10-10-16,1-2-25 0,0 1 11 0,0 2 7 16,-3-3 7-16,4 1-45 0,0 3 15 15,-1-3-29-15,1 0 27 0,0 2 9 0,0-1-18 16,0 4 4-16,1-5-4 0,0 5-26 15,2-1 15-15,-2 0 3 0,1-1-13 0,0 3 14 16,4 10-4-16,4-5-19 0,-3-4 12 0,2 8 3 16,-4-5 18-16,5 1-12 0,4 5-3 0,-2-3 6 15,-1 1 3-15,3 2-20 0,-2-2 13 16,2-1-2-16,0 3 10 0,2 1-19 0,-1-1 4 16,2 1-5-16,3-2 3 0,-1 3 0 15,1-9-8-15,0 7-9 0,4-2-3 0,-1 2 24 16,0-4-5-16,-1-1-9 0,1-1 4 0,5 0-15 15,0 1 15-15,-3-4-14 0,0 3 11 16,2 0-5-16,1-1-8 0,0-1 0 16,2 4-5-16,-3-5-5 0,1 4 15 0,2-4-5 15,-2 2 10-15,-1 0-10 0,3-1-2 0,-2-2-1 16,3 1 7-16,-1 0-1 0,-2 1-5 16,7-3-4-16,-3 1 13 0,-2-1 0 0,2-1-17 15,0 3 6-15,2-4 4 0,0 1-12 16,-1-2 4-16,1 0 5 0,-2 0-11 0,2-1 3 15,-2 0 6-15,2-1-5 0,-1 3-6 0,-3-3 11 16,-2 0-5-16,0-1 15 0,-5 2-7 0,3-2-10 16,-7 1 14-16,3-1-8 0,-2 0-11 15,-12 0 6-15,5 0-2 0,3 0 11 16,-1 0 10-16,3 0-14 0,-3 0 2 0,0 0 0 16,1 0 12-16,17-11-25 0,-18 10 30 0,1-4-21 15,2 2-2-15,-3-2 11 0,1-1-12 0,-1 3 7 16,2-3 1-16,-2-1 3 0,-1 0 4 0,1 1-6 15,2-1 0-15,-3-1 6 0,2-1-17 16,-1 0-2-16,2-1 9 0,-2 0-6 0,0 2-3 16,-1-3 24-16,2 1-18 0,0-1 12 15,-3 1-1-15,2-2-18 0,-1 3 18 0,0 0-22 16,1-2 20-16,0 1-11 0,-4-3 8 0,2 3-9 16,1 2-7-16,-1-2 5 0,-2 1 6 15,2 0 6-15,-1 0 0 0,-1-5 3 16,0 6-9-16,0-3 1 0,-1 1 11 0,1-3-18 15,0 7 18-15,3-7-16 0,-5 0 17 0,4 2-22 16,-3 0 5-16,0 0 1 0,3-2 16 16,-5 5-6-16,2-3-13 0,-1-1 14 0,-2 5-15 15,1-6 12-15,4 4-14 0,-5-4-2 16,0 4 24-16,-1 4-4 0,-1-4-15 0,1 4 1 16,0-1 18-16,-2-1-7 0,1 5 1 0,6-11-16 15,-2 6 9-15,-4 0-11 0,2-1 5 0,-2 2 8 16,0 2 4-16,-1-1-17 0,1 0 21 0,-3 1-12 15,2 0 3-15,0 0 14 0,0-1-13 16,0 2 4-16,-2-3-8 0,2 2 5 0,8-7-5 16,-6 5 11-16,-1-2-10 0,2 3 2 15,-3 0 13-15,0-1-11 0,0 4-2 0,-1-4-2 16,1 2 13-16,-2-2-2 0,2 2-13 0,1 2-2 16,-3-3 5-16,0 3-2 0,3-2 12 15,-4-1-13-15,1 4 0 0,-1-4 10 16,0 4-16-16,2-2-20 0,-2 2-1 0,0 0-31 15,1 1-24-15,-2-1-33 0,1-1 12 0,-1 2 10 16,0 0-342-16,0 0 28 0,0 0 71 0,0 0 17 16,-12-7 23-16,0-4 16 0</inkml:trace>
  <inkml:trace contextRef="#ctx0" brushRef="#br0" timeOffset="122834.99">5690 2814 534 0,'0'0'249'0,"0"0"-25"16,0-14-25-16,0 14-17 0,0 0-10 0,-14 0-2 15,14 0-26-15,0 0 4 0,0 0-41 0,0 0-1 16,-28-14 7-16,27 18-27 0,-4-2-9 0,3 2-3 15,0 1-4-15,0 0 5 0,0 1-2 16,0 0-31-16,2 1 7 0,-1 0-10 0,1 1-8 16,0-8 11-16,0 13 12 0,11 16-22 0,-6-12 6 15,2-5-16-15,2 0-5 0,-4-1 11 16,0-5 0-16,2 0-25 0,0 0 2 0,-1-1 21 16,-3-1-8-16,1-2-3 0,1 0-5 0,-1 2-17 15,1-4 29-15,0 2-3 0,-1 1-11 16,-2-2-10-16,1 0 7 0,1 3-1 0,-1-4 8 15,1 1-13-15,-2 0-8 0,0 0 7 0,1 1-5 16,0-1 19-16,1-1 0 0,-4 3-14 16,4-3 2-16,-2 0-3 0,-1 2 10 0,1-1 0 15,-2-1 10-15,0 0 1 0,0 0-22 16,0 0 31-16,0 0-14 0,0 0-4 0,0 0-12 16,0 7 10-16,-9 3-12 0,3-6 20 0,2 0-20 15,-9 4 4-15,1 2 22 0,-4-1-21 0,3-3 0 16,1 1-6-16,2-1 1 0,2-2 4 0,-2-2 17 15,3 2-27-15,1-3 41 0,-1 0-24 16,0 2 4-16,1-2 4 0,6-1 8 0,0 0 9 16,-8 0 1-16,1 0-8 0,7 0 30 15,-8 0-23-15,-14-15-16 0,13 8 6 0,-4-3-10 16,4-2-5-16,2-2 30 0,-2 0-25 0,1-2 25 16,-1-3 10-16,1 1-27 0,1 0 8 15,1 0 1-15,2 4-1 0,-2-2 5 0,3 0-13 16,-3 4-1-16,4 0 0 0,0 4-10 0,0 0-6 15,1 2 17-15,-2-2 3 0,3 5 0 16,-1-1-14-16,-1 1 0 0,0 2 23 0,2 0-2 16,0-1-34-16,0 5-1 0,0 0 3 0,0 1 1 15,2 0 11-15,-2 3-26 0,5 10 16 16,-4-5 15-16,-1-2-14 0,0 5 11 0,3 22-4 16,-3-30-5-16,0 9-1 0,0 3 0 0,0 3-10 15,-11 19 17-15,6-22 0 0,1 2-3 16,-5 2-12-16,2-5 16 0,-1-3-1 0,-4 1-1 15,1 0-19-15,2-1-25 0,-3 2-28 0,0-6-11 16,0-3-25-16,0 2-52 0,-3-6-36 16,1 1-9-16,4-4 16 0,2-1-234 15,1 0 31-15,7 0 27 0,0 0-36 0,-10 0 62 16,3 0 36-16,-3-13 15 0,6 8 10 0</inkml:trace>
  <inkml:trace contextRef="#ctx0" brushRef="#br0" timeOffset="123028.98">5243 2956 666 0,'1'-3'292'0,"0"2"-47"0,1-2-13 0,0 1-13 16,-1 2-21-16,4 0-10 0,0 0-50 16,-2 2-13-16,0 1 2 0,2 1-42 0,-1 1-31 15,7 5-37-15,-2-3-39 0,-4 1-64 0,4 5 7 16,-3-5-143-16,-1 2-92 0,-1-4 21 15,-1 2 24-15,0-3-51 0,-3 1 24 0,1-1-12 16</inkml:trace>
  <inkml:trace contextRef="#ctx0" brushRef="#br0" timeOffset="123537.95">5136 3156 269 0,'-6'-5'356'15,"-5"-3"-28"-15,0 0-13 0,-1-6-25 0,5 6 0 16,-1-1-44-16,5 2-24 0,1 1-11 0,-2-3-24 16,3 1 14-16,0 1-22 0,0 0-48 0,1 7-14 15,0-7-4-15,0-6-36 0,0 1-7 16,11-9 38-16,-2 8-11 0,-5 6-11 0,4 2-9 16,-1 3-29-16,-2 2-33 0,2-2 8 15,-7 2-2-15,0 0-2 0,9 0-6 0,-3 0 4 16,4 11-18-16,-4-8-5 0,-3 4 35 0,0-2 2 15,-2 2-42-15,4 13 4 0,-4-7 9 0,-1-13 3 16,0 11-9-16,0 2-1 0,-13 12 22 16,7-11-29-16,-3 1 7 0,2-4-18 0,-2-4 28 15,2 1 19-15,0-3-24 0,0-2 14 16,2 0-25-16,0-1 7 0,0-2 3 0,-1 0-2 16,2 0-4-16,4 0 18 0,0 0-24 0,-9 0 10 15,-12-13-5-15,7 5 12 0,0 0 0 16,0-2-12-16,3 2-8 0,-3-2 12 0,1 1-8 15,3-1 15-15,-2 4-23 0,-1 0 22 16,3 1 31-16,-1 2-33 0,3 2 3 0,-2 1-13 16,10 0 15-16,-8 0-10 0,-3 0 4 0,-10 17-6 15,11-7 8-15,3-5-8 0,1 3 38 0,1-1-24 16,1 0-5-16,3 0 10 0,0-1-13 16,1-6-5-16,0 0 3 0,0 8-20 0,20 9-40 15,-11-12-15-15,2-2-19 0,1-1-48 0,-3-2-66 16,5 0 18-16,1 0-238 0,16-17 17 15,-17 7-6-15,1 2 49 0,2-6 80 0,-4 3 8 16,0-3-53-16,-1 1 44 0</inkml:trace>
  <inkml:trace contextRef="#ctx0" brushRef="#br0" timeOffset="123733.93">4951 2700 982 0,'-4'-4'376'16,"-1"1"-72"-16,1 1-51 0,2 0-39 0,-2 1-8 16,1 1-11-16,-2-2-11 0,0 5-57 15,-10 5-42-15,3-1-57 0,-2 3-34 0,1 1-70 16,6 1 7-16,-9 3-246 0,2-1-94 0,0 1 35 16,0 1 16-16,0 2 24 0,1 2 13 15,-1-1 83-15</inkml:trace>
  <inkml:trace contextRef="#ctx0" brushRef="#br0" timeOffset="124255.9">4460 3335 280 0,'-5'4'399'0,"1"-1"-41"15,-2 0-55-15,-1 0-5 0,2-2-18 0,-1-1-33 16,-3-1 32-16,4-1-22 0,-3 2-7 15,-10-14-23-15,8 7 7 0,0-3-31 0,0-2-31 16,2-3-5-16,0 0-30 0,2-2-10 0,2-2-9 16,1-4-21-16,-2 4-14 0,5 3 10 0,0 1-28 15,0 7-2-15,0-8-16 0,12-13-26 16,-6 14 5-16,2 1-16 0,2 1-11 16,0 2-35-16,3 3 22 0,-1 3 2 0,-2 2-32 15,-2 1-3-15,-8 2 13 0,8 0-10 0,0 0 5 16,0 0 2-16,12 15 4 0,-13-7 3 0,2 3 10 15,-3-1 5-15,0-1 6 0,-3 0-10 16,-2 0 14-16,-1 0-7 0,0 0-17 0,0 2 28 16,0 5-1-16,-19 14 1 0,11-13 0 0,-1-1 31 15,-2-2-2-15,1 2-3 0,-3 1 10 16,5-2-19-16,-1-1 16 0,0-3-13 0,-1 2-2 16,4-2 18-16,-5-2-22 0,6 1-1 0,2-2-1 15,0 0 3-15,1-1-1 0,0-1-2 16,1 1 0-16,1-3 6 0,0 3-35 0,0 2 41 15,-1-2-8-15,1-1-14 0,-2 1 6 0,1 2 15 16,-3 11-15-16,0 0-9 0,-2-2-2 16,1 0-9-16,-1-3 11 0,-3-2-9 0,2 2-10 15,-2 1 4-15,2-5-44 0,-1 1-20 0,1-4-44 16,-8-1-13-16,5-1-23 0,-2 1-35 16,2-1 20-16,-1-5-209 0,-1-1-90 0,3 1 36 15,-1-1 57-15,-5 0 54 0,2 0 24 0,1 0 21 16,-12-21-22-16,13 9 26 0</inkml:trace>
  <inkml:trace contextRef="#ctx0" brushRef="#br0" timeOffset="124470.89">4093 2981 661 0,'-1'-13'376'15,"0"2"-9"-15,1 1-56 0,0 3-29 16,-2 1-50-16,2 1-3 0,0 5-28 0,0 0-21 15,0 0-43-15,0 0-14 0,0-8-4 0,0 8-14 16,8-5 7-16,-3 7-48 0,8 5-46 0,0 3-33 16,-6 1-24-16,5 0-60 0,1 3-52 15,-2 1 15-15,-1-2-293 0,-2-1 58 0,1 2 27 16,-1 0 23-16,-3-3-16 0,-4 0 29 16,2-1 13-16,-3-10 5 0</inkml:trace>
  <inkml:trace contextRef="#ctx0" brushRef="#br0" timeOffset="124712.88">3982 3275 507 0,'-4'-1'367'16,"2"0"-64"-16,-1 1-21 0,2-2-34 0,1 1-44 16,0-1-5-16,1 1-48 0,2 0-11 0,-1 1 19 15,5 0-41-15,-2 0-21 0,2 0 5 16,1 0-7-16,4 0-13 0,3 0 0 0,-1 0-27 15,1 0 28-15,13 18-53 0,-13-13 27 16,-5 3-43-16,-5-2 10 0,-1 3-28 0,-3-2-17 16,-1-1-50-16,0-6-12 0,0 0-45 0,0 16 10 15,-22 11-171-15,13-11-129 0,3-8 50 16,-7 0 25-16,0 0-8 0,3-6 26 0,0 2 44 16</inkml:trace>
  <inkml:trace contextRef="#ctx0" brushRef="#br0" timeOffset="125157.85">3916 3365 550 0,'-3'-4'271'0,"2"2"-21"15,1-3-40-15,0 4-25 0,0-2-2 0,0 3-12 16,1 0-11-16,-1-1 1 0,3 2-7 16,-1 2-8-16,1-2-35 0,-2 4-13 0,2 1 5 15,0-1 13-15,-3 2-33 0,1 0-15 16,-1 1-12-16,3 12 3 0,-3-12 2 0,0 4-2 15,0 2 10-15,0 0-27 0,0-2-17 0,-7 0 17 16,7-2-23-16,-12 2 8 0,11-6-2 0,-2-2-4 16,2-2 11-16,-3 2 12 0,3-3-25 15,-2 1-9-15,0-2 38 0,1 0-40 0,-2-1 21 16,2-1 29-16,-2-3-49 0,0 0 9 0,0-1 23 16,-4-6-16-16,-2-2 11 0,0 0-11 15,-3-2 13-15,0 2 0 0,2 1-11 0,-3 0 5 16,1 1-2-16,-1 2 16 0,0 3 26 0,1-2-4 15,-1 5-12-15,5 1 9 0,0 1-22 0,2 0 7 16,7 2-11-16,-8 0 10 0,8 0-6 16,-8 0-22-16,-11 21 18 0,13-11 2 15,2 1-8-15,2-1-10 0,2 0-21 0,0-10 26 16,0 9-26-16,12 12 13 0,-3-8 1 0,5-2-3 16,-1-4-73-16,5 0-33 0,1-3-18 15,-2-3-47-15,3-1-35 0,-14 0-51 0,5 0 21 16,15-12-281-16,-9 6 31 0,-3-2 64 15,-5 2 37-15,0 1 55 0,-1 0-35 0,-2 1 72 16,-1 0-13-16,1 4 28 0</inkml:trace>
  <inkml:trace contextRef="#ctx0" brushRef="#br0" timeOffset="125344.84">3876 3688 982 0,'-4'5'355'15,"0"1"-49"-15,2-2 47 0,-3 1-40 0,1-2-34 16,-8 7-32-16,-3 0-40 0,2-3-42 0,-2 1-21 16,1-2-103-16,-5-2-73 0,2-3-99 15,3-1 15-15,5 0-292 0,-5 0 4 0,-3 0 40 16,-17-13 35-16,13 6 16 0,4-7-23 0,-2 2 62 16,1-6-17-16</inkml:trace>
  <inkml:trace contextRef="#ctx0" brushRef="#br0" timeOffset="125502.83">3310 3299 418 0,'-11'4'375'0,"-5"0"-36"0,-4 2-57 16,-2 6-76-16,0-2-90 0,-4 3-75 0,1 5-3 15,-6 0-403-15,1 0 57 0,-1-2 11 16,-1 2 12-16,-8 0 0 0</inkml:trace>
  <inkml:trace contextRef="#ctx0" brushRef="#br0" timeOffset="128224.67">22021 7766 439 0,'0'0'287'15,"0"0"-30"-15,0 0-39 0,0-15-11 0,0 15-26 16,-14 0-19-16,14 0 4 0,0 0-15 0,0 0-26 16,0 0-13-16,0 0 0 0,0 0-6 0,0 0 0 15,0 0-2-15,0 0-7 0,0 0 8 16,-6 15 5-16,11 1-13 0,3 1-2 0,-2 3 21 16,1 0-21-16,-1 0-11 0,-1 4-9 15,3-3-6-15,1 1 9 0,-5-3-30 0,1 2 13 16,0-2-2-16,-2 1-12 0,-3-7-13 0,0-13-3 15,0 11 35-15,0 2-27 0,-13 17-3 16,4-18-5-16,2-4 10 0,-3 2-8 0,1-3 4 16,3-2 1-16,-1-1-23 0,0-2-2 15,-1 2-1-15,4-4-1 0,-2 0-2 0,6 0 1 16,0 0-2-16,-9 0-1 0,-13-12-7 16,8 3 2-16,4-2-2 0,1-1 14 0,0-3 13 15,-1-2-9-15,3 1 25 0,-2-3-18 0,2 2-2 16,-1-1-3-16,3 0-14 0,1 2 11 15,1 0-3-15,2 4 11 0,-2 2-9 0,2 0 3 16,1 4 7-16,0 0-15 0,-2 0 7 0,-1 3-8 16,3-2 14-16,0 2-18 0,0 2 15 15,0 1-21-15,0 0-1 0,5 0 15 0,-5 1 8 16,0 4-15-16,1 0 0 0,1 3-3 16,-1 1 4-16,-1 10 3 0,5 2-1 0,-5-11 28 15,0 6-3-15,0 2-2 0,0 0-8 0,0 2 1 16,0 0-14-16,0 0 3 0,0-2 0 15,0-2-6-15,0 1 12 0,-8-1 0 0,8-3 3 16,0-2-18-16,0 0-9 0,0-3 17 16,0-1 1-16,0 2-2 0,0-9-4 0,0 7 1 15,0-7-22-15,0 9 14 0,0-9-11 16,0 7 18-16,3 4-1 0,0-10-25 0,0 1-3 16,1-1 25-16,-1 1-8 0,-1-1 5 15,1-2 11-15,0 3-9 0,2 0-9 0,-3-1-12 16,-1 1 19-16,2-2-5 0,-2 0 6 15,2 0-11-15,-2 0 16 0,0 1-17 0,2-1-3 16,-3 0 7-16,0 0-4 0,0 0 14 16,0 0-29-16,0 0 28 0,0 0 2 0,0 0-16 15,5 3-3-15,-7-3 11 0,-1 2 3 16,-1 1-2-16,-7 6 8 0,-2-1-4 0,0 0-6 16,0-1 3-16,0 3-7 0,2-2 10 15,-3 2 7-15,4-6-8 0,-3 6 9 0,1-2 21 16,1 1-7-16,-3-1 12 0,4 0-12 0,1-3 17 15,-2 0-6-15,5-2 4 0,0 0-5 0,0 1 23 16,4-3-1-16,-3 1 15 0,1 0 14 16,2-2-20-16,-1 2-1 0,-1-2 6 15,4 0-17-15,0 0 1 0,0 0 2 0,-8 0 10 16,-6-15 3-16,4 0-12 0,2 0-13 0,0-1-14 16,1-6 22-16,-1 2-35 0,-1-2 22 0,2-6-17 15,-3 0-11-15,2 1-5 0,3 6 12 16,-3-3-2-16,3 5-21 0,0 0-28 15,1 3-50-15,-1 3-72 0,4 6 16 0,-1 1-128 16,1 1-44-16,0 2-51 0,-1-1 30 0,2 4-227 16,0 0 39-16,0 0 14 0,0 0 51 0,12-4 52 15,-8 1 67-15,0 2-7 0,1 0-4 16,2-1 73-16,9-2 1 0,3-3 37 0</inkml:trace>
  <inkml:trace contextRef="#ctx0" brushRef="#br0" timeOffset="128490.65">21919 7718 692 0,'7'-13'433'15,"2"0"-72"-15,3-1 29 0,-3 1-29 0,4 1-7 16,1-2-25-16,-1-4-19 0,5 4-24 0,-2-2-30 15,2-3-22-15,3 1-32 0,-3-1-15 16,-1 1-28-16,3 1-14 0,1-4-20 0,1 2-17 16,1-2-28-16,0 2-50 0,-1-1-64 0,0 5 4 15,-7-4-134-15,0 3-74 0,-2 1 23 0,-4 5-301 16,-3 5 46-16,-6-2 18 0,2 4 47 16,-2 3 34-16,0 0-29 0,-10 0 27 0,6 3 101 15,-8 5-11-15,0 2 11 0</inkml:trace>
  <inkml:trace contextRef="#ctx0" brushRef="#br0" timeOffset="129730.58">21207 8162 693 0,'0'0'251'16,"13"0"-30"-16,-13 0-5 0,0 0 1 0,0 0-26 15,0 0-3-15,0 0 15 0,0 0-35 16,0 0 31-16,9 20-34 0,-16-1-14 0,-4-1-28 15,1 1 20-15,1 2-16 0,-4 1 1 16,-1-1-14-16,5-1-32 0,-1 0-28 0,-7 1-5 16,3-1-5-16,-1-2-36 0,2-3-31 0,3 1-30 15,-3-4-37-15,6-4-64 0,2-1 13 0,0 2-241 16,3-7-26-16,-1-2 32 0,2 0 14 16,1 0 42-16,0-2 40 0,0-1-1 0,1-1 9 15</inkml:trace>
  <inkml:trace contextRef="#ctx0" brushRef="#br0" timeOffset="129938.57">21077 8034 767 0,'0'-7'322'0,"0"4"-63"0,0-1-34 16,0 0-26-16,0 0-23 0,0 0-21 0,0 2-8 15,1-1-3-15,0 1-38 0,-1 0-66 0,3 1-61 16,-3 1-36-16,0-2 5 0,-3 2-204 16,3 0-112-16,0 0 54 0,-1-1 7 0,-2 1 18 15,2-1 12-15</inkml:trace>
  <inkml:trace contextRef="#ctx0" brushRef="#br0" timeOffset="130181.69">20836 7916 788 0,'-5'-3'325'0,"3"0"-41"0,-2 2-8 0,3 0-38 16,-1 2-33-16,0 0 26 0,2 1-44 0,1 0-10 16,0 4-15-16,2-2-29 0,2 13-24 15,4-4 7-15,-3 3-7 0,2 2-21 0,2-1-15 16,0-1 6-16,2-1-43 0,-3-1-74 15,2 3-31-15,-6-3-62 0,-1 0-36 0,-1-4 14 16,-1-1-264-16,0 0 14 0,-2-9 41 0,0 6 34 16,0 2-31-16,0-2 41 0,0-6 42 15</inkml:trace>
  <inkml:trace contextRef="#ctx0" brushRef="#br0" timeOffset="130468.67">20579 8231 718 0,'0'-2'287'0,"2"0"-47"0,2-1-30 15,0-1-6-15,2 3-28 0,0-1 14 0,2 1-18 16,11-2-34-16,-5 2 21 0,-14 1-11 16,15 0-43-16,-1 0 29 0,2 0-35 0,12 17-6 15,-13-9 9-15,-2 2 0 0,-4-4-31 0,-5 3 13 16,0 0-19-16,-2-3 3 0,-2 1-17 15,0-7 9-15,0 14-10 0,-13 18-13 0,5-17-14 16,-5-2-2-16,0 2-35 0,-4-2-31 0,-2-1-21 16,1-1-24-16,-1-1-33 0,-2 1-18 15,4-1 16-15,-5-2-193 0,-1-4-95 0,2 3 1 16,2-5 64-16,3-1 23 0,2 0-10 0,3 1 10 16,11-2 60-16</inkml:trace>
  <inkml:trace contextRef="#ctx0" brushRef="#br0" timeOffset="130770.65">20445 8306 403 0,'1'-4'313'16,"1"0"-48"-16,0-1-28 0,1 3-7 0,1-2-30 16,-2 1-16-16,3 2 0 0,0 1-35 15,0 0 23-15,-2 0-31 0,0 3-5 0,2 0-20 16,-3 2 17-16,5 12-5 0,-5-5 22 15,-2 2-37-15,0-14-12 0,0 14-11 0,-14 21 11 16,4-18-11-16,1 1 1 0,-4 0-9 0,0 0-10 16,-1-3-9-16,-1 0 5 0,0-3-8 0,-3 1-6 15,0-3-14-15,1-2 10 0,1 0 1 16,-1-3-30-16,2-1-1 0,1-1-73 0,3-3 8 16,11 0-47-16,-7 0-61 0,-2 0-80 15,-4-14 20-15,4 3-228 0,2 1 26 0,4-6-15 16,-4 0 65-16,5-2 33 0,2-4 43 0,0 1-7 15,0 7-24-15,0-6 29 0</inkml:trace>
  <inkml:trace contextRef="#ctx0" brushRef="#br0" timeOffset="130953.64">20399 8060 214 0,'1'-1'409'0,"-2"0"-60"0,2 1-25 0,-3 0-82 15,-1 1-14-15,1 0-32 0,-5 0 7 16,-8 8-53-16,0-6-11 0,-1 4-46 0,0 0-79 16,-2 1-46-16,4 2-67 0,-5-2 9 0,3 2-312 15,-2 1 25-15,0-2 9 0,-1 1 18 16,3-1 33-16</inkml:trace>
  <inkml:trace contextRef="#ctx0" brushRef="#br0" timeOffset="132017.57">19707 8342 826 0,'3'0'314'0,"0"-1"-39"15,-1 1-28-15,1 0-18 0,1 0-3 0,-2 0-48 16,2 0-24-16,0 1-7 0,-1 2 10 15,0 0-16-15,1 0 17 0,-2 1-16 0,2 0-2 16,-1 0-15-16,0 1-2 0,-2 3 23 0,-2-3-17 16,2 1-13-16,-2 2-8 0,1-8 3 15,0 11-12-15,-17 15-7 0,8-13 5 0,-3 1-13 16,3-4-11-16,-2-2-28 0,2 0 29 16,3-3-24-16,-1 1-2 0,2-5 2 0,1 0-13 15,-1-1 8-15,5 0-5 0,0 0-14 0,0 0-4 16,0 0 10-16,-13-12-4 0,12 9-2 15,1-3 4-15,0-1-18 0,0 2 6 0,0-2-5 16,1 1-13-16,2 0 13 0,-3 6-5 0,0 0-17 16,0 0 12-16,0-7 12 0,6-5-10 15,-3 9 3-15,-1 2-27 0,0 1 33 0,0 0-22 16,-1 0 8-16,1 1-1 0,-1 2-5 16,1 2 6-16,-2-4-2 0,0 5-1 0,-2-4 11 15,-1 3-4-15,0 0-1 0,-4 9-9 0,-2 0 10 16,2-3 4-16,-2-3-17 0,1-1 8 15,0 0 14-15,3-3-3 0,0 0 2 16,0 1-5-16,0-3 13 0,-2 3-14 0,2-3-8 16,3 0 7-16,-2 0 11 0,1 1 7 15,-2-1-10-15,0-2 1 0,5 0 11 0,0 0-19 0,0 0 6 16,-6 0-10-16,6 0 7 0,-11-13-1 16,10 8 10-16,-1 2-11 0,0-4-4 0,-1 2 5 15,1 2 2-15,1-1-5 0,0-1 10 16,-2 1-6-16,2 0-16 0,0 0 0 0,-1 1 7 15,2-1 5-15,0 1-18 0,0-1 21 0,-2 1-11 16,2 0 5-16,-3 0-11 0,3 3 17 0,0 0-2 16,0 0-5-16,0 0 1 0,0 0-2 15,0-6 4-15,0 6 10 0,0 0-5 0,0-7-12 16,0 7 2-16,0 0-2 0,0 0 2 16,0-9 5-16,0 9 9 0,0 0-19 0,0-8 6 15,0 8-8-15,0-6 22 0,0 6-21 16,0 0 15-16,0-8-4 0,0 8-12 0,0-7 8 15,0 7 6-15,0 0-1 0,0 0-13 0,0-8 5 16,0 8 9-16,-6 0-2 0,6 0 5 16,-10-16-5-16,7 16 0 0,-1-1 6 0,2 0-22 15,-1 1 18-15,-2 0-8 0,2 0 9 0,-2 1 0 16,0 3-6-16,-8 2 18 0,-1 2-14 0,0 2 6 16,3 1-4-16,-3 0-2 0,2 0 10 15,2 3 4-15,-3-2-3 0,4 0 0 0,2-1 12 16,-2 2-5-16,4-5 0 0,2 2-7 0,0-1 8 15,1-3-6-15,2 2 5 0,-1-3-15 16,1-5 9-16,0 0-5 0,0 7 7 0,0-7-11 16,0 9-4-16,11 5-2 0,-7-10 4 15,1 2 1-15,-4-2 7 0,4 0-17 0,-2 0 8 16,1 2-3-16,-2-4 4 0,0 4-7 0,0-2 6 16,-2 3 1-16,0-7 2 0,0 0-8 15,0 9 3-15,0 3 6 0,-18 17-7 0,8-12-12 16,-3-1 7-16,-1 4 2 0,-2-5 2 15,0 0-7-15,-2 1 11 0,-1 1-7 0,-1-5 8 16,1 6-12-16,-1 0 8 0,2-1-15 0,-3 0 15 16,-2-3-6-16,1 3 10 0,3-3-5 15,-3-1-5-15,3-4-13 0,-2 2-41 0,4-2-33 16,4-1 9-16,0-3-100 0,-2-1-75 0,4-3-48 16,11-1 27-16,-10 0-270 0,3 0 37 15,7 0 53-15,-16-14 35 0,11 10 53 0,5-1-1 16,-4-1 31-16,3-1-28 0,-3-11 66 15,3-2 20-15,1 3 16 0</inkml:trace>
  <inkml:trace contextRef="#ctx0" brushRef="#br0" timeOffset="132647.54">19091 8432 878 0,'-4'-2'297'16,"4"-1"-39"-16,-4 0 16 0,-2 2-37 0,2 0-32 16,-1 1 5-16,0 1-25 0,-3 2-5 0,-7 3-18 15,1 2-16-15,1-2 21 0,3-1-10 0,1 2 4 16,0-3-27-16,5 3-13 0,0-2-17 16,2 1-23-16,1 1 6 0,1-2-11 0,0-5-8 15,0 0 1-15,0 6-3 0,0-6-13 0,21 24-3 16,-8-16-8-16,0-4 1 0,-3 2 4 15,-2-3-27-15,0-1 0 0,-2 3-19 0,-1-4 0 16,-3 2 11-16,2-1-12 0,-2 2-3 16,-1-2 6-16,-1-2 14 0,0 0-28 0,0 0 2 15,0 8 1-15,-17 16 24 0,6-13-24 0,-1 0 6 16,3-2 5-16,-2 0 4 0,-2 1 4 16,-1-3 13-16,1 0-1 0,3-3-10 15,1 0 13-15,1-1 2 0,3 1-4 0,-1-4 20 16,-1 1-10-16,7-1-6 0,0 0 12 15,0 0-8-15,-7 0-14 0,7 0-1 0,-13-12 1 16,10 10 9-16,2-5-9 0,0 5 7 0,-3-5 5 16,3 3-9-16,-8-10-11 0,4 4-15 15,-2 2 0-15,3 4 27 0,-3-2-14 0,-5-3 1 16,-2 0-7-16,-4 5 6 0,8-2 12 0,-3 4-20 16,4 0 3-16,0-1 13 0,-2 3 5 15,3 0-9-15,8 0 14 0,-14 0-2 0,-4 0-6 16,-1 0 2-16,-13 15-14 0,23-10 12 0,-4 4 4 15,-1 0 4-15,7-3-17 0,0 2 22 0,3-1-9 16,1-2 1-16,0 2-16 0,3-7 10 16,0 0-13-16,0 9 24 0,20 10-16 0,-4-12-11 15,2-2 20-15,2-1-13 0,1-4-18 0,-10 0-28 16,6 0-25-16,22-12-22 0,-19 6 8 16,1-3-105-16,-2-4-51 0,-3 2-71 0,0 0 29 15,-3-5-271-15,-1 2 79 0,-3-2 35 0,-2 1 32 16,-3-3 28-16,1-3 44 0,-5 6-41 15,0 0 74-15,0 5-16 0,0-7 13 0</inkml:trace>
  <inkml:trace contextRef="#ctx0" brushRef="#br0" timeOffset="132861.73">18823 8247 914 0,'-3'0'370'0,"1"0"-23"0,-1 0-45 15,-1 1-38-15,-2 0-33 0,-12 3-11 16,4 0-16-16,-3 2-21 0,4 1-33 0,1 2-16 16,-1-1-27-16,-4 2-40 0,2-2-41 15,-2 0-47-15,3 2-52 0,1 0-54 16,1-2 12-16,-2 1-194 0,3-2-76 0,4-5 28 16,0 1 24-16,-3 1 10 0,4-1-18 0,-1 0 73 15,1 0-10-15</inkml:trace>
  <inkml:trace contextRef="#ctx0" brushRef="#br0" timeOffset="133119.71">18329 8397 666 0,'-1'0'331'0,"-2"0"-31"15,2 1-58-15,0 0-1 0,-1 3-4 0,4-1-13 16,-1 3 5-16,-1 1-17 0,3-2-26 15,3 15-19-15,-2-3-19 0,5 1 12 0,-2 0-34 16,0-1-4-16,-1-1-20 0,2-1 7 0,-3 2-15 16,1 0-19-16,1-4-8 0,1 3-81 15,-5-2-18-15,1-6-45 0,-4 4-32 0,0-7-61 16,0 2 15-16,0-7-184 0,0 0-83 16,0 8 17-16,0-8 30 0,-14 14 42 0,9-10 40 15,2-2-3-15,-2 0 10 0,0 0-7 0</inkml:trace>
  <inkml:trace contextRef="#ctx0" brushRef="#br0" timeOffset="133963.66">18062 8476 507 0,'-1'-10'372'15,"0"2"-27"-15,1 1-61 0,-2 0-15 0,1 3 19 16,1 1-74-16,0-2-9 0,0 1-26 0,0 0-35 15,0 2 7-15,0 2-34 0,3-1-14 16,-3 1-8-16,4 1-15 0,-1-1-8 0,1 2-9 16,0 2 6-16,9 5-12 0,-2-3 1 0,-3 1-9 15,2 2 5-15,0-2-18 0,-4 1 25 16,0 1-30-16,1 4 7 0,1-4-3 0,-3 0-4 16,-5-3-2-16,1 1 43 0,-1-7-9 0,0 7 5 15,0 2-12-15,-14 10-16 0,5-3 7 16,-1-4-25-16,-1 2 17 0,-1-2-4 15,-3-2-29-15,5-2 8 0,-3 2 24 0,0-3-16 16,1-2 3-16,5 1-15 0,-2 0 27 0,-3 2-22 16,5-2-14-16,-1-2 14 0,3-1-30 0,0-2 23 15,2-1-21-15,2 3 3 0,1-2-14 0,-3 1-2 16,3 0-1-16,0-2-8 0,0 0 16 16,0 0-19-16,12 0 21 0,-8-1 1 0,3 0 3 15,-2 1-15-15,3 0 21 0,1 0 14 16,4 0-1-16,0 0-1 0,2 0-15 0,21 12-3 15,-21-8 5-15,3 2 2 0,-8-4 15 16,0 4-19-16,-3-2 4 0,-2 3 13 0,3 4-8 16,-6-2 0-16,1-2 1 0,0 1 3 15,-3-8 0-15,0 8 29 0,0 3 12 0,-17 17 6 16,9-16-5-16,-2 4 1 0,1-5-8 0,-1-1 10 16,-3-1-10-16,0 3 13 0,-2-1-4 0,2 0-15 15,-7-1 19-15,2-1-23 0,-5 1 17 16,-3 0 3-16,1 1-10 0,-1 0 8 0,3 0-11 15,-4-1 12-15,0 1 1 0,3 0 10 16,0 1-11-16,2 0-3 0,-2-1 0 0,5 2 1 16,-2-4 6-16,2-2-20 0,5 1 3 15,1 2-3-15,1-2-15 0,6 1 7 0,-4-2-1 16,7 1-6-16,1-3 16 0,2-5-27 0,0 0 6 16,0 9 0-16,0-2 10 0,0-7-5 0,0 8-1 15,0-8-15-15,10 17 15 0,-9-13-6 16,3 2-2-16,-1-2-5 0,-2 0 14 0,0 0-9 15,0 1-7-15,2-3 5 0,-2 2 5 0,-1 1-4 16,2-3-17-16,-2 1 0 0,0-3 16 0,0 0-2 16,0 7-10-16,0-7 18 0,-12 17-5 15,7-15-7-15,1 4 7 0,-6 5-1 0,-2-1-4 16,1-1-1-16,-1 0 2 0,1 0-10 0,2-1 12 16,-3 0 0-16,-2-1 3 0,4 3-22 15,2-3 14-15,1-1 9 0,-1 1-7 16,4 1-1-16,0-3-8 0,2 2-1 0,-2-3-35 15,3 2-41-15,-1-2 8 0,2 3-118 0,0-7-55 16,0 0-53-16,0 0 27 0,11 18-251 16,3-7 12-16,-3-1 40 0,1-2 56 15,-2-1-5-15,4-1 60 0,0 1 22 0,-2-3 25 16,-5 0 22-16,14 3 18 0,-5-3-23 0</inkml:trace>
  <inkml:trace contextRef="#ctx0" brushRef="#br0" timeOffset="134174.65">17860 9527 774 0,'3'2'450'0,"-2"0"-70"15,3-2-46-15,-3 1-5 0,3 1-5 0,-2 2-23 16,2-1-38-16,-3-2-14 0,2 3-31 16,2-1-31-16,-4-2-21 0,2 3 1 0,-2-1-28 15,3 0-34-15,-3 1-43 0,2-1-6 0,1-1-140 16,-2-1-63-16,2-1 15 0,0 0-356 15,-4 0 24-15,0 0 10 0,0 0 73 0,0 0 24 16,10-13 37-16,-10 10-38 0,-1-2 72 16,0 1-5-16,-2 0 26 0</inkml:trace>
  <inkml:trace contextRef="#ctx0" brushRef="#br0" timeOffset="134932.6">16782 9107 523 0,'-2'-3'342'0,"0"-4"-24"0,2 4-51 0,-1-1 1 16,1 0-3-16,-1-1-44 0,1 2 8 0,0 0-44 15,0-2-17-15,0 3 29 0,0 1-23 0,0-2-29 16,0-2 7-16,0 4-11 0,1 1 5 16,0 0 3-16,2 1 3 0,1 3-4 0,0-2-7 15,-1 2-2-15,8 10-6 0,0-4-9 0,1 2-3 16,4 1-10-16,-5 2-16 0,1 1-5 15,0-3-4-15,1 4-11 0,-2-2-10 0,-1-2-11 16,1 1-5-16,-1-2-1 0,0-1-5 0,-4-1-5 16,1-2 6-16,-2-1-18 0,-1-2 5 15,0 0-12-15,-2-2 6 0,1 0 3 0,-3 0-7 16,1-1 20-16,2 0 4 0,-1-1 17 0,1-1 8 16,-3 0-25-16,0 0-11 0,0 0 29 15,0 0-32-15,15-14 4 0,-7 2-2 0,-4-4 15 16,1 0-8-16,0-4-5 0,0-1-4 0,-3 1-13 15,0-3 19-15,3 3-24 0,-3-1 2 0,0 1 2 16,-2 5 31-16,2 1-23 0,-2 14 13 16,0-10-16-16,0 4-3 0,0 6-12 0,0-10 10 15,0 10-17-15,0-7 17 0,0 7-5 0,0-7-3 16,0 7-24-16,0 0-8 0,0-9-32 16,0 9-14-16,0 0-24 0,0 0-41 15,0-7-34-15,0 7 17 0,0 0-63 0,0 0-41 16,0-8-38-16,0 8-42 0,0 0 29 15,0 0-232-15,0-7 17 0,0 7 39 0,0 0 35 16,0 0 43-16,0-7 65 0,0 7 27 0,0 0 24 16,0 0 18-16,0-8-18 0,0 8 7 15</inkml:trace>
  <inkml:trace contextRef="#ctx0" brushRef="#br0" timeOffset="135252.57">17088 8815 483 0,'4'-8'343'0,"1"1"-54"0,-1 0 1 0,1 0-12 15,-2 3-68-15,1 0-10 0,0-1-5 16,1 3-12-16,6-5-45 0,0 5-24 0,-1 2 28 16,-10 0-9-16,8 0 17 0,5 0-28 15,16 17-12-15,-15-6 7 0,3 0 12 0,-2 3-13 16,0 2 0-16,1 1 5 0,-6 3-35 15,1 5 12-15,0 0-8 0,-2 4-10 0,-2 0 7 16,-4 0-15-16,-2 2-19 0,-1-16 3 16,0 10-5-16,-14 31-15 0,8-28-11 0,-3-2-47 15,-4-1 21-15,3 2-1 0,0-1-118 16,-3 0-20-16,-1-6-48 0,-4 3-54 0,2-2 19 16,-3-2-267-16,3-2 51 0,-2 1 32 0,-1-2 7 15,1-3 45-15,1-2 36 0,2 0 47 0,-4-2-63 16,4-2 42-16</inkml:trace>
  <inkml:trace contextRef="#ctx0" brushRef="#br0" timeOffset="135683.56">16603 8975 362 0,'-1'-6'322'0,"0"2"-36"0,1-2-32 15,-2 4-7-15,1-1-7 0,0-3-27 0,-1 5-25 16,2-3 16-16,-1 1-40 0,1 3 34 15,-2 0-22-15,2 1-18 0,-2 4-19 0,0 0 27 16,-4 12-1-16,-2 4-3 0,1 2 1 0,1 4-20 16,-1-2-7-16,3 4-2 0,-2 1 1 15,3 4-20-15,-3-2-8 0,6 3-19 0,0-19 5 16,0 10-8-16,12 33-15 0,-5-30-16 16,4-2 4-16,0-1-12 0,7-1-36 0,2-2-47 0,1-1 3 15,5-3-95-15,-1-1-45 0,1-1-105 16,-3-2 30-16,3-2-252 0,0-3 23 15,4-4 53-15,-3 1 54 0,-5-1-42 0,2-4 59 16,-3 0 29-16,-12-2 29 0,7 0 28 0,3 0 3 16</inkml:trace>
  <inkml:trace contextRef="#ctx0" brushRef="#br0" timeOffset="136846.57">15901 9235 481 0,'0'0'294'0,"0"0"-27"0,0-14-23 0,0 14-19 16,0 0-26-16,0 0 18 0,0 0-41 15,0 0 22-15,0 0-15 0,0 0-38 0,0 0-1 16,0 0 3-16,0 0-11 0,0 0 1 16,8-7-17-16,3 18-27 0,0-1-9 0,-5-2 23 15,4 3 9-15,1-1-3 0,-4 3 9 0,2-5-4 16,-4-1-8-16,0-1-12 0,-1 2-15 16,-1-4 27-16,-1 3 6 0,-2-2-11 15,0-5 12-15,0 0 2 0,0 14-9 0,-12 11-2 16,4-9-5-16,-4-3-17 0,-2-1-2 0,3-2-24 15,-1 1 10-15,-1-2-13 0,3-2 1 0,-2 2-5 16,0-3 7-16,4-1-22 0,1 0 3 16,0-4-5-16,3 4-4 0,0-3 2 0,0 0-6 15,1-1 3-15,0 1 2 0,-2 2-11 16,4-3 11-16,1-1-12 0,0 0-13 0,0 0 1 16,0 0 5-16,0 0-2 0,0 0 0 0,-5 10 0 15,7-7-18-15,1 1 6 0,0-2-1 0,0 2-10 16,1-1 1-16,2 0 12 0,-2 2-7 15,8 4-11-15,-6-2 1 0,7 3 10 0,-6-2 0 16,-1-1 3-16,4 6 4 0,-6-4-10 16,-2 2 5-16,0-3 6 0,-1 1-7 0,-1-9 1 15,0 16 2-15,-13 15-4 0,4-11 10 0,2-1 2 16,-5-1-4-16,-1 2 2 0,-1-2 6 0,-4-3-2 16,1 6-7-16,-1-6 3 0,-3 4 7 15,1-3 10-15,-1 2-5 0,-2-3-22 0,0 1 0 16,-1 1 8-16,-2-2-9 0,3-1-22 0,-2 0-2 15,1-2-19-15,3 0-42 0,-6 1-34 16,9-2 11-16,0-1-131 0,-1-3-55 0,3-2 29 16,4-2-239-16,6 0-39 0,-1-3 43 15,7 0 61-15,0 0 58 0,0 0-5 0,-11-12 35 16,8-4 23-16,3 4 28 0,3-2-26 16,6-6 69-16</inkml:trace>
  <inkml:trace contextRef="#ctx0" brushRef="#br0" timeOffset="137109.54">15841 8979 925 0,'0'-5'335'0,"0"-1"-31"0,0 4-16 15,-1 0-61-15,-2-3-13 0,-2 5-27 0,1-1-33 16,-2 2-33-16,-11 4 6 0,8-5-3 0,-20 8-15 16,10 1-9-16,-2 2-6 0,1 1-29 15,-2-2-41-15,2 1-40 0,-2 0-51 0,2 0-69 16,4 1 13-16,-2-2-246 0,4-3-25 16,0 2 15-16,5-4 24 0,-2 2 25 0,-1-1 35 15,6-2 12-15</inkml:trace>
  <inkml:trace contextRef="#ctx0" brushRef="#br0" timeOffset="137302.54">15433 9242 724 0,'-1'2'311'0,"0"1"-19"0,0 3 3 0,1-3-18 16,1 1-13-16,-1-2-49 0,0 4-7 0,1-3-20 15,2 0-21-15,-1 1-16 0,0-2-11 0,0 3-23 16,1-1-39-16,2-1-53 0,-3-2-70 15,3 2-48-15,-1-1 10 0,-1 0-272 0,-1 0-80 16,0-1 48-16,-1 0 67 0,-1 2-3 0,0-3 21 16,0 0-27-16,0 0 40 0</inkml:trace>
  <inkml:trace contextRef="#ctx0" brushRef="#br0" timeOffset="137617.51">15169 9545 764 0,'1'0'385'0,"-1"0"-29"0,1-2-42 15,3 0-42-15,1 2 11 0,2-2-20 0,-1-1-18 16,13 1-35-16,0-1 12 0,2-1-22 0,1-2-17 16,-13 6-20-16,3 0-16 0,1 0 0 15,5 0-21-15,-3 0-8 0,15 13-6 0,-20-9-27 16,3 7 24-16,-4-4-30 0,-3-2-7 15,-2 4-8-15,0-1 5 0,-3 2-22 0,-1-2 15 16,0 3-25-16,0 6 9 0,-18 19-11 0,9-18-22 0,-2 0-27 16,-1 1-28-16,2-1-15 0,-1-2 4 15,-1-1-122-15,-7-1-32 0,2-1-60 0,3-4 27 16,-1 0-261-16,-2 1 31 0,2-2 22 16,-2-3 48-16,6 0 6 0,-2-4 47 0,4 3 35 15,0-2-28-15,0-2 37 0,-1 0 37 16</inkml:trace>
  <inkml:trace contextRef="#ctx0" brushRef="#br0" timeOffset="137863.26">14948 9516 499 0,'-7'-15'383'16,"1"-1"-18"-16,3 5-52 0,-5-3 12 15,4 6-3-15,0 0-24 0,1 0-36 0,2 3-17 16,0 0-15-16,-1 2-25 0,2-1-31 0,0 3-13 15,0 1-35-15,0 0-7 0,7 1-3 16,-1 3-23-16,4 5-5 0,3 3-18 0,1 1-1 16,0 0-37-16,-2 2-2 0,0 1-88 15,-1-1-49-15,-4 0-33 0,0 3-57 0,-1 2 18 16,-6-6-191-16,1 1-60 0,-1-3 17 0,0-12 15 16,0 15 56-16,0 2-36 0,-11 19 58 15,3-16-4-15,3-7 55 0</inkml:trace>
  <inkml:trace contextRef="#ctx0" brushRef="#br0" timeOffset="138164.24">14712 9846 882 0,'-1'-1'360'0,"0"-4"-63"0,2 2-16 16,-1 1-1-16,3-2-46 0,-1 0-13 0,2-1-32 15,10-1-22-15,0-1 12 0,8 2-29 16,-7 3-10-16,4-1-25 0,3 3-14 16,-22 0-9-16,12 0-1 0,-1 0 8 0,12 14-30 15,-10-5 22-15,-7 0-17 0,1-1-2 0,-1 8-13 16,-2-3-14-16,-4 0-7 0,0-13 9 0,0 14-6 16,-14 19-3-16,6-15-49 0,-2 2-19 15,1-1-61-15,-5-3-35 0,1-3-72 0,-5 1 18 16,2-1-307-16,-3 1 19 0,0-3 54 15,-3-1 40-15,4-2 11 0,-3 2 32 0,-1-1 44 16,-3 1 1-16,-2 0-18 0</inkml:trace>
  <inkml:trace contextRef="#ctx0" brushRef="#br0" timeOffset="139212.17">13897 9937 675 0,'0'-7'362'0,"-2"1"-57"0,1 1 29 15,0 2-64-15,1-1-52 0,0 1 18 0,1 0-35 16,-2 0-9-16,2 2-24 0,0 0-45 16,1 2-11-16,0 3 26 0,1 0-6 0,8 6-13 15,1 4-15-15,2 2 31 0,-3 1-19 16,4 2-14-16,-2 0 1 0,0 2 6 16,1-2-35-16,-1 1 14 0,0-2-23 0,-2 1 10 15,1-1-14-15,-3 0-8 0,2 0 13 0,1-5-27 16,-3 5 0-16,-2-4-4 0,2-2 9 15,-2-2 1-15,-2-2-13 0,0-4-12 0,-1 2 12 16,2-3-6-16,-2 0-3 0,1-2-11 16,-5-1-6-16,0 0 11 0,8 0-22 0,-8 0 11 15,9 0 13-15,11-15-12 0,-12 6-5 0,1 2-6 16,-5 2 1-16,1-2-17 0,-1 0 5 16,-2 2-6-16,-1-1-13 0,2 2 35 0,-3-2-13 15,0 3-7-15,0-2-11 0,0 5 32 16,0 0-14-16,0 0-2 0,0 0 7 0,0 0-12 15,0-7 4-15,-15 1 8 0,11 6-23 0,-1 2 33 16,0-1-4-16,-8 9 3 0,-2-2 10 0,2 0-5 16,-3 2 6-16,0 0 33 0,0 2-15 15,0 2-9-15,-2 0-4 0,1 1 19 0,2-2-5 16,-2-2-10-16,3 3 11 0,-2-6 8 16,3 3-13-16,3-5 3 0,1 0 14 0,1-2-6 15,3-3 1-15,-2 2-12 0,1-3 6 0,2 0-12 16,4 0 8-16,0 0-18 0,0 0 11 0,-15-14-4 15,12 8 1-15,-4-6-9 0,0-5 2 16,-2 6 2-16,6 1-17 0,-5-4 8 0,3 6-2 16,5 3-3-16,-4-2 7 0,3 4-2 15,-3 0-25-15,3 1 16 0,-2 2 7 0,3 0-2 16,0 0 2-16,0 0-14 0,-19 26-2 16,14-17 17-16,-2 0-12 0,1 2 11 0,1-2 7 15,-5 6-7-15,3-3-12 0,1 3 2 0,-2-2 9 16,2-5 5-16,-1-1-1 0,1 5 3 15,-1-1-7-15,1-2 14 0,1-1-1 0,1-2-3 16,0-2 0-16,2 0 6 0,-3 0 6 0,1 0-8 16,1-2 7-16,1-1-10 0,-3-1 13 15,5 0 1-15,0 0-1 0,0 0-5 16,-5 0-3-16,5 0-15 0,-13-15 3 0,9 10 11 16,-1-9-3-16,-8-1 1 0,7 0-2 0,-1-3-3 15,0 2-3-15,0-1-5 0,1 6 1 0,2 1 1 16,-4-1 4-16,1 3 7 0,3-1 1 15,-1 5 8-15,1 0-9 0,-1 1-11 0,1 1 8 16,-1 0-12-16,5 2 14 0,0 0-18 0,-10 0 6 16,-15 13 3-16,12-5-2 0,1 3-2 15,-4 0 5-15,5 5-3 0,-1-2 1 0,3 3 8 16,2 6 5-16,3-5 11 0,-1 3 3 0,0-3 1 16,2 0-9-16,1-5-1 0,2 2 20 0,0-15-26 15,0 13-7-15,15 12 3 0,-5-16 23 16,2-5-30-16,-1-1-3 0,-1-3-24 0,7 0-16 15,16-16-38-15,-12 0-24 0,-2 3-60 0,2-1 16 16,-1 2-108-16,-4-2-69 0,0 1 30 16,-4 4-267-16,0-6-8 0,-4 3 72 0,1 1 37 15,-4 4 33-15,0 3 21 0,-4-2 49 16,2 3 30-16,1 0 12 0,-2 0-25 0,1 1 26 16</inkml:trace>
  <inkml:trace contextRef="#ctx0" brushRef="#br0" timeOffset="139445.16">13746 10654 1116 0,'-4'7'369'0,"3"0"52"0,-1-3-54 0,0 2-17 16,-6 9-35-16,2-3-28 0,-2-1-33 15,0 4-33-15,-4-3-12 0,3 0-34 0,-2-2-14 16,1 0-44-16,-1-2-43 0,-3-1-56 0,6 0-2 15,-1-2-121-15,0-1-40 0,1-4-61 16,1 1 19-16,-3 0-190 0,3-1-73 0,-3 0 26 16,-5 0 45-16,-16-14 42 0,15 4 2 0,3 1 19 15,0-2 4-15,-1-6 13 0</inkml:trace>
  <inkml:trace contextRef="#ctx0" brushRef="#br0" timeOffset="139649.15">13544 10217 707 0,'1'-5'346'0,"-1"0"-52"0,-1 3-23 0,1-1-49 16,-3 0-10-16,-1 3-35 0,-3-1-34 0,2 1 1 16,1 3-19-16,-10 2-13 0,1-2-26 0,-1 4-61 15,-1 0-62-15,2 0-27 0,3 0 5 16,-3-2-227-16,2 0-74 0,1-1-32 0,1-4 65 15,2 0 44-15,7 0 28 0,0 0-17 0</inkml:trace>
  <inkml:trace contextRef="#ctx0" brushRef="#br0" timeOffset="139968.13">13696 9856 360 0,'2'-1'496'15,"0"-1"-90"-15,0-2-61 0,1 1 19 0,1-1-33 16,0-1-30-16,6-8-15 0,3-1-14 16,-3-1-6-16,6-3-17 0,0-2-28 0,3 1-3 15,-1-3-8-15,2-2-19 0,-1 1-30 16,7-5-14-16,-2 1-12 0,2 0-10 0,1-3-28 15,-2 2-7-15,0-1-49 0,-3 1-89 0,-3 4 5 16,-2-3-199-16,-5 5 22 0,-2-2-347 16,-4 2 63-16,-6 2 45 0,0 13 36 0,-11-15 8 15,6 15 51-15,-4 3 31 0,-1 0 20 16,-3-1 36-16,0 1 15 0,-2-2 9 0</inkml:trace>
  <inkml:trace contextRef="#ctx0" brushRef="#br0" timeOffset="140728.07">12943 10298 654 0,'0'0'299'0,"0"0"-12"16,-13-14-52-16,13 14 1 0,0 0-32 0,0 0-27 15,-19-25-31-15,19 25 6 0,0 1-17 16,1 1-7-16,1 2-11 0,1 0 1 0,1 2-12 15,8 9-15-15,1 3 2 0,0 0-25 16,2-1 12-16,-1 8-27 0,0-4-17 0,-2-2-6 16,1-1-34-16,0 1-31 0,-3-1-42 0,-1-1-52 15,0 1 12-15,-5-8-199 0,0 7-73 16,-2-5 28-16,0-5 24 0,-2-7 22 0,0 0 23 16,0 9-25-16,0-9 61 0</inkml:trace>
  <inkml:trace contextRef="#ctx0" brushRef="#br0" timeOffset="141383.04">12771 10322 816 0,'-1'-6'306'15,"0"2"-49"-15,0-2-24 0,-3 5-21 16,1-2-18-16,3 2-13 0,2-1 23 15,1 4-36-15,0-1-32 0,-1 2 4 0,11 5-15 16,-4 3-23-16,4 0 13 0,-4 4-19 0,4-1 14 16,-4 2-10-16,1 1-5 0,-3-4-7 15,0 5-11-15,-2-1-23 0,0 1 8 0,-3 2-7 16,-2-4-5-16,0-6-5 0,0 6-5 16,-13 17-4-16,7-17 19 0,0 2-6 0,0-2-5 15,-1-2-10-15,4-3-1 0,-4 0-7 0,5-5 4 16,1 0-11-16,-2-1-7 0,2-1-2 15,1-1 0-15,-3 0 4 0,3 0-2 0,-3-1-1 16,3 0-4-16,0-2 8 0,0 1-15 16,0-1 6-16,0 0 1 0,0 0-3 0,7 0-1 15,-4-1 12-15,0-1-1 0,4 2-21 0,-4-2 1 16,3 1 9-16,-1 1 2 0,-1 0 0 16,1 1 0-16,1 1-4 0,-2 0-1 0,-4-2-1 15,0 0-11-15,11 7 5 0,-7-3 0 16,-1 0 12-16,-1 0 36 0,0 1-2 0,-1 1 15 15,-1 0 2-15,0 0-2 0,0 0-7 0,0 3 7 16,0 4-11-16,-12 12 5 0,9-8-22 16,-3-5 10-16,1 5-3 0,-1-3 11 0,2 2-19 15,0-4-2-15,0-2-5 0,3-1-7 16,-1 1 10-16,0-1-10 0,1-1 4 0,1-2 1 16,0-6-4-16,0 0 13 0,0 10-15 0,0-3-2 15,0 0-17-15,12 9 20 0,-6-1-1 0,2-1-3 16,-3 1 2-16,0-4-2 0,-3-1-2 0,1 1-20 15,-3-1 6-15,1-1 14 0,-1 2-10 16,0 2 3-16,0 2-10 0,-13 18-24 0,6-17 17 16,-3 2-19-16,1-3 3 0,-4 1-56 15,1-1-45-15,-1-4-18 0,2-2-49 0,-3-3-69 16,-3 2 28-16,5-3-207 0,3-2-7 0,-2-1 47 16,4-2 10-16,-1 0 45 0,-6 0 2 0,-7-12 64 15,5 9-2-15,0-4 12 0,3-1 20 16</inkml:trace>
  <inkml:trace contextRef="#ctx0" brushRef="#br0" timeOffset="141950.01">12542 10722 726 0,'0'-13'337'0,"2"1"-52"0,-1 4-35 16,2 1-7-16,-2-1-19 0,2 3-35 15,-3 2-22-15,2-1-14 0,-1 2 2 0,2 0-13 16,0 2 9-16,-2 0-16 0,1 3-15 16,2 1-8-16,4 7-8 0,2 3-7 0,-3-1-9 15,-1 2 7-15,3-2-9 0,-2 4 17 0,3 1-37 16,-5 0-6-16,2 0 11 0,0-1 6 16,-2 1-29-16,-1-1 20 0,-4-10-21 0,0 3 13 15,0 1-21-15,0 1 13 0,0-2-10 16,0 3-2-16,-12 14-16 0,8-18-4 0,1-1 1 15,0-3 15-15,0 1-19 0,0-2-23 0,3-3 18 16,-3 3-2-16,2-4-8 0,-2 0 5 0,0-2-23 16,1 0 13-16,-2 0-8 0,0-2-15 15,3-2 35-15,-3 2-23 0,-3-11 23 0,-2-2-1 16,-2-1-16-16,1 1 11 0,1 2 5 16,-3-3-10-16,2 1-10 0,0 2 7 0,-1-1 9 15,1 1 21-15,0 3-2 0,2-1-11 0,0 5 0 16,2 3 21-16,0-1-8 0,3 1-16 15,-5 4 17-15,8 1-4 0,-8 0-10 0,2 0 5 16,-17 13 25-16,7-5-12 0,1 2-2 0,1 4-3 16,0 1-4-16,1 5 4 0,1-1 12 15,1 0-17-15,4 4 13 0,0-4 4 0,5 1 0 16,-2-2-18-16,4-1 17 0,0-17 3 16,0 9-10-16,0 1-8 0,19 9-7 0,-6-10 1 15,3-5 6-15,-1-4-14 0,-5 0-17 0,4 0 2 16,20-19-44-16,-15 11-21 0,3-2 8 0,-3-4-68 15,1-3-48-15,-9 0-30 0,3-2-47 16,-4-1 27-16,-1 1-263 0,-1 2 18 0,-3 2 16 16,-2 1 45-16,0-4 53 0,-3 12 17 15,0-5 28-15,0-3 22 0,0 0 20 0,0 1-1 16</inkml:trace>
  <inkml:trace contextRef="#ctx0" brushRef="#br0" timeOffset="142189">12440 10634 888 0,'-3'-7'395'0,"0"-2"-57"15,0-1 1-15,5 1-33 0,-1 1-20 16,-1 0-47-16,10-19 13 0,-1 8-30 0,1-6-25 16,2 4-23-16,3-1-6 0,-1-2-8 0,2 2-41 15,-2-2-19-15,0 4 4 0,-1-1-49 16,-3 0-15-16,3 6-4 0,-4-1-116 15,-4 4-48-15,-1 2-52 0,-1 2-17 0,0 2 18 16,-3 2-240-16,0 4-45 0,0 0 49 0,0 0 3 16,-6-3 72-16,2 3-19 0,-1 2 78 0,1 0 2 15,-9 7-6-15</inkml:trace>
  <inkml:trace contextRef="#ctx0" brushRef="#br0" timeOffset="142411.97">12218 10618 416 0,'-3'4'343'16,"-2"-3"-56"-16,3 3-23 0,-3-1-46 0,-6 7-35 15,4-3-14-15,-6 4-5 0,1-1-39 16,-3 1-20-16,2 0-60 0,-1-1-71 0,2 1 4 15,-3 0-264-15,0-2-60 0,1 2 23 0,0 0 4 16,2-2 38-16,-2 4 7 0</inkml:trace>
  <inkml:trace contextRef="#ctx0" brushRef="#br0" timeOffset="143809.9">11759 11500 329 0,'-15'-15'306'15,"15"15"-30"-15,0 0-41 0,0-14-7 0,-13 14-12 16,-2-24 23-16,11 20-41 0,1-2 16 16,1 2 11-16,0 1-26 0,0-2 15 0,-1 2 2 15,2-2-9-15,0 2-13 0,-1-1 4 16,0 1-18-16,0-1-21 0,1 2-11 0,0-2-21 15,1 2-7-15,-4-2-14 0,4 3-4 0,0 0 12 16,0 1 6-16,0 0 0 0,8-1 1 0,-6 2-3 16,2 1-27-16,7 10-2 0,0-1 20 15,2 0 0-15,-2 3-30 0,3 0 9 0,-2 3-4 16,0 1-14-16,1-1-3 0,0 3-12 16,1 0 2-16,-3-1 14 0,1 4-6 0,0-3-3 15,-1-2-17-15,2 3 26 0,-3-7 1 0,-1 4-23 16,4-2-4-16,-4 0 2 0,2-1-2 0,-2 4-20 15,-1-7 0-15,-3-1 11 0,2-3 1 16,-4-2-2-16,0-1-1 0,-1 1 1 16,1-3 1-16,-2 0 22 0,1-1-25 0,0 2 30 15,-1-1 2-15,1-1 2 0,0-1-14 0,-2 2 8 16,0-3 20-16,0 1-4 0,0-1-23 0,0-1 4 16,-1 1 2-16,-3-2 0 0,2 0-13 15,-2-3-1-15,0 1-3 0,-6-7 8 16,1-3-13-16,-3-4-9 0,-2 1-1 0,0-2 1 15,-1 0 7-15,1-3-12 0,-1-1 4 0,0 4-5 16,0-3-13-16,1 1-3 0,-1-2-7 0,1 1 0 16,-2 0 0-16,5 2 0 0,-2 0 0 15,0-3 0-15,0 2 0 0,1 2 0 0,1 2 0 16,1 0 0-16,1 1 0 0,0 1 0 16,1 3 0-16,1-7 0 0,-1 8 0 0,1-3 0 15,0 5 0-15,5 0 0 0,-2 1 0 0,1 1 0 16,2 1 0-16,-2 1 0 0,3-1 0 15,-2 2 0-15,1-2 0 0,1 2 0 0,0-2 0 16,0 6 0-16,0 0 0 0,0 0 0 0,0-6 0 16,12-6 0-16,-8 10 0 0,1-1 0 15,12-3 0-15,-7 4 0 0,3 1 0 0,-2 1 0 16,9 0 0-16,-13 0 0 0,6 0 0 16,2 0 0-16,3 0 0 0,17 11 0 0,-16-6 0 15,-2-2 0-15,-1-3 0 0,-3 1 0 16,2 2 0-16,-3 0 0 0,-1-2 0 0,3 6 0 15,-6-5 0-15,2 0 0 0,-2 1 0 0,-4-2 0 16,1 4 0-16,-2-1 0 0,0 1 0 0,-3 1 0 16,0-1 0-16,0 4 0 0,0 6 0 15,-15 20-3-15,6-20 4 0,-2 8-11 0,2-1-9 16,-3-3 5-16,-3 0-17 0,4-2-8 16,-4 0-38-16,5-2 9 0,1-2-56 0,1-1-38 15,-1-5-45-15,2-1-29 0,3-2 24 0,0-4-147 16,0 1-82-16,0-1 38 0,4 0-237 0,2-1 31 15,-2 1 79-15,1-2 65 0,0 1 12 16,2 0 9-16,-1-1 67 0,1-1-16 0,1 3 65 16,-2-3 15-16,1-2 39 0,-1 2 12 15,-2 1 8-15</inkml:trace>
  <inkml:trace contextRef="#ctx0" brushRef="#br0" timeOffset="193770.13">22133 9614 477 0,'0'0'273'0,"0"-15"-26"0,0 15 12 0,0 0-17 15,24-29-31-15,-24 26-10 0,0 0-9 0,-1-1-4 16,-1 3-33-16,2-4-8 0,0 1 3 0,-1 3-49 16,1 1 11-16,-1 1 3 0,-3 2 0 15,3 1-11-15,-2 2-12 0,-3 9-4 0,2 3 10 16,-5 3-8-16,0 0-11 0,-3 0 12 15,6 0-5-15,-3 1 1 0,4-1-22 0,-1 0-10 16,2-1 7-16,-1 2-13 0,-2 0-3 0,4-2-9 16,0-3-3-16,0 2 6 0,-3-3-4 0,3-3-24 15,2 2 6-15,1-6-2 0,0 1-54 16,0-3-9-16,0 0-58 0,0-2-11 0,0 3-16 16,-2-3-28-16,-1 0 11 0,3-1-32 0,0 2 15 15,-1-2-85-15,-3-1-35 0,4 0-81 16,-1-3 6-16,-2 1-5 0,3-1 24 0,0 0 24 15,0 0 62-15,0 0 11 0</inkml:trace>
  <inkml:trace contextRef="#ctx0" brushRef="#br0" timeOffset="194475.09">21956 9832 523 0,'-4'-6'249'0,"-1"-1"-13"0,0 3-23 16,4-1-1-16,-2 3-19 0,2-2 3 0,-1 0-10 15,-1 1 13-15,0-1-25 0,2 0-18 16,-1 3-32-16,-1-2 7 0,2 0 26 15,1 1-57-15,0 0-20 0,0-1 5 16,0 3 7-16,0 0-43 0,0 0 24 0,0 0-21 16,15-5 7-16,3-1-8 0,-4 5 6 0,0 0-22 15,4-3 11-15,-4 2-6 0,8 2-12 16,-3-4-14-16,3-4 12 0,-2-1-6 0,-2 8-4 16,1-2 29-16,-1-1-29 0,0 0 22 0,-1-1-18 15,-3 2-28-15,-4-1 17 0,0 4-12 0,-2-2 42 16,0-1-14-16,-3-1-22 0,0 1 14 15,0 0-3-15,-1 1-16 0,-2 0-1 0,2-1 19 16,-1 2-6-16,-2 0-12 0,0-1 18 16,-1-2 6-16,0 4-28 0,0 0-2 0,0 0 10 15,-14-4-25-15,7 5 21 0,0-2-4 0,-11 2 4 16,8-1-3-16,-3 0 38 0,-16 10-20 16,12-7-2-16,-1 4-10 0,0 1-5 0,4 2 8 15,-5-3-4-15,5 3 7 0,1-8-11 16,0 7 17-16,-1-2-22 0,7-2 3 15,-1-1 19-15,4-1-23 0,-1 1 32 0,1-1-22 16,2-2-5-16,-2 1 8 0,3-1-13 0,-2-1 5 16,0 0 20-16,2 0-10 0,-1 0-3 15,2 0-6-15,0 0-4 0,0 0-8 16,0 0 20-16,-13-14-10 0,13 7 11 0,-3 0 26 16,3 0-44-16,-1-12 18 0,-3 1 6 0,3-3-16 15,1 7-3-15,-1-7 20 0,1 10-27 0,0 0 41 16,0-2-28-16,0 2 6 0,0 0-16 15,0 3 34-15,0 1-23 0,0 7 3 0,0-9-2 16,0 9 14-16,14-8-29 0,-12 10 3 16,1-1 1-16,-2 4 28 0,2 0-29 0,3 10-11 15,3-4 9-15,-3 3 11 0,1 5 30 0,0 1-21 16,1 1 20-16,1 1-10 0,3-1-2 0,-2-3-2 16,0 2 30-16,-2-1-12 0,-1-1 0 15,1-2 11-15,0-1-23 0,-2 1 28 16,3-1-18-16,-4-2 8 0,-1-3-26 0,4-2 24 15,-3 6-13-15,1-5-1 0,-2 0 10 0,-1-2-30 16,-1-1 12-16,2-2-11 0,-3 1 0 0,4-1-83 16,-3 1-53-16,0-3-47 0,-2 2-74 15,3 1 23-15,-3-5-238 0,0 0 27 16,0 0 10-16,0 0 92 0,0 0-29 0,0 0 47 16,0 0-16-16,0 9 16 0,-2-10 3 0</inkml:trace>
  <inkml:trace contextRef="#ctx0" brushRef="#br0" timeOffset="195847.25">21611 10008 317 0,'-4'0'264'15,"-2"1"-1"-15,2-1-8 0,-1 1-20 0,1-2-24 16,-1 1-18-16,1 0 6 0,-1-1 4 0,0-2-42 16,1 1-7-16,0 1 6 0,2-3 11 0,-1 0-69 15,0 0 10-15,1-2-10 0,2-3 23 16,-1 0-22-16,1-1-17 0,0-8 5 0,0-1-14 16,11-27 4-16,-6 23-4 0,3-5-9 15,0 5-13-15,-2 5-4 0,4 0-6 0,0 4-2 16,3-1-10-16,-5 6-3 0,3 0-3 15,-3-1-3-15,-1 3-2 0,0 2-5 0,1 2-1 16,-3 0 16-16,1 3 2 0,2-1 17 16,-1-1-3-16,4 2-45 0,-1 0-1 0,5 0 26 15,1 0-1-15,17 13-31 0,-16-8 10 0,-6-2 0 16,1 2 0-16,0 2-12 0,-2 0 1 0,-5-1 6 16,-4 2-1-16,0 0 0 0,-1-8 0 0,-10 27 1 15,-3-9-4-15,-3 3 1 0,-3-3-1 16,-1-1 1-16,0-2 20 0,-2 3 3 0,-1-1-2 15,0-2-22-15,0-2 4 0,1-1 0 16,2 4-1-16,-2-3-10 0,0 0 2 0,6-2 0 16,-2 0 0-16,5-3 26 0,0-2 7 0,2-2 24 15,3 2 1-15,-1-4 10 0,5 0 10 16,-2-1-4-16,1-1-6 0,5 0-14 0,0 0 18 16,0 0-14-16,-8 0 0 0,8 0-8 0,0 0-8 15,-15-11 2-15,12 7 13 0,2-2 5 16,1 1-12-16,-3-1-1 0,1-1-7 0,-5-8 2 15,1 0 4-15,2-2 0 0,-3 0-3 0,1-1-8 16,0 0-12-16,-2 0 14 0,4-1-2 16,-3-1-2-16,0 4 2 0,1-3-5 15,1 1-10-15,0 2-4 0,-2 3 7 0,5 2-2 16,-3 4-1-16,2 3 10 0,2-2-5 0,0 2 2 16,-2-1-7-16,2 4-15 0,-1-5 17 0,2 3-4 15,0 3-5-15,0 0-1 0,0 0-11 16,0-3 16-16,0 5-6 0,2 0-2 15,-1 2 1-15,-1 1-9 0,1 3 5 0,1-4 14 16,-1 13-20-16,-1-9 10 0,5 19 10 0,-4-7-16 16,-1-10 1-16,0 6 3 0,0 0-5 0,0 2 4 15,-10 18 1-15,5-15-2 0,1-4 10 16,-4-2-12-16,3 3 5 0,1-1 5 16,-1-2-8-16,-1 2 0 0,2-5-9 0,0-1 7 15,2-1 2-15,1-1-12 0,1-1 19 0,-2 0-12 16,2-1 0-16,0-7-3 0,0 0-10 0,13 25-2 15,-5-17 11-15,2 1-13 0,3-3-3 16,1-3-9-16,-5 0 8 0,3-1-18 0,0-2 20 16,-3 0-29-16,-9 0 16 0,6 0 11 15,-6 0-5-15,8 0-5 0,-8 0-25 0,9 0-8 16,-9 0-9-16,0 0 6 0,0 0 13 0,10-2 4 16,-13 5 6-16,-1-1 5 0,-2 0-23 0,0 3 4 15,-11 0-10-15,5 3 20 0,-1-1-8 16,-5 2 21-16,10-5 4 0,-2 1 32 0,2-1 0 15,2 2 0-15,-2-3 34 0,4 3 8 16,-3-5 8-16,3 3 29 0,-1-1-8 0,1-2-9 16,0 3 3-16,-1-1 1 0,1-1 13 0,-1-1-14 15,1 1 19-15,0-2-3 0,1 2-11 16,-1-2-10-16,0 0-4 0,4 0 7 0,0 0-12 16,-12 0-7-16,-7-15 0 0,13 8-17 15,-7-5 10-15,4-1 3 0,-6-2-2 0,3-3-9 16,1-2-7-16,-2-2 8 0,-1 0-13 0,-3 2-1 15,7-1-17-15,1 3-12 0,-1 2-22 16,1 0-19-16,0 2-43 0,6 2 10 0,2 5-158 16,1 2-52-16,0 5 26 0,0 0-275 15,0 0 25-15,0-9 57 0,0 9 53 0,13-17 11 16,-9 15-2-16,11-8 83 0,-2-2 7 0,3 3 23 16,-2-5 14-16,4 6 19 0</inkml:trace>
  <inkml:trace contextRef="#ctx0" brushRef="#br0" timeOffset="196115.34">21380 9519 1057 0,'7'-20'386'16,"2"-1"-52"-16,-1 0-2 0,2-1-15 0,3-3-51 15,0 1-12-15,2 2-28 0,-2-3-10 16,2 4-26-16,1-1-25 0,0 0-26 0,-3 2-3 15,5-1-20-15,-4 3-9 0,2 1-12 16,-3 5-23-16,-1 0-8 0,-2 6-30 0,-2-1-4 16,-2 2-96-16,1 0-21 0,-1 5-25 0,-6 0-50 15,0 0-79-15,0 0 22 0,0 0-243 16,10 11 25-16,-12-4 32 0,-6 9 62 0,-2-1-46 16,-3 3 41-16,-5 2 36 0,3-2 12 0,-5 4-43 15</inkml:trace>
  <inkml:trace contextRef="#ctx0" brushRef="#br0" timeOffset="196424.28">20893 10156 336 0,'-3'4'391'0,"2"2"-60"15,-1-3-28-15,1 2 3 0,0-1-54 16,-2 3 3-16,1 1-33 0,-2 5-24 0,-3 3 6 16,-4 0-18-16,2-1-6 0,0 10-17 15,-2-5-27-15,0-2 21 0,-3 0-29 0,2 1-18 16,-1 1-2-16,0-2-23 0,3 0 5 0,-2 0-19 16,1 0-19-16,-3-1 5 0,5 0-36 15,0-4-1-15,1 1-65 0,2-4-18 0,2-1-57 16,-2-4-33-16,4 1 16 0,0-5-174 15,-1 2-140-15,3 0 25 0,-1-2 31 0,0-1 27 16,1 0 35-16,0 0 24 0,-2-11 20 0,2 3 19 16,0-15-22-16</inkml:trace>
  <inkml:trace contextRef="#ctx0" brushRef="#br0" timeOffset="196630.27">20623 10058 214 0,'-5'-9'454'15,"2"4"-58"-15,2-1-15 0,0-1-51 16,-1 4 3-16,1-1-49 0,0 0-38 0,1 1-29 16,-2-1-31-16,1 3-31 0,1-1 7 15,0 2-40-15,-1 2-8 0,2-2-11 0,2 4-72 16,-3-3-47-16,0 2-78 0,1 0-13 0,0 1-64 16,2-1 16-16,-1-1-220 0,0 3-23 15,-2-1 16-15,0-1 10 0,0 1 26 0,-3-2-13 16,1 3 18-16,0-2-6 0</inkml:trace>
  <inkml:trace contextRef="#ctx0" brushRef="#br0" timeOffset="196855.25">20388 10050 529 0,'-3'-2'359'0,"-2"1"-18"0,3 1-28 15,1-2-43-15,0 4 2 0,1 0-26 0,1 3-29 16,0-1-26-16,2 3 8 0,-2 0-11 0,7 9-33 15,0 1-15-15,3 1-15 0,-1 4-2 16,2-5-15-16,1-2-4 0,-2 3-36 0,1 0-11 16,1-2-6-16,-1-3-97 0,0 1-48 15,-2-1-74-15,-1 2 14 0,-1-4-159 0,-3 3-92 16,-1-6-2-16,-4 1 34 0,0-9-12 16,0 0 61-16,0 8 24 0,0-1-33 0,-13 4 60 15</inkml:trace>
  <inkml:trace contextRef="#ctx0" brushRef="#br0" timeOffset="197141.24">20290 10415 267 0,'-4'-3'436'0,"1"0"-99"0,-1 0-50 0,3-2-27 16,1 2 0-16,0 0-30 0,1-1-22 0,3 0-32 15,1-1-25-15,8 0-18 0,3-3-14 16,-6 3 16-16,-1 4-11 0,2 0-36 0,-11 1-7 15,7 0 2-15,1 0-10 0,15 15-4 16,-13-10 10-16,-3 1-15 0,-1 3-7 0,-2-2-5 16,-4-1-7-16,0 3-5 0,1-1 2 0,-1 0 7 15,-14 19-21-15,6-9-22 0,2 0 24 16,-6-1 5-16,-3-2-5 0,1 0-51 0,1-2-23 16,-3-1-45-16,-1-1-55 0,-2-3-36 0,7-3 17 15,-4 5-303-15,0-2 13 0,2-1 31 16,2-6 27-16,3 1 91 0,9-2-5 0,-9 0 29 15,1 0-2-15</inkml:trace>
  <inkml:trace contextRef="#ctx0" brushRef="#br0" timeOffset="197495.22">20086 10391 1000 0,'2'-11'333'16,"2"2"2"-16,2 2-65 0,-4 1-15 0,-1 1-38 15,2 3-21-15,-3-2-25 0,2 1-19 16,0 3 1-16,0-2-42 0,1 4-12 0,-2-1 26 16,2 2-4-16,-2 1 4 0,0 2 1 15,0-1-3-15,-1 3-23 0,-1 1-7 0,1 1-2 16,0 4-12-16,-14 19-2 0,3-14-3 0,2 2-34 16,-2-1 33-16,-4 0-7 0,-3 0-12 0,-1-3-13 15,-1 1 2-15,-1-4 1 0,-5-2-10 16,6 2-3-16,-4 0 11 0,1-2-17 0,-2 1-1 15,1-3-5-15,0 0-21 0,5-3 25 16,-3-2 3-16,3-3-4 0,6 0-26 0,0-2 21 16,4 0-14-16,-1 0-28 0,1 0-20 0,-14-18 4 15,18 10-120-15,1-1-43 0,1 0-51 16,3-2 0-16,0 11 23 0,0-14-252 0,15-23 38 16,-6 12 31-16,2 2 57 0,1-2 2 0,-1 2 21 15,4 1 26-15,1-2 26 0,2 1 11 0</inkml:trace>
  <inkml:trace contextRef="#ctx0" brushRef="#br0" timeOffset="197678.34">19954 10216 847 0,'-5'3'385'16,"0"1"-67"-16,-9 2-27 0,1 0-61 0,2 1 17 15,2-2-36-15,-6 4-42 0,5-3-34 16,-3 2 11-16,0 2-30 0,0-2-52 0,-3-2-64 0,4 1-51 15,3-3-73-15,-2-3 13 0,5 2-294 16,0-1 23-16,-1-1 24 0,5 0 23 0,2-1 25 16,0 0 15-16,0 0 37 0</inkml:trace>
  <inkml:trace contextRef="#ctx0" brushRef="#br0" timeOffset="207329.3">18967 10673 509 0,'-15'0'272'0,"15"0"-42"15,0 0 4-15,0-15-26 0,0 15-2 0,0 0-20 16,-26-25-3-16,22 22-3 0,3 0-9 0,1-1 24 15,-1 3-38-15,0-2-16 0,1 0 0 16,-2-1-6-16,2 2-14 0,-1 1-14 0,0 0-6 16,-1-2-11-16,4 2-9 0,-2 1-12 0,0 1-7 15,2 2-7-15,0 1-5 0,0 2 51 0,6 8-12 16,-1 2 7-16,0 2-12 0,1 0 4 16,0 1-17-16,0 4-6 0,1-1 3 0,4-1-3 15,-3 1-15-15,2 0 16 0,0-2-17 16,0 0-8-16,-2-4-4 0,3 2-13 0,-2-4 5 15,3-2 8-15,-3 0-9 0,0-4 6 0,2 0-25 16,-3-5 8-16,-1-1-9 0,1-2-8 16,-10 0-9-16,8 0 22 0,-1 0 12 0,-1 0-36 15,-6 0 31-15,18-11-11 0,-5 1 5 16,-5 2 6-16,1-4-9 0,-3-2-11 16,-3 7 6-16,1 0-18 0,-2 2 21 0,-1 2 0 15,1-1-6-15,-2 0-6 0,0 2-15 0,0 2 24 16,0 0-9-16,0 0-10 0,0 0 21 0,0 0-22 15,0 0 24-15,-14-8-15 0,12 8 0 16,-2 2 3-16,-1-1 5 0,-13 4-15 16,6-2 14-16,-4 7 10 0,0-2-2 0,-3 2 1 15,0 0-5-15,0 1 0 0,1 0-12 0,-1-3-2 16,0 2 14-16,1-3 4 0,1-1-10 16,-1 2 10-16,3-1 3 0,0-3-10 0,2 1 3 15,2-1-11-15,3-3-7 0,0 0 16 16,1 2-4-16,2-2-2 0,5-1 16 0,0 0-39 15,-10 0 32-15,10 0 5 0,-8 0-17 0,8 0-15 16,-14-11 19-16,9 7-6 0,3 1 7 16,-1-1 2-16,-1 3 4 0,2-2-6 0,-1 0 9 15,-1-1-28-15,2 3 23 0,0-2-7 0,1 3-20 16,0-2 24-16,-2 0-3 0,3 2-22 16,0 0 20-16,0 0-15 0,0 0 26 0,-16 17-6 15,6-8-12-15,-2 5 10 0,3-6 7 16,3 8-12-16,-6-3-10 0,2 0 20 0,1-2 2 15,1 1-6-15,2-2 0 0,0-3 16 16,2 0-18-16,0-2 14 0,0 1-15 0,0-2-3 16,2 1 14-16,-1-3-5 0,1 2-12 0,-1-2 28 15,1-2-17-15,0 1 3 0,0-1-11 16,2 0 1-16,0 0 4 0,0 0-6 0,0 0-10 16,0 0 8-16,-15-11 8 0,5 2-8 15,4-1 3-15,1 0-9 0,-5-3 22 0,-3 1-8 16,0 2 8-16,2 1 12 0,-2-1-20 0,-1 6 0 15,-3 0 2-15,2-1-1 0,-2 5-6 16,8 0 13-16,-4 0-2 0,-17 13-6 0,13-3 2 16,2-2-10-16,1 1-4 0,1 3 23 15,0 0-28-15,4 1 28 0,0 1 4 0,4-3-19 16,3 0-6-16,-1-2 29 0,3-9 3 0,0 7-18 16,0-1 10-16,0-6 5 0,16 25-3 15,-4-16 7-15,-2-4-6 0,3-2-25 0,-1-3-22 16,-12 0-20-16,16 0 5 0,6 0-89 0,21-18-45 15,-23 10-36-15,0-1-37 0,-1 1 24 16,-1-1-258-16,0 1 15 0,-3-2 46 0,-2 1 36 16,0 3 48-16,0-3-7 0,-2 4 38 15,-3 3 18-15,0-3 6 0,-8 5-26 0</inkml:trace>
  <inkml:trace contextRef="#ctx0" brushRef="#br0" timeOffset="207528.29">18694 11276 401 0,'-11'11'447'0,"5"-2"-63"16,0 6-56-16,-1-6 60 0,1-3-38 15,-3 4-59-15,-5 0-16 0,2-1-38 16,-3 3-25-16,3-2-54 0,-3 1 2 0,0-2-26 16,-2 1-51-16,2-2-8 0,7-2-101 0,-5-3-68 15,3-2-79-15,4-1 18 0,6 0-289 16,-11 0 20-16,4 0 51 0,-15-12 34 0,9-1-6 15,2-2 28-15,-1-2 18 0,5-2 12 0,0-5 16 16</inkml:trace>
  <inkml:trace contextRef="#ctx0" brushRef="#br0" timeOffset="207722.28">18471 10840 287 0,'-4'-7'453'0,"4"4"-65"0,-2-2-44 15,-3 2-41-15,0 1-48 0,-2 1-37 16,-1 1-27-16,1-1-17 0,-3 1-26 0,-19 12-4 16,10-6-67-16,3 1-29 0,0 1-54 0,-3-1-62 15,5-1-27-15,4-1 8 0,-1 1-332 16,5-4 62-16,3 0-25 0,2-2 47 0,1 0 32 16,0 0 9-16,1-6 23 0</inkml:trace>
  <inkml:trace contextRef="#ctx0" brushRef="#br0" timeOffset="207971.27">18612 10604 672 0,'12'-15'432'0,"1"-4"-72"16,1 1 36-16,-1 0-38 0,4-1-9 15,-3-1-27-15,4 1-41 0,0-3-20 0,3-2-12 16,5 0-33-16,1-1-15 0,3 2-26 0,2-4-19 15,0 2-11-15,3-1-19 0,-2 2-38 0,0-1-30 16,-3 1-79-16,-1 4 2 0,-2 2-123 16,-6 1-77-16,-1 3 23 0,-5 0-304 0,-6 8 36 15,-4 1 19-15,-5 5 0 0,-9-1 87 16,3 3 12-16,-13 7 16 0,-8-1 18 0,3 4-20 16,-3 3 5-16</inkml:trace>
  <inkml:trace contextRef="#ctx0" brushRef="#br0" timeOffset="208674.22">17969 11488 593 0,'2'0'360'0,"1"0"-38"0,-2-2-37 16,0 1-36-16,0-2-19 0,-1 2-5 0,0-1-20 15,0 1-14-15,-2-2-21 0,1-1 18 16,-1 0-17-16,-3 0-28 0,3 0 10 0,-7-6-17 15,0-4-27-15,0 1 14 0,0-2-19 0,0-1-19 16,0 3-19-16,-1-1 8 0,1-1-11 16,0-2-2-16,1 0 9 0,2-1-33 0,0 1 20 15,0-1-15-15,1 2-13 0,3 1 22 0,0 4-13 16,2-1-9-16,0 2-2 0,0 10-14 16,0-8 7-16,0 1-2 0,0 0 0 0,17-11 1 15,-9 7-7-15,3 0-8 0,-2 4-2 16,3 0-4-16,0 3 26 0,3-3-25 0,-4 3 15 15,-1 2-5-15,-1 1-32 0,1 0 41 0,-10 1-6 16,8 0-32-16,-1 0 32 0,-1 0-1 0,0 0-13 16,7 0 21-16,5 15-22 0,-9-11 0 15,-4 4 11-15,-4 0-2 0,-2-2-1 0,1 1-19 16,0 0 19-16,-15 17 0 0,5-10 8 0,-2 4-9 16,-2-1 18-16,-2 2 12 0,1-1-34 15,0-1 15-15,-2 2 9 0,2 1-1 0,-2-4-17 16,3 3 4-16,2-3 5 0,-3 5-3 0,3-3-5 15,-1 1 4-15,1-5-8 0,1 4 10 16,2 2-19-16,2-2-6 0,1-2 26 16,-2 1-7-16,5 0 2 0,-1 0-12 0,1-5 15 15,-1 6-14-15,2 0 14 0,-2-7 7 0,-1 2-11 16,0 1 3-16,-2 0-9 0,1-3-7 16,-1 1 10-16,-3 2-31 0,1-1 11 0,-1-4-45 15,1-2 7-15,3-1-41 0,1-1 0 16,-3-1-67-16,0-2-43 0,-1-1-36 0,2-1 23 15,7 0-252-15,-13 0 3 0,-17-10 44 0,13 1 30 16,0-4 28-16,-2 2 16 0,4-6 38 16,-1 1 18-16,1-2 10 0</inkml:trace>
  <inkml:trace contextRef="#ctx0" brushRef="#br0" timeOffset="209211.19">17517 11187 689 0,'5'-16'385'0,"-1"-3"-17"0,-1 6-47 0,-1 3-42 16,0 2-34-16,-1-1 1 0,3 4-24 15,-4 1-23-15,3 2-20 0,-1 1-21 0,0 1-19 16,1 1-8-16,1 3-19 0,0 1-9 0,3 10 11 16,1-1-19-16,1 1-9 0,-4-1-15 15,2 3 21-15,-1 0-43 0,-1-4 10 16,1 3 3-16,-1-1-34 0,-1-3 20 0,-1-1 2 15,-2-1-1-15,-1-10-2 0,0 10 2 16,0-2-10-16,0 1 10 0,0 3-17 0,-13 13-3 16,7-9-26-16,1-6 25 0,0-2-9 0,1-3-5 15,-1-2 9-15,2 0 10 0,-1-3-32 16,0 1 24-16,4-1-6 0,0 0-3 0,-8 0-17 16,-6-17 16-16,1 5-3 0,-1-4-3 0,1 4 7 15,0-6-7-15,2 0 19 0,-6 1 4 16,3 6 6-16,-5-1-11 0,3 5 8 0,2-2 0 15,0 0-15-15,-4 6 0 0,7 1 8 16,11 2 2-16,-13 0-8 0,-11 12-7 0,10-3 4 16,3 4-2-16,-1 1-16 0,3-1 1 15,-3 0 19-15,1 5-7 0,3-1-17 0,2 1 6 16,-1-2 9-16,3 1-7 0,1-4 12 0,3-1-4 16,0-4-10-16,0-8 2 0,0 7-6 15,14 10-4-15,-3-16 7 0,1-1-4 0,-5 0-22 16,8 0-60-16,18-20 7 0,-10 9-67 15,-3-3-33-15,2-3-45 0,-8-1-16 0,4 0-30 16,0-3 23-16,-4 0-185 0,0 2-30 0,-4 1 34 16,-2-3 31-16,-3 4 25 0,-1-1 43 15,-4 1 16-15,1 6-21 0,-1 0 14 16,0 3 2-16</inkml:trace>
  <inkml:trace contextRef="#ctx0" brushRef="#br0" timeOffset="209407.18">17453 11083 348 0,'-2'-5'371'15,"2"-1"-3"-15,-2-1-42 0,2-1-29 0,2-12-6 16,-2 11-37-16,0-8 8 0,10-22-6 16,-2 17-22-16,3-3-37 0,1-1-13 0,3 2-15 15,2 0-29-15,0 1 2 0,2-1-37 0,2-3-12 16,1 3-1-16,0 0 10 0,2 3-19 16,-2-2-15-16,-3 3-41 0,0 5-2 0,-1-2-110 15,-7 3-51-15,0 3-67 0,-6 4 18 16,-3 4-291-16,1 1 42 0,-3 2 42 0,-9 2 26 15,4-1 5-15,-2 2 4 0,-9 7 62 0,1 3 8 16,-5 0-10-16</inkml:trace>
  <inkml:trace contextRef="#ctx0" brushRef="#br0" timeOffset="209620.17">17197 11014 993 0,'-7'3'351'16,"1"1"-10"-16,-5 4-78 0,1 0-43 0,-1 0-5 16,-3 1 6-16,1 1-53 0,1 0-18 0,-2-1-16 15,-1 2 10-15,1 2-48 0,1 0-30 16,0-3-70-16,-1 1-76 0,8 4 7 0,-7-7-306 16,4-1-21-16,1-2 4 0,1-1 76 0,2-1 21 15,0-1 24-15,1-1-35 0,-3-1 21 16</inkml:trace>
  <inkml:trace contextRef="#ctx0" brushRef="#br0" timeOffset="210294.13">16569 11105 722 0,'-4'-4'293'16,"1"1"-30"-16,1-1-4 0,-1 3-50 0,3 1-38 15,0 0-11-15,0 0-1 0,0 0-19 16,0 0-36-16,0 0 0 0,0 0 18 0,0 0-47 16,31 29-4-16,-18-15 8 0,0 4-4 15,-1 2-8-15,1-4-27 0,1 2 0 0,-2-2-25 16,2 2-43-16,-3-2-30 0,-4 2-55 0,5 1 12 15,-4-6-268-15,-5 0-48 0,-1-2 63 16,1-1-17-16,-3-2 75 0,0 1 7 0,0-9 8 16</inkml:trace>
  <inkml:trace contextRef="#ctx0" brushRef="#br0" timeOffset="211141.0799">16447 11207 484 0,'-10'-13'367'0,"-1"1"-70"0,4 2-19 16,3 3-34-16,0 2-8 0,1 2-45 0,1 0-27 15,0-1-15-15,2 5-26 0,0-2-11 16,0 2 8-16,2 0-30 0,2 1-5 0,0 1-8 16,0 2-10-16,6 5-10 0,1 1 0 0,1 0 19 15,-1 2-23-15,-2 0-17 0,-1-2 2 16,0 7 4-16,-5-9-17 0,0 2-2 0,-3-11 0 15,0 10-7-15,0 0-10 0,-12 15 12 0,2-7 6 16,-3-1 7-16,0 1-20 0,-3-1 19 16,2-1-10-16,-1-1-14 0,-2 1 20 0,0-4 23 15,2-1-39-15,0 0 9 0,4-1-3 16,-2-3-5-16,3-1 11 0,3-4-14 0,3 0 5 16,0 1-7-16,1-3 29 0,0 1-3 0,0 0-18 15,-2-1 15-15,7-1-3 0,0 1-15 16,2 0-6-16,-1 0-10 0,3-3 29 0,-1 2-5 15,2-1 1-15,0 2 15 0,-1 0-32 0,2-1-6 16,-8 1 11-16,13 0-1 0,2 0 0 16,-2 0 1-16,2 0-17 0,0 0 16 0,8 11 3 15,-16-6-6-15,-2-3 5 0,2 1-14 16,-4 1 0-16,0 0 1 0,0 1 36 0,-2-2-26 16,-1 5 18-16,-1-1-2 0,1-2-4 15,-16 17 23-15,6-7 6 0,-3 1 10 0,-2-1 0 16,0-1-3-16,-5 3-5 0,1-1-2 0,-1 1 10 15,-1-2 3-15,2-1-16 0,-3 1 14 0,-1 1 14 16,2-1-18-16,0-1 0 0,-3 1 13 16,0 2-14-16,-1-3-12 0,4 1-6 0,-2-1 3 15,0 2-13-15,1 1 8 0,4-1-3 16,1-3-25-16,3 4 25 0,4-3-7 0,0-1-9 16,3-2-5-16,6-3 11 0,0 0-23 0,1-8 18 15,0 6-7-15,0-6-12 0,11 16 5 16,0-1 2-16,-4-10 16 0,7 2-3 0,-2-1-13 15,-2-2-6-15,-2-3 11 0,-2 3-9 16,0-2 0-16,1 0-17 0,-3 0-7 0,0 1-1 16,1-2 5-16,-3 0 10 0,1 1-11 0,-1 0 15 15,0-1-20-15,-2-1 16 0,0 0-4 16,0 0-4-16,-16 10 22 0,7 2-6 0,-5-8 6 16,3 3-15-16,-6 1 9 0,4 1-1 0,-2-4 7 15,-2 5-15-15,2-1-1 0,2-1-3 0,-2 0 11 16,1 2 10-16,2 0-12 0,0-2 14 15,1 3 3-15,1 1 2 0,1-6-8 0,2 3-8 16,0 4 14-16,2-3-1 0,2-1-11 16,1 3 20-16,2-4-13 0,0-8-3 0,0 7-9 15,0-7-16-15,0 10-21 0,15 15 7 0,-6-14-90 16,0-5-42-16,-1 1-50 0,-2-5-56 16,2 2 28-16,-1-2-242 0,1-1 26 0,-3 1 32 15,4-1 43-15,1-1 3 0,5 0 39 16,4 0 45-16,1 0 21 0,25-11-73 0,-23 3-3 15</inkml:trace>
  <inkml:trace contextRef="#ctx0" brushRef="#br0" timeOffset="211358.06">16479 12118 571 0,'2'-2'429'0,"-2"2"-71"16,1-3-32-16,1 3-38 0,0-1-17 0,-1 1-31 15,2 0-6-15,-2 1-23 0,4 0-27 16,-1-1 2-16,1 2-29 0,0 0-32 0,3-1-8 16,-1-1-28-16,10 6-10 0,-7-4-61 15,0 0-68-15,-3 0-52 0,-3-1-89 0,-2 1 19 16,-1-2-276-16,-1 1 34 0,-3 1 29 0,0-2 48 16,-3 1-15-16,-14 3 17 0,1-1 48 15,-5 2 16-15</inkml:trace>
  <inkml:trace contextRef="#ctx0" brushRef="#br0" timeOffset="211810.04">15285 11809 651 0,'-1'-3'294'0,"-2"0"-36"15,1 0-28-15,-1-2-5 0,2 2 6 16,-2-1-41-16,1 1 4 0,0-1-3 0,2-2-32 0,2 2 5 15,0 0-14-15,0 0 2 0,1-1-24 16,10-4-15-16,-3 4-23 0,3-1 5 0,6 2-18 16,-6 4 11-16,-5 0-9 0,5 0 3 0,1 0 2 15,15 17-8-15,-12-5-6 0,-2 0-19 16,0 2 0-16,-4 6-7 0,0 2-4 16,-3-3 7-16,-1 5-18 0,-1-2 26 0,-6 2-11 15,0 0-11-15,0-12-12 0,0 6-1 0,0 5-4 16,-12 23-10-16,6-22 0 0,-3 0-94 0,-3-5-60 15,3 3-61-15,-2-5 19 0,-3 0-297 16,-3 0 6-16,4-1 91 0,-3 1 0 0,0-3 16 16,0 1 32-16,2-4 57 0,0-1-53 0,5-6 36 15</inkml:trace>
  <inkml:trace contextRef="#ctx0" brushRef="#br0" timeOffset="212084.02">15210 12083 376 0,'1'-7'394'0,"0"-1"-81"0,-1 3-26 15,1-1-36-15,2 3-10 0,0-2 18 16,-1 4-68-16,0-2 2 0,0 4-4 0,1 2-30 16,0 2-17-16,-3-2 18 0,3 5-10 0,-4-1 11 15,-1 15-18-15,2-13-18 0,-11 25-4 16,4-8-22-16,0 0-5 0,0 2-10 0,-3-3 3 15,-1-1-26-15,-3 4-30 0,2-4-2 0,2 2-55 16,-4-1-78-16,0-6-57 0,0 2-72 16,-2-6 22-16,2 2-235 0,0-3 7 0,5-5 46 15,0 0-2-15,2-5 43 0,0-2 26 16,2-1 12-16,5-1 8 0,0 0 29 0</inkml:trace>
  <inkml:trace contextRef="#ctx0" brushRef="#br0" timeOffset="212315.01">14981 11948 661 0,'4'-18'432'0,"-3"7"-73"0,-1 2 43 16,0 2-61-16,0 0-35 0,0 7-37 0,0 0-53 16,0-6 4-16,0 6-29 0,8-12-27 0,-5 9-26 15,0 2-6-15,2 0-15 0,-1 1-33 16,2 0-8-16,1 1-83 0,-2 0-24 0,-1 2-58 15,-4-3-42-15,6 8-67 0,-2-3 20 0,3 10-226 16,-5-1-23-16,-1 5 52 0,-1-6 32 16,0-3-5-16,-11 16 18 0,7-2 30 0,-4-6 11 15,4 0 5-15</inkml:trace>
  <inkml:trace contextRef="#ctx0" brushRef="#br0" timeOffset="213336.94">14853 12317 439 0,'-4'1'367'0,"-1"1"-37"0,0-4-11 16,0 2-2-16,-1-1-68 0,-6-7-1 15,-1 0-25-15,-1 0-24 0,1-5 15 0,1 2 0 16,-1-2-24-16,0 0-28 0,0-1 5 16,-1-2-18-16,1 4-11 0,3-5 11 0,-4 2-19 15,5-2-7-15,-3 0-27 0,6 0 9 16,-3 2-18-16,4 6-13 0,0 0 5 0,2 0 2 15,2 1-26-15,-2 1-6 0,3 3-5 0,0 1-11 16,0 3 14-16,0 0 1 0,0 0-16 16,12-15 5-16,-8 11-8 0,2 3 2 0,11-7-8 15,-3-1-10-15,4 4 5 0,-3-3-1 0,-1 3-4 16,3 1-2-16,1-3-7 0,-3 3 0 16,3-2 4-16,-5 3-6 0,-4 1 15 0,0 1-7 15,-1 1-13-15,-1 0 10 0,-7 0 2 16,0 0 1-16,5 0-1 0,-5 0 4 0,9 0 1 15,0 13-3-15,-8-8 11 0,-1 1-22 0,0 1 0 16,-1-1 21-16,0 2 8 0,1 1-3 0,-10 14 9 16,3-5 6-16,-2-2-9 0,-1 0 6 0,1 1-6 15,-3 2-1-15,1-1 6 0,-4 0-4 16,1 2-2-16,2 1-1 0,2 0-5 0,-3-1 0 16,2 0-9-16,-2 1 19 0,5 1-13 15,-1-3-8-15,1-1-3 0,1 2-6 0,3-4 3 16,0-1 0-16,2-6 2 0,2 1-17 0,-2-2 2 15,2-8 3-15,0 0 13 0,0 9 4 0,0-3-13 16,0-6 1-16,13 15 2 0,-10-13-11 16,2-1 8-16,-1 3 1 0,-1-4 1 0,3-2-2 15,-1 0-9-15,0 2 17 0,1-1-9 16,-6 1 2-16,0 0-4 0,7 0 1 0,5-7-8 16,-8 4 3-16,1 1-5 0,-1 1 13 0,0 1 2 15,1-2 1-15,-2-1-10 0,1 2-1 16,-2-1 4-16,-1 1-13 0,1 1 12 0,-2 0-5 15,-2 4-5-15,1-3 6 0,-3 4 2 0,2-3-13 16,-9 11 20-16,0 0-5 0,-2-4-14 0,-3 4 16 16,0 1-8-16,0-1 4 0,1 0-3 15,-1 0 16-15,3 2-18 0,-2-3 9 0,1-2 4 16,-3-2-14-16,3 1 16 0,0-1 4 16,1-1-9-16,5-4 2 0,-2 0-5 0,4-2-6 15,-2-1 7-15,8 0-10 0,0 0 12 16,-8 0 1-16,0 0 2 0,-8-21 1 0,6 10-8 15,0-1 7-15,1-2-1 0,0 3-11 0,0-2 23 16,0 0-2-16,-3 2-1 0,6 2-3 16,0 0-11-16,1 1 18 0,-1 2-11 0,1 1 8 15,1-2 0-15,1 3-3 0,-4 0 19 0,4 1-20 16,-6-8 21-16,-3 1-8 0,3 2-2 0,1-5 14 16,2 8-18-16,-1-2-4 0,0 2 29 15,1 1-9-15,-2 2 1 0,1 0-12 0,-1 0-9 16,8 2 17-16,-12 0-9 0,-17 12 7 0,13-4 9 15,-2 3-18-15,1 2-3 0,0 1-4 16,2 2 10-16,-2 2 4 0,3 2-19 0,4 1 2 16,-1 0 8-16,1 1-2 0,3-2-1 15,0 2 15-15,3-6-26 0,3 0 17 0,0-5-7 16,1-11 16-16,0 9-14 0,0 1-15 0,16 8 21 16,-6-13-4-16,1-3-17 0,-2 0 21 0,1-2 3 15,19-17-13-15,-11 5 18 0,3-4-32 16,-5-1-1-16,5-2-27 0,-3 1-14 0,-2 0-35 15,0-4-56-15,-1 0-67 0,-2-2 22 0,-3 1-189 16,-1 1 33-16,0 1-296 0,1 5 61 16,-7-1 54-16,-2 3 39 0,-1 2 36 0,0 3 42 15,0 9 28-15,0-8-24 0,0-8 27 16,-9-10 98-16,4 10-14 0,-4 1 45 0</inkml:trace>
  <inkml:trace contextRef="#ctx0" brushRef="#br0" timeOffset="213576.93">14247 11920 849 0,'0'-9'482'0,"0"2"-43"0,0-1-36 16,0 0-53-16,1 2-33 0,0 1-38 16,-1-2-39-16,3 3-21 0,-3 4-17 0,0 0-28 15,6-16-31-15,-2 12-13 0,0 3-14 0,0-2-5 16,2 1-16-16,-1 1-26 0,1 1-40 15,-1 0-3-15,0 0-82 0,-5 0-54 0,0 0-55 16,0 0-66-16,0 0 20 0,10 16-272 16,-11-13 45-16,-2 3 16 0,-1-2 31 0,-5 10 28 15,-2-1 22-15,-1 0 50 0,2-1 17 0,0 2 13 16</inkml:trace>
  <inkml:trace contextRef="#ctx0" brushRef="#br0" timeOffset="213937.91">13797 12219 796 0,'-4'0'402'0,"1"1"-69"15,0 1-52-15,-11 6-2 0,1 2-35 0,0 3-10 16,3 3 12-16,-3 3-29 0,2 2-13 0,-2 4-21 16,4 1-14-16,0 3-1 0,2 2-21 15,2 1-12-15,1 4-17 0,2 4-2 0,2-2-32 16,0-18 0-16,0 8-19 0,14 39 16 0,-4-29 0 16,6-2-28-16,1-1-17 0,3-2 13 15,7-2-11-15,2-3-56 0,0-3 1 16,5-3-122-16,-1-1-56 0,0-5-71 0,0 1 26 15,1-1 20-15,-2-1 20 0,-3 0 18 0,-2-3 17 16,1-3-267-16,-1-1 44 0,1 0 27 0,0 0 25 16,1-2 23-16,-1 2-47 0,2 1 10 15,-3-1-4-15</inkml:trace>
  <inkml:trace contextRef="#ctx0" brushRef="#br0" timeOffset="-214122.91">21305 11322 584 0,'0'0'347'0,"0"0"-31"0,0-15-48 16,0 15-8-16,0 0-14 0,0 0-27 0,20-25-35 15,-22 22-5-15,2 2-5 0,0-2-38 0,0 3-21 16,0 0-1-16,0 0 9 0,0 3-12 16,0 1-9-16,0 0-14 0,0 2-9 0,0 0-9 15,2 2-7-15,-2 14-7 0,0-12-5 0,0 3-5 16,10 24-5-16,-6-18-4 0,-2-2 6 16,1 2-4-16,-1-5 16 0,2 2-10 0,-1-1 5 15,-3-4-6-15,0 0 1 0,0-3 17 16,0-8-6-16,0 8-3 0,0 5 11 0,-13 12-51 15,4-10 35-15,-5-6-22 0,0 3-6 0,3-2 19 16,1-3-5-16,1-3 0 0,-2-1-22 16,-2 3 6-16,2-2 5 0,-1-3-16 0,3-1-4 15,1 0 15-15,8 0-7 0,-8 0-2 0,8 0 8 16,-26-16-12-16,17 7-18 0,-4-2 26 16,-1 0-9-16,5-5-17 0,-2 3 22 0,-1-1 1 15,2-2 6-15,2 1-11 0,2 6-5 0,-3-7 9 16,3 4-23-16,2 0 9 0,-1 4 28 15,2 3-26-15,2 2 11 0,-2-2-26 0,3 3 30 16,-1 1-19-16,1 1 6 0,0 0 3 16,0 3-8-16,-2 2 8 0,4-1-2 0,-2 0 2 15,0 3-26-15,0 0 29 0,0 1-4 0,0 1-6 16,0-9-10-16,0 15-3 0,0 3 24 16,0 2-1-16,0-1-15 0,0 2 30 0,0-2-16 15,0 0-11-15,0-3-4 0,0 1 17 0,0-2-1 16,0 0 19-16,0-4-40 0,0-1 0 15,13 8 21-15,-9-11 2 0,-2-1-19 0,2-2-11 16,-1 0 30-16,3-1 5 0,-2-1 3 16,1 0-29-16,-1 0 2 0,2 0-18 0,-1-2 15 15,-5 0 11-15,0 0-11 0,8 0-4 0,-8 0 16 16,6 0-26-16,-6 0 10 0,16-13 11 16,-14 12 0-16,2 0 3 0,-3-2-13 0,-1 2 3 15,-1 1 2-15,-1 0-4 0,0 1 23 0,0 2-2 16,-3-2 1-16,-8 9-1 0,-1-1-1 15,1 1 5-15,-2 2-14 0,-2-1-1 0,2-3 6 16,2 3 11-16,-2 0 14 0,-1 0 14 16,1 1 4-16,1-3-8 0,1 0 9 0,0-1 11 15,2 0-4-15,2-1 12 0,0-4-16 0,1 2 4 16,2-2 13-16,1-1-4 0,-2 0 2 16,2 0-3-16,0-1 6 0,0 0-10 0,0 1-5 15,-3-2 8-15,8 0-16 0,0 0 3 16,-11 0-6-16,-15-18 3 0,13 10 2 0,1-2-5 15,0 0-1-15,0-2-3 0,1-4-10 0,1-2-1 16,-3 0-8-16,3 2-5 0,-1 0 0 16,1 1 4-16,3 4-36 0,3 1-42 15,-5-1-34-15,4 1 10 0,5 5-132 0,-3-3-55 16,0 3-55-16,3 4 29 0,0 1-256 0,0 0 75 16,0 0 27-16,0 0 28 0,0-8 20 0,12-1 30 15,-7 5 22-15,7-6 36 0,2-1 9 16,0 0 61-16</inkml:trace>
  <inkml:trace contextRef="#ctx0" brushRef="#br0" timeOffset="-213863.9199">21087 11292 945 0,'13'-23'392'0,"1"1"-56"0,-2-1-42 0,5 2 15 15,-2-6-33-15,3 1-3 0,0 3-35 16,3-6-17-16,-5 1-33 0,5 3-13 0,-2-1-6 16,0 2-29-16,-1 3-15 0,-1 2-13 0,2 0-21 15,-3 1-4-15,-4 4-32 0,1 0-5 16,1 4-112-16,-5 1-77 0,-1 2-47 0,0 4 17 16,-3 1-280-16,-5 2-10 0,0 0 59 0,0 0 29 15,7 12 27-15,-7-6 32 0,-7 12 16 0,2 4-32 16,-6 1 66-16,2 2 18 0</inkml:trace>
  <inkml:trace contextRef="#ctx0" brushRef="#br0" timeOffset="-212079.03">20399 12491 813 0,'0'3'342'0,"-1"0"-19"15,1-2-20-15,1 2-40 0,-2 0 12 0,0-2-1 16,-1 0-37-16,2-1-32 0,-2-1 16 0,2 0-23 16,-3-2-10-16,1-1-7 0,0-1-15 15,0 0-18-15,0-3-15 0,-3-7-12 0,-1-3 8 16,0-8-20-16,3 3-4 0,0-1-16 16,0-4-16-16,-1 0 5 0,1-4-12 0,2 2 4 15,1 13-13-15,0-5-21 0,0-5 5 16,0-1 4-16,0 4 1 0,0-1-17 0,0 2 4 15,0 2 5-15,0 3-4 0,0 3-17 0,0 4 8 16,0 0 1-16,0 2-9 0,0 9-9 16,0-8 6-16,0 8 8 0,0-10-10 0,0 10-13 15,0-6-3-15,0 6 16 0,0-8 1 16,11-2-20-16,5 5-6 0,-5 3 9 0,7-1-2 16,-6 1-5-16,1 2 2 0,-3 0-20 0,2 0 21 15,4 0 0-15,14 13-12 0,-19-9 21 0,-1 1-8 16,-1-2-26-16,-4 2 14 0,0-1 11 15,0 0 3-15,-3 2-1 0,-2-1-14 0,0-5-6 16,0 14 25-16,-17 12-3 0,4-10-7 16,-5 1 12-16,2-1 6 0,-4-3-15 0,5 5 0 15,-5-3 2-15,-3-4 16 0,5 5 2 0,-5-4-18 16,-2-1-7-16,9-1 15 0,-3-1-12 16,1 2 12-16,1-3 12 0,2-5-11 0,3-1 4 15,5-2-13-15,0 2 9 0,7-2-2 16,0 0 0-16,0 0 0 0,-16-16 12 0,13 14-11 15,2-4 2-15,1 0 0 0,1 1-25 0,-1 0 25 16,0 0-12-16,3 1 2 0,-3-2-2 16,0 6 9-16,0 0 6 0,0 0-14 0,0 0 4 15,0 0 2-15,0-8 9 0,0 11-1 16,-2-1 4-16,0 1-6 0,-1 3-1 0,-3 6-5 16,-4 3-17-16,2 0 2 0,-2 4-3 0,2-4 23 15,2 2 8-15,-3-2-14 0,0-1 2 16,-3-3 12-16,2 2-18 0,0-2 18 0,0-2-23 15,1 3 22-15,1-6-16 0,0-1 1 16,1-1-2-16,1 0 3 0,0-1-2 0,1-2-2 16,1 0 17-16,4-1-12 0,0 0-14 0,0 0 14 15,-9 0-1-15,9 0-15 0,-18-23 12 0,10 12-11 16,4-7 12-16,-3 8 15 0,2-4-16 16,-2 3-18-16,4-4 16 0,-4 6 10 0,1 1-2 15,0 3-8-15,0 0-3 0,-4-5 8 16,-3 5 7-16,4 2-3 0,0 1-10 0,-1 2 12 15,4-3-9-15,6 3 18 0,-8 0-30 16,8 0 17-16,-9 0-19 0,0 0 12 0,3 0 6 16,6 0 11-16,-7 0 3 0,7 0-3 0,-9 0-1 15,9 0-7-15,-7 0 9 0,-2-10-8 16,6 7 9-16,3 0-28 0,2 0 7 0,0-1 7 16,0-2 0-16,1 3 12 0,3-3-3 0,2-3-10 15,-3 0 16-15,4 2 2 0,-3 1-12 0,1 1-10 16,6-2 5-16,-4 0-5 0,1 2 1 15,-2 0 2-15,-2 2 10 0,1 1-5 0,-1 0 3 16,-1 2-5-16,-5 0-8 0,0 0 10 16,7 0 2-16,-7 0 1 0,14 12-11 0,-10-7-1 15,-1 0 10-15,-2 1 12 0,3 0-18 0,-2 0 20 16,-1-1-27-16,0 1 18 0,0 1 4 16,-1-1 2-16,6 14-18 0,-6-6 8 0,1-3-7 15,-1-2 14-15,0-9 3 0,0 9 4 16,0-2-6-16,0 1 16 0,-10 18-17 0,1-10-6 15,-1 1 3-15,1-2 3 0,-4 2 8 0,3-2 5 16,-3 0-14-16,0 2 2 0,0-5 3 0,1 4-23 16,-1-3 22-16,1-1-15 0,-1-2 10 15,3-1 22-15,2-2-8 0,1-3 6 0,0 3-5 16,4-4-2-16,-4 0 9 0,3-3 1 16,0 3-14-16,-1-3 7 0,3 1-9 0,2-1 8 15,0 0-4-15,0 0 7 0,0 0 2 0,-7 0-24 16,7 0 14-16,0 0-3 0,-9 0-8 15,0-14-1-15,8 10 3 0,-1 1-2 0,1-1 0 16,-1 1 5-16,1-4-11 0,0 6 11 16,-1-4-8-16,1 2 5 0,-2 1 10 0,3-1-16 15,-1-1 0-15,0 3-1 0,-2-4 0 0,3 3 10 16,0-1-9-16,-1 2 12 0,0-1-2 16,-1 1-8-16,2-2 4 0,-2 2 9 0,1-2-12 15,1 1 4-15,0 0 1 0,-3-1-3 0,3 3-9 16,0-1 13-16,-1-2-6 0,1 1 0 15,-3 1-1-15,3 0 4 0,-1-1-4 0,0 2 1 16,1-1-7-16,0 1 15 0,0-2-10 0,0 2 0 16,0-1-5-16,-1 0 9 0,1 1-14 15,0 0 5-15,0 0 20 0,0 0-27 0,0 0 13 16,0 0-7-16,0 0 9 0,0 0-3 0,0 0 6 16,0-8-11-16,0 8 18 0,0 0-2 0,0 0 10 15,0 0-17-15,0 0-7 0,0-6 0 16,0 6 7-16,-9-8 17 0,9 8-14 0,-2-2 4 15,2 2-18-15,0-2 19 0,0 2-10 16,0-1 1-16,-2 1-4 0,0 0 4 0,2 0-3 16,0 0-4-16,0 0 8 0,-1-1 8 0,0 1-8 15,1 0-8-15,0 0-6 0,-2 0 2 16,2-1 4-16,0 2 1 0,0-1 7 0,0 0 2 16,0 0 2-16,0 0 1 0,0 0-20 0,0 0-4 15,0 0 6-15,0 0 20 0,0 0-14 0,0 0-6 16,0 1 12-16,0-1-16 0,0 0 7 15,0 1 14-15,0-1-19 0,2 2 4 0,-2-4 3 16,0 2-5-16,0 2 3 0,0-2-4 0,1 0 2 16,-1 2 18-16,1-2-3 0,-1 1-6 15,0-1-8-15,0 2 11 0,0-2-14 0,0 2 0 16,2-2 13-16,-2 1-5 0,0-1-30 0,-2 0-7 16,2 0-34-16,-1 0-54 0,0 2 10 15,1-4-160-15,-2 2-77 0,0 0 30 0,1-3-253 16,-2 3 52-16,-1-1 37 0,4-1 70 15,-2 2 31-15,1-2-48 0,-3-3 27 0,2 2 81 16,-1-2 20-16,0 2 41 0,-4-10-2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09:55:14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19920 12591 328 0,'0'0'72'0,"0"0"-20"0,0 0 42 16,0 0-59-16,0 0 35 0,0 0-21 0,0 0-23 15,0 0-1-15,18-5-34 0,-22 0 2 16,0 4-85-16,-3 0-68 0</inkml:trace>
  <inkml:trace contextRef="#ctx0" brushRef="#br0" timeOffset="828.9499">19682 12455 394 0,'-1'-3'183'0,"1"2"-12"0,-2 1-18 0,1-1-6 15,0-3 11-15,-1 4-25 0,2-1-13 0,0-2-27 16,-1 2 20-16,1 1-7 0,-1-1-18 16,1 1 3-16,0-2-9 0,-2 1-22 15,2 1 11-15,0 0 0 0,0 0-4 0,-1-3-14 16,0 3 23-16,1 0-15 0,0 1-8 0,0-1-8 15,0 0 0-15,-1-1-12 0,1 1 5 16,1 1 5-16,-2-1-13 0,2 2 7 0,-1-2 7 16,-1 1 3-16,2 1-1 0,0-1-14 0,0 0 11 15,1 1-3-15,0 0-2 0,0 2 14 16,-1-2-24-16,2 1 29 0,-2 0-13 16,1 0 8-16,1 0-29 0,0 2 7 0,-1-1 4 15,-1 0 11-15,4 2-6 0,-3-2 12 0,0 1-24 16,1 0-8-16,-1-3 8 0,1 3 3 15,0-1-4-15,-2 0 1 0,1 0 12 0,1 2-5 16,0-4 6-16,-3 4-11 0,1-1 15 16,-1 1-4-16,0-1 37 0,0-5-4 0,0 8-3 15,0 6-28-15,-13 16 16 0,-1-8 18 0,2-1-17 16,-2 0-6-16,-4 0-15 0,3-3 24 16,-2 1-1-16,-4 1-10 0,0-1 21 0,0 1-5 15,-5-1-3-15,2 1-17 0,-1-2 6 16,2-1-4-16,2-2 13 0,-2 1 1 0,3 1 9 15,1-6 0-15,1-4-1 0,4 2 5 0,1-2 10 16,3-3-13-16,1-3-15 0,2-1 7 0,7 0-27 16,0 0-1-16,-8 0-12 0,-6-11 0 0,11 5-29 15,1 0-17-15,-2-9-23 0,1-4-32 16,3 2-10-16,0 17 9 0,0-9-101 0,0-4-55 16,16-9-44-16,-10 9-39 0,3 5 31 15,-4 2-220-15,3 1 5 0,-2-1 37 0,-1 4 33 16,0-1 52-16,-1-2 9 0,1 4 50 0,-1 0 0 15,0 0 26-15,-4 1-14 0</inkml:trace>
  <inkml:trace contextRef="#ctx0" brushRef="#br0" timeOffset="1028.93">19523 13085 509 0,'3'3'343'0,"-1"2"-40"0,0-1-8 15,0 2-24-15,1-2-29 0,-1 1-29 16,0-1-41-16,-1-1-26 0,3 3 29 0,-1-2-58 16,0 1-11-16,-2 1 4 0,3-2-20 0,-1 1-69 15,-1-2-29-15,0 1-50 0,-2-2-49 16,2-2 12-16,2-1-269 0,-3 0 27 16,4-3-71-16,-5 4 26 0,7-8 86 0,-2-10 5 15,4 2 8-15</inkml:trace>
  <inkml:trace contextRef="#ctx0" brushRef="#br0" timeOffset="2277.86">20155 11391 377 0,'0'-13'273'16,"0"13"-47"-16,0 0-24 0,0 0-17 0,0 0 9 16,0 0-18-16,0 0 6 0,0 0 13 0,0 0-27 15,0 0-31-15,-3 18 17 0,-3-6-15 16,-1 5-10-16,0 1-7 0,-2 2-3 0,3-4-9 15,2 2-14-15,-3-1 12 0,3 1-30 0,-1-1-25 16,2-1-17-16,-3 1 25 0,3-4 12 0,0-1-33 16,2-2-5-16,-1 0-31 0,1-2-23 15,-1 0-58-15,2-1-31 0,-3-1-77 16,2-1 16-16,-1 1-286 0,-2 1 51 0,3-3 27 16,-2 1 24-16,-3 0 25 0,3-2 18 15,-9 5 19-15</inkml:trace>
  <inkml:trace contextRef="#ctx0" brushRef="#br0" timeOffset="2693.83">19785 11756 760 0,'-5'-3'261'0,"1"2"-14"16,1 0-2-16,-3 1-40 0,3-2 15 0,-1 2-10 15,-1-2-54-15,-2 2-26 0,3 0 27 0,-2 0-37 16,6 0-15-16,-13 0-6 0,-14 10 10 16,10-3 2-16,2-3-32 0,1 1 28 0,5-2-52 15,-3-1 18-15,7 1-21 0,-2-3 28 16,1 3-20-16,1-2-2 0,2-1 21 0,-1 1-9 16,1-1-6-16,0 0-7 0,3 0-6 0,0 0-5 15,0 0 14-15,-7-11-23 0,7 6 12 16,0-2-16-16,3 1-5 0,-2-2-2 0,6-5-11 15,0-2-1-15,0 5 2 0,-2 1 0 0,0 3-2 16,1 2-2-16,-1 1 0 0,1 1-2 16,-6 2-2-16,0 0 4 0,0 0-1 0,12 13-24 15,-10-6 2-15,0 15 21 0,0-2-2 0,-2-7-6 16,0 6 1-16,0 3-1 0,-12 27-29 0,6-23-36 16,-5 2-14-16,4-4-57 0,-4-1-40 15,0 2 18-15,-2-1-222 0,-1-2 31 16,-1 2-119-16,-6 0 35 0,3-1 35 0,-2 1 77 15,-2 0 2-15,2-2 17 0,-2 2 9 0</inkml:trace>
  <inkml:trace contextRef="#ctx0" brushRef="#br0" timeOffset="3506.79">18553 12800 527 0,'-13'0'272'0,"13"-18"-19"0,-22-17-14 16,21 24-25-16,-4-6-5 0,1 7-13 0,4 2-8 15,-2 3-17-15,2 5-9 0,0 0 27 0,0 0-44 16,0-9-20-16,0 9-37 0,0 0 10 16,0 0-18-16,-4-8 22 0,4 10-41 0,1 2-11 15,0 2 8-15,7 10-10 0,-4-4-6 16,4 3 8-16,-1 2-12 0,2-2 6 0,5 3-19 15,2 0 12-15,-4 0-22 0,6-2-6 0,-5-1-25 16,0 0-36-16,-3-1-28 0,4 0-38 16,-5-1-59-16,-4 2 16 0,-1-6-149 0,1 0-86 15,-2-1 12-15,-2-1 18 0,-1 2 33 16,0-9 28-16,0 0-1 0,0 5 40 0</inkml:trace>
  <inkml:trace contextRef="#ctx0" brushRef="#br0" timeOffset="4268.74">18350 12923 490 0,'-4'-3'328'0,"0"1"-5"16,-1 1-61-16,2-3-24 0,1 3-14 0,-2-1-31 16,3-1-28-16,-2 1-1 0,0 1-25 0,2-1-10 15,0 1-24-15,0 0-1 16,1 2-20-16,0-1-4 0,0 1-3 0,2 1 10 15,-1-2-16-15,2 4 8 0,0 0-9 16,0 1-34-16,3-2-7 0,5 8 15 0,-2 2-14 16,1 0-16-16,0-2 16 0,-2-3-11 0,-3 0 11 15,-1-2-23-15,5 8 27 0,-4-6-20 16,-5 3-8-16,3-2 46 0,-2 0-20 0,-1 0-11 16,0-2 23-16,0-7-16 0,0 12-12 15,-17 16-11-15,10-10 28 0,-4-1-23 0,0-2 37 16,-2 0-39-16,-2 2 10 0,-1-7 3 0,-1 4-25 15,0-2 17-15,-2-1 22 0,-3 3-23 16,4-4 24-16,-6-2-9 0,4 1-27 0,1-2-2 16,0-1 44-16,3-4 16 0,-2 1-1 0,18-3-25 15,-13 0 19-15,2 0-13 0,-13-13 3 16,14 4-6-16,4 4 10 0,-1 0-12 0,-3-8-17 16,7 2 5-16,1 0 9 0,1 0-3 0,1 11-17 15,0-10 4-15,0 0-7 0,11-15 7 16,-3 10-10-16,0 1-2 0,0-1-4 0,2 1 19 15,-1 4-6-15,1 1-9 0,-1-1 8 0,-2 9-14 16,1-4-22-16,-1 5 31 0,0-1-4 0,-1 1-9 16,-6 0 20-16,0 0 4 0,26 11-11 0,-17-4-11 15,-3 0-15-15,1 7 21 0,-1-2 13 16,-6-2-18-16,0-10 27 0,0 17-19 0,-11 22-17 16,3-16 26-16,-1 0 1 0,-4 0-13 15,0 1 10-15,-3-2-2 0,3 2 0 0,-3-4 8 16,0 0 0-16,-2 1 4 0,2 0 4 15,-1-5 21-15,0 2-24 0,-2-1 10 0,5-3 13 0,-1 0 10 16,1-4 10-16,-2-2 20 0,5-3-13 16,2-2 12-16,1-1 19 0,-1-1-6 0,9-1-1 15,-7 0 6-15,-16-11-7 0,5 1-19 16,2-2-2-16,0-4-15 0,-1-2 13 0,1-1 8 16,-2 0-31-16,0 0 13 0,1-4-29 0,2 3-3 15,-4-1-3-15,5-1-6 0,-6 2-1 16,5 4-3-16,-1 1 3 0,4 2-41 0,-1 1-17 15,3 2-54-15,2 4-38 0,0 2-22 0,6 4 14 16,2 0-95-16,0 0-34 0,0 0-45 0,0 0 28 16,-10 15-175-16,10-9-73 0,2-1 37 15,12 14 36-15,-7 0 33 0,2 4 46 16,3-7 24-16,3 6 25 0,2-4 31 0,3-1 7 16,4 1 8-16</inkml:trace>
  <inkml:trace contextRef="#ctx0" brushRef="#br0" timeOffset="4463.72">18190 13703 892 0,'4'4'394'0,"-2"1"-57"0,-1 0-43 0,-2 2-37 16,-1-2 12-16,-7 11-28 0,-4-5-40 0,0 3 3 16,-2-3-21-16,-2 2-28 0,-3 0-43 0,-1-3 12 15,2 0-13-15,-3-1-126 0,-1-1-37 16,0-2-63-16,1-1-60 0,1 0 15 0,-2-3-295 15,14-2 30-15,-4 0 41 0,-18-16 47 16,15 8-17-16,5-5 60 0,1-5-7 0,1-3 5 16</inkml:trace>
  <inkml:trace contextRef="#ctx0" brushRef="#br0" timeOffset="4689.71">17790 12968 602 0,'-2'-6'455'16,"1"-1"-81"-16,1 2-60 0,-4-1-17 0,0 1-36 15,2 1-33-15,-1 0-49 0,-1 2-20 16,2 2-17-16,-2 1-25 0,-1 0-9 0,-9 9-39 16,0 3-43-16,2-2-53 0,0 1-36 0,-1 5-33 15,-3 3 9-15,-1-2-201 0,0 1-108 16,0 4 35-16,2-1 11 0,1 0 21 0,-2-1 16 15,-1-1-9-15,1 1 17 0</inkml:trace>
  <inkml:trace contextRef="#ctx0" brushRef="#br0" timeOffset="5619.66">17349 13611 388 0,'-2'1'287'0,"0"3"-33"15,-2-2-18-15,1 1-13 0,-2 1-10 0,-6 5-5 16,2-2 2-16,0-5-27 0,4 5-19 16,-3-3 6-16,2-1-8 0,1 0-4 0,-1 1 9 15,1-1-18-15,-1-3-1 0,1 2-16 16,0-2-13-16,5 0 34 0,0 0-21 0,-7 0-9 15,7 0-15-15,-7 0-34 0,-6-15 19 0,10 9-5 16,1 1-10-16,-5-10-26 0,5 3-6 0,0-1 20 16,1 3-17-16,1 10-14 0,0-10 8 15,0-3-3-15,16-16-10 0,-9 13-12 0,3 5 7 16,1 0-3-16,3-2 4 0,0 6 4 16,0 1-4-16,-1 2-13 0,-2 4-1 0,1 0-5 15,-2 0 2-15,-10 0 0 0,8 0-1 0,16 12 5 16,-13-5 4-16,1 0-15 0,-6 5 9 0,1 5-18 15,-3-1 33-15,-4-6-17 0,0 4 9 16,0 4-16-16,-17 24-6 0,9-20 22 16,-3-1-16-16,0 0-8 0,0-2 10 0,-2 4 11 15,0-7 7-15,-1 1 20 0,3-3-17 0,-1-2 20 16,1 1 12-16,-3-3 1 0,2 1 6 16,2-6 6-16,1-1-8 0,0-1 28 0,3 0-9 15,-2-3-3-15,3 2 4 0,-4-1-14 16,9-1 16-16,-6 0-3 0,-5 0-2 0,-18-13-10 15,14 8 39-15,1-4-11 0,-4 2-10 0,4 2-18 16,-2-3 5-16,0-2 3 0,-2 0-16 16,4-1 15-16,2 1-11 0,-2-2 9 0,-1 2-24 15,-2-1 12-15,3-3-2 0,-1 2 1 0,3-3-5 16,3 2-4-16,-2 0 8 0,2-1 2 16,-3 3-5-16,6 3 7 0,0 1-9 0,2 1-12 15,0 1 2-15,0 0 3 0,3 1 1 0,-4 3-9 16,2-2-4-16,3 0 0 0,-2 1-7 0,0 0 9 15,1 1-1-15,0-2-10 0,1 2-15 0,-3-1 8 16,1 1 1-16,2 1-1 0,0 0-20 16,0 0 0-16,0 0 0 0,0 0 0 0,-7 0 0 15,-13 23 0-15,1-8 0 0,3 3 0 16,1 1 0-16,-2-2 0 0,1 5 0 0,-1-2 0 16,-2 2 0-16,1-4 0 0,0 1 0 0,3 1 0 15,-1-2 0-15,1 2 0 0,0-3 0 16,2 1 0-16,1-1 0 0,3 0 0 0,2-4 0 15,1 0 0-15,2-2 0 0,1-6 0 0,3 3 0 16,-1-3 0-16,1-5 0 0,0 0 0 0,12 11 0 16,3-5 0-16,-2-6 0 0,-2 0 0 15,3 0 0-15,5 0 0 0,19-13 0 0,-13 9 0 16,-2-5 0-16,-5 0 0 0,2 1 0 16,2-3 0-16,-6 1 0 0,2 0 0 0,0-1 0 15,-4 0 0-15,-1 0 0 0,1 1 0 0,-2 1-125 16,-3-3-74-16,1 1-34 0,-3 3-66 0,-1 1 30 15,3-6-156-15,-6 2 39 0,-3 4-303 0,2 0 54 16,-2 7 26-16,0 0 54 0,0 0 76 16,0-6 7-16,-13-6 66 0,12 9 26 0,1 1 23 15,-3-1 23-15,-1 1 23 0,2 0 30 16,-2 0 9-16</inkml:trace>
  <inkml:trace contextRef="#ctx0" brushRef="#br0" timeOffset="6604.6">16897 13185 920 0,'-14'-16'411'0,"14"16"-7"0,0 0-10 0,-14 0-23 16,-2-28-41-16,12 27-26 0,1-1-39 0,1 2-28 16,2-4-19-16,-3 6-21 0,2-2 12 15,1-2-21-15,0 6-6 0,0-4-33 0,0 0-8 16,0 1-13-16,1 1-19 0,0 1-15 0,1-1 9 16,1 1-13-16,-1-1-23 0,0-1-31 15,0 1-26-15,-2 0-18 0,1-1-47 0,1 1-39 16,0 0 10-16,0-1-106 0,-2 2-45 0,3-1 21 15,-2-1-271-15,-2 0-35 0,1 0 33 16,-4 1 34-16,1 1 33 0,1 0 35 0,-1-3 65 16,1 1 22-16,-3 0 21 0,1 2-5 15,-2 0 44-15</inkml:trace>
  <inkml:trace contextRef="#ctx0" brushRef="#br0" timeOffset="6913.58">15763 14378 247 0,'1'2'384'16,"1"-4"-101"-16,0 5-17 0,-2-3-49 16,0 0-61-16,2-3-93 0,-1 3-7 0,-1-1-401 15,-1 1 55-15,-2-1-36 0,-1 1 69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05:56:32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29925 7014 246 0,'0'0'93'0,"0"0"-23"0,13 0 25 15,-13 0-18-15,0 0-69 0,25-24-8 16,-22 21 0-16,-2-1-50 0,2 2-6 0,-2 0-11 15,-1-3-26-15,1 2 26 0</inkml:trace>
  <inkml:trace contextRef="#ctx0" brushRef="#br0" timeOffset="588.97">29976 6948 261 0,'0'-1'106'15,"0"-1"-15"-15,2-2-15 0,-2 0 21 16,1 3-12-16,-1 0 38 0,0-2 34 0,1 0-18 16,-1 2-6-16,0-2-25 0,2 3 26 0,0-3-8 15,-1-1-26-15,0 3 3 0,-1-1 7 0,2-1-14 16,-2-1-12-16,0 3 15 0,0 1-15 15,2-3 6-15,-3 0-14 0,1 2-2 0,0 0 0 16,0-1-6-16,0 0 0 0,0 2 13 0,0 0-19 16,0 0 4-16,0 0-2 0,0 0-13 15,0-8-4-15,0 8-23 0,0 0 13 0,-11-15 4 16,8 13 5-16,0-2-35 0,-2 1 39 0,1-1-35 16,-1 2 23-16,0 0-29 0,-9-5 22 0,5 2 8 15,-1 3-29-15,-2 0 19 0,3-1 3 16,0 2 5-16,-1-1 3 0,3 2-12 0,-10-3 12 15,0-1 4-15,0 4-21 0,9 0 29 16,-4 0-30-16,-2 0 33 0,-1 0-41 0,-3 0-16 16,0 0 29-16,-1 0 5 0,-1 0-19 0,1 0 12 15,2 0 12-15,-5 0-13 0,3 0-18 16,-6 0 13-16,3 9-18 0,0-9 0 0,-23 13 0 16,22-9-1-16,0-2 1 0,1 2 9 15,-1-1 9-15,2 0-7 0,-3 3-3 0,1-5-15 16,3 4 19-16,-8-5 3 0,2 3 10 0,-2-1-28 15,0 0 27-15,1 1-26 0,-1 0 18 16,0-2 5-16,1 2-1 0,-1 1-3 0,0-4-13 16,1 2 0-16,1 0 21 0,-1 2-3 15,-4-2-18-15,4-1 1 0,-1-1 9 0,-1 7 23 16,18-7-3-16,-9 0-13 0,-2 0-14 0,-1 0-6 16,-2 0 21-16,0 0-5 0,-1 0 9 15,1 0-2-15,-3 0-2 0,-25 11-4 16,25-8 0-16,0-3-17 0,0 1 1 0,0-1 0 15,1 2-11-15,13-2-1 0,-4 0 3 0,-6 0 5 16,2 0-6-16,0 0 2 0,0 0 0 16,3 0-7-16,1 0 2 0,3 0-86 0,-8-11-29 15,15 8-44-15,1 2-40 0,4-1 18 0,2 1-275 16,1-3 16-16,1 4 33 0,2-3 30 16,9-7 35-16,1-1 24 0,4-1 23 0,2-1 15 15,0-4 9-15</inkml:trace>
  <inkml:trace contextRef="#ctx0" brushRef="#br0" timeOffset="1887.88">29204 6020 431 0,'0'-1'237'0,"-3"-2"-23"16,3 1-27-16,-1 0-20 0,1 2-4 15,0 0-4-15,0 0-23 0,0 0-1 0,0 0-20 16,0 0-15-16,0 0 9 0,-2-16-14 0,2 14-2 16,0 2 7-16,0-2-19 0,0 1-16 0,-2 0 13 15,2 1-2-15,0-2-25 0,2 2 1 16,-2-1-16-16,0 2 11 0,1 1-14 0,0-1-2 15,0 0 8-15,2 2-17 0,0 2 1 16,-1-3-11-16,2 4 1 0,-2-2 1 0,1 0 10 16,2 1-9-16,-2 3-2 0,-1-5 21 0,2 3-18 15,-1-2 10-15,5 10 2 0,-1 0-8 16,-1-4-11-16,0-2-1 0,-4-2-6 0,2 0 5 16,-1 0 0-16,0-1-10 0,-2-2 1 15,-1 2 16-15,3-5 5 0,-3 3 14 0,0-2-13 16,1 0 3-16,1 0-12 0,-2-1 26 0,0 0-12 15,-3 0-19-15,4-1 21 0,-2-1-21 16,4 0 7-16,-5-2-13 0,4-1 5 16,-2-1 26-16,1-1-19 0,0 2-2 0,0-3 27 15,2 3-11-15,-2-1-7 0,2-1-26 0,0 2 8 16,2-10 5-16,2 5 27 0,-3 2-33 0,0-1 28 16,-2 3 1-16,1 2-19 0,0 0-6 15,-1 0-17-15,-2 2 8 0,3-2-8 0,-2 2 43 16,0 0-25-16,2 0 12 0,-2 0-24 15,3 2 21-15,-2 0-26 0,1 0 15 0,-3 0-18 16,0 0 1-16,0 0 17 0,6 0 3 0,-6 0-14 16,15 13 24-16,-11-9 2 0,0-1-45 0,0-1 19 15,0 2 1-15,-1 1-10 0,1-1 26 16,-2 0-15-16,2-1 27 0,-3 1-18 0,4-1-9 16,-4 0-14-16,2-2 18 0,0 2 2 15,-1 0-3-15,-1-2 15 0,2 0 18 0,-2 1-20 16,3-2-11-16,-2 1 13 0,-2-1 10 0,0 0-14 15,0 0-16-15,0 0-15 0,0 0 34 0,6 0-3 16,-6 0-12-16,9 0 12 0,-9 0-7 16,14-14-5-16,-3 5-1 0,-3 0 11 0,-3 2 2 15,-1 3-3-15,1-3-13 0,-1 1 5 16,2 2-11-16,-2-1 35 0,1 1-46 0,-1 1 38 16,0 0-6-16,1 0 0 0,-1 1-17 0,0-2 22 15,-2 3 0-15,3-1-12 0,-1 2-12 16,0-2 4-16,-1 2 18 0,2-1-23 0,-5 1 2 15,0 0 4-15,0 0 25 0,6 0-15 0,-6 0-14 16,9 0-3-16,3 14 34 0,-7-10-29 16,6 7-2-16,-2-4 24 0,-2 1-8 0,5 0-2 15,-8 1-14-15,3-2 34 0,-4 1-25 0,1 1-9 16,0-5 2-16,-1 0 0 0,-2 1-14 16,4 1 28-16,-3-3-35 0,1 2-7 0,0 1-33 15,1-1-35-15,-2-2-11 0,1 3-31 0,9 6 14 16,-7-6-179-16,-1-4-79 0,0 3-2 15,0-4 27-15,-3 1 24 0,3-2 21 0,-4 0 17 16,0 0 47-16</inkml:trace>
  <inkml:trace contextRef="#ctx0" brushRef="#br0" timeOffset="2246.86">29880 5916 592 0,'2'-2'256'0,"0"0"-46"16,0-1-24-16,-1 2-18 0,-1-1-26 0,0-1-8 16,1 2-8-16,1 1-27 0,0-1 14 15,-2 2-5-15,2-1-8 0,-2 1 6 0,2 1-8 16,-2 1-21-16,2-1-5 0,-2 4-12 0,3-2-14 15,-1 2 6-15,-2-1 4 0,0 2-12 16,7 10-13-16,-3-7 6 0,-1 2 0 0,6 3-11 16,-4 1 7-16,3-3 4 0,-1 3-1 15,-1-5-11-15,-2 0-8 0,1 6-4 0,0-6 7 16,-1-3-3-16,1 1-32 0,0 6 3 0,3-4-23 16,-6-4-10-16,3 0-25 0,-2-2-27 0,1 2 9 15,0-3-81-15,0 1-80 0,-1-3-97 16,0-2 24-16,1 2 23 0,1 0-22 15,-3 2 16-15,2-3 3 0</inkml:trace>
  <inkml:trace contextRef="#ctx0" brushRef="#br0" timeOffset="2544.84">30145 6177 440 0,'0'-1'286'0,"1"0"-27"0,-1-1-49 0,0 0-15 16,0 1-31-16,0 0 1 0,0-1-6 0,0 0-23 16,-2-1-13-16,0 3-8 0,-2-2 1 15,0 2-3-15,-2-1-6 0,1 1 11 0,-1 0-3 16,-1 0-23-16,-3 0-14 0,1 0 17 16,-6 0-37-16,-3 0-21 0,-1 0 24 0,1 0-6 15,0 0 7-15,3 0-36 0,1 0-5 16,-3 0 5-16,2 0-13 0,3 0 5 15,-1 0-51-15,4 0-31 0,2 0-37 0,0 0-45 16,7 0 12-16,-10 0-198 0,10 0-56 0,-6 0 9 16,6 0-1-16,0 0 56 0,0 0 24 15,0 0-5-15</inkml:trace>
  <inkml:trace contextRef="#ctx0" brushRef="#br0" timeOffset="2814.83">30023 5923 629 0,'2'-2'278'0,"-2"1"-41"0,0 0-23 0,0-1-41 16,-3 1-7-16,3-1-22 0,-2 1-2 0,-2 0-19 15,-1 1-32-15,-2 0 1 0,0 0-16 16,-1 0-5-16,-3 0-13 0,-4 0 10 0,-4 0-34 16,0 0-29-16,-1 0-91 0,3 0 10 0,3 0-317 15,1 0 17-15,0 0 52 0,4 0 10 16,2 0 12-16,7 0 8 0</inkml:trace>
  <inkml:trace contextRef="#ctx0" brushRef="#br0" timeOffset="4216.74">24916 6691 259 0,'0'0'197'0,"13"0"-33"0,-13 0 20 0,27-18-37 15,-21 16-10-15,-1 2-25 0,-1-2 2 16,1 2 10-16,-1 0-4 0,0 0-5 0,-4 0-11 15,0 0 6-15,0 0-7 0,0 0-23 0,0 0 4 16,0 0-3-16,6 0-7 0,-6 0-17 16,9-1-9-16,-14 1 1 0,1-2 5 0,0 2-4 15,-2 0-19-15,-1 0 12 0,-2 0-24 0,-10 2 29 16,9-2-14-16,-5 0 2 0,-3 0-6 16,-4 0-1-16,0 0-5 0,1 0 0 0,-2 0 26 15,-2 0-2-15,0 0-11 0,-3 0 0 16,1 0-8-16,-4 0-3 0,-1 0 19 0,-2 0-4 15,2 0-28-15,-3 0 2 0,2 0 1 0,-2 0 4 16,1 0-1-16,-1 0 6 0,0 0-20 16,0 0 18-16,1 0-5 0,0 0 12 0,0 0-34 15,-2 7 3-15,-1-7-9 0,-1 0 6 0,3 0 3 16,1 0 23-16,-34 14-30 0,33-14 10 16,2 1-13-16,0-1 33 0,-3 1 1 15,8 1-27-15,-5-2 12 0,1 0 6 0,2 0-19 16,2 0-3-16,0 0 20 0,-2 0-16 15,1 0-7-15,15 0 7 0,-6 0 14 0,-3 0-2 0,-3 0-13 16,-1 0 0-16,0 0-1 0,-2 0-6 16,1 0 5-16,2 0 26 0,-1 0-5 0,0 0-24 15,3 0-28-15,0 0-26 0,3 0-19 16,2 0-42-16,6 0 11 0,0 0-154 0,3 0-152 16,-5-2 27-16,13-3 26 0,2 2 39 15,-2-4 17-15,2 0 51 0</inkml:trace>
  <inkml:trace contextRef="#ctx0" brushRef="#br0" timeOffset="5586.66">24153 5966 704 0,'0'0'213'0,"0"0"-6"0,0 0-21 16,0 0-18-16,0 0-12 0,0 0-6 0,0 0-10 15,0 0-12-15,0 0-13 0,0 0 1 16,0 0-25-16,0 0-13 0,0 0-1 0,0 0 4 16,0 0-6-16,0 0-10 0,0 0-11 0,0 0 22 15,0 0-6-15,10-3-27 0,3 14-17 0,-3 0 25 16,3 0-23-16,-2 2 0 0,0-2-1 16,1 1 12-16,0 1-4 0,-1-3-11 15,2 1 4-15,-1-1-22 0,-2-2 14 0,-1 2 4 16,-3-3-17-16,1-2 2 0,-1 1 9 0,-2-4-10 15,-2 2 14-15,2-2 17 0,-1 0-3 0,-1-2-18 16,-2 0 15-16,0 0 15 0,0 0 1 16,7 0-27-16,3-16 0 0,-9 11 3 0,2-2-2 15,-3 0-5-15,0 0-5 0,0 0 37 0,0-1-31 16,3-13-11-16,-1 1 19 0,-2 5-14 16,0 1 3-16,1 3-8 0,-1 3-4 0,0-1 5 15,0 9 24-15,0 0-25 0,0-8 12 0,0 8-15 16,0-9 17-16,0 9-24 0,0-6 16 15,0 6-18-15,0 0 14 0,0-8-30 0,0 8-5 16,0 0-23-16,0-9-14 0,0 9 3 0,0 0-17 16,0 0-13-16,0 0-14 0,0 0-6 15,0 0-35-15,0 0 12 0,8-13-190 16,-6 15-100-16,0-1 29 0,0-1 26 0,2 2 22 16,0-1 26-16,0 2 27 0,-1 0 21 0</inkml:trace>
  <inkml:trace contextRef="#ctx0" brushRef="#br0" timeOffset="5944.64">24582 5958 229 0,'3'-3'291'0,"1"2"-37"0,-1-3-3 16,0 2-37-16,1 1-7 0,-2-1-40 0,2 1-11 15,-1-1 1-15,-2 1-31 0,0-1-5 16,1 1-19-16,-2 1 5 0,2-1-20 0,-2 1-12 16,3 1-14-16,-3 0-6 0,0 1 11 0,-1 2-14 15,1-2-7-15,0 1 10 0,1 2-24 16,-1-1 3-16,1 2-12 0,2-1 0 0,-3 2 21 16,7 8-17-16,-6-2 2 0,3-2 4 0,4 5-18 15,-1 0-2-15,-4-4 25 0,4-3-25 16,-2-2-7-16,0 8 3 0,0-4 2 0,3 5-22 15,-3-7-21-15,0 0-24 0,-3-3-40 16,2 0-8-16,-1 0 9 0,-2-4-193 0,0 2-99 16,1 0 32-16,-2-2-6 0,1-1 47 0,0 2 4 15,2-2-5-15</inkml:trace>
  <inkml:trace contextRef="#ctx0" brushRef="#br0" timeOffset="6188.63">24797 6149 470 0,'1'0'272'15,"1"-1"-65"-15,-1-2-24 0,-2 2-3 0,-1-1-16 16,1 2-11-16,0-1-10 0,-2 0-4 16,1 1-30-16,-2-2 8 0,0 2 3 0,0 0-26 15,-2 2 0-15,1-2 3 0,0-2-3 0,-3 2-6 16,3 2-10-16,5-2-22 0,-9 0 21 15,-3 0-18-15,-17 9-30 0,12-7 11 0,3-1-17 16,0-1 16-16,3 2-48 0,-1-2-25 0,4 0-35 16,8 0-56-16,-10 0-1 0,4 0 12 15,-2 0-239-15,8 0-23 0,-11 0 6 0,11 0 39 16,-7 0 20-16,7 0 47 0</inkml:trace>
  <inkml:trace contextRef="#ctx0" brushRef="#br0" timeOffset="6423.61">24727 5937 770 0,'2'-3'271'0,"-2"-3"-40"0,0 4-33 0,0-3-15 16,-1 1-38-16,0 1-21 0,-3 1 2 0,1 0-10 15,-11-3-27-15,3 3-6 0,-3 1-35 0,14 1-29 16,-16 0-60-16,-3 0-29 0,1 0 7 16,-2 0-304-16,-1 0 36 0,2 0 30 0,1 0 18 15,3 0 12-15,-2 0-40 0</inkml:trace>
  <inkml:trace contextRef="#ctx0" brushRef="#br0" timeOffset="7972.54">31512 8188 454 0,'0'0'219'15,"0"0"-4"-15,0 0-68 0,0 0 3 0,0 0 2 16,0 0-22-16,0 0 7 0,0 0-7 0,0 0-16 16,0 0-9-16,-8-23 2 0,3 24-18 15,0-2-27-15,-5 1 11 0,10 0 3 0,-13 0-19 16,-5 0 1-16,1 0-19 0,-2 0-13 16,-1 0 13-16,2 0-16 0,-4 0 11 0,-20 12-19 15,19-9 12-15,0 0 4 0,0-1-3 0,0 1-12 16,-3 2-5-16,1-2 3 0,-4 0 0 15,4 0 2-15,0-1-5 0,-3 3-11 0,2-3 12 16,-3-2 2-16,3 1-5 0,-2 2-9 0,-1 1 21 16,-1-1-14-16,3-2 6 0,2 3-13 15,0 0 10-15,2-1-6 0,0 0 2 0,2 2 0 16,-3 0-16-16,4-1 8 0,-2 2 6 0,0-4 8 16,1 4-11-16,-1-3 14 0,3 0-18 0,-4 1 10 15,0 0 0-15,3 0-11 0,-3 0 9 16,-2 2-8-16,3-4-10 0,0 4 21 15,2-5 3-15,-4 2-16 0,1 3 12 0,-1-5-4 16,0 3-11-16,1 0 13 0,-2-1-3 0,-1 1 0 16,-2-2 10-16,-2 0-3 0,4 1-2 0,0 0 4 15,-1-3-4-15,1 2-4 0,0 0 1 16,-1-2 1-16,1 3 0 0,-2-2 6 0,12-1-8 16,-6 0 15-16,-2 0-10 0,-3 0-17 15,-1 0 10-15,0 0 11 0,0 0-9 0,-2 0 14 16,3 0-16-16,2 0 12 0,0 0-10 0,0 0-3 15,2 0-3-15,1 0 13 0,0 0-11 16,3 0 2-16,-1 0-2 0,3 0-10 0,1 0 8 16,0 0 3-16,2 0-20 0,1 0 2 15,1 0-38-15,3 0-39 0,0 0-34 0,2 0 12 16,0 0-253-16,7 0-12 0,-7 0 37 16,7-8 30-16,-9-6 15 0,16 2 45 0,2-6 7 15</inkml:trace>
  <inkml:trace contextRef="#ctx0" brushRef="#br0" timeOffset="9202.44">31220 7418 348 0,'1'-4'241'0,"1"0"-41"0,-2 0 9 0,0 0-12 16,1-1-34-16,0 2 14 0,1-2-18 16,-2 1-18-16,1-2 10 0,0 4-25 0,0-3-8 15,1 3-5-15,-2-1-13 0,0 0-1 0,2 0-17 16,0 2 2-16,-2-2-8 0,1 2-23 16,-1-1 5-16,1 2 0 0,2 0-4 0,-2 2-25 15,3 1 6-15,-3-2-18 0,1 5 8 16,0-4-6-16,0 2 0 0,1 3-4 0,-1 0 11 15,0-3 11-15,0 3-6 0,0-1-9 16,-1-1-13-16,2 2 5 0,-2 1-6 0,0-3 21 16,0 1-16-16,1-1-27 0,-2-2 34 15,0 3-32-15,1-2 9 0,3-2 2 0,-4 4 15 16,1-3-12-16,0 1 12 0,-1-1 35 0,3-2-16 16,-3 0-16-16,0-1 0 0,0 0-11 15,-2-1-2-15,4-2 9 0,-2 1-1 0,0-4 18 16,0-1-25-16,1 2-9 0,0-2 12 15,3-13 17-15,1 2-6 0,-1 1-28 0,1-1 23 16,2 4 0-16,-2 1 14 0,-1 2-31 16,1-1 15-16,-1 5-1 0,-2 2-19 0,-1 1-3 15,1-1 27-15,-1 1-32 0,3 3 38 0,-2 1-31 16,-1-2 4-16,-1 2-11 0,0 0 1 16,0 0 4-16,0 0-1 0,0 0 6 0,7 14 2 15,-4-11 35-15,-3 3-20 0,1-4 5 16,1 5-11-16,0-3 11 0,-1 2-35 0,2 1 10 15,-2-3-10-15,0 2 20 0,2-1 9 16,2 1-21-16,-4-3 8 0,0 1 17 0,2 0 15 16,-2 0-10-16,2-1-27 0,-3 0 30 0,1-2-31 15,2 2 2-15,-1-3 1 0,1 0 23 0,-3 0-9 16,0 0-15-16,0 0 24 0,0 0-16 16,6 0-10-16,7-13 13 0,-9 8 15 0,-2 1-15 15,2 0 0-15,0-2-3 0,-1 2-5 16,7-6 2-16,-1-4-16 0,-3 9 23 0,-2-2-20 15,0 0 5-15,1 5 9 0,-3 0-1 0,1-3-10 16,1 3 34-16,-3 0-17 0,2-2-27 0,-3 3 24 16,2-1 8-16,-1 1-18 0,2 1 2 15,-4 1-1-15,3 1-4 0,0 0 2 0,0 0-2 16,1 2-6-16,-3 0 8 0,2 2 3 0,1-1 11 16,-2-1 13-16,-1 3-27 0,4 1 3 15,-4-3 1-15,4 13 21 0,0-4-29 0,-2-3 8 16,1-1 23-16,-2-2-10 0,2 1 0 15,-1-4-18-15,-2 0 9 0,4 3-20 0,-3-3 10 16,2 1-16-16,-2-1-8 0,0-1 13 0,2 1-26 16,-2 0-2-16,-1-1-39 0,3 0-5 0,-3-1-51 15,1 1 11-15,1-1-81 0,-2 0-55 16,2-1-124-16,-2 0 26 0,1-2 23 0,-1 0 24 16,0 0 15-16,0 0 37 0</inkml:trace>
  <inkml:trace contextRef="#ctx0" brushRef="#br0" timeOffset="9934.4">31640 7307 301 0,'2'-4'256'0,"2"-2"-37"16,-3 4-33-16,2-1-23 0,-1-1-8 15,1 1-9-15,1-2-10 0,-3 3-9 0,3 1 3 16,-3-2-8-16,2 0-9 0,-3 1-23 15,2 1 1-15,-2 0-5 0,3 0-20 0,-3-1 7 16,1 2-17-16,3 0-11 0,-4 2 19 0,0-1-5 16,1 0-20-16,0 0-9 0,-1 4-6 15,0-1 24-15,0 2-17 0,2-2-3 16,-2 1-5-16,2 1 12 0,1-1-14 0,-3 4 2 16,2-4 4-16,0 2 10 0,-2 0-3 0,6 9-10 15,-1-4 10-15,-2-4 2 0,3 1-24 0,-2-4 13 16,-3 1-1-16,2-4 11 0,-2 4-21 15,2-3-8-15,0 0 12 0,0 0-2 0,0-3 5 16,-1 1-2-16,2-1-6 0,0 1-2 16,-4-1 9-16,0 0-18 0,0 0 12 0,0 0-21 15,0 0 14-15,14-12-16 0,-13 6 4 16,-1 3 22-16,3-2 4 0,-1 1 1 0,1-2-21 16,-2 3 11-16,-1 1-9 0,4-4 18 0,-3 3-17 15,2 0 27-15,-3-1 1 0,1 3-11 0,0-4-19 16,2 3-7-16,-3 1-5 0,0-1 28 15,1 1-28-15,-1 1 2 0,0 0-3 0,0 0 12 16,0 1-15-16,0 1 24 0,1-1-19 0,-2 1 4 16,2 3 0-16,1-2-8 0,-2 1 8 15,0 0 3-15,1 2 20 0,0-2-15 0,2 3 8 16,-2-2-13-16,2 1-2 0,-3 1 13 0,2-3-18 16,1 3 23-16,4 10-17 0,1-9 7 0,-3 0 12 15,2-2-4-15,-1-1-18 0,-1-1 18 16,0 1-24-16,0-3 5 0,2 0-7 0,-1-1 6 15,2-1 42-15,-3 0-26 0,0 0 3 16,-5 0-5-16,0 0 14 0,9 0-33 0,18-12 23 16,-19 5-18-16,-1-1 24 0,2-3-13 0,-6 2 18 15,2-1 3-15,-4-1 2 0,3-6-30 0,-4 10 15 16,0-2-3-16,0-5 7 0,0-3 34 16,-12-16-50-16,10 22 10 0,-2-6 3 0,0 5 9 15,0 1-20-15,1 2-12 0,-1 1 22 0,4 2 29 16,-3 1-6-16,2-2-25 0,-2 2 0 15,2 0-5-15,0 2-25 0,-2 0-36 0,2 2-21 16,-2-2-45-16,1 3-63 0,-2-1 18 0,4 1-273 16,0 0 30-16,0 0 0 0,0 0 39 15,-12 11 40-15,10-7 54 0,1 0-46 0,-1 0 74 16</inkml:trace>
  <inkml:trace contextRef="#ctx0" brushRef="#br0" timeOffset="11368.31">26248 8212 494 0,'0'0'133'0,"0"0"44"0,0 0-36 16,0 0-18-16,0 0-5 0,0 0-47 0,0-14 38 15,0 14-9-15,0 0-30 0,0 0 7 16,0 0 9-16,0 0-20 0,0 0 12 0,19-25-28 16,-21 25 15-16,-1-3-10 0,2 3 18 0,-3-1-15 15,-1 1-1-15,1-3 6 0,-1 3-16 16,-1-1 2-16,-2 2-9 0,-3-1 7 0,-4 0-6 16,-5 0 1-16,-2 0-7 0,-2 0-11 15,-2 0-2-15,-2 0 4 0,-3 0 7 0,1 0-7 16,-1 0 3-16,0 0 3 0,-1 0-2 15,0 0 10-15,3 0-14 0,-3 0-5 0,1 0 8 16,2 0-15-16,-3 0-5 0,3 0 2 0,-2 0 8 16,3 0 1-16,-3 0-6 0,3 0-10 15,-33 4 7-15,30-3 0 0,-1 1-2 0,1 0 1 16,-1 1 2-16,3 1 7 0,1-3-13 16,11-1-5-16,-7 0-2 0,-3 0 9 0,-1 0-3 15,-32 11 2-15,29-10 7 0,2 3-15 16,-1-2 3-16,0-1-4 0,3 3 11 0,-1-1-5 0,2-1-6 15,2 0 0-15,0 1 12 0,2 0-9 16,0 0-5-16,3-1 15 0,0 0-2 16,5-1-10-16,-4 3-10 0,4-1 14 0,0-2 5 15,5 1-18-15,-3-2 22 0,2 0-11 0,-9 1-28 16,0 2-5-16,5-3-23 0,5 0-38 16,0 0 9-16,0 0-170 0,-5 0-135 0,1 0 25 15,1 0 24-15,-8-12 15 0,15 12 18 0,2-3 9 16</inkml:trace>
  <inkml:trace contextRef="#ctx0" brushRef="#br0" timeOffset="12454.25">25237 7571 684 0,'0'0'207'0,"0"0"-26"16,0 0-24-16,0-15-26 0,0 15-6 0,-13 0 7 15,13 0-12-15,-14-27-9 0,14 25-1 16,0 0-8-16,0 2-24 0,0-2-2 0,0 0-15 16,0 0-10-16,0 2 23 0,2 2-17 15,1 1 8-15,-2-2-20 0,3 2 1 0,0 1-15 16,0-1-6-16,9 7 8 0,-3 1-4 0,-1-3-12 16,1 3 17-16,2-1-10 0,-2 1-5 15,0-4-7-15,-1-1 7 0,-3 1-10 0,1-5-5 16,-2 4 5-16,1-3 7 0,-2-2-21 0,0-1 10 15,1 3 4-15,-1-1 4 0,1 0 14 16,-5-2-15-16,0 0-2 0,0 0 19 0,6 0-25 16,-6 0 9-16,0 0 20 0,8 0-23 0,1-15 2 15,-8 11-8-15,1-2 12 0,-1 2-11 16,-1-3 14-16,1 0 7 0,0-2-5 0,-1 3-4 16,3-11-16-16,1 2 3 0,-3 1 2 0,-1 2 9 15,6-2 13-15,-6-1-25 0,0 4 19 16,2 2-9-16,-1 0-11 0,-1 1 3 0,1 4 5 15,-1-2-8-15,2 4-3 0,-2-4-9 16,1 3 9-16,-1-1-2 0,0 1 3 0,0 1 5 16,0 2-24-16,0 0-27 0,0 0-36 15,0 0-21-15,0 0 9 0,0 0-136 0,0 0-111 16,0 0-38-16,0 0 16 0,4-15 33 0,-2 19 15 16,1-3 14-16,3 0-11 0</inkml:trace>
  <inkml:trace contextRef="#ctx0" brushRef="#br0" timeOffset="13293.2">25610 7490 236 0,'0'-1'245'15,"0"0"-45"-15,0 1-14 0,1-1-31 0,-2-1 3 16,1 0-9-16,0 2-23 0,0-1-6 16,-1 0-13-16,2 1-42 0,-1 0 2 15,-1-2 10-15,-2 4-2 0,6-2-11 0,-3 0-11 16,-3 1-12-16,3 0 26 0,3 3-9 0,-3-2-12 15,1 1-15-15,-1 3 9 0,0-4-1 0,0 4-9 16,3-3-15-16,-1 2 10 0,-2-2 9 16,1 3-9-16,2-2-7 0,-2 0 10 0,2 1-19 15,-1 1 12-15,1-2-7 0,0 0 10 16,-1-1-2-16,2 2-18 0,1-2 23 0,-2-1-11 16,-1 2 0-16,1-1 1 0,-1-1 5 0,2 0-3 15,0 1-6-15,-1 0-15 0,-1-2 18 0,3 0-2 16,-2-1-10-16,-1 1 3 0,2-1 4 15,-1 0 7-15,-3 0-19 0,0 0 12 0,0 0-4 16,6 0 6-16,-6 0-4 0,14-12-9 16,-10 10 14-16,0-3-11 0,-2 2-1 0,1 2 3 15,0-3 9-15,-1 2-11 0,1 1 5 16,-2-2-3-16,2 2 14 0,-1-2-10 0,-2 2-16 16,1 1 17-16,3 0 9 0,-4-2-21 15,0 2 5-15,0 0 1 0,0 2-13 0,-1-2 23 16,-2 1-2-16,2 0-15 0,0-1-3 0,-2 3 13 15,2-1-6-15,1-1-1 0,0 0-6 0,0 3 23 16,-1-2-19-16,1-1 13 0,0 3 7 16,0 1-8-16,1-3-1 0,-1 3-4 0,3-1-6 15,-2 0 7-15,1-1 4 0,2 0-1 16,-1 1 4-16,0 0-19 0,0-3 8 0,2 2 7 16,0 1-8-16,-1-1 0 0,11 4 12 15,-6-6 9-15,-1 4-22 0,1-3-3 0,-3-2 12 16,0 2 1-16,0-2 5 0,-1 0-4 0,-5 0-10 15,0 0 23-15,8 0-29 0,-8 0 6 16,6 0 21-16,-6 0-4 0,16-11-7 0,-12 6 11 16,-1 1-12-16,1-3 31 0,4-4-35 0,-2 0 25 15,-2-3-18-15,5 0 21 0,-5 2 8 0,-2 1-8 16,1 1-18-16,-2 2 7 0,-1-1-12 16,1 1 22-16,2 3-17 0,-3-1 3 0,0 1-20 15,1-1 13-15,-1 2-1 0,0-2 4 16,0 6-6-16,0 0 11 0,0 0-29 0,0 0-18 0,0 0-33 15,0-7-28-15,-11-1-40 0,8 8 11 16,-1 0-229-16,1 0-65 0,0 0 28 16,2 1 27-16,-2 1 22 0,3 0 46 0,-1-2-8 15,1 2 47-15</inkml:trace>
  <inkml:trace contextRef="#ctx0" brushRef="#br0" timeOffset="29194.25">21589 6665 722 0,'0'-17'241'0,"0"17"-29"0,0 0-15 0,0-15 7 16,26-5-14-16,-25 16-27 0,0 2-3 15,1-1 9-15,-1 0-24 0,-1-1-45 0,0 1-6 16,0 2-17-16,1 1 19 0,-1 0-39 0,0 0-1 16,2 3-3-16,-1 1-9 0,-1 0-2 15,1 3 9-15,0 1-19 0,2 10 23 0,0 0-13 16,1-1-3-16,0 2-6 0,-1-1-11 0,0 1-2 15,2 1 4-15,-3-3-22 0,2 0 6 16,-3-4-28-16,2-1-25 0,-2-2-10 0,-1-1-24 16,2 0-15-16,-1-3-46 0,2 12 12 15,-1-9-74-15,-2-9-75 0,0 0-92 0,0 8 15 16,0-8 21-16,0 0 22 0,0 6 6 0,0-6 41 16</inkml:trace>
  <inkml:trace contextRef="#ctx0" brushRef="#br0" timeOffset="29850.21">21497 6702 272 0,'-1'-9'275'0,"-4"0"-51"0,4 3-44 0,-2 1 2 16,3 0-13-16,-3 2-29 0,2-2-5 0,0 1-11 15,-2 3-7-15,1-3-33 0,2 1 11 0,0 2-29 16,-1 1 4-16,1 1-14 0,0-1-1 15,1 3 8-15,-4 1-15 0,6-1 0 0,-3 4 8 16,1-1-15-16,-1 1-22 0,6 11 6 0,-3-3 11 16,0 4 2-16,-2-3-8 0,4 3-4 15,-2-5 2-15,-2 0-14 0,-1-3 0 16,0 0 13-16,0-11 5 0,0 10-22 0,0-2 2 16,0 0-11-16,0 1 26 0,0-2-23 15,0 0 11-15,0 0-12 0,0 1 6 0,-10 3 6 16,3 3-8-16,-3-1 6 0,4-5 8 0,-1-4 3 15,1 0 0-15,-3-1-18 0,4-2 26 0,0-1-2 16,5 0-16-16,0 0 30 0,-8 0 0 16,8 0-20-16,-10 0 0 0,-11-19 24 0,12 8 6 15,3-2-39-15,0-2 10 0,3-3-6 16,-4-3 4-16,5 3 17 0,-4-4-15 0,4 2 9 16,0 1-12-16,2 5 6 0,0 0 36 0,-1 5-35 15,-1-1 9-15,2 2-4 0,-1 2-19 16,1 0 20-16,0 3-5 0,0-1-23 0,0 1-14 15,0 3 33-15,0 0-24 0,0 2 33 0,1-1-34 16,-1 5 16-16,0-3 4 0,0 3-27 16,0 1 4-16,3 1 8 0,-3 0 17 0,0 4-28 15,0 2 35-15,0 3-30 0,0 1 10 0,0 2-4 16,10 18 22-16,-9-23-29 0,-1 0 15 16,0-2-27-16,0-3 5 0,0 4 12 0,0 4 7 15,-11 17-19-15,7-17 0 0,-1-1-6 16,0 1 0-16,-6-3 50 0,4-1-47 0,-5-2 22 15,1 2-15-15,-3 0-17 0,0 0 17 16,-4-4 13-16,5 0-6 0,-5-3-15 0,4-1 32 16,-3-1-63-16,6-3 6 0,1 0-39 15,3-1-34-15,7-1-25 0,-6 0-56 0,6 0 18 16,-8 0-252-16,-3-11 12 0,11 7 30 0,-1-2 13 16,2-2 32-16,-1-1 28 0,0 0 2 15,0-5 4-15</inkml:trace>
  <inkml:trace contextRef="#ctx0" brushRef="#br0" timeOffset="30025.2">21207 6894 464 0,'2'-5'268'0,"0"-1"-29"0,0 2-5 16,0 1-46-16,0 1-17 0,1 0-19 16,-2 1-4-16,2 1-19 0,1 1-11 15,-2 2-7-15,1 1-13 0,3 0-24 0,-4 2-6 16,6 8-5-16,0 0-13 0,-2 4-34 0,1-5-33 15,-2 0-29-15,-1 0 3 0,-2-5-232 16,1 2-120-16,-3-10 73 0,0 0 23 0,0 9 3 16,0-1 12-16</inkml:trace>
  <inkml:trace contextRef="#ctx0" brushRef="#br0" timeOffset="30686.16">21057 6793 779 0,'-2'-4'304'0,"1"-1"-66"0,-1 3-5 16,-3 0-23-16,0 2-30 0,-1 0-8 0,2 2-19 16,-4-1 11-16,-7 4-18 0,15-5-34 15,-22 6-4-15,16-1-27 0,-3-2 17 0,5 3-13 16,-1-2-17-16,1 1 5 0,-2-1 2 15,4 1-28-15,2 2 9 0,0-3 6 0,0-4-40 16,0 0 8-16,12 27-21 0,-6-16 53 0,-1-3-29 16,6 3-16-16,-4-5 11 0,-2 2 8 0,2-2-3 15,-2-1-27-15,-1-1 29 0,-2-1-17 0,1 1-2 16,2 1-21-16,-3-1 15 0,0 2 0 16,0-3 17-16,1 2-38 0,-3 0 32 0,0 0-18 15,0-5-12-15,0 0 0 0,0 0-5 16,-15 24 28-16,6-18-24 0,-2-3 4 0,-5 1 16 15,3-1 20-15,0-1-30 0,2 0-9 0,2 0-14 16,0-2 42-16,9 0-32 0,-8 0 5 16,-2 0-2-16,-13-15 16 0,14 11 7 0,1-1-3 15,-1 1-4-15,6 1 13 0,-3-3-1 0,4 2-18 16,-2 0 0-16,1 1 2 0,2-1 11 0,0 1-11 16,-2 0-8-16,-2 0 11 0,4 2-8 15,0 0-4-15,1 0 16 0,0 1 3 16,0 0-37-16,0 0 25 0,0 0 28 0,0 0-2 15,0 0-18-15,-4 12-9 0,4-8-10 0,0 0 6 16,-3 2 26-16,1 1-35 0,-5 7 3 0,1-1-12 16,-4 0 21-16,-1 2 6 0,0-2-26 15,-3-1 35-15,0 1-32 0,0-2 0 0,0-1 51 16,-4-2-36-16,0-1 1 0,-1-1-3 16,2-3-1-16,-2 2 22 0,2-5-10 0,8 0-10 15,-7 0 18-15,-14-11-13 0,18 3 15 0,4-3-6 16,-1-1-13-16,3-3-10 0,-1-2 21 15,5 3-26-15,2 0 7 0,0 4-11 0,0 10-24 16,0-13-19-16,0-1-26 0,16-11-36 0,-10 18 12 16,4-6-171-16,-1 4-130 0,4 2 30 15,0 0 27-15,0 1 14 0,-3 5-3 0,-1 1 80 16,-9 0-53-16,9 0 45 0</inkml:trace>
  <inkml:trace contextRef="#ctx0" brushRef="#br0" timeOffset="30874.15">20628 7251 389 0,'0'9'351'0,"-3"-2"-49"0,2 1-15 0,0-4-47 15,1 2-30-15,0 1-17 0,-2-3-16 16,1 2-33-16,1-2-18 0,0-4 14 0,0 0-29 16,0 8-43-16,0-8-4 0,0 7-54 15,0-7-31-15,0 0-65 0,0 0 8 0,0 0-321 16,3 12 29-16,-3-13 24 0,0-1 32 0,-3-2-8 15,3 0 48-15</inkml:trace>
  <inkml:trace contextRef="#ctx0" brushRef="#br0" timeOffset="31141.12">20388 6808 896 0,'0'-4'308'16,"0"-1"-59"-16,0 1-26 0,0 0-29 0,0 2-31 15,0 1-16-15,0 1 8 0,0 0-15 16,1 2-11-16,0 3-47 0,-1 0 9 0,0 2-29 16,5 14 5-16,-2-5-13 0,1 1-10 0,2 1-21 15,-2-3-37-15,0-1-18 0,-1 1-34 16,3 3-43-16,-2-2 10 0,-4-16-212 0,0 12-41 15,0-2 26-15,0 0-58 0,0-3 23 16,0-7 13-16,0 9-7 0</inkml:trace>
  <inkml:trace contextRef="#ctx0" brushRef="#br0" timeOffset="32744.03">20230 6840 421 0,'-1'-8'338'0,"1"0"-33"0,0-1-43 0,0 2-32 16,0 1 19-16,0-1-61 0,-1 3-27 0,1-1 4 15,0 5-15-15,0 0-39 0,0 0 7 16,0-7-32-16,0 7-22 0,0-7 30 16,0 10-9-16,-2 0-37 0,4 1 10 0,-2 2-16 15,0 0-5-15,0 0 18 0,1 2-15 0,-1 2-16 16,0 2 4-16,0-1 10 0,8 22-30 0,-7-17 3 15,-1-1 8-15,3 3 4 0,-3-8-17 16,0 3 3-16,0-1 23 0,-11 20 4 0,3-12-32 16,-2-5 8-16,-5 0-8 0,0 1 0 0,-1-5 21 15,-5 0-33-15,3 3 31 0,-3-2-28 16,-2 0 19-16,-1-1-19 0,1-4 16 0,-1 1 5 16,1-8-26-16,0 5 7 0,12-5 2 0,-2 0 18 15,-3 0 3-15,-13-11-11 0,16 7 17 16,1 0-14-16,-1-6 22 0,2-1-3 0,2-4 13 15,1-3-26-15,4 2 25 0,2-2-41 16,-1 1 9-16,3 6-7 0,0-2 13 0,0-3-18 16,16-17 10-16,-8 19 14 0,3 1-33 0,0 1-8 15,3 1 14-15,1 3 9 0,-1-2-27 16,1 5 2-16,1-1 28 0,-6 5-42 0,0-1 24 16,1 2 5-16,-3 0-13 0,-8 0 3 0,8 0-4 15,-3 0-6-15,-5 0 36 0,8 0-29 16,-1 0-3-16,5 13 14 0,-10-10 15 0,1 2 2 15,-2-2-17-15,0 2 3 0,-1-2 16 16,-1 2-17-16,-2 1 13 0,0-2-14 0,-8 6 48 16,-1 1-33-16,0-4 32 0,0-3-18 0,-1 6-21 15,-3-2 10-15,2-2-2 0,0 2-7 0,-4-4 0 16,7 2 24-16,-1-3-14 0,3-1-7 16,0 1 12-16,1-1 19 0,1 0-14 0,1 1-15 15,-9 3 33-15,5-1-33 0,-3 3-12 0,-2-3 5 16,6 3-3-16,-1 2-16 0,0 1 44 15,-1 0-32-15,5 3 2 0,0 1-7 0,-3 1 11 16,2-1-1-16,2 2 1 0,-1-1 14 0,2 3 17 16,-1-2-21-16,2-3-16 0,-2 4 12 15,1-5 3-15,4 1-18 0,-2-3-7 0,2-1 44 16,-1-2-25-16,1 2-8 0,-3-3-15 16,3-2 31-16,-3 1-1 0,3 2-13 0,-2-4 4 15,2 2 24-15,-2-5-45 0,2 5 20 0,-1-3 18 16,1-3 4-16,-1 2-11 0,1-2-14 0,-1 1 13 15,-1-1-13-15,2 0-13 0,0 0 14 16,0 0-1-16,0 0 24 0,-7-13-28 0,6 4 2 16,-1 4 3-16,2-2 14 0,0-3-17 0,-1-8 2 15,-2-3-4-15,3 0 7 0,-2 2-7 16,2 2 12-16,0 4-24 0,-3-7 17 0,3 13 12 16,0-2-10-16,0-1-8 0,0-1 16 0,0 5-15 15,0 6 14-15,0-10-8 0,0 2 11 16,0 8-17-16,0-7 31 0,0 7-22 0,0-9 7 15,0 9-4-15,0-7 0 0,0 7 0 16,0 0-6-16,0-8 14 0,0 8 3 0,0 0-1 16,0-7-3-16,0 7-1 0,0 0 0 0,0-8 8 15,0 8-3-15,0-7-1 0,0 7-1 16,0 0 0-16,0-8-2 0,0 8-2 0,0 0-1 16,0-9-5-16,0 9-5 0,0 0 6 0,0 0-13 15,9-13 1-15,-9 13 1 0,0-2 4 16,0 2 2-16,2-2-1 0,-1 0 19 0,0 0-2 15,-1 1-1-15,-1 1-2 0,1-1-21 16,0-1-9-16,0 2 15 0,0 0-1 0,1 0 14 16,-1 0 4-16,1-3-2 0,-1 1-9 15,0 2-1-15,0-1 0 0,0 1-1 0,0-2 0 16,0 2-5-16,0 0-2 0,0 2 0 0,0-2 25 16,2 0 1-16,-4-2-18 0,2 2 2 15,0-2 0-15,0 4-11 0,0-2 1 0,0 2 9 16,0-2-1-16,0 1-3 0,0 0-1 0,0 0 2 15,0 4 0-15,0-4 0 0,-2 2-1 16,-1 1 4-16,-1-1-1 0,2 1 0 0,-2 0 0 16,-1-1 10-16,-12 7-2 0,7-2 0 0,-3 2-16 15,4-3 10-15,-4 0-1 0,-2-1 0 16,2 0 0-16,-1 1-2 0,4 0 8 0,2-4-16 16,-2-2 22-16,4 1-5 0,1-2-20 0,1 1 29 15,-1-1-15-15,1 0-2 0,0 1 2 0,4-1 13 16,0 0-3-16,0 0 0 0,-8 0-15 15,8 0 0-15,-7 0-28 0,7 0 2 0,-12-13 29 16,10 10 3-16,0-2-15 0,-1 2 19 16,0-3-18-16,1 3 20 0,0-4-10 0,0 1 3 15,2 0-3-15,0 6-1 0,0 0 0 16,0-9-14-16,0 1 24 0,0 8-1 0,-11-18-1 16,9 13-14-16,-2 0 4 0,0-1 0 0,0 3 0 15,-1-1-9-15,-4-4 10 0,3 3-7 16,-3 3 2-16,1 2 0 0,8 0 21 0,0 0-2 15,-7 0-3-15,1 0-22 0,-6 11-1 0,7-8 1 16,-3 10-18-16,1-3 2 0,0-2 32 16,3 0-11-16,3 0 0 0,-2 1 0 0,2-2 14 15,-4 8-8-15,5-4-1 0,-3-1-18 16,2-2 1-16,-2 1 32 0,3-1-7 0,0 0-4 16,0-4-8-16,0 3 0 0,-1-1-2 0,1-1 0 15,-1 2 2-15,-1 1 4 0,1-2 16 0,-5 10-1 16,0-3-3-16,-4 0-5 0,1-1-6 15,-1-1 0-15,-4 1-9 0,0-2 1 0,-4-1 19 16,2 1-1-16,-4-2-26 0,-3-5 2 16,1 1 1-16,0 2-59 0,0-2-17 0,0-1-24 15,-2-3-45-15,11 0-84 0,-6 0 23 0,2 0 18 16,-20-16 19-16,26 9 17 0,2-4 14 0,1-2 15 16,6 0-319-16,2 0 32 0,0 6 40 15,12-15 75-15,-5 2-12 0,9 2 12 0</inkml:trace>
  <inkml:trace contextRef="#ctx0" brushRef="#br0" timeOffset="33051.01">19785 6255 991 0,'8'-14'372'0,"-2"2"-41"16,0 0-42-16,-5 7-3 0,1-1-36 0,-2 2-28 15,0 3-37-15,3 2-19 0,0-1-29 16,-2 3-15-16,0 4-13 0,0 0-13 0,2 15-12 16,-2 3-5-16,-1-1-9 0,0-9-7 0,0 4-7 15,0 8 13-15,0-1-7 0,0 1-6 16,0 1-6-16,0-2-63 0,0 1-24 0,10 24-57 15,-8-31-51-15,-1 0-71 0,0-3 19 16,1-6 18-16,-2-1 16 0,0-4-260 0,1 0 18 16,0-3 18-16,0 0 49 0,1-2 24 0,-1-1 32 15,2 0-2-15,-2 0-22 0</inkml:trace>
  <inkml:trace contextRef="#ctx0" brushRef="#br0" timeOffset="33235.01">19970 6334 272 0,'3'-4'382'15,"1"1"-89"-15,0 0-45 0,-2 2-14 0,4 0-45 16,-2 1-15-16,-1 0-31 0,3 1-51 0,-3 0-53 16,1 2-66-16,4 9 2 0,-1 1-231 15,-1 5 19-15,-5 2 19 0,-1-9-80 16,0 7 9-16,-13 33 12 0</inkml:trace>
  <inkml:trace contextRef="#ctx0" brushRef="#br0" timeOffset="33468.99">19507 7621 443 0,'-11'10'380'0,"0"-5"-20"0,3 0-68 16,-1-1-66-16,5-2-10 0,-3 2 3 0,-10 1-54 15,0-2-23-15,-2 1-33 0,-2-2-13 0,0 2-35 16,-3-3-66-16,-2 2-92 0,16-3 11 16,-8 0-295-16,-1 0 42 0,-3 0 2 0,-1 0 41 15,2 0 24-15,-24-19-36 0</inkml:trace>
  <inkml:trace contextRef="#ctx0" brushRef="#br0" timeOffset="33936.96">18499 6835 738 0,'0'-10'268'0,"0"2"-18"0,0-1-36 0,1 2 4 15,1 0-20-15,-1 2-23 0,-1-2 1 16,0 7-3-16,0 0 15 0,0-7-57 0,0 7 11 16,0-7-32-16,0 7 2 0,0-8-1 0,0 8-42 15,0 0 40-15,1-11-21 0,-2 15-18 16,1-3 11-16,3 5 5 0,-3 0-11 0,1 0-7 16,0 2-7-16,-3 14-2 0,2-12-6 0,0 7-13 15,0 4-19-15,0 0-2 0,11 26 30 16,-10-26-6-16,2-1-28 0,3 3-20 0,-6 0-1 15,0 0-20-15,0-2-25 0,1-2-31 0,-1-5-16 16,0-5-18-16,0-1-51 0,0 0 15 16,0 0-119-16,0-1-102 0,0-7-35 0,0 9 39 15,0-9 18-15,0 7-6 0,0-7 26 16,0 0 44-16,0 8 1 0</inkml:trace>
  <inkml:trace contextRef="#ctx0" brushRef="#br0" timeOffset="34210.94">18672 7138 397 0,'1'0'319'15,"3"-2"-48"-15,0 2-5 0,-2-2-36 0,1 0-25 16,-2 2-2-16,2 0 2 0,-2 0-26 16,0 0-12-16,1 0 3 0,-2 0 0 0,0 0-38 15,0-1-5-15,-2 2-13 0,-2-1 0 0,0 2 3 16,-3-2-22-16,2 2-5 0,-12 1-10 0,7-3-9 15,-3 0-8-15,-21 4-6 0,15-1 2 0,-1-3-9 16,0 0-6-16,-1 1-34 0,1-1-23 16,1 2-22-16,11-2-2 0,-3 0-46 0,-2 0-38 15,-1 0-29-15,1 0-48 0,3 0 16 16,0 0-238-16,-6-11 25 0,10 9 38 0,2 0 9 16,-1-1-3-16,1 0 46 0,3 0 19 0,-1-1 36 15</inkml:trace>
  <inkml:trace contextRef="#ctx0" brushRef="#br0" timeOffset="34482.93">18613 6712 958 0,'0'-3'287'0,"3"1"-39"0,-3-1-17 16,0 3 0-16,-3-2-42 0,-1 4-31 0,-2-2-5 15,-12 3-10-15,1 2-43 0,-2 1-3 0,-3 1 2 16,-2 0-7-16,-2 1-43 0,2 0-56 0,-4-1-86 16,6-2 10-16,-3 3-293 0,0-1-18 15,2 0 36-15,4-1 42 0,-3-1 33 0,5-3-16 16,5 0 5-16</inkml:trace>
  <inkml:trace contextRef="#ctx0" brushRef="#br0" timeOffset="45954.24">15982 7197 634 0,'0'0'257'0,"0"0"-39"16,0 0-3-16,0 0 9 0,0 14-35 0,13-14-16 16,-13 0-9-16,0 0 8 0,0 0-18 15,0 0-6-15,0 0-29 0,0 0 20 0,0 0-32 16,0 0-1-16,0 0-12 0,-11 17 22 0,8-19-11 15,-1 1-14-15,-1 0-25 0,-3-2 11 16,3 2-7-16,-7-8-22 0,2 2 17 0,4 1-27 16,-1-6 27-16,1 4-22 0,3 1-24 0,2 1 13 15,1-1-27-15,0 7 1 0,0 0-3 16,0-9 30-16,0 9-16 0,10-17 3 0,-4 13-8 16,-3 1-7-16,1-1 9 0,11-4 7 0,-6 4-16 15,2-2 1-15,-5 3 14 0,2 2-15 16,-1-1-10-16,1 2-5 0,-8 0 19 0,0 0-5 15,9 0-6-15,-3 0 30 0,-6 0-6 0,13 13-47 16,-9-10 2-16,-2 4 14 0,0 0 13 0,-2-2-20 16,-2 2 40-16,2 1-27 0,-10 18-2 15,1-13 0-15,-1 3 7 0,0-7-8 0,2 4 15 16,-1-5-6-16,2 3 3 0,-9 0-4 0,3-1 25 16,-2-3-41-16,2 1 8 0,-1-1 11 15,3-1 4-15,0-3 12 0,1-1-8 0,1 1-1 16,9-3 7-16,-9 0 2 0,2 0-4 0,0 0-2 15,-4 0 13-15,-3 0-3 16,-7-15-1-16,7 8 2 0,3-4-2 0,0 5-2 16,4-1 6-16,-5-4-1 0,3-4-3 0,-2 2 11 15,3 2-19-15,2-1 21 0,-1-5-5 16,-3 2 9-16,6 0-12 0,-3-2-1 0,0-2-18 16,-1-1-4-16,2-1 29 0,0 3-25 0,-1 1 18 15,5-1-3-15,-3 2-15 0,-1 2 10 16,2 4 4-16,0 0 1 0,0 1-13 0,1 1 11 15,1 5-8-15,-1-1 3 0,1-1 6 0,0 1 1 16,1 1-8-16,0-1-5 0,-3 1-12 16,4 0 8-16,-1 1 5 0,1 2-12 0,-1 0-3 15,1 0-2-15,2 1-5 0,-2 3 9 0,0-1 18 16,0 1-13-16,0 3 1 0,1 0-13 0,4 14 5 16,-5-11 5-16,4 19 4 0,-4-18-26 15,0 4 16-15,0 2-2 0,0 0-5 0,0 1-12 16,0-2 25-16,0-2 2 0,0 2-28 15,0-5 30-15,0 0-14 0,0-3 14 0,0 0-19 16,0 1 30-16,0-3-23 0,-6 7 4 16,2-9-8-16,0 2 0 0,0-3 8 0,-2 1 19 15,1-3-14-15,-2 2-7 0,1-2 1 16,0-1 14-16,6 0-11 0,-7 0-6 0,1 0 9 16,-5 0 4-16,0 0-6 0,-12-12-2 0,15 7 10 15,2 2-10-15,-2-1 2 0,3-1 0 0,2 3 0 16,-1-3 9-16,-1 1-4 0,1 2-4 15,1-2-16-15,-1 0 18 0,0 1-3 0,1 1 0 16,0-2-13-16,-1 3-2 0,3-4 20 16,-3 4-4-16,3-1 3 0,-2 1-28 0,3-2 17 15,-2 0 7-15,0 3-11 0,1-1 22 16,-3 1-17-16,4-1-1 0,-1 1 12 0,1 0-15 16,0 0 9-16,0 0-5 0,0 0-6 0,-1 4 4 15,1-1 5-15,1-2 0 0,-1 2-2 16,1-1-11-16,-1 2 10 0,2-2 6 0,-2 1 18 0,1 1-21 15,-1-3-19-15,0 3-4 0,0 2 24 16,-1-3 17-16,1 3-10 0,-2-3-12 16,2-3 5-16,0 0-17 0,0 13-7 15,-12 8 31-15,6-13-7 0,1 1 17 0,-4 1-5 16,-3 1-15-16,0-2 7 0,-3 0-6 0,-3-1 10 16,3 0-7-16,4-4 4 0,-5 2-15 0,0-2 17 15,-2 0-29-15,3-2 31 0,0-1 5 0,15-1-24 16,-12 0 8-16,-3 0 16 0,-2 0-3 15,-13-15-6-15,13 11-21 0,4-5 31 0,0 2-6 16,3 2-7-16,-1-3 10 0,2-5-10 16,-1 2-1-16,3 0-5 0,1 1-9 0,3 0 3 15,2 1 8-15,-2-1 5 0,3 2-19 16,0-1 12-16,0 9-16 0,0-8 32 0,0-4-5 16,12-15 8-16,-8 17-12 0,2-8 0 15,-1 10 5-15,3-1-6 0,-2 4-9 0,-1 1-7 16,13-3 17-16,-9 1 9 0,-4 6-17 0,2-3 6 15,0 2-18-15,-3 1 7 0,-4 0 14 16,0 0-14-16,7 0 6 0,-7 0 9 0,9 0-22 16,4 14 23-16,-7-11-13 0,5 8 5 0,-3-3-26 15,2 3 27-15,-5-1-4 0,2-2-14 16,-5 1 7-16,2-1 14 0,-4-1-10 0,0-7-20 16,0 7 25-16,0 4 6 0,-17 16-4 0,6-14 4 15,-2 1-19-15,-2-1 23 0,-2-4 1 0,-2 4-4 16,4-2 1-16,-6-4-18 0,3 1 6 15,-5-1 5-15,2-1-2 0,-2-3-16 0,2-1 30 16,-2 0-9-16,1-2-2 0,12 0 10 0,-4 0-22 16,-5 0 21-16,-16-14-4 0,16 6 2 15,2-1 4-15,2 2-8 0,1-1-5 0,0-3 5 16,2 0-24-16,1-2 27 0,2-1-6 0,0-1 3 16,3 0-10-16,-2 1-20 0,3-4 33 15,2 1 2-15,2 2-7 0,1 7 1 0,0-5-6 16,0-1 2-16,0-3 11 0,17-14-23 0,-11 21 14 15,3-4-20-15,0 3 16 0,1 0 7 16,1 1 1-16,-2 4-10 0,1 0-6 0,-1 4-1 16,4-2 1-16,-1 2 2 0,-3-2-5 0,-9 4-1 15,8 0 3-15,-1 0-1 0,1 0 3 16,5 14 0-16,1-3 1 0,-9 0 2 0,2-4 0 16,-5 3 2-16,2 7-1 0,-3-4 3 0,1 0-4 15,-2-6-1-15,-13 17 4 0,4-6-1 16,-1 0-1-16,-2 0-14 0,-2-3 4 0,-1-1 0 15,-1-2-30-15,-2 3 21 0,-1-6-26 0,0 2 6 16,-1-2-29-16,-2-2-14 0,0-2-8 16,2 1-19-16,-2-6-18 0,3 2-21 0,6-2-48 15,0 0 19-15,0 0-93 0,3 0-65 0,-4 0-77 16,-8-15 72-16,12 5 22 0,3 2 26 0,0-1 17 16,6-2-64-16,-3-5 5 0</inkml:trace>
  <inkml:trace contextRef="#ctx0" brushRef="#br0" timeOffset="46212.2299">14653 6708 519 0,'6'-10'369'0,"-5"1"-33"16,3 2-54-16,-3 1 24 0,3 2-72 0,-4 0-19 16,0 1-20-16,0-1-20 0,3 3-49 15,-3-1 3-15,0 2 0 0,1 4-25 0,0 0 2 16,1 1-17-16,1 2 0 0,2 11-17 0,-1 3-15 15,1-1-7-15,2 1-6 0,1-1-13 0,1 2-23 16,3 0-7-16,2-3-25 0,0-1-13 16,-1 0-32-16,0-2-47 0,0-1-8 0,3 0-38 15,3-3 12-15,-3 0-203 0,0 2-43 16,0-3 21-16,-1-1 4 0,0-5 65 0,-1-2 20 16,-2-3-61-16</inkml:trace>
  <inkml:trace contextRef="#ctx0" brushRef="#br0" timeOffset="46427.25">15339 6661 539 0,'1'-5'361'0,"0"2"-34"0,2-2-44 0,-2 2 31 15,-1 0-75-15,0-1-11 0,-2 3-26 0,-1 0-24 16,1-2-34-16,-2 0-13 0,0 2-14 15,-3 1-14-15,-1 0-56 0,-12 0-39 0,9 0-35 16,-2 0-49-16,-5 0-59 0,4 0 15 16,-4 0-214-16,0 0-34 0,-11 11 26 0,16-9 22 15,4-1-16-15,3-1 16 0,-1 2 9 0</inkml:trace>
  <inkml:trace contextRef="#ctx0" brushRef="#br0" timeOffset="46593.2">14992 6726 795 0,'-10'6'260'0,"-3"1"-28"0,-1-2 9 16,-2 2-40-16,3-1-13 0,-4-1 13 0,3-1-23 16,-2 1-51-16,3-3-23 0,0 1 0 0,3-1-14 15,-7-1-36-15,-1 2-67 0,3-2-51 16,15-1 6-16,-13 0-305 0,4 0 5 0,-2 0 26 16,2 0 21-16,1 0-6 0,-1 0 22 15,-2 0-12-15</inkml:trace>
  <inkml:trace contextRef="#ctx0" brushRef="#br0" timeOffset="46848.18">14386 6742 413 0,'-5'-2'404'0,"3"1"-88"0,-2 1-52 16,0 0-32-16,-1 0-22 0,4-2-27 0,-2 2-18 15,2 2 8-15,0-1-31 0,1 2-19 16,0 1-21-16,1 0 9 0,1 2-38 0,6 10 20 16,0 0-18-16,-1-1-28 0,1-1 14 15,3 1-23-15,0 2-31 0,-4 3-21 0,4-4-30 16,-5-2-52-16,3 4-26 0,-3 0 12 0,-1 2-233 16,0-4-42-16,-5 1 24 0,0-3-11 15,0-14 89-15,0 9-17 0,0 4 18 0</inkml:trace>
  <inkml:trace contextRef="#ctx0" brushRef="#br0" timeOffset="47311.1599">14251 6887 607 0,'-9'-13'290'0,"4"3"-44"0,2 1-17 0,2 4-6 16,-2-1-41-16,2 3-19 0,1-1-8 15,-1 3-36-15,2 1-6 0,-1 1-21 0,1 2 8 16,1 0 13-16,-1 0-38 0,2 3-1 0,0-3-10 16,0 3 4-16,7 10-10 0,-1-1 8 0,-3 0-33 15,6 3-4-15,-3 0 1 0,0-4 4 16,0 3 5-16,-2-1-20 0,0 1 2 0,-6-5 14 16,-1-12-27-16,0 11 3 0,0-2 3 0,-9 8-1 15,-1 1-13-15,1-3 6 0,-3-2 12 16,1-1 1-16,-2-1 16 0,-1-4-15 0,1 3-8 15,-1-5 5-15,2-2 0 0,0 2 37 16,3-5-18-16,-1 1-8 0,10-1 4 0,-13 0-16 16,-5 0 34-16,-14-18 22 0,15 1-40 15,4 6 29-15,1-2-15 0,-6-6-2 0,4-1 8 16,1 2-5-16,3-4 25 0,0 3-13 0,1-2 6 16,2 2-36-16,5-1 15 0,-1 0 5 15,3 1 6-15,0 8-13 0,0-2-22 0,12-17-2 16,-3 13-15-16,0 3 1 0,0 5-24 0,2-2-45 15,-1 2-9-15,3 2-25 0,0 3-14 16,-1 0-27-16,4-1-36 0,-6 4-14 0,-10 1 17 16,9 0-95-16,-1 0-87 0,-2 0-57 0,5 13 40 15,-9-9 15-15,1 2 24 0,-2 0 23 16,2 0 8-16,-3 2 6 0</inkml:trace>
  <inkml:trace contextRef="#ctx0" brushRef="#br0" timeOffset="47610.14">14063 6985 412 0,'-13'14'264'0,"-1"-3"-7"15,4 1-38-15,-4 1 5 0,1-2-17 16,-1 1-21-16,-2 1 2 0,4-2-11 0,-1 3-23 16,2 0-41-16,-1 1 26 0,-1 0-41 0,2 2-10 15,2 2 14-15,2 0-41 0,-2-1-4 16,2 0 17-16,2 0-12 0,-1-1-4 0,1 1-5 16,3-5-4-16,2 0-8 0,-2-3 1 15,2 0 11-15,-1-1-14 0,-1 0-7 0,2-3 20 16,-1 1-14-16,-1 0-16 0,-4 7 29 15,-1 3-36-15,-2-3 31 0,-1-2-14 0,-1-1 16 16,-2-2-24-16,-1 0-5 0,-5-2-9 0,-1 2 4 16,4-5-18-16,2 0-31 0,-4-3-24 15,0 1-33-15,8-2-27 0,-6 0-61 0,1 0 19 16,-23-14-291-16,15 7 23 0,2-1 57 16,-1-2 32-16,1 0 23 0,3-2 20 0,-3-2 9 15,4 3 16-15</inkml:trace>
  <inkml:trace contextRef="#ctx0" brushRef="#br0" timeOffset="47940.1199">13438 7100 262 0,'0'-6'400'0,"1"1"-47"0,-1-1-72 0,0 2-21 15,0-1-2-15,-1-1-18 0,1 2-51 16,-3 1-30-16,1-1-6 0,-2 1-13 0,-1 0-22 15,-1 1 2-15,-1 2-4 0,1 2-19 16,-2 0-15-16,3-1-10 0,-11 9 19 0,0 0-28 16,2-1-25-16,2 7-3 0,2-2 28 0,2 2-9 15,3 2-28-15,3-1 18 0,0-1-28 0,2-16 27 16,0 15-16-16,0 0-2 0,18 14 0 16,-8-18 16-16,2-2-19 0,3-1 9 0,-3-6-5 15,0-2-21-15,5 2-7 0,-7-2 1 16,3 0 30-16,15-14-14 0,-12 5-24 0,-4-2-27 15,0-1-15-15,-3-2-29 0,-2 5-26 16,1-4-67-16,-4 3 17 0,-1-1-110 0,-3 11-109 16,0-10-32-16,0 1 41 0,0-1-4 0,0 2 43 15,-15-20 6-15,7 7 27 0,0 3 1 16</inkml:trace>
  <inkml:trace contextRef="#ctx0" brushRef="#br0" timeOffset="48090.11">13449 6921 470 0,'-2'-4'336'0,"-3"2"-44"0,1-1-45 0,1 1-15 0,-2 0-33 16,-1 1-12-16,0 1-33 0,-2 0-7 15,-1 0-36-15,-4 0-2 0,-5 0-53 0,-19 12-61 16,14-8-61-16,1 2 7 0,-2-2-282 16,-1 2 25-16,-3 0 23 0,-1-1-36 0,0 1 32 0,-2 1 9 15</inkml:trace>
  <inkml:trace contextRef="#ctx0" brushRef="#br0" timeOffset="48997.06">11855 7204 662 0,'-4'-4'282'0,"3"1"-31"0,-1-1-6 0,0 2-29 15,-1-2 2-15,2 3-29 0,1-1-9 16,-4 0-37-16,4-2 12 0,-2 2-33 0,2 1-24 16,0 0 14-16,1 1-17 0,0 0-16 15,4 1 8-15,-2-1-29 0,1 3 4 0,1-1 11 16,8 10 10-16,2-4-21 0,-2 3-10 0,1 0 0 16,1 0-21-16,-2 4 7 0,2-3-13 0,-1 3 9 15,-1-1 6-15,1-1-17 0,-2-1 17 16,-2 0-12-16,1 5-20 0,1-6 18 0,-4 2-2 15,-1-2-18-15,1-1-1 0,-4-3 3 16,0-2 0-16,0 1-1 0,-1-2-19 0,-3 0 17 16,3-3 2-16,-2 2-1 0,2 0 14 0,-1-1 17 15,-2-1-6-15,3 0 3 0,-3-1-5 16,0 0-2-16,0 0 3 0,0 0-9 0,6-11 8 16,-2 4-13-16,-3 2-6 0,2-2 13 0,2-10-12 15,-4-2 6-15,2 1-24 0,-3 1 29 16,0 4-21-16,1-6 2 0,-1 2 0 0,0 3 1 15,3-5-3-15,-3 6-2 0,0 4-2 16,0 9 6-16,0 0 4 0,0-10 0 0,0 3-1 16,0 7 6-16,0-8-2 0,0 8 0 0,0 0 1 15,0 0-34-15,0 0 24 0,2-9 7 16,2 10-6-16,-3 4-1 0,1-2 14 0,1 4-1 16,-1-5-19-16,5 14 6 0,1-4-2 0,2 5-23 15,-1-2 15-15,0-1 20 0,3 0-2 16,-1 1-1-16,-2-2-1 0,5 0 1 0,-2 0-3 15,3 0 1-15,-7-5-9 0,3 2 7 0,3-1-1 16,0 0 1-16,-3-4-19 0,-2 1 2 16,-2-4 0-16,0 2 3 0,1-2 0 0,-4-2-3 15,3 0 23-15,-2 1 1 0,0 1-19 16,-5-2 1-16,0 0 36 0,0 0-17 0,8 0 1 16,-8 0-6-16,16-12 0 0,-13 7 38 15,1 1-3-15,-2-3-18 0,0 0 10 0,5-8-8 16,-6-2 0-16,-1 2 5 0,0-5-3 0,0 9-16 15,0-7 9-15,0-1-2 0,-12-22-31 16,5 19 1-16,5 2 27 0,0 1 1 0,0 7-19 16,-1 1 27-16,1 2-27 0,0 4-12 0,-1-1 2 15,0 4-19-15,2 2-61 0,-4 0-43 16,-2 2-51-16,1-2 17 0,-17 17-310 0,10-7 4 16,0-2 37-16,7 0 33 0,2-4 28 0,2 1 26 15,2-5 33-15,0 0 40 0,0 0 3 16,12 13 8-16</inkml:trace>
  <inkml:trace contextRef="#ctx0" brushRef="#br0" timeOffset="51150.93">16805 6779 222 0,'0'0'193'0,"0"14"15"15,0-14-36-15,12 31-75 0,-14-12 57 0,2-8-70 16,0 6 26-16,0 5-13 0,0 3-31 16,0 0-16-16,0 3 36 0,0 1-8 0,0 1-42 15,0 4 29-15,0-1-17 0,0 1 3 0,0 2-5 16,-7 3-19-16,7 1 2 0,0 0-26 16,-10 46 25-16,10-63 14 0,0 8-45 0,0 6 33 15,0 5 14-15,0-2-34 0,0 3 6 16,14 43 0-16,-11-42 8 0,0 2-2 0,1 0-6 15,1 1-2-15,-2-1-2 0,3 1 11 0,-5 1-2 16,2 3-1-16,1-2-17 0,1-2-1 16,-3 6 27-16,5-6-17 0,-2 1-14 0,2-2 14 15,4-1 19-15,1-1 5 0,-1 1-26 0,0-3 10 16,4-1 0-16,-2 4 5 0,1-2-4 16,-1 2-9-16,0-8 6 0,1 5-5 0,-1-1 8 15,3-2-9-15,-4 0 3 0,1 0-11 0,-2 0 4 16,1-1 6-16,-1-3-22 0,1 1 6 15,-3-1 22-15,1 0-16 0,-1 3-14 0,1 0 27 16,3-1-9-16,-2 2-13 0,2 1-5 16,-1 5 32-16,2 6 23 0,-3 3-3 0,1 2-15 15,0-2-4-15,-3 2 19 0,0-1-17 0,3 0 1 16,-3 0-15-16,-4 2 9 0,3 3-2 0,-1-4-2 16,2-2 1-16,-2 2-12 0,-2-5 7 15,4 2 2-15,-3-2 11 0,2-2-18 0,1 0-3 16,1-1-3-16,-1-3-5 0,0 7 8 15,5-3-1-15,-5-2 3 0,0 4 2 0,1-3-10 16,3 2 10-16,-3-3-2 0,1 0 6 0,0 2-12 16,-1 0 10-16,1-2-7 0,-3 0 10 0,0 0-5 15,5 2-18-15,-6-3 28 0,2 1-18 16,-1 3 14-16,1-1-12 0,-1 0 6 16,1 0-3-16,-2-1-1 0,3 0-4 0,-1 1-1 15,-1-2 5-15,3 0-6 0,0 1-3 0,0-1-4 16,1-1 16-16,-5-3-7 0,0-1-6 15,6-3 15-15,1-1-19 0,-4 0 10 0,4-3-3 16,-4 0-9-16,4-1 1 0,-4 4 11 16,1-4 6-16,-1 0 8 0,0 1-20 0,0 1-2 15,2 1 15-15,2 3-8 0,-6 1 3 0,3-2-2 16,-1 1-12-16,2 1 14 0,-2-1-22 0,0 3 19 16,-3-4-18-16,3 1 29 0,-1 2-18 15,0-1 1-15,1 1 1 0,-1-2 2 0,0 2 10 16,0 0-8-16,0-1 2 0,0 1-1 15,0 1-4-15,1-2 5 0,-1 0 12 0,-1 1-18 16,-1-1 2-16,3 1 7 0,-2-2 8 0,3 4-6 16,-4-2 0-16,2 0-13 0,-3 0 12 15,1 1-8-15,0 0-6 0,-1 0 1 0,-3 2 11 16,0 0-1-16,-2-1-9 0,1 1-9 16,-2-22 18-16,0 13-15 0,0 6 17 0,0 5 0 15,-12 46 3-15,9-45-11 0,1-3-5 16,-3-2 1-16,1 2 8 0,0-1 4 0,3-2-1 15,-3-2-7-15,3-1 7 0,-2 2-17 0,3-22 7 16,0 10 10-16,0 6-8 0,0 2 14 16,0 1-6-16,0 2 1 0,0 2 4 0,-11 41 9 15,10-41-19-15,-2 2 3 0,2-2 6 0,-2 3-12 16,3-4 6-16,-2 4-6 0,-1-2 18 0,3 3 0 16,-1-2-19-16,-1 1-5 0,1 1 8 15,-2-2-6-15,2-2 6 0,1-20 16 0,0 11-12 16,0 5 9-16,0 4-21 0,0-1 19 15,0 4-12-15,0 1-9 0,-11 47 6 0,11-46 17 16,-4 0-8-16,-1 1 8 0,4 1-18 0,-2-1 10 16,-1 1-1-16,-1-1 0 0,2 1 4 0,0 1-8 15,-1 0-9-15,0-1-7 0,0 2-2 16,2 0 15-16,-4-2-14 0,3 1-4 0,-3 0 7 16,0-3 1-16,1 3-7 0,-3 0-2 15,3-1 0-15,-4 1 19 0,2 0-25 0,-2 2-1 16,1-3 2-16,-6 3-11 0,5-1-44 0,0 1-7 15,4-3 9-15,-3 2-27 0,-1 0-70 0,0-8-51 16,-3 3-45-16,6-4-47 0,-3-2 18 16,3-1-42-16</inkml:trace>
  <inkml:trace contextRef="#ctx0" brushRef="#br0" timeOffset="53000.82">17479 8302 568 0,'0'0'258'0,"0"0"-31"0,0 0-36 0,0 0-2 16,0-15-18-16,0 15-31 0,-14 0-8 15,14 0-18-15,0 0 3 0,0 0-13 0,0 0 8 16,0 0 0-16,0 0-28 0,0 0 6 0,0 0-8 15,0 0-7-15,0 0 6 0,0 0-18 0,8 17 22 16,-1-4-19-16,1-3-24 0,0 4-3 16,-5-2-13-16,4 3 13 0,-2 1-7 15,-4-3-5-15,4 4 15 0,-3-4-27 0,-1 0-4 16,-1-3 7-16,0-1 25 0,0-9-14 0,0 9-24 16,0-1 6-16,0-1-3 0,0-2-8 15,0-5 7-15,0 9 14 0,0-9 7 0,0 8 25 16,0-8-25-16,0 10-1 0,0-10 5 0,0 0 5 15,-10 12-13-15,10-12 26 0,-3-1-41 16,3-2-12-16,0 0 16 0,0-2 23 0,0-3-2 16,3 0-32-16,2-10 8 0,-5 9 6 0,6-20 4 15,2 10-36-15,0 3 18 0,-2-1-20 16,0-4 14-16,5 8 1 0,0-3 6 16,-2 4 7-16,0 0-14 0,0 6-1 0,-4-3 12 15,3 5 15-15,-6 0-20 0,5 3 1 0,-3-3 21 16,1 4-17-16,0 0-6 0,0 0-11 0,-5 0 2 15,0 0 19-15,5 0-14 0,-5 0 1 16,23 20-8-16,-14-10 18 0,-4-2-18 0,-1 0 18 16,-2 1-18-16,5 6 18 0,-6-4 1 0,3-1-20 15,-4 1 4-15,0-11 24 0,0 7-31 16,0 0 23-16,0 2-14 0,0-2 13 0,0-7 1 16,-18 25 13-16,12-17-28 0,3-1 2 0,0 0-8 15,1-3 26-15,-1 0-16 0,-2-3 27 16,4 1-14-16,0-2 8 0,1 0-23 0,-2-2 17 15,2 1-25-15,0-3 5 0,0 0 1 0,2-2-13 16,-2 2 31-16,10-10-28 0,-5 2 15 16,0 2 8-16,3-8 26 0,2 5-1 0,-2-2-39 15,1 4-1-15,1-3-11 0,0 3 6 0,0 1 9 16,1 0 29-16,-3 2-21 0,-2 2-14 16,-1 2 38-16,0 0-9 0,-1 0-10 0,2 3-14 15,-3-3-10-15,2 4 15 0,-1 0-10 0,-4 0 0 16,0 0-1-16,6 0 8 0,-6 0-15 15,23 22 40-15,-10-10-34 0,-4 4-2 0,-2 0 4 16,0-1 2-16,-2 2 3 0,-1 0 23 16,0 0-23-16,1-1 9 0,-4-5-9 0,3 7 4 15,-3-5 1-15,-1-13 4 0,0 9-34 16,0 0 22-16,0-2-40 0,0-7-29 0,0 10-26 16,0-10-37-16,0 6-22 0,0-6 15 0,0 7-186 15,0-7-71-15,0 7 35 0,0-7-26 16,0 0 69-16,9 15 23 0,-9-14 15 0,4 0 12 15</inkml:trace>
  <inkml:trace contextRef="#ctx0" brushRef="#br0" timeOffset="53366.8">18103 8448 283 0,'1'0'309'16,"-1"-2"-49"-16,1 2-51 0,1 0-7 0,-1 0-17 16,-1 2-15-16,0 0-30 0,0-1 9 15,0 3-20-15,0-1 0 0,0 0 7 0,-1 2-25 16,1-1 21-16,0 2-4 0,0-1-29 0,0 1-9 16,0 1 3-16,0-2-27 0,0-5 44 15,0 16-48-15,0-4 17 0,0 2-12 0,0-3 7 16,0 0-22-16,0 0 49 0,0-1-37 15,10 7-7-15,-9-10-30 0,2 14 15 0,-1-8 21 16,2-4-21-16,-4 1-15 0,0-2 26 0,3-4-8 16,-2 3-3-16,1-1-39 0,0-1 15 0,-1 0-8 15,2-1-12-15,-3 1 28 0,0-1-71 16,1 2-20-16,-1-3-13 0,3 1-32 0,-3 0-17 16,0-1-22-16,2 0 14 0,-1 0-156 15,-1-2-56-15,2 0-46 0,-1 4 9 0,2-4 39 16,-2 0 26-16,0 1 20 0,3-1 11 15,-3 0 9-15</inkml:trace>
  <inkml:trace contextRef="#ctx0" brushRef="#br0" timeOffset="53667.78">18245 8748 461 0,'0'0'327'0,"3"-1"-9"0,0 1-30 15,-3 1-49-15,1-1-15 0,1 0-7 0,-1 0-29 16,0 0 0-16,1-1-10 0,-1 2 6 16,-1-2-19-16,0 2-13 0,-1-1-32 0,-2 0-14 15,2 1 14-15,-3-2-1 0,-4 1-11 0,4 0-12 16,-2 0-10-16,0 0-9 0,-4 0-8 16,0 0-7-16,-2 0-6 0,-5 0-5 0,0 0-23 15,3 0-1-15,-2 0-2 0,-2 0-4 16,2 0-62-16,0 0 6 0,3 0-57 0,0 0-29 15,3 0-24-15,1 0-18 0,-1 0-29 0,4 0 18 16,6 0-211-16,-7 0 2 0,7 0 27 16,-10-12 26-16,10 11-1 0,1-2 3 0,0 0 23 15,2 1-19-15</inkml:trace>
  <inkml:trace contextRef="#ctx0" brushRef="#br0" timeOffset="53961.75">18264 8462 722 0,'0'-3'258'0,"0"-1"-38"0,0 0-3 15,0 1-29-15,0-1-14 0,-1 0 8 0,-1 1-28 16,1 0-12-16,-1 1-5 0,-1-2-17 0,-1 3-18 15,-2-3 0-15,-1 3-8 0,1 0 3 16,-13 1-10-16,3-2-1 0,7 2-7 16,-7 0-13-16,-2 0-44 0,-3 0-15 0,-24 13-38 15,21-8-48-15,3 1-29 0,3 1 10 0,-4-5-190 16,6 3-79-16,6-3-4 0,4 1 24 16,-1 1 27-16,1-1 18 0,4 0 14 0,2-1-12 15</inkml:trace>
  <inkml:trace contextRef="#ctx0" brushRef="#br0" timeOffset="54609.78">18807 8476 431 0,'0'0'238'0,"3"0"-60"15,-1 0-7-15,2 1-14 0,-2-1 8 0,-1 0-41 16,3 0 10-16,-2 0-17 0,0 0 1 15,-1 2-7-15,0-4-3 0,0 4-11 0,2-2 11 16,-2-2-3-16,0 2-12 0,-1 2 11 16,2-2-5-16,-1 0-31 0,-1 1 18 0,-1-1-16 15,-1 0-17-15,0 1-3 0,-3 1 8 0,0-2-12 16,0 0 5-16,-2 2-5 0,-1-1 6 16,-9 1-24-16,-1 2-5 0,0 0 22 0,1-2-25 15,4-1 17-15,-3 4-33 0,3-4 9 0,-5 3 29 16,9-1-19-16,0-1 5 0,-2-1-14 15,3-1 18-15,-1 1-35 0,4-1 4 0,-4 2-10 16,5-1 32-16,-2 0-27 0,6-1 1 0,0 0-17 16,-9 0 3-16,2 0 2 0,7 0-23 15,-8 0-25-15,8 0-26 0,-8 0-36 0,8 0 11 16,0 0-167-16,0 0-99 0,0 0-2 16,0 0 24-16,-12-8 46 0,15 6 22 0,-2 1 15 15,4 1 9-15</inkml:trace>
  <inkml:trace contextRef="#ctx0" brushRef="#br0" timeOffset="54870.71">18783 8602 541 0,'-1'3'263'0,"-2"-1"-44"0,2-1-26 0,-2 2-1 16,1 0-35-16,-3-2 1 0,0 0-21 15,-1 1-23-15,0 0 1 0,-8 4 1 0,1 0-28 16,-3-5 2-16,0 3-13 0,-3 1-22 16,1-2-11-16,-2-1-7 0,1 2-29 0,3-2-32 15,1-1-40-15,5 1 7 0,-2 0-230 0,7 0-77 16,-3-2 24-16,8 0 24 0,0 0 17 15,-6 0 10-15</inkml:trace>
  <inkml:trace contextRef="#ctx0" brushRef="#br0" timeOffset="55784.67">19932 8275 465 0,'3'0'173'0,"0"0"15"15,-2 0-27-15,-1 0-10 0,3 0 5 0,-3 0-16 16,0 0-2-16,-3 1-8 0,2-1-5 16,-3 1-8-16,0-1-3 0,-3 3-3 0,1-2-3 15,0-1-19-15,-3 2-7 0,-8 3-2 0,-1-2-12 16,7 0-4-16,-2-2 15 0,3 2-12 16,2 0-30-16,0-2 2 0,5 1-8 0,-3-1 5 15,3 3 0-15,-1-1 3 0,0 0 8 0,3 1-8 16,-2 1-14-16,0 1 18 0,1-1-29 15,-1 1-2-15,3 3 11 0,0-2 6 0,0-7-13 16,0 12 12-16,0 2-16 0,0-2 31 16,0-1-33-16,0 0 2 0,0-1 7 15,0-2 23-15,0 0-15 0,0-8 2 0,0 8-11 0,0 0-4 16,0-8-6-16,0 9-10 0,0-9 2 16,0 8 15-16,0-8-14 0,0 9 28 15,9 2-13-15,-4-10-22 0,13 3 27 0,3-2-20 16,0 0 8-16,-2-2 14 0,1 2-17 0,0-1-12 15,0 3 12-15,-3-1-5 0,-1 1-13 0,3 0 5 16,-9 1 20-16,-1 0-10 0,-3 0-3 16,0 0 7-16,-4 1-10 0,-1-1-10 0,-1 1 25 15,0-1-28-15,0-5 32 0,0 11-32 16,-16 13 16-16,4-10-6 0,-1-3 10 0,-2 1-14 16,1-2 2-16,-6-1 5 0,3 4-12 0,-3-6 23 15,-2 0-50-15,3-1-17 0,-4-4-38 16,0 3-43-16,3-4 12 0,-3-1-268 15,0 3 30-15,14-3-60 0,-8 0 26 0,-17-13 26 16,16 12 16-16,1-5 7 0</inkml:trace>
  <inkml:trace contextRef="#ctx0" brushRef="#br0" timeOffset="56348.62">19527 8443 340 0,'-4'-9'367'0,"0"2"-69"0,0 2-32 0,2-2-25 15,-3 3-18-15,2-2-25 0,-7-4 1 0,2 3-35 16,2 0-13-16,-2 2-24 0,2-1 21 16,-2 2-35-16,4 3 4 0,-2-1-17 0,0 0-24 15,-1 0 10-15,2 2-33 0,5 0 11 0,-11 0-1 16,-15 14 2-16,13-7-36 0,2 3 22 15,2-3-1-15,1 1-38 0,6 1 28 0,-1-1-18 16,2 0 12-16,1-1-34 0,0-1 31 16,0-6 3-16,0 7-19 0,0-7-25 0,0 9 30 15,15 12-20-15,-5-11 11 0,-1-3-20 0,-1-1 3 16,-4-5 14-16,2 0-26 0,-1-1 25 16,-5 0-22-16,0 0 11 0,9 0-17 0,-2 0-12 15,5-11 13-15,-8 7 7 0,10-6-17 0,-7 2 7 16,0 1-3-16,-3 0 19 0,1-1 7 0,-3 1 6 15,0 1-23-15,1-1 7 0,-2 0-4 16,0 3 39-16,2-1-29 0,-3 0 4 16,0 1 12-16,0 2-17 0,0-4 2 0,0 3 17 15,0 3-7-15,0-1 17 0,0 1-21 16,0 1-8-16,-1 0-7 0,2 3-9 0,-2 0 22 16,2 1 22-16,-1 1-9 0,0 2-20 0,0 2 18 15,0-1-6-15,0 7-4 0,9 19-12 16,-5-15 44-16,1 0-1 0,-1-2-13 0,1-2 8 15,0 4-4-15,-3-4 14 0,2 1-14 16,1-2-18-16,-1 2 5 0,1-7-13 0,2 3 40 16,-5 0-38-16,1-2-11 0,-2-1 18 0,0 0 4 15,2-2-40-15,0 1-21 0,-3-6-31 16,0 5-54-16,0-5-55 0,1 2 15 0,1-1-242 16,0 0 30-16,-1 0 28 0,0 1-18 0,4-3 14 15,0 1 63-15,0 1 31 0,-1-1-65 16</inkml:trace>
  <inkml:trace contextRef="#ctx0" brushRef="#br0" timeOffset="57125.57">20412 8433 371 0,'1'-5'322'16,"-1"-1"-27"-16,0 3-9 0,1-2-29 0,-2 2-54 15,2-2-34-15,-1 3-15 0,2-1-14 0,-2 0-25 16,0 2 16-16,0-1-32 0,0 4 8 0,0 0 11 15,0 2 4-15,0-1-21 0,0 2-25 16,0 0 15-16,1 2-39 0,0 2 7 0,0 9-19 16,-1-10 19-16,0 4-3 0,0 4-5 15,0 1-28-15,0-2 23 0,0 0 9 0,0 1-27 16,0 1-1-16,-14 17 10 0,11-22-9 0,1-2 7 16,0-2-23-16,-1 0-12 0,2-1 7 0,1-1 21 15,-1-1 14-15,-1 0-21 0,0-2-3 0,1 2-3 16,1-2-11-16,-2-1 33 0,1 3-17 15,0-2-10-15,1-2 10 0,0 2 3 16,0-2-14-16,0-2 2 0,0 1 2 0,1-3 8 16,2 0-17-16,-1-1 15 0,10-7-5 0,-2-3 23 15,0 0-23-15,3-1 15 0,0 0-20 16,1-2-8-16,1-1-12 0,2 0 14 0,-3 0-10 16,-1 0-16-16,2 3 46 0,-2 0-11 15,1 3-21-15,-5 1 16 0,0 1 8 0,1 1-25 16,-5 2 0-16,-1 2 28 0,0 1-25 0,-1 1-2 15,0 0-20-15,-2 1 48 0,1 1-6 0,0 1-29 16,1-4 43-16,-1 4-35 0,-1-1-5 0,1 1 22 16,-2 0-26-16,0 3 1 0,-2-1 3 15,1 0 24-15,-1 2-2 0,-3 1 0 0,2-3 14 16,-9 12-6-16,0-3-2 0,-2-1 42 16,2 2-13-16,-1 1-16 0,-1-2 2 0,0 2 0 15,3 1 2-15,2-3-3 0,-1-2 16 0,-2 4-17 16,6-2-8-16,2-3-3 0,0 2 14 15,0-3-4-15,4 1-15 0,0-1 0 16,0-7 8-16,0 0-6 0,0 10-14 0,14 17 14 16,-5-16-1-16,3-1-43 0,-2-4-26 0,4 3-23 15,-3-4-13-15,-2-2-23 0,6 0-8 16,2 2-22-16,-5-3-18 0,1-1-40 0,-3 0 17 16,-2-1-148-16,4 0-93 0,2 0 40 15,18-11 10-15,-15 9 24 0,-4-4 24 0,3 2 28 16,0-2 27-16,-2-2-36 0</inkml:trace>
  <inkml:trace contextRef="#ctx0" brushRef="#br0" timeOffset="57779.53">20933 8534 304 0,'2'-2'358'16,"-1"-5"-44"-16,0 4-36 0,-1-4 3 0,-1 1-25 15,0 1-51-15,1-2-13 0,-3 2-13 0,2 0-11 16,-2-2-14-16,-2 1 6 0,-1-3-11 15,-3-4-16-15,1 5-15 0,1 3-11 0,0 0 22 16,1 3-12-16,1-3-12 0,-2 2-13 0,2 2-32 16,0 1-9-16,1 0-5 0,4 0-5 15,0 0-19-15,-6 0-3 0,6 0-1 0,-23 20 11 16,18-12-3-16,1 2-1 0,-1-2-4 16,3 2-2-16,2-2 8 0,-1-1-7 0,1-7 2 15,0 7-2-15,0-7-1 0,0 15-4 0,13 10 0 16,-9-16-3-16,0-4 0 0,2 0 25 15,-2-2-2-15,0 2-53 0,2-3 18 0,-1 0 2 16,-1-1-1-16,1-1 0 0,1 0 1 0,-2 1-6 16,-4-1-11-16,0 0-21 0,7 0 39 15,-7 0-21-15,6 0 22 0,-6 0-15 0,14-12 0 16,-11 10 30-16,-2-2-2 0,2 0-29 0,-1 1-10 16,1-2 11-16,-3 1-1 0,1-2 4 15,0 2 18-15,2-1-20 0,-3 2 13 0,1-1-10 16,0 0 3-16,1 0 8 0,-1 1-14 0,0 0-17 15,-1-2 12-15,0 4-11 0,3-1 21 16,-3 2-3-16,0 0-6 0,-1 0 18 0,1 1-21 16,0 1 43-16,0 2-27 0,0-2 6 15,1 3-8-15,-1 0-17 0,2 0 25 0,1 1 6 16,-3 1-6-16,2 0-21 0,2 11 5 0,0-2 11 16,0 0 0-16,4 1 10 0,-3 1-3 15,-3 0 0-15,1 0-9 0,2 1 2 0,-3-1 2 16,4 4 16-16,-2 4-19 0,-2-4 11 0,1 3 3 15,-2-5-8-15,5 4-6 0,-6 1 24 16,0-11-22-16,0 5-1 0,0 4-5 0,0 0 2 16,0 1 0-16,0-3 19 0,-7 0-1 15,7 0 8-15,-13 12-3 0,10-16-1 0,-1-6 25 16,0 0-19-16,1-4 0 0,-4 1 10 0,5-2 4 16,-5-4-16-16,-4 8-4 0,-2-1-24 15,-2-1 0-15,1-1-57 0,-4-4-44 0,-1-1-99 16,4 0 19-16,-5 2-274 0,2-1-8 15,5-1 68-15,3-2 9 0,1 0 27 0,9 0 24 16,0 0 10-16,0 0 48 0,-7 0 0 0</inkml:trace>
  <inkml:trace contextRef="#ctx0" brushRef="#br0" timeOffset="62417.25">11397 8569 491 0,'0'0'111'0,"0"0"39"0,0 0-6 16,-14 0 2-16,14 0-17 0,0-15 3 16,0 15-4-16,0 0-15 0,0 0 16 0,0 0-7 15,-25-22 13-15,23 20-2 0,2 2 1 16,0-3-20-16,0 2 5 0,0-2-35 0,-1 3-8 15,1-1 25-15,1-1-28 0,-1 0 5 0,0-1-10 16,2 3-11-16,-1-1 9 0,0-1-11 16,2 0-8-16,-1 0-18 0,0 2 14 0,0-3-10 15,1 3 0-15,2 0-17 0,-3 0-4 0,2 0 12 16,1 3-19-16,-1-1 0 0,1 0 2 0,-1 1 25 16,1 1-34-16,0 0 24 0,4 7-21 15,0-1 21-15,-5-3-7 0,1 2-27 0,0-3 33 16,-1 0-24-16,-1 1 17 0,-2 0-25 15,0-3 25-15,-1 3-15 0,1-3 33 0,-1 2-35 16,2-1 26-16,-2-5-7 0,0 0-17 16,0 0 14-16,0 7-4 0,0-7-1 0,0 8 1 15,0-8 7-15,0 0-27 0,0 7 7 16,0-7 20-16,-12 11-12 0,11-11 0 0,1 2 17 16,-4-4-6-16,4 2 0 0,0 0-19 15,0-1-6-15,0-1 10 0,0-3 0 0,0 2 4 16,0-1 8-16,2 0-22 0,1 0 10 0,0-2 13 15,3-8 16-15,3 2-38 0,-1 1 6 16,1-2 9-16,2 2-19 0,-3 1 7 0,-3 5-11 16,3-2 24-16,-3 2-11 0,1 2 4 15,-2 1-12-15,1 1 14 0,1-1 12 0,0 2-23 16,-6 0-8-16,6 0 19 0,-6 0 10 0,9 0-19 16,15 16 22-16,-16-9-16 0,6 2-9 0,-4 1 8 15,-1 4 20-15,-1-6-11 0,-4 2-22 16,2 4 8-16,-1 1 22 0,-3-4-10 0,0-2-9 15,-2 1 3-15,0 1-5 0,0-11 11 16,0 14-14-16,0-2 32 0,-13 16-28 0,8-17 15 16,1-4 3-16,2 0-29 0,-1-4 12 15,3 4 5-15,-1-5-5 0,-2 1 51 0,2 0-16 16,1 0-2-16,0-3 30 0,-1 0-57 0,1-2 15 16,-1 1 14-16,1-2 0 0,-2-1-37 0,5-2 31 15,-2 1-16-15,-1-2-12 0,7-10 15 16,0 2-3-16,-3 0-4 0,4-2-1 0,-1 0-1 15,2 2 2-15,0 1-5 0,3 0 12 16,-6 3-16-16,8-3 17 0,-2 3 14 0,0 0-27 16,3 0-11-16,-3 0 37 0,4 4-27 0,-5 3 8 15,-2-2-22-15,-1 5 37 0,1-1-33 0,-3 1-11 16,2 1 30-16,-2 0-13 0,-6 0 0 16,0 0 8-16,7 0-16 0,-7 0 38 0,9 0-33 15,5 14 11-15,-11-10-1 0,1-1 34 16,0 3-42-16,6 5 19 0,-3-5-21 0,-3 2 13 15,-1 1-4-15,0-3 32 0,0-1-3 0,-2-1-37 16,0 2 8-16,2-1 7 0,-1 1 23 0,-2-1-30 16,0 1 2-16,4 1-5 0,-4 0 16 15,1-2-15-15,-1 3-10 0,0-5 36 0,3 3-29 16,-2 0 0-16,0-1-1 0,-1 1 1 16,3-2 4-16,-3 2 28 0,1-1-40 0,-1-1 13 15,2 0-51-15,-1 1-33 0,-1-3-34 0,2 0-72 16,-2-1 15-16,2-1-287 0,-2 0 38 15,0 0 32-15,0 0 27 0,0 0 8 16,0 0 36-16,9-11-13 0,-6 8 82 0,1-1-79 0</inkml:trace>
  <inkml:trace contextRef="#ctx0" brushRef="#br0" timeOffset="63286.2">11501 8672 357 0,'0'0'206'0,"0"-16"-38"0,0 16-10 0,0 0-2 15,0 0-14-15,0 0-13 0,0 0-18 16,0 0 12-16,0 0-1 0,0 0-23 0,0 0 10 16,0 0-8-16,0 0-3 0,0 0-13 0,0 0 10 15,0 0 6-15,0 0 0 0,0 0-9 16,0 0-21-16,0 0 18 0,0 0-19 0,0 0-22 15,0 0 7-15,0 0-15 0,0 0 19 0,0 0-14 16,0 0 6-16,0 0-24 0,0 0 11 0,0 0 8 16,0 0-22-16,0 0 2 0,-18 0-9 15,15 6 2-15,3 0 5 0,-2-1 8 0,-1 2 14 16,3 0-1-16,-1 0-18 0,-3 0-5 16,4-1 0-16,-1-1 18 0,0 2-30 0,-1 0-3 15,1 0 7-15,1-2 18 0,-1 3-29 16,1-1-25-16,-2-3-34 0,1 1-47 0,1-1-37 0,0-4 14 15,0 0-221-15,0 0-93 0,0 9 41 16,0-9 51-16,0 7-5 0,0-7 71 0,0 0 14 16,0 8-74-16</inkml:trace>
  <inkml:trace contextRef="#ctx0" brushRef="#br0" timeOffset="64160.15">12259 8666 448 0,'-4'-4'262'0,"1"3"-15"16,1-4-29-16,-1 2-15 0,1 1-9 0,0-2-3 15,-1 2 3-15,0 1-25 0,2-1 16 0,-2 0-35 16,2-1-3-16,0 2-29 0,-2-1-21 0,3 2-7 15,-1 0-9-15,-2-1-4 0,3 1-11 16,0 0-7-16,-1-1 13 0,0 2-5 0,-1 2-29 16,2 1 3-16,-1 0-13 0,0 0 11 0,0 2 12 15,-1 0 7-15,2 0-27 0,-1 1 12 16,1 3-22-16,0-2 2 0,0 2 1 0,0 5 10 16,0-1-2-16,0 2-9 0,0-5-9 15,13 11 13-15,-12-15-25 0,3 0-9 0,-1 0 20 16,-1-1 26-16,4-3-32 0,-3 1 11 0,3 0-11 15,-2-2 14-15,3-2 22 0,-7 0-57 0,0 0 19 16,9 0-1-16,3 0 7 0,14-12 6 16,-13 2-3-16,-1 2-14 0,-1-2 30 0,-5 3-34 15,1-1 40-15,-2-1-44 0,1 2 3 0,-2 3 10 16,-2-3-10-16,1 0 12 0,-2 3 2 16,5-2-22-16,-5 1 42 0,1-1-7 0,0 5-22 15,-1-3-13-15,0 0 17 0,1 1-17 0,0 0 13 16,-1 2-18-16,0-1 12 0,-1 2 11 15,0 0 1-15,0 0-16 0,0 0-5 16,0 0 41-16,4 16-53 0,-4-12 16 0,2 1 4 16,1-1 28-16,-1 2-3 0,0 1-32 0,7 6 3 15,-1-4 2-15,-3 0 10 0,0-2-11 0,0-2 4 16,0 1 27-16,-1-2-26 0,3 0 6 16,-2-1 21-16,9 4 7 0,-2-5-31 0,-8 2-12 15,7-4-7-15,-11 0 16 0,6 0 16 0,2 0 1 16,-8 0-3-16,7 0-12 0,-7 0 27 15,15-15-12-15,-12 14 20 0,4-5-3 0,-7 2 0 16,3-1 8-16,0-1-3 0,-3 1-3 0,0-4-13 16,3 1 10-16,-3 8-3 0,0-12-3 0,0-4 5 15,0-1-2-15,-17-7-21 0,15 11 8 16,-4 3 14-16,5 2 2 0,-2 3-17 0,1-3-3 16,-2 3-5-16,1-1-9 0,2 1 2 15,-1 2-43-15,-2 0-28 0,1-1-35 0,0 3-17 16,0-2-37-16,-1 1-18 0,2 1-36 0,2 1 19 15,-3 0-185-15,2 0-33 0,2 0 18 16,0 1 49-16,1 1-14 0,0-1 8 0,2 1 48 16,1-2 26-16</inkml:trace>
  <inkml:trace contextRef="#ctx0" brushRef="#br0" timeOffset="64420.14">12959 8664 775 0,'3'0'320'0,"-2"0"-60"0,1-2-6 16,-2 2-39-16,-2 0-1 0,-2 0-39 16,1-1-17-16,-4 1-20 0,1 0-13 0,-13-1-10 15,9 1-27-15,-3 0 1 0,-6 0-3 0,-16 12 14 16,13-11-55-16,6 2-12 0,-3 0-8 0,7-2-42 15,2 1-20-15,0-1-36 0,3-1-52 16,3 4 14-16,0-2-120 0,3-1-78 0,0 0-51 16,1 2 13-16,1 0 42 0,3 0 7 0,0-2 3 15,1 2 15-15</inkml:trace>
  <inkml:trace contextRef="#ctx0" brushRef="#br0" timeOffset="64611.12">12995 8843 293 0,'2'3'320'0,"-2"-1"-32"0,0 3-57 0,-3-3-12 0,-1 2-22 15,-1-1-39-15,-9 5 4 0,0-3-29 16,-1 1-14-16,-3-1-4 0,1 3-20 0,0-2-33 16,0-2-24-16,-2-1-8 0,6-2-74 0,5 1 4 15,-3-1-239-15,4-1-75 0,3 0 23 16,2 0 24-16,2 0 15 0,0 0 11 0</inkml:trace>
  <inkml:trace contextRef="#ctx0" brushRef="#br0" timeOffset="65076.1">13707 8597 714 0,'0'-8'337'0,"0"3"-67"15,0 0-22-15,0-2-26 0,0 4-2 0,0-3-35 16,0 4 1-16,2-1-10 0,-4-1-52 16,2 1-20-16,0 2 15 0,0 1-15 0,0 0-23 15,2 1 3-15,-2 2-7 0,0 1 12 0,2-1-17 16,0 2-9-16,0 1 5 0,-1 0-10 0,1 0-16 16,7 10-18-16,-6-2 16 0,5 2-13 0,2-2 1 15,2-3-1-15,-1 2-13 0,1-2 12 16,3-1 13-16,-3-2-23 0,4 2 11 0,-4-5-8 15,4 1 1-15,-5-4 19 0,0 0-19 16,-1 0-61-16,-10-2 0 0,8 0-20 0,0 0-22 16,1 0-24-16,-4 0-22 0,-5 0-19 15,18-13-15-15,-13 10 15 0,0-1-189 0,-4 0-47 16,2 0 24-16,-1-2 9 0,1 3-4 0,-1-4 42 16,0 1 21-16,-2 3 7 0</inkml:trace>
  <inkml:trace contextRef="#ctx0" brushRef="#br0" timeOffset="65331.08">13953 8598 394 0,'1'-4'299'0,"-2"-1"-41"0,1 0-22 0,0 0 2 16,0 2-42-16,0-1-16 0,-1 1-13 0,1 2-30 15,0-1 6-15,0 4-23 0,-2-1 3 0,2 0 3 16,2 5-21-16,-1-1-19 0,-1 3 6 16,0-1 3-16,5 12-1 0,-1 2-22 0,-3 1-12 15,1 0 11-15,2-1 7 0,-1 2-28 16,-3-4 9-16,0-11-27 0,0 3 0 0,0 3 8 15,0 3-13-15,0-1-9 0,0-3 1 16,0 0 3-16,0-5 4 0,0 2-22 0,0-5-31 16,-10 7-23-16,5-10-19 0,1 1-57 15,-1-1-7-15,-9 7 12 0,2-8-186 0,4-1-69 16,1 3-7-16,7-3 26 0,-8 0 22 0,8 0 26 16,-9 0 4-16,3 0 27 0</inkml:trace>
  <inkml:trace contextRef="#ctx0" brushRef="#br0" timeOffset="65793.05">13223 8589 486 0,'-5'-2'341'0,"0"1"-59"0,2-1-23 15,-1 1-34-15,2-1-25 0,0 2-2 16,0-1-48-16,2 0-12 0,-4 1-14 0,4 0-12 16,0 0-10-16,4 0 5 0,0 0-4 0,0 0 2 15,1 0-10-15,2 0-27 0,-1 0 20 16,2 0-1-16,1-1-41 0,0 1 27 0,4 0-39 16,1 0-10-16,3 0 19 0,-2 0-17 0,-1 0-10 15,-2 0-1-15,-1 0 3 0,-1 0 1 0,-2 0 18 16,0 0-14-16,-8 0-10 0,9 0-2 15,-3 0 6-15,6 12-20 0,-7-8 42 0,-1-2-8 16,2 0-32-16,-2 1 14 0,-2 3-2 16,2-2 21-16,-1 1-17 0,3 11-24 0,-2-1 13 15,1 2 39-15,-1-1-20 0,-2 0 12 0,0 3-13 16,-2-2-16-16,0 6-1 0,0-13 33 0,0 7-26 16,0 2-10-16,-10 24 14 0,8-22 1 15,0 0-23-15,2 1 16 0,-2-2-19 0,1-8 6 16,-1 6-38-16,2-18-39 0,0 11-48 15,0-1-45-15,0-2-24 0,0 1 17 0,-13 2-242 16,11-7-6-16,1-1 75 0,1-2 0 0,-1 2 27 16,0-2 20-16,-3 1-4 0,3-2 44 15</inkml:trace>
  <inkml:trace contextRef="#ctx0" brushRef="#br0" timeOffset="66006.03">13288 8825 477 0,'-2'-5'358'0,"0"3"-27"0,1-3-51 16,0 3-54-16,1 0-16 0,1 1-1 0,2 0 6 15,2-4-33-15,0 5-24 0,-1 2 10 16,3 0-26-16,0-1 10 0,5-1-56 0,3 0-13 16,4 0-3-16,27 12-7 0,-19-5-47 0,-2-7-21 15,1 3-75-15,2 3-96 0,-4-4 15 16,4 1-285-16,0-3 20 0,-1 1 23 0,0 1 58 15,-13-2 19-15,5 0-23 0,4 0 20 16</inkml:trace>
  <inkml:trace contextRef="#ctx0" brushRef="#br0" timeOffset="66881.98">14284 8536 716 0,'-4'-6'289'0,"2"-1"-26"0,-1 4-20 0,-1-2-39 15,3 2 15-15,-2-1-14 0,2 1-41 0,0 2-26 16,1-4-17-16,-3 3-25 0,2 1-3 15,1 1-5-15,0 0 5 0,1 1-24 0,1 3-5 16,0 0-12-16,-2-1 15 0,4 3-9 0,1 7 4 16,4 1-27-16,0 1 32 0,-3-1-30 15,2 5 9-15,0-1 6 0,-3 1 7 0,1 0-36 16,-1 4 8-16,2-4 33 0,-5 2-41 0,2 1 6 16,-3-3 1-16,-1-8-9 0,0 1 10 15,0 0 0-15,0 1-15 0,0-2 29 0,0-1-33 16,0-2 9-16,0 1 18 0,0-9-19 15,-6 9-5-15,-3 5-16 0,7-8 36 0,-1-2-21 16,3-1-26-16,-1-2 21 0,1 2-9 0,-2-1 9 16,1 2 20-16,0-8 1 0,1 3-24 15,1-2-10-15,0-2 9 0,2 1 14 0,-3-3-23 16,13-10 0-16,-4-1 1 0,1-2 6 0,3 1-1 16,-1 1-3-16,0 0-15 0,3 0 15 15,-2 0 27-15,4 1-17 0,-4 3 5 0,0-1-22 16,-1 0-9-16,0 2 14 0,-1 2 1 0,-3 4 0 15,-3 2 3-15,0-1-7 0,0 2 12 16,0 0 2-16,-4 2-7 0,2 1-26 0,0 0 19 16,-2-3-4-16,0 3 16 0,-1 1 2 15,0 0-4-15,-2 0-9 0,-1 0-1 0,-1 1 1 16,-1 1-1-16,1 0 26 0,-2 0-9 0,2 0-1 16,-10 5 33-16,0-2-11 0,5 1 16 15,-10 2-3-15,7 2 0 0,5-2-1 0,-6 1-8 16,3 0 12-16,-4 1-2 0,5 2-4 15,1 1-9-15,1 1 15 0,4-1-5 0,3-1-11 16,0-12 7-16,0 13 3 0,0 3-21 16,16 18-12-16,-5-22 6 0,0 2-8 0,4 0-14 15,-2-3-18-15,3-2-4 0,0 3 4 16,0-2-76-16,1-4-20 0,0-1-39 0,0 0-19 16,-4-2-7-16,4 0-55 0,1-2 21 0,-5 0-191 15,-13-1 32-15,13 0 31 0,2 0-32 0,-1 0 19 16,17-12 32-16,-15 5 26 0,-3-2 11 0,1 3-27 15</inkml:trace>
  <inkml:trace contextRef="#ctx0" brushRef="#br0" timeOffset="67480.95">14857 8718 775 0,'1'-10'313'0,"3"2"-25"0,-3 1-7 15,-1 1-31-15,0-1-28 0,0 1-25 16,-1 3 14-16,-3-3-42 0,4 6-29 0,0 0 6 15,-9-11-10-15,4 8-20 0,1-1 9 0,-10 0-16 16,4-2-10-16,-4 3-11 0,1 1-2 16,1 0-10-16,6 1-7 0,6 1-8 0,-14 0-6 15,5 0 6-15,-11 15-8 0,12-11-19 0,2 1-3 16,0 0-3-16,1-1-4 0,2 13-2 16,0-7-11-16,2-2 0 0,1-8 15 0,0 7-10 15,0 0 26-15,11 6-15 0,-7-10-3 0,5 10-15 16,5-5-1-16,-5-1 11 0,0-4-5 15,-1 1-1-15,2-2-1 0,-3-2-2 0,0 1-13 16,-2-1-14-16,2 0-6 0,0 0 11 16,-2 0-15-16,-5 0 1 0,0 0-25 0,0 0 17 15,8 0 18-15,2-12 1 0,-6 8-24 0,-3 1 17 16,-1 0 14-16,1-3-3 0,1 4 0 16,-2-6-7-16,0 5 31 0,0-2-25 0,0 2-3 15,0-1 3-15,0 4 36 0,0 0-40 16,0 0-3-16,0 0 18 0,0-7-17 0,0 7 4 15,0 0 13-15,0 0-8 0,-2-9 1 16,2 10-4-16,0 2-16 0,-1-1 16 0,2 4-13 16,2 0 4-16,-3-1 23 0,1 3 8 0,3 11-12 15,-1-4 0-15,-2 7 11 0,3 4 0 16,0 1 1-16,-2-4-2 0,2 8 8 0,-3-9-9 16,3 6-25-16,-1-2 12 0,-1 2-7 15,1 1-17-15,1-1 20 0,-2-3-1 0,0 3-22 16,0 1-1-16,-2-18 15 0,0 9 10 0,0 2 3 15,-11 23-15-15,5-20 10 0,-2-3 2 0,1 0-12 16,-2-1-1-16,-1 1 34 0,-3-4-16 16,-1 0 12-16,-4-5 6 0,3 3-17 0,-3-1 1 15,-2-1-7-15,0-1 25 0,0-2-20 0,0 0-12 16,0-2-3-16,-4-5-74 0,0-1-76 16,3 1 17-16,-2-2-309 0,13-2 33 0,-2 0 30 15,-2 0 48-15,-13-13 16 0,14 6-14 16,0-6 16-16,0 2 2 0</inkml:trace>
  <inkml:trace contextRef="#ctx0" brushRef="#br0" timeOffset="68705.88">17758 9811 272 0,'0'0'271'0,"0"-13"-51"0,0 13-32 0,-16 0 1 15,16 0-19-15,-29-35 18 0,24 29-13 16,1-2-4-16,0 3 8 0,0 0-30 0,2 1 32 16,-2 0 5-16,3 1-31 0,-1 0-16 0,0 1 2 15,2 2 2-15,-1-3-40 0,1 0-37 16,-2 3 10-16,2-1 27 0,-1 1-53 0,1 0 6 15,0 0-1-15,1 2 1 0,1 1-19 0,-1 3-5 16,1 0 8-16,6 7-19 0,1 4 32 16,1 1 8-16,-1 0-8 0,6 2-10 0,-5 1-9 15,1-1-6-15,-2 2 14 0,2-1-6 16,0-1-4-16,-2 1-2 0,1-3-19 0,0-2-1 16,-1-2 20-16,0-3-4 0,-5-1 0 15,1-2-1-15,4-1 4 0,-4-3 12 0,-1 1-5 16,-2-3 21-16,4-2-1 0,-3 2-4 15,4 1-20-15,-7-3 11 0,0 0 4 0,7 0-28 16,0 0 28-16,12-16-18 0,-8 5 2 0,-4 3-5 16,-2 0 12-16,4-5 1 0,-3-5-21 15,2 2 5-15,-4-4-3 0,-2-1-3 0,2 1-6 16,-1 0 4-16,-3-3 14 0,1 4-18 16,-1 10 7-16,0-2-5 0,0 0 5 0,0 0-13 15,0-3 9-15,0 1-20 0,0 3 5 0,0 0 5 16,0 2 9-16,0 8-22 0,-11-18 14 15,9 13-3-15,2 3-33 0,-1-1-17 0,1 3 4 16,0 0-69-16,0 0 1 0,0 0-25 16,0 0-23-16,0 0-12 0,5-10-42 0,-4 10 0 15,3 2 20-15,0-4-133 0,0 4-99 0,0-2 7 16,1 1-6-16,0 0 89 0,-1 2-1 0,5-3 4 16,7 7 33-16,0 0 4 0</inkml:trace>
  <inkml:trace contextRef="#ctx0" brushRef="#br0" timeOffset="69087.85">18312 9791 774 0,'0'-5'267'0,"0"0"-37"0,-1 1-13 0,1-2-11 0,0 4-9 16,0-3-6-16,-1 3-32 0,-1-2-13 16,2 1-22-16,0 1-4 0,0 1 7 0,0 0-8 15,-2-1-14-15,2 2-35 0,-1 2 4 16,2-1 2-16,-2 0-4 0,1 2 3 0,0 3-12 16,0 2 7-16,0-1-16 0,0 1 3 15,0 4 11-15,0 4-12 0,0 3-10 0,0 1-6 16,0 1-17-16,0-2 36 0,13 23-31 15,-11-24-4-15,2 0-12 0,-4-4 0 0,3 0-3 16,-2-3 19-16,-1-1-11 0,2-2-2 0,0 1-9 16,3 4-18-16,-5-2 7 0,0 1-41 15,0-7-53-15,0-5-33 0,0 0-54 0,0 8 17 16,0-8-269-16,0 7 26 0,0-7 47 16,0 0 20-16,0 9 13 0,0-9 24 0,0 0-10 15,0 5 9-15</inkml:trace>
  <inkml:trace contextRef="#ctx0" brushRef="#br0" timeOffset="69362.84">18435 10119 642 0,'1'0'328'16,"1"-1"-36"-16,-4 1-34 0,2-4-13 0,-1 4-17 15,0-1 7-15,-3 1-35 0,2-1-15 16,-1-1 1-16,-2 1-46 0,1-1-14 0,-1 1-8 16,0-2-14-16,-12 1-11 0,4 1-8 0,-6-3-10 15,5 3-27-15,-5 1 11 0,-3 0-18 16,12 0 12-16,-5 0-54 0,-2 0-51 0,-1 0-38 16,3 0-60-16,0 0 14 0,-15-11-196 0,19 10-72 15,3-1 7-15,3 0 41 0,0 0-18 0,1 1 46 16,3-1 20-16,-1 0-27 0</inkml:trace>
  <inkml:trace contextRef="#ctx0" brushRef="#br0" timeOffset="69618.82">18388 9703 560 0,'-1'-5'300'16,"1"-2"-30"-16,-2 3-53 0,1-2-11 0,-4 3-22 15,1-1-18-15,-2 1-29 0,-7-3-1 16,-2 0-35-16,-1 6-7 0,3 0 7 16,3 0-34-16,-5 0-22 0,-2 0-19 0,-22 11-46 15,16-7-47-15,3-1 6 0,-3-2-215 0,-2 2-80 16,5 1 2-16,2-2 60 0,-4-1 29 0,4 3 14 15</inkml:trace>
  <inkml:trace contextRef="#ctx0" brushRef="#br0" timeOffset="71002.73">19207 9920 767 0,'0'0'259'0,"0"0"4"0,0 0-42 16,0 0 2-16,0 0-30 0,0 0-28 0,0 0-3 15,0 0-31-15,-17-19 24 0,2 17-34 0,4 2 8 16,-4 0-10-16,-3 0-12 0,-4 0-1 16,0 0-13-16,-1 0-28 0,-2 0 5 0,-1 0 6 15,4 0-21-15,1 0-14 0,2 0 17 16,3 0-19-16,3 0 0 0,3 0-30 0,1 0-34 16,3 0-29-16,6 0-41 0,-8 0-21 0,-2 13-33 15,9-11 14-15,1 1-158 0,1-1-90 0,0 2 1 16,3-1 19-16,0-1 13 0,9 7 22 15,-1-2 12-15,-1-2 12 0</inkml:trace>
  <inkml:trace contextRef="#ctx0" brushRef="#br0" timeOffset="71216.73">19167 10066 541 0,'1'1'330'16,"0"-1"-60"-16,2 0-31 0,-3 2-1 0,-3-1-44 15,1-1-40-15,-3 2 9 0,-1-1-34 16,0 0 4-16,-11 1-23 0,-1 1-10 16,-1 1-20-16,0-2 12 0,-1 2-23 0,0 1-4 15,4-3-17-15,1 2-58 0,3-3-30 0,1 0-64 16,2 0 10-16,2-1-205 0,3 0-102 16,4 0 12-16,0 0 27 0,0 0 18 0,0 0 61 15,-4-7 11-15</inkml:trace>
  <inkml:trace contextRef="#ctx0" brushRef="#br0" timeOffset="71680.7">19443 9839 371 0,'2'-4'383'15,"0"3"-28"-15,1-1-39 0,-3-2-32 0,3 2-75 16,1 0-7-16,-2-2-5 0,5 0-5 16,-3 1-40-16,12-4-16 0,-2 0-10 0,4 1-9 15,-4-1-8-15,4 2 6 0,-1-1-18 0,-1 1 2 16,1-1-6-16,1 4-17 0,-2-3-8 16,-3 3-7-16,-1 0-15 0,-2 1 3 0,-1 1 13 15,-3-5-20-15,2 4-10 0,-2 1 5 0,-1 0-5 16,-1 0 12-16,2-1-3 0,-3 1-4 15,3 0-18-15,-4 0-11 0,-2 0 8 0,0 0-15 16,0 0 19-16,8 0-6 0,-8 0 0 0,11 13-5 16,-10-7-3-16,-1 1 1 0,0 3-2 15,-5 8 18-15,5-7 15 0,-10 24-12 0,3-12-2 16,-2 0-3-16,-1-2 0 0,0 2-10 0,1-1-6 16,0 1 1-16,0-1-1 0,-2-3-10 15,3-1 0-15,-2 1 24 0,2-3-3 0,-1-2-2 16,4-1-14-16,1 0-1 0,-1-3-10 0,-2-3 1 15,6 2-8-15,-2-4-72 0,2-1-34 0,-1-1-29 16,1 0-44-16,-2 1 17 0,3-3-172 16,-2 1-66-16,2-2 8 0,0 0 46 0,0 0-12 15,0 0 43-15,-3 1 32 0,3-1-3 16,-1-1 31-16</inkml:trace>
  <inkml:trace contextRef="#ctx0" brushRef="#br0" timeOffset="71922.67">19485 10030 882 0,'0'-4'335'15,"0"-1"-19"-15,-3 1-36 0,3 0 0 0,2 0-48 16,-2 0-22-16,-2 1-37 0,2 2-18 16,3-1-16-16,-2 1 25 0,3 1-13 0,2 0-16 15,-2 1-13-15,3 1-15 0,12 0-27 16,-9-2-14-16,18 6-12 0,-13-5-18 0,4 3-27 15,2-1-32-15,-2 0-39 0,-5-3-65 0,-1 0-33 16,-3 1 16-16,-1 1-246 0,0-2-37 16,1 0 38-16,-10 0-12 0,7 0 37 0,-7 0 47 15,9 0 25-15,0 0 2 0</inkml:trace>
  <inkml:trace contextRef="#ctx0" brushRef="#br0" timeOffset="72117.67">19857 10013 666 0,'0'0'335'0,"2"0"-46"0,-2 1-38 15,3 1-26-15,-2-1-39 0,4-1 15 16,-3 2-19-16,2 0-43 0,1 0-1 16,1-1-43-16,-2 2-46 0,2-3-32 0,-2 1-67 15,0 1 5-15,1-1-147 0,0-1-105 0,-5 0-63 16,0 0 24-16,0 0 53 0,7 0-7 0,-7 0 5 15</inkml:trace>
  <inkml:trace contextRef="#ctx0" brushRef="#br0" timeOffset="72753.64">20105 9962 894 0,'3'-2'341'0,"-2"-1"-70"0,3 2-22 0,-3 0-1 16,0 0-19-16,1-1-25 0,-2 0-19 0,0 4-36 15,0 0 14-15,-3-1-18 0,-1 1-14 16,-1 3-6-16,-6 7-15 0,-2-1-25 0,1 2 11 16,-2-1-10-16,0 2-3 0,3 1 0 15,0 0-12-15,4 0-5 0,-1 0-32 0,2-5-3 16,1 5 10-16,5-4-5 0,0-1-3 15,0-10-2-15,0 7-3 0,0-7-22 0,11 18 10 16,0-6-5-16,0-8-3 0,-1-1-10 16,-1-1 2-16,-1-1-2 0,1-1 18 0,-9 0-16 15,14 0-11-15,-2 0 24 0,1 0-28 0,-1 0 1 16,7-12 1-16,-12 7 8 0,8-3 17 16,-7 4-33-16,-2-4 4 0,3 2 29 0,-6 2-25 15,0-3-4-15,0 3 8 0,-3-2-9 16,0 0 9-16,0 6 9 0,0 0-3 0,0-13-16 15,-12-15 24-15,8 16 10 0,-5-3 14 0,-3 2-20 16,1-3 7-16,1 1-7 0,-4 3 11 0,4-3-17 16,-6 2 14-16,4 0 0 0,-1-1-3 15,1 3-2-15,2-2 12 0,-1 4-6 0,3 0-2 16,-2-2-8-16,3 3 0 0,1 3-2 16,3-1-11-16,1 2-12 0,1-2 12 0,-2 4 0 15,2-3 1-15,1 5-3 0,0 0 2 0,0 0 33 16,0-8-4-16,13-3-22 0,-5 11-34 15,6-4 4-15,6-1 2 0,-2 2 8 0,-2 3-14 0,3 0 6 16,-8 0 2-16,1 0 9 0,5 0-2 16,16 11-26-16,-19-4 12 0,-1 1-9 15,-5-2 19-15,-2 2-6 0,2-1 17 0,-6 1-15 16,-2 0 26-16,0-8-28 0,0 7 22 0,-12 16-21 16,3-5-17-16,-2-2-13 0,0-1-11 0,-1-2-33 15,1-2-34-15,1 0 12 0,-2-1-220 16,6-3-73-16,-1 0 15 0,4-4 31 0,0-2 34 15,3-1 13-15,0 0 44 0,0 0-45 16</inkml:trace>
  <inkml:trace contextRef="#ctx0" brushRef="#br0" timeOffset="73597.59">20467 9990 665 0,'-5'-5'265'15,"3"4"-47"-15,0-2-15 0,1 0-19 16,-1 0-8-16,1 1-17 0,0-1-6 0,1 0-8 16,0 2-18-16,-3-1 10 0,3 1-39 15,-2-2 32-15,2 2-20 0,0-1-32 0,-2 1 7 16,2 1 0-16,-2 0-21 0,2 1-9 15,0 1-3-15,0-1 3 0,0 2-12 0,1 0-10 16,-1 3 17-16,1-3 8 0,-2 3-31 16,4-2 2-16,-3 3 0 0,2-1-10 0,1 1 16 15,1 9-12-15,-1-6-8 0,1 3-4 0,0-7 7 16,-3 2 32-16,1 0-50 0,-1-2 9 16,1-2 32-16,0 1-35 0,-1-1 11 0,0-1-3 15,1 1 2-15,-2-1-11 0,1 0 6 16,0 0-18-16,-1-1 21 0,1 0 3 0,1-1 1 15,-2-1-8-15,0 0 15 0,1 0-1 16,0 0-9-16,1-3-13 0,-1 2 8 0,1 0 25 16,2-4-21-16,-1 1-10 0,-1 0-7 15,0-1 19-15,3-2-22 0,1-6 1 0,1 4 8 16,-1 2 27-16,-2-1-12 0,-1 1-31 0,1 5 3 16,-1-2 17-16,0 2-10 0,2-1-6 15,-3 2 28-15,1 1-9 0,-3 0-42 0,0 0 17 16,0 0 26-16,0 0-13 0,0 0-2 15,15 16-9-15,-14-13-8 0,1 2 10 0,-1-1-13 16,1 2 19-16,0-2 19 0,-1-2-34 0,-1 5 13 16,1-4-7-16,1 0 15 0,-2 0 16 0,2-1-23 15,0-1-6-15,-1 3 33 0,0-2-9 16,1-2-4-16,0 2 21 0,-2-2-32 0,0 0 26 16,0 0-46-16,0 0 19 0,9 0 12 15,1-13-16-15,-7 11 4 0,2-3-9 0,0-1-4 16,-3 1 22-16,9-6 27 0,-2-2-13 0,1 1-4 15,-1 4-8-15,-2-2 17 0,-1 2-48 0,0 4 24 16,-2-1-21-16,1 3 24 0,-3-1 19 16,4-2-12-16,-4 4 10 0,1 1-23 0,2 0-14 15,0 0 17-15,-5 0-3 0,0 0 2 16,0 0-28-16,0 0 27 0,13 14-17 0,-11-10 5 16,1 2 7-16,5 8-14 0,-5-3 35 0,0 0-33 15,2-1 17-15,-4-4 9 0,2 3 6 16,2 8-15-16,-4-6 33 0,2-3-5 0,-2 0-29 15,2 1 31-15,-1-2-15 0,2-2-20 16,-4 2-9-16,1-1 13 0,0-2 31 0,1 2-19 16,-2-2-25-16,2 0-9 0,0 0 18 15,-1 0-33-15,-1 0-45 0,0-1-20 0,1 1-26 16,-1-1-22-16,0-2 13 0,1 4-122 0,-1-4-51 16,0 0-94-16,2 1 38 0,-2-1 26 0,2 0 18 15,0-1-6-15,-1 0 54 0,-1 0-3 16</inkml:trace>
  <inkml:trace contextRef="#ctx0" brushRef="#br0" timeOffset="73908.57">20918 9935 519 0,'1'-7'321'0,"1"0"-21"0,-2 2-42 16,0-1-32-16,0 4-29 0,0-4-35 15,0 3 17-15,1 0-52 0,0 0-11 0,-1 2-14 16,2 1-13-16,-1 1 7 0,-1 2-10 0,2 0-4 16,-1 1 14-16,1 2-16 0,0 1-19 0,0-2 36 15,-1 2-33-15,2 13-9 0,-1-2 8 16,-1-3 11-16,1-1-42 0,-2-1 1 0,0-2 31 16,0 0-17-16,0-2-39 0,0 2 9 15,0 2 12-15,0 0-27 0,0-4-10 0,0 1 4 16,0-2-28-16,0 1-26 0,0-9-36 15,0 9-35-15,0-1-17 0,0-8 11 0,0 8-201 16,0-8-58-16,0 6 27 0,0-6 22 0,0 8 25 16,11 1 51-16,-7-7-18 0,0-1-41 0</inkml:trace>
  <inkml:trace contextRef="#ctx0" brushRef="#br0" timeOffset="74353.53">21281 9966 493 0,'0'-3'364'0,"0"-3"-46"0,1 3-32 16,-1-3-5-16,0 3-42 0,-1-3-27 16,0 5-26-16,-2-3 17 0,1 0-20 0,-2 2-35 15,0 1-5-15,-2 0-16 0,-1 1-31 0,2-2-5 16,-1 4-11-16,1-1 27 0,-3 0-11 0,2-1-28 15,-11 13 7-15,2-6-48 0,4 2 7 16,9-2 2-16,-2 2 6 0,-1-2-16 0,2-1 2 16,3 2 21-16,0-8-34 0,0 8-4 0,0-8 10 15,0 14-3-15,16 12-5 0,-5-12-1 16,-2-1-1-16,4-1-8 0,-3-1 16 0,2 0-16 16,-3 0-15-16,-3-2 19 0,1-2-20 15,0 0 27-15,-3-2-8 0,0 1 2 0,0-2-20 16,-2 2 2-16,2-2 18 0,0 0 19 0,-3 1-11 15,2 1-4-15,3 11-6 0,-5-9 12 16,-1-8-30-16,0 9 24 0,0-9 0 0,0 9-2 16,-12 5-23-16,-1-3-65 0,-2-4-70 0,-1 4 15 15,-3-8-286-15,1 1-54 0,-5 1 54 16,4-4 35-16,1-1 28 0,-5 1 22 0,14-1 35 16,-9 0-9-16,-2 0 11 0</inkml:trace>
  <inkml:trace contextRef="#ctx0" brushRef="#br0" timeOffset="76802.42">11415 9880 742 0,'0'-16'250'0,"0"16"-26"0,0 0-19 0,0 0 8 0,-14 0-30 0,14-14 7 15,0 14 4-15,-18-21-25 0,18 19-25 0,-1 1 16 16,-2-1-41-16,2 0-28 0,1 1-3 0,-1 0-4 16,1 2 3-16,1 0-9 0,3 4-14 15,-3-1-7-15,8 9 3 0,-1-1 15 0,3 3-29 16,1 4-15-16,-2-3 41 0,5 4-36 0,-4-1 5 15,5 0-10-15,-2 1 12 0,3-1-24 16,-4 1 8-16,1-2 28 0,1 4-10 0,-1-7-36 16,0 2 13-16,0 1 20 0,-1-4-26 0,-1-1-19 15,1-2-12-15,-1-2 49 0,-2 0-26 16,0-2-15-16,-2-3 18 0,-3 0 16 0,-1-1-7 16,0-3-1-16,1 1-2 0,-5-1-2 15,0 0 25-15,0 0-1 0,9 0 12 0,-9 0 0 16,13-15-3-16,-5 1 0 0,-1 2 9 15,-2-5-20-15,-1 0 5 0,-1-2 5 0,-1-1-18 0,-2 0-2 16,0 8 1-16,0-6 7 0,0-3-24 16,0 1 20-16,0-4-5 0,-10-25-5 0,6 30 12 15,-2-4-31-15,-2 3 33 0,6 3-11 16,-1 3-2-16,-1 5 2 0,3-1-15 0,-2 3-5 16,3 1 15-16,-2 1-11 0,0 0-8 15,1 1 12-15,1 3-26 0,0 0-11 0,-1-1-16 16,1 2 3-16,1 0-81 0,-1 0-4 0,3 2-41 15,-1 0-4-15,-2 0-20 0,3 3-33 0,-1-2 18 16,0 2-184-16,2 0-48 0,-2 1 20 16,2-1 40-16,6 9 18 0,3-3 22 0,2 0 24 15,1-1-6-15,-11 1 4 0</inkml:trace>
  <inkml:trace contextRef="#ctx0" brushRef="#br0" timeOffset="77777.39">12036 10038 408 0,'0'-7'261'0,"0"2"-38"0,0-1-17 16,0 2-32-16,0-3 4 0,0 3-14 0,0 0 8 16,-1-1-36-16,1 1 7 0,-1 0 8 15,0 0-14-15,1 4-26 0,0 0-23 0,0 0-6 16,0 0 7-16,0 0-24 0,0 0-2 16,-2-11-19-16,4 12 9 0,-1 2-3 0,-1 1-14 15,1 0 23-15,0 3 6 0,-1 0-29 0,6 8-16 16,-3-1 6-16,1 3 1 0,0-2-9 15,4 1 6-15,-3-1-12 0,1-3 30 0,-1-1-7 16,-1-1-19-16,1-3 10 0,0 2-12 0,-2-4 12 16,1 1-13-16,-2-1 16 0,1-1-4 15,1 1 5-15,-2-1-24 0,2 0 1 0,1-1-4 16,-1-1-2-16,0 0 4 0,1 1 20 0,-1-3-7 16,1 1-16-16,0-1-7 0,-5 0 31 15,0 0-13-15,6 0-15 0,-6 0-11 0,9 0 12 16,3-14 7-16,-8 10-9 0,6-7-5 0,-4 1 17 15,1-4-6-15,-3 3-15 0,0 0 9 16,-1 3 29-16,0-2-28 0,-1 2 16 0,-2-1 7 16,3 2-9-16,-2 1-16 0,0 1 19 15,-1-1 0-15,2 3 3 0,-1-3-8 0,-1 3-14 16,1-3 14-16,-1 4 1 0,2 0 30 0,-2 2-22 16,0 0 3-16,-2-1-1 0,2 4-25 15,0-2 0-15,-1 2 33 0,1 1-31 0,-1 2 20 16,1-1-24-16,0 2 15 0,0 0-2 0,0 2 6 15,1-3-19-15,-1-6 3 0,0 14 12 16,0 4-24-16,10 15 10 0,-6-18 0 0,2 0 21 16,-2-3-24-16,1 4 5 0,2-3-5 15,-2-3 3-15,0-3 8 0,1-3-19 0,-2 2 13 16,1-5-8-16,3 1 12 0,-3-2-13 16,2 1 30-16,-7-1 4 0,0 0-10 0,7 0-11 15,-2 0 0-15,-5 0 1 0,19-14 5 0,-7 5-3 16,-3-2 30-16,-2 2-28 0,-3 0 13 0,0 0-9 15,-1 1 17-15,-1-1-6 0,-2 1 15 16,0 8-31-16,0-12-7 0,0-5 29 0,0 0-7 16,-16-15-2-16,13 18-2 0,1 5-3 15,-2-10-4-15,0 8-5 0,2 3-1 0,-2 1-1 16,1 2-3-16,2-1 3 0,-1 0-5 0,0 4-17 16,1-1-51-16,-2 0-35 0,3 0-25 15,-1 2-27-15,-2 1 16 0,3 1-176 0,-2-1-104 16,2 0 21-16,0 0 30 0,0 0 25 0,1 7-39 15,0-5 23-15,3 0 13 0,2 1-5 16</inkml:trace>
  <inkml:trace contextRef="#ctx0" brushRef="#br0" timeOffset="78074.32">12851 10032 295 0,'4'-2'384'0,"1"2"-82"0,-4-2 0 0,0 1-62 16,2-2-10-16,-1 2-26 0,-2-2-27 0,0 3-16 15,-1-1-17-15,-1-2-37 0,-1 1 17 16,-2 1-25-16,0 0 1 0,-2 1-4 0,-13 0-29 15,14 0-5-15,-9 0-21 0,-1 0-4 0,-2 0 4 16,0 0-1-16,4 0-15 0,-22 11-24 0,21-7-21 16,-4-3-47-16,7 1-24 0,4 0 10 15,5 2-179-15,-5-1-118 0,6-3-1 0,-1 3 24 16,3 0 25-16,0-1 22 0,3-1 42 16,-2 1 11-16</inkml:trace>
  <inkml:trace contextRef="#ctx0" brushRef="#br0" timeOffset="78299.3">12862 10169 780 0,'2'2'262'15,"-2"1"-5"-15,0-1-40 0,-3-1-7 0,2 2-31 16,-4 0-30-16,1-3-14 0,-1 1 3 0,-9 3-43 15,0 1 7-15,-3-3-21 0,0 4-16 0,-3-3-46 16,-2-2-53-16,0 5-81 0,2-5 12 16,-1 3-288-16,6 3 53 0,-4-6 6 0,6 0 38 15,13-1 16-15,-9 0 8 0</inkml:trace>
  <inkml:trace contextRef="#ctx0" brushRef="#br0" timeOffset="79403.25">13305 9923 553 0,'13'-14'291'0,"-13"14"-46"16,0 0-22-16,16-31-39 0,-17 26-13 16,-2 2-23-16,-1-1-17 0,0 1-13 15,-3 2-9-15,1-1-9 0,-1 1-13 0,-1-1-4 16,-2 2 4-16,1 0-12 0,-5 0-11 0,-2 0 5 15,-3 0-16-15,-15 18 5 0,21-11-2 0,-2 1-15 16,4 3-7-16,2 2 13 0,-1 1-9 16,2-1-4-16,3 2-8 0,3 1 35 0,0-5-5 15,2-11-26-15,0 12 0 0,10 19-5 16,-5-16 13-16,3-1-8 0,5-3-12 0,-2-1-3 16,2-2-6-16,2-3-7 0,1 1 13 0,-2-5 5 15,-2 1 10-15,-1 0 1 0,-2-2-26 16,5 0-7-16,-3 0-1 0,20-13-4 0,-16 9 12 15,1-3-4-15,-7 0 12 0,-1 1-7 16,-1 1-3-16,-5-3 3 0,5 5-11 0,-5-5 22 16,0 3-17-16,3-1 3 0,-4-1 16 0,1 2-18 15,0-2 0-15,-2 0 12 0,1-1-27 0,0 2 37 16,1-14-22-16,-2 9 16 0,0 2-4 0,0 9-20 16,0-9 14-16,0 9 6 0,0-8-17 15,0 8 5-15,0 0 10 0,0-7 0 0,0 7 5 16,0-7-29-16,0 9 12 0,-2 0 3 15,2 4-1-15,0-1-1 0,0 2-6 0,0 2 8 16,0 10 33-16,0-8-27 0,0 5-14 0,0 2 19 16,0 2 10-16,0 3-18 0,0-1 3 0,12 28-12 15,-9-25 48-15,-2 0-29 0,-1 0-4 16,2-3-18-16,0 2 33 0,-2-2-22 0,1 2 9 16,1-2-4-16,0-3 12 0,-2-9-20 15,0 5 16-15,0 0-20 0,0-3-28 0,0-1-25 16,0-3-56-16,0-1-39 0,0-7-32 0,0 8 16 15,0-8-239-15,9 9-7 0,-6-7 45 16,-1-6 43-16,2 4 7 0,1 0 4 0,-1 0 5 16,2-1 25-16</inkml:trace>
  <inkml:trace contextRef="#ctx0" brushRef="#br0" timeOffset="79642.22">13617 10277 513 0,'1'-2'335'16,"2"-2"-42"-16,-2 3-40 0,0-2-16 0,2 3-47 16,-3 0 2-16,3 0 8 0,0 2-28 0,-1-1 3 15,1 0-47-15,2 3 17 0,-1-2-27 16,0 1-17-16,0 1-22 0,2-1-1 0,7 8-15 16,-4-5-9-16,5 1 4 0,-5-2-11 15,-4 1-57-15,3-4-21 0,-2 1-40 0,-1 0-65 16,0-2 11-16,0 2-117 0,-1-3-102 0,0 0-17 15,1 0-4-15,-5 0 23 0,0 0 23 16,8 0 35-16,-2 0-1 0</inkml:trace>
  <inkml:trace contextRef="#ctx0" brushRef="#br0" timeOffset="80134.19">14068 9967 789 0,'9'-12'300'0,"-6"1"-11"0,2 2-50 16,-3 2-3-16,2 3-41 0,1-1 12 0,-4 0-19 15,1 1-15-15,-1 0-23 0,-1 1 21 16,1 1-47-16,0 0 4 0,-1 2-32 16,-2 2 10-16,1 0-22 0,-2 3 16 0,-2-3-24 15,-5 12-7-15,-1 0-7 0,-1 2-7 16,0 0-5-16,1 2-1 0,-2 2-11 0,1 0 4 15,1 1-21-15,2 3-2 0,-1-1-2 0,2 4 7 16,-1 1 8-16,-1-3-2 0,5 1-5 16,1-1-15-16,-1-3-1 0,5-9-1 0,0 5-7 15,0 1 24-15,0-1-3 0,14 18-1 0,-5-19-7 16,1 0-4-16,-2-6 6 0,1-5-2 0,5 0-2 16,-4-1-6-16,-1-4-1 0,1 0-1 15,-10-1 1-15,8 0-1 0,-2 0-36 0,2 0 32 16,-8 0 0-16,7 0 1 0,0-7-3 15,2-4-11-15,-5 6-9 0,-4-1 25 0,2 0-2 16,-3 1-12-16,-1-13-4 0,2 18 16 0,-8-29-21 16,-1 14 15-16,0-1-10 0,1 4 18 15,-1-2 7-15,-2 3 3 0,-1 1-16 0,2 5 12 16,-4-4-12-16,4 4 1 0,3-1-1 0,-1 3-1 16,2 3-17-16,0-1-23 0,6 1-27 15,0 0-54-15,-8 0-35 0,8 0-48 0,-6 0 19 16,6 0-246-16,0 0-10 0,-8 0 83 0,-1 11 24 15,9-5 25-15,0-2-17 0,2 3 20 16,-1-3 10-16</inkml:trace>
  <inkml:trace contextRef="#ctx0" brushRef="#br0" timeOffset="81029.14">14276 10213 789 0,'2'-7'275'16,"-1"3"-40"-16,-1 0-22 0,1 0-14 0,-1-1-24 15,0 1-19-15,1 2 0 0,1-1-43 0,-1 1-5 16,-1 1 23-16,0 1-44 0,1 0-2 0,1 3-7 15,-2 0 6-15,1-1-8 0,0 1 13 16,0 4-34-16,7 9 29 0,-3-3-1 0,-2 0 1 16,2 2-41-16,-1-4 0 0,0 6 16 0,-3-3-36 15,4 1 8-15,-2-1 10 0,-2-3 0 16,1-1-22-16,1-3 36 0,-3 0-9 0,0-3-13 16,1 2-21-16,2-3-4 0,-2 1 32 15,-1 1-37-15,0-1-16 0,0-1 25 0,1 0 0 16,2-2 20-16,-2-1-16 0,-1 0 1 0,0 0-4 15,0 0 0-15,0 0 22 0,0 0-26 0,9-11-8 16,-6 6 3-16,1-1 7 0,2-6-5 16,4-1 2-16,-1-1 7 0,-1 0-13 0,-2 4-3 15,-1 2 31-15,-1-1-13 0,1 3-26 16,-1 0 4-16,0 2 13 0,1 1 10 0,0 0-30 16,-1 2 32-16,-2-2 1 0,-2 3-34 0,0 0 10 15,0 0 27-15,7 0-6 0,-7 0-33 0,14 13 12 16,-10-9-14-16,-2 2 2 0,2-1 31 0,-3 2-39 15,1 0 19-15,0-1 6 0,2-1-4 16,-4 2-14-16,1-3-7 0,1 3 20 16,-1-1 11-16,0-2-15 0,1 2 4 0,-1-1 14 15,0 0-13-15,0-1 25 0,-1 1-34 0,2-3 16 16,0 0 5-16,-2 1 21 0,0 0-39 16,3-2 24-16,-2 0-17 0,-1-1 5 0,0 0-9 15,0 0 5-15,0 0 0 0,0 0 0 16,11-11-2-16,-8 5 10 0,6-5 12 0,1-1-29 15,-3-3-16-15,0 4 28 0,1-3-8 0,5 1 4 16,-7 3 7-16,1 2-1 0,0 1-1 0,-3 2 11 16,1-1-12-16,2 3-26 0,-5-2-2 0,2 3 31 15,0-2-21-15,-2 1 8 0,3 1-3 16,-2 2-12-16,-1 0 48 0,-2 0-44 0,0 0 16 16,0 0 0-16,0 0 17 0,7 0-21 15,3 12 17-15,-8-6 0 0,0-1-31 0,-1 1 17 16,3 1 1-16,-1-1 9 0,-1 0-11 0,2 11 12 15,-1-3-7-15,-2-3-15 0,-1 0 16 16,2-4 5-16,-2 2-2 0,0-9-1 0,0 8 4 16,0-2-13-16,0 3 14 0,0-1 14 0,0-1-22 15,0 2 0-15,0-2 32 0,0-1-37 0,0 1-2 16,0 0 5-16,0-7 14 0,0 10-35 16,0-3-48-16,0-7-23 0,0 7-19 0,0-7-23 15,0 7-44-15,0-7 16 0,0 7-206 16,0-7-53-16,0 0-3 0,0 0 65 0,-5 11-9 15,5-11 55-15,2-1-6 0,-1-2 9 0</inkml:trace>
  <inkml:trace contextRef="#ctx0" brushRef="#br0" timeOffset="81318.12">14859 10183 312 0,'3'-5'316'16,"-3"3"-46"-16,1-3-46 0,-1 3-34 0,0-1-9 16,0 2-2-16,1-1-12 0,1 2-19 15,-2 2-5-15,0 0-6 0,-2 1-30 0,2 1 30 16,0 0-22-16,-1 5-23 0,1-1-19 16,-1 13 14-16,1-10-8 0,0 6 10 0,0 1-29 15,0 3 17-15,0 0-41 0,0-1 2 16,0 1 19-16,0 2-15 0,0-3-7 15,0 1-15-15,0-3-8 0,0 0 6 0,0-2 20 16,0-4-53-16,0 0 4 0,0-3-53 16,0-1-23-16,0-8-16 0,10 18 10 0,-10-13-224 15,1-2-75-15,-1 3 16 0,0-3 15 0,0-2-3 16,0 1 86-16,0-2 23 0,0 0-30 16</inkml:trace>
  <inkml:trace contextRef="#ctx0" brushRef="#br0" timeOffset="81784.09">15148 10206 360 0,'3'-4'294'0,"-2"0"-34"0,2 2-20 16,-1 0-34-16,-2-3-1 0,3 3-15 16,-3 0-46-16,1 1-1 0,-1-2-1 0,-1 2 0 15,0-1 10-15,-1 1 11 0,-2 1-24 16,2 0-37-16,-3 0 31 0,1 1-42 0,-2-1 8 16,-1 2-4-16,3 1-13 0,-2-2-10 0,3 2-3 15,-2-1-18-15,-6 11 1 0,3-6 2 0,3 1-11 16,0-1 16-16,2 0-33 0,1 0-3 15,2-1-2-15,-3 1 22 0,3 1-4 0,0-8-4 16,0 11-15-16,12 17 12 0,-10-14-4 16,7 0-3-16,1 2-2 0,-1 0-2 0,-1-5 13 15,1 0-11-15,2-1-11 0,0 1 2 0,-1 0 0 16,-1 1 4-16,0 1-14 0,-7-5 4 0,2-2 10 16,1-1-34-16,0 2 8 0,-2-1 32 0,-2-2-33 15,2-1 5-15,-2 1 6 0,-1-4 0 16,0 0-11-16,-15 24-41 0,1-16-48 0,-5 2-58 15,3 2 16-15,-7-2-284 0,1 0 36 16,-3-2 28-16,-1 0-70 0,-2-5 49 0,-3 0 48 16,1-1-22-16,-2 1 87 0,1 0 12 0</inkml:trace>
  <inkml:trace contextRef="#ctx0" brushRef="#br0" timeOffset="91092.5399">18393 11630 639 0,'0'-13'225'0,"0"13"1"0,0 0-17 16,0 0-36-16,0-16 4 0,-23-3-11 0,22 16-17 16,1 1 16-16,0-3 4 0,-1 3-34 15,-1-3-4-15,1 4 10 0,1 0-6 0,0-1-49 16,0 1 10-16,0-2-6 0,-1 2-45 0,2-1 6 15,-1 2 1-15,0 2 7 0,0 2 15 0,0-1-39 16,3 2 30-16,-3 2-20 0,2 11-9 16,3 2-26-16,-2 1 47 0,-1 1-12 0,2 2-19 15,-3-2-15-15,2 3 43 0,1-3-27 0,-2 2 0 16,1-2 2-16,0 0-3 0,1-1-12 16,-1-2-5-16,-2-3 30 0,1-3-2 0,-1-3-24 15,0 2-12-15,4 2 12 0,-3-2-12 16,-2-4 16-16,1-1-33 0,2-1 32 0,-3-2-26 15,0-1 41-15,0 1-8 0,0-2-1 0,0 2-3 16,0-2-2-16,0-2 27 0,0 0 16 0,0 0 5 16,0 0 11-16,0 0-9 0,0 0 14 15,0 0-10-15,0 0-31 0,0 0 17 0,-4 7-8 16,2-8-2-16,1-2 7 0,-1 0-32 0,-1-1 16 16,2 1-7-16,-2-2-3 0,0-1-11 15,-5-9-3-15,3-2 2 0,-2 1 5 0,1-1-9 16,2-6-1-16,-2 5-4 0,3-1 3 0,0-1 13 15,0-5-22-15,-1 6 21 0,1-3-7 16,2-1-4-16,0 3-13 0,1-2 17 0,-2-1-7 16,2 12-8-16,0-7-8 0,0 0 18 15,0-3-2-15,13-18-8 0,-9 21-1 0,1-6 9 16,4 5-1-16,-3 1-2 0,2 0-6 0,-3 2-5 16,4 4 11-16,-1 0 0 0,-3 0 2 0,1 4-13 15,4-5 18-15,-2 6-21 0,3-2 3 16,-4 2-9-16,2 3 10 0,-3 1 7 0,2 2-2 15,-3 1-7-15,-5 0 10 0,0 0-19 16,9 0 17-16,0 0-7 0,11 11-4 0,-8-5 12 16,1-1-8-16,1 4-5 0,-2 0 19 15,-1 1-10-15,-1 2 9 0,-3-5-12 0,-1 1-25 16,0-1 28-16,2 6-8 0,0-5 15 0,-3 1-24 16,0-2 20-16,1 0-3 0,-3-2-6 15,-2 1-15-15,3-2 23 0,-3 1-3 0,1 1 1 16,0-1 17-16,-2 1-16 0,0-6-16 0,0 0 26 15,0 7-27-15,-11 6 29 0,-1-1-6 16,-2-1-2-16,1 0 14 0,0-1-17 0,-3 1-7 16,2-2 7-16,-3 0-19 0,3-2 19 15,0 0 14-15,-3 0-16 0,3 0 10 0,-4-1-2 16,8-2-1-16,-1-2-1 0,4 0-2 0,0-1 11 16,0 2-10-16,0-3 0 0,0 0-6 15,7 0-13-15,0 0 20 0,-6 0-7 0,6 0-9 16,-8 0 28-16,8 0-38 0,-7 0 29 0,7 0-14 15,0 0-24-15,-7 0-12 0,7 0 4 16,0 0-38-16,0 0-40 0,0 0-20 0,0 0-18 16,-11-6-31-16,12 6-16 0,3 0 18 15,-3 0-218-15,2 0 31 0,0 0 30 0,0 0 28 16,3 0 22-16,-2 0 25 0,0 0 19 16,1 3-67-16,2-1 10 0,-2-1 54 0,9 6 9 15</inkml:trace>
  <inkml:trace contextRef="#ctx0" brushRef="#br0" timeOffset="91518.51">18823 11773 727 0,'-2'-6'313'0,"1"1"-57"0,1-1-21 15,0 1 6-15,-1 0 10 0,1-1-20 16,-1 4-44-16,1-1-30 0,-2-1 23 0,2 1-55 16,0 2 11-16,0-4-33 0,-1 4-14 15,2 0-10-15,-1 1 5 0,0 1-9 0,0-1-8 16,0 3 27-16,2 2-11 0,-2 1-2 0,0-1-9 15,1 4-6-15,-1-1-8 0,0 3-12 0,0 3-5 16,0 0 34-16,0 3-26 0,0-1 10 16,0 3-15-16,0-4-4 0,0 0-13 0,8 18-1 15,-6-18-3-15,-2-4-3 0,0-2-4 16,0 0 0-16,0 0 15 0,0 1-4 0,0 0-77 16,0-2 6-16,0 1-37 0,0-2-29 0,0-7-16 15,0 7-29-15,0-7-50 0,0 8 17 16,0-8-128-16,0 0-129 0,0 7 35 0,0-7 32 15,11 9 36-15,-8-9 4 0,2 0 29 16,-1 0-10-16,1 0 5 0</inkml:trace>
  <inkml:trace contextRef="#ctx0" brushRef="#br0" timeOffset="91807.4899">18967 12020 224 0,'4'-3'362'16,"-1"1"-57"-16,-1 2-32 0,3-1-9 0,-3 1-32 15,0 0-27-15,0-1 2 0,2 0-1 0,-4 1-10 16,3 0-14-16,-2 0-15 0,-2 0-4 16,0 0-17-16,-2 1-16 0,-2-1-14 0,-1 1 25 15,-1-2-30-15,-12 3 19 0,14-2-4 16,-8 0-27-16,-5 0 0 0,0 0-12 0,-22 11-5 16,29-11-11-16,-3 0-24 0,-4 0 13 15,-1 0 9-15,4 0-37 0,0 0 22 0,3 0-36 16,0 0-15-16,-3 0 1 0,2 0-55 15,2 0 11-15,2 0-62 0,1 0-28 0,8-6-26 16,-6 6-36-16,6 0 16 0,-8 0-180 0,8 0-84 16,-6-14 16-16,6 12 37 0,1 0 24 15,0 1 24-15,3-3-2 0,0 2 50 0,7-8 2 16</inkml:trace>
  <inkml:trace contextRef="#ctx0" brushRef="#br0" timeOffset="92059.4899">19004 11728 730 0,'0'-6'305'0,"0"2"-21"15,0-1-30-15,0-1-22 0,0 4-14 0,0-3-37 16,-2-1-24-16,0 3-1 0,-3-1-37 15,3 0 0-15,-6 3 9 0,3-1-50 0,-12-2 0 16,-3 2-44-16,-2 0-63 0,0 1-82 0,-3 1 9 16,12 0 10-16,-5 0-348 0,-2 0 28 15,-3 0 92-15,1 0 36 0,0 0-4 0,2 0-28 16,-1 0 37-16</inkml:trace>
  <inkml:trace contextRef="#ctx0" brushRef="#br0" timeOffset="94417.4">18509 12915 409 0,'0'0'165'0,"0"-15"-11"0,0 15 0 16,0 0-16-16,0 0-34 0,0 0 8 0,0-14 9 16,0 14-12-16,-21-20 9 0,18 19-5 15,3 0-3-15,1-2-32 0,-1 0 1 0,0 2 1 16,0-1 10-16,-1 0-12 0,1 0-8 0,0-1-3 16,0 2-1-16,0-2 1 0,1 2 7 0,1-2-10 15,-2 1-6-15,0 1-13 0,0 1 20 16,0 0-21-16,0 0 1 0,0 0 3 0,0 0-4 15,0 0 23-15,0 0-30 0,0-8 11 0,0 8 16 16,0 0-11-16,0-6 1 0,0 6 12 16,0 0-37-16,0 0 7 0,0 0-11 0,0 0 17 15,0-8-10-15,0 8-1 0,0 0-1 16,0 0 17-16,0 0 14 0,0 0-53 0,0 0 21 16,0-7-8-16,0 7-13 0,0 0 15 0,0 0-5 15,0 0-6-15,0 0 11 0,0 0-2 16,0 0 11-16,0 0-5 0,4-11 4 0,-4 11-15 15,0 0 10-15,0 0 9 0,-2 0-26 0,5 0-5 16,-3 0 37-16,0 0-32 0,0 0-4 16,0 1-9-16,0-1 10 0,0 2 12 0,0 0-10 15,2 1-17-15,0 1 27 0,-2 0-29 0,0 2 8 16,0 1 0-16,2 0 2 0,-2-2 11 0,4 15 4 16,-1-1 0-16,-1-1-11 0,-1 0 20 15,2 0-2-15,0-2 0 0,-1-4 20 0,-2 1-2 16,1 7-48-16,1-4 23 0,-1 2-1 15,2 2-3-15,-3-5-1 0,0-7 0 0,0 6-7 16,0 0-1-16,0 3 25 0,0-1-10 16,0-2-5-16,0 0 15 0,-15 14-2 0,14-11-6 15,0-6-15-15,-3-2 10 0,3 0-9 0,-1-1 0 16,1-2 0-16,-1 1-3 0,2-2 0 16,-2-1 1-16,2 2 0 0,0-6 0 0,0 0 0 15,0 6-1-15,0-6 0 0,0 8-1 0,0-8 15 16,0 7-8-16,0-7-2 0,0 0 15 0,0 7-2 15,-10 2 0-15,8-7-15 0,-1-1-1 16,2 0-1-16,-1-1 10 0,0 2-10 0,-2-2 4 16,3 0-15-16,-2 0 0 0,2-2 15 15,0 1 7-15,-3-2-16 0,3 0 0 0,-2-1 9 16,3 1 5-16,0-5-2 0,0 1 0 0,0-1-2 16,0-1-15-16,0 0-1 0,0-5 22 0,18-19-1 15,-13 15-2-15,0-2-12 0,2 3 12 16,0-2-20-16,2 1 11 0,0 0 1 0,1 0-1 15,1 0 7-15,0 2-4 0,4 0 3 0,0-1-15 16,-3 2 2-16,1 1 12 0,-1 2-7 16,3-1-1-16,-2 3 0 0,1-1 2 15,-3 2-5-15,3 0 12 0,-3 2 1 0,-4 3-2 16,0 0-5-16,0 1 2 0,-3-3-5 0,1 5-6 16,-1 0 1-16,0-1 2 0,-1 1 10 15,-2 0-9-15,4-1 1 0,-3 1-15 0,0 1 2 16,0 0 12-16,-2 0 25 0,0 0-27 0,0 0 11 15,0 0-11-15,0 0 14 0,0 0 7 16,4 8-2-16,-4-3 0 0,0-4-2 0,-4 3-7 16,4-1-1-16,-4 0 0 0,-2 0-5 15,4 2 3-15,-11 3-15 0,4-3 1 0,0 1 19 16,1-1-3-16,-5 3-18 0,3-3 22 16,1-1-20-16,3 1 23 0,-1-1 13 0,0-3-7 15,2 3-18-15,-2 0 7 0,2 0-8 0,1-2-12 16,-3 1 11-16,3 1 14 0,-7 6 3 15,4-5 8-15,-2 2-3 0,3-2-23 0,2 0 15 16,-3 1 7-16,2-2-38 0,2 0 28 0,0 0-11 16,-2-3 22-16,2 5 0 0,1-2-16 0,-1 0 14 15,0 0-28-15,2 2 25 0,1 1 0 16,0-7-2-16,0 0-17 0,0 14 11 0,19 12 21 16,-7-13 5-16,-2 0-22 0,4-4 16 0,-2 1-4 15,2-2 0-15,0-3-6 0,0 4 3 16,1-3-2-16,-2-2-5 0,0 0 5 0,-4 0 4 15,7-3-19-15,-2 4 10 0,-1-4-15 0,-3 0 7 16,-2-1-6-16,-1 2 12 0,1-1 10 16,-4-1 7-16,0 3 2 0,0-2 19 0,-4-1-2 15,0 0-15-15,0 0 17 0,0 0 7 0,8 0-3 16,-8 0-24-16,0 0 2 0,6 0 1 16,-6 0 2-16,0 0-30 0,0 0-18 0,9-2-4 15,-8 0-32-15,-1 2 3 0,3 0-62 0,-2-3-53 16,0 3-19-16,-1-1-44 0,0 1-48 0,0-1 26 15,0 2-235-15,0-2 17 0,2 1 33 16,-1 0 33-16,0-2 34 0,-1 2 16 16,5 2 59-16,-3-2 0 0,0 0 4 0,2 0-33 15</inkml:trace>
  <inkml:trace contextRef="#ctx0" brushRef="#br0" timeOffset="94842.31">19087 13041 458 0,'0'-5'312'0,"2"1"-45"0,-2-2-45 0,1 2-3 16,-1 0-7-16,1 0 0 0,-1 0-16 0,1 0-20 15,-1 2-20-15,0-2-2 0,0 1 6 16,0 0-48-16,0 2-3 0,2-2-1 0,-2 1-30 16,0 0 30-16,0 2-26 0,0 0 27 0,2 0-11 15,-2 0-34-15,3 2 11 0,-2 2-7 16,0-2-7-16,1 1-5 0,0 3-8 0,0-1-4 16,0 1 21-16,4 12-8 0,-3-5-5 0,1 3-6 15,-2 2-3-15,1 1-10 0,-2-3 6 16,1 2-12-16,3-3-3 0,-3-1-2 0,-2-5-5 15,0 1-4-15,0 0-3 0,0-3 0 16,2 1-2-16,0-1-27 0,-2-1-11 0,1-1-55 16,-1 1-30-16,0-6-38 0,0 0-86 0,0 0 24 15,0 0-275-15,0 9 51 0,0-9 66 16,0 6-31-16,0-6 62 0,0 7 9 16,0-7 41-16,0 0 14 0</inkml:trace>
  <inkml:trace contextRef="#ctx0" brushRef="#br0" timeOffset="95106.3">19278 13327 825 0,'0'0'347'16,"0"2"-73"-16,2-4-2 0,-2 4-40 0,-2-2 13 15,0 3-36-15,1-3 0 0,0 0-24 16,-2 1-4-16,1-1-19 0,-2 2-28 0,-2-2-14 15,-1 0 26-15,1-2-37 0,-2 4-11 16,-3-2-21-16,-5 0 13 0,-3 0-7 0,1 0-10 16,-25 11-6-16,21-10-23 0,5 3-3 15,-2-1-4-15,1-2-86 0,-1 4-21 0,1-4-15 16,4 0-41-16,14-1-29 0,-13 0-61 0,3 0 20 16,1 0-211-16,2 0-9 0,7 0 38 0,-8 0 9 15,8 0 36-15,-9 0 16 0,-1-11 17 16,8 7 11-16</inkml:trace>
  <inkml:trace contextRef="#ctx0" brushRef="#br0" timeOffset="95349.28">19156 12983 692 0,'0'-6'372'16,"0"1"-76"-16,0 1-15 0,0 0-5 0,-2-1-72 16,-1 3-32-16,-1-2 13 0,-4 2-59 15,1 1-1-15,-12-1 7 0,-4 2-65 0,10 0-33 16,-2 0-37-16,-8 0-75 0,-1 0 7 0,-2 0-308 16,-2 0 1-16,-25 14 23 0,24-14-14 15,2 3 57-15,2-2 14 0,3 1 7 0</inkml:trace>
  <inkml:trace contextRef="#ctx0" brushRef="#br0" timeOffset="96922.19">11855 11810 442 0,'0'-18'209'0,"-31"-12"-33"16,27 17 5-16,-2 3-26 0,-3-1 6 0,-1-1-18 15,6-1-9-15,-1 3-15 0,-5-2 14 16,6-4-22-16,1 7 4 0,1 2 3 0,-1 0-6 16,1 0-2-16,-4-9-14 0,1 7 12 15,4-1-1-15,-3 3-27 0,2 3 15 0,-1 0-6 16,3 1 14-16,-1 0-15 0,0 1 1 0,-1-1 1 15,2 0-33-15,-1 2-12 0,0-1 21 16,-1-1-31-16,1 2 9 0,1 0 16 0,0 1-24 16,0 0-7-16,0 0-4 0,0 9 14 0,1 0 21 15,3-2-27-15,1 11-21 0,3 3 13 0,-2 2-13 16,2 2 21-16,-3 6 6 0,2-3-12 16,5-4 8-16,-5 6-27 0,3-2-1 0,-1 1 1 15,0-1 16-15,-3-3 3 0,-2-1-15 16,1 0 5-16,-1 0-1 0,0-4-2 0,-3-1-1 15,2-5 21-15,-1-3 9 0,-2-3-16 0,0-1-5 16,0-1 11-16,0-1-14 0,2 0 23 16,-1-2-16-16,-1 2 12 0,0-1-13 0,0-4-6 15,0 0 9-15,0 0 1 0,-12 6-3 0,11-6-2 16,-3-2-1-16,2 0-1 0,-1 1 6 16,1-3-1-16,-6-7-16 0,-1 2 3 0,0-4 1 15,0-4 1-15,0 1 8 0,-1-4-15 0,1-1 8 16,0 0-15-16,1-5-1 0,2 2-7 15,-2-1 5-15,6 3 1 0,-2-3-17 0,-1 1 26 16,2-2-9-16,3 3 2 0,-1 1 0 0,1 4 10 16,0 9-37-16,0-6 27 0,0 0-2 15,0 3-10-15,14-18 22 0,-9 19-12 0,4-1-15 16,-1-2 9-16,1 3 12 0,1 1-4 0,1-1-4 16,1-1 2-16,1 4-24 0,1-2 29 15,-1 3-19-15,-1 0 12 0,1 3 7 0,4-2-16 16,-7 5-2-16,0-2 4 0,-1 3-5 15,-9 0-11-15,7 0 14 0,-1 0-6 0,14 14 3 16,-11-7 0-16,-2 0-2 0,-3-1 9 0,1 2 2 16,-4 1 0-16,0 0 0 0,-1-1-5 0,0 2 25 15,0 2-18-15,-14 22 3 0,10-18 6 16,-5 1 0-16,-3-3-2 0,1 3 2 16,-3-2-10-16,0-1 1 0,1 0-1 0,-2-4-13 15,1-1 5-15,-2 1 0 0,1-5-67 0,-1 2-25 16,4-6-21-16,2 4-34 0,0-4-56 0,3-1 20 15,2 0-271-15,0 0 19 0,5 0 32 16,0 0 29-16,0-2 33 0,4 0 27 0,1 0 24 16,-1 2 21-16,1-2 4 0</inkml:trace>
  <inkml:trace contextRef="#ctx0" brushRef="#br0" timeOffset="97636.14">12071 11850 309 0,'0'2'383'0,"0"-2"-74"16,1 0-3-16,-1 1-36 0,2 1-44 15,-2-4-2-15,1 2-26 0,-1 2-23 0,1-1-31 16,0-1 14-16,-1 0-16 0,0 1-24 0,2 0-18 15,-1 3 34-15,0 0-31 0,-1-2-24 16,4 4 2-16,-3-2 5 0,3 3-17 0,1 12-5 16,0-2-17-16,2-1-5 0,-2 0-4 15,1 1 12-15,-1-2 5 0,3-1-20 0,-3 1 5 16,0-1-4-16,-1-1-2 0,-1-4-12 0,0-2-6 16,1-1 13-16,-1 1-15 0,-1 0-1 15,0-3 9-15,-1 2-31 0,0-2 33 0,2 0-11 16,-1-1 11-16,-2-2-4 0,3-1-2 0,-2 2-11 15,3-2-2-15,-4 0 0 0,0 0-8 0,0 0-3 16,9 0-1-16,9-18 1 0,-12 9 5 16,4-2 7-16,-2-2-3 0,-3-2-1 0,3 1 0 15,-2 1 4-15,-1-3-14 0,-2 4-3 16,0 2 25-16,-2 3-16 0,2 0-2 0,-2 1 9 16,0 2-6-16,0 0-11 0,-1 0 1 0,0 1-18 15,2 2 18-15,-2-1-1 0,1 1 8 16,-1 1-19-16,0 0 36 0,0 0-23 0,0 0 15 15,4 13-22-15,-2-8 13 0,1-1-2 16,4 11-6-16,0-2 35 0,6 1-14 0,-7-1 17 16,0 0-15-16,3-3-11 0,-2 2-4 15,2-1 2-15,0 0 8 0,-3-3-13 0,1 0 17 16,-3-2 11-16,0-2-33 0,3-1 16 0,-2-1-7 16,0 0-4-16,0-1-10 0,1-1 1 15,1 0 0-15,-7 0 36 0,11 0-8 0,16-14 0 16,-16 8-22-16,-3 0 3 0,-1 1 49 0,1 0-10 15,-1-4 8-15,1-3 5 0,-4 2-9 16,0-1-8-16,-3-7 16 0,0 3-16 0,-1 4-11 16,0-6 15-16,-12-22 0 0,4 16-38 15,0 0 22-15,2 0 1 0,-3 3-4 16,2 8-4-16,3 1-19 0,-5-3 13 0,6 8-1 16,-3 2-69-16,4 4-39 0,2 0-22 0,0 0-39 15,-12 11-32-15,7-5 18 0,-1 12-321 0,2-6 59 16,0 9 32-16,-1 1-10 0,4-2 34 15,-2 1 22-15,2 0 91 0,1-10 22 0,0 3-25 16</inkml:trace>
  <inkml:trace contextRef="#ctx0" brushRef="#br0" timeOffset="98620.09">11988 12928 471 0,'-3'-2'271'0,"3"-2"-28"0,-4 2-37 0,3-1-6 15,0-1-3-15,1 3-20 0,0 0-28 0,-1 0-2 16,-1-2 13-16,2 0-45 0,-1 3-17 16,0-2-2-16,1 4-2 0,1-1-2 0,0 2 37 15,-1 1-36-15,0 2-14 0,3-1-6 16,-1 14 9-16,-2-8-20 0,4 22 29 0,-1-14-37 16,-2 5 2-16,-1-13 10 0,0 6-16 0,0 2-7 15,0 2 12-15,0 0-29 0,0 0 16 0,0-1 2 16,0-1 1-16,0-3 6 0,0-2-9 15,0 0-15-15,0 3 6 0,0 1-7 0,0-3 5 16,-5 20-4-16,0-17-3 0,1-5 10 0,-1 4-16 16,-1-1 0-16,1 1-3 0,2-6-1 15,-2-2 22-15,2 0-3 0,2-5-4 0,-2 1-3 16,3 0-2-16,0-1 4 0,-2-3 12 0,2 0-21 16,-2 1 32-16,1-2-26 0,1 0 0 0,0 0-12 15,0-13 8-15,3 6-1 0,1-9-2 16,1-2 13-16,0 1-30 0,1-4 0 15,2 1-1-15,-3 0 16 0,4 0-22 0,-1 0 27 16,2-1-19-16,-1 0 10 0,1-1 3 0,0 1 0 16,2 3-1-16,-2 1-7 0,3-2 1 0,-2 1 14 15,2 0-13-15,-3 0-18 0,3 1 5 16,1 3 3-16,-4 1-1 0,-2 5 2 0,0 1-5 16,-4 3-1-16,-1-2-16 0,0 5 12 0,1-2 0 15,-2 2 0-15,1 0 0 0,-2-1-6 16,-1 2 21-16,0 0 0 0,0 0-29 0,0 0 1 15,4 11 3-15,-3-8 2 0,-2-2 39 0,0 2-1 16,-2 1-4-16,-1 0-21 0,-2 9-5 16,-3-4 35-16,-2 1-15 0,0-4-4 0,-3 7 12 15,2-1-7-15,0-1 6 0,-2 2-2 0,2-4 17 16,0 1-25-16,1 0 6 0,2-3 0 16,0-1 2-16,3 1 13 0,1-1-7 0,1-1-7 15,0 0-1-15,3 0-11 0,0 1-1 16,-1-2 18-16,1 3-2 0,0-1 1 0,1 2 19 15,0-8-23-15,0 12 5 0,0 1-9 0,13 14 12 16,-8-14 3-16,2 1-16 0,0 0 0 16,1-3-3-16,-1-2 11 0,2-4-10 0,-2 1-15 15,-1-3-11-15,2-1-13 0,-1 1-23 16,1-2 7-16,-2-1-94 0,3 0-49 0,-9 0-62 16,13 0 25-16,0 0-274 0,-1 0 34 0,0 0 40 15,6-11 27-15,-9 10 28 0,-3 0 31 0,-6 1 26 16,0 0-20-16,9 0 24 0,-1 0 40 15</inkml:trace>
  <inkml:trace contextRef="#ctx0" brushRef="#br0" timeOffset="99310.0399">12515 13372 385 0,'0'-6'341'0,"-2"-2"-49"15,-1-10-32-15,3 7-18 0,-4 3-5 0,4 8-17 16,-3-13-6-16,1 7-10 0,2 1-8 16,0 1-27-16,0 1-19 0,-2 0 22 0,1 0-19 15,1 1-16-15,0 0-15 0,-3 1-28 0,3 1-7 16,0 0-35-16,2 1 12 0,-1 3 0 0,-1-2-8 15,3 4 10-15,-3 0-7 0,7 9-4 16,-4-2 10-16,2 3 16 0,2 2-19 0,-3-3 9 16,1 0-11-16,1 1-4 0,-2-4-8 15,-1-1-10-15,1-3 17 0,0-1-21 0,-2 0 11 16,4-1 13-16,-3-2-17 0,1-1 9 0,1 0-16 16,2-3 6-16,-7 0-9 0,13 0-5 15,19-12-13-15,-17 3 13 0,4 2-17 16,-2-3-3-16,-5-1-8 0,3-1-9 0,-1-1 13 15,-4 0-23-15,3 4 22 0,-6 0-7 16,-2 4 2-16,1-2 11 0,-4 0-4 0,2 2 14 16,-4 0-7-16,4 1-4 0,-3 1-22 15,0 1 19-15,0-1-5 0,2 2 0 0,-2-3-10 16,1 3 10-16,-1 1-13 0,-1 0 4 16,0 0 6-16,0 0-29 0,0 0 28 0,3 12-2 15,-5-4 2-15,2-1-4 0,-1 1 14 0,1 2-15 16,0 5 8-16,0 3-16 0,0-2 10 15,0 3 9-15,0-4-3 0,0 1 7 0,0-4 3 16,0-2 13-16,0-1-17 0,6 9-5 16,-2-12 21-16,-1-1 3 0,3-1-10 0,-1-2-8 15,2 1-9-15,-1-3 4 0,1-2 9 0,3 2 3 16,1 0-19-16,17-16 36 0,-16 7-14 0,-1 3 8 16,-3 0-15-16,-4-1-10 0,-2 2 30 15,0-1-11-15,-2 0-4 0,0 6 0 0,0 0-1 16,-12-25 1-16,-1 13-7 0,3-2-9 0,-3 0-17 15,1-2-9-15,0 5 2 0,-1-5-85 16,7-2-89-16,-3 1-97 0,4-3 32 0,2 0-256 16,3 13 32-16,0-3 63 0,0-2 30 0,13-12-5 15,-8 18 75-15,0 3 17 0,2-1-16 16,-4 3 55-16,3 1-20 0</inkml:trace>
  <inkml:trace contextRef="#ctx0" brushRef="#br0" timeOffset="101353.92">12708 13460 229 0,'0'-16'128'0,"0"16"-20"0,16-31-13 0,-7 19 7 16,0 4-12-16,-2 3-26 0,-1-1-9 15,-1 2-33-15,1-1-22 0,-2 1-40 0,-1 1-105 16,1-1-127-16</inkml:trace>
  <inkml:trace contextRef="#ctx0" brushRef="#br0" timeOffset="102583.85">12894 13284 475 0,'2'-5'255'0,"0"1"-51"16,1 1-6-16,-1-1-36 0,0-1 16 0,0 3-5 16,-1-1-13-16,2-1-10 0,-2 4-23 0,1-3 7 15,0 1-3-15,-1-1-16 16,-1 1-10-16,4 1-5 0,-3-2-12 0,1 2 12 15,-1-2-29-15,1 1 31 0,0 1-5 0,-1 0-37 16,2 1-3-16,-3-3 3 0,0 2 8 0,0 1-18 16,0 0-16-16,0 0-13 0,0 0 8 15,0 0 13-15,0 0 5 0,0 0 11 0,9-2 6 16,-7 2-21-16,0 0 20 0,0 2-7 0,-1 1-6 16,2-2-5-16,-1 0 36 0,2 0-36 0,-3 4 16 15,3-4 10-15,-2 2-4 0,1 0-32 16,0 1 18-16,0-1-22 0,-1 2 21 0,2-1 13 15,0 2-6-15,-2 0 1 0,0-1-8 16,0 2 10-16,3 9-1 0,-3-5-9 0,-1 0 14 16,1-2-17-16,0 1-8 0,-1-3-5 0,0 0 3 15,1 2 7-15,-2-2 0 0,0 2 5 0,0-1-14 16,0 1 6-16,0 11-4 0,0-13-6 16,0 4 1-16,0 1-5 0,0-2-2 0,0 1-3 15,0 2 2-15,-13 15 0 0,8-13-8 0,3-4 5 16,-4-1-4-16,1-2-11 0,1 0 6 15,0-3 3-15,2 1-6 0,-4-1 11 0,5-1-1 16,-1-1-5-16,-5 1 1 0,6-1-15 0,-3 0 11 16,0-2 8-16,1 2 0 0,-3-2-3 15,1 1 0-15,3 0-7 0,-5-2 2 0,2 1 8 16,1-1 0-16,4 0-8 0,0 0 12 0,-7 0-15 16,7 0-5-16,-8 0 8 0,8 0 14 0,-8 0-20 15,-2-16 6-15,8 14 4 0,-2-3-6 16,1 3-7-16,1-4 3 0,-2 1 5 0,0-1-8 15,2-1 2-15,0 0 1 0,0-7-6 0,-4 1 16 16,3 3-24-16,1 1 7 0,0 4-6 16,0-4 7-16,1 1-3 0,1 1 9 0,-1 0-3 15,-2 1-6-15,2 1 11 0,1-3-9 16,-1 2 8-16,1-2 1 0,0 1-10 0,-3 0 17 16,3 0-12-16,0 0 1 0,0 0 3 0,0 0-2 15,0 7-3-15,0 0 10 0,0-9-5 16,0 2 5-16,0 7-2 0,0-10-2 0,0 3 17 15,0 7-13-15,0-9 8 0,0 9-11 0,0-7 5 16,0 7 6-16,0-6-10 0,0 6-3 16,0-9-2-16,0 9 7 0,0 0 2 0,0 0-2 15,0-7-14-15,0 7 3 0,0 0 0 0,0 0 6 16,0 0-3-16,0 0-9 0,0-7 12 16,0 7 1-16,0 0-2 0,0 0-20 0,0 0 9 15,0 0 1-15,-6-10 2 0,6 12 9 0,-1 0 1 16,1 2-4-16,-2-2 13 0,2 1-23 15,-1 1 1-15,-2 0 8 0,2-1 13 0,0 3-1 16,-2-2-32-16,-1 1 16 0,1 9 12 0,-5-5-5 16,4-1 1-16,-1-1-16 0,1-1 4 15,0-1 14-15,0-1-4 0,2 0 8 0,1 1-21 16,-4-2 6-16,2 3-14 0,1-3 30 16,-7 8-21-16,3-5 11 0,0-2 0 0,1 0-12 15,1-1-3-15,-1 0 6 0,1-3-2 16,0 2 15-16,0 0-21 0,1-1 9 0,-4-1 11 0,4 1-2 15,-3-1 19-15,1 0-19 0,3 0 6 16,2 0-16-16,0 0 10 0,-9 0 20 16,9 0-30-16,-16-11 3 0,11 7 13 0,1 1-5 15,-1-1 2-15,-7-4 19 0,3-2-17 0,3 3-1 16,0 0 17-16,1 2-6 0,0-1-35 16,1 1 24-16,1 0-1 0,0 0 4 0,-3-6-11 15,3 0 6-15,-4 2 2 0,6 3-21 16,-2-3 10-16,2 4-6 0,0-3-5 0,1 8-36 15,0 0-53-15,0-8-56 0,0 0 14 16,14-14-177-16,-10 7-87 0,0 8 35 0,5-7-228 16,-2 3 57-16,6 1 42 0,-5 3 66 15,-1 3 30-15,1 1 32 0,-3 0 28 0,0 2 4 16,-1-2 0-16,-1 0 56 0,1-1 14 16,-1 1-4-16</inkml:trace>
  <inkml:trace contextRef="#ctx0" brushRef="#br0" timeOffset="109836.42">19893 11800 448 0,'14'0'276'0,"-14"0"-22"16,0 0-37-16,14 0 8 0,3-24-7 0,-13 23 16 15,-1 0-38-15,-2 0-6 0,5-1-11 16,-6 1-1-16,2-1-17 0,-2 1-17 0,-2-1-11 16,0 1-35-16,-2 0-22 0,-3 1 18 0,0-1 1 15,-11-1-17-15,-2 0-19 0,1 1 5 16,0 1-4-16,-3-1-24 0,10 1-17 15,-5 0 16-15,-3 0 5 0,-1 0 19 0,-1 0-50 16,2 0-5-16,4 0-6 0,1 0-24 0,5 0 6 16,-1 0-43-16,2 0-11 0,0 0-16 0,9 0-24 15,-5 0-13-15,5 0-27 0,0 0 15 16,0 0-135-16,-13 8-98 0,13-5 12 0,3-2 24 16,0 4 23-16,-1-3-17 0,1 1 19 0,1 0 2 15</inkml:trace>
  <inkml:trace contextRef="#ctx0" brushRef="#br0" timeOffset="110046.4">19843 11886 249 0,'3'2'292'0,"-3"2"-45"16,0-1-27-16,0-2-28 0,-3 3-7 0,0-1-12 15,-2 0-29-15,0 1 1 0,-10 5-22 16,3-4-9-16,-7 2-20 0,2-3-3 0,0 2 0 15,-1-2-21-15,-1 0-22 0,-4-1-17 0,2-2-45 16,-1 2-19-16,6 0 4 0,8-3-126 0,-2 0-139 16,-2 0-64-16,3 0 31 0,2 0-19 15,-4-15 51-15,10 9 49 0</inkml:trace>
  <inkml:trace contextRef="#ctx0" brushRef="#br0" timeOffset="110612.37">20532 11568 431 0,'-1'-4'285'0,"-1"0"-34"0,0-2-30 16,-1 2-6-16,1 0-21 0,1 0-28 16,-2-2-5-16,0 2-3 0,2-2 0 0,-1 4-25 15,0-4-9-15,1 2 0 0,0-2-38 16,1 3 26-16,0 3-35 0,0 0-5 0,0 0 20 16,0-9-29-16,0 9-20 0,11-15 0 15,-3 12 12-15,-4 0-12 0,2 1-4 0,1 1-2 16,-2 1-18-16,5 3-3 0,-10-3-3 15,5 0 20-15,6 0-12 0,15 14 5 0,-14-6-22 16,-1-2 2-16,1 1 31 0,-3 0-27 0,-2-3 4 16,1 1-2-16,-4-2 22 0,-2 2-14 15,2-3-20-15,-1 4 32 0,-3-3-11 0,1 2 4 16,-1-5 0-16,0 0 11 0,0 7 10 0,-12 14-9 16,1-7-6-16,-4-3 6 0,2 3 4 15,-6-3-4-15,1 0-2 0,-2-1-5 0,4 2-22 16,-2-1 30-16,0-1-29 0,3 0 4 0,2-2-13 15,1-1 19-15,1-1-1 0,5-2-3 0,-1 0-11 16,2 0-20-16,1-1 4 0,2 3-8 16,0-2 19-16,1 2-47 0,1-6-3 15,0 0-36-15,0 0-12 0,0 9-15 0,0-2-43 16,0-7-20-16,12 18-4 0,-3-3 18 0,-6-5-65 16,4-2-36-16,-2 1-93 0,-1-2 5 15,-2-2 23-15,0 1 25 0,0-4 2 0,1 4-32 16,-1-2 42-16</inkml:trace>
  <inkml:trace contextRef="#ctx0" brushRef="#br0" timeOffset="110746.36">20508 11922 486 0,'0'9'268'15,"1"-3"-32"-15,0 1-6 0,1-1-9 0,-2 0-12 16,1 0-39-16,0-1-16 0,-1 0-16 16,3 0-2-16,-3-5-37 0,1 7 2 0,0-5-49 15,1 0-93-15,0-2 4 0,2 0-303 0,-2-2-41 16,5 0 51-16,-3-2 22 0,1 2 15 15,13-8 7-15</inkml:trace>
  <inkml:trace contextRef="#ctx0" brushRef="#br0" timeOffset="111116.34">20963 11639 357 0,'1'-5'382'0,"3"-12"-55"0,0-1-16 16,2 2-38-16,-1 7-27 0,7-4-23 15,-6-1-44-15,1 4 9 0,-1 4-21 0,0 0-14 16,1-1 10-16,-1 4-30 0,1-1-39 0,-2 3 7 16,2-1-30-16,11-1 13 0,-5 1 13 0,-13 2-27 15,8 0-7-15,-1 0-25 0,0 0 9 16,3 0-10-16,-5 0 7 0,8 12-15 0,-9-9 5 15,10 5-9-15,0 2 8 0,-10 0-6 16,2-4-24-16,-3 2 12 0,-2 0-17 0,-1 1 16 16,0-9-2-16,0 11 3 0,0 1 3 0,-22 16 1 15,9-14-12-15,-2 0 5 0,1 1-8 16,-5-3-20-16,-2 1-35 0,5-3 5 0,-1 0-49 16,0-4-49-16,0 1-70 0,1 0 19 15,5-4-233-15,2 4-1 0,0-4 11 0,5 1 66 16,0-1 5-16,2-1 22 0,0 3 16 0,2-1 36 15</inkml:trace>
  <inkml:trace contextRef="#ctx0" brushRef="#br0" timeOffset="111287.33">20990 11974 565 0,'1'7'326'15,"-1"0"-65"-15,0 0-18 0,0 0-16 0,-1-1-31 16,1 1-29-16,1 1-27 0,-1-1-16 15,0-7-14-15,0 5-41 0,0 3-53 0,0 1-65 16,0-2 5-16,0 7-310 0,0 4 20 0,-14 18 3 16,10-16 39-16,-2-2 8 0,2 4 11 15</inkml:trace>
  <inkml:trace contextRef="#ctx0" brushRef="#br0" timeOffset="111663.3">20106 13129 507 0,'4'-4'345'0,"-1"0"-65"0,-3 2-34 16,1-1 12-16,-1 1-40 0,1 0-40 15,1 2 14-15,-2-1-22 0,0-3-32 0,0 4 24 16,-2-2-46-16,-3 1 2 0,0 2-17 0,-3-1-6 16,-13 3-17-16,8-3-2 0,-4 0-15 15,-23 8-7-15,17-2-1 0,1 1-13 0,-5-2-1 16,4 1-13-16,0 1-10 0,-2-2-17 0,5 0-26 15,2-1-52-15,0-3-36 0,18-1-62 0,-9 0 15 16,0 0-184-16,9 0-42 0,0 0 7 16,-13 0 33-16,17-1 32 0,0 1 18 0,2 1 12 15</inkml:trace>
  <inkml:trace contextRef="#ctx0" brushRef="#br0" timeOffset="111868.29">20096 13254 689 0,'2'2'306'0,"-2"0"-27"16,0 0-18-16,-1 0-22 0,-4-1-45 15,-8 10-23-15,3-7-19 0,-9 3-22 0,-1 0-12 16,-1-1-12-16,-2-2 10 0,-1 3-36 0,1-3-34 16,-2-2-24-16,8 1-32 0,-1 0-53 15,7-2 5-15,11-1-201 0,-9 0-119 0,3 0-1 16,6 0 39-16,-13-13 29 0,16 11 23 0,0-3 33 15</inkml:trace>
  <inkml:trace contextRef="#ctx0" brushRef="#br0" timeOffset="112348.27">20486 12957 966 0,'0'-7'306'16,"3"3"-34"-16,-2-2-3 0,0 1-53 15,4-1-36-15,2-6-3 0,-2 2 1 0,1 2-52 16,7-4 8-16,-4 4 2 0,1 1-47 0,4 0 23 16,-1 0-40-16,-3 3 9 0,0 3-9 15,-1-1-38-15,-4 0 21 0,-5 2-16 0,6 0 8 16,2 0-7-16,-8 0 7 0,8 0-7 0,5 12 6 15,-8-8 21-15,0-1-22 0,5 6 0 16,-3-2 9-16,-2 0-4 0,-1 1-6 0,1-3-4 16,-4 2 20-16,2-1 11 0,-3-1 2 15,1-1 1-15,0 0-5 0,-1-4-3 0,0 0-14 16,0 9 23-16,0 3-23 0,-16 12 9 0,7-9-12 16,-2-8-4-16,0 4 0 0,1-1-4 15,-2-4 1-15,1 9-2 0,-1-6-2 0,2-2-8 16,4 2 7-16,-2-4-31 0,4 0-4 15,-1-2 13-15,1 2 3 0,-1-1-35 0,3 2-5 16,-2-2-22-16,1 1 4 0,2 1-81 16,0-1-39-16,1 2-24 0,0-7-1 0,0 7-16 15,0 0-46-15,0-7 20 0,0 17-85 0,0-2-92 16,0-1-6-16,0 1 30 0,11 20 12 16,-11-20 50-16,0 4 3 0,0-19 17 0,0 16-19 15</inkml:trace>
  <inkml:trace contextRef="#ctx0" brushRef="#br0" timeOffset="112478.26">20565 13437 744 0,'0'6'256'0,"0"0"12"0,1-1-17 16,1 0-54-16,-2-2-11 0,0 2-18 15,1-2 0-15,-1 0-28 0,1 3-26 0,1-2-24 16,-1-1-18-16,0 0-36 0,2 0-59 0,-2 0-88 16,2-2 10-16,2-1-288 0,0 0 39 15,-1-1 1-15,2-1 8 0,-1-1 75 0,12-10-19 16</inkml:trace>
  <inkml:trace contextRef="#ctx0" brushRef="#br0" timeOffset="112856.23">20997 13024 413 0,'3'-10'357'16,"-1"1"-50"-16,0-1-12 0,0 5-41 0,6-8-48 16,1 4 0-16,0-2-3 0,2 0-59 15,3 2 4-15,-5 2-30 0,4-1-13 0,0 4-1 16,-5-1-2-16,1 3-23 0,-1 1-10 0,1-1-1 16,-2 2 1-16,-1 0-7 0,-6 0-7 15,0 0-9-15,9 0-10 0,12 15 11 0,-14-7-15 16,-2 0 17-16,-1 0 11 0,-1 0 9 0,-3-1-2 15,0-7-9-15,0 7-9 0,0 1-1 16,0 5-8-16,-19 15-3 0,11-14-2 0,0 0-5 16,2 6-3-16,-4-7-1 0,1 0-3 0,0-1-18 15,0-2-26-15,-1 2 1 0,3-4-60 0,-1 5-27 16,-2-1-13-16,1 1-29 0,8-3-19 16,-3 1 16-16,2-3-123 0,-3-1-79 0,2 0-75 15,-1 0 34-15,-2 10 23 0,1-3 25 16,1-2 28-16,3-1 63 0</inkml:trace>
  <inkml:trace contextRef="#ctx0" brushRef="#br0" timeOffset="113003.26">21047 13436 669 0,'4'7'295'16,"-1"-1"-23"-16,-2 0-10 0,1 0-42 16,1 0-9-16,6 4-45 0,-4-1-26 0,-2 0 4 15,3-1-34-15,-4-3-62 0,0 0-76 0,0 0 3 16,1 0-343-16,-2-2 25 0,1 0 23 15,-1-3 24-15,-1 2 15 0,0-2-27 0</inkml:trace>
  <inkml:trace contextRef="#ctx0" brushRef="#br0" timeOffset="113975.17">13976 12106 748 0,'0'0'273'0,"-17"0"-26"16,17 0-25-16,-32-28-20 0,14 31-23 15,8-3-27-15,-4 0 1 0,-1 0 2 0,-2 0-47 16,-1 0 12-16,3 0-23 0,-4 0-2 16,5 0-7-16,-4 0-21 0,2 0 19 0,1 0-9 15,4 0-39-15,-1 0-22 0,3 0-8 0,0 0-31 16,0 0-33-16,9 0-34 0,-9 0-47 0,3 0 15 16,6 0-126-16,-12 10-130 0,12-7 17 15,0-1 26-15,3 0 39 0,1-1 4 0,2-1 6 16</inkml:trace>
  <inkml:trace contextRef="#ctx0" brushRef="#br0" timeOffset="114186.15">13892 12161 845 0,'-4'4'253'0,"0"-4"-12"0,-1 2-13 16,-3 0-39-16,-6 2-12 0,-1 1-8 0,3-2-30 15,2-3-16-15,-8 3-20 0,1 1 5 16,-2-1-3-16,1 0-51 0,6-1-22 0,-8 1-28 16,4-1-41-16,2 2-80 0,7-3 10 0,1 0-184 15,1-1-75-15,5 0-14 0,0 0 68 16,0-5-29-16,4 2 59 0</inkml:trace>
  <inkml:trace contextRef="#ctx0" brushRef="#br0" timeOffset="114637.13">14497 11739 808 0,'0'-3'253'16,"3"1"-36"-16,-3-3-28 0,3 3-23 16,-2-1 0-16,1-1-19 0,2 0-30 0,-1-1-6 15,2 3-24-15,8-5-6 0,-3-2-3 0,4 5-27 16,0-2 9-16,3 1-2 0,-4 3-9 0,-2 1-13 16,0 1-3-16,-11 0-9 0,12 0 4 15,2 0 4-15,15 17-14 0,-14-10 5 0,-6-4-14 16,-2 4 8-16,-2 0-6 0,-1-2 6 0,-1 2-1 15,-2 0 7-15,-1-2-7 0,0-5-2 16,0 9-4-16,0 2-4 0,-13 18 17 0,3-16-5 16,4-1 0-16,-3 3 2 0,1-5-14 0,-1 1 9 15,4-1 8-15,-3 3-25 0,2-6 9 16,0 1 0-16,0-1 10 0,-1 4-13 0,3-3-1 16,1 2 8-16,1-2 4 0,0 1-13 0,2-9-8 15,0 7-11-15,0-2-25 0,0 4-33 16,0-9-17-16,12 32 8 0,-4-18-131 0,-4-3-123 15,-2-3-27-15,3 2 16 0,-4-2-2 16,2-3 76-16,-1 0-25 0</inkml:trace>
  <inkml:trace contextRef="#ctx0" brushRef="#br0" timeOffset="114808.12">14668 12211 661 0,'0'5'262'0,"0"-1"-42"15,-2 1-37-15,2 0 3 0,2-2-30 16,-2 1-21-16,1-1-13 0,-1-1-36 0,4-1-15 16,-3 1-67-16,3 0 0 0,-2-2-375 15,2 0 32-15,-1-2 38 0,1 0 3 0,-1 1 17 16,3-1-4-16</inkml:trace>
  <inkml:trace contextRef="#ctx0" brushRef="#br0" timeOffset="115165.1">14982 11974 575 0,'3'-6'334'0,"2"-12"-48"0,0 2-34 15,3 3-13-15,-2 0-43 0,4-2-24 0,-1 4-13 16,1-1-24-16,4 5-3 0,-3 1-41 0,-1 1 8 15,0 3-16-15,-1 0 9 0,-1 2-16 16,-8 0 3-16,14 0-36 0,0 0 20 0,11 12-25 16,-16-6 10-16,4 2-28 0,-5 2 2 15,-2-3 6-15,-3 0 4 0,-2-1-18 0,-1-6 20 16,0 9 19-16,0-2-29 0,0 5 9 16,-14 18-18-16,4-14 30 0,-3-2-27 0,3 2-16 15,-3-3 31-15,0 1-14 0,0 0 9 0,1 0-8 16,0 2-36-16,3-3-27 0,-2 2-43 15,2-3-28-15,2 3-47 0,1-4 16 16,5-1-209-16,-1 0-74 0,1-1 57 0,1-9 54 16,0 9-6-16,0 3 8 0,15 10 32 0,-8-14 2 15</inkml:trace>
  <inkml:trace contextRef="#ctx0" brushRef="#br0" timeOffset="115314.09">15148 12400 270 0,'4'5'323'0,"-4"0"-47"15,3-2-36-15,-3 1-10 0,2-1-15 0,0 0-28 16,-2 1-26-16,1 0-8 0,0-1-13 0,0 0-48 16,-1 0-44-16,0-1-58 0,2 4 2 15,-4-2-251-15,2-4-92 0,0 0-4 0,0 10 23 16,-10 15 14-16,5-10 2 0</inkml:trace>
  <inkml:trace contextRef="#ctx0" brushRef="#br0" timeOffset="115729.06">14373 13320 433 0,'0'-4'327'15,"2"1"-52"-15,-1-1-45 0,-1-1-17 16,0 3-24-16,-3-2-16 0,2 1-16 0,0 0-7 15,-4 1-14-15,0-1 23 0,1 2-40 16,-2 0 18-16,-1 0-31 0,-2-1-24 0,2 2 1 16,-10-2-8-16,-4 2-2 0,0-4-10 0,10 4 1 15,-4 0-29-15,-2 0 9 0,-2 0-33 0,4 0-43 16,1 0-33-16,-4 0-37 0,1 0-50 0,2 0 15 16,0 0-241-16,-7 11-7 0,12-8 22 15,3 2 19-15,2-3 40 0,3 1 12 0,-2 1 44 16</inkml:trace>
  <inkml:trace contextRef="#ctx0" brushRef="#br0" timeOffset="115920.05">14285 13507 670 0,'-1'0'247'0,"-4"1"-32"0,1 1-27 0,-1-1-20 15,-3-2-22-15,2 2-30 0,-2-2-9 16,-2 1-37-16,-2 0-31 0,-4 0-69 0,2 0 4 16,1 0-126-16,0 0-140 0,3 0-42 0,-5-13-3 15,11 11 75-15</inkml:trace>
  <inkml:trace contextRef="#ctx0" brushRef="#br0" timeOffset="116388.02">14885 13128 716 0,'0'-6'326'0,"-1"-2"-54"0,-1 1-45 15,1 1-21-15,1 2-1 0,0-1-27 0,0 0-29 16,-1 0-31-16,1 2 8 0,0-1-37 16,0 4-11-16,0 0 13 0,0 0-4 0,12-10-39 15,-6 9-3-15,-1 1 17 0,1-1-14 0,1 2-11 16,0 0 4-16,1 0-18 0,-2-1 18 16,12 10-27-16,-4-4 1 0,2-1 4 0,-7 2-11 15,0 3-7-15,-3-6 8 0,0 4 3 16,-3 1 26-16,-3-1 8 0,0-1-35 0,0-7 31 15,0 7-18-15,0 0 7 0,0 4-4 16,-14 17-13-16,6-13 0 0,-1-1-8 0,0-2 0 16,0 0 10-16,-1 0 8 0,-4-2-19 0,5-4 16 15,4 0-5-15,0 0 11 0,-1-3-34 16,2 0 4-16,1 2-4 0,-1-2-19 0,2 1-12 16,-1 0 0-16,3-1-10 0,-1 1-24 0,-2 1-29 15,3-1-20-15,0-4 10 0,0 0-103 16,0 8-72-16,0-8-60 0,0 10-17 0,0-3 24 15,0-7 23-15,12 18 30 0,-11-13-6 0</inkml:trace>
  <inkml:trace contextRef="#ctx0" brushRef="#br0" timeOffset="116531.02">14958 13521 534 0,'1'7'242'0,"-1"0"5"16,0-1-8-16,0-1-34 0,0-1-7 0,1 3-22 15,1-3-24-15,-2 1-22 0,0 1-3 16,0-6-20-16,0 0-7 0,0 0-13 0,0 6-43 15,0-6-49-15,0 0-74 0,2 12 8 0,-2-10-288 16,0-1 26-16,0-1 20 0,1 0 5 16,1-3 37-16,2 1 17 0</inkml:trace>
  <inkml:trace contextRef="#ctx0" brushRef="#br0" timeOffset="116927.99">15368 13246 991 0,'0'-6'302'0,"-1"0"-15"0,0 1-37 0,-1-1-1 15,2 1-36-15,0 1-12 0,2-2-40 0,-2 2 4 16,1-2-26-16,0 2-13 0,-1 0-34 15,0 4 23-15,0 0-16 0,11-10-37 0,-5 9-5 16,0-2-3-16,-1 3-8 0,3 0 0 0,-3 0-6 16,-5 0 18-16,13 0-22 0,12 17-20 15,-14-12 10-15,-1 5-20 0,-1-3 28 16,-4 1-9-16,-1 1-28 0,-2-2 13 0,1 0 6 16,-3 0 0-16,0-7-6 0,0 7 0 0,0 5-13 15,-12 16-21-15,5-14-24 0,0-1-16 16,-2-1-12-16,-1 2-19 0,-3-3-3 0,2-2-16 15,1 6-7-15,-2-6-18 0,6-2-16 0,-1 2 13 16,1-3-65-16,1 3-44 0,2-4-90 16,-2 1-3-16,3-2-9 0,0 0 24 15,-3 0 13-15,4 2 6 0</inkml:trace>
  <inkml:trace contextRef="#ctx0" brushRef="#br0" timeOffset="117082.98">15371 13606 301 0,'0'5'383'0,"0"0"-72"16,2 0-25-16,0-1-30 0,-2 1-23 0,1 0-8 16,0-1-16-16,-2 0-21 0,2 3-28 0,-1-1-41 15,3-2-74-15,-3-4-67 0,0 0 4 16,0 9-364-16,0-2-7 0,0 2 48 0,0-9 6 16,0 8 13-16,0-8 49 0,0 8-7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6T09:28:43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18444 14392 556 0,'0'0'192'16,"0"0"-16"-16,0 0-37 0,0-15 12 0,-15 15 9 15,15 0-21-15,0 0-31 0,-15-25 14 16,12 22-13-16,3 2 8 0,-1-2-22 0,-1 0 7 16,1 2-14-16,1 0-9 0,0-1 4 0,0-1-5 15,0 3-17-15,0-1 10 0,-1 0-8 16,-1-1 14-16,1 1-26 0,1 1 8 0,0-1-8 16,0-1 5-16,-1 0 4 0,1 2-4 15,-2-1-14-15,4 0 15 0,-4 1-28 0,2 0 0 16,0 0 9-16,0 0 14 0,0 0-1 0,0-1 2 15,0 1-21-15,2 0-4 0,-4 0-3 0,2 0 30 16,0 1-26-16,0-1 15 0,-2 0-6 0,2 0-31 16,0-1 15-16,-1 1 15 0,1 0-28 15,0 0 31-15,0-2-31 0,0 4 8 0,0-2-1 16,0 0-25-16,0 0 17 0,0 1 28 16,0-1-28-16,0 1-13 0,0 0 8 0,-1 1 4 15,1 2-10-15,-2 0 4 0,1 1 13 0,1-1 19 16,-2 1-22-16,2 1-4 0,-3 1-7 15,0 9 6-15,0-3 24 0,3 0-45 16,-3-4 16-16,3 2-5 0,-1-1 19 0,-2-2-17 16,3 10 11-16,-2-5-23 0,-2 0 1 0,4-2 20 15,-1-2 28-15,-2 1-25 0,3 0 7 0,-1 8-16 16,-2-5 2-16,2 7 19 0,-2-5-26 16,2-2 7-16,0-1 18 0,-3 7-3 0,1 0-1 15,1 0-24-15,-1 1 4 0,-3 1 20 16,6-15-2-16,0 4-21 0,0 0 14 0,0 4-5 15,0 0-16-15,-9 10 17 0,8-17 9 0,-1-2 16 16,1 1-32-16,1-1-8 0,0 1 10 16,-1-2 21-16,-1-1-25 0,1 1 7 0,1 0-11 15,0-3 16-15,0 4 3 0,0-4-13 16,0 3 26-16,0-3-49 0,-1 3 26 0,1-4-4 16,0 0 3-16,0 0 9 0,0 0-20 0,0 0 17 15,0 0-2-15,0 0-4 0,0 6-17 0,0-6 24 16,0 0 22-16,0 0-25 0,0 0-17 15,0 0 23-15,0 0 3 0,-4 12-2 0,3-14 19 16,1 0 7-16,0 1 5 0,-2 0-21 16,2-3-2-16,2 1-14 0,-2-2-6 0,0 0 1 15,-2 0 41-15,4 0-5 0,-4-2-3 0,4 1-3 16,-4-3-3-16,2 9-30 0,0-7 6 0,0-1 0 16,0 0-1-16,0-6-3 0,0-2-1 15,0 2 24-15,0 2-19 0,0 1-2 0,0 0 1 16,0-3 0-16,0 0-12 0,12-14 0 15,-12 18 15-15,3 0 22 0,-2 3-26 0,1-4-9 16,1-7 12-16,0 7 6 0,-1 0-12 0,3 2-7 16,-4 0 7-16,2 2 8 0,0-1 12 15,-1 3-18-15,-1-1 10 0,1 2 4 16,-1-3-6-16,0 3-2 0,1-1-32 0,-1 0 3 16,0 1 30-16,0-2-3 0,1 3-1 0,-1-1 10 15,-1 1-15-15,3-1 17 0,-2 0-8 0,0 1-1 16,2-1 0-16,-2 0-2 0,0-1 8 15,-1 0 1-15,0 2-4 0,3-1-2 16,-2 0-22-16,2 0 14 0,-1-2 7 0,-2 4-5 16,3-3 1-16,-3 1-1 0,1 0-4 15,2 1-1-15,-1-1-4 0,-2 1 25 0,3-1-13 16,-2 0-3-16,0 1-11 0,3-1 12 16,-3 0 4-16,0 0-13 0,2 1 4 0,-3-1-1 15,3-2 17-15,-2 2-20 0,3 0 11 0,-3 1 4 16,0-1-7-16,1 0-3 0,-1 1-5 0,2-1 22 15,-2 2-2-15,0-2-8 0,-1 3-18 0,3-2 7 16,-2 2 12-16,-1-1 1 0,1 1-2 16,4-2 4-16,-5 1 12 0,0 1-24 15,1 1-9-15,1-1 13 0,-1 0-14 0,0 1 7 16,2-3 9-16,-2 3-11 0,2 0 31 0,2 0-11 16,-2 0-11-16,-1 0 0 0,2-1-1 15,2 1 1-15,-2 0-1 0,1 0-13 0,-2 0 21 16,-3 0-2-16,0 0 0 0,0 0-10 15,7 0-11-15,-7 0 2 0,9 0 1 0,-9 0 14 16,7 0 24-16,-7 0-34 0,6 0 12 0,-6 0-5 16,13 12 21-16,-10-11-12 0,1 1 2 15,-1-1-13-15,2 2-6 0,-1 0 17 0,-1-1-11 16,1 0 7-16,1 2-5 0,0 0-16 0,0-1 17 16,-1 1 1-16,0-1 0 0,-2 1 0 15,1 0-14-15,1-3 11 0,-2 3 1 0,2-1 1 16,0 0-1-16,-2 0 7 0,2 0-5 15,-3-1 0-15,1 3-3 0,0-2 4 0,-1-1-12 16,2 1 25-16,-2 0 0 0,-1-3-1 16,0 0-9-16,0 0 6 0,0 0 4 0,0 0-7 15,0 8 8-15,0-8-15 0,0 0 9 16,0 7-13-16,0-7 15 0,0 0-2 0,0 6-11 16,0-6 9-16,0 0-6 0,0 8-4 0,0-8 20 15,0 8-15-15,0-8 4 0,0 7-18 16,-4 4 9-16,3-8 5 0,0 0 15 0,-2 0-12 0,-1-1-5 15,3 2 5-15,-1-2 3 0,-2 1 0 16,0 0 4-16,3 1-4 0,-2-1-5 0,1-2 9 16,-1 2 1-16,2 0-5 0,0-2 1 15,-2 0-7-15,-2 4 13 0,2-3-10 16,-2 1 8-16,3-1-10 0,-3 0-20 0,1 1 12 16,1 0 16-16,-1 0-6 0,-1-1-8 0,1 1 15 15,-3 2-10-15,3-3 2 0,-1 1 10 0,0-1 8 16,-1 2-9-16,1-2-24 0,-1-1 16 0,2 3 21 15,0-3-10-15,-1 0-5 0,0 0-8 16,-1 1 9-16,-7 4-4 0,3-4 2 0,2-2 0 16,-1 1-11-16,0-1 9 0,3 0-2 15,-1 0-14-15,1 0 22 0,0 0-52 0,0 0 6 16,0 0-93-16,1 0-69 0,-1 4-75 0,0-3 26 16,1 0-267-16,1 1 60 0,3 1 38 15,-3-1 21-15,3 0 27 0,0-1 25 0,1-1-4 16,0 0 45-16,0 0-18 0,0 7 59 0</inkml:trace>
  <inkml:trace contextRef="#ctx0" brushRef="#br0" timeOffset="699.9499">18795 14699 371 0,'0'-5'194'0,"0"0"7"15,0-1-56-15,1 1-4 0,-1 1-10 16,1 0-5-16,-1 0 5 0,0 0-2 0,3 0 0 15,-3 0-3-15,1-1 6 0,-1 1-6 0,0 4-1 16,0 0-15-16,0 0-19 0,0 0-5 0,0 0-1 16,0 0 6-16,0-7-21 0,0 7 2 15,0 0 5-15,0 0 3 0,0 0-30 0,0 0 5 16,0 0 1-16,0 0-7 0,4-12 6 16,-4 13-11-16,0 2 27 0,-2 0-23 0,2 0 8 15,0-1-13-15,-2 3 20 0,2 1-15 0,-1 0 0 16,1 1 17-16,-2 0-19 0,1 2 12 15,1-9-5-15,0 12-8 0,-4 13-12 0,2-13-5 16,-1-2 36-16,-2 7-7 0,2-5-7 16,0-2 1-16,1-1-7 0,1 0 6 15,0-3-1-15,1 1-6 0,-3-1-4 0,2 0-27 16,1-2 19-16,-1 2-30 0,0-2 13 0,-1 1 16 16,1 0-20-16,0-1 4 0,1 0-11 0,0 0-2 15,-3 0 21-15,3-1-15 0,0 2-7 16,0-1-6-16,0-4 0 0,0 0-42 0,0 0-18 15,0 7 3-15,0 1-36 0,0-8-24 16,0 7-27-16,0-7-19 0,0 7-55 0,0 1 22 16,0-8-88-16,0 0-90 0,0 9-47 0,0-9 79 15,0 7 0-15,0-7 3 0,0 9 26 16,13 4 26-16,-11-10 4 0</inkml:trace>
  <inkml:trace contextRef="#ctx0" brushRef="#br0" timeOffset="1141.93">18938 14947 328 0,'0'-1'256'15,"2"1"-1"-15,-2-2-11 0,2 0-26 16,-2 2-7-16,1-1-13 0,0 1-25 0,-1-1-14 16,0 1-12-16,0-1 32 0,0 1-46 0,0-2-12 15,-1 2 11-15,0-1-19 0,-1 2-11 16,0-1 9-16,-1-1-20 0,2 1 29 0,-2-1-38 16,-2-1 8-16,-1-1-8 0,-1 3 23 0,2 0-13 15,-1-1-24-15,-1 0-10 0,0-1 27 0,-1 2-16 16,-7-4-10-16,-4 4 2 0,2-5-4 15,-2 5 1-15,4-2-21 0,4 2-5 16,11 0-3-16,-9 0 17 0,-1 0-13 0,1 0 1 16,-5 0-17-16,0 0 2 0,1 0-1 0,3 0-7 15,1 0 10-15,0 0-4 0,3 0-10 16,6 0-12-16,-10 0 12 0,1 0-1 0,9 0-75 16,-8 0-30-16,-7 11-46 0,11-9-69 15,-1-2-21-15,-1 0 20 0,3 0-250 0,0 1 39 16,-1 0 31-16,3 0 28 0,0-1 18 0,2 0 7 15,-1-1 22-15,0 1 11 0,0 1 74 16</inkml:trace>
  <inkml:trace contextRef="#ctx0" brushRef="#br0" timeOffset="1551.9">18921 14674 365 0,'1'-2'269'0,"-1"-1"-54"0,0 0 19 15,0 0-34-15,-1 2-12 0,1-2-28 0,0 2 10 16,0-1-20-16,-1 1-21 0,-2 0-11 16,-1-1 7-16,2 1-21 0,-1-1-13 15,-2 1-5-15,1 1-7 0,-2 0-14 0,0-1 6 16,-1-1 8-16,2 2-29 0,-3 0 9 0,8 0-11 16,-8 0-1-16,0 0-3 0,-5 0-13 15,-2 0-8-15,2 0-8 0,0 0 2 0,-2 0-14 16,1 0-37-16,2 0-32 0,2 0-93 0,-12 17 16 15,11-14-225-15,2-1 28 0,4 1 25 16,2 0-2-16,2 0-1 0,-2-1 50 0,-1 1-19 16</inkml:trace>
  <inkml:trace contextRef="#ctx0" brushRef="#br0" timeOffset="2106.87">19513 14658 726 0,'2'-2'227'0,"-2"1"-15"0,2 1-17 16,-2-1-9-16,0-1-12 0,-2-1 2 0,2 3-11 15,0-1-34-15,-1 1 7 0,0-1-7 0,1-1 6 16,-4 2-32-16,2-1-18 0,0 1 15 16,-3-3 26-16,3 3-40 0,-1-2 31 15,-1 1-52-15,0 0-21 0,-2 0 13 0,0-1 29 16,2 1-46-16,-3 0 14 0,2 1-24 0,-1 0 32 15,-2 0-25-15,2 0-33 0,-1 0 10 16,-2 0 26-16,2-2-37 0,-2 2 2 0,-3 0 3 16,-2 0-2-16,0 0-6 0,-9 11-33 0,13-9-48 15,2-2-31-15,1 1-15 0,0 0-36 16,2 1 17-16,1-2-147 0,2 0-101 0,-1 1-26 16,-2 0 62-16,5-1 27 0,-1 0 47 0,0 2-8 15,1-1 14-15</inkml:trace>
  <inkml:trace contextRef="#ctx0" brushRef="#br0" timeOffset="2499.84">19528 14837 516 0,'0'0'292'0,"-1"1"-34"0,-1 1-43 0,0-1-17 16,2-1 5-16,-1 2-17 0,-2-2-7 16,-1 1 6-16,2-1-12 0,-2 0-34 0,2 0-5 15,-2 1 0-15,0 2 23 0,1-4-48 0,-2-1 2 16,1 1-2-16,3 1-3 0,-4 0-5 15,-1 0-26-15,6 0 2 0,0 0 2 0,-8 0-8 16,-14-9 1-16,9 7-5 0,6 0-8 0,-5 0-6 16,7 2-5-16,-4-2-5 0,4 2-5 15,-4 0-111-15,-9-4-68 0,4 3-57 0,-1-5 18 16,8 6 17-16,-7 0 15 0,0 0-289 0,-5 0 15 16,2 0 64-16,-3 0 2 0,-4 0 25 15,-2 0 22-15,-2 0 14 0,4 0 21 0</inkml:trace>
  <inkml:trace contextRef="#ctx0" brushRef="#br0" timeOffset="6337.62">17827 3159 357 0,'0'0'123'0,"-36"-35"-47"0,22 24-9 16,2 2-9-16,-4 0-7 0,3-2 44 15,-2 2-7-15,-1-2 5 0,0 2-34 0,2-1 10 16,-3 0-33-16,3 2-5 0,0-2-2 15,-3 0 22-15,-1 2-22 0,2 0-4 0,-2-1-2 16,0 2-3-16,-3 3-1 0,1-4-3 0,1-2 0 16,-4 3 13-16,0-1-4 0,-3-1 0 15,2 3-2-15,-6-1-2 0,2 0-8 16,3-2 4-16,-6 1-2 0,4-2-39 0,0 3 2 16,1-3 59-16,-1 3-15 0,-1-1-16 0,2 0 2 15,-2 1-20-15,-5 0 35 0,-1-2-1 0,-1 4-2 16,-2-5-2-16,-2 5-6 0,3 0-5 15,-4 1-20-15,5 0 44 0,-3-3-9 0,-3 4-15 16,0-1-20-16,1 0 4 0,0 2 50 16,2-3-25-16,-3 1-11 0,3-1 11 0,-1 1 0 15,1 4 4-15,-1-5-21 0,0 4 29 16,0-2-21-16,-1 0-10 0,0 0 31 0,2 2-15 16,0-1-7-16,4-2-28 0,-3 2 19 0,3-1 12 15,-1 0-15-15,2 0 3 0,-2 0 0 16,4 1 31-16,-7-1-21 0,4 2-4 0,-3 1-7 15,20 0 8-15,-8 0-3 0,-6 0 15 0,-1 0-12 16,1 0-29-16,-2 0 26 0,-1 0-24 0,-32 12 42 16,37-6-19-16,-3-1 24 0,0 2-15 15,-1 0-34-15,-2-2 3 0,2 5 23 0,4-4 6 16,-2 4-33-16,-1 0 27 0,6-2 5 16,-3 4 2-16,1 1-20 0,1-2 12 0,0 3 8 15,2-2-6-15,-1 2 2 0,4-4 0 0,-3 4-36 16,0-2 41-16,3 1-21 0,-3-1 35 15,-2 2-13-15,4-1 0 0,-1 2-42 0,-2-3 53 16,2 3-26-16,0-4 13 0,1 1-9 0,-1 3 23 16,-1-1-55-16,3-1 44 0,-1-1-34 15,1 4 17-15,-1-3 21 0,1 3-4 0,-1-1-15 16,1 0 11-16,3 3-2 0,-3 0-10 0,0-1 0 16,-3 0-8-16,4 1 18 0,-2-1 6 0,3 1 7 15,-3 3-15-15,5-2-10 0,-4 0 35 16,3 1-13-16,-1 2-20 0,0 2 14 0,5 1-6 15,-4-6-10-15,0 8 14 0,1-2-30 0,0-2 0 16,0 6 19-16,1 1-3 0,2-1 16 16,0 3-20-16,-2 2 9 0,1-2-24 0,1 2 31 15,-1 1 9-15,3-2-43 0,-2 1 51 16,2 3 2-16,-1-1-13 0,4-1-16 0,-2-1 25 16,1 3-47-16,2 0 10 0,-2-2 30 15,1 2-35-15,3 2 35 0,-3-3-19 0,3 2-13 16,2 1 4-16,0 1 35 0,1-2-3 15,-1 1-16-15,2 1-19 0,2 0 20 16,0-1 33-16,1-21-32 0,0 11-15 0,0 4-14 16,0-1 35-16,10 40 19 0,-8-38-31 0,2 1 16 15,1-2-8-15,2 2 1 0,-2-5-1 0,1 4 18 16,-1-4-49-16,2 1 29 0,3 0-35 0,-5-2-9 16,3-3 43-16,0 3-6 0,-1-1-1 15,1 0-9-15,-1 0 15 0,0 0-16 16,4 1-1-16,-3-3 4 0,-3-1 14 0,3-4-20 15,2 3 0-15,-5-1 3 0,2-3 25 0,-1-1 7 16,0 1-21-16,-3-7 25 0,1 6-50 0,-2-1 25 16,1 0 10-16,-1-4-15 0,1 5 25 15,-2-3 3-15,2 2-16 0,-3 1 15 16,2 1-18-16,-2-4 0 0,2-3-15 0,-2-13 37 16,0 17-63-16,0-3 39 0,0 4-12 0,0-3 27 15,0 0-22-15,0-4-6 0,0 0 19 0,0-1-18 16,0 4 10-16,0-2-29 0,0 2 43 0,0-3-15 15,0 0 11-15,0-1-4 0,0-1-5 16,0-1 1-16,0 0 0 0,-13 9-4 0,13-10 2 16,0-7 0-16,0 7 14 0,0 1-6 15,0 1 0-15,0 4 2 0,0 3-3 0,13 17-4 16,-11-22 20-16,2 0-2 0,1-1-15 0,-2-2-33 16,2 9 3-16,0-3 2 0,4 0 32 15,1 3-2-15,-4-5 2 0,1-4-4 0,2 6 7 16,1 0-9-16,-1-3 11 0,0 6 17 15,1-6-23-15,2 2 1 0,-2-2 9 0,1 0-1 16,1 0-24-16,2 0 30 0,-3 2-23 0,1-2-28 16,-2-2 41-16,7 1-12 0,-2-2 0 15,-1 3 0-15,1-2 12 0,0 0-29 0,0 1 1 16,-1 0 3-16,3-2 18 0,-2 2 6 16,-1-2-23-16,-1 2 31 0,1 0-38 0,-3-1 13 15,2 1 9-15,0 2-16 0,1 1 25 0,-1-3-20 16,-2 1-4-16,2 1 31 0,1-2-18 15,-2 3 0-15,2 0 1 0,1-1 8 0,-1-5-27 16,4 4 23-16,-3 0-5 0,3-1-15 16,4-2 6-16,1 1 24 0,0-2-12 0,0 0-25 15,0-1 20-15,3-1 16 0,-1 0 11 0,-3-1 18 16,5 0-13-16,-3-2-8 0,2-1-28 16,-1 1-3-16,-2-2 46 0,2 2-38 0,-2 0 7 15,-2-1 22-15,1 2 7 0,-7-2 6 16,8 2-22-16,-2-2 16 0,2 1-22 0,-3 1 2 15,-2 2 3-15,4-2 20 0,1 2-23 16,-4 0-6-16,0-1-6 0,2 0 25 0,-1 2 2 16,-1-4-23-16,3 5 8 0,-3-2-13 0,0 0-31 15,1-1 31-15,3 2 15 0,-4-2 1 16,4 3 8-16,-3-2-23 0,1-2-16 0,-3 1 8 16,1 0 10-16,0 1 19 0,-2-1-20 0,2-1-18 15,-1 0-8-15,2 0 19 0,-2 1 6 0,0 0 8 16,2 0-11-16,-3 3 5 0,4-3 0 15,0 1 9-15,1 0-9 0,0-1-12 0,2-3 5 16,-1 3-7-16,4 0 29 0,1-2 7 16,0-2-27-16,0 0 6 0,0 2-22 0,4-2 38 15,-18 0-27-15,9 0 13 0,2 0 4 0,2 0-8 16,-1 0-12-16,1 0 2 0,-1 0 1 16,-2 0 9-16,0 0-28 0,-1-8 31 0,0 8-27 15,-1 0 44-15,19-15-23 0,-23 15-15 16,0-4 27-16,0 3 0 0,-2-2 13 0,3 0-28 15,0-1 5-15,0-2 13 0,0 2-15 0,-3-1-33 16,4-1 23-16,0 1 7 0,-5 1 7 16,4 0 7-16,2-1 4 0,-4 1-9 0,-5 1-6 15,0 1-25-15,5 0 39 0,-3-2-8 16,-3 3 0-16,-2-1-31 0,12 0 40 0,-9 0-11 16,0-1 4-16,5 0-16 0,-5 3-3 0,6-5 12 15,4 0 4-15,1 0-6 0,-3-1-18 16,3-2 20-16,3-4-1 0,-1 2 23 0,-3-2-17 15,3 1-34-15,-1 2 16 0,-1-2 9 16,4 0 14-16,-3 1-38 0,2-1 30 0,-1-1 20 16,-1 0-17-16,2 0-20 0,-3-1 16 0,3 3-2 15,-2-1-6-15,-1-3 13 0,0 2-3 16,1-2 1-16,2 0-35 0,-1-2 41 0,1-3-7 16,-1 2-12-16,0-2 18 0,2-2-29 15,1-3 17-15,-3 2-4 0,1-3 20 0,2 2-2 16,-3-2-26-16,0-2 14 0,0 1 10 15,1-2 5-15,-3 0-6 0,2 0-13 0,-3-1 26 16,-1 2-5-16,3-4-18 0,-1-1 23 0,-2 0-15 16,-1 0 8-16,2 0-12 0,-2-3 2 0,2 1-7 15,0 0 15-15,-3 0-14 0,3-4 8 16,-2-4 12-16,1 6-20 0,-1-1 2 0,-1 2-20 16,-2-4 32-16,1 1-8 0,-4 1-8 0,0-2 13 15,-3 1-1-15,2 1-9 0,-3-1 6 16,0 2 1-16,-2-1 3 0,2-1-35 0,-1 2 11 15,-1 0 31-15,2-2-11 0,-1 2-12 0,-2-1 5 16,-1 0-8-16,3 0 32 0,-4 0-10 16,0 0-5-16,-1 2-15 0,-1-2 7 15,0-2-14-15,-1 4 15 0,-1 2 2 0,-1-1 18 16,0-4-20-16,0 3-26 0,0-1 12 0,0 19 20 16,0-8-4-16,0-4-3 0,0 0 8 0,0 0 5 15,-10-29-15-15,6 32 20 0,-1 0-10 16,2-2-22-16,-3 2 17 0,2-2-3 0,1 4 1 15,1-2-33-15,-3 0 35 0,3 1-5 16,-3 1 15-16,4-3-12 0,1 1-3 0,-4 1-12 16,-2 3-1-16,6-2 18 0,-1-2-27 0,-2 1 21 15,3 3 3-15,-1-1 6 0,1 2-9 16,-2 2 12-16,-1-5 10 0,1 5-23 0,1-1 12 16,-2 1-33-16,-2 1 42 0,1-2-25 15,0 2 6-15,-2-2 8 0,0 2 8 0,2-3 2 16,-1 0-5-16,-2 1-9 0,0 1-6 0,-1 1 9 15,3 0-15-15,0 1 28 0,0 0-14 0,-4 2 11 16,6 2-18-16,1 2 6 0,-2 2 5 16,-2-4-12-16,0-1-2 0,-1 1 15 0,2 2-10 15,0 0 16-15,-1 5-3 0,3-3-15 0,-6-2 6 16,1-3 3-16,2 3-28 0,-5 0 41 16,4 0-18-16,2 4-5 0,-4-6 8 0,2 5-11 15,2 3 18-15,-1-2-4 0,1-1 2 16,0 3 2-16,-1 0-6 0,2 2 4 0,-1-2-1 15,-6-3 3-15,5 2-3 0,-1 1-8 0,2 2 17 16,-1 1-14-16,1-1 5 0,-3 1-19 0,4 2 21 16,4 0-4-16,0 0-13 0,-15 0-42 15,-8 13-37-15,14-5 7 0,5-2-131 16,-1-4-161-16,1 3 16 0,4-5 57 0,0 0-4 16,1-3 13-16</inkml:trace>
  <inkml:trace contextRef="#ctx0" brushRef="#br0" timeOffset="42377.46">19735 14506 493 0,'0'0'229'0,"-13"0"-32"0,13-15-13 0,0 15-28 16,0 0-17-16,0 0-9 0,0 0-9 16,0 0-7-16,0 0-8 0,0 0 8 0,0 0 8 15,0 0-15-15,0 0-4 0,0 0 5 16,0 0-12-16,-13 1 1 0,14 6 4 15,-1 2-20-15,0-4-2 0,-1 2-11 0,1-7 16 16,0 7-20-16,0 0 4 0,0 2-17 0,0-2 31 16,0 0-5-16,0 0-22 0,0 2 2 0,0-2-2 15,0 0 27-15,0 0-47 0,0 1 27 0,0 0-31 16,0 7 14-16,0-1-15 0,-8 16-12 16,7-19 3-16,-1-1 13 0,2-10-15 0,0 9 14 15,0-3-18-15,0-6 8 0,0 8 9 16,0-8-4-16,0 0 35 0,0 0-23 0,3 10 8 15,1-12-5-15,-2-1-3 0,11-8-6 0,-1-1-2 16,-5 0 4-16,5-4-10 0,-2 3-4 16,0-3 8-16,-1 1-4 0,3 1-1 0,-2 2-19 15,-4-1 3-15,2 3-10 0,-2 2 22 0,-2 3-13 16,-1-1-2-16,-1 2 8 0,2-1-19 0,-1 3 0 16,-2 1-9-16,0-2 3 0,2 1 1 15,-2 1 15-15,1 1 5 0,-2 0-2 0,0 0 0 16,0 0 8-16,0 0-11 0,0 0-8 15,12 14 12-15,-11-10-10 0,-1 2 0 0,2-1 0 16,-1 2-3-16,0 0 24 0,-1 0-29 0,2 0 13 16,-2 1 11-16,1-2-20 0,-1 0 5 15,1 0 3-15,-1 0 6 0,0 0-4 0,0-1 1 16,1-1-8-16,-1 0 10 0,0-4 5 16,0 0 2-16,0 0-13 0,0 0 13 0,0 0 9 15,4 11-28-15,0-11 20 0,-1-2-10 0,2-3 9 16,4-6-6-16,0-2-20 0,2-4 13 15,-2 1 14-15,1-1-22 0,2 4 17 0,-2-3 10 16,-2 3-16-16,0 0-7 0,-4 2-1 16,3 4 9-16,-3 4-25 0,0-2 16 0,-3 2 20 15,2 0-31-15,-1 1 22 0,-1 0-11 0,1 2 9 16,0 0 6-16,0 0-25 0,-2 0 9 16,0 0 2-16,0 0-7 0,7 11 6 0,-4-5 0 15,-1-1-9-15,-1 2 11 0,3 10-21 16,-1-2 19-16,-1-3 9 0,-2-3-7 0,2 0 29 15,2 10-25-15,-3-5 10 0,-1-2-2 0,4 0-6 16,-4-3-7-16,1-1 16 0,1 1-30 0,-2-4 10 16,0 2 8-16,3-1 5 0,-3 1-9 15,0-1-1-15,3 0 1 0,-3 0-72 0,2-2-18 16,-2 1-46-16,0 0-10 0,0-1-51 16,0-2 0-16,3 3 20 0,-2-2-181 0,2-3-96 15,-1 1 33-15,-1-1 20 0,-1 0 45 0,0 0 25 16,0 0 22-16,0 0 50 0,7 0-24 0</inkml:trace>
  <inkml:trace contextRef="#ctx0" brushRef="#br0" timeOffset="42705.44">20254 14491 759 0,'2'-1'278'0,"2"-2"-37"0,-3 0-29 16,-1 1-16-16,1 0-4 0,0 2-22 16,-1 0-19-16,0 0 10 0,2 1 0 0,-4 0-22 15,2 3-16-15,4 0 11 0,-4 0 12 0,0 1-39 16,0 1-13-16,2-1-9 0,-2 4 20 16,0-1-16-16,0 2-12 0,0 1 31 0,0 3-12 15,0-1-9-15,0 0-17 0,0-2-18 0,0-1 16 16,0 1-13-16,0-3-12 0,0 1-3 15,0-1-4-15,0 8-4 0,0-1-51 0,0-2-18 16,0-3-42-16,0 0-38 0,0-1-45 16,0-1-32-16,0-8 18 0,0 8-244 0,0-1-13 15,5-7 32-15,-5 7 27 0,12 4 24 0,-9-8 26 16,0 1 1-16,2-1 14 0</inkml:trace>
  <inkml:trace contextRef="#ctx0" brushRef="#br0" timeOffset="43015.42">20486 14772 631 0,'1'-1'298'16,"-2"1"-27"-16,1-2-45 0,-1 0-6 0,-1 1-25 15,-1 0-18-15,1 2 6 0,0-4 14 0,-1 3-39 16,-1 0-19-16,2-1 13 0,-5 0-5 15,4 1 7-15,-4 0-27 0,1-2-18 0,-3 2-11 16,-4 0 14-16,1 0-11 0,-1 0-31 16,2 0-10-16,-5 0-7 0,0 0-6 0,2 0 1 15,1 0-12-15,-2 0-8 0,-2 0-1 0,-12 8-40 16,16-6-12-16,2 0-10 0,11-2-52 16,-8 0-14-16,2 0-38 0,6 0 2 0,-9 0-48 15,9 0 17-15,-10 0-242 0,10 0 4 0,-7 0 25 16,7 0 25-16,-8-13 23 0,10 7 27 15,-1 2 31-15,2-3-58 0</inkml:trace>
  <inkml:trace contextRef="#ctx0" brushRef="#br0" timeOffset="43271.4">20450 14490 304 0,'0'-3'306'16,"-1"0"-27"-16,0 1-32 0,1 1-6 0,-2-1-31 15,0-1-12-15,-1 3-32 0,1-2 4 0,-1-1-33 16,-4 3-5-16,3-2-7 0,-3 2 1 16,2-1-30-16,-1 1-17 0,-16 0-21 0,15 0-28 15,-4 0-61-15,-3 0-45 0,-4 0-26 16,1 0 10-16,0 0-318 0,-14 12 39 15,21-11 34-15,1 2 20 0,-1 0 19 0,6 2 13 16</inkml:trace>
  <inkml:trace contextRef="#ctx0" brushRef="#br0" timeOffset="43996.36">20705 14462 575 0,'0'-2'238'0,"0"-2"-4"16,-3 1-41-16,2 1-18 0,1 1-44 16,0-3 7-16,0 3-24 0,-1 1 5 0,-1-1 2 15,2 1-7-15,2 1 6 0,-2 0-21 0,1 3-2 16,-1-2-1-16,1 2 7 0,0 2-19 16,1 0-4-16,0 0 12 0,4 10-32 0,0-1 30 15,-3-3-33-15,3 5 7 0,-1 1 9 0,0-2-21 16,1-1-3-16,-1 0-1 0,-1-3-14 15,-1-2 36-15,1-2-38 0,-3 1 19 0,3-5-32 16,-2 3 31-16,2-3-19 0,1 2-23 16,-4-2 22-16,3 0-9 0,-1-3 42 0,-1 2-10 15,2-1-22-15,0-1 21 0,1 0-21 0,0-1 9 16,-5 0-4-16,0 0-4 0,7 0-3 16,4-11-2-16,-7 7-4 0,7-7 30 0,-3-3-13 15,1 5-4-15,-5-4-3 0,4-2-1 16,-3-3-4-16,1 1 7 0,-3-2-16 0,2 0-2 15,-1 1-1-15,1 0-11 0,0 0 0 0,-3 0-1 16,2 1 11-16,-1 5-1 0,3-2-21 16,-6 4 1-16,3 2 8 0,-1 4 1 0,0-2-1 15,-2 2-1-15,0 0-53 0,0 1-40 0,0 0-41 16,0 2-30-16,0-2-28 0,0 3 17 16,0 0-112-16,0 0-119 0,0 0-21 0,0 0 20 15,0 0 68-15,0 0-1 0,10 15 10 0,-8-12 34 16,2 0 33-16</inkml:trace>
  <inkml:trace contextRef="#ctx0" brushRef="#br0" timeOffset="44348.34">21167 14442 670 0,'2'-1'302'16,"-2"-2"-50"-16,2 2-38 0,-2-1-6 0,4 1-45 15,-3 0-10-15,-1-1-26 0,2 2-4 0,-2 0 36 16,0 0-38-16,1 2 2 0,-1 0-14 0,0 4 10 16,-1-1 25-16,-2 2-27 0,2 0-24 15,-2 13 2-15,-1-8 4 0,3 2 4 0,-1 4-25 16,-2-4-13-16,0 3-3 0,0-3 6 15,1-2-5-15,3-1-13 0,-2 9-14 0,2-9-4 16,0 0-4-16,-1 0-56 0,-1-2-44 16,1-4-39-16,-1 2-40 0,2 0 14 0,0 1-165 15,0 1-96-15,0-1-4 0,0-1 24 0,0-7 41 16,0 8-7-16,0-8 21 0,8 7 14 16,3 3-24-16</inkml:trace>
  <inkml:trace contextRef="#ctx0" brushRef="#br0" timeOffset="44618.32">21252 14772 222 0,'0'-1'399'16,"0"1"-32"-16,-1 0-42 0,2 0-31 16,-4 0-40-16,3-2-24 0,0 2-14 0,0-2-23 15,-1 2-24-15,1 0 16 0,-1 0-19 0,-1 0-18 16,0 0-22-16,-1-1-13 0,-1 1 21 15,-2 0-15-15,1 1-12 0,0-1-18 0,0 2-9 16,-1 0-29-16,-2-2-2 0,-1 0-6 16,-3 0-4-16,1 0-30 0,0 0-39 0,-3 0-24 15,-2 0-16-15,-2 0-47 0,-17 16-23 0,21-14-38 16,4 2 16-16,-10-3-185 0,2 2-71 16,1 0 32-16,2-3 15 0,7 0 37 0,0 1 19 15,2-1 31-15,6 0-6 0</inkml:trace>
  <inkml:trace contextRef="#ctx0" brushRef="#br0" timeOffset="44873.31">21268 14470 688 0,'-1'-2'309'0,"0"-3"-54"15,-4 2-39-15,5 1-34 0,-4-1 9 0,-2 1-48 16,0 1-12-16,1 0-1 0,-2 0-34 16,-1 1-5-16,-11 0-55 0,3 0-35 0,0 0-1 15,-9 0-270-15,0 0-119 0,-33 13 47 0,26-8 1 16,0 0 44-16,2-1 20 0</inkml:trace>
  <inkml:trace contextRef="#ctx0" brushRef="#br0" timeOffset="45605.25">21736 14577 602 0,'0'-2'264'0,"0"2"-19"0,0 0-19 16,0 0-25-16,0 0-15 0,0 0-10 16,0 0-8-16,0 0-2 0,0 0 11 0,0 0-28 15,0 0 5-15,0 0-18 0,0 0-10 16,-23-2 11-16,17 3-25 0,-1-1-11 0,0 1 13 15,-2-1-18-15,0 0-11 0,-2 0-18 16,-5 0-23-16,1 0-6 0,-17 8-3 0,14-5 19 16,1 1-47-16,1 0-1 0,3 0-33 0,-3 0-53 15,3-3-38-15,1 2-10 0,6 0 14 16,-2-2-198-16,2 1-96 0,0 0 29 0,4-1 19 16,1 0 23-16,1 0 23 0,1-1 21 15,1 3 14-15,2-2-31 0</inkml:trace>
  <inkml:trace contextRef="#ctx0" brushRef="#br0" timeOffset="45852.25">21690 14789 577 0,'-3'1'311'0,"-3"2"-49"15,1-1-25-15,0 0-27 0,-1 1-12 16,-1-2-35-16,2 1-10 0,0 0-31 0,-3 0 13 16,1 0-29-16,0 0-13 0,1-1-7 0,-11 3-14 15,5-2 0-15,0-2-53 0,1 1-63 16,0-1-78-16,2 1 11 0,1-1-305 0,8 0 78 16,-12 0 1-16,-5 0 27 0,2 0 23 15,-14-13-7-15</inkml:trace>
  <inkml:trace contextRef="#ctx0" brushRef="#br0" timeOffset="48286.1">22384 14400 578 0,'16'0'165'0,"-16"0"21"0,0-13-30 15,15 13-9-15,3-18-7 0,-13 16-7 0,0 1 0 0,-2-2-14 16,-1 3-16-16,2-1-16 0,0-1 8 16,-3 0 3-16,3 2-12 0,-4-2-10 15,2 1-16-15,0 1 2 0,-4-2 2 0,0 2-21 16,0 0 13-16,-1 2-5 0,-1-4-26 0,-1 4 24 15,1 1-13-15,-2-2-11 0,0 0 6 0,-1 2-20 16,2-2 14-16,0 2-7 0,0-3 8 0,-1 0 14 16,2 2-21-16,-1-1 14 0,-2 0-11 15,3 1 12-15,2-2-2 0,-2 0 16 16,0 0-16-16,0 2-15 0,0-1 0 0,3-1 5 16,-3 0 11-16,3 1-21 0,-3-1 2 0,3 1-2 15,-2-1 4-15,1 0-10 0,0 2 0 0,1-1-1 16,-3 2 9-16,1 0 2 0,-1-1-23 15,1 3 24-15,-1-1-2 0,-1 2-13 16,-4 3-6-16,2 1 18 0,1-2-19 0,3 1 24 16,-4-3-6-16,5 0-7 0,0-2-9 15,0 0 13-15,2 0 6 0,-2 2-18 16,0-2-2-16,2-4 22 0,0 0 0 0,0 8-31 16,0-8 21-16,0 8-25 0,17 3 11 0,-14-8 5 15,13 3-8-15,-1 1 0 0,-1 2 26 16,-2-5-23-16,-1-1-1 0,3 2 7 0,2 1-8 15,-4-2 5-15,-4 0-5 0,4 5 14 0,-2-4-15 16,-4 1 1-16,1-3 30 0,-5 5-1 16,3-5-18-16,-2 2 2 0,-3-1 12 0,1 2-36 15,-1-2 14-15,0-4 20 0,0 0-10 16,0 9 5-16,-11 13-18 0,4-11 8 0,-2-2 13 16,-2 2-25-16,4-2-4 0,-4-1-13 0,-2-1-27 15,1-1-21-15,1-2-84 0,5-2 12 16,-9 4-187-16,2-6-55 0,2 1 28 0,2-1 11 15,0 0 25-15,2 3 29 0,7-3 12 16</inkml:trace>
  <inkml:trace contextRef="#ctx0" brushRef="#br0" timeOffset="48886.07">22188 14476 586 0,'-3'-3'194'0,"1"-1"-4"0,-1-1-28 16,-1 3 13-16,0-4-19 0,2 5-23 0,-3-2-3 15,1 1-1-15,-3-2-9 0,4 4-14 0,-4 0-6 16,1 0-6-16,6 0-5 0,-7 0-5 15,-3 0-10-15,-15 16 3 0,11-7-2 0,1 1-23 16,0 1-3-16,3-2 1 0,1 0-8 0,0 5 22 16,2-1-31-16,1-4-8 0,3 1 19 15,2-2-28-15,1-8 3 0,0 0 4 0,0 10 2 16,0-3 3-16,13 3-4 0,-9-7-10 0,1 0 13 16,0-1-21-16,0 0-3 0,2-1 6 15,-1-2-1-15,0 1 10 0,-6 0-2 0,0 0-7 16,10 0 9-16,16-13-7 0,-17 4-20 0,0 2 7 15,-1 1 5-15,-2 2-3 0,-1-2-16 16,-1 0 7-16,-1 1-4 0,-1-2-4 0,-1 2 4 16,1-2 5-16,-1 0 8 0,-1 1-2 15,3-1-5-15,-3 2 16 0,1-1-12 0,-1 1-7 16,1 1-8-16,-1-1 28 0,0 1-8 16,0 1 0-16,0 0-9 0,0 2 10 0,0 1-11 15,0 0 6-15,0 4-5 0,0 1 19 0,0-2-17 16,-2 3 1-16,2 1 3 0,0 0-2 15,-2 1 1-15,2 2-2 0,0-10 15 0,0 15 11 16,0 4-20-16,0 0 9 0,0-1-14 16,0-1 0-16,0 0 27 0,0-5-18 0,0 5 4 15,0-2 8-15,0 0-11 0,12 16-11 0,-10-19 17 16,0-1-31-16,-2-4-30 0,2 0-33 0,-2-1-30 16,0-1-18-16,0-1 13 0,0 0-178 15,0 1-90-15,0-2 7 0,1 1 46 0,1-3 26 16,-2 0 12-16,0 1 35 0</inkml:trace>
  <inkml:trace contextRef="#ctx0" brushRef="#br0" timeOffset="49214.05">22027 14373 568 0,'-4'-3'154'15,"1"3"22"-15,-2 0-28 0,-1 1 4 0,-1 3-23 16,-6 5-17-16,-3 2 13 0,3 3-27 0,0 3 12 16,-1 2 4-16,4 2-10 0,-4 0-1 15,4 2-21-15,-1 2 7 0,3 3-15 16,0 0-4-16,4 0-23 0,3 2 3 0,1 1 1 15,0-17-3-15,0 7-13 0,15 33-11 0,-6-25 6 16,0-4 6-16,4 1-14 0,0-2-16 0,2 0-5 16,0-4-61-16,2-1-13 0,5-1 8 15,1-2-158-15,0 0-141 0,1-3 32 0,0-1 29 16,2-5 21-16,-2-3 14 0,2-2-17 16</inkml:trace>
  <inkml:trace contextRef="#ctx0" brushRef="#br0" timeOffset="49697.0199">22655 14312 696 0,'-1'-6'223'0,"0"4"-17"0,0-3-19 16,-2 4-31-16,2-2-12 0,0 1-13 15,1 0-20-15,1 0-27 0,-2 2 4 0,1 0 5 16,0 4-3-16,2-2-14 0,-2 1 11 0,3 3-20 15,-2-3-6-15,5 13 9 0,-2-1 10 16,7 0-22-16,-5 1 1 0,0 1-12 0,1 1 0 16,0 1-11-16,-3-2 3 0,6-1 7 0,-10-1-17 15,5 5 1-15,-1-1-8 0,-2-1-1 16,-2-2 19-16,0 4-19 0,0-10 5 0,0 6-18 16,0 0-3-16,0-1 23 0,-16 20 3 15,10-17-4-15,-3 0-31 0,0 0 24 0,-4-2-8 16,0-2 5-16,-2 2-19 0,2 0-19 0,-1-3-35 15,-1 0-38-15,0-2-16 0,-1 0-38 0,5-2 14 16,-5-1-196-16,9-4-79 0,0-2 56 16,4-2 49-16,1 1 1 0,2-1 41 0,0-1-18 15</inkml:trace>
  <inkml:trace contextRef="#ctx0" brushRef="#br0" timeOffset="50069">22994 14302 660 0,'0'-3'241'16,"0"0"-37"-16,0 2-43 0,-1 0-15 0,-3 0-19 15,4 1 7-15,-2 0-7 0,-1 1-14 0,-1 0 9 16,0 3-12-16,-6 8-6 0,-1 1 11 16,-1 1 3-16,1 1-36 0,-1 2 28 15,3 1-36-15,-1 2 15 0,-3-1 4 0,4 2-17 16,0 0-30-16,3 1 20 0,0-1-23 0,0 0-6 16,1 0 15-16,1 0-18 0,4-2 13 15,0 3-10-15,-2-6 7 0,2-16-29 0,0 16-2 16,0-2 16-16,10 16-29 0,-5-19-48 15,-1-2-29-15,6 4-51 0,-2-8-10 0,2 3 12 16,-1-5-167-16,1-1-109 0,-3-2 28 0,2 0 35 16,-9 0 5-16,7 0 12 0,0 0 18 15</inkml:trace>
  <inkml:trace contextRef="#ctx0" brushRef="#br0" timeOffset="50513.97">23049 14431 661 0,'-5'-7'240'16,"4"1"-5"-16,1 4-38 0,-1-2 3 0,-1 1-24 16,0 0 14-16,2 1-47 0,0-2 7 0,0 2-7 15,-1-1-20-15,-1 2-20 0,4-2-1 16,-1 0-24-16,1 1 20 0,1 0-4 0,1 0-12 15,0 1-7-15,-1 0-35 0,2-1 22 16,1 1-21-16,-1 1 7 0,1-1-7 0,2-2-21 16,8 1 4-16,-2 1 11 0,-5-2-23 0,0 3-3 15,-1-1 22-15,0 1-15 0,-1-3-10 16,-1 3 19-16,-3 0-27 0,1 0 0 0,1 0 2 16,-1 0 21-16,-4 0 11 0,0 0-20 15,0 0-14-15,0 0 52 0,10 15-29 0,-10-9-3 16,0 1 1-16,0 0-8 0,-3 11 22 15,3-8 14-15,0 1-19 0,-6 12-32 0,1-4 21 16,0-1 12-16,1 0-7 0,-1-1-18 0,3-1 33 16,-5-1-15-16,2 2 7 0,-1-2-5 15,-1-1 23-15,4-3-44 0,0 1-9 0,-5 1 5 16,4 1 30-16,-2-4-66 0,4 0-24 16,-2-2-17-16,2-3-32 0,0-2-20 0,-1 3 13 15,3 0-124-15,-2-5-86 0,0 1-87 0,0 0 27 16,-1-1 30-16,2-1 18 0,1 2 26 15,-1-2 16-15,1 0 11 0</inkml:trace>
  <inkml:trace contextRef="#ctx0" brushRef="#br0" timeOffset="50793.95">23035 14570 658 0,'0'-4'289'15,"-1"2"-20"-15,0 0-52 0,-1-3-2 0,1 4-22 16,0 0-16-16,0 0-40 0,-1-1-1 16,2 1 12-16,0 1-23 0,-1 0 3 0,2 1-12 15,-1 1-4-15,0-1-27 0,2 1 9 16,0 2-23-16,1-2 5 0,-2 1-23 0,3 0-12 16,0 0 12-16,1-1 15 0,-1 3-28 0,2-1-20 15,6 3-17-15,-2-3-30 0,-1 0-20 0,-2-1-23 16,2-1-13-16,-1-2-27 0,0 3-33 15,-2-1-6-15,11 2 12 0,-10-4-120 0,2 0-93 16,0 0-8-16,1 0 15 0,-1 0 23 0,-1 0 12 16,5 0 12-16</inkml:trace>
  <inkml:trace contextRef="#ctx0" brushRef="#br0" timeOffset="51008.94">23313 14545 720 0,'1'-2'276'0,"2"-1"-25"15,0 0-20-15,-1 1-39 0,0 0-25 16,-2-1-27-16,3 1-22 0,-3 1 14 0,3 0-29 16,-3-1-22-16,2 2 16 0,-2-1-26 0,1 1-4 15,0 1 2-15,1 1-9 0,-1-2-12 16,1 1-4-16,0-1 15 0,0 3-38 0,0-3 7 16,0 2-33-16,1-1-30 0,-1 0-9 0,-2-1-44 15,3 1-40-15,0 1 12 0,-2-2-186 16,2 0-63-16,-1-2 18 0,-2 2-3 0,0 0 76 15,0 0-9-15</inkml:trace>
  <inkml:trace contextRef="#ctx0" brushRef="#br0" timeOffset="51693.9">23531 14415 584 0,'2'-6'299'0,"-1"3"-41"16,2 1-16-16,-3-2-21 0,1 2-30 0,-1-1 5 16,0 0-48-16,1 2 4 0,-1-1-19 0,0 1-18 15,0 0 12-15,0 1-12 0,-2 0-35 16,-1 1 22-16,0 0-16 0,-1 2-24 0,1 2-9 16,-3-2 15-16,-4 9 19 0,-1-1-41 15,0 0 1-15,3 1-5 0,0 2 9 16,2-3-16-16,0-2 22 0,5-2-5 0,-2 1 2 15,0-1-36-15,0-1-9 0,3 1 22 0,-1-3-7 16,1 1-2-16,0-5 2 0,0 0-22 0,0 8 0 16,11 3 3-16,-5-9 11 0,-5 1-14 0,4 0 5 15,-1-2-20-15,1-1 29 0,1 2-31 16,-1-1 24-16,0-2 9 0,-5 1-26 16,0 0 22-16,10 0-17 0,-10 0 18 0,16-11 1 15,-12 6-8-15,0 2-3 0,0 0 11 0,0-2-29 16,-3 1 3-16,1 0 36 0,1-2-36 0,-1 1 16 15,0-2-4-15,-2 1-10 0,0 6 17 16,0 0-6-16,0-9-10 0,0 0-1 0,0-4 2 16,-17-10 17-16,11 10-31 0,-3 2 12 0,-4 2 5 15,5 1 19-15,-4-1-39 0,3 2 22 16,0 1-17-16,3 1 14 0,2 2 2 0,-2-1 22 16,2 0-3-16,1 1-18 0,0-1-3 15,0 1-10-15,1 0 3 0,1-1 11 0,1 0-1 16,-2-2-8-16,2 6 24 0,0 0-16 15,0 0-2-15,0-8 17 0,0 1-26 0,12-6-8 16,-10 11 20-16,4-4 5 0,0 3-14 0,-1 1 37 16,-1-3-31-16,1 4 35 0,0 1-46 15,0 0 7-15,1 0-1 0,-2 0 25 0,-4 0-10 16,0 0-14-16,8 0 19 0,-8 0-2 0,26 18-13 16,-21-11 34-16,3 0-43 0,-5 0 29 15,0-1 3-15,1-1-33 0,-3 2 13 0,-1 0-1 16,0-7-2-16,0 0-28 0,0 8-20 0,0 1-15 15,0-2-31-15,-17 12-52 0,11-6-45 0,2-5 18 16,1-1-185-16,0-3-62 0,-2 0 46 16,3-2 22-16,1 0 23 0,1 0 22 15,0-2-36-15,1-2 1 0</inkml:trace>
  <inkml:trace contextRef="#ctx0" brushRef="#br0" timeOffset="52002.88">23674 14229 446 0,'3'-2'243'0,"0"0"-21"16,-1 2-33-16,-1 0-8 0,5 0-16 0,-4 4-9 15,1-2-1-15,2 1-25 0,-1 3-1 0,2 6-22 16,-1 1-3-16,-1-4-1 0,4 5-20 0,-3 0-11 15,-5 0 2-15,4 5-10 0,-4-10 7 16,0 5-26-16,0 3 15 0,0-1-7 16,0 2 0-16,0 0-3 0,0 1 2 0,0-1-26 15,-20 19 4-15,14-19 21 0,0-3-10 0,-5 2-30 16,1-2-9-16,0-2-32 0,0-2-42 16,2-2-34-16,2 4 10 0,-2-8-171 0,3 1-112 15,2-2 26-15,1 1 24 0,1-1 7 16,1-2 28-16,0-2 12 0</inkml:trace>
  <inkml:trace contextRef="#ctx0" brushRef="#br0" timeOffset="52276.86">24039 14300 712 0,'0'-4'304'0,"1"2"-40"16,0 1-26-16,1-3-10 0,-2 3-47 0,-2-2-3 15,1 2-10-15,-3 0-24 0,1-2-14 16,-1 3-42-16,-3 0-5 0,0 0-12 0,0 0-7 16,-2 0 8-16,0 0-20 0,-18 9-1 0,11-3-34 15,-2-2-42-15,0 3-29 0,7-1-37 16,1-2-37-16,7 2 10 0,-4-3-93 0,4 1-96 15,-1 0-88-15,2-3 56 0,2 3 31 16,0-1-6-16,0-3 43 0</inkml:trace>
  <inkml:trace contextRef="#ctx0" brushRef="#br0" timeOffset="52473.85">23970 14422 374 0,'1'2'283'0,"-1"1"-43"0,-1-2-32 0,0 4-17 15,-1-3-17-15,-2 1-2 0,1 1-32 16,-1 0 0-16,-3 0-19 0,-8 2-17 0,2 1 1 16,3-2-23-16,-5 0-22 0,4-1-51 15,3-1-25-15,1-1-76 0,2 0 10 0,4 0-224 16,-1-2-50-16,1 0 34 0,1 0 30 0,1-2-2 16</inkml:trace>
  <inkml:trace contextRef="#ctx0" brushRef="#br0" timeOffset="52912.83">24113 14252 627 0,'3'-3'324'16,"-1"-1"-10"-16,1 1-67 0,-1 1-21 0,1-1-12 15,2-3-3-15,5-4-23 0,-3 5-33 16,2 1 13-16,-2 1-55 0,0 0 11 16,-1 0-28-16,2 1-2 0,-1-1-18 0,-2 1-4 15,11-2-9-15,-2 1-16 0,-5 1 0 0,6-1-4 16,-5 0-1-16,-2 0 5 0,-3 3 14 0,2-1-5 16,-3 1-35-16,0-1 14 0,-4 1 7 15,0 0-33-15,0 0 20 0,0 0-6 0,0 0-2 16,7 0-2-16,-1 15 44 0,-6-10-21 0,0 2-5 15,-1 0 15-15,0 13-7 0,1-12 25 16,-8 19-12-16,5-9 5 0,-3-2-16 0,4 2 0 16,2-5 9-16,-6 2-14 0,3-1-24 0,0-3 7 15,2 0-24-15,-4 5 33 0,1-4-11 16,2-1-10-16,0 0 22 0,1-2-11 16,-3-3-36-16,3 1 0 0,1-1-49 0,-3-1-57 15,2 2-30-15,-2-2-23 0,1-1-11 0,0 0-40 16,1 2 19-16,-2-4-173 0,1 1-28 0,1 0 1 15,-1 0 33-15,1-2 11 0,0 2 34 16,-1-3 23-16,0 0 13 0,0 1 8 0</inkml:trace>
  <inkml:trace contextRef="#ctx0" brushRef="#br0" timeOffset="53159.81">24144 14415 480 0,'-4'-3'322'0,"3"0"6"0,-1 0-75 15,1 1-2-15,1-2-14 0,0 3-26 16,0-1 10-16,3 0-23 0,-1-1-22 0,2 0-20 16,1 3 10-16,2-2-27 0,12 1-24 0,-9-5-7 15,6 1-23-15,0 0 14 0,2 1-14 16,-5 1-8-16,6-1-9 0,-6 3 3 0,-1-2-7 16,6 1-6-16,3 0-97 0,-5 0-27 15,-2 1-30-15,-2-2-30 0,-1 2-36 0,0-1 17 16,6-2-156-16,-2-1-144 0,0 2 50 0,-5-2 32 15,-2 3 24-15,1 1 30 0,-2-4 19 16,8 0 11-16</inkml:trace>
  <inkml:trace contextRef="#ctx0" brushRef="#br0" timeOffset="53479.78">24759 14095 891 0,'1'-4'280'16,"2"-1"-29"-16,-2 5-8 0,1-2 5 0,0-1-34 16,-2-1-16-16,2 1-28 0,0 2-28 0,-1-1-13 15,0-1-28-15,-1 2 16 0,1 0-8 16,2 1-10-16,-3 1-13 0,0 2-17 0,1 0-17 16,0-1 1-16,-1 2 44 0,0 2-45 0,2-2-3 15,-1 2-4-15,-1 2 11 0,1-1-9 16,0 0 4-16,-1-7-18 0,0 8 8 0,0 5-16 15,0-1 12-15,0 3-17 0,0-6 11 0,0 2-7 16,0-1-24-16,0-2 16 0,0 1-23 0,0-2-35 16,0-7-21-16,0 8-35 0,0-1-32 15,12 7-42-15,-11-10-10 0,-1 2 17 16,0-2-202-16,2 0 27 0,-2-1 27 0,0-3 22 16,0 0 23-16,0 0-31 0,0 0 1 0,0 0 19 15,0 0-52-15</inkml:trace>
  <inkml:trace contextRef="#ctx0" brushRef="#br0" timeOffset="53831.77">24539 14148 217 0,'-5'-3'337'0,"0"-1"-65"0,1 2-52 16,1-2-24-16,1 1-12 0,-1 2-12 0,2 1-25 15,-2-1-12-15,3-1-10 0,-1 2-7 16,1 0-14-16,-3 0 8 0,2 0-8 0,0 3 2 16,-1-2-12-16,1 4-5 0,0-3-3 15,1 4-15-15,-3-1 20 0,6 1 6 0,-3-1-29 16,0 3 9-16,-1 0 14 0,1-1-46 0,0 4-5 16,0-1-11-16,0 1 4 0,0-3-3 0,10 9-1 15,-9-10 27-15,2-2-23 0,-1 1-18 16,2-2 5-16,0 2 19 0,6 5-34 0,-2-3-26 15,0-5-20-15,-2 1-18 0,0 0-22 16,-1-1 0-16,-1-1-16 0,3-2-33 0,-5 0 10 16,1 0-17-16,-3 0 12 0,0 0-128 0,0 0-31 15,9 0-58-15,-9 0-2 0,9-15 32 16,-7 11 13-16,0-1 11 0,-2 1-12 0</inkml:trace>
  <inkml:trace contextRef="#ctx0" brushRef="#br0" timeOffset="54067.75">24612 14224 293 0,'0'-4'270'0,"2"0"-28"15,1 1-10-15,-3-3-37 0,1 4-32 16,2-2-2-16,-3 1-28 0,3 1-9 0,-1 1 11 16,-1 1-6-16,0-1-8 0,0 1 4 0,1 1 0 15,-2 0-11-15,1 4-15 0,2-3-2 16,-2 4-2-16,-1 1 28 0,0-2-36 0,0 3-14 16,0 0 27-16,0-2-28 0,0-6-17 0,0 16-10 15,0 1 22-15,0 0-14 0,-12 17-15 16,12-19 10-16,-3-2-30 0,3 1 12 0,-4 5-48 15,-1-2-21-15,3-4-61 0,0 0-69 16,-3 2 16-16,5-5-255 0,-2-2-18 0,2-1 28 16,-2 1 3-16,2-8 24 0,0 0 68 0,0 0 33 15</inkml:trace>
  <inkml:trace contextRef="#ctx0" brushRef="#br0" timeOffset="55233.68">25128 14019 646 0,'0'0'153'0,"0"0"-1"0,0 0 6 15,0 0 5-15,0 0-23 0,0 0-9 0,0 0-4 16,-14 0 17-16,0 14-22 0,9 2 5 16,-3 1-21-16,-1 0 23 0,4-1-13 0,1-3-15 15,-2 3-25-15,-3-3-4 0,4 1 10 16,-1 0-4-16,0-4-10 0,1-1 10 0,0-1-39 16,0-1-2-16,1 2 3 0,0-5-12 0,2 0 22 15,-2 0-6-15,3 1-20 0,-3-2 22 16,3 2-18-16,-2-2 1 0,0 0-17 0,2-1-9 15,-3 1 34-15,4 0-3 0,0-2-2 0,0 0-3 16,0-1 24-16,0 0-48 0,3-2 17 16,2-2 4-16,-2-2 11 0,8-4 5 0,2-2-24 15,1-5-22-15,0 2 16 0,1-1-1 16,2 3-15-16,0-2 12 0,-3 4-14 0,-2-4 33 16,1 0-27-16,0 2 30 0,-3 1-41 0,-1 8 4 15,0-4-7-15,-5 0 10 0,2 3 30 16,-2 1 22-16,-1-1-23 0,-1 1-2 0,1 2 5 15,1 0-30-15,-2-1 31 0,1 1 13 0,-2-1-22 16,0 1-6-16,2 1 30 0,-3-2-20 0,1 2-1 16,-1 0-8-16,0 1-9 0,0 0 13 15,-8 1-4-15,5-1 16 0,-4 1-3 0,-4 9 17 16,-2-2-16-16,-1 3 21 0,1 2-10 16,0-2-2-16,2 1 28 0,1 3-19 0,-1-2-7 15,1 3-17-15,5-1 14 0,-4 1-10 16,7-3-8-16,-2-2 21 0,4 0-24 0,0-11 14 15,0 13-11-15,15 9-1 0,-7-10-1 16,-2-3-6-16,2-2-10 0,5 4 1 16,-3-3-66-16,2-3-14 0,-1-3-45 0,-2 2-19 15,1-4-12-15,-4 0-51 0,2 0-9 0,-1 2 20 16,-7-2-48-16,0 0-52 0,13 0-48 0,14-17-36 16,-18 13-34-16,0-1 56 0,-2-1 21 15,3-5 40-15,-2 4 13 0,2-3 6 0</inkml:trace>
  <inkml:trace contextRef="#ctx0" brushRef="#br0" timeOffset="55816.65">25389 14101 458 0,'4'-6'266'0,"-3"2"-10"15,-1-1-16-15,1 2-7 0,1-3-40 16,-2 2-11-16,0-1-38 0,-3 2-4 0,3-2 2 16,0 1-17-16,-4 0-24 0,3 1 15 15,-4 0-42-15,4 2-5 0,-2-2 9 0,-2 2-13 16,2 2 10-16,-1 0 1 0,-2 2-23 0,2 0 18 15,-1 0-18-15,1 0-5 0,3 1 5 16,-4 2-33-16,2-4-3 0,2 4-9 0,-2-2 27 16,1 2-11-16,1-4-12 0,1 1 2 15,1 1 0-15,0 0 25 0,-1-4-35 0,0 0 35 16,8 13-36-16,-3-12 10 0,-2 1-3 0,1-2-10 16,-1 1 23-16,2-1-9 0,2 1-22 0,-3-2 14 15,-2 0 3-15,2-2 4 0,-4 3-29 16,0 0 2-16,14-7 4 0,-11 2 2 0,0 2 5 15,0-2-7-15,0 1 18 0,-1 0-8 16,1-2 23-16,-1 2-35 0,1 0 36 0,-1-2-15 16,-2 4-19-16,3-1 29 0,-2-1-34 0,2 0 8 15,-2 2-1-15,0-1 18 0,0 1 5 16,2 2-12-16,-2-2-9 0,1 2 0 0,-2 0-4 16,0 0-6-16,0 0 9 0,0 0 15 0,6 15 5 15,-2-10-18-15,2 7 1 0,-3 0-9 16,1 0 21-16,-3 5 34 0,4-5-26 0,-4-1 18 15,-1-11 0-15,0 10 27 0,0 0-37 0,0 4-1 16,0-2 9-16,-11 20 11 0,6-16-18 16,-2-7-14-16,6 4 18 0,-4 2-7 0,-4-1 3 15,-1 1-16-15,2-4 33 0,-2 3-27 0,-2-3-8 16,1-1-2-16,4-6-13 0,-5 6 16 16,-1-2-2-16,0 2 0 0,4-5-3 0,0-3-16 15,1 0-6-15,1 0-6 0,1 0-41 16,0-1-27-16,1 0-35 0,5-1-45 0,0 0 16 15,0 0-136-15,-7 0-130 0,7 0 41 0,-8-17-23 16,9 12 55-16,3-1 21 0,4-9 34 16,1-5 10-16,1 7-34 0</inkml:trace>
  <inkml:trace contextRef="#ctx0" brushRef="#br0" timeOffset="56545.61">25588 14033 431 0,'0'-2'288'15,"2"-1"-64"-15,-1 2-15 0,-1-2-7 0,0 0-30 16,1 2 0-16,1 0-23 0,-2-1-12 0,0 2-16 16,1 0 8-16,-2 0 1 0,1 0-23 15,1 3 40-15,-2-2-41 0,1 2 3 0,0 0-11 16,0 1 1-16,0 0-13 0,0 0-12 15,1 3 4-15,-1-1 10 0,-1-2-36 0,2 0-20 16,0 1 32-16,-1-2-17 0,0-3-10 0,0 0-11 16,0 0 34-16,0 9-47 0,0-9 8 15,0 0 18-15,0 8-33 0,0-8 37 0,0 7-28 16,0-7 20-16,0 0-13 0,0 0-8 16,0 9 6-16,5-3-4 0,-6-4-16 0,1-2 37 15,0 0-40-15,0-2 4 0,0 0 17 0,1 2 7 16,1-3-23-16,-1 2 26 0,0-5-33 0,0 3 11 15,3-3 26-15,-4 3-33 0,3-1-2 0,-1 0 13 16,1 0-1-16,-2 0-6 0,2 2-5 16,-2-3 3-16,3 1-24 0,-2 3 44 15,1 0-19-15,0-1-9 0,-1 2 0 0,-1 2 3 16,3-1 6-16,-1-1-7 0,-1 1 1 0,-1 0-2 16,1 2 40-16,-1-3-42 0,-1 3 16 15,1 0-19-15,-2-2 22 0,5 0-13 0,-3-1-2 16,-1 5 22-16,1-3-25 0,1 0 1 15,-1 0-1-15,-1 0-14 0,0 0 14 0,1-1-3 16,1-1 10-16,-1 1 4 0,-1-1-4 0,0 1 2 16,3-1 3-16,0 0-6 0,-2-2 9 0,2-1 3 15,1 0 24-15,-2 0-36 0,1 1-10 16,1-3 17-16,-2 3-29 0,1-4 24 0,2 3 4 16,0 0 4-16,4-8-19 0,0-1 7 15,-2 5-2-15,0 2 6 0,-3-2-11 0,1 3 9 16,-2-1-3-16,1 4-4 0,-2-2 11 0,1 1-4 15,-2 1 23-15,3 0-20 0,-1-1-28 0,-3 2 20 16,0 0 13-16,0 0 20 0,0 0-21 16,0 0-31-16,9 13 17 0,-6-10 3 0,-3 2-17 15,0 1 51-15,0 1-29 0,0-3 29 0,0 3-35 16,0 0 11-16,0-7-11 0,0 0 12 16,0 10-25-16,0-2 10 0,0-1 42 0,0-7-15 15,0 9-41-15,0 0-39 0,0-9-25 16,0 9-21-16,0-1-34 0,0-8-18 0,0 8-24 15,0-8 19-15,0 7-143 0,0-7-95 0,0 7 16 16,-6-2 26-16,7-2 24 0,0-1 34 0,0-2 28 16,2 1 6-16</inkml:trace>
  <inkml:trace contextRef="#ctx0" brushRef="#br0" timeOffset="56866.59">25866 13964 331 0,'1'-4'290'15,"2"0"-47"-15,-1-1-39 0,0 3-32 0,-1 1-7 16,0-2-16-16,0 2-6 0,-1-1 15 0,2 2-11 16,-1 0-4-16,-1 0-15 0,0 3-6 0,0-2-35 15,-1 1 1-15,1 3-5 0,0-1-11 16,-2 1 2-16,2 1-15 0,0 1-4 15,0 0 9-15,-1 2-19 0,1-9 25 0,0 6-37 16,0 1-3-16,0 8 14 0,0-3-10 0,0 0-14 16,0 0 19-16,0-1-25 0,0-2 23 15,0-1-32-15,0-2-2 0,-10 7-31 16,9-10-46-16,-1 2-8 0,2-1-34 0,0 1 11 16,0-5-80-16,0 0-106 0,0 0-63 0,0 0 23 15,0 0 24-15,0 0 10 0,11 13 21 0,-6-15-6 16</inkml:trace>
  <inkml:trace contextRef="#ctx0" brushRef="#br0" timeOffset="57350.56">26179 13892 736 0,'1'-3'245'0,"2"0"-34"0,-2-1-10 16,1 3 13-16,0-2-38 0,-2 2-11 15,1-2 22-15,1 0-34 0,-2 2 12 0,0-2-36 16,0 2-24-16,-3-1-4 0,3 1 7 16,-2 0-8-16,-1-1-18 0,-1-1 19 0,-1 4 1 15,0-1-26-15,1 0-7 0,-2 0 2 0,1 4-17 16,-2-3 10-16,1 0-18 0,6-1 12 15,-19 10-8-15,3-4-5 0,6-1-4 0,5 2 1 16,-2-1-5-16,4-4-5 0,0 4-2 16,0-1-16-16,2 3 28 0,1-8-10 0,0 0-3 15,0 8-3-15,0-2-8 0,0-6 5 0,12 17-2 16,-6 0-2-16,1-7-1 0,0-2 4 0,0 4-17 16,-4 0 10-16,3-6-12 0,-3-1 13 15,4-1-15-15,-4 0-16 0,0-1 15 16,0-1 7-16,-1 3-8 0,0-2 9 0,-1 1-8 15,0 0 2-15,2-1-2 0,-3-3 7 16,0 0-1-16,0 0 0 0,0 7-79 0,-12 2-68 16,8-4-86-16,-7 5 22 0,2-5-269 0,-12 2 34 15,3-3 47-15,-2 2 17 0,-3-2 53 0,-4 1 22 16,1 1 24-16,-3 2-58 0,1-1 2 16</inkml:trace>
  <inkml:trace contextRef="#ctx0" brushRef="#br0" timeOffset="62798.3">18471 15796 275 0,'-1'-2'192'0,"-2"1"-13"0,2-1-55 15,-3-1 46-15,3-2-52 0,-2 3-5 16,5-1 19-16,-4 1 7 0,2 0-12 0,-1 0-15 15,1 0 16-15,0-1-13 0,-1 1-13 0,0 1 5 16,1-2-15-16,-2 2 0 0,2-1-3 16,-2 1-23-16,-1-2-7 0,2 2-1 0,1 0-9 15,-3-1 11-15,3 1-10 0,-1-1 7 0,0 2 2 16,-2-1 1-16,3 0 18 0,-1-1-9 0,-1 1 14 16,2 1-3-16,0 0-15 0,0 0-13 15,0 0 25-15,0 0-19 0,0 0-2 16,0 0-1-16,0 0-5 0,0 0 10 0,0 0-22 15,0 0-9-15,-3-4 11 0,3 5 13 0,1 0-6 16,-2 1-4-16,2 1-5 0,0 1-3 0,2 0 19 16,-1 0 8-16,2 2-5 0,0-2-20 15,5 10 23-15,4 1-4 0,-3 0 1 0,5-3 3 16,-10 0-21-16,6 0 7 0,-2-1-24 0,1 0 4 16,-2-4 5-16,-2 2 3 0,-1-3-31 15,-1-1 1-15,2-1 15 0,1 0-4 0,-3-1-74 16,-1 1-55-16,3-2-71 0,-4 0-72 0,2-2 24 15,2 2 20-15,-2-1-292 0,2 1 34 16,-3-1 33-16,2-1 28 0,-1 0 25 16,2 0 26-16,-6 0 72 0,0 0 8 0</inkml:trace>
  <inkml:trace contextRef="#ctx0" brushRef="#br0" timeOffset="63193.02">18728 15668 876 0,'0'-5'313'15,"0"-1"-47"-15,1 1-27 0,-2 0-30 0,1 1 15 16,0 2-52-16,1-3-14 0,-1 1-33 15,0 1-6-15,2 2 17 0,-2-1-15 16,1 1-11-16,0 1 51 0,1 1 2 0,-1 1-9 16,0-1-24-16,0 4 4 0,3-2-8 0,-3 2-12 15,2 0-19-15,-2 2 1 0,6 13-10 16,-2-6-7-16,-3-2-12 0,2-1-10 16,-1-1 7-16,-2-2-13 0,4 10-4 0,-2-7-5 15,-1-1-2-15,-2-2-36 0,4 2-1 0,-3-3-100 16,2-1-39-16,-2-1-29 0,0 2-45 15,1-4-22-15,0 3 20 0,-2-1-185 0,2-1-35 16,0-1 30-16,-2 3 14 0,4-2 3 0,-2-1 21 16,2-1 55-16,-1 1 15 0,-2-1 7 15</inkml:trace>
  <inkml:trace contextRef="#ctx0" brushRef="#br0" timeOffset="64421.95">18351 15608 224 0,'-1'-3'299'0,"-2"-3"-43"0,2 2-17 0,-1-1-25 16,2-1-14-16,-1 3-19 0,1 0-12 15,-1-1 9-15,0 1-14 0,1-2-5 0,-3 3-16 16,2 1-6-16,2-3 22 0,-2 0-59 0,1 3 11 15,0 1-19-15,0 0 22 0,0 0-24 16,0 0-29-16,0 0 9 0,0 0 10 0,-3-7-14 16,5 9 16-16,-2 1-10 0,0 2-7 0,0-1 17 15,0 1-10-15,0 1-5 0,0 3 33 16,1 11-17-16,-1-10 10 0,0 5-1 0,0 2-4 16,0 1-4-16,0 2 1 0,0-1-12 15,-12 23 16-15,11-19-17 0,-3-3-3 0,2-2 7 16,-1 1-20-16,-1-2-3 0,1-6 12 0,1-1-12 15,1-1-1-15,0-2-21 0,1-7 7 16,0 8 1-16,0-8-3 0,0 8-12 0,0-8-7 16,0 8 16-16,0-8-10 0,0 6-4 15,0-6 10-15,0 0-4 0,0 0 0 0,-7 12-19 16,6-10 7-16,2-5 5 0,1 1-9 0,-1 0-9 16,0-2 21-16,2-2-17 0,4-11 8 0,0 0-1 15,-1-2 0-15,0 1 5 0,1 4-11 16,3-4-13-16,-2 3 14 0,2-3 0 0,0 0-6 15,-1 1 0-15,0 2 5 0,-2-2-11 16,3 0 17-16,0 4-12 0,-2-1-3 0,3 1 10 16,-2-1-2-16,-4 4-7 0,0 1 6 0,2 2 1 15,-2 0-13-15,0 1 13 0,-1 0-8 16,0 1 7-16,-1 0 2 0,0 1-7 0,0-1 10 16,2 3-17-16,-2-2 7 0,0 0 5 0,0 2 7 15,-1-1-22-15,-2-1 9 0,3 2 9 16,-2 1-10-16,-1-1 5 0,3 2-8 0,-3-2 10 15,1 2-6-15,-1 0 6 0,0 0 0 16,-1 0-3-16,1 2-1 0,0-1-4 0,-3 1 8 16,0 1-2-16,2 2-12 0,-1-2 5 0,-1 2 9 15,-1-1-10-15,0 2 5 0,-3 5 8 16,-1-2 3-16,-1 2-10 0,-1 2 8 0,2-1-6 16,-1-1-9-16,1 0 24 0,0 1-15 0,0-2 12 15,4-2-7-15,-2-1-2 0,3-2 4 16,-1-1-16-16,-2 1 15 0,5 0 2 0,-1 0-15 15,0-2 0-15,1 1 17 0,-2-1-3 0,2 0 3 16,1 2 0-16,0-5 4 0,0 0-12 16,0 0 3-16,0 8 5 0,13 4-12 0,-9-7 11 15,9 3 0-15,-1 2-1 0,-2-4 2 0,6 1-7 16,-6-5-5-16,-1 4 6 0,-3-4-6 16,0 3 2-16,0-4-1 0,0 2-10 0,-2-2-39 15,-3 0-31-15,2-1 9 0,-1 3-129 0,1-1-57 16,-1-2-55-16,2 1 29 0,-4 0-235 15,1 4-3-15,1-3 39 0,-2 0 34 16,1-2 49-16,0 2 27 0,1-1 25 0,1 1 24 16,-2-2 17-16,5 3 30 0</inkml:trace>
  <inkml:trace contextRef="#ctx0" brushRef="#br0" timeOffset="64884.92">18755 15658 651 0,'-1'-2'283'0,"1"-2"-37"15,-2-1-26-15,1 3-12 0,2-2-18 0,-1 0-10 16,0 2 17-16,0-1-32 0,0 0-26 0,-1 0-11 16,2 2 10-16,-1-1-16 0,0 2-23 0,0-4-23 15,0 4-15-15,2-1 30 0,-4 1-10 16,2 0-5-16,2 1-12 0,-5 3 31 0,3-1-18 16,0 0-7-16,0 3 15 0,0 0-7 15,0 0 28-15,1 3-11 0,-1-2-8 0,2 1-27 16,-2-8 4-16,0 12 18 0,0 3 4 0,0 3-9 15,0-4-10-15,6 12 5 0,-5-15-19 16,2-2 0-16,-2 3 11 0,3 4-5 0,-4-4-13 16,1-1-9-16,2-3-18 0,-2 1-7 0,-1-4 3 15,1 1-3-15,-1-6-12 0,0 0 0 16,0 0-114-16,0 8-38 0,0-8-42 0,0 8-22 16,0-8-24-16,0 7 21 0,0-7-175 15,0 0 32-15,0 7-113 0,0-7 32 0,11 11 48 16,-8-8 55-16,-1-2 18 0,2 2-17 0,-1-2 6 15</inkml:trace>
  <inkml:trace contextRef="#ctx0" brushRef="#br0" timeOffset="65197.9">18912 15903 403 0,'3'-1'336'16,"1"1"-52"-16,-2-2-21 0,-1 2-19 0,3 0 11 15,-3-1-42-15,1 1 16 0,0 0-26 16,-2 0 7-16,3 0-25 0,-2-1 21 0,0 1-14 16,1 0-18-16,-2-2 7 0,1 1-25 0,-1-1-34 15,-1 0 4-15,-2 0 1 0,2 0-26 0,-2 2-29 16,-2-2-8-16,0 2 20 0,1 0-14 16,-1-1-15-16,-1 1-4 0,-1-2-16 0,-3 4 1 15,2-2-2-15,-2 0 3 0,-4 0-25 0,3 0-28 16,-1 0 1-16,-4 0-56 0,-1 0-56 15,4 0-10-15,0 0-21 0,3 0-25 0,0 0-35 16,2 0 21-16,-2 0-138 0,10 0-115 16,-8 0 33-16,8 0 29 0,-14-10 29 0,14 5 17 15,3 0 43-15,-2-2 7 0,4-8 6 0</inkml:trace>
  <inkml:trace contextRef="#ctx0" brushRef="#br0" timeOffset="65468.89">18915 15561 371 0,'-4'-1'271'0,"1"-2"-20"0,-2 1-39 0,1 1 9 15,-3 0-28-15,0 0-11 0,2 1 8 16,-1 0-25-16,-1-2 4 0,-1 1-7 0,-12 1-26 15,1 0-34-15,6 0 8 0,-1 0-15 0,1 0-24 16,13 0-7-16,-15 0 11 0,1 0-2 16,-17 14-43-16,16-13 17 0,6 3-41 0,0-1-46 0,-1 0-49 15,4 1-39-15,-1-1 12 0,3-2-118 16,0 3-132-16,2-1 1 0,1-2 13 0,-1 1 27 16,2 1 17-16,0-1 16 0</inkml:trace>
  <inkml:trace contextRef="#ctx0" brushRef="#br0" timeOffset="65819.87">19321 15734 585 0,'3'1'264'0,"-1"0"-25"0,1-1-34 16,-2 0-9-16,0 0-23 0,-1 0 6 0,0 2-5 16,-2-2-35-16,1 1-8 0,-1-1 23 15,-3 0-36-15,3 0-17 0,-2 1-19 0,-1-2 37 16,1 1-30-16,-1 1-24 0,1-1-11 15,-2 0 20-15,-1 3-11 0,1-4-25 0,6 1-8 16,-7 0-54-16,-5 0-46 0,-1 0-49 0,1 0 12 16,2 0-241-16,2 0-57 0,8 0 31 15,-7 0 37-15,7 0 3 0,0 0 35 0,0 0-13 16</inkml:trace>
  <inkml:trace contextRef="#ctx0" brushRef="#br0" timeOffset="66038.85">19334 15840 696 0,'-3'4'266'16,"1"-2"-27"-16,-3 2-39 0,2-2-14 0,-2-1-43 15,1 2-1-15,-2-3-10 0,1-1-62 0,-3 3-80 16,2-2-1-16,6 0-256 0,-14 0 19 15,-4 0 20-15,-3 0-115 0,-22 10 45 0,16-9 6 16</inkml:trace>
  <inkml:trace contextRef="#ctx0" brushRef="#br0" timeOffset="67168.78">19872 15477 259 0,'-1'-5'250'0,"-2"3"-47"0,0-1 25 0,0 0-32 15,0 0-13-15,2 1-6 0,-1-2-8 16,0 3-21-16,2-2-9 0,-1 2-15 0,0 0-9 16,-1-1-25-16,2 1-6 0,0-1 4 15,0 2-18-15,-2 0-14 0,2 3-3 0,0 0-8 16,0 1-1-16,2 2 9 0,0-1 24 15,-1 2-23-15,-1 0-11 0,5 13-5 16,-4 0 54-16,5 0-43 0,-4-6-2 0,3 3-13 16,1-3 6-16,-2 3-1 0,0-6-7 0,-1 1-15 15,-2-1 30-15,0-1-24 0,2-3 25 16,-2 1-25-16,1-3-17 0,-2 2-2 0,1 0 19 16,-1-1-3-16,2-1 3 0,-2 1-15 0,0-2-1 15,0-1 3-15,0 3-11 0,0-1-2 16,0-2 11-16,0-1 39 0,0 3-5 0,0-5 17 15,0 0-14-15,0 0 6 0,0 0-22 16,0 0-4-16,0 0-2 0,-3 6-3 0,1-7 39 16,0 0-5-16,-1-2-22 0,1-1-16 0,-2 1 0 15,2-3-22-15,-5-8 25 0,4 1-6 16,-2-4-14-16,1-1 26 0,0 0 0 0,-1-2 11 16,4 5 6-16,-2-4-18 0,3 7 2 15,-2 1-1-15,1-9-3 0,1 9-2 0,-1-10-3 16,1 7 19-16,0 14-4 0,0-12-3 0,0 0-19 15,0 2 15-15,0 1-2 0,0 0-3 16,0 3-24-16,13-10 21 0,-9 2-8 0,-1 2-10 16,1 5-2-16,-2-2 26 0,5 4-2 15,-4 1-4-15,3 0-27 0,-3 2 9 0,3-1 8 16,-3 2-18-16,3 0 3 0,1 1 0 0,-7 0-15 16,0 0 2-16,8 0 27 0,0 0 0 0,12 15-1 15,-11-8 0-15,-3-3 0 0,3 3-2 16,-4-2 1-16,0 1-9 0,-1-2 1 0,2 2-1 15,-4-2 1-15,2 0-3 0,1 2 0 0,-3-2-9 16,2 0 2-16,-2 2 10 0,0-2 0 16,-1 1 0-16,1 2 4 0,-2-1 5 0,0-6-2 15,0 10 1-15,-12 13 0 0,3-10-2 16,-1-1 1-16,-2 1-25 0,1-4 1 0,0 3 25 16,-1-2-1-16,1-4 0 0,2 0 0 0,0-3-48 15,1 0-30-15,3-2-38 0,0 0-41 16,1-1-29-16,4 0-32 0,0 0 19 0,0 0-225 15,0 0 9-15,-8-9-18 0,9 5 56 16,1 1 23-16,2-1 24 0,-2-2 18 0,8-3 44 16</inkml:trace>
  <inkml:trace contextRef="#ctx0" brushRef="#br0" timeOffset="67613.75">20137 15340 577 0,'1'-4'237'15,"0"1"-10"-15,2 1-21 0,0-2-24 16,-2 2 1-16,2 1-31 0,-1-1-5 0,1 0-6 16,2 0-7-16,-3-1-27 0,2 1 2 15,0 0-19-15,0-1-8 0,2 0-6 0,8-2 3 16,-1 3-15-16,-7 0 14 0,3 0-4 0,-1-1-27 15,0 3 15-15,-8 0-23 0,6 0 2 16,2 0 19-16,-8 0-20 0,9 0 26 0,-4 0-9 16,6 12-6-16,-4-10-10 0,-2 2 21 15,-4 1-31-15,2-1-14 0,0 0 38 0,-3 0-13 16,2 2 14-16,-2-1-38 0,-2 1 13 0,2-6-15 16,-11 22-18-16,2-8 18 0,3-2 14 0,-3 4-20 15,0-6 15-15,2-2 25 0,1 4-20 16,0-2 4-16,2-3-22 0,-2-1 34 0,5-1-32 15,0 2 13-15,0-2-8 0,1-5 3 0,0 0 8 16,0 0-18-16,0 0 3 0,13 13-17 16,-6-10 18-16,12 1 8 0,1-1-16 0,-3-3-4 15,3 1-10-15,-2-1-45 0,-11 0-35 0,6 0-48 16,1 0-64-16,12-11 20 0,-17 10-285 16,-2-2 34-16,0 3 30 0,-4-1 30 0,3-1 21 15,-2 1 16-15,-2 1-10 0,-2 0 58 16</inkml:trace>
  <inkml:trace contextRef="#ctx0" brushRef="#br0" timeOffset="67992.73">20613 15686 704 0,'-13'7'239'0,"-1"1"-8"0,3-5-38 16,1 2-12-16,-2-4-12 0,-5 3 8 0,-5 1-5 15,2 0-30-15,-1-2-15 0,-4 0 26 16,-4 6-34-16,3-5-5 0,-2 2-25 16,-4-3 40-16,0 3-33 0,0-1-27 0,0-1 12 15,-3 0-2-15,4 0-34 0,-1 1-4 0,4-3 19 16,2 1-11-16,14-3-26 0,-6 0 2 15,-2 0 21-15,-1 0-42 0,0 0 13 0,2 0-3 16,-21 9 5-16,22-7-6 0,2 0-5 16,4-1-10-16,-1 0-34 0,-3 3-29 0,-4-4-29 15,7 0-54-15,2 2 14 0,1-1-160 0,1 1-117 16,9-2 21-16,0 0 24 0,-11 0 25 16,11 0 24-16,-6 0 11 0,6 0 52 0</inkml:trace>
  <inkml:trace contextRef="#ctx0" brushRef="#br0" timeOffset="68544.7">19881 15927 241 0,'0'0'336'0,"0"-1"-51"16,-2-1-12-16,4 0-38 0,-2 2-13 16,1 0-22-16,-1 0 10 0,2 0-33 0,-1 0-4 15,0-1-19-15,1 1-34 0,-1 0 1 16,0 0-8-16,2 0-33 0,1-1-6 0,-1 1 0 16,1-2-6-16,3 2 5 0,-1 0 9 0,-1 0-22 15,0-1-4-15,-5 1-26 0,0 0 14 16,8 0-2-16,-1 0 16 0,-7 0-29 0,10 0 8 15,-5 0 17-15,-5 0-20 0,7 0-9 0,-7 0 28 16,16 10-4-16,-14-8 17 0,-1 1-10 16,2 0 2-16,1 1-12 0,-3 1 30 0,1-1-14 15,-2-2-12-15,0 3 4 0,0-1 18 16,0 1-6-16,-3 0-20 0,3-5 22 0,0 0-25 16,-13 28 0-16,4-14 11 0,2-3-12 0,-2 2-4 15,2-3-17-15,1-2 24 0,-1-1-14 0,4-1-6 16,-3-1-1-16,5 2-23 0,-1-2 16 15,-1-2 2-15,0 0 7 0,2 2-33 0,0-2 29 16,0 2 2-16,1-3-10 0,0-2-2 16,0 0-1-16,0 0-6 0,0 0-4 0,11 16 19 15,-6-13-21-15,0-2 7 0,2-1-2 0,0 1-40 16,2-1 5-16,-1 0-57 0,5 0-36 0,2 0-28 16,2 0-7-16,-2 0-21 0,-1 0-14 15,-1 0-16-15,9-12 15 0,-7 9-14 0,-1 0 20 16,-4-1-97-16,-2 3-93 0,1-2-24 15,-1 1 2-15,-3 0 49 0,-1 1 50 0,1-2 18 16,0 1-79-16,0-1 12 0</inkml:trace>
  <inkml:trace contextRef="#ctx0" brushRef="#br0" timeOffset="69296.07">20234 15981 343 0,'3'-4'318'15,"-3"1"-42"-15,0-2-25 0,1 2-26 0,-1 0-7 16,1 0-12-16,1 2-17 0,-2-2-43 16,0 0-11-16,0 3-19 0,0-2-10 0,0 1 16 15,1 0-36-15,0 0-3 0,-1 2 4 0,1-1 4 16,-1 1-27-16,2 0 57 0,-4 1-18 16,2 2 9-16,2-1-12 0,-1 0-10 0,0 0-8 15,2 2 30-15,-3-1-14 0,0 0 9 0,0 1-1 16,1-1-33-16,-1 0 15 0,1 0-25 15,-1 0-4-15,0-4 1 0,0 0-27 0,0 7 14 16,0-7 2-16,0 7-5 0,0-7-16 16,0 8 8-16,0-8-10 0,3 15 6 0,-2-13-1 15,0 1-23-15,-1 0 12 0,2-3 14 16,-2 0-7-16,1 0-10 0,1-2-19 0,4 1 30 16,-4-2-10-16,2 1 11 0,-1-2-22 15,11-5 14-15,-4-1-6 0,1 0-13 0,0 1 13 16,-2-1-7-16,1 3 0 0,-4 2 3 0,1-1-4 15,-2 3 4-15,-1 0-12 0,-2 1-4 0,1-1-6 16,2 2 21-16,-5-3-24 0,3 4 2 16,-3 0 20-16,0 0-9 0,0 0 10 0,0 0-11 15,0 0 18-15,0 0-7 0,8 0-1 16,3 16 2-16,-9-14-28 0,1 3 16 0,0-1-4 16,-1 0 4-16,0 0-15 0,-1 0 26 0,1-1-8 15,-1 1 1-15,2-1-4 0,-2 1 7 16,0-1 13-16,0 0-10 0,2 0 3 0,0-2-1 15,-3 2 0-15,2-1-28 0,0-1 13 0,1-1 19 16,-3 0-6-16,0 0-8 0,8 0-10 16,2 0 6-16,13-16 11 0,-14 11-3 0,3-2-10 15,0 1 10-15,1-2 1 0,-1 1-1 16,-1-3-1-16,0 6 13 0,-3 2-10 0,-1-4-12 0,-1 2-8 16,-1-1 25-16,-1 4-4 0,0 1-15 15,0-1 4-15,0-2 2 0,1 1 2 16,-3 1 6-16,1 0-3 0,1 1-12 0,-4 0 11 15,0 0-1-15,0 0 0 0,0 0 2 16,14 14-4-16,-12-10 1 0,1 0 11 0,-2 0-12 0,-1 2 13 16,3-1-13-16,-3 2-16 0,1 0 12 15,0 1 21-15,1-2-17 0,-2 0 11 0,1 1-19 16,0-1-2-16,-1-1 3 0,1 0 8 16,1 1-12-16,-2 0 23 0,0-1-16 0,0 1 4 15,0-4-24-15,0 3-17 0,1-3 4 16,-1 2-107-16,0-1-26 0,0 0-45 0,0 1 22 0,0-2-215 15,1-1-93-15,-1-1 29 0,2 1 54 16,-2-1 29-16,0 0 36 0,0 0 22 0,0 0 23 16,0 0-12-16,0 0 47 0</inkml:trace>
  <inkml:trace contextRef="#ctx0" brushRef="#br0" timeOffset="70008.64">21292 15546 634 0,'1'-2'213'16,"1"2"11"-16,2-1-32 0,-3 1-12 0,1-2-2 15,-1 2-5-15,-1 0-5 16,1 0 7-16,-1 0-27 0,1 0 14 0,-1 1-18 16,0-2 10-16,0 1-32 0,-1 0 7 0,0 0-6 15,1 0-27-15,-4 0-8 0,-1 0-11 0,5 0-7 16,0 0-7-16,-13 2 12 0,7-1 15 15,-2 1-12-15,1-1-1 0,-2-1-2 0,-17 6-6 16,10-2-2-16,0 2-5 0,2-3-9 16,0 1-18-16,2-3-4 0,2 0-2 0,0 1-3 15,2 1-5-15,2-3-10 0,-1 1-3 16,0 0 0-16,2 1-54 0,0-1-13 0,-1 0-55 16,2 0-34-16,1 1-23 0,-4 0-27 0,5 0 19 15,-1 0-169-15,1 1-83 0,0-3 26 16,2 2 51-16,0-2 27 0,0 0 1 0,0 0 41 15,0 0-49-15</inkml:trace>
  <inkml:trace contextRef="#ctx0" brushRef="#br0" timeOffset="70302.62">21339 15693 826 0,'1'3'264'0,"2"-1"-12"16,-2-2-12-16,-2 1 6 0,-1 1-18 15,2 0-28-15,-1-2-25 0,-2 4 7 0,1-1-9 16,-2-2-12-16,1 5-18 0,-2-5-15 0,-1 2-13 16,1-2 6-16,1 4-6 0,-2-4-11 0,-3 0-12 15,-4 4-10-15,1-1-9 0,-2-3-4 16,3-1 0-16,4 1-5 0,-4-1-135 0,2 0-80 15,-6 0-44-15,2 0 16 0,0 0-302 0,-4 0 71 16,-15-12 28-16,20 9 25 0,0-1 26 16,6 1 23-16,-2-1 18 0,3 2-19 0,-1 1 1 15</inkml:trace>
  <inkml:trace contextRef="#ctx0" brushRef="#br0" timeOffset="72283.5">21805 15339 299 0,'0'0'195'0,"0"0"17"0,0 0-13 16,0-14-9-16,0 14-38 0,0 0 7 0,0 0-14 16,0 0 0-16,0 0-16 0,0 0-6 15,0 0-11-15,0 0-3 0,0 0-12 0,0 0 19 16,0 0 6-16,0 0-29 0,0 0-12 16,0 0 9-16,0 0 5 0,0 0-16 0,0 0 12 15,8 8-3-15,-9-1-25 0,-7 7-3 16,0 0-11-16,2-3 31 0,4 1-6 0,-7 10-23 15,3-4 25-15,1 1-27 0,0 1 19 0,1-2-28 16,-2 1 2-16,2 0 29 0,3 1-27 16,1 4-16-16,0-5 6 0,0 2-3 15,0-14-2-15,0 5-2 0,11 17-2 0,-4-12-9 16,0-2 15-16,-1 1-3 0,9 0-4 0,-4-2-8 16,-2-3-11-16,0-4-32 0,-2 0-61 15,-1-1-4-15,1-5-25 0,-1 1-11 0,1-1-54 16,1 0 16-16,-8-1-110 0,5 0-68 15,3 0-90-15,-8 0 54 0,9 0 25 0,-3 0 19 16,-6 0 57-16,8 0-12 0,-2 0 2 0</inkml:trace>
  <inkml:trace contextRef="#ctx0" brushRef="#br0" timeOffset="72918.45">22060 15457 493 0,'-1'-3'275'16,"1"-1"-38"-16,-2 1-2 0,1 2-35 16,1-1 3-16,0 0 6 0,0 0-6 0,0 1 1 15,-1-1-48-15,2 0-13 0,-2 2 12 0,1-3-32 16,1 2-33-16,3-2 35 0,-2 1-27 15,3 1 10-15,0-3-39 0,-2 2-13 0,2 0 18 16,-1-1-13-16,1 2 16 0,2-4-30 16,-1 4-8-16,-1 0 15 0,0-1 1 0,2 2 5 15,-2 0-14-15,1-1-5 0,-1-1-6 0,-1 2-3 16,2-1-6-16,0 1 3 0,-1 0 4 0,1 0-33 16,-6 0 24-16,0 0-1 0,0 0 15 15,8 0-5-15,-8 0-18 0,7 0-2 0,-7 0 15 16,8 0-4-16,4 14-23 0,-10-11 0 15,-1 1 37-15,1 1-13 0,-1 1 7 0,0 1 24 16,-1-2-21-16,-2 4 0 0,2-9 9 0,0 12-11 16,0 3-13-16,-9 16 1 0,4-14 13 15,1-1-10-15,0-3 11 0,3-4-22 0,-2 4-7 16,1-4 4-16,-1-1 17 0,2 1-34 16,-3 9 16-16,1-5-4 0,2-3-23 0,0-3-10 15,-2-2 4-15,2 0-92 0,1-3-46 0,-1 3-27 16,-1-1-51-16,1-2 21 0,1 1-193 15,0-1 33-15,0-2 29 0,0 1-43 0,0-1 27 16,0 1 36-16,0-1 14 0,0 0 16 16,0-1-31-16,0 0 85 0</inkml:trace>
  <inkml:trace contextRef="#ctx0" brushRef="#br0" timeOffset="73169.45">22113 15590 242 0,'-1'-2'333'16,"1"-2"-46"-16,0 2-32 0,0-1-27 0,-1 2-19 15,2-3 3-15,-1 2-11 0,4 1-38 0,-3 0 25 16,3-3-24-16,0 3-26 0,0 0-11 16,0 1-11-16,-1 0-17 0,1 0 7 0,3-1-34 15,-1 1 23-15,3 0-49 0,-9 0-24 0,6 0-25 16,2 0-35-16,1 0-32 0,-1 0-17 15,5 0 8-15,-1 0-127 0,6 0-65 0,-1 0-69 16,-4 0-11-16,11-9 18 0,-16 7 22 16,-2-1 20-16,-1 0 8 0</inkml:trace>
  <inkml:trace contextRef="#ctx0" brushRef="#br0" timeOffset="73773.39">22351 15451 621 0,'0'-2'318'0,"1"-3"-62"16,-1 4-25-16,2-2-19 0,-2 0-28 0,1 1-4 15,-1-1-17-15,0 3 0 0,0-3-23 0,1 2-4 16,-1 2-35-16,-1 1-4 0,2-2 18 16,-1 0 9-16,2 2-19 0,0 0-40 15,0 2 9-15,-1 0 0 0,0 0-19 0,2 0 5 16,1 2-9-16,-2-2-2 0,2 2 4 0,0-2-13 15,-2 0-22-15,2 0 3 0,5 8 10 16,-1-4-21-16,-1-4 43 0,-3 0-46 0,1-1 3 16,-1 0 4-16,0-3-24 0,3 1-16 0,-1-1 6 15,-1 0-22-15,-5 0 12 0,0 0-2 16,8 0-19-16,-1 0 5 0,-7 0-19 0,18-14-22 16,-9 4-13-16,-1 3 1 0,-3-1-18 0,-3 4 9 15,0-2 12-15,-1 1 7 0,0-1-91 16,-1 6 4-16,0 0-26 0,0-8 12 0,0 8 44 15,0-7 10-15,0 7-4 0,0-10 25 16,0 10 42-16,0-8 51 0,0 8 2 0,0-10 47 16,0 10-13-16,0-8 39 0,0 8 21 0,0-8 5 15,0 8 4-15,0-8 13 0,0 8-7 16,0-8-3-16,0 8 5 0,0 0-5 0,0-6 10 16,0 6-13-16,0 0-19 0,0 0 3 15,0 0 19-15,0 0-2 0,-8-12 14 0,8 16-16 16,-1-2 21-16,1 2-8 0,0 0-24 0,0 0 9 15,0 3-27-15,0 0 7 0,0 0 56 0,0 0-22 16,0 1-27-16,0-8 3 0,0 14 11 16,0 1-10-16,0 1-19 0,0-1-3 15,10 10-4-15,-8-15-10 0,-2-2-1 0,0 0-16 16,1 1 13-16,-1-3-13 0,0-1 6 0,0 2-57 16,1-3-26-16,1 2-26 0,-2-6-32 0,0 0-39 15,0 0-44-15,0 7 17 0,0-7-191 0,0 0-49 16,11 9 45-16,-7-9 25 0,-2 0 9 15,2 0 42-15,-1-1 43 0,1-3-69 16</inkml:trace>
  <inkml:trace contextRef="#ctx0" brushRef="#br0" timeOffset="74073.39">22662 15365 730 0,'1'-5'277'0,"-1"0"-44"16,0 1-12-16,3 0-36 0,-1 1-17 0,-2 1-20 15,2-1 5-15,-2 1 15 0,2 2-44 16,-2 2 6-16,0-1-8 0,0 2-21 0,0-1 8 16,-1 3-5-16,2 0-7 0,-1 1-7 0,0-2-13 15,2 3 20-15,-2 0-46 0,0 1 2 0,0-8 10 16,0 9-21-16,0-1-19 0,0 1 23 15,0 4-21-15,0 4-18 0,0-3-30 0,0-1-29 16,0-4-30-16,0-2-63 0,0-7-20 0,0 9 14 16,0-9-212-16,0 8-40 0,0-8 30 15,0 0 40-15,0 0 26 0,0 0 19 0,11 12-28 16,-10-12 49-16</inkml:trace>
  <inkml:trace contextRef="#ctx0" brushRef="#br0" timeOffset="74459.37">22766 15268 350 0,'1'-5'316'15,"-1"2"-45"-15,0 0-50 0,1 0-8 0,-1-1-25 16,0 1-9-16,1 1-22 0,3 1 0 15,-1 0 7-15,-2-1-20 0,0 4-26 0,4-2-15 16,-3 2 2-16,2 0 7 0,-1 1-12 0,1-1-6 16,0 4-16-16,9 8 19 0,-8 0 3 15,1 2 17-15,-2-4-10 0,0 3-12 0,-3-1-10 16,4-3 25-16,-5 0-34 0,0 0 27 16,0-11-24-16,0 10 1 0,0 0-14 0,0-2-16 15,0 6 13-15,0 1-7 0,0-1-15 0,-11 10 10 16,8-16-29-16,-4 4-4 0,4 0 0 0,-1-4-96 15,0-1-16-15,2-1-30 0,-1-2-38 16,0-1-49-16,3-1 19 0,-2 0-138 0,1-1-140 16,0-1 65-16,-1-1 33 0,2-1 21 15,0 2-10-15,0-1 73 0,2-3 38 0,-2-2-15 16</inkml:trace>
  <inkml:trace contextRef="#ctx0" brushRef="#br0" timeOffset="74894.34">22920 15257 785 0,'3'-5'319'0,"-1"0"-40"16,0 1-30-16,1 0-24 0,1-2-27 0,1 2-7 15,6-5-14-15,-4 0-15 0,2 2-9 16,-2 1-35-16,0 2-1 0,-1 0-13 0,1 1-11 15,-1 1-14-15,0 0-16 0,-1 1 17 0,1-1-1 16,0 2-16-16,-2 0-17 0,-4 0-6 16,0 0 12-16,8 0-14 0,-8 0 17 0,8 0 3 15,-1 0-4-15,3 13-6 0,-7-10 18 0,-2 0 23 16,2 2-14-16,-2 2 5 0,-1-2-39 16,0 2 29-16,-1 0-6 0,1-7-2 0,0 8 16 15,0 3-21-15,-15 16-16 0,8-9 10 16,1-4 0-16,1-2-8 0,1-3 0 0,0-2-19 15,1 0 24-15,0 1 0 0,1-5-20 0,1 3-6 16,0-1 19-16,0-1-12 0,1-4-24 16,0 0 10-16,0 0 13 0,0 0-53 0,14 13 1 15,-9-12-13-15,1 1 7 0,1-2-102 0,1-2-33 16,0 2-38-16,1 0-37 0,5 0 21 16,18-11-198-16,-14 7-64 0,0-3 75 0,-3 3 14 15,-1-3 18-15,-1 6-7 0,-3-3 58 16,0 2 24-16,0 2-16 0,-10 0-9 0</inkml:trace>
  <inkml:trace contextRef="#ctx0" brushRef="#br0" timeOffset="75466.31">23274 15617 468 0,'-1'1'296'0,"-2"0"-50"16,3 3-3-16,-1-2-35 0,-2-1 23 16,-1 2-40-16,2-3 0 0,-2 3 13 0,-1-1-32 15,1 0 5-15,-3-1-19 0,1 1 29 0,-1 0-7 16,-10 2-39-16,1-1 27 0,0 1-17 15,-3-2-11-15,1 2 5 0,0-2-10 0,-1 2-17 16,-1 0-7-16,-1-1-8 0,2 0-19 16,-3 1 8-16,3-1-17 0,-4 4 1 0,0-5 4 15,0 1-12-15,0 0-11 0,2 1-3 0,-1-1-14 16,0 1 8-16,-1 0 1 0,1-1-16 0,-2 0-5 16,0-1 5-16,-2 3-11 0,1-4-6 15,-1 3 1-15,3 1 8 0,-3-1-2 0,-2 0-9 16,0-1 10-16,1 1 1 0,1-1-3 15,1 1-11-15,1-2-9 0,0 3-2 0,-3-1 18 16,3-1-24-16,1-1 23 0,2 1-1 0,-3-3-13 16,2 6-7-16,-1-4 16 0,5 1-13 15,-1 2 1-15,0-3-1 0,-2 5 12 0,2-7-19 16,9 0-5-16,-4 0 13 0,-3 0 3 16,-2 0 2-16,2 0-6 0,-19 10 4 0,17-7 9 15,-1 1-7-15,11-4-21 0,-4 0 9 16,-6 0 14-16,-19 10-16 0,19-9 2 0,-2 0-6 15,1 2-18-15,0 0-18 0,1 0-15 0,10-3-6 16,0 0 6-16,-1 0-77 0,0 0-17 0,0 0-20 16,1 0-31-16,1 0-34 0,-1 0 22 15,9 0-255-15,-8 0-2 0,8 0 50 16,-6 0 41-16,6 0 6 0,-10 15 51 0,10-13 25 16,0-1 15-16,2 0 12 0</inkml:trace>
  <inkml:trace contextRef="#ctx0" brushRef="#br0" timeOffset="76354.25">22002 16030 780 0,'0'-2'281'16,"-1"2"-52"-16,1 0-21 0,0 0 10 0,0-3-43 16,1 3-18-16,-1-1-3 0,4-2-17 0,1 1 11 15,-4 0-3-15,2-1-33 0,2 0 17 16,-1 2-15-16,0-2 12 0,11-1-18 15,-6 1 6-15,-2 0-16 0,-1 2-11 0,1-2 13 16,-1 2-11-16,0 1-9 0,-2 0-9 16,1 0 15-16,-5 0 8 0,0 0-16 0,8 0 5 15,-8 0-22-15,6 0 4 0,-6 0 18 0,8 0-25 16,2 12 18-16,-6-9-15 0,-3 0-4 16,3 0 12-16,-3 1-25 0,2 0 15 0,-2 0 0 15,2 1 14-15,-3 0-14 0,0 1-12 0,-2-1-4 16,2-5 6-16,0 0 3 0,0 9-5 15,-11 14-3-15,3-10-3 0,0-1-5 0,1-1-10 16,-1-1 9-16,2-2-6 0,1-1 6 0,-2-3-3 16,2-1-13-16,1 1 10 0,-2 1-3 15,2-1-6-15,0 0-9 0,2 0 11 0,-2 0-4 16,0-1-14-16,0 0 6 0,2 1 4 16,-1-1-3-16,-2 1-8 0,2 0 9 0,2 0-13 15,-1-1 17-15,-1 1-15 0,3 1 14 0,-1-1 1 16,-1 0-9-16,2 0 7 0,0-4-3 15,0 0-1-15,0 0 5 0,0 0-10 0,17 15-5 16,-12-12-15-16,-1-1-15 0,5-2-34 0,-1 1-53 16,0-1 12-16,11 0-99 0,-12 0-50 0,5 0-34 15,-1 0 25-15,17-11-265 0,-10 5 40 16,-2 2 37-16,-1-2 51 0,-5 0 19 0,-1 3 9 16,1 0 10-16,-3-1 56 0,2 2 16 15,7-2 43-15</inkml:trace>
  <inkml:trace contextRef="#ctx0" brushRef="#br0" timeOffset="77169.2">22570 15940 584 0,'0'-1'246'16,"0"1"-23"-16,0 0-20 0,0 0-18 15,0 0 0-15,0 0-8 0,0 0-9 0,0 0-4 16,0 0 12-16,0 0-28 0,0 0-18 0,0 0 10 16,0 0-29-16,0 0 16 0,0 0 2 0,-4-21-6 15,0 23-12-15,-1-2 21 0,0 2-6 16,1 0 26-16,-2 1-6 0,-6 5-14 15,-3 3-11-15,3-1-13 0,-2 2 1 0,0-2 8 16,2 2 2-16,1 1-28 0,2-1 4 0,-1 5-15 16,1 0 0-16,4 0 3 0,0 1-5 15,0 0-15-15,0-1-16 0,5 3-3 0,0-11 3 16,0 3-10-16,0 4 0 0,14 14-17 16,-8-13-17-16,2 0-26 0,5-5-35 0,1 1 6 15,-4-2-80-15,0 0-65 0,-2-6-68 0,3 1 25 16,-4-1-306-16,-1-2 61 0,-1 2 42 15,-1-4 5-15,1-1 73 0,-1 1 29 0,0-1-4 16,-2 1 45-16,0 1 9 0,-2-1 25 0</inkml:trace>
  <inkml:trace contextRef="#ctx0" brushRef="#br0" timeOffset="79936.03">22704 16097 704 0,'0'0'198'0,"0"0"20"0,0 0-29 16,0-13-1-16,0 13-9 0,15 0-16 0,1-24 5 15,-15 21-32-15,2 1 21 0,-1-3-33 0,-2 0 0 16,4 2-9-16,-4 0-4 0,1-1-3 16,-1 1-14-16,3 1 5 0,-3-1 13 15,0 0-12-15,0 0-5 0,0-1-36 0,0 4 5 16,0 0-18-16,0 0 7 0,0 0-7 0,0 0-14 16,0-7 3-16,0 7 18 0,0 0-31 0,0 0 0 15,0 0 6-15,-13-13-2 0,9 13-14 16,-1 2 19-16,1-1-20 0,2 1 17 0,-2 0-3 15,-2 1 1-15,2 1 5 0,-8 6 4 16,6-1-7-16,-6 0-3 0,7 1-3 0,0-3-2 16,1 3 16-16,4-3-1 0,0-7 3 15,0 8-6-15,0-1-6 0,0 0 5 16,0-7 7-16,9 17-28 0,-4-14 0 0,7 9-2 16,-3-7 6-16,-3 0-5 0,1-4-2 15,1 0 1-15,-8-1-2 0,0 0 0 0,8 0-10 16,-1 0 0-16,-7 0 11 0,17-12-6 0,-14 8 15 15,1 0-2-15,0 0-1 0,-2-1-14 16,1 1 9-16,-2-1 1 0,3-1-10 0,-3-1-3 16,2 2 0-16,-2-1-14 0,0 0 15 15,-1-1-1-15,4 2 14 0,-3-1 6 0,1-1-1 16,-2 3-24-16,1 0-8 0,0 1 6 0,1 0 5 16,-2 1 0-16,1-3 2 0,-1 1-11 0,2 3 5 15,-2-2 9-15,0 3 0 0,2-2 1 0,0 2-2 16,-2 0 0-16,0 0 2 0,0 0 12 15,0 0 0-15,3 12-14 0,-2-7 0 0,0 2 0 16,-1 2 0-16,2-1 12 0,1 13 18 16,-1 1 17-16,0-2-13 0,-1 3 4 15,3-4-4-15,-4 3 4 0,0-6 3 0,0 4-2 16,0-4-10-16,0-4-8 0,0-12 15 0,0 9-18 16,0 1-2-16,0-2 4 0,0 0-13 15,0-1 8-15,0-7-10 0,0 9-24 0,0-1 3 16,0-8-46-16,0 8 19 0,0-8-48 0,0 8-42 15,0-8-15-15,0 6-18 0,0-6-56 0,0 7 20 16,0-7-198-16,0 0-52 0,0 0 36 16,0 0 54-16,4 9 13 0,-4-9 32 0,0-2-4 15,0 1 37-15,4-2 35 0</inkml:trace>
  <inkml:trace contextRef="#ctx0" brushRef="#br0" timeOffset="80595">23098 15992 740 0,'2'-4'253'0,"2"1"-31"15,-1 2-19-15,-2-2-16 0,1 0-19 0,-1 2-13 16,0-2-17-16,-1 2 4 0,2 1-13 16,-2-2-4-16,0 4-12 0,-2-2-1 0,0 0 0 15,0 0-5-15,1 1-14 0,-2-1 0 0,-2 3 9 16,1-1-16-16,0 0 2 0,-1 1-17 16,-7 4 26-16,3-2-54 0,1 1 12 0,0-4-5 15,2 1 28-15,1 1-38 0,1-2 15 0,1 0-25 16,0 0 1-16,1 1 15 0,-2-2-19 0,1 0-2 15,1 2 32-15,-3 2-1 0,4-3 11 16,-2 3-8-16,0-1-5 0,1 0-9 16,1 0 0-16,0 0-5 0,-1 0-9 0,0 2 9 15,2-2-12-15,-1 3 8 0,-1-3-8 0,2 2 0 16,0-1-33-16,0-5 15 0,0 0 7 16,0 7-6-16,0-7 0 0,0 7 8 15,0-7 1-15,0 7-5 0,0-7 5 0,0 7 10 16,0-7-18-16,14 13-1 0,-10-11-13 0,1 0 1 15,2-1 16-15,-2 1-15 0,0-2 3 0,-1 1 18 16,2-1-15-16,-1 3-13 0,2-2 23 16,-4 0-8-16,3 2-1 0,0 0-12 0,-2 0-4 15,0 0 6-15,2-2-5 0,-2 2 10 16,0-1-9-16,-2 3-5 0,3-1 16 0,-2-1-2 16,0 1 22-16,-1-2-43 0,1 4 34 15,0-2-2-15,0 2 10 0,-2 0-1 0,-1-1-1 16,0 1-5-16,0-6-7 0,0 0 5 0,0 15-3 15,-14 11-12-15,8-12-1 0,1-7-2 16,-2 1-117-16,1-3 0 0,0-1-60 0,2-4-85 16,0 1 24-16,1-1-218 0,3 0 14 15,0 0 19-15,0 0 57 0,0 0 0 0,0 0 2 16,-14-12 58-16,14 8 10 0,0-3 45 16,4-1-3-16</inkml:trace>
  <inkml:trace contextRef="#ctx0" brushRef="#br0" timeOffset="80944.98">23266 15937 871 0,'4'-4'273'16,"-1"0"1"-16,-2 2-30 0,3 1-6 15,-1-1-26-15,1 0-47 0,-1 1-2 0,1 0-10 16,1 2 14-16,0-1-33 0,1 3-15 0,-1 0-3 16,6 3-23-16,-1 0 11 0,5 4-5 0,-6 1-11 15,-2 0 18-15,2 0 0 0,-1 3 7 16,-2 3-22-16,-1 1-2 0,-4 0 15 0,2-3-3 16,-2 0-16-16,-1-15-3 0,0 17-14 0,0 2 13 15,-12 22-19-15,7-21-9 0,-3 0-12 16,0 1-20-16,-2-4 5 0,1 1-13 0,-3-3-21 15,1-1 1-15,-1 3-84 0,1-6-30 0,-2 0-39 16,0-3-72-16,8-1 21 0,-5-2-235 16,1-3-35-16,3 0 76 0,3-2 14 0,0 0-8 15,3 0 52-15,0-2 39 0,0 2 9 16,2-2 21-16</inkml:trace>
  <inkml:trace contextRef="#ctx0" brushRef="#br0" timeOffset="81426.95">23623 15564 643 0,'2'1'273'16,"-2"-2"-30"-16,0 1-19 0,-2 0 0 0,2 1 3 16,-1 0-29-16,0-1 23 0,0 0-17 15,-2 2-14-15,-1-2-17 0,-1 2-18 0,-1-2 21 16,1 1-8-16,-2-1-23 0,1 1-16 0,1 1-17 16,5-2-11-16,-29 7-15 0,10-4-21 15,4 1 6-15,1-3-4 0,4 2-5 0,0-2-80 16,1 1-37-16,2-1-36 0,-1-1-33 0,4 1-67 15,-2-1 18-15,2 0-200 0,4 0-82 16,0 0 61-16,0 0 27 0,0 0 23 16,0 0 29-16,0 0 22 0,-6-1-26 0,7 2 83 15</inkml:trace>
  <inkml:trace contextRef="#ctx0" brushRef="#br0" timeOffset="81662.92">23557 15714 314 0,'2'3'366'0,"0"-1"-68"16,-1 0-36-16,0 1-3 0,1-2-38 0,-2 1-18 16,0-1-10-16,0 0-8 0,-2-1-36 0,0 1-20 15,0-1 3-15,-1 0-9 0,0 2-53 16,-1-2-24-16,-2 0-29 0,0-2-85 0,0 1 6 15,0 1-338-15,-1 0 21 0,-12-8 28 0,10 5 22 16,1 1 30-16,2 0-37 0,3 2 100 16</inkml:trace>
  <inkml:trace contextRef="#ctx0" brushRef="#br0" timeOffset="87308.31">23843 15424 530 0,'-14'0'266'0,"14"0"-39"16,0 0-18-16,0 0-10 0,0 0-15 0,0 0-24 15,0 0-6-15,0 0-4 0,-12 0-18 0,12 0-6 16,0 0-9-16,0 0 7 0,0 0-20 16,0 0 2-16,0 0 0 0,0 0-36 15,0 0 5-15,0 0-7 0,-12 4 6 0,14-8-17 16,0-1-15-16,2 1-5 0,-2 0 9 0,0 0-17 15,4 0 8-15,-5-1-12 0,2 3 13 0,0-3 0 16,0 3-14-16,0-2-12 0,0 2-2 16,1-2 16-16,0 3-30 0,0-1 11 0,2 1-3 15,-2-1 3-15,3 1-2 0,-7 1 25 0,0 0-38 16,7 0 22-16,-2 0 9 0,-5 0-21 16,29 15-6-16,-19-9 3 0,-4 1 6 0,-1 0 1 15,2 7 11-15,-3-6-7 0,-2 2 6 0,-2 0 15 16,0-10-6-16,0 10-11 0,0-2 18 15,0 4-30-15,-10 20 21 0,5-15-3 16,-2-3 8-16,1 1 2 0,-3 2-28 0,3-2 17 16,-5-3-3-16,1 2 1 0,2 0 9 0,-2 0 7 15,0-1-1-15,1-1-4 0,-3-2-5 0,0 2-1 16,0-1-8-16,1-1-12 0,1 0 1 16,1 1 6-16,-1-5 1 0,5-1-3 15,0-2 7-15,2 0-2 0,0 0 1 0,0 1-3 16,2-3 5-16,-1 2-1 0,0-2-2 15,2-1-1-15,0 0 29 0,0 0-9 0,0 0 10 16,0 0-2-16,0 0-21 0,11 3 5 0,-6-3-15 16,1 1 15-16,-1-1-15 0,2 0 11 15,-1 2-19-15,0-2 0 0,1 0 12 0,-7 0-7 16,6 0 7-16,0 0 6 0,2 0 2 0,0 0-19 16,-2 0 2-16,1 0-1 0,-1 0 1 15,0 0-74-15,10 0-14 0,-3 0-25 0,3 0-17 16,0 0-25-16,12-11-31 0,-11 5 15 15,-2 1-158-15,-5-1-106 0,3-3-19 0,-2 3 29 16,1-1 28-16,-5 1 87 0,0-1-27 0,-1 3 57 16,0-3 3-16</inkml:trace>
  <inkml:trace contextRef="#ctx0" brushRef="#br0" timeOffset="88065.27">24215 15526 735 0,'2'-2'219'0,"0"-1"-16"16,0 1-8-16,0 1-17 0,-1 0-1 15,0-2-2-15,1 2-2 0,-1 1-35 0,-1-3 10 16,1 1-29-16,-1 1-2 0,-1 1-25 15,1-1-12-15,-1 1-2 0,-2 0 11 16,0 1-19-16,0 0 7 0,-1 2 1 0,0 0-7 16,0 1-5-16,-1-1 2 0,-7 8-9 0,1-1 24 15,4 0-22-15,-5-1-20 0,3 4 12 0,0-3 5 16,3 1-19-16,-3 2-11 0,4-2 14 16,1-1 13-16,0-2-7 0,3 2-23 0,-2-3 28 15,3 0-40-15,-1 0 20 0,1-7-10 16,0 0 3-16,0 8-6 0,0-8 14 0,0 10-22 15,13 4-5-15,-9-10 1 0,3 1-15 0,-2-4 1 16,2 1 0-16,-3-2 24 0,3 2-9 16,1-2-3-16,-3 0 2 0,-5 0-24 15,8 0 1-15,-8 0 2 0,9 0 17 0,-2 0-14 16,6-11-5-16,-10 7 0 0,2-2-9 0,-1 2-5 16,0 0 16-16,0-2 5 0,-1-1-9 15,-2 0 6-15,6-5 16 0,-3 2 9 0,-4 1-16 16,0-1 6-16,0 10 19 0,0-7-50 15,0 7 17-15,0-10-1 0,0 2 3 0,0 1 14 16,0 7-6-16,-13-28 20 0,5 11-22 0,3 6-9 16,1 3 33-16,-1-1-40 0,4 3 40 0,-4-1-19 15,2 0-14-15,0 1 9 0,-1 1 10 16,2-1 0-16,1 1-2 0,-2-1 13 0,1 0-27 16,1 1 20-16,1-1-12 0,0-1-9 15,0 0 31-15,0 2 2 0,0 5-32 0,0 0 4 16,0-11-21-16,15-10 14 0,-11 9 4 0,1 6 25 15,-3-3-22-15,2 4 5 0,0 1 12 16,-1 1-13-16,1 0-21 0,-2 2 8 16,2-1 2-16,0 2 7 0,-4 0 4 0,0 0-27 15,0 0 22-15,6 0 9 0,-6 0-16 0,13 13 13 16,-8-11-6-16,-1 1 12 0,0 1-11 16,-2 1-21-16,2-1 22 0,-1 0 10 0,-2 3-18 15,3-3-3-15,-4 1 25 0,1 1-12 0,-1 0-25 16,0-6-9-16,0 0-18 0,-12 28-22 15,5-15-45-15,-6-3 0 0,0 3-59 0,-1-5 17 16,3 0-241-16,2 2-1 0,-1-4 25 0,3-1 3 16,2-2 38-16,2-3 36 0,2 1 25 15,1 1-27-15</inkml:trace>
  <inkml:trace contextRef="#ctx0" brushRef="#br0" timeOffset="88872.22">24881 15407 339 0,'-1'-3'307'0,"1"-1"-30"0,0 0-37 0,-1-1-23 15,1 3-16-15,0-1 1 0,0-1-11 0,0 1-14 16,-3 2-4-16,3-1-2 0,-1-1-37 15,0 1-25-15,-2-1 17 0,-1 2-24 0,2-1-15 16,-1 1-18-16,-1 1 12 0,-1 0 9 0,1 1-8 16,-2-1-29-16,2 2 26 0,-2-1-37 15,6-1 7-15,0 0 14 0,-27 12-27 0,14-3-16 16,0 0 5-16,1 2 10 0,1 1 4 16,5-2-20-16,-2-2 11 0,3 0 23 0,1-1-29 15,2 1-2-15,-1 0 12 0,3-1-11 0,-1-2 5 16,1-5 14-16,0 0-37 0,0 7 10 15,0-7 13-15,0 10-35 0,10 2 12 0,-6-9-7 16,0 0-1-16,1-1 2 0,-3 0 11 16,2-1-5-16,2 1 9 0,-1-2-21 0,0-2 27 15,0 1-14-15,-1-2-32 0,-4 3 13 0,0 0-9 16,12-10-12-16,-8 8 10 0,0-3 38 16,6-6-26-16,-3 1-12 0,-2 1 16 0,-1 0-6 15,1 1 16-15,-4 1 4 0,2 2-14 0,-1-2 4 16,2 1 6-16,-3 1 4 0,2-2-7 15,-1 4-11-15,1-3 5 0,-2 2-6 0,1 0 7 16,-1 0 28-16,-1-1-18 0,1 3 2 0,0-1-3 16,1 0-17-16,-2 2 10 0,0 1 16 15,1 0-13-15,-1 0-8 0,0 0 2 0,0 0-8 16,0 11 18-16,0-7-11 0,0 2 10 0,0-1 29 16,1 2-22-16,-1 2-1 0,0 0-1 0,0 1 0 15,0 6 12-15,0 2 19 0,0 1-5 16,0 0 4-16,-10 21-1 0,7-21 15 0,2-5-15 15,-3 4 16-15,2-1-20 0,-3-5-21 16,3 0 7-16,1-1 0 0,0-2-2 0,-2-1 7 16,2-1-13-16,1 1-1 0,-1-2-9 0,1-2-22 15,-2 2-17-15,2-2-30 0,0 0-5 0,0 0-25 16,0-4-21-16,0 0-34 0,0 0-65 16,0 0 20-16,0 0-253 0,0 7-6 0,0-7 33 15,0 0 26-15,0 0 90 0,0 0-3 16,0 0 29-16,0 0 8 0</inkml:trace>
  <inkml:trace contextRef="#ctx0" brushRef="#br0" timeOffset="89674.17">24586 15611 605 0,'-1'-1'225'0,"-3"-1"-7"15,1 1-8-15,0 0-33 0,-1 1 14 0,1-1-16 16,1 1-1-16,-2 1-26 0,-1 0 2 15,1 0 15-15,-1 1-26 0,-2 0-16 0,3 1-12 16,-1 0 9-16,-1 0 2 0,0 1 23 0,-3 6-49 16,-4 0-22-16,3 1 14 0,2 0-5 15,3-2-8-15,0 0-1 0,0-1-2 0,5 0-8 16,-3 0-6-16,2-1-10 0,1-2 7 16,0 4-10-16,0 1-13 0,0 0-3 0,0-2-5 15,0-8-7-15,14 17-4 0,-12-12 1 0,1-3-3 16,2 1-2-16,-2 0 11 0,2-2-19 15,-1-1 25-15,2 0-19 0,-2 0 0 0,1-1-1 16,-5 1 11-16,0 0-25 0,8 0 2 0,13-12 8 16,-13 8-4-16,0 0-8 0,-3-1 16 15,0-1 0-15,-1 1-11 0,-2 0-4 0,-2 0 3 16,2-1 1-16,-2 6 2 0,0 0 3 16,0-7-3-16,0 7-2 0,0-8-3 0,-13-14 11 15,8 15 0-15,0-2-17 0,1 1 18 16,-5-4-5-16,2 2-14 0,1 3 15 0,-2-5 13 15,1-3 6-15,0 8-13 0,0 0 1 0,3 1-2 16,-1-1 0-16,2-1 0 0,-1 3-1 16,2 0-1-16,-1-1 5 0,2 2 12 0,1-1-15 15,-2 0-7-15,1 0 0 0,0-1 22 16,0-1 0-16,1 3-34 0,0-2 22 0,0 6 1 16,0 0-7-16,0-8 3 0,0 8-19 0,0-10 18 15,11-1-2-15,-7 7-5 0,-3 0-5 16,3 0 21-16,-1 1-11 0,1 0-10 15,-1 1 18-15,1-2-13 0,-1 3 3 0,2 0-17 16,-1 1 17-16,0 1-18 0,-4-1 10 0,0 0 10 16,0 0-21-16,6 0 17 0,7 11-12 0,-11-6 17 15,1-3 1-15,-1 3 0 0,1-1-6 16,0 1-9-16,-2-1 14 0,0 2-2 0,0 1 1 16,1-2-13-16,-2 2 7 0,0-7 6 15,0 0-28-15,0 10-41 0,0-3-15 0,-17 14-49 16,9-9-18-16,-2-2-52 0,4-3 18 0,1 3 15 15,3-5 16-15,-2-2-277 0,3 0 36 16,0 0 27-16,1-3 26 0,0 0 24 0,0 0 24 16,0 0 33-16,13 10-8 0</inkml:trace>
  <inkml:trace contextRef="#ctx0" brushRef="#br0" timeOffset="90874.1">25381 15419 274 0,'0'-5'239'0,"0"-2"10"0,0 1-39 0,0 1-23 16,0 0-25-16,0 1 9 0,-1 0-17 0,1 0 8 16,0 0-6-16,0 1-23 0,0-1 13 15,-1 1-34-15,1 3-6 0,0 0 7 0,0 0-15 16,0 0 3-16,0-8-4 0,0 8-16 0,0 0 31 15,0-7-33-15,0 7 21 0,0 0-24 16,0 0-7-16,0 0-18 0,0-8-4 0,0 8 14 16,0 0-6-16,0 0-13 0,0 0 18 15,0 0-30-15,0 0 0 0,0 0 18 0,0-8-42 16,0 8 30-16,-11-5-11 0,9 3-2 0,2 4-3 16,0 0 25-16,0-1-11 0,-1 1 8 15,1 1-4-15,0 0 30 0,0 0-23 0,1 1 34 16,-1 0-17-16,0 2-5 0,0-2-2 15,0 3 8-15,0 1-3 0,0-8-9 0,0 7 2 16,0-1-10-16,0 2-6 0,0 1-3 0,0-2 4 16,0 6 7-16,0 3-11 0,0-4-11 0,0 1-8 15,0-2-4-15,0-1 15 0,0-1-24 16,0 0 23-16,0-1-8 0,0-1 11 0,0 1-11 16,0-1 1-16,0 3 14 0,0-2-14 15,0 1-1-15,0-1-11 0,0 4 10 0,0 2 7 16,0 0-4-16,0-2-4 0,-6 8 17 15,4-13-2-15,1 0-10 0,-4 8-9 0,1-5 21 16,1-2-19-16,1-2 7 0,1-1 1 0,-2 1-8 16,0-4 4-16,3 1-17 0,-2-1 26 15,2 1-6-15,-1-1-13 0,-2 0 8 0,3 1-2 16,-1-2-3-16,1 1-1 0,0 0 10 0,-3-1 8 16,3 1-10-16,-1 0 1 0,0-1 3 0,1 2-12 15,0-3 17-15,0 1 4 0,0 0-9 16,0 2 1-16,0-3-3 0,0 0-4 15,0 0 5-15,0 0-13 0,0 0 19 0,0 0-4 16,0 0-5-16,0 0-1 0,0 0 7 0,0 0-20 16,-4 6 7-16,5-5-5 0,-2-1 2 15,1 2 7-15,0-2 1 0,0 0-22 0,0 0 14 16,0 0-5-16,0 0 13 0,0 0-11 0,0 0-5 16,0 0 6-16,0 0-9 0,0 0 9 15,0 0-12-15,0 0 6 0,-1 1 11 0,1-1-11 16,0 0-1-16,0 0-2 0,-2 0 8 15,2 0 0-15,0 1-5 0,0-1 5 0,0 0-1 16,0 0-7-16,0 0 11 0,2 0-4 0,-2 2-2 16,0-1-5-16,1-1 8 0,-4-1 1 15,3 2 2-15,0-1-4 0,0 1 4 0,-1-2-5 16,2 1 4-16,-2-1-2 0,1 1-4 0,1 0 0 16,-2-2 0-16,2 2 7 0,-2 2 1 15,2-4-2-15,-1 2-12 0,0 0-7 0,2 0 17 16,-2 0-3-16,1 0-1 0,-1 0 5 15,0-1-3-15,1 1-2 0,-2 0 0 0,1 0-5 16,1 1 5-16,-1-1-12 0,0 0-27 0,0-1-11 16,0 1-38-16,0-1-37 0,2-1 13 0,-1 1-51 15,-1 1-32-15,2-2-31 0,1 1-16 16,-2-2-5-16,2 2-36 0,-1-1 27 0,1-2-140 16,-2 2-70-16,0-2 18 0,1 2 51 15,-2-1 51-15,1 0-4 0,-1 2 10 0,-1-1 46 16,-2 0 38-16,2-1-28 0</inkml:trace>
  <inkml:trace contextRef="#ctx0" brushRef="#br0" timeOffset="91785.05">25090 15619 377 0,'-2'-1'230'0,"2"0"-5"0,-1-1-14 16,0 1-18-16,1 1-4 0,-1-2-14 0,1 2-10 16,-3-1 6-16,3 1-27 0,-1-1-10 0,0-1 0 15,-1 2 6-15,0-1 1 0,-1 1-27 16,2 0 30-16,-2 0-45 0,1 0 3 0,-2-1-17 16,4 1 27-16,-4 0 1 0,1 0-26 15,1 0-10-15,-3 1-4 0,2 0-22 0,1 1 25 16,1 0-7-16,-2 1-22 0,0 0-1 0,1 2 7 15,2-2-5-15,-2 0 12 0,1 0-17 0,0 1-4 16,1-1-3-16,1 0 1 0,-1 0-7 16,1-1 20-16,-1 3-34 0,2-3 18 0,0 1-4 15,1-2-4-15,-2-1 1 0,1 2-5 16,-1-1 28-16,4 1-47 0,-4-2 28 0,3-2-22 16,0 4 5-16,-2-4 13 0,1-1-12 0,-2 2-2 15,3 0 2-15,0-3 10 0,-3-1-14 16,2 3 1-16,1-1-19 0,-3-2 25 0,3 0-21 15,-3 1 2-15,0 0 18 0,2-2-26 16,-2 3 18-16,0 0-7 0,-1-1-15 0,3 1 10 16,-3 3 21-16,0 0-4 0,0 0 25 0,0 0-30 15,0-9 12-15,-14 2-5 0,10 6 1 0,2 1 10 16,-4-2-7-16,2 4-5 0,1-2-2 0,-3 0-11 16,0 1-10-16,1 0 19 0,3 1 10 15,2-2-18-15,0 0 18 0,0 0-21 16,-15 7 11-16,13-5 9 0,0 2-10 0,-1-2-5 15,0-1 9-15,3 2-16 0,-1-2 14 0,2 2-9 16,-1-1 3-16,2-1-6 0,-1 0 12 0,2 1-7 16,-1 0 0-16,2-2-7 0,-2 1-4 15,1-1 15-15,-1 1-11 0,1-2-13 0,1 0 18 16,-2 1-31-16,1-2 9 0,0 0 6 16,-1 2-24-16,0 0 4 0,1-1-70 0,-2 0-2 15,2 1-17-15,-3-2-41 0,0 1-32 0,0-2-21 16,1 2 20-16,0-1-251 0,-1 0-34 15,2-1 86-15,0 1-12 0,1 0 21 0,0 0 60 16,0 1 18-16,1-2 52 0,0 2-22 16</inkml:trace>
  <inkml:trace contextRef="#ctx0" brushRef="#br0" timeOffset="92838.98">25329 15455 589 0,'1'-1'276'15,"2"0"-41"-15,-3-1-29 0,1 0 4 0,1 0-5 16,-2 1-27-16,0-1 9 0,0 2-35 0,2-2-9 15,-1 0 25-15,-1 1-38 0,0-1 1 16,0 0-15-16,0 2-3 0,1-2-21 0,-1 2 10 16,0-1-8-16,3 0-15 0,-3-1 7 0,0 1-10 15,0-1-7-15,0 1-7 0,-1-2-6 0,1 2 5 16,0-1 1-16,-2 0-6 0,1 2-7 0,1-3-3 16,-3 3-10-16,1-1-15 0,1-3 13 15,-3 4-3-15,1-1 17 0,1 0-14 0,-1 1 17 16,-1 0-27-16,2-1 7 0,-2 1 1 15,0-2-19-15,-1 1 33 0,0 2-20 0,0-1 8 16,5 0 14-16,0 0-19 0,-7 0 1 0,7 0 5 16,-7 0-18-16,-1 0 3 0,-5 13 14 15,8-11-17-15,1 0 15 0,-2 1-5 0,1 1 14 16,1 0-5-16,1-1-16 0,1 2 29 16,-1-1-21-16,2 2 7 0,-2-2-17 0,3 1 24 15,0-2-20-15,0-3 6 0,0 0-2 0,0 9-11 16,0-9 9-16,0 7-12 0,12 4-2 0,-6-9-1 15,-3 3 9-15,2-4-10 0,-1 2-4 16,1 0 11-16,-1-2 0 0,1-1-4 0,0 2 7 16,-1-4-6-16,-4 2-4 0,0 0-13 15,0 0 2-15,8 0 1 0,-8 0 6 0,6 0-3 16,-6 0 6-16,16-11 0 0,-12 7-14 0,-1 0-14 16,0 1 10-16,0-1 6 0,1-2-3 15,-1 2 3-15,6-9 3 0,-3 5 8 0,-2 1-1 16,1 2 2-16,-1-2-15 0,-1 3 5 15,-1-1 15-15,3 0 1 0,-2 2 2 0,-2-2 9 16,1 0-9-16,1 1 6 0,-2 0-1 0,2 0-4 16,-1 0 19-16,1-1-16 0,-2 3 15 15,2-1-9-15,-3 0 9 0,2 0 1 0,0 1-8 16,-1 0 5-16,-1-1 8 0,1 2-9 16,-1 1 3-16,0 0 3 0,0 0-12 0,0 0 1 15,0 0-12-15,0 0 2 0,0 0 0 0,0 0 8 16,4-10 8-16,-4 10 1 0,0 0-7 0,-4 2 7 15,3-1 6-15,1 0 3 0,-3 2 6 16,2 0-11-16,0 4 27 0,0-3-28 0,-1 2 9 16,1-1-1-16,0 1-15 0,-1 1 18 15,1 0-8-15,0-1 12 0,-2 13-5 0,2 0-13 16,-2-4 15-16,1-2-14 0,1-2-4 0,-2 9 33 16,-1-8-16-16,3 2-4 0,-1-4-6 15,0 1 19-15,0 6-9 0,-2-1-7 0,-1 1 2 16,2-3 2-16,2-2 7 0,-3 7-2 0,0-4-2 15,0 0-16-15,2-3 9 0,1-1-21 16,-1-2 15-16,1 0-8 0,-2-1-2 0,2 0-1 16,-3 9 3-16,3-8-3 0,-3 1-8 15,1-1-8-15,3-3 17 0,-1 0-19 0,0-4 5 16,1 3-9-16,0-1-17 0,0 0 7 0,0-1-15 16,-1 1-8-16,-2-1 10 0,3-3 3 0,0 0-49 15,0 0-1-15,0 0-21 0,0 6-47 16,0-6-16-16,0 0-40 0,0 9 19 0,0-9-127 15,0 0-28-15,13 8-62 0,-10-8 34 0,0-1-251 16,1 1 52-16,-1-3 55 0,2 1 48 16,1-1 34-16,1 0 32 0,7-4 17 15,0-1 44-15,-4 2 16 0,4-1 24 0,-5 0-59 16,4 0 0-16</inkml:trace>
  <inkml:trace contextRef="#ctx0" brushRef="#br0" timeOffset="93585.9299">25739 15389 323 0,'0'-3'312'15,"0"-3"-46"-15,-1 4-34 0,0-3-1 0,1 3-6 16,0-1-34-16,-2 0 12 0,1-1-13 0,1 3-30 16,0-2-5-16,0 0-16 0,-4 0 37 15,4 3-31-15,0-2-14 0,0 0 17 0,0 0 1 16,0 0-27-16,0 2 0 0,0-3-13 0,0 2-20 16,0 1-8-16,0-2-10 0,0 2-11 15,-1 2-4-15,1-1 15 0,0 1 0 0,0-1-6 16,0 0-10-16,0 4-4 0,0-3 12 0,-1 2-7 15,0 1-20-15,-2 0 27 0,3 1 3 16,-1-1-2-16,-1 4-7 0,1-3-7 0,-1 12 26 16,-1-3-11-16,3-4 4 0,0 1-5 0,-1-2-19 15,-1 0 15-15,1-2-2 0,-1 10 8 16,-1-5-11-16,-1 2 5 0,-3 0-8 0,4-4 6 16,3 1-8-16,-3-5 10 0,2 2-14 15,1-1 7-15,-2-1-13 0,-1-1-13 0,2-1 14 16,-2 1-9-16,2-1 0 0,-2 1 9 0,1-1-15 15,-1 1 17-15,-3-1-14 0,5-2-5 16,-2 2 20-16,-1 0-5 0,-1-2-9 0,2 3 1 16,0-4-8-16,0 1 14 0,-3-1-3 0,1-2 2 15,-1 1 4-15,6-1-19 0,0 0 21 16,0 0-8-16,-6 0 14 0,6 0-19 0,-13-16-10 16,12 11 5-16,-3-1 18 0,3-1-19 0,0 1-18 15,-1-1 3-15,2 0 7 0,-1-2-47 16,1 3 0-16,0-1-12 0,0-2-28 0,0 9-22 15,0-8-21-15,0 1-50 0,0-2 15 0,0 9-99 16,0-9-32-16,0-1-26 0,0 3 27 16,10-7-197-16,-6-1 44 0,1 1 36 0,-1 5-48 15,0 0 42-15,0 2-32 0,0 0 24 0,3-7 39 16,-2 3 66-16,0 1 18 0,-1 4-34 16,0-3 83-16</inkml:trace>
  <inkml:trace contextRef="#ctx0" brushRef="#br0" timeOffset="93958.92">25618 15203 325 0,'-3'-2'364'0,"-1"2"-53"16,3 0-17-16,-3-2-13 0,1 2-47 0,0-1 9 16,0 1-21-16,2 0 11 0,1 0-27 15,-2-1 24-15,2 1-16 0,-2 0 5 0,1-1 6 16,1 1 11-16,3 1-20 0,-1 0-3 0,2-1-25 16,0 0 2-16,2 0-17 0,-1 0-20 15,2 0 11-15,0 0-35 0,1 0-20 0,-8 0-15 16,9 0-2-16,5 0-9 0,5 0-16 0,-1 0-7 15,-1 0-45-15,-2 0-53 0,17-12-60 16,-13 11 8-16,-4-5-193 0,1 1 27 0,-1-2-321 16,-2-3 41-16,-1 7 64 0,3-3 30 0,-1-1 31 15,1 0 28-15,-2 3 23 0,1-5 51 16,-1 6-39-16,-5 1 69 0,-8 2 62 0</inkml:trace>
  <inkml:trace contextRef="#ctx0" brushRef="#br0" timeOffset="104152.3">11300 14569 585 0,'0'-14'141'0,"0"14"24"0,0 0-13 0,0 0-15 16,0-14-8-16,0 14 4 0,0 0-7 16,-18-22-14-16,18 20 6 0,0 0-2 0,0 0-3 15,2-1-1-15,-2 2-10 0,0 0-5 0,0-1-12 16,-2 1 1-16,4 1-5 0,-4-1-11 0,4-1 2 16,-4 1-15-16,2-1-3 0,0 1-1 15,0 0-13-15,0 1 2 0,0 0 12 0,0-2-15 16,0 2 6-16,0 0-8 0,0 2 26 15,0-2-26-15,0 1-4 0,0 2 26 0,0-2-13 16,-2 3 17-16,0 0-25 0,4-1 6 0,-5 3 14 16,3-1-16-16,0 1 6 0,-1 1 19 0,-2 0-8 15,3 3-7-15,-5 17-5 0,4-11-3 0,-1 2 4 16,-1 1-5-16,1 1 9 0,0-2 4 16,-2 1 1-16,2 0 16 0,-1 1-15 0,-1-1-24 15,2 3 27-15,-2-2-8 0,0 2-8 16,1 3 6-16,2-7-1 0,-3 2-1 0,-1-1 14 15,3-6-18-15,-1 5-24 0,-1 0 11 0,3 0-1 16,0-4 3-16,-2-2 5 0,0-1-9 16,2 0-14-16,0-3 23 0,0 0-15 0,-1 0 6 15,2-1-24-15,0-1 6 0,-1 2 25 0,0-1-14 16,1-1-6-16,0-6 13 0,0 7-13 0,0 0-5 16,0-7 1-16,0 8-14 0,0-1 5 15,0-7 10-15,0 8-9 0,0-8-1 0,0 7 14 16,0-7-5-16,0 9-1 0,0-9-17 15,0 7 24-15,0-7 1 0,0 6 5 0,0-6 0 16,0 0 17-16,0 7-8 0,0-7 9 0,0 0 3 16,0 0-18-16,0 0 1 0,0 0 2 15,-8 13-17-15,8-15 13 0,0 1 4 0,-2-2-10 16,0 1-13-16,1-1 3 0,1-1 4 16,0-1 4-16,-1 0-4 0,1-1 5 0,0 1-16 15,0-3 6-15,-2-1-2 0,2 9-8 0,0-8 7 16,0-6-3-16,0-3 4 0,0-1-11 0,0 2 13 15,0-2-10-15,0-1 6 0,0 1-5 0,0 2 7 16,0 1-16-16,0 1 13 0,0-3-9 16,0 1 4-16,7-18 12 0,-6 16-8 0,-1 2 4 15,4-4-8-15,-4 6 3 0,6-6 2 16,-6 5 1-16,3 2-20 0,-2 4 2 0,-1-1 14 16,4-6-1-16,0 5-9 0,0 2 2 0,-3 0 16 15,2 4-12-15,-1-1-3 0,1 1 14 0,-1 1-8 16,-2-1-10-16,3 3 7 0,-1-3-1 15,2 1-1-15,-1 0 8 0,-1 0 5 0,2 0-18 16,0-1 9-16,0 3 0 0,2-3-9 0,3-2 11 16,1 1-1-16,-2 0 4 0,2 3-4 15,-5 1-12-15,2-1 7 0,-1 1 2 0,-1 2 0 16,0-1-4-16,-5 1 6 0,0 0 2 16,8 0-9-16,0 0 5 0,3 0-1 0,11 12 1 15,-12-7 12-15,4 2-6 0,-5-2-4 0,0 1-9 16,-1-2 18-16,-2 0-11 0,7 3-10 15,-4 0 20-15,0-3-6 0,5 6-1 0,-6-7-1 16,-1 2-8-16,0-1 8 0,-3 2 0 0,0-2 5 16,0-1-8-16,0 4 3 0,0-4-14 15,-1 1 11-15,-1 0 0 0,-2 1 9 16,2 0-1-16,-1 0 6 0,-1-5-13 0,0 0 4 16,0 9 4-16,0-9-11 0,-13 27 12 15,4-22-1-15,4 3-8 0,0-3 7 0,0-2-1 16,-2 2-6-16,2-2 5 0,-2 1 1 15,-8 2-6-15,4-1 0 0,-2-4 1 0,-1 5-1 16,-2-2 1-16,3 0-14 0,0-3 12 0,5-1 3 16,-3 2-3-16,3-1-10 0,0-1 12 15,2 0-13-15,6 0-12 0,0 0-26 0,-8 0-12 16,0 0-20-16,8 0 8 0,-8 0-94 16,8 0-29-16,-8 0-38 0,8 0-32 0,0 0 26 15,-6 0-191-15,6 0 35 0,0 0 31 0,-8-3-79 16,8 6 30-16,0 0 33 0,2-2 4 15,1 1 79-15,-3-2-21 0,3 2 15 0,-2 1 0 16</inkml:trace>
  <inkml:trace contextRef="#ctx0" brushRef="#br0" timeOffset="105616.22">11611 14872 254 0,'0'0'306'0,"0"0"-23"16,0 0-41-16,0 0-18 0,0 0-3 0,0 0-14 15,0 0-8-15,0 0-20 0,0 0-19 0,0 0 1 16,0 0-21-16,0 0-34 0,0 0-18 0,0 0 13 16,0 0 3-16,0 0 1 0,0 0-4 15,0 0-1-15,0 0-34 0,21 3 12 16,-21 2 8-16,-2 12-16 0,-1-3-14 0,0-3 23 16,1 0-8-16,2-3-6 0,-4 10-10 0,2-5-2 15,1-3-8-15,1-1 5 0,-2 1-6 0,2-3-4 16,0-7 10-16,0 0-6 0,0 10-32 15,0-4-3-15,0-6 1 0,0 9-9 0,0-2-1 16,0-7 34-16,12 15-15 0,-9-12 23 0,0-2-16 16,1 2 14-16,0-1-7 0,1-1-17 15,-1-1-1-15,1 0-28 0,-2 0-1 0,3 0 1 16,-6 0 49-16,0 0-4 0,7 0-2 16,8-10-26-16,-1 3 0 0,-5 2 0 15,-3-2 0-15,0 3 1 0,-2-5-12 0,0 5 0 16,0 0 1-16,-2 0 13 0,1-1 1 0,-2 3-1 15,3-3-26-15,-3 0 1 0,1 1 28 0,0 0-1 16,2-2-2-16,-3 2-6 0,2-2-6 0,-2 0 3 16,-1 1 10-16,3 0-10 0,-3-1-2 15,1 0 12-15,0-1-7 0,-1 2 15 16,3 1-13-16,-2-2-6 0,-1 4 0 0,3-3 0 16,-3 1 1-16,1 0-1 0,0 1 2 0,-1 3 1 15,0 0-1-15,-2 0-6 0,2 2 10 16,-2-1 2-16,1 2 1 0,-1 2-17 15,0-1 1-15,1 2 18 0,0 0-3 0,-2 0-15 16,3 0 3-16,0 1 1 0,0 0 3 0,0 2 0 16,0-3 1-16,0 4-1 0,0 1-5 15,0-1-9-15,0 2 1 0,0-2 29 0,0-1-10 16,0-1-1-16,10 6-1 0,-2-2 0 16,-3-2 6-16,-5-4 6 0,4-1-2 0,0 0-1 15,1-4-3-15,-1 3 0 0,0-3-1 0,0 1-2 16,1-2 2-16,-5 0-2 0,0 0 18 0,7 0-4 15,0 0-17-15,-7 0-2 0,25-17 14 16,-13 9-1-16,-1-2-3 0,-3 2-20 0,-2 1 27 16,-1 0-23-16,1 0 1 0,-4 0 0 15,7-6 16-15,-5 2-10 0,-2 0 1 0,2 1-2 16,-2 2-13-16,-1 1 36 0,1-2-11 0,-2 3-9 16,0 0-1-16,0 6-7 0,0 0 12 15,0-8 8-15,0 1 1 0,0 7 13 0,0-9-30 16,0 9-1-16,0-9 5 0,0 9 17 15,0-8-21-15,0 8 1 0,0-9-13 0,0 9 5 16,0-8 3-16,0 8-57 0,0-7-24 0,0 7-4 16,0 0-40-16,0-7-24 0,0 7-10 15,0 0-28-15,0-7 17 0,0 7-147 16,0-7-113-16,0 7 29 0,0 0 31 0,0-8 24 16,0 8-18-16,3-10 73 0,0 7-10 15,-1 2 32-15</inkml:trace>
  <inkml:trace contextRef="#ctx0" brushRef="#br0" timeOffset="106119.19">12421 14876 775 0,'4'0'253'0,"0"-1"-13"0,-2 1-20 0,1 0-25 16,-2-2 4-16,2 1-17 0,-2 1 7 15,-1-1-28-15,0 1-8 0,-1-2 33 0,-2 2-24 16,-1-2-1-16,2 2-17 0,-3-1-15 15,0 1-15-15,0-1 4 0,-1-2-27 0,0 3-6 16,-3-1-8-16,-6-4 19 0,15 5-9 0,-12 0-10 16,-2 0-7-16,4 0-43 0,-7 0-18 0,3 0-18 15,0 0-23-15,4 0-21 0,1 0-37 16,-1 0-35-16,4 0-30 0,6 0-35 0,-10 0 16 16,10 0-255-16,-6 0 15 0,6 0 30 15,0 0 25-15,-9 0 13 0,9 0 25 0,-5 10 15 16,6-9 16-16</inkml:trace>
  <inkml:trace contextRef="#ctx0" brushRef="#br0" timeOffset="106376.17">12437 15086 921 0,'0'1'299'16,"-3"0"-5"-16,0-1-45 0,0 0-5 0,-1 0-29 16,1 0-11-16,-1 0-19 0,-2-1-23 0,1 1-30 15,-2-1-10-15,0-1-28 0,1 0 2 0,-4 2-43 16,-14-7-44-16,1-3-54 0,5 4-83 16,0 1 11-16,-1-2-334 0,0 1 48 15,3 1 29-15,4 2 23 0,-1-4 63 0,4 0 17 16,-1 7-77-16</inkml:trace>
  <inkml:trace contextRef="#ctx0" brushRef="#br0" timeOffset="141276.07">12641 14837 342 0,'0'0'192'0,"0"0"-34"0,0-17 2 16,0 17-45-16,0 0 1 0,17-27 13 0,-16 23-12 16,-1 0-18-16,0 2 23 0,0-2-10 15,0 1 5-15,1-2-3 0,-1 1-12 0,0 2-8 16,0 2-2-16,0 0-1 0,0 0-7 15,0 0 10-15,0 0-1 0,0-9-16 0,0 9-2 16,0 0-15-16,0 0-4 0,0 0-6 0,0-7 7 16,0 7-13-16,0 0-12 0,0 0 23 15,0 0-21-15,0-6-1 0,3 0-7 0,-3 6-4 16,0 1 35-16,0 1-16 0,-1-1-12 0,2 1 42 16,-1 3-35-16,0-1 14 0,0 3 6 15,0-1-10-15,3 0-22 0,-3 0 21 0,-2 1 22 16,2-7-27-16,0 9-1 0,0 5 15 0,0 1-7 15,-11 12-10-15,8-17-6 0,2 0-19 16,-1-2-1-16,2-3-2 0,-1 2 28 0,0-1 1 16,0 0-13-16,-3 1-2 0,3-2-3 15,1 0-4-15,0 0 11 0,-2 0-3 0,1-2 19 16,0 1-1-16,0 0 18 0,1-2-13 0,0 1 27 16,0-1-20-16,0 0 14 0,0 1-21 0,0-3 10 15,0 0-2-15,0-3-11 0,-2 2-13 16,2-2 18-16,-1-1-14 0,2 0-5 0,-1-3-21 15,2 0 11-15,1-7-1 0,5-1 7 16,-3 4-18-16,0 1 16 0,3-4-7 0,-2 0-2 16,1 3-9-16,-2 3-1 0,0-1 6 15,-1 4-5-15,-2 1-3 0,2-1 9 0,-1 1 2 16,-1 1-15-16,3 1 2 0,-2-1-9 0,-1 2 5 16,4-1 8-16,-3-1-6 0,3 3 16 15,-6 0-3-15,0 0-12 0,5 0 1 0,-5 0-6 16,9 0 0-16,-2 0 8 0,12 17-1 0,-10-11-2 15,-1 0-10-15,-1-3 12 0,-4 3-6 16,4-1-2-16,-5-1-15 0,-1 2 12 0,2 0 11 16,0-2-2-16,-3 2-17 0,1-3 13 15,1 2-14-15,-2 0 20 0,0 0 9 0,0-1-5 16,2-2 2-16,-2 1-13 0,1 1 12 0,-1-4-9 16,3 3 7-16,-3-1-3 0,0-1 2 0,1-1-14 15,-1 0 22-15,0 0-5 0,0 0 11 16,0 0-3-16,3-15-5 0,-1 12-9 0,2-4-5 15,2-10 8-15,1 2 3 0,-4 1-4 16,5 0-13-16,-3 2-10 0,-1 1 26 0,4 0-1 16,-4-1-20-16,-1 5-1 0,3 2 15 0,-4-1 6 15,-1 2-7-15,4 1-9 0,-3 2 12 16,0-1 5-16,2 1 0 0,-1 1-24 0,-3 0 15 16,0 0 3-16,0 0 3 0,0 0-20 0,10 13 29 15,-7-8-9-15,-1 1-6 0,3 1-1 16,0 6-6-16,-4 2 3 0,5-6 16 15,-1 6-9-15,-1-3-8 0,-2-2 12 0,0-2-8 16,1 0-8-16,-3-1 31 0,0-3-24 0,4 3 7 16,-4-4 2-16,1 2-7 0,1 0-15 15,-2-1 21-15,0 0-13 0,1-1 28 0,0 1 0 16,-1-4-22-16,0 0-3 0,0 0-27 0,0 0-9 16,0 0 3-16,0 8-91 0,0-8-27 0,4 7-41 15,-1-7-65-15,-3-1 22 0,0-1-172 0,2 1-32 16,-3 0 36-16,2-1 29 0,0 2 28 15,-1-3 5-15,2 1 28 0,-1 0 16 0,2 1 13 16,-3-1 6-16</inkml:trace>
  <inkml:trace contextRef="#ctx0" brushRef="#br0" timeOffset="142134.03">13105 14807 329 0,'0'-2'283'0,"0"2"-35"16,0-2-31-16,-2 1-20 0,1 0-28 16,1 0-11-16,0 1-16 0,0 0-20 0,-2 0-3 15,2 1 16-15,0 1 4 0,0 2-20 0,0 1 19 16,0-1-37-16,2 0 3 0,-4 2-5 16,4-1 3-16,-2 2-2 0,0 3-5 15,0-4 10-15,0 4-8 0,0 3-10 0,0 4-13 16,0-3-6-16,0 0-8 0,10 8 15 0,-9-13-19 15,0-2-7-15,2 1-3 0,-2-3-5 0,-1 1-4 16,1-2-4-16,1 1-4 0,-1 0-8 0,0-1 17 16,2 0-15-16,-2-1 1 0,2 1 0 15,-3-2-3-15,0-1-6 0,2 0 15 0,0-1-8 16,2 1-11-16,-2-2-1 0,3 1-1 16,-1-2 2-16,-2 2 2 0,0-4-6 0,-2 4 0 15,6-5 17-15,-3 3-3 0,-1-3-10 0,-1 1-9 16,2 0-5-16,-1 1 3 0,0-1-16 0,0-2 2 15,0 3 1-15,0-1 8 0,-1 0 11 16,1 1 14-16,-2-1-14 0,0 0-9 0,0 0 7 16,1 1-13-16,0 0 2 0,1-1 31 15,-2 3-3-15,1-2-23 0,0 1 1 0,-1 0 6 16,0 1 1-16,1 1-1 0,-1 0-12 0,0 0-13 16,0 0 28-16,2 11-11 0,0-8-20 15,0 1 14-15,-1 1 9 0,2-1 16 0,-1 1 2 16,-1 3-26-16,2-6 15 0,1 5-10 0,2 6 3 15,2 3 4-15,-4-6-10 0,2-2 20 16,-2-2-9-16,1 1-8 0,-1-1 9 0,2-3-1 16,-2-1-1-16,0 2-10 0,1-2 0 15,-1 1 0-15,1-2 12 0,-5-1-7 0,0 0 3 16,5 0 2-16,-5 0-1 0,8 0 1 0,-8 0-2 16,8 0 15-16,3-11-2 0,-7 7-29 0,1-2 22 15,-4 1 1-15,2-3-12 0,4-6-2 16,-4-5 8-16,2 1 1 0,-4 3 22 0,0 1 15 15,1 3-10-15,-2 1-3 0,0 10 25 16,0-8-25-16,0 1 20 0,0-1 6 0,0 8-17 16,0-9-9-16,0 2 6 0,-12-5-7 15,9 9 2-15,0-1-7 0,2 0-27 0,-3-1 8 16,2 2-30-16,0 1 3 0,1 0-80 16,-1 0-53-16,0-1-34 0,2 0-35 0,-2 2 20 15,1-2-212-15,1 2-52 0,0 0 30 0,0-1 45 16,0 2 26-16,0 0 45 0,0 0-8 0,0 0 32 15,13-4 10-15</inkml:trace>
  <inkml:trace contextRef="#ctx0" brushRef="#br0" timeOffset="143275.96">13550 14703 681 0,'0'0'228'0,"0"0"1"16,0-13-14-16,0 13-10 0,-13 0-27 0,13 0-14 16,0 0-10-16,-16-28 11 0,14 25-17 15,1 2-49-15,4-1 2 0,-3 1 1 0,0 0-31 16,0-1-4-16,0 2-9 0,0 2 19 0,0-1 24 15,0 0-3-15,0 2 4 0,0 3-20 0,2-1-7 16,0 3-4-16,0-2-9 0,7 12-7 0,-4-1 9 16,4 1 5-16,-4-4-7 0,2 8-8 15,-1-6-4-15,0 0-5 0,0-6-5 16,-1 4 22-16,2 1-7 0,0-6-6 0,-2 3-5 16,1-2-3-16,-3-2-5 0,1-1-4 0,-2-2-1 15,1 0 17-15,-3-1-2 0,0-3-19 16,2 2 19-16,0-2 2 0,-2 1 12 0,3 0 20 15,-1-2-19-15,-1 2 13 0,1-2-1 0,0 0-25 16,0 2 18-16,-2-2-15 0,0 0-7 16,11-12 2-16,-7 7 6 0,-1 0 2 0,7-8 3 15,-3-3-22-15,-2 1 12 0,-2-3-13 16,2 1 4-16,2 1 2 0,-4-2 11 0,2 1-15 16,-1 3 3-16,-3 3 11 0,0 0-12 0,1 1 17 15,0 3 2-15,1-2 2 0,-3 1-9 0,1 3 0 16,0-1-15-16,1 0 11 0,-2-3-7 0,1 2 22 15,1 0-24-15,0 0-7 0,-2-2 18 16,0 9-29-16,0 0 16 0,0-9-18 0,0 0 7 16,0 9-7-16,0-7 6 0,0-1-10 15,0 8-7-15,0-8-6 0,0 8 5 0,0-7-39 16,0 7-20-16,0 0-43 0,0-8-34 0,10-1 13 16,-9 9-111-16,-1-1-27 0,0 1-60 15,0 0 29-15,0 1-290 0,3 0 48 0,-3 4 62 16,0-2 22-16,0 0 35 0,1 1 30 0,2 0 27 15,-2 1 24-15,2 1 45 0,-1-1-34 0,1 2 24 16</inkml:trace>
  <inkml:trace contextRef="#ctx0" brushRef="#br0" timeOffset="144141.91">13819 14908 553 0,'-2'-1'273'0,"4"-4"-35"0,-2 3-19 16,0 0-25-16,-2-1 9 0,1 2 10 0,0-3-40 15,1 3 9-15,0-1-2 0,0-2-26 0,0 3-22 16,-3-1 7-16,3 2-25 0,0-2-25 15,-1 1 0-15,0 1 6 0,1 1-18 0,0 3-7 16,0-2 43-16,0 3-12 0,0 0-12 0,0 1 11 16,2 14-9-16,-2-20-3 0,0 13-22 0,0 0-17 15,0 3 24-15,0-3 0 0,0-1-18 16,0-2-2-16,10 8-12 0,-8-11 4 16,-2-3-20-16,1 2 9 0,2-2 23 0,-2 0-21 15,-1 0-8-15,2-1-17 0,0 0 22 16,0-2-10-16,2 0-3 0,-1-2 13 0,2 1-22 0,0-1 6 15,-1-2-6-15,1 0-10 0,-5 3 16 16,9-7-12-16,-4 3-7 0,1 0 9 0,-3-1 15 16,6-7-18-16,0 4 0 0,-7-1-8 0,3 2 2 15,-2 2 8-15,-1-1-5 0,0 2-2 16,0-1-4-16,1 2-10 0,-3 2 12 16,1-1 3-16,1 2-12 0,-2 0 5 0,0 2 7 15,0 0 2-15,1 1 3 0,-1 0 13 0,0 1-20 16,2 0 4-16,1 0-16 0,-2 2 27 0,2-2-3 15,2 2-10-15,-3-1-11 0,1 0 25 16,1-2-20-16,1 3 5 0,-3-2-7 16,2 1 16-16,0-4 6 0,2 3-2 0,-2-1-3 15,0-2 19-15,0 2-18 0,0 0-3 0,1-2 15 16,-5-1-5-16,0 0-8 0,8 0-27 0,-8 0 25 16,7 0-15-16,-7 0 2 0,16-11 15 15,-12 7-8-15,-2-1-9 0,2 0 14 16,2-8-4-16,1-2-5 0,-5 3-3 0,3-3-7 15,-1-1 15-15,-1 1-1 0,0-3 5 0,-1 3-29 16,0 2 27-16,1 2-19 0,-1 1 20 0,0 2 8 16,0-1 3-16,1 3-3 0,-3 0-4 15,1 0 4-15,1 2-6 0,0-1 6 16,-1 1-1-16,-1-1 0 0,2 1-31 0,-1 2-22 16,-1-2 6-16,0 1-100 0,0 0-70 0,3 0 20 15,-3 2-244-15,0-2-85 0,0 2 37 16,0-1 36-16,0 0 56 0,0 2 27 0,0 0 22 15,0 0 3-15,0 0 73 0,0 0-31 16</inkml:trace>
  <inkml:trace contextRef="#ctx0" brushRef="#br0" timeOffset="144526.87">14528 14848 869 0,'3'0'288'15,"-1"0"-27"-15,1 0-17 0,-2 0-43 0,0 0 23 0,-1 0-56 16,3 0 10-16,-3-1-20 0,1 1 8 15,1 0-23-15,-2 1 1 0,0-2-13 0,-2 1-14 16,1 0-14-16,-2 1-9 0,0 0-10 0,-1-1-9 16,-3 0 20-16,1 0-7 0,0 2 1 0,-1-2-23 15,-1 0 0-15,0 0 5 0,-8 0-26 16,-9 7-3-16,11-6-5 0,1-1 3 16,-3 5 4-16,3-4-4 0,1-1-37 0,5 0-57 15,0 1-58-15,7-1-36 0,-9 0-64 0,9 0 17 16,-6 0-288-16,6 0 27 0,-7 0 47 15,7 0 33-15,-6 0 24 0,6 0-14 0,1 3 21 16,4 0 53-16</inkml:trace>
  <inkml:trace contextRef="#ctx0" brushRef="#br0" timeOffset="144772.87">14583 15032 825 0,'-4'2'311'0,"1"0"-59"16,-1-1 14-16,-1-1-50 0,-2 3-42 0,1-3-19 15,-12 4 0-15,0-2-40 0,0-1-4 0,-1 2-9 16,6-3-20-16,-1 1 14 0,3 0-51 16,11-1-37-16,-13 0-52 0,-1 0 5 15,1 0-291-15,-17-12-61 0,15 6 15 0,5 2 54 16,7-4 28-16,-3 1-4 0,1-2 2 0</inkml:trace>
  <inkml:trace contextRef="#ctx0" brushRef="#br0" timeOffset="150242.54">14924 14647 655 0,'0'0'203'0,"0"0"-16"0,0 0-33 0,0-15-3 16,0 15-19-16,0 0 0 0,0 0 0 16,0 0-4-16,0 0-11 0,0 0-10 0,0 0 1 15,-30 7 15-15,17 9-22 0,2-1 1 0,-3 2 13 16,2 5-27-16,-1-2 5 0,2 2-2 16,2 1 0-16,-2 4 10 0,3 1 4 0,1-2-27 15,2 2 12-15,4-3-28 0,-1 2 11 0,2-3-14 16,0-13 6-16,0 6 7 0,15 22-23 15,-8-19-4-15,3-4-5 0,2 2 18 0,1 0-38 16,0-4 14-16,-1 0-18 0,2-3-12 0,-2-4-9 16,3 3-47-16,-6-6-2 0,2 0-45 15,-4-2-27-15,1-2-69 0,-8 0 19 0,0 0-201 16,9 0 29-16,-3 0 26 0,-6 0-46 0,9 0 24 16,5-14 24-16,-11 10 16 0,6-9 1 0</inkml:trace>
  <inkml:trace contextRef="#ctx0" brushRef="#br0" timeOffset="150736.51">14974 14811 602 0,'-1'-2'256'0,"1"0"-12"0,-1 0-46 0,0 0 0 16,-2 0-16-16,3-1-17 0,0 2 13 0,0-1-32 16,0 1-3-16,0 0-7 0,1-1 27 15,1 1-41-15,0 1-3 0,1-1-12 0,1 1-3 16,-2 0-8-16,3 0-15 0,2-2-11 0,-4 2 9 16,4-2-12-16,-2 2-8 0,4 0 11 15,-3 0-20-15,1-1 7 0,-1 1-22 0,2-1 9 16,-2 1-14-16,2-1 25 0,0-1-29 15,8 1-4-15,-4-1 8 0,-3 1-10 0,-2-1-3 16,0 1 1-16,-2-1-19 0,-1 2 0 0,-2 0 17 16,1 0 23-16,-1 0-28 0,-2 0 4 0,0 0-8 15,0 0-9-15,0 0 18 0,0 0-26 16,0 0 28-16,12 14-12 0,-14-10 9 0,1 2-1 16,0 0-1-16,2 2 0 0,-1 1-3 15,0 2-5-15,0 4 6 0,-15 23 9 0,10-18-3 16,0 1 23-16,-1 2-11 0,4-3-2 0,-1 0-15 15,-2-1-12-15,1-2 1 0,2-3 0 0,-2-3-1 16,4-1 0-16,-1 1 1 0,-2-4 19 16,3 1-2-16,-1-3-3 0,0 2-1 0,1-7-71 15,0 0-40-15,0 8-12 0,0-8-36 0,0 7-30 16,0-7 15-16,0 0-157 0,0 0-124 16,0 8 14-16,0-8 32 0,0 0 25 0,0 0 31 15,-8 7 22-15,9-9 9 0,-2 0-18 16</inkml:trace>
  <inkml:trace contextRef="#ctx0" brushRef="#br0" timeOffset="151024.5">15003 14984 239 0,'-3'-2'346'15,"2"0"-52"-15,-2-1-15 0,2 2-50 0,0-2-3 16,-1 2-24-16,1 1-26 0,0-2 14 15,1 1-41-15,0 1 14 0,2 0-15 0,-2 1-8 16,2 1-3-16,0-4-25 0,1 1 3 16,1 4-5-16,-2-2 14 0,3 2-43 0,1 0-11 15,2 0-6-15,-4-2-7 0,13 6-17 0,-6-4 15 16,1-1 7-16,-3 2-56 0,0-3-39 16,5 3-35-16,0-4-42 0,-1 1-56 0,-1-1 16 15,-3 0-170-15,4 0 27 0,1 0 23 16,12-11-109-16,-14 5 16 0,0 2 8 0,-2 2 61 15,-1 2 3-15,0-5 30 0</inkml:trace>
  <inkml:trace contextRef="#ctx0" brushRef="#br0" timeOffset="151365.47">15345 14853 343 0,'-1'-4'329'15,"1"0"-44"-15,-1 0-48 0,1 0-23 0,-3 0-21 16,3 1 7-16,-1-1-34 0,1 0 2 16,-1 1-2-16,1 0-49 0,-2 2-6 0,2-2-5 15,0 3 17-15,-1-1-28 0,0 2 4 16,-1 3 15-16,1-1-38 0,0-2 9 0,-2 4 11 16,3 0 0-16,-9 9-32 0,8-3-19 0,0 0 10 15,0 0 5-15,1-2-15 0,0-9 10 16,0 8-11-16,0 2 2 0,0-3-6 0,0 5-4 15,15 16-11-15,-9-15-2 0,1-4 15 0,-2-2-33 16,2-1-43-16,-3-2 20 0,3-3-42 16,-2 1-24-16,0-2-27 0,-5 0-20 0,0 0-38 15,9 0 14-15,-2 0-99 0,0 0-49 0,12-16-97 16,-9 7 28-16,-1 0 42 0,-5 3 13 16,2-1-8-16,-3 1-5 0,1 1 37 0</inkml:trace>
  <inkml:trace contextRef="#ctx0" brushRef="#br0" timeOffset="151670.46">15468 14820 395 0,'0'-4'290'0,"0"0"-32"0,0 1-49 16,0-1-7-16,0 1-26 0,0 1-25 16,-1-1-18-16,1 1 5 0,0 1 3 0,0 1 1 15,0 0 14-15,-2 0-25 0,2 1-19 16,0 2 7-16,0 0 25 0,0-1-23 0,2 3-1 15,-2 0-14-15,0 2 1 0,-2 0-10 0,2 1-11 16,0 1 18-16,0 8-4 0,0-1 6 0,-13 20 2 16,10-14-1-16,0-4-19 0,-3-1-8 15,3 3 0-15,-1-2-7 0,2-2-11 0,-2 1-14 16,0-3 2-16,4-3-7 0,-4 0 0 16,4-2-10-16,-1-2-11 0,1 1 20 0,-1-1-27 15,1-1-2-15,0-6-53 0,0 0-62 0,0 7-16 16,0-7-36-16,0 8-27 0,0-8-50 15,0 8 22-15,0-8-185 0,0 7 32 0,0-7-95 16,0 0 31-16,0 0 66 0,6 12 19 0,-3-12 13 16,-1-2 16-16,1-1 6 0</inkml:trace>
  <inkml:trace contextRef="#ctx0" brushRef="#br0" timeOffset="152116.43">15619 14715 244 0,'0'-5'326'0,"1"2"-44"15,-1-2-51-15,0 1-14 0,0 1-43 0,0-1-10 16,1 3-16-16,-1-2 0 0,2 1-10 16,0 2-18-16,1 0-11 0,0 0 18 0,1 2-28 15,-1 2 8-15,1 2-16 0,3 6 15 0,0 2-2 16,2 1-26-16,-2 3-7 0,0 0-5 16,-1 5-13-16,-2-4 19 0,0 3-18 0,-3 1-3 15,0-1-1-15,-1-10 28 0,0 5-6 16,0 2-38-16,-14 23 33 0,9-20-32 0,0 2-15 15,-1 0 28-15,-6-5-2 0,3 5-18 16,-2-2 1-16,-3-1 2 0,1-2-6 0,-1 0-7 16,1-1 26-16,-1-4-25 0,1 3-35 0,4-3-35 15,-2-3-35-15,-1-2-26 0,3-3-56 0,5-1 16 16,-3-4-147-16,4 0-161 0,-1 1 32 16,3-2 9-16,1 0 26 0,0 0 25 0,0-5 12 15,0 2-1-15</inkml:trace>
  <inkml:trace contextRef="#ctx0" brushRef="#br0" timeOffset="170312.34">15882 14727 483 0,'0'0'224'0,"0"0"-10"0,0 0-48 0,0 0 3 15,0 0-17-15,0 0-6 0,0 0-3 0,0 0-15 16,0 0-12-16,0 0-5 0,0 0 4 15,0 0-9-15,0 0 8 0,0 0-17 0,0 0 2 16,0 0-15-16,0 0 7 0,0 0-35 0,0 0-1 16,0 0 14-16,0 0-11 0,0 0-2 0,0 0 17 15,0 0-17-15,0 0 20 0,0 16-20 16,0-16-4-16,0 0-2 0,-13 36 26 0,3-26-27 16,1-1 18-16,-1 4-8 0,-2-2-39 15,3 2 30-15,-5-1-11 0,0 2 27 0,0 0-8 16,5 0-5-16,-4 1-7 0,3 1-14 15,-2 1-16-15,-1 3 25 0,0-4-5 0,1 2-3 16,1-1 0-16,-1 1 38 0,2-1-16 16,1 2-2-16,2-2-3 0,0-2-11 0,1 3 15 15,0-1-9-15,2 0-26 0,2-4-2 0,0-3 18 16,2 1-3-16,0-11-2 0,0 10 5 16,0-1-12-16,0 0 0 0,0-1-18 0,0-1-1 15,0 2 2-15,0-2-27 0,0-1 2 0,20 14-55 16,-15-13-24-16,0-1-51 0,2-1-38 15,0-1-51-15,-3 0 21 0,3-2-217 0,-2-2-25 16,1 1 31-16,2-1 33 0,-2 0 26 16,1 0 24-16,-7 0 23 0,7 0-25 0,0 0 0 15</inkml:trace>
  <inkml:trace contextRef="#ctx0" brushRef="#br0" timeOffset="171105.29">15974 15028 367 0,'0'-4'291'16,"1"2"-28"-16,2-1-27 0,-3 2-21 0,1-2-7 15,1 1-35-15,-2 1-9 0,0-1-25 16,-2 0-6-16,2-1-13 0,-1 2 7 0,0-2-4 16,-1 2 9-16,0 1-13 0,1-1-22 0,-4 1-2 15,2-2-13-15,0 0-15 0,0 4 13 0,-3-2 23 16,4-2-24-16,-3 4-13 0,1-2-14 16,-4 0 8-16,5 3-31 0,3-3 10 15,0 0-5-15,-8 0 12 0,-6 8-30 0,0-1 12 16,2 1 24-16,3-2-31 0,3 2 10 0,-2-2-15 15,3-2 12-15,2 3-16 0,1-2 13 0,-1 1-12 16,0-1 9-16,1 0 15 0,2 2-21 16,-1-2 1-16,0 1-7 0,1-6 6 0,0 0-4 15,0 8 8-15,0-1-22 0,0-7 32 16,11 17-25-16,-7-13-8 0,0-1-7 0,-2 1 29 16,2-3-16-16,1 1-4 0,3 0-15 0,-3-2 20 15,0 0-24-15,-5 0 15 0,0 0 23 0,8 0-3 16,-2 0-15-16,15-15-6 0,-12 10-4 15,-3-1 1-15,6-6 0 0,-6 6-9 0,0 1 44 16,2-1-36-16,-4 0-8 0,-2 1 22 16,7-9-10-16,-3 7 13 0,-3 1-19 0,1 1 22 15,-1-2 3-15,-2 3-17 0,1-2 26 0,-2 3-20 16,2-1-20-16,-1 1 31 0,-1 0 1 16,1 0-6-16,-1-1 5 0,0 2-10 0,3-1-1 15,0-1 0-15,-3 1 14 0,0 2-12 0,1-1 2 16,-1 1-1-16,0 1-16 0,0 0 15 0,1 1 0 15,-1 2 1-15,-1 0-2 0,0 1 0 16,-2 1 0-16,0-1 39 0,1 2 23 16,0 1-3-16,-8 9 10 0,5 0 0 0,1-1 0 15,1 2-1-15,-3-1-13 0,3 2 18 16,-4 0 7-16,5-1-10 0,0-6-11 0,-3 5 1 16,1 2-10-16,-1-1-12 0,1-2 4 0,1 2-12 15,-1-5 8-15,0 0-9 0,2-4-7 0,0 0 10 16,-2 0-20-16,4-1 9 0,-2 1-11 15,0-1-7-15,2-2-3 0,-2-1-2 0,1 0-27 16,-1 2 5-16,2-2-30 0,-1 0-37 0,0 0 10 16,-1 0-74-16,2-2-23 0,0-1-58 15,0-1-36-15,4 0 28 0,-1 0-225 0,-1-1 36 16,2-2 34-16,2 0-2 0,-3-1 29 16,10-4 28-16,0 1 21 0,2 0 24 0,-1 0-13 15,-5 2 8-15</inkml:trace>
  <inkml:trace contextRef="#ctx0" brushRef="#br0" timeOffset="171395.28">16110 15197 560 0,'0'-1'316'16,"1"-1"-38"-16,-1 2-17 0,0 0-8 0,0-1-19 15,0 2 7-15,0-1-30 0,0 3 38 16,-3-2-48-16,5 2 11 0,-4 0-26 15,5-2-13-15,-2 4 19 0,-1-3-30 0,4 1-3 16,-3 2-15-16,2-3-33 0,-2 2 20 0,6-1-20 16,-6 0-22-16,1 1 11 0,1 0-21 15,0-3-9-15,-2 1-37 0,1 0-7 0,1 0-28 16,0 0-8-16,-1-1 1 0,-1-1-53 16,1 1-56-16,1-1-24 0,-1 0-37 0,-1-1-23 15,-1 1-19-15,2-1 20 0,-2-1-179 0,2-1-81 16,-1 0 46-16,0 2 2 0,-1-1 54 0,3-3 13 15,-2 1 19-15,1 0 13 0,0 1 0 16</inkml:trace>
  <inkml:trace contextRef="#ctx0" brushRef="#br0" timeOffset="171972.24">16331 15000 464 0,'3'-5'304'0,"0"0"-32"16,4 2-22-16,-6-1-10 0,1 3-6 0,2-2-34 16,-2 0-14-16,0 0-13 0,-1 2 17 0,2-2-18 15,0 2-9-15,-2-2-2 0,0 0-19 16,1 1 19-16,-2 0-9 0,1 1 6 16,0-2-44-16,-1 2 19 0,0 1-21 0,-1-2 11 15,0 2-4-15,1 0-6 0,-3 2-8 16,0-1-15-16,-1 3 10 0,2-2-24 0,-7 11 18 15,-2 0-5-15,2 1 1 0,-2-1-11 0,-1 0-4 16,3 2-1-16,0 1 4 0,-2-1-8 16,6 1-24-16,-1-1 5 0,-1 1 5 0,4-1-6 15,-3-1-3-15,1 0-7 0,4-2-6 16,0-3-9-16,0 1 6 0,-1-4-16 0,2-6 10 16,0 8-15-16,0-8 7 0,0 9-2 15,0-2 9-15,0-7-7 0,16 17 2 0,-14-13 1 16,2-1-13-16,2 0-11 0,0-3 4 0,1 0 0 15,0 0-20-15,-1 0 13 0,-6 0-16 16,6 0 12-16,6 0 7 0,-1 0-5 0,7-11-7 16,-9 8-6-16,-2-1 5 0,-4 1 9 0,3-1-1 15,-4 1-18-15,0 1 7 0,0-3 0 0,0 2 7 16,-2-1-15-16,0 0 4 0,0 1 6 16,0 0 5-16,0 3-3 0,0 0 2 0,0 0 6 15,0 0-8-15,0-8 12 0,-11-4-11 0,8 8 14 16,0 0-10-16,-3 2 15 0,4-1-30 15,-2 0-15-15,-1 2 8 0,3-2-33 0,-4 1-8 16,4-2 7-16,-2 3-73 0,1-2-21 0,2 2-4 16,-2-2-23-16,0 0-10 0,0 1-35 15,-1 0 21-15,3-1-111 0,0-1-102 0,-2 3-14 16,2 0 31-16,1-4 30 0,0 5 28 0,0 0 31 16,0 0 13-16,0 0-26 0,0-7 47 15</inkml:trace>
  <inkml:trace contextRef="#ctx0" brushRef="#br0" timeOffset="176701.96">16554 14808 499 0,'0'0'217'16,"0"0"-4"-16,0 0-44 0,0-15-3 0,0 15 8 16,0 0-7-16,0 0-29 0,10-26-5 15,-10 24-2-15,1 0-15 0,0 0-11 0,-1 2-7 16,1-3-19-16,1 1 0 0,-2 2 1 0,1 0 5 16,0 3 0-16,1-1-3 0,-2 0 0 15,1 2-22-15,1 1-13 0,-2-1 34 0,3 3-33 16,-2-1 3-16,5 8-5 0,-2-1 19 15,0 7-9-15,0 0-11 0,0-4-4 0,-3 1-12 16,2 5 29-16,1 0 0 0,-2 2 16 16,0-2-24-16,-2-10 6 0,0 9-12 0,0 1 7 15,0 2-5-15,0 1-4 0,-11 25 10 16,6-26-7-16,-1-2 1 0,0 2-6 0,-1-4-31 16,1 1 3-16,-3 0 14 0,-3-1-6 0,1-2-2 15,2 1-2-15,-3-1 8 0,1-4-3 0,-4 1-1 16,3-4-17-16,-2 2 0 0,-2 0-1 15,3-2-51-15,2-3-29 0,2-1-35 0,0-4-35 16,1 1-19-16,1 0 17 0,0-3-241 0,5-1-50 16,-1 0 33-16,3 0-4 0,0 0 24 15,0 0 90-15,-4-1 21 0,7 0 14 0,0-1 8 16</inkml:trace>
  <inkml:trace contextRef="#ctx0" brushRef="#br0" timeOffset="177947.87">16895 15101 342 0,'0'0'264'0,"0"0"-69"16,0 0 12-16,0 0-12 0,0 0-8 15,0 0-4-15,0 0-9 0,0 0-22 0,0 0-10 16,0 0 15-16,0 0 1 0,0 0-30 0,0 0-3 15,0 0-18-15,0 0-2 0,0 0 7 16,0 0 2-16,0 0-13 0,0 0-5 0,0 0-3 16,0 0 7-16,0 0-25 0,0 0 7 15,0-18-9-15,-5 19-8 0,-2-1-7 0,1 0 41 16,-1 0-34-16,7 0-8 0,-7 0-6 0,-7 0-4 16,1 0-24-16,0 0-2 0,3 0 30 15,2 0 6-15,1 0-19 0,7 0-15 0,-9 0-7 16,9 0 16-16,-9 0-15 0,9 0-2 0,-7 0-42 15,7 0-10-15,0 0-21 0,0 0-46 16,-7 0-39-16,7 0-44 0,-5-4 17 0,5 4-128 16,1 0-134-16,3 0 30 0,-4 2 32 15,2-2-3-15,2 1 25 0,-2 0 25 0,0 1 28 16,0-1 7-16</inkml:trace>
  <inkml:trace contextRef="#ctx0" brushRef="#br0" timeOffset="178286.37">16833 15247 787 0,'0'2'241'16,"0"-1"1"-16,-3 0-33 0,1 0-11 0,0 1-17 15,2 0-8-15,-5-1 19 0,2 0-36 16,2-1-10-16,-3 2-1 0,0-2-26 0,0 0 5 16,2 0-13-16,-3 1 22 0,-2-2-44 0,2 1 18 15,5 0 1-15,-8 0-26 0,1 0-26 16,-1 0-22-16,0 0 25 0,-3 0-14 0,-2 0 7 16,2 0-64-16,1 0-23 0,-1 0-56 0,2 0-69 15,3 0 16-15,-3 0-240 0,9 0 31 0,-8 0 26 16,8 0-44-16,-14-4 16 0,10 4 9 15,2 0 47-15,2 0 14 0</inkml:trace>
  <inkml:trace contextRef="#ctx0" brushRef="#br0" timeOffset="179346.81">17071 14829 758 0,'0'0'237'0,"0"0"-40"0,0 0 1 0,-13 0-22 15,13 0 1-15,0 0-5 0,0 0-21 16,0 0-13-16,0 0 24 0,0 0-7 0,0 0-25 15,0 0 16-15,0 0-37 0,0 0 25 0,0 0-10 16,0 0-4-16,0 0-35 0,0 0 0 0,8-18 3 16,-3 19 5-16,3 0-10 0,-2-1 8 15,-1 2-10-15,2-1-9 0,2-1-9 0,7 4-14 16,-3-2 3-16,0-1 0 0,-13-1-11 16,9 0 10-16,-3 0-29 0,2 0 9 0,-1 0-6 15,-7 0-2-15,8 0-4 0,-8 0 1 0,17 10-1 16,-12-8-8-16,-3-1 13 0,2 1-10 0,-1 0-2 15,-1 2 5-15,0 1-4 0,-2 0 14 16,0 2-4-16,0 3 5 0,0 2-24 16,-11 13 31-16,6-9 13 0,-3 2-26 0,0-1 21 15,1 1-14-15,-2 2 2 0,-5-1-6 0,5-1-13 16,0 2 20-16,-3-2 3 0,4 2-11 0,-2-4 8 16,-2 2-30-16,2 2 25 0,-3-4-8 15,4 0-2-15,0-2-7 0,3 1 2 0,-3-4-4 16,4-1-2-16,1-2 10 0,0-1-19 0,2-1-27 15,-1-3 3-15,2 2-110 0,-2-2-30 16,2-2-62-16,0 0 24 0,1 0-281 0,0-1 38 16,0 0 33-16,2 0-1 0,-2-1 33 15,1 1 38-15,-1 0 25 0,2-2 8 16,-1 2-29-16,0-2 41 0</inkml:trace>
  <inkml:trace contextRef="#ctx0" brushRef="#br0" timeOffset="179643.81">17020 15121 774 0,'-3'-3'303'0,"2"0"-41"0,-1 0-36 15,2 1-5-15,0-2 11 0,0 2-49 0,0 1 10 16,-2-4-27-16,4 4-44 0,-5-1 0 15,3 0 0-15,3 2-11 0,-3 0 33 0,3 0-25 16,0 0-18-16,2 1-14 0,-2-1-11 0,2 1-6 16,-1 1-5-16,2-1-15 0,0 2 15 15,1-1-19-15,-2 0-1 0,1-1-8 0,11 4-6 16,-4-1-22-16,-4-1-10 0,2-2-19 0,-3-1-37 16,-2 0-62-16,1 2-57 0,3-2 17 15,-8 0-248-15,-2 0-23 0,0 0 8 0,9 0 55 16,-1 0 29-16,0 0 24 0,-2 0-1 0,-6 0 42 15</inkml:trace>
  <inkml:trace contextRef="#ctx0" brushRef="#br0" timeOffset="180044.78">17332 15016 882 0,'1'-3'298'0,"-1"0"-33"16,1 1-28-16,-1-1-32 0,2 2-11 0,-2-2-8 16,0 2-14-16,0 0 1 0,0-1-5 15,0 0-39-15,0 6 25 0,0-4-15 0,0 1-15 16,-2 0-13-16,1 3 24 0,0-1 1 0,0 1-42 15,-3 2 27-15,2-1-23 0,-6 9-19 16,3 1 2-16,-3 1 6 0,0-1 2 0,1 2-12 16,-1-1-4-16,3 0 3 0,-3 0-16 0,0 0-1 15,1-1-21-15,3-2-2 0,-1 5 1 16,1-6-5-16,-1-5 9 0,0 3-13 0,2-5-13 16,1 3-30-16,0-3-27 0,1 0 5 15,0 1-62-15,1-2-32 0,0 0-33 0,-2 0-30 16,2-1 18-16,0 0-192 0,0-3-104 0,0 0 11 15,0 0 45-15,0 0 31 0,0 0 25 16,11 10 25-16,-8-9 27 0,1 0 12 0,1-1 6 16</inkml:trace>
  <inkml:trace contextRef="#ctx0" brushRef="#br0" timeOffset="180612.75">17391 15192 580 0,'0'-5'335'15,"2"1"-15"-15,-2 0-7 0,0 1 5 0,3 1-61 16,-3-2-18-16,0 2-28 0,0-1 2 0,2 0-22 16,-2 0 5-16,0 0-12 0,0 1-9 15,0 0-36-15,2 1 9 0,-2-2-25 0,0 3 4 16,-2-1-28-16,2 0-19 0,0 1 3 0,-1 1-6 15,0 0-25-15,-2-1 17 0,1 4-6 16,-1 1-3-16,2-1-17 0,-4 0-4 0,2 3 15 16,-2 7-29-16,-1 3-3 0,2-6 8 0,4 1-9 15,-3 0-3-15,1-3 3 0,2 0 8 16,0-3 2-16,0-6-17 0,0 0-8 0,0 10-2 16,0-3 12-16,0 0-15 0,0-7-1 0,0 8 19 15,9 6-17-15,-4-9 2 0,-1-3-7 0,1-1-5 16,0 1 8-16,0 0 2 0,0-4-9 15,0 2 12-15,2-2-7 0,-7 2-6 0,0 0-1 16,10 0 9-16,12-11-30 0,-7 3 28 16,-6 1-9-16,1-1-1 0,-2 1 23 0,-3 0-27 15,1 2 29-15,-3-1-17 0,1 0 11 0,-2 0-4 16,1 2 5-16,-3-1 10 0,0 5-15 0,0 0 9 16,0 0 2-16,0-8 1 0,0 0 12 15,0 8 5-15,0-9 1 0,0 9 2 0,0-8-2 16,-14-5 5-16,10 9-9 0,1 3-1 0,-3-4-1 15,0 1-14-15,-5-3 10 0,0 2-6 16,1 2-7-16,1 0-28 0,1 1-10 0,-1 0-51 16,3 0 7-16,2 2-127 0,-3 0-72 0,1-1 23 15,6 1-292-15,0 0 62 0,-9 0 28 16,9 0 23-16,-8 0 16 0,8 0 42 0,0 0 39 16,-7 0 19-16,7 0 26 0,-5 13-9 0</inkml:trace>
  <inkml:trace contextRef="#ctx0" brushRef="#br0" timeOffset="185019">17644 15271 599 0,'0'0'214'0,"0"-15"-12"16,0 15-9-16,0 0-21 0,0 0 0 15,0 0-17-15,0 0-3 0,0 0 2 0,0 0 2 16,0 0-13-16,0-15-13 0,0 15-10 0,0 0 20 15,0 0-12-15,0-18-4 0,0 17-30 16,0 1 8-16,0-2 12 0,0-2-35 0,0 3 13 16,-3 0-14-16,5-2-3 0,-5 2-7 0,2-2-8 15,-1 0-7-15,0 2-7 0,1-1-4 0,-3-1-4 16,1 2 47-16,1-2-10 0,-1 2-4 16,2 0 4-16,-2-1-21 0,1 1-3 15,-2-2-22-15,1 3 23 0,-1 0-10 16,2 0-5-16,-4 1 11 0,2 2-22 0,4-3 9 15,0 0-11-15,-12 7-17 0,6-3 28 0,2 0-15 16,0 2 12-16,0-2-21 0,2 2 8 16,-2-1-7-16,1 1 1 0,1 0 12 0,-1-3-8 15,2 3-11-15,-2-1 1 0,2 0-7 0,0 0 13 16,1-5 2-16,0 0-7 0,0 0-2 16,0 0 5-16,0 0-2 0,14 14-6 0,-10-15-5 15,0 1 18-15,2-1-18 0,-2-1-6 0,1-1 10 16,-1 1-21-16,1-2 6 0,-1 1 20 15,-2 0-1-15,2-2-8 0,0 0 12 0,0 2-13 16,-4-2 4-16,2-1-17 0,1 2-4 16,-3 0 3-16,0 0 9 0,0-2 23 0,0 1-4 15,0 5-14-15,0 0 2 0,0 0-9 16,0 0 4-16,0-7-5 0,0 7 16 0,-13-10 0 16,12 9 3-16,-3 1 0 0,2 0 2 0,-1 0-20 15,0 0 3-15,1 1 15 0,-1-1-10 16,2 1 20-16,-2 1-1 0,1-1-17 0,0 0-6 15,1 2 1-15,0-1-16 0,1-2 33 0,0 0 0 16,0 2-3-16,1 1 0 0,0-1-1 16,1-1-10-16,0 0-11 0,0 1 20 0,-1-2-4 15,0 1-7-15,-1 0-11 0,0-1-19 16,3 2 5-16,-2-2-57 0,0 2-22 0,-2-1-12 16,0-1-10-16,-1 1-21 0,0-1-44 0,-3 0-40 15,5 3 22-15,-4-6-135 0,4 4-84 0,-5 1 35 16,2-1 19-16,3-1-2 0,-1-1 45 15,1-2 33-15,0 2 13 0,1 1 5 16</inkml:trace>
  <inkml:trace contextRef="#ctx0" brushRef="#br0" timeOffset="185541.97">17687 14884 546 0,'-1'-4'314'15,"0"-1"-33"-15,1-1-19 0,0 2-32 0,0-2 36 16,-3 2-56-16,2 0-2 0,1 1-15 0,0 0-40 15,0 1 1-15,0-1 2 0,-3 0-16 16,3 2-15-16,0 0-27 0,0-1-9 0,-2-1 1 16,2 2-11-16,-1 1-5 0,1 0-9 0,-3 1 12 15,3-2 26-15,-1 3-7 0,-1 2-2 0,0-2-21 16,2 1-6-16,-1 1 21 0,-2 3 15 16,3-2-11-16,-4 1 4 0,4 3-21 0,-2 10 9 15,2-5-5-15,0-7-11 0,0 1-8 16,0 1 14-16,0-2-16 0,0 5 10 0,15 17-18 15,-12-17 5-15,-1-1 1 0,2-2-13 0,0-1-10 16,-3-2 8-16,3 0-3 0,1-1-3 16,-3-1-12-16,1-1 12 0,1 1-7 0,0-1-6 15,0 1 2-15,0-1-17 0,1 0 11 0,1-2-7 16,0 2-18-16,1-2-15 0,-1-1-12 16,-1 0-28-16,3 0-21 0,-8 0 8 15,0 0-77-15,8 0-33 0,-2 0-27 0,-6 0-34 16,8 0 23-16,4-12-161 0,-1 2-119 0,-6 7 35 15,-3-1 33-15,2 0 30 0,1 1 49 0,-2 1 34 16,-1-1 18-16,0 0 18 0,-1 3 13 16</inkml:trace>
  <inkml:trace contextRef="#ctx0" brushRef="#br0" timeOffset="185946.9499">17845 14905 557 0,'1'-5'295'0,"-1"2"-1"16,0 0-33-16,-1-1-20 0,2 0-9 15,-1 2-29-15,0 0 14 0,-1-2-10 0,1 3-3 16,1 0-36-16,-1-3-18 0,0 3 32 0,2-3-1 16,-2 3-20-16,0 0-7 0,0-2-15 0,0 3 9 15,0-1-18-15,0 1-25 0,0 0 11 16,0 0 13-16,2 0-3 0,-2 1 1 0,0 2 1 15,-2-1-7-15,2 2-5 0,0 0 0 0,2-1 0 16,-2 5-15-16,0-1-10 0,0 0-4 16,1 0 18-16,-1-7 11 0,0 15-25 0,0-1-13 15,0 4 6-15,0 0-14 0,0 0 7 16,0 2-10-16,0-2-5 0,-13 22-12 0,11-21-4 16,-2 2 14-16,0-1-25 0,-1 0-5 0,1 0-16 15,-4 1 4-15,3-3-17 0,-1 0-49 16,-1 0-32-16,1 1-91 0,-4-3 16 0,3 0-203 15,5-5 32-15,-2 0-304 0,4 0 49 16,0-5 50-16,0-6 39 0,0 10 45 0,0 4 37 16,10 19 46-16,-10-20 36 0,0 5 23 0,0 4 22 15,-7 30-19-15,5-23 20 0</inkml:trace>
  <inkml:trace contextRef="#ctx0" brushRef="#br0" timeOffset="188839.77">11154 15981 512 0,'0'-14'231'0,"0"14"-11"0,0 0-18 16,0 0 0-16,0 0-30 0,0-14-9 0,0 14-11 16,0 0 3-16,-23-22-19 0,26 20 13 0,-3 0-13 15,1 1-29-15,-1-1-1 0,0 0 2 16,0 1-5-16,0 0-3 0,0 1 4 16,0-2-11-16,3 2 2 0,-3-1-15 0,1-1-47 15,-1 2 14-15,0 0 14 0,0 0 6 0,1 0-10 16,-1 0 22-16,0 3-21 0,0 0 3 0,0 3-7 15,0-4-6-15,0 2 23 0,0 3-7 16,0 1-19-16,0-1-7 0,0 2 15 0,0 5-16 16,-12 17 28-16,9-12-18 0,-1 1 16 15,0-2-27-15,2-3 16 0,-2 1 3 0,2 0-13 16,0-5 16-16,-1 0-26 0,2 7 15 0,-4-4-4 16,5-2-12-16,-5-2 11 0,5 0-13 15,-1-2 1-15,-3 14-5 0,-1-9-1 16,2 1-9-16,-1-3 6 0,-2 6-17 0,-3 1 25 15,5-7-9-15,0-1-7 0,2-2-12 0,-1-1-5 16,-1-1 20-16,2-2-5 0,-3 0-9 0,3-2 20 16,2 3-12-16,-2 0 1 0,2-3-5 15,0 1 10-15,-1-2 13 0,1 2 0 0,0-3-16 16,0 0 15-16,-2 0-7 0,4-3-1 16,-2 2-22-16,0-2 6 0,0 1 17 0,1 0-10 15,1-2 0-15,1-1-1 0,2 1-16 0,-2-1 17 16,3-9-12-16,2 1 5 0,-1-1 13 0,5 0-17 15,-7 1 1-15,7-3-3 0,-2 1 4 16,0 0 6-16,4-1 2 0,-3 0-19 0,2 1 4 16,3-1 12-16,-5 2-10 0,1 0 4 15,-2 3-11-15,3 0 7 0,-1 0 20 0,-1 1-22 16,-2 3 16-16,-2 1-5 0,2 0-12 16,-5 2 20-16,1-1-14 0,2 0 13 15,-3 2-16-15,0-1 8 0,0 1-2 0,0 0 1 16,1-2-20-16,6-2 11 0,-1 0 6 15,-5-2 7-15,0 6-8 0,-2-1 16 0,0 2-7 16,0 0 0-16,0 0 6 0,-1-1-16 0,2 1 2 16,-4 1 5-16,1 1 6 0,0-1-11 0,-1-1 6 15,2 2-10-15,-2 0 19 0,0 0-25 16,-2 2 17-16,0-1-3 0,-2 0 4 0,2 2-2 16,-2 0-2-16,0 0-9 0,-1 1 18 15,-7 4-3-15,-2 2-6 0,3-2-3 0,-1-1 7 16,1 0 4-16,2-1-12 0,0 2-13 0,-1 0 10 15,2-1 7-15,0 2-13 0,2-3 19 16,1-3-17-16,1 3 12 0,0-1-8 0,0 1-4 16,2 0 1-16,0-1 17 0,0 2-12 0,-2-1 7 15,3-1 4-15,1 2 5 0,0 1-12 0,0-2 2 16,0-6 8-16,0 0 4 0,11 28 1 16,-4-17 1-16,0 2 1 0,5-4-6 0,-6 0-5 15,3-3-2-15,0-5-10 0,-1 4-9 16,-2-2-27-16,0 0-5 0,0-2-31 0,0-1 8 15,2 1-103-15,-1-1-25 0,2 0-41 0,1 0-53 16,-2 0 29-16,0 0 24 0,7-11-312 0,-10 9 40 16,-1 2 34-16,1 0 33 0,-2 0 71 0,2 0 11 15,-5 0 47-15,0 0 11 0,9 0 7 16</inkml:trace>
  <inkml:trace contextRef="#ctx0" brushRef="#br0" timeOffset="189624.72">11553 16077 756 0,'0'-2'251'0,"-1"0"-24"16,-2 0-15-16,2 1-15 0,0-1-16 0,-2 1-1 16,3 1-1-16,-1 1-26 0,2-1 3 0,-1 2 8 15,-1 1 8-15,1-1-30 0,0 2-9 16,0 1-9-16,0 2 3 0,0-2-15 0,0 3 30 16,0 1-35-16,0 2-10 0,0 4 22 15,0 1 6-15,0 0-43 0,0 1 19 0,0-3-20 16,0-2 3-16,0-1-21 0,0-1-12 0,0-2 3 15,13 8-4-15,-12-10 5 0,0-2-14 16,3-1 3-16,-1 2 1 0,-1-1-10 0,3 0-13 16,-1-2 22-16,1-1-14 0,-1-1 1 0,1 0-12 15,3 0-1-15,-8 0-2 0,0 0-1 16,6 0-17-16,2 0 18 0,4-12-9 0,-8 10 7 16,2-2-28-16,-2 0 30 0,-2-1-15 0,3 0 5 15,-2 1-7-15,-1 0-11 0,0-1 22 16,0 2-31-16,2-2 21 0,-3 2-7 0,2 1 5 15,-3-3 12-15,2 3-7 0,1-1-20 0,-2 2 20 16,-1-2-11-16,3 0 14 0,-2 2-10 0,-1-1-6 16,3 0 8-16,-2 2 0 0,0-1-10 15,-1 1 22-15,0 0 0 0,0 0-10 0,0 0-4 16,0 0-6-16,0 0 2 0,0 0 10 16,12 14-4-16,-11-10 7 0,0 1 5 0,2-1-23 15,-1 0 11-15,-2 1 0 0,3 0-16 0,-2-3 11 16,3 4 10-16,-1-2-3 0,1-1 21 15,-2 1-13-15,4-1-1 0,-2-1-1 0,1 0-17 16,-1 0 29-16,4-2-19 0,-2 1 9 16,-1-1 5-16,-5 0-13 0,8 0 12 0,-8 0-27 15,9 0-4-15,-3 0 16 0,17-16 18 0,-12 8-25 16,-4 2 1-16,-2-1 6 0,-1 1 25 0,1-1-19 16,-3 1-4-16,0 1 18 0,0-1-13 15,-1 1 7-15,0-2-5 0,-1-1-7 0,0 2 13 16,0 6-5-16,0-8 5 0,0-1 14 15,0 2-34-15,0-7 27 0,0-1-5 0,0 1-14 16,0 3-4-16,-10-10 21 0,8 11-7 0,1 3 6 16,0 2-35-16,-2 1-13 0,1-2-26 0,2 2 6 15,0-2-76-15,-2 1-28 0,1-1-29 16,1 6-43-16,0 0 23 0,0 0-148 0,0-10-121 16,0 10 35-16,0-7-21 0,12-4 30 15,-8 10 70-15,-2 0 7 0,1 1 28 0,-1-2 32 16,0 1 6-16</inkml:trace>
  <inkml:trace contextRef="#ctx0" brushRef="#br0" timeOffset="189997.7">12246 16066 296 0,'1'-3'372'0,"3"3"-40"15,-3 0-46-15,1-2-20 0,0 1-20 16,0 0-3-16,-1-1-22 0,-1 2-33 0,0-1-11 15,-1 1 2-15,-1-1-26 0,1 1-12 16,-2 0-17-16,-2 0-10 0,1 1-11 0,-2-1-6 16,0 1-12-16,-2 1-6 0,0-2-10 0,-6 0-7 15,0 0-13-15,0 0-26 0,4 0-4 16,-2 0-50-16,2 0-34 0,4 0-54 0,6 0-40 16,-9 0 13-16,9 7-178 0,-9-7-93 0,-1 8 31 15,7-7 27-15,3 1 25 0,3 0-41 16,-3 0 18-16,2 1 76 0</inkml:trace>
  <inkml:trace contextRef="#ctx0" brushRef="#br0" timeOffset="190219.69">12224 16220 719 0,'0'4'291'15,"0"-1"-48"-15,-1 0-37 0,0-1-3 0,-1 0-33 16,-3 0-19-16,0 2 5 0,0-2-38 16,1 1-1-16,-3-1-41 0,0-1-63 0,-2-1-81 15,0 0 8-15,2 0-328 0,7 0 25 0,-14 0 24 16,-3 0 41-16,-1 0 6 0,3 0 43 16</inkml:trace>
  <inkml:trace contextRef="#ctx0" brushRef="#br0" timeOffset="192560.56">12646 16045 397 0,'0'-15'194'16,"0"15"8"-16,0 0-15 0,0-16-35 0,4-5 25 15,-7 18-17-15,3-3-7 0,0-1-8 16,0 4-16-16,-1-2-9 0,1 2-1 0,0 3-6 15,0 0-4-15,0 0-29 0,0 0 18 16,0-9-12-16,0 9-4 0,0 0-23 0,0 0 18 16,0 0-15-16,1-12 16 0,-1 13-1 0,0 2-30 15,3 1-6-15,0 2 17 0,1-1-11 0,-3 2 16 16,7 10 0-16,-2-2 1 0,0 2 8 16,-5-6-30-16,5 8 1 0,-5-6-17 0,-1-13 17 15,0 14 0-15,0 0-16 0,0 1 14 16,0-1-23-16,0 0-12 0,0-3 14 0,0-1-3 15,0 0 12-15,0-1-1 0,0-2-17 0,0 1 11 16,0-1-23-16,0-1 7 0,0 2 36 16,0-8-36-16,0 9 5 0,0-9-9 0,0 10-10 15,0-4 23-15,0-6 11 0,0 7-17 0,0-7-1 16,0 0 0-16,0 8 32 0,0-8-5 16,0 0-5-16,0 0-2 0,6 10-4 0,-6-11-1 15,2-4-20-15,-2 1 11 0,0 1-15 16,0-3 15-16,0-1 0 0,1-2-2 0,-1 1 0 15,0-3-1-15,0-5-3 0,0-3 1 0,0 0-6 16,0-3-1-16,0-2 8 0,0 2-15 0,0-1 0 16,0 3 1-16,0 1 15 0,11-17 0 15,-9 17-5-15,3 1 2 0,-4 1-1 0,4 0 0 16,-4 5 1-16,1 1-1 0,-1 1 0 16,-1 3-1-16,0 7 12 0,0-8-9 0,0 1 20 15,0 7-23-15,0-10 0 0,0 10-1 0,10-18 18 16,-6 13-13-16,-1 0 2 0,0 3-5 0,3 0 8 15,-3 2-11-15,1-1 10 0,1 0-2 0,2 1-21 16,-1 0 17-16,-6 0-6 0,0 0-5 16,8 0-1-16,12 18 2 0,-12-10 3 0,2 3-3 15,-5-4 0-15,2 2-26 0,-6 0 3 16,1-1 30-16,-2 1 10 0,0-1 3 0,0-8-14 16,0 12 2-16,-11 13-11 0,6-16 6 0,-2 3 15 15,-3 0-20-15,-2-1 0 0,3-2-43 16,-8 0 23-16,11-5-44 0,-2 3-14 0,0-3 3 15,-1-1-53-15,4-2-28 0,-3-1-34 0,5 1 17 16,3-1-167-16,0 0-120 0,0 0 44 0,-8 0 25 16,8 0 38-16,0 0 22 0,-9-11 50 15,9 9 14-15,0 0 8 0</inkml:trace>
  <inkml:trace contextRef="#ctx0" brushRef="#br0" timeOffset="193099.52">12903 15845 440 0,'2'-1'280'0,"0"-3"-20"16,-1 3-48-16,3 1 0 0,-2-1-14 15,0-1-30-15,-1 2-6 0,6-1-28 0,-4-2-2 16,1 2-11-16,2-1-6 0,-1 2-21 0,1-2-13 16,0 2 20-16,-1-2-36 0,1 0-6 0,-6 2 22 15,0 0-23-15,9 0 11 0,-3 0-21 16,2 0-7-16,-2 0-2 0,-6 0-8 0,9 0 9 16,-3 0-6-16,-6 0 5 0,9 0 39 15,-9 0-41-15,16 13 9 0,-14-11 19 0,0 0-25 16,0 4-14-16,-1-2 34 0,2 2 2 0,-3-2 6 15,0 1-24-15,-3 3-2 0,3-1 4 16,-12 15-14-16,5-6 11 0,-2-3-3 0,-1-2 20 16,2 3-20-16,-1-3 9 0,1 1 2 15,-3-1-6-15,3-4-4 0,5 0 1 0,-4-1 9 16,4-1-10-16,1 0-11 16,0-1 8-16,0-1-12 0,1 0 8 0,0-1 10 0,1 1-12 0,0 1 1 15,0-4-1-15,0 0-29 0,0 0 15 16,11 10-17-16,-4-7 9 0,-1-2-8 15,-1 1-28-15,2-2 2 0,3 0-62 0,-3 0-46 16,-7 0-34-16,15 0-27 0,-1 0-48 0,-3 0 22 16,-1 0-177-16,12-12-52 0,-15 12 32 0,0 0 29 15,-2-1 0-15,0 0 51 0,-5 1-1 16,0 0 42-16,6 0-11 0</inkml:trace>
  <inkml:trace contextRef="#ctx0" brushRef="#br0" timeOffset="193500.49">13296 16400 534 0,'-4'4'308'15,"-1"-3"-51"-15,1-1-18 0,0 1-31 16,-2 2-13-16,1-3-4 0,-2 1-18 0,-12 5-25 16,-1-5 22-16,2 2-7 0,-1-1-8 0,8-2 20 15,-4 0-27-15,-3 0-27 0,-2 0-13 0,-1 0 24 16,1 0-8-16,-3 0 9 0,1 0-26 16,-4 0-3-16,2 0-13 0,-2 0 12 15,0 0-36-15,-2 0 3 0,-1 0-29 0,-3 0 12 16,0 0-13-16,3 0 4 0,-3 0-22 15,1 0 21-15,2 0-8 0,1 0-5 0,0 0-16 0,2 0-4 16,2 0 3-16,1 0 1 0,-19 11-44 16,25-11-33-16,4 1-18 0,2 0-4 15,11-1-49-15,-9 0-26 0,1 0-52 0,-1 0 19 16,9 0-198-16,-9 0-67 0,-4-11 30 0,10 10 44 16,-1 0 24-16,1 1 52 0,-1 0 23 0,4 0 13 15,0 0-42-15</inkml:trace>
  <inkml:trace contextRef="#ctx0" brushRef="#br0" timeOffset="194106.46">12379 16734 419 0,'-3'-1'305'16,"2"-2"-51"-16,-3 0-26 0,4 1-13 0,-1 0-15 15,1-2-17-15,1 1-15 0,1-1-7 0,-1 0-41 16,0-1-7-16,0 1 13 0,3 2-21 16,-1-3-1-16,1 3-16 0,1-3-14 0,0 3 2 15,1-1-30-15,8-3 1 0,-3 2 1 16,0 3 12-16,-2-1-26 0,1 2 12 0,-1 0-6 15,-9 0-2-15,5 0 18 0,3 0-34 0,-8 0 8 16,10 0 0-16,-5 0-10 0,-5 0 27 16,16 14-22-16,-14-11 24 0,0 1-21 0,-2 2-11 15,0 1 12-15,-2-3 0 0,-1 14 8 16,-4-2-20-16,1-6 16 0,-2 7-4 0,-6-2 0 16,9 1 5-16,-7-4-2 0,2 2-24 0,0-3 27 15,1 0-10-15,0-2-16 0,1-1 28 16,4-3-6-16,-1 0-4 0,1 0-3 0,3 0 7 15,0-2-5-15,-1 1-2 0,2 0-6 0,0-2-4 16,0-2-1-16,0 0-2 0,0 0-20 16,16 11-20-16,-10-9-21 0,2-2-29 0,1 0-19 15,0 0-39-15,6 0-3 0,-1 0-48 0,21-12 16 16,-19 6-144-16,0 0-88 0,-3 2 6 16,-1-2 19-16,-3 3 37 0,2-2 42 0,-2 3-8 15,-3-2 19-15</inkml:trace>
  <inkml:trace contextRef="#ctx0" brushRef="#br0" timeOffset="194836.41">12682 16784 549 0,'1'-4'294'0,"1"-2"-26"0,-2 2-32 15,0 1 4-15,0 1-25 0,2-2-36 0,-2 1-16 16,1-1-16-16,-1 2-28 0,0 1 4 15,3 1 10-15,-2 0 13 0,3 0-28 0,-2 1-8 16,-2 1-14-16,3 0 13 0,-1 3 12 0,0-3-12 16,1 2-13-16,-1 2-11 0,-1 0 5 0,1 0 18 15,-1 1-24-15,0-1 15 0,-2 1 1 16,1-7-24-16,0 7 12 0,0-7-39 0,0 10 9 16,0-2-4-16,0-8 1 0,0 10-9 15,0-10 3-15,0 8-8 0,0-8 0 0,0 7 3 16,0-7-24-16,0 0 16 0,0 0-13 15,5 12-18-15,-4-12 9 0,5 0 16 0,-4-2-18 16,1-3 0-16,2 1-20 0,-3 1 10 16,9-7 11-16,-5 0-6 0,0 3-10 0,1 0-16 15,-4 1 30-15,3 4-8 0,-2-4-2 0,-1 2-6 16,1 1 15-16,-1 2-9 0,-1-2 0 0,5 1 6 16,-5 1-11-16,2 0 6 0,-1 1-8 15,-1 0-1-15,1 0 7 0,-3 0 6 0,0 0-6 16,0 0 0-16,0 0 6 0,15 11-2 15,-12-9 3-15,-1 2-17 0,-1-2 32 0,1 1 3 16,0 1-10-16,0-1-1 0,-2 0-16 0,2-2 14 16,-1 1 1-16,2 0-10 0,-3 1 4 15,3-2 6-15,-3 1 14 0,2-1-17 0,-2-1-12 16,0 0 17-16,0 0-5 0,0 0 0 16,0 0 9-16,9 0-13 0,3-12-17 0,-9 6 13 15,8-2-14-15,-2 1 11 0,-3-2 15 0,4 0-24 16,-5 0 1-16,3 5 9 0,-4-1-9 0,1 2 10 15,-1-3-2-15,0 4-2 0,0 0 9 16,-2-1-5-16,-1 1 11 0,6-1-20 16,-5 2 11-16,1 1 11 0,-3 0-17 0,0 0-8 15,0 0 12-15,0 0-4 0,13 11 3 0,-9-9 0 16,-2 3 6-16,2-1-7 0,-3 1-8 16,2-1 5-16,-2 3 9 0,1 1-6 0,0-2-7 15,3 10 26-15,-4-2-7 0,3-3-12 0,-1-2-2 16,-3 0 16-16,2-1 5 0,-1-3-13 15,-1 2-1-15,2-1-12 0,0-2-39 0,1 2 6 16,-3-3-82-16,0-1-36 0,1 1-40 16,-1-3-64-16,0 0 23 0,0 0-246 0,0 0 36 15,0 0 35-15,8 6-17 0,-6-6 29 0,0-2 25 16,3 1 57-16,-4 0 17 0,3-1 13 16</inkml:trace>
  <inkml:trace contextRef="#ctx0" brushRef="#br0" timeOffset="195478.37">13629 16387 843 0,'2'-2'259'0,"-1"1"-11"16,1-1-23-16,0 0-14 0,-1 0-16 15,0 1-9-15,1 1-25 0,-1-3 1 0,0 3-3 16,-1-1-17-16,2-2-10 0,-1 3 7 16,-1-1-13-16,0 1-19 0,0-2-7 0,0 2-7 15,1-3 7-15,-1 3-10 0,-1-1 16 16,1 1-9-16,1 0-24 0,-2 0 10 0,1-1-28 16,-5 1 9-16,3 0-28 0,-2 0-5 15,1 0 11-15,-5 0-11 0,3-2 12 0,0 2-20 16,-2 0 5-16,0-1-4 0,-14 0-20 0,7 1 0 15,1-2 8-15,2 2 17 0,11 0 4 0,-15 0-28 16,0 0 0-16,3 0-43 0,0 0-1 16,3 0-41-16,2 0-24 0,7 0-11 0,-12 0-26 15,6 0-36-15,6 0-37 0,-10 0 20 0,10 0-180 16,-6 0 31-16,6 0 26 0,0 0-68 16,0 0 8-16,0 0 44 0,-12-4 19 0,15 3 14 15,-1 2 19-15</inkml:trace>
  <inkml:trace contextRef="#ctx0" brushRef="#br0" timeOffset="195804.34">13617 16522 574 0,'0'2'338'16,"0"0"-28"-16,0-1-37 0,0 0-12 16,-2 1-7-16,0-2-27 0,1 1-11 0,-3 1-22 15,1-2-22-15,2 1 15 0,-7-1-21 0,3 1-14 16,0 2-32-16,0-3 10 0,0 0-22 0,-2 0-9 16,7 0-19-16,-7 0-7 0,-2 0-110 15,-3 0-72-15,-6 0-59 0,-16-10 16 0,21 8 12 16,-4-1 15-16,3-1 11 0,-2 1 9 15,-3-2-323-15,6 3 29 0,-6-1 26 0,8 3 43 16,-3 0 24-16,-4 0 16 0,-17 16 12 16</inkml:trace>
  <inkml:trace contextRef="#ctx0" brushRef="#br0" timeOffset="197819.23">14143 16103 638 0,'0'0'217'16,"0"-15"-14"-16,0 15-22 0,0 0 0 16,0 0-2-16,-14 0-4 0,14 0-12 0,0 0-23 15,-21-28-5-15,17 27-5 0,2 1-13 0,0-2-5 16,2 2 11-16,-1-1 2 0,-1 0-12 15,1-1-21-15,1 2-17 0,-3-1 0 0,3 1 48 16,0 0-29-16,-1 0-18 0,2-2 14 0,-1 2 4 16,3 2-11-16,0-1 6 0,-2 1 11 15,3-4-9-15,1 2-18 0,-1 2 6 0,2-2-15 16,2 1 7-16,-3 0-18 0,3 2 7 0,-8-3-2 16,24 4-23-16,-7-1 32 0,-3 0-21 0,-4-2-5 15,-1 1-11-15,0-2-2 0,-2 1 9 16,0-1-12-16,-2 0 15 0,2 0-36 15,-1 1 10-15,0-1 13 0,-6 0-23 0,0 0 23 16,6 0-28-16,2 0 12 0,-8 0-10 0,9 0 6 16,-1 0 7-16,-8 0-7 0,7 0 1 0,-7 0-14 15,0 0-4-15,8 0 23 0,-8 0-7 16,6 0 0-16,-6 0 10 0,0 0-21 0,13 11 22 16,-10-11-9-16,-3 2 8 0,1 1 26 15,-1 0-19-15,-1 0 13 0,0 3-6 0,-2-2-3 16,-1 2-9-16,-2 9 8 0,-2 0-5 0,-2 2 1 15,0 0-11-15,-1 1 8 0,-1 1-15 16,0 3 6-16,-3 1 7 0,2-4 1 0,-1 1-5 16,1 0-2-16,1-2-13 0,1 2 11 0,1-2-5 15,-1 2 1-15,1-7-3 0,5 3-3 16,-2-4-1-16,1-2 11 0,3-3 2 0,0 0-9 16,2-3 15-16,-2 1-23 0,1-3-6 0,2 1-26 15,-3-2-34-15,2 2 5 0,1 0-58 16,0-3-40-16,0 0-45 0,0 0-4 0,0 0-30 15,0 0 21-15,4 0-173 0,-3 1 32 16,0-2 30-16,1 0-92 0,-1-1 6 0,-1 1 28 16,0-2 24-16,0 1 48 0,0 0 15 0,4-1-44 15</inkml:trace>
  <inkml:trace contextRef="#ctx0" brushRef="#br0" timeOffset="198076.22">14108 16345 242 0,'-3'-4'335'0,"2"-2"-51"0,-1 2-31 0,1 0-27 16,0 1 14-16,1-1-28 0,-1 1-38 15,1 0 13-15,0 1-39 0,0 1-2 0,-2-1-8 16,4 0-12-16,0 1-18 0,1 2 27 16,2-1 11-16,-1 0-10 0,1 2-43 0,2 0-12 15,-1-1-7-15,4-1 1 0,13 6-20 16,-12-2 30-16,-1-2-51 0,6 4 5 0,-2-5 29 15,0 3-62-15,-4-3-25 0,-10-1-14 16,12 0-49-16,-2 0-40 0,-1 0-61 0,-1 0 16 16,-2 0-171-16,0 0-86 0,-6 0 30 0,19-11 56 15,-12 9 21-15,8-3 24 0,-3 0 15 16,-2 4 13-16</inkml:trace>
  <inkml:trace contextRef="#ctx0" brushRef="#br0" timeOffset="198379.2">14473 16109 584 0,'0'-5'309'0,"2"3"-61"0,-2-3-29 0,2 3-23 16,-2 1-15-16,0-1-1 0,0 4-4 0,0-1-8 15,0 0-29-15,-1 2 30 0,0 1-38 16,1 0 39-16,-3 3-45 0,3 0 3 15,-4 11 2-15,1 2-18 0,0-5-2 0,-1 9-10 16,1-6-11-16,0 1 0 0,1 0-11 16,0 1-27-16,0-6 9 0,-1 4-7 0,-1-2 0 15,2-4-8-15,1 0-2 0,1 1-6 0,-1-5-91 16,1-1-28-16,-1 0-17 0,-1-1-27 0,1-2-35 16,1 0-19-16,0-4 16 0,0 0-160 15,0 0-85-15,0 0 11 0,13 9 27 0,-9-9 25 16,0 0 14-16,1 1 18 0,1-2-38 15</inkml:trace>
  <inkml:trace contextRef="#ctx0" brushRef="#br0" timeOffset="198846.17">14660 16230 360 0,'0'-5'325'0,"0"1"-17"15,0 2-45-15,0-3-7 0,0 3-14 0,0-3-22 16,0 1-22-16,-3 3-30 0,2-2 36 0,-2 3-45 16,2 0-1-16,-3 0-17 0,2 2-16 15,-3-1-13-15,1 2-11 0,0 0-12 0,-2 1 23 16,-3 8-12-16,-1 0 7 0,4 0-9 0,0 5-4 16,2-2-11-16,2-1-8 0,-1-3-7 15,3-11-24-15,0 11 25 0,0-2-29 0,0 4 11 16,18 15-26-16,-8-17-2 0,0 1-1 15,-1-5-7-15,0-1 17 0,4 2-20 0,-1-5 31 16,-1 0-35-16,-2-3-1 0,-3 1 0 0,-6-1 9 16,7 0-18-16,-7 0 16 0,10 0 5 15,-4 0-28-15,5-12 6 0,-7 9 7 0,-2 0-2 16,-1-2 1-16,2 0-2 0,-2 1 0 16,-1-3 0-16,0 2-9 0,-1-2 5 0,1 7 3 15,0-10 1-15,-14-15 0 0,6 11-1 0,3 0 1 16,-1-1 17-16,1 4-3 0,1 3-3 15,1-1-3-15,-2 3-9 0,4 0 0 0,-2 1-2 16,3 2-30-16,-1-2 2 0,0 1-53 0,1 2-32 16,0 2-22-16,0 0-26 0,0 0-12 15,0 0-16-15,0 0 18 0,11-12-113 0,-8 11-84 16,1 1-50-16,-1 1 31 0,1-1 25 0,0 2 24 16,1-1 25-16,-1 0 7 0,1 1 18 15</inkml:trace>
  <inkml:trace contextRef="#ctx0" brushRef="#br0" timeOffset="199101.16">14839 16269 287 0,'1'1'316'16,"3"-1"-26"-16,-1 1-24 0,-1-1 18 0,-2 1-52 16,3 1 6-16,-2 0-22 0,0-1 19 15,1 2-37-15,0-2-20 0,-1 2-6 0,2 0-24 16,-2-1-16-16,2 3-14 0,-2-3-13 15,0 1-10-15,2 0 0 0,-2 1-10 0,0-1-10 16,2 1-6-16,0-3-7 0,-1 2-39 16,-2 2 6-16,1-4-55 0,1 1-15 0,-1 1-41 15,-1-1-67-15,0-1-26 0,4-1 16 16,-2 0-187-16,-2 2-80 0,0-2 17 0,0 0 22 16,0 0 44-16,0 0 23 0,0 0 16 15,12-11 14-15</inkml:trace>
  <inkml:trace contextRef="#ctx0" brushRef="#br0" timeOffset="199747.12">14968 16173 582 0,'0'-6'327'0,"3"2"-28"0,-2 0-18 15,-2-2-44-15,2 2-27 0,0 1 12 0,-1 0-23 16,0-1-12-16,1 3-19 0,1-2-28 15,-1 3 17-15,-1-1-17 0,1 1 18 0,-1 1-29 16,2 1 15-16,-2 0-28 0,0 2 2 16,1-1-20-16,-1 1 12 0,1 2-13 0,-1-1-24 15,4 2 8-15,-3 1 1 0,-1-1-10 0,5 11-7 16,-2 0-25-16,2-3-5 0,-4-2 17 16,2-4-6-16,1 0-11 0,0-3 8 0,-1 0-13 15,-2-1 1-15,1 0 8 0,0-3-11 0,2 1-5 16,-2 0-11-16,0-2-52 0,1-1 5 15,2 2-36-15,-1-1-12 0,2-1-4 0,-6 0-39 16,0 0-17-16,6 0 9 0,-6 0-20 0,8 0 2 16,4-14-37-16,-6 10 27 0,-2 0-19 0,1 1 17 15,-4-1-8-15,0 0-47 0,2-1 5 16,-3 2 18-16,1-3-10 0,1 1 7 0,-2-1-14 16,1 0 38-16,-1 2 2 0,0-2 42 0,0 1 74 15,1-1 65-15,-1 6-1 0,0 0 47 16,0-8 37-16,0 1-7 0,0 7 2 0,0-9 10 15,0 9 9-15,0-9 18 0,0 9-12 16,0-10 31-16,0 4-18 0,0 6 23 0,0-9 1 16,0 9-15-16,0-7-6 0,10-3-10 0,-10 9-5 15,0 0-27-15,2-2-4 0,-1 1 6 16,-1 2 7-16,0 2 13 0,0-1-12 0,0 1-9 16,0 2 37-16,0 0-12 0,-1 0-6 15,-1 0 6-15,-4 13-18 0,5-3 6 0,-3 4 1 16,3-3-7-16,-2-2-23 0,3-1 6 0,0-2 3 15,0-10-17-15,0 9 3 0,0 0-7 0,0 1-10 16,0-2-2-16,0 0 3 0,0 2-1 16,0-2-7-16,0 0-21 0,0 0-26 0,0 0-44 15,0 0 5-15,0-1-76 0,0 2-35 16,0-2-23-16,0 0-21 0,0-1-43 0,0 1 23 16,0 0-186-16,0-7-74 0,0 9 38 0,0-9 41 15,0 10 28-15,0-10 23 0,0 8 31 16,0-8 15-16,0 0 11 0</inkml:trace>
  <inkml:trace contextRef="#ctx0" brushRef="#br0" timeOffset="200114.1">15266 16032 819 0,'1'-4'258'0,"0"1"-23"0,2 2-28 16,-2-1-29-16,2 2-15 0,-2-1 20 15,3 2-8-15,-3 1-6 0,2 1-33 0,-1 0 14 16,1 2-5-16,3 10-24 0,1 2 20 0,-2 1-24 16,-1 1-10-16,-2 1-3 0,0-3-9 0,-1 7-11 15,0 1-17-15,0-1 11 0,-1-14-10 16,0 7 25-16,0 2 0 0,0 2 4 15,-10 21-12-15,6-20-11 0,-2-1-14 0,-2-2-15 16,-1 1 16-16,0-1-16 0,-1 1-11 0,-3-4-5 16,-5 1-21-16,8 1 0 0,-3-5-53 15,-2 2-60-15,-2-5-42 0,1 1-35 0,-2-3-32 16,-1 2 20-16,0-3-244 0,1-1-10 0,0 3 12 16,-3-5 28-16,-2-2 26 0,-5 5 52 15,0-7 18-15,-1 2 12 0</inkml:trace>
  <inkml:trace contextRef="#ctx0" brushRef="#br0" timeOffset="200633.07">14201 16071 744 0,'0'-4'263'0,"0"0"-25"16,0 1-31-16,0 0 1 0,0 1-38 0,0-1-14 16,-3 1-7-16,1 1-17 0,-1 0-23 15,-1-1-1-15,2 1-9 0,-4 1 10 0,0 0-6 16,0 1-29-16,0-2 2 0,-2 2 3 16,-1-1-4-16,-1 0-3 0,-13 11-3 0,9-5-4 15,0 2 6-15,2-2-14 0,0 2 2 0,0 3 9 16,2 3 15-16,-2 0-18 0,3 7 11 0,4-1-11 15,-4 0-19-15,-1 2 6 0,2 3-6 16,0 3-4-16,2 3-5 0,0 0-3 16,-1-4-4-16,1 2 4 0,1 0-3 0,3-1-29 15,0 1-18-15,-1-4-12 0,1 1-40 0,2-14-11 16,0 5-23-16,0 1-22 0,15 19-41 16,-3-20 15-16,-2-5-171 0,3 3-140 0,2-6 55 15,4 2 27-15,2-1 40 0,-2 0 26 0,-1-3-1 16,2 0 14-16,3-1-1 0</inkml:trace>
  <inkml:trace contextRef="#ctx0" brushRef="#br0" timeOffset="201469.02">15437 16070 541 0,'-4'-3'291'0,"2"-1"-38"0,-1 1-22 16,3 0-19-16,-1 1-21 0,0 0-9 0,-2 1-22 16,3-2-13-16,0 2-13 0,0-2-7 15,3 1-25-15,-1 0 4 0,2 0-28 0,1 1-10 16,-1-2 14-16,2 3-16 0,-1-2-2 0,1 2 0 16,0 0-21-16,-1 2-10 0,-5-2-9 15,0 0 2-15,10 0 8 0,-3 0 21 0,6 10 20 16,-11-6-43-16,4-1 9 0,-3 1 26 15,-2 1-22-15,2 1 18 0,-3 1-24 0,0-2 19 16,0 2 10-16,0 2-6 0,-11 10 4 16,8-6 7-16,-5 2 29 0,-1 0-5 0,4-2-4 15,-1 2-6-15,1-4-19 0,2 0 15 16,-1-4 2-16,3-1-26 0,0-1 18 0,-1 0-20 16,2-1-3-16,-1 0 6 0,1 0-16 0,0-4-2 15,0 0 5-15,0 0-14 0,0 0-8 0,12 12 5 16,-7-10-38-16,2 0-12 0,-3-2-20 0,4 0-19 15,12 0 6-15,-11 0-100 0,3 0-31 16,-1 0-77-16,3 0 25 0,13-11-228 0,-18 7-16 16,1 3 52-16,-6 0 32 0,-4 1 29 15,0 0 17-15,8 0 17 0,-8 0 19 0,6 0-11 16,4 12 59-16</inkml:trace>
  <inkml:trace contextRef="#ctx0" brushRef="#br0" timeOffset="202016.9799">15542 16646 421 0,'-9'0'323'0,"3"3"-35"16,-1-1-19-16,-10 1-25 0,10-3-22 0,-3 0-2 16,-3 0-25-16,3 0-10 0,-4 0-5 15,-3 0-27-15,-19 3 22 0,27-3-20 0,-10 0 2 16,0 0-9-16,-3 0-15 0,-3 0-14 0,-2 0-9 16,0 0 7-16,-1 0-6 0,-31-12-14 15,28 12-6-15,-2-1-1 0,1 0-23 0,0 1 20 16,14 0-1-16,-7 0-4 0,-6 0-2 15,0 0 2-15,-2 0-10 0,-3 0-6 0,1 0 0 16,-2 0 1-16,-34 13-7 0,37-8-4 16,-1-1-7-16,-1 0 2 0,2-1-10 0,1 1 6 15,-2-1-27-15,2-2 14 0,0 3-1 16,-2-3 0-16,0 1 4 0,3-2-5 0,-2 1 1 16,20-1-10-16,-9 0-12 0,0 0 8 0,-1 0 8 15,-3 0-11-15,0 0-6 0,0 0-6 16,0 0 9-16,1 0-1 0,-2 0-1 0,0 0-2 15,0 0 0-15,-1 0-7 0,-30 4 11 0,30-1-14 16,-3-1 8-16,15-2-3 0,-6 0 0 16,-4 0-5-16,-1 0-11 0,-28 11 10 0,42-11-10 15,-9 0-7-15,-1 0-12 0,-31 10 1 0,28-8-31 16,-5 1-13-16,4 4 7 0,3-4-99 16,-4 1-16-16,1-3-37 0,-2 2-44 0,6-1 26 15,-3 2-198-15,9-4-61 0,-3 1 56 0,4 2 12 16,4-3 37-16,4 1 27 0,2-1 24 0,3 2 0 15,4-2 39-15,0 0 24 0</inkml:trace>
  <inkml:trace contextRef="#ctx0" brushRef="#br0" timeOffset="203070.9199">13933 17033 224 0,'-2'0'259'0,"2"0"-18"16,-1 0-14-16,1 1-21 0,-4 1-42 0,3-2 10 15,1 0-21-15,-3 0 14 0,3 0-4 16,0 0-28-16,-1 0 5 0,1 1-8 0,0-1-17 16,0 0 3-16,0 0 28 0,0 0-18 15,0 0-22-15,0 0 2 0,0 0-5 0,0 0 2 16,0 0-21-16,0 0 15 0,0 0 0 0,0 0-10 15,0 0-9-15,0 0-18 0,0 0-7 16,0 0-5-16,0 0-14 0,0 0 14 16,0 0-4-16,22-15-5 0,-17 12-10 0,0 0-3 15,11-3-16-15,-5 1 13 0,3 1-6 0,0 0 1 16,-5 0 1-16,0 2-1 0,1-1 16 0,-1 2-10 16,-1-2-3-16,-3 2-3 0,2 0-2 0,0-1 18 15,-2 2-22-15,4-2 0 0,-4 2-1 16,-5 0-2-16,8 0-1 0,-8 0 11 0,9 0-11 15,-4 0 14-15,-5 0-1 0,10 0-4 16,-2 0-12-16,-8 0-9 0,7 0 38 0,-7 0-24 16,7 0 23-16,3 12 1 0,-6-8 5 15,-3 0 3-15,-1 0 2 0,0 2 5 0,0-1 3 16,-3 1 5-16,1-1 6 0,0 1-20 0,-4 10 2 16,-1-3 4-16,-1 0 9 0,-1-1-18 15,-1 1 6-15,1 0-3 0,2-5 4 0,-3 4-1 16,0-1 0-16,3 3-12 0,-2-7 1 0,3-1-14 15,0 1 9-15,2-2-11 0,0 0 8 16,2 0 2-16,-1-1-1 0,-1 0-8 0,1 1-3 16,0-3-5-16,3 3 8 0,0-1-18 0,-3 0 10 15,2 0-8-15,1-1 7 0,0 1 0 16,0-4 5-16,0 0-8 0,0 0-12 0,0 0 5 16,14 14 4-16,-10-12 4 0,2 2-13 0,9 1 0 15,-4-1-11-15,-2-1-37 0,1-2-43 16,-1 0 10-16,9 3-141 0,-18-4-57 0,11 0-54 15,-2 0 31-15,2 0-246 0,3 0 40 16,15-13 38-16,-16 10 35 0,5-1 32 0,-2 1-10 16,3-1 25-16,2 0 44 0,-1-2 38 0,1 3 17 15</inkml:trace>
  <inkml:trace contextRef="#ctx0" brushRef="#br0" timeOffset="203715.87">14653 16913 242 0,'2'-1'223'0,"-1"-3"7"0,0 2-13 15,1 0-12-15,-1 0-3 0,-1 1-24 16,1-2-2-16,0 1 2 0,-1 1 11 0,2 0-24 16,-1 0-15-16,-2-1-3 0,1 1-17 15,0 0 16-15,1-1-22 0,-1 2-13 16,0-2-11-16,0 2-10 0,-3 2 22 0,1-4-10 15,1 4 13-15,-2 0 0 0,0-1 0 0,2 0 7 16,-4 2-9-16,0 1 1 0,0-1-12 16,-5 11-4-16,-2-3 13 0,1 3 3 0,-1 1-11 15,-1 0 4-15,6 2-9 0,-2 0-11 16,1 1 4-16,1 0-15 0,1 1 3 0,1 1-10 16,3-1-5-16,-2-1-6 0,1-2-4 0,3 4-17 15,0-11 4-15,0 5-9 0,0-2 2 16,0 5-11-16,10 19 4 0,-4-22-11 0,0 1-25 15,4-3 0-15,-1 1-26 0,0-3-40 16,5 0 8-16,-4-2-110 16,2-4-41-16,-2-3-51 0,-10-1 22 0,9 0-279 0,0 0 40 0,-1 0 37 15,-2 0 33-15,16-13 32 0,-8 6 12 16,-3 0 23-16,0 1 58 0,-5-1 24 0,0 1-47 16,3-6 30-16</inkml:trace>
  <inkml:trace contextRef="#ctx0" brushRef="#br0" timeOffset="205437.51">14788 17034 385 0,'0'0'273'0,"0"0"-47"0,0 0-33 16,0 0-23-16,0-14-14 0,0 14 1 15,0 0-18-15,0 0-26 0,0 0-1 0,0 0-9 16,0 0-5-16,0 0-14 0,0 0 12 16,0 0-7-16,0 0 4 0,0 0 1 0,0 0 17 15,0 0-6-15,0 0-31 0,0 0-6 0,0 0 17 16,6-16-13-16,2 16 0 0,-2 1-2 15,4-1-19-15,3 0-17 0,-3 0 1 0,2 0 22 16,-2 0-24-16,0 0 2 0,-1 0 13 16,0 0-31-16,0 0 3 0,0 0-1 0,-2 0 10 15,1 0-31-15,0 0 14 0,-3 0 17 0,-5 0 2 16,8 0-8-16,1 0-17 0,-9 0 6 0,8 0-13 16,-8 0 14-16,6 0 3 0,-6 0 4 0,0 0 5 15,6 0 8-15,-6 0-10 0,0 0-1 16,11 7-7-16,-11-1 6 0,-3-2-1 15,2 3-14-15,0 0 23 0,-2-1-1 0,3 4-5 16,-9 18-1-16,5-8-2 0,3-1 13 0,-3 1-6 16,0-1 7-16,-1-1-4 0,0-1-3 15,3 1-11-15,-5-2-2 0,6-2 15 0,-2 1-3 16,2-4-3-16,0-3-2 0,-1 2-29 16,1-2 1-16,0-1 23 0,1 1 9 0,0 0-4 15,-3 9-1-15,3-5-12 0,-3-2-1 0,3 2-1 16,-2-3-65-16,2-2-37 0,-1-1-29 0,0-2-22 15,-1 0-22-15,1 0-44 0,1 0 20 0,-1-1-230 16,1-3-23-16,0 0 45 0,0 0 34 16,0 0-4-16,2 1 53 0,0-1 33 0,-2-2-10 15</inkml:trace>
  <inkml:trace contextRef="#ctx0" brushRef="#br0" timeOffset="205730.49">14845 17208 573 0,'-1'-3'262'0,"1"2"-33"0,0 1-7 16,0 0-23-16,0-1-24 0,0 1 6 0,0 1-35 15,0-1 16-15,1 0-20 0,3 1-7 0,-3 1 8 16,2-1-38-16,2 1-11 0,0 0-8 15,0 0-14-15,0 0 11 0,2 1-23 0,8 4-12 16,1-3-2-16,-4-1-2 0,-2 0 11 16,1 0-45-16,-1-2-15 0,-2 0-21 0,-1-1-31 15,1 0-41-15,-8 0-56 0,15 0 14 0,1 0-72 16,2 0-93-16,16-12 25 0,-15 9 20 16,3-1-75-16,-3 1 24 0,0-1 15 0,-3-3-17 15</inkml:trace>
  <inkml:trace contextRef="#ctx0" brushRef="#br0" timeOffset="206164.46">15276 17112 490 0,'1'-2'306'0,"1"0"-44"0,0-1-20 16,-2 2-14-16,0-2-11 0,2 2-22 15,0-1-26-15,-2 1 33 0,0-1-51 0,1 0-4 16,1 1-31-16,-2 1 4 0,0 0 13 0,0-2-28 16,0 2-13-16,-3 2-25 0,3-2 6 0,-1 2-8 15,0-1 38-15,-1 2-14 0,2 2-12 16,-2-2 1-16,2 3-31 0,-2-2 14 0,1 3-9 15,4-1-5-15,-2 2 8 0,0-1-6 16,-1-7-4-16,0 14-5 0,9 14-4 0,-4-17-4 16,-2-3-3-16,1 1-3 0,2 4-17 15,1-4-1-15,-1-2 28 0,-1-3-14 0,1 1-1 16,-2 0-4-16,3-4 8 0,-2-1-3 16,1 0-29-16,-1 0-22 0,3 0-3 0,-8 0-33 15,9 0-11-15,11-13-52 0,-11 8-32 0,-4-1-30 16,3 4 17-16,-3-3-166 0,-1 1-84 15,-3 0 3-15,2 1 35 0,-2-2 24 0,0 2 26 16,1 0 19-16,-2 1 13 0,1-3-4 16</inkml:trace>
  <inkml:trace contextRef="#ctx0" brushRef="#br0" timeOffset="206492.44">15456 17100 272 0,'0'-5'279'0,"0"2"-51"15,0-2 4-15,0 1-37 0,0 1 5 0,0 0-24 16,-1 1-15-16,0-1 3 0,1 1 8 0,-3 1-33 16,3 1 3-16,-1 1-18 0,0-1 17 15,-1 3-3-15,1 0-22 0,-1 0 6 0,2 1-12 16,-3 1 6-16,3 1-27 0,-1 14 17 16,0-6-11-16,-1-2 9 0,2 0 21 0,0 10-36 15,0-6-4-15,-2 2-10 0,2-10-6 16,0 3-7-16,0 6 7 0,0-2-3 0,0 4-40 15,0-3 29-15,0-1-12 0,0-2-16 0,0-1-14 16,0-2 14-16,0 0 9 0,0-3-26 16,0-7 0-16,0 10-65 0,0-3-51 0,0-7-28 15,0 7-55-15,0-7-42 0,0 0 20 0,6 6-197 16,4 4-36-16,-6-10 33 0,-1 0 26 0,2 0 26 16,-3 0 24-16,2 0 29 0,-1-1 12 15,-1-1 4-15</inkml:trace>
  <inkml:trace contextRef="#ctx0" brushRef="#br0" timeOffset="206896.4199">15556 17031 491 0,'0'-3'245'0,"0"3"-25"16,0-2-35-16,3 4-17 0,-1-1-8 0,0-1-22 15,0 4 10-15,4-1-14 0,3 8-8 16,0-3-8-16,-2 5-6 0,2 1 7 15,2-1-13-15,-2 4 17 0,0-1-29 0,-1 0 38 16,1 1-36-16,-3 1 1 0,2 1 1 0,1-2-4 16,-7 2 36-16,1 1-52 0,-3-11-3 15,0 6 5-15,0 1-12 0,0 2-15 0,-12 21 0 16,2-19-13-16,0-2 3 0,-2 0 20 0,-2 0-30 16,0-1-38-16,-2-4-32 0,0 3-31 15,-3-7-57-15,5 4-41 0,1-5 17 0,2 0-146 16,4 0-130-16,-1-3 32 0,2-1-15 15,6-4 25-15,0 0 67 0,0 0 17 0,-9 0 2 16</inkml:trace>
  <inkml:trace contextRef="#ctx0" brushRef="#br0" timeOffset="207467.4199">15676 16763 486 0,'2'-2'218'0,"-2"-1"-6"0,0 1-19 0,1 1-3 15,-4-2-20-15,3 0-18 0,0 1-3 16,-1 0 8-16,0 0-26 0,-1 0 8 0,0-1-13 16,-1 2-10-16,1 1-27 0,-6-1 17 15,4-1-35-15,-3-1-4 0,0 2 5 0,-3 1-18 16,-17-7-13-16,8 4 12 0,0 2 7 0,0-3-10 15,7 4-22-15,-1 0-2 0,-3 0-10 0,-2 0-12 16,-19-12-31-16,16 7-21 0,2 2-21 16,-1-1-36-16,4 4 11 0,3 0-79 0,2 0-37 15,-2 0-86-15,-6 0-46 0,2 0-24 16,1 0 42-16,3 0 15 0,-1 0 8 0</inkml:trace>
  <inkml:trace contextRef="#ctx0" brushRef="#br0" timeOffset="208287.3899">16152 16635 764 0,'0'0'228'15,"0"0"-11"-15,0 0-33 0,0 0-7 0,0 0-9 16,0 0-10-16,0 0 15 0,0 0-31 0,0 0-15 15,0 0 4-15,-9-2 17 0,3 3-26 0,0 0-16 16,0 1 27-16,-2-2-14 0,-10 2 11 16,2 2-34-16,0-2-9 0,0-1-18 0,7-1 15 15,-5 0-26-15,1 0 5 0,-1 0 11 0,1 0-46 16,2 0 9-16,-1 0 6 0,3 0-9 16,2 0-9-16,0 0-4 0,-2 0-5 0,9 0 12 15,-15 9-49-15,11-8-52 0,4-1-22 0,0 0-50 16,0 0-3-16,0 0 13 0,0 0-150 15,0 0-80-15,-9 0-47 0,15 1 31 0,-6-1 23 16,4 2 26-16,-1 0 44 0,-1 0 12 0,2 1-86 16</inkml:trace>
  <inkml:trace contextRef="#ctx0" brushRef="#br0" timeOffset="208589.41">16066 16831 411 0,'0'2'313'0,"1"-1"-21"0,-1 1-7 16,0-1-38-16,-2 0 19 0,1 1-47 0,2-1 26 15,-1 1-33-15,-1-1-20 0,1 0-5 16,-5 1-21-16,2-1 4 0,-1-1-19 15,0 0-17-15,0 1-32 0,-1 1 16 0,0 0-12 16,-2-2-41-16,0 0-28 0,1 0-78 0,6 0-67 16,-11 0-64-16,-4 0 16 0,-15-12 15 15,14 9 13-15,0-1-312 0,5 1 52 0,1 2 37 16,4 0 1-16,-3 1 25 0,9 0 20 0,0 0 14 16,-13 0 18-16</inkml:trace>
  <inkml:trace contextRef="#ctx0" brushRef="#br0" timeOffset="-208842.3799">16317 16527 234 0,'0'0'269'16,"-14"0"-53"-16,14 0-14 0,0 0-8 0,0 0-27 15,0 0-11-15,0 0-4 0,0 0-22 0,0 0 2 16,0 0-13-16,0 0 6 0,0 0-17 15,0 0 3-15,0-14 7 0,0 14-11 0,0 0-20 16,0 0-13-16,0 0 11 0,0 0-6 0,0 0 0 16,0 0-2-16,0 0-16 0,0 0 17 15,0 0-31-15,0 0-12 0,0 0 22 0,0 0-1 16,0 0-20-16,0 0 8 0,0 0-5 16,0 0-28-16,0 0 31 0,0 0 2 0,0 0-9 15,0 0-17-15,0 0-14 0,0 0 39 0,0 0-8 16,0 0-12-16,0 0-10 0,0 0-2 0,0 0 5 15,0 0 6-15,-1 0-9 0,3 3 2 16,3 1 14-16,-1 0-23 0,1 0 24 0,5 8 4 16,-3-4-15-16,-1 0 10 0,0-2 3 15,0 1-18-15,-3-3 25 0,1 0-16 0,-1 0-24 16,1-1 12-16,-1 1-2 0,0-1-3 0,0 1 15 16,-2-1-12-16,1 0-16 0,-2 1 16 15,3-3 17-15,-2 2 1 0,1 2-36 0,-2-2 24 16,0-3-1-16,0 0-2 0,0 0 3 15,0 8-3-15,-15 1 44 0,9-5-15 0,-4 4-3 16,-2 0-14-16,1-1-1 0,2-3 0 0,2-3-4 16,1 3-2-16,0-2 7 0,2-1-10 0,1 0 11 15,0 1 11-15,1 1 9 0,-2-2-16 16,3 0-4-16,-1 1-1 0,2-1 11 0,-3-1-34 16,0 1 9-16,3-1 12 0,0 0-30 15,0 0 20-15,0 0 0 0,-1 5-12 0,1-4 0 16,1-1 11-16,1 3-14 0,2 0 15 0,-3-2 1 15,1 0-15-15,1 2 2 0,1 0-11 0,-2 1 5 16,4 0 21-16,-3 1-29 0,4-3 15 16,3 8-7-16,0-1 4 0,-1-1 8 0,0 6-2 15,-3-9 8-15,2 2 7 0,-2-1-11 16,0-1-11-16,-4 1 0 0,1-2 0 0,1 0 14 16,-2 0-11-16,-1 1 11 0,2-1-25 0,-2 1 27 15,1 1-13-15,-2-6-1 0,0 0 8 0,0 7 8 16,0 0-7-16,0 0-8 0,0-7-5 15,-18 26 24-15,12-17-10 0,-4 2-3 0,3-2-5 16,-2-3-9-16,-3 2 16 0,2-2-5 16,2-4 11-16,-2 4 3 0,2-3-14 0,3-1 0 15,-2 0-13-15,1 0 3 0,0-2-59 0,2 1-16 16,4-1-23-16,0 0-39 0,-10 0-57 16,4 0-58-16,6 0 22 0,-11 0-206 0,5 0-22 15,-6-14 37-15,10 11 29 0,-2 0 28 16,0 0 28-16,3-1 24 0,0 1 16 0,0-1 10 15</inkml:trace>
  <inkml:trace contextRef="#ctx0" brushRef="#br0" timeOffset="-208279.41">16345 16524 367 0,'-1'0'260'0,"1"0"-56"16,0-1-9-16,0 1-5 0,0 0-33 16,-3-1 9-16,3 1-24 0,0-2 9 0,-1 1-10 15,-2 1 1-15,6-2-21 0,-6 1-13 0,3 1 10 16,0-1-22-16,-1 1-3 0,0-2 0 16,0-1 17-16,1 2-14 0,-4-2-25 0,2 3 10 15,0-2 10-15,1 2-31 0,-2-4-9 16,0 3-1-16,-1 0 11 0,2 0-22 0,-2-2-6 15,-1 1-10-15,1 2-3 0,0-1 5 0,1-1-1 16,-1 1-2-16,0 1 11 0,1 0-23 16,-1-1-40-16,-1 1-22 0,3 0-58 0,-1 0-37 15,-1-1 13-15,3 1-286 0,1 0 31 16,0 0 29-16,0 0 23 0,0 0 23 0,0 0 26 16,0 0-8-16,0 0 18 0</inkml:trace>
  <inkml:trace contextRef="#ctx0" brushRef="#br0" timeOffset="-206261.53">16598 16708 310 0,'0'0'186'0,"0"0"-53"0,0-14 0 0,0 14 10 16,0 0 0-16,0 0-43 0,0 0 20 0,0 0 2 15,0 0-4-15,0 0 0 0,0 0-8 16,0 0-22-16,0 0 5 0,0 0-1 0,0 0-1 15,0 0 4-15,0 0-13 0,0 0 8 0,0 0-10 16,0 0 0-16,0 0 1 0,0 0-19 0,-28-21-10 16,27 21 2-16,-1 0-13 0,0 1 24 15,-1 4-16-15,1-3 21 0,0 0 4 0,0 0-22 16,0 1-9-16,-2 0 5 0,4 1 18 16,-3-1-1-16,2 2-21 0,-2 0 29 0,2 2-34 15,0-2 15-15,1 2 25 0,0-1-26 0,0-1-4 16,0 4-2-16,0-2-5 0,0-7-14 15,0 0 14-15,0 9 9 0,0-2-6 0,0-7-4 16,0 10-21-16,10 4 1 0,-7-8 28 0,8 3-9 16,-5-2-9-16,-1-1-2 0,1-5-3 15,1 3 1-15,-1-1 2 0,1 0-13 0,-4-2 28 16,3 1-28-16,-1-1-1 0,-1 0 20 0,0-1-17 16,-1 2-5-16,3-2-2 0,-3 1-1 15,0-1-12-15,1 0 0 0,-4 0 10 0,0 0 12 16,0 0-12-16,9 0 8 0,-9 0-17 0,5 0-1 15,-5 0-49-15,8 0-38 0,-8 0-8 16,6 0-25-16,5-12-28 0,-7 9-16 0,8-3-39 16,-4 0 18-16,-1 1-137 0,-2 1-92 15,0 0 31-15,1 1 28 0,-4-1 18 0,2 1 23 16,-3 1 21-16,3 0-15 0,-2 0 12 0</inkml:trace>
  <inkml:trace contextRef="#ctx0" brushRef="#br0" timeOffset="-205711.57">16776 16672 323 0,'-3'-3'311'0,"3"1"-28"0,-1 1-39 0,0-2-26 16,1 2-5-16,2 0-23 0,-4-1-8 0,2-1 15 15,0 2-24-15,0 0-1 0,-3-1-29 16,3 1-7-16,3 1-8 0,-3-2-4 0,1 1-24 16,-1-1 20-16,0 2-6 0,0 0-6 0,-1-1-10 15,1 1-11-15,-3 0-10 0,3 1 61 0,0 1-16 16,0-1-5-16,-1 2-4 0,0 0-20 15,-2 1 13-15,2 0-6 0,0 0 3 0,1 2-2 16,-4 0 6-16,-2 10-11 0,3 2-4 0,-5-1-15 16,3 2 1-16,2-2 7 0,-4 1-9 15,0 0 15-15,-1-4-18 0,4 4 10 0,-3 1-6 16,3-1 1-16,2-5-11 0,-1 4-7 0,1-3-4 16,-1 0-9-16,-1 4-3 0,2-6 3 15,-1 1 6-15,2-3-8 0,0-2-18 0,1-1 11 16,-2-2 0-16,1 3-6 0,1-3-8 0,-1 0-7 15,-1 1-2-15,2-1 18 0,0-5-23 16,0 0-2-16,0 0-6 0,0 9-14 0,0-9 0 16,0 7-25-16,0-7-17 0,0 0-11 15,0 7-44-15,0-7-16 0,0 0 11 0,0 0-91 16,0 7-69-16,0-7-27 0,0 0 28 0,0 0-215 16,0 9-25-16,3-9 21 0,0-2 38 0,2 0 25 15,-3 0 41-15,2-1 30 0,5-10 27 16,-1 7 0-16,0-3 14 0,2 2 7 15</inkml:trace>
  <inkml:trace contextRef="#ctx0" brushRef="#br0" timeOffset="-201838.8">17075 16902 318 0,'0'0'247'0,"0"0"-36"0,0 0-28 16,0-15-12-16,0 15-13 0,0 0-20 0,0 0 16 16,-9-23-29-16,9 19 11 0,0 2 0 0,0-1 10 15,0 2-24-15,0-2 7 0,0 1-23 16,0 1-9-16,0 1 6 0,-1-1-6 0,1-1 10 15,-2 0-22-15,1 2 12 0,-3-2-37 16,2 1-11-16,-3 2 18 0,1-4 10 0,-5 5-32 16,4-2 14-16,-2 1-11 0,0 1 23 0,7-2-26 15,-13 0-16-15,-15 8 40 0,14-5-27 16,5-2 5-16,0 2-22 0,1 1 3 0,2-1 21 16,-9 6-30-16,8-3-15 0,-2 5 17 15,3-2 13-15,2-1-11 0,-2-1-2 0,2 1-5 16,4 0-17-16,-3 1 21 0,-1 6 18 15,2-1-3-15,0-5-7 0,2 3-22 16,0-5 9-16,0 1-8 0,0-8 0 0,0 0-1 16,0 7-11-16,0-7 0 0,0 8 0 0,11 5 20 15,-6-10 9-15,-1 0-15 0,2-3 0 0,-1 1-1 16,0-2-10-16,-1 1 8 0,1-2 17 0,2 1-26 16,-1 1 22-16,9-12-29 0,-7 7 13 15,-2 1 1-15,1 0-1 0,-7-3 4 0,4 4-5 16,-1-3-10-16,-1 2-1 0,2 1 3 15,-2-1-2-15,1 2 2 0,-2-3 1 0,3 3 45 16,-3-3 14-16,0 3-1 0,-1 2-11 0,0 0-6 16,0 0-22-16,0 0 6 0,0-8 0 15,0 8 4-15,0-6-4 0,0 6-15 0,0-8 7 16,0 8-13-16,0 0-7 0,0-8 0 16,0 8-48-16,0-8-26 0,0 8-2 0,0 0-40 15,0-8-40-15,0 8-28 0,0 0-13 0,0-9 16 16,0 9-186-16,0 0-54 0,0-7 31 15,0 7 28-15,0 0 19 0,5-13 1 16,-2 11 18-16,1 0 46 0</inkml:trace>
  <inkml:trace contextRef="#ctx0" brushRef="#br0" timeOffset="-200984.8499">17255 16798 640 0,'3'-6'239'16,"-1"1"-5"-16,1-1-19 0,-1 1 3 0,0-1-7 16,-2 2-22-16,2-1-2 0,0-1-43 15,-2 2-6-15,1-2-12 0,0 0 40 0,-1 6-36 16,0 0 4-16,0-6-23 0,0 6-6 0,0-10-13 15,0 3 1-15,0 7 7 0,0-7-12 16,0 7-7-16,0-7-11 0,0 7 24 0,0 0-21 16,0-8-13-16,0 8 14 0,0-7-13 0,0 7-7 15,-9-11-30-15,8 9-2 0,-4 2 39 16,1-1-15-16,1 2 2 0,1-1-5 0,-3 3-4 16,2-1-31-16,-1 0 0 0,0 2-2 15,1 2 2-15,-6 10 0 0,0-5 0 0,5-2 31 16,-3 7-26-16,3-7-13 0,0 1 13 0,2-2-1 15,2 1-1-15,-1-1-8 0,1-1 13 16,0-7-8-16,0 0 1 0,0 9-4 16,0-1-9-16,0-8 23 0,0 8-14 0,13 6-14 0,-11-10 18 15,2 0-14-15,-1 0 11 0,1 0-10 16,-1 0 0-16,1-2-31 0,0-1 20 0,-1 1-5 16,4-1-6-16,-3-1 13 0,-4 0-22 0,0 0 15 15,7 0 2-15,-7 0 3 0,6 0-3 16,7-11 6-16,-8 10 4 0,-3-3 5 0,2-1 7 15,-1 1-22-15,-1 1 12 0,1-2-5 16,1-1 3-16,-3-1 25 0,3 2-3 0,-2-2-16 16,1 1 12-16,-1 0-1 0,4-9-1 0,-2 6-1 15,-3-1-1-15,1 2 0 0,0 2-31 0,-1-1 25 16,0 3-19-16,2-1 17 0,-3-1 8 16,2 2-2-16,-2-2 16 0,0 6-4 15,0 0-26-15,0 0 0 0,0 0 22 0,0-7 0 16,0 7-2-16,0 0-20 0,0 0 2 15,0-8 1-15,0 8 0 0,3-6 6 0,-3 8 6 16,0-1-21-16,0 3 1 0,-2-1 2 0,1 1 2 16,-1 2 33-16,2-1 9 0,-7 12-12 0,4-4 1 15,0-2-3-15,0-2 0 0,-1 9-3 16,-1 1-1-16,-1-1 25 0,2-2-25 0,0 3 20 16,2-1 10-16,-2 0 0 0,1-1 14 15,0 0-22-15,-4 0-4 0,1 1 9 0,3-4 10 16,2-3-20-16,0 1 3 0,-1-2-14 15,1-2 5-15,0 1 6 0,-2-1-6 0,3 1-12 16,-4 7-9-16,2 1 20 0,2-3 0 16,-4-2-14-16,3-2-7 0,-1 0 18 0,2-4-3 15,-3 2-12-15,3-3-22 0,0-1-27 16,0 2-1-16,0-3 6 0,0 1-59 0,0 0-26 16,0-4-37-16,0 0-28 0,0 0-58 15,0 0 22-15,0 0-250 0,0 0 13 0,0 0 55 16,11 6 11-16,-10-8 25 0,5-1 19 0,-5 1 3 15,1-1 56-15,1 0-6 0</inkml:trace>
  <inkml:trace contextRef="#ctx0" brushRef="#br0" timeOffset="-200229.9">17483 16946 643 0,'0'0'315'15,"0"0"-51"-15,2 0-20 0,-2 0-40 16,-1-2-3-16,1 4 14 0,0-1-2 16,-1-1-44-16,1 1-8 0,0 0-26 0,0 1 21 15,0-1-26-15,-2 1-14 0,1 1-12 0,1-2 11 16,-1 0-10-16,1 0 14 0,0 1-11 15,0 0-12-15,0-1-10 0,0 2-31 0,-1-3-7 16,1 1 13-16,-3 0-13 0,3 1 0 16,-1-2-8-16,1 1-9 0,0-1 6 0,-1 2-2 15,1-2 8-15,0 1 7 0,0-1-8 0,-2 0 4 16,1 0-9-16,0 0-3 0,1-1 5 0,0-1-14 16,-3 2 11-16,3-1-9 0,-1 1 15 15,1 0-20-15,-1-2 15 0,-1 1 4 0,2 0-15 16,-1-2-10-16,0 2 13 0,1-1 0 0,0 0-7 15,0 0-5-15,0 1 10 0,-2-1-8 16,2 2-8-16,0-1-21 0,0 1 32 0,0-2-10 16,0 2-5-16,2 0 0 0,-1 2-19 15,0-2 19-15,-1 1-2 0,0 1 7 0,0-1 2 16,0 0-6-16,2 2 0 0,-2 0 0 0,0-2 0 16,1 2 2-16,-2 1 10 0,2-1-6 15,-1-1-4-15,0 2 13 0,-3-2-1 0,3 1-10 16,-1 0 7-16,0 0 2 0,1-1-1 0,0 0 6 15,-2 1-22-15,2-2 10 0,0 0 13 16,0 1 3-16,0 0-6 0,0-2 4 0,-1 0 0 16,0 0-14-16,1 0-2 0,0 0 0 15,-3 0-16-15,2 0-6 0,0-1-18 0,1 1-3 16,-3-1-51-16,1-1 8 0,2 1-59 0,0 0-59 16,-3-1-38-16,2 1-45 0,0-2 28 15,1 3 23-15,-2-1-303 0,1-1 31 16,0 2 34-16,1-1 31 0,0 1 28 0,-1-2 79 15,-1 2 18-15,1 0 18 0,0 0 5 0</inkml:trace>
  <inkml:trace contextRef="#ctx0" brushRef="#br0" timeOffset="-199707.93">17022 16952 436 0,'2'-1'271'16,"-2"1"-55"-16,0-2-14 0,0 1-8 0,0 0-12 16,0 0-21-16,-3-1-25 0,3 0-7 0,0 2-24 15,-2-1 7-15,2 0-29 0,-2-1-1 16,-1 1-12-16,1 0-6 0,-1 0-38 0,-1-1-38 15,1-1-40-15,1 2 5 0,-2-1-247 16,0 1-76-16,-4-1 44 0,6 0-10 0,-2 2 11 16,0-2 4-16</inkml:trace>
  <inkml:trace contextRef="#ctx0" brushRef="#br0" timeOffset="-194445.25">17799 16677 227 0,'0'0'267'0,"-16"0"-33"0,16 0-11 0,0 0-31 16,0 0-9-16,0 0-3 0,0 0-13 16,0-14-12-16,0 14 9 0,0 0-30 0,0 0 9 15,0 0-16-15,0 0 7 0,0 0-14 16,0 0-2-16,0 0-13 0,0 0 8 0,0 0-38 15,0 0-5-15,0 0 12 0,0 0-23 0,0 0 14 16,0-24-20-16,7 23 2 0,-1-2 7 16,-1 2-4-16,2 1-22 0,-1-1 4 0,2 1 5 15,-8 0-20-15,6 0-4 0,4 0 18 0,12 11-13 16,-7-6-1-16,-5 1 2 0,-3 0-4 16,2 7 8-16,-5-7 0 0,1 1 14 0,-4-2-11 15,2 4-7-15,-2-3-4 0,-1-6 24 16,0 0-6-16,0 9 0 0,0-2 22 0,0 0-20 15,0 4 9-15,-14 17-16 0,11-17 18 16,-3 4-10-16,-3-2 3 0,1-5-21 0,-1 5 23 16,-1 1-6-16,-5-1-1 0,3-2-11 0,2 0 13 15,-1 2-7-15,0-3-14 0,1 1-14 0,1-4 13 16,3 0-1-16,2 0 2 0,0-2 6 16,-1-1-22-16,4 0 15 0,-3-1-2 0,1-1-4 15,1 1-10-15,1 0 13 0,1 0 14 16,0-3 5-16,0 0-19 0,0 0 13 0,0 0-23 15,13 15 20-15,-7-13-4 0,8 7-1 0,-4-7 3 16,-1 3-5-16,-1-1-10 0,8 0 6 16,-7 0-7-16,1-3 1 0,-1 4 0 0,-1-3-5 15,-2 3 3-15,-2-4 1 0,1 2-7 0,0-2-2 16,0-1-2-16,1 3 9 0,-3-1-14 16,1-2 5-16,0 0-18 0,0 1-8 0,1-1-13 15,-1 1-34-15,-4-1 8 0,0 0-52 16,6 0-18-16,-6 0-31 0,8 0-38 0,-8 0-8 15,5 0-30-15,-5 0 22 0,0 0-189 0,9 0-34 16,-9 0 34-16,4-10 27 0,-4 8 0 16,0 2 16-16,-4-2 11 15,-1 1 37-15,0-1-13 0</inkml:trace>
  <inkml:trace contextRef="#ctx0" brushRef="#br0" timeOffset="-193666.29">17709 16780 287 0,'-1'-4'230'0,"0"1"-7"0,-2-1-20 16,3 1 2-16,-3-1-32 0,2 0-6 16,0 0-5-16,-3 1-23 0,4-1 4 0,-4 1-17 15,2 0-8-15,-2-1 8 0,1 0-9 0,2 1-14 16,-2-2 17-16,0 1-40 0,0 2 6 16,0-1 3-16,0 0-26 0,0 2 12 0,-3-2-15 15,3 2-6-15,-1 0 12 0,0 1-3 16,1-4-18-16,0 4 16 0,-3 0-5 0,6 0 1 15,0 0-26-15,-9 0 5 0,-2 15 22 0,9-13-17 16,-3 4-16-16,-3 7-14 0,4-3 14 16,1-1-13-16,3-9 19 0,0 7 6 0,0 0 0 15,0-7 8-15,0 9-18 0,0-1 3 0,0-8-21 16,0 8 11-16,0-8-15 0,11 17 35 0,-7-13-17 16,-2 1-6-16,1-2 6 0,1 1-14 15,0-1-2-15,0 0 2 0,-1-2 9 0,2 2 11 16,-2-2-16-16,3 1-10 0,-6-2 9 15,0 0-14-15,0 0-13 0,7 0 14 0,-7 0-13 16,7 0 24-16,-7 0-16 0,12-12 14 0,-8 10-9 16,-3-1-8-16,2 0-9 0,-2 0 13 0,0-1 20 15,0 1-17-15,1-1 18 0,-1 2-4 16,-1-2-18-16,0 1 17 0,0 0-5 16,0 1-1-16,0-1 3 0,0 1-21 0,0 2 12 15,0 0 7-15,0 0-12 0,0 0-12 0,0-7 17 16,0 7-2-16,0 0-12 0,0 0 22 0,0 0-8 15,0 0 29-15,0 0-26 0,0-9 21 16,6 5-31-16,-6 6 10 0,0 0-9 0,0 3 27 16,0-1-28-16,-2 2-3 0,2-1 24 15,0 2 1-15,0 0-5 0,0 1 1 0,0 5 16 16,-13 17 3-16,9-12-4 0,2 0 4 0,0-2-1 16,-1 0 12-16,-1 1-16 0,0-1 5 15,1 2 15-15,1-3-34 0,2-4 18 0,-2-2-8 16,0 1-6-16,2 0 6 0,0-2 1 15,-3 1-6-15,3-1-2 0,-1-1-67 0,1-2-39 16,0 1-43-16,-3-2-59 0,3 2 18 0,0-2-270 16,0 0-40-16,0-4 38 0,0 0 31 15,0 0 28-15,0 7 40 0,15 6 23 0,-13-11 18 16,3 1 24-16</inkml:trace>
  <inkml:trace contextRef="#ctx0" brushRef="#br0" timeOffset="-192956.3299">18206 16893 809 0,'0'-3'297'0,"0"-2"-13"0,0 2-21 16,-1-1-5-16,2 0-46 0,-2 2 18 16,1-1-36-16,0 1-23 0,0 0-18 0,0-1 8 15,0 3-16-15,0-3-16 0,1 2-14 16,-1-1-13-16,0 1 15 0,0-1-15 0,0 2-20 16,0-2 0-16,2 4-9 0,-4-1 22 15,4 1-9-15,-2 1 5 0,0 3 15 0,0-2-1 16,0 1-9-16,-2 3-13 0,4 0 5 15,-2 2-13-15,0 3 7 0,0 4-10 0,0 1 2 16,0 0-3-16,0 0 4 0,0 2-14 0,0-2 9 16,0 0-8-16,0-1 0 0,0-4 4 0,0 4-8 15,0 0 0-15,-13 12-14 0,10-19-3 16,2-1 8-16,1 1-5 0,-4 7-6 0,1-4 2 16,-1-1 13-16,-2 2-9 0,0 0 6 15,-3-2-23-15,2 2-5 0,-2-3 2 0,-2-1-3 16,-4 0 2-16,6-3 8 0,3 0-2 0,-8-1-19 15,2 3 11-15,3-5 0 0,2 0-13 0,1-3-6 16,-1 1 11-16,-1-2 0 0,8 0 9 16,0 0 0-16,-8 0-3 0,8 0-1 0,-7 0-14 15,-5-14-8-15,8 8 3 0,2 1-2 0,-7-8-8 16,5 1-4-16,1-6-23 16,0 4-12-16,0 3-26 0,3 1-26 0,0-1-46 0,0 11 13 15,0-12-111-15,0-3-47 0,0 1-50 0,6-2 29 16,7-10-231-16,-7 13 47 0,1 4 36 15,-4 0 34-15,3 2 32 0,-2 1 27 0,2 2 27 16,-2-1 11-16,1-1 30 0,-1 3 11 16</inkml:trace>
  <inkml:trace contextRef="#ctx0" brushRef="#br0" timeOffset="-192590.3499">18146 16864 970 0,'-1'-5'362'16,"-1"2"-53"-16,-2 1-20 0,1-1-37 0,0 0 22 15,1-1-9-15,1 1-15 0,-1 0-1 16,1 2-6-16,1-2-19 0,0 0-4 0,0 2-21 16,1-2-7-16,2 3-18 0,3-2-4 0,2 0-21 15,-3-1-11-15,4 2-25 0,9-4-9 0,-4 4 1 16,4 0-16-16,1 0-16 0,-1-1-22 16,3 0-41-16,-5-2-82 0,5 3 9 0,-4-3-208 15,-1 0 25-15,3 0-322 0,-2-1 46 16,-2-3 38-16,1 3 36 0,-5 0 44 0,-6 0 46 15,0 2 0-15,3 2 41 0,-8 1 7 0,0 0 15 16,0 0 7-16</inkml:trace>
  <inkml:trace contextRef="#ctx0" brushRef="#br0" timeOffset="-167722.8499">22281 17236 394 0,'0'-15'289'15,"-13"15"-43"-15,13 0-31 0,0 0-26 16,0 0-14-16,0-16-16 0,0 16-30 0,0 0-1 16,0 0-20-16,0 0-1 0,0 0-17 15,0 0 20-15,0 0-4 0,-14 0-7 0,-1 11 12 16,14 5-12-16,-2 2-1 0,-1 5 10 0,1 0-15 15,2-1-12-15,-4 2 31 0,1-1 8 0,2-1-23 16,-2 2-7-16,4 0-9 0,-3-1 30 16,1-1-17-16,-1 0-13 0,3 1-1 0,-5-2-4 15,4-8-1-15,0-1-19 0,-1 0 6 16,2-1-30-16,-1-4 25 0,0 0-9 0,-1-1-14 16,1-2 8-16,1 1-18 0,0-2 23 0,0 1-1 15,0 0 8-15,-2-1-6 0,2-1-11 0,-2 1-1 16,2-3 8-16,0 1-9 0,0-1-13 15,0 0 19-15,0-7-17 0,-1 3 0 0,1-2-4 16,0-1 2-16,0-1-27 0,0 0 22 16,0-2-3-16,0-5-5 0,0-3 14 0,0-3-10 15,0 0-9-15,0-1-9 0,0-2 5 0,0 2 10 16,0 1-5-16,0 0 10 0,0 0-26 16,0 5 25-16,14-15-23 0,-14 22 0 0,3-1 7 15,-2 0 9-15,0 2-4 0,2 1-5 0,-2 1 4 16,6-9 1-16,-5 3 6 0,3 1-8 15,0 4 10-15,-1 1-21 0,-1 0-4 0,10-4 16 16,-3 5-16-16,-1-1 19 0,-3 2-2 0,3 1-2 16,1 1-2-16,-3 0 2 0,-1 2 0 15,-1-2 0-15,-5 2-19 0,9 0 28 0,1 0-23 16,16 15 20-16,-16-10-12 0,-1-1-7 16,-1 2 19-16,-3-1-22 0,-4 1 8 0,4-2 19 15,-2 2 7-15,-1-2-15 0,1 1 0 0,-2 1 1 16,-1-6-17-16,0 0 14 0,0 8-19 0,0-1 15 15,0-7 6-15,0 9-1 0,0-1-13 16,-15 11 4-16,6-6 15 0,-4-2-3 0,-2-1-6 16,2-2-5-16,0-1-2 0,-1 0 14 0,0-1-1 15,0-2-13-15,1 1-4 0,0-5 7 16,3 4-18-16,3-2-1 0,0 2 2 0,3-4-73 16,-1 1-35-16,1 2-41 0,2-3-28 15,-1 2-10-15,2 0 19 0,1-2-92 0,0 0-52 16,0 0-116-16,0 0 15 0,15 16 30 15,-12-12-12-15,2-2 25 0,7 11 22 0,-2-3 8 16,2 0 97-16</inkml:trace>
  <inkml:trace contextRef="#ctx0" brushRef="#br0" timeOffset="-167180.8899">22640 17488 348 0,'0'-5'366'15,"3"1"-47"-15,-2 0-20 0,0 0 2 0,1 1-45 16,0-1-40-16,1 1-2 0,-2 2-8 0,0-2-20 16,-1 0-29-16,1 0-2 0,1 2-18 15,-1 0 16-15,-1-2-26 0,1 3-6 0,1 0 19 16,-2 0-2-16,1 3-13 0,0-2-7 15,-1 2 7-15,0 1 2 0,1 3-3 0,1 0-10 16,-2-1 3-16,0 2-3 0,1 13-15 0,-1-9 10 16,0-5-10-16,0 3 3 0,0 5-5 0,0 1-14 15,0 2-14-15,0 1 5 0,0-4-4 16,0 1-2-16,0-4-4 0,-12 10-1 0,12-14-18 16,-1-1 9-16,1-1-20 0,-1-1 2 0,0 1 5 15,1 0-7-15,-3-2 12 0,2 0-5 0,0 0-8 16,1-1-16-16,0 1 22 0,-2-1-27 15,1 1 0-15,1-1 16 0,-1 0-1 0,1-1-16 16,-1 1 13-16,1-3-15 0,0 0-1 16,0 0-8-16,0 0 19 0,0 0-28 0,0 0 12 15,0 7-6-15,0-7 18 0,0 0-17 0,0 7 15 16,0-7-1-16,0 8-6 0,0-8 5 0,0 7 0 16,0 1-12-16,-11 5-22 0,11-7-18 15,-2-2-27-15,0 2-9 0,0-1-42 0,2-5 11 16,0 0-105-16,0 7-26 0,0-7-45 15,0 7-51-15,0-7 29 0,0 0-168 0,0 7-33 16,0-7 39-16,13 8-13 0,-9-9 43 0,-2 1 32 16,3 0 57-16,-1-3 18 0,0 3 19 15,1-1 8-15</inkml:trace>
  <inkml:trace contextRef="#ctx0" brushRef="#br0" timeOffset="-166858.9">22714 17846 985 0,'3'1'323'16,"-2"-1"-24"-16,0 0-41 0,1 2-32 0,-2-1-27 15,2 1-22-15,-2-2 57 0,0 0-13 16,0 1-30-16,0 0 13 0,0-1-18 0,0 0-17 16,0 0-27-16,0 0-8 0,-1 0-12 15,0 2 13-15,-3-4-28 0,-1 2-17 0,0 0 0 16,-2-2-6-16,-7-3-13 0,0 4-13 0,14 1 10 15,-11 0-28-15,-2 0 13 0,-4 0-15 0,1 0 3 16,-1 0-14-16,-2 0 5 0,2 0-10 16,-10-12-27-16,16 12-5 0,2-2-34 0,2 2 3 15,1-1-76-15,-1 1-27 0,0 0-33 16,3-2-44-16,-1 1 19 0,4-2-195 0,-2 0-58 16,3-1 7-16,0 2 29 0,2-2 31 0,0 1 17 15,7-7 37-15,6-1 26 0,-2-2 12 0,5 2 4 16</inkml:trace>
  <inkml:trace contextRef="#ctx0" brushRef="#br0" timeOffset="-166611.91">22773 17540 247 0,'3'-3'399'16,"-2"1"-43"-16,0 0-39 0,2 0-26 15,-1-1-29-15,-2 0-18 0,2 2-41 0,-2-3 2 16,-2 2-11-16,1-1-23 0,-3 2-30 0,2 0-23 16,-2-3-4-16,-1 2 0 0,-2 1-13 15,0 1-9-15,-11-4-10 0,-3 3-21 0,2-1-6 16,-1 2-6-16,2-2-1 0,9 2-55 0,0 0-21 16,-1 0-59-16,0 0-68 0,2 0-22 15,0 0 16-15,8 0-212 0,-6 0-55 0,6 0 22 16,0 0 22-16,-8 9 44 0,12-9 42 0,0 2 14 15,2-1-75-15</inkml:trace>
  <inkml:trace contextRef="#ctx0" brushRef="#br0" timeOffset="-166090.9499">22897 17478 322 0,'4'-3'408'16,"-2"0"-53"-16,2 0-46 0,-1 1-33 0,1-1 4 15,-2 1-19-15,-2 1-35 0,3-2-39 16,-2 2-20-16,3 1 33 0,-1-2-29 0,0 2 9 16,4 0-11-16,-3 0-27 0,3 3 10 0,1-3-25 15,18 10-12-15,-7-1 0 0,0-1-18 16,1 2-13-16,1 1 3 0,-3-2 5 0,1 1 14 15,0 4-27-15,-2-5 9 0,-1 0-8 16,0-1-7-16,-1 2-7 0,-2-3 1 0,-2-1-2 16,3 0-7-16,-3 3 6 0,0-4-9 0,-3 1 2 15,-1-2-16-15,-3-3 2 0,0 3 0 16,2-2 0-16,-3-1-9 0,1 2-10 0,-2-2 6 16,1 3-1-16,-2-3-4 0,2 1-8 0,-1 0 7 15,-2 2 11-15,0-4 0 0,0 0 4 16,0 0-3-16,-12 15 15 0,0-7-8 0,-1 1-1 15,-1 4-4-15,-1-4 16 0,-2 0-20 0,2 1 12 16,-2-4-24-16,-1 1 7 0,2-2 8 0,-2 3-25 16,3 0 6-16,-3 2 3 0,2-7-20 15,2 4-4-15,-4-1-19 0,6-1-19 0,1-1-40 16,4 0-49-16,0 0 12 0,3-1-142 16,1-1-54-16,0-1 26 0,-1 1-264 0,4 3 15 15,0-4 26-15,0-1 28 0,0 0 40 0,10 3 20 16,-2-3 60-16,11-1 24 0,-10 1 48 0,10 0-34 15,26-11 49-15</inkml:trace>
  <inkml:trace contextRef="#ctx0" brushRef="#br0" timeOffset="-165211">23703 17321 772 0,'0'-2'246'16,"-4"1"-16"-16,0-2-29 0,3 3-22 15,-1-1-16-15,0-1-14 0,1 4 0 0,-2-1-1 16,0 0-9-16,2 2 12 0,0 0-39 0,0 1 16 16,-2 2-1-16,-2 7-11 0,-3 6 22 0,6-3-16 15,1-1-13-15,-1-3-11 0,2 7 36 16,-2 1 14-16,2-1-27 0,0 2 9 16,-2 0-14-16,2-11-19 0,0 5 11 0,0 1-7 15,0 4-17-15,0-2 1 0,0-1-12 0,0-3-10 16,-7 12-13-16,4-16-2 0,3-2 7 0,-1 1-12 15,-1-3-7-15,2 0-13 0,0-2 14 16,0 2-8-16,0-2-4 0,0 0 3 0,-2 0 11 16,2-1 5-16,0-2 3 0,-1 1-4 0,1-1-13 15,0 0 17-15,-4-1-12 0,1-1-19 0,3-2 9 16,-2-1-2-16,2-1 8 0,-4-13-3 16,1 3 0-16,0-4-8 0,3 12-11 0,0-8 5 15,0-2-12-15,0-3 6 0,9-22-9 16,-6 18 7-16,4 1-3 0,-5 2 3 0,3 0-1 15,0 1 7-15,2 4-11 0,-1 4 9 0,3-2-6 16,0-1-12-16,0 3 2 0,3 1 18 16,-1 1-18-16,3 5 5 0,0-4-7 0,-2 7 16 15,2-6-5-15,0 3 1 0,-1 2-9 16,-2 0 12-16,1 2-16 0,-2-1 12 0,-10 2-1 16,11 0 4-16,5 0-7 0,-6 0 9 0,12 13-8 15,-13-10-8-15,-5-1-2 0,2 3 10 16,-3-3-6-16,3 3 7 0,-5-1-2 0,-1 0 5 15,0 2-9-15,-1-2 0 0,-3 1 8 16,-2 9-8-16,-5-1 3 0,1-2-9 0,-8-2 13 16,3 1 2-16,0 0 0 0,-2-2-16 0,4 1 17 15,-1-4-21-15,-2 1-17 0,3-1-13 0,0 0-40 16,3-3-2-16,2 2 8 0,-1 0-81 16,1-3-21-16,3-1-44 0,0 1-35 0,0 0 26 15,0 1-133-15,0-1 31 0,1 1 28 16,0-1 25-16,2 1 24 0,-4-1-120 0,5 1 29 15,0 0 21-15,1 0 1 0,-1-1 44 0,1-1 11 16,0 0 10-16</inkml:trace>
  <inkml:trace contextRef="#ctx0" brushRef="#br0" timeOffset="-164451.04">24053 17515 474 0,'4'-2'400'0,"0"-3"-73"0,-2 3-35 0,2-3-18 16,0 3 3-16,-2-1-26 0,0 0-29 0,0 0 27 15,1 1-34-15,-3-1-13 0,1 1-25 0,2-1-5 16,-3 1-19-16,2 1-36 0,-1-1-2 15,-1-1-22-15,3 3 8 0,-3 1-5 0,3 1-18 16,-3 1-14-16,0-1 21 0,1 4-13 0,-1-1 18 16,0 1-5-16,0-1 2 0,0 2 3 15,0 2-19-15,0-2-18 0,0-7 7 0,0 14 1 16,0 0-14-16,0-1 7 0,0-1-9 16,0-2-4-16,0-1-21 0,0-2 1 0,0-7 12 15,0 8 0-15,0-8-9 0,0 7-7 0,0-7 7 16,0 0-3-16,13 15 7 0,-8-12-16 0,-1-3-9 15,2 0 15-15,-1-1 1 0,3 0-7 16,-2 1-3-16,12-10-9 0,-4 3 8 0,-1-1 6 16,-3 2-22-16,-4-2 10 0,1 4 3 15,3-6 1-15,-2 0-17 0,-2 4 17 0,-1 1-9 16,0 1 10-16,-2-2-2 0,0 3-8 0,-1 1 7 16,3-1-12-16,-4 2 9 0,1-1-4 0,-1-1 1 15,0 2 6-15,-1 0-4 0,2 1-2 16,-2 0 8-16,0 0-10 0,0 5-11 0,-2-2 13 15,1 0 2-15,1 2-4 0,-1-1 7 16,1 3-1-16,0-1-2 0,0 1-5 0,0 1 15 16,0-2-1-16,0-6-6 0,0 8 10 0,0-1-2 15,0 0-14-15,0-7 10 0,0 8-1 16,9 7 7-16,-7-12 5 0,2 3-6 0,0-3 0 16,1-1-7-16,1 0 0 0,1-2 7 0,-1 0-8 15,2-2-4-15,1 2 16 0,20-13 12 16,-11 4 6-16,-1 1 7 0,-6-3-4 0,1 0 2 15,2-4-12-15,-6-4-5 0,2 0 7 16,-4 4-5-16,-1-6 1 0,-1 2-3 16,-4 3 25-16,3 2-11 0,-3 3-6 0,0 11-1 15,0-10 7-15,0 0 8 0,0 4-24 0,-12-17-3 16,6 12-3-16,1 3-7 0,1 1 0 0,-1 0-22 16,1 2-28-16,-1 0-39 0,1 1-66 15,-1 2 13-15,1 0-113 0,1-1-31 0,0 2-33 16,0 1 28-16,3 0-201 0,0 0-51 0,0 0 42 15,-6 0 2-15,6 0 34 0,-14 12 61 16,10-9 43-16,3 0 12 0,-3 0 30 0,0 1 13 16,-5 7 18-16</inkml:trace>
  <inkml:trace contextRef="#ctx0" brushRef="#br0" timeOffset="-159177.3499">22123 18366 421 0,'0'0'281'15,"0"0"-29"-15,0 0-29 0,0-15-22 0,0 15-33 16,0 0 4-16,-11-26-12 0,12 24-4 16,1-1-27-16,-2 0-3 0,1 0-12 0,-1 1-22 15,0 0-5-15,0 1-3 0,1-1-5 16,1 1-3-16,-2 1 19 0,2 3 31 0,-2 0-34 16,2-1-7-16,0 5 17 0,4 10-6 0,-2 1 11 15,-3-4-10-15,2 4 5 0,3 1-12 16,-3 1-10-16,1 0-16 0,-3-1 35 0,3 2-25 15,0 0 9-15,-2 0-11 0,0-8 3 16,0 7-17-16,-2-7 4 0,1 0-17 0,1-4-18 16,-2-1 4-16,0 0 15 0,0-1-14 0,1-1-8 15,-1-1-3-15,0 1 1 0,0-2 7 0,0 1 3 16,0 0-4-16,0-2-12 0,0 0-18 16,0 1 8-16,1-1 3 0,-1 0-3 0,2 0 10 15,-2 0-4-15,0-2 4 0,1 2 7 0,0-1-21 16,-1-1-11-16,0 0 17 0,0 1-13 15,0-2 23-15,0 1-4 0,0-1-10 0,0 0-8 16,0-3 26-16,1-1-17 0,1 1 0 0,-1-1 2 16,3-2-4-16,-3 1 3 0,7-10 12 15,1-2-25-15,-3 0 10 0,-2-2-20 0,7 3 23 16,0-2-18-16,-2 0 12 0,2 2-2 0,-2-1 9 16,3 3-6-16,0-1-7 0,-1 0 23 15,0 0-22-15,-1 4 6 0,2 2 12 0,-4 0-5 16,-1 3-5-16,-1 1-5 0,0 0-10 15,-2 2 29-15,-1-1-18 0,1 3 1 0,-1-2-6 16,-2 0-3-16,4 2 4 0,-5-1-1 0,3-1 13 16,-1 2 2-16,-1 1-30 0,2-1 26 0,-2-1-20 15,1 2 1-15,-1-1 20 0,0 0 0 16,-1 1-2-16,0 0 18 0,-2 1-34 16,-1 0 25-16,-1 2-3 0,2 0-3 0,-4 0 9 15,2-1 16-15,-11 7-6 0,0-1-8 0,4 2 12 16,-4 1-1-16,1-2 2 0,3 0 3 15,-2 4-19-15,-1-1 9 0,5-1-2 0,-2 0-10 16,0 5 16-16,5 0 1 0,-3 2-16 16,4-3-11-16,1-2 22 0,4-2-2 0,0 0-13 15,0-1 6-15,0-10 10 0,0 7-13 0,0 5 5 16,14 10-6-16,-8-13 0 0,1-2-1 16,-2-3-16-16,0 2 4 0,-1-3-20 0,2-1-54 15,-1 1-14-15,3-1 9 0,-3 0-73 16,3 0-39-16,-2-1-44 0,11 3-7 0,1-1 24 15,-5-2-167-15,-2 1-95 0,1-1 38 0,3 5 29 16,-2-6 22-16,-3 1 17 0,-2 2 25 0,-1-2 23 16,2 1 38-16,-5 0-8 0</inkml:trace>
  <inkml:trace contextRef="#ctx0" brushRef="#br0" timeOffset="-158418.4">22638 18593 219 0,'0'-5'374'0,"0"-2"-62"0,0 1-22 16,0 1-23-16,0 1-8 0,0-2-20 0,-2 2 4 15,2 0-41-15,0 0-13 0,0 0-32 0,0 1-12 16,0 1 13-16,0 2-50 0,0 0 20 16,0 0-33-16,0 0-9 0,0 0 19 0,4-8 11 15,-1 10-4-15,-2 0-36 0,3 2 28 16,-3 1 3-16,3-3-42 0,-2 4 31 0,2-1-39 15,0 12 16-15,5-1-14 0,-2-4-28 0,-2-2 25 16,-2-2 14-16,3-2-23 0,-4 1 6 16,1-2-25-16,-1 0-3 0,1-2 5 0,-1 0-6 15,2 0 0-15,-1 0-9 0,1-3 7 0,-1 0 4 16,1 1-31-16,-4-1 27 0,0 0 4 16,0 0-35-16,9 0 20 0,-9 0 2 0,7 0 4 15,7-11-26-15,-12 7 27 0,7-10-10 0,-2 7-4 16,-1 4 2-16,0-2-8 0,-4 1 9 15,-1-2-20-15,2 2 21 0,-1 3 7 0,-1-1 0 16,1 0-18-16,-1 1 0 0,0-1 15 16,-1 2-31-16,2-2 6 0,-2 2 1 0,0 0-15 15,0 0 25-15,0 0-5 0,0 0-12 0,8 14 21 16,-4-8 17-16,-3-2-20 0,2 0-1 16,-2 3-15-16,2-2 5 0,-2 1 18 0,3-1 1 15,-3 1-29-15,2 0 19 0,-2-2 10 0,2 2 7 16,1-3-23-16,-1 0 4 15,0 0 6-15,-1 0 5 0,2-3-4 0,0 2 2 0,-1-2 0 16,2 0 2-16,-1 0-16 0,-4 0 2 16,0 0 14-16,0 0 2 0,7 0-1 0,2-13-21 15,-5 7 24-15,-3-1-18 0,5-9 13 0,-1 0 6 16,-3-2-10-16,2 6 2 0,-3 0-11 0,-1 1-2 16,0 3 0-16,1-2 17 0,-1 3-8 15,0 1-10-15,0 6 27 0,0 0-17 0,0-10 11 16,0 2-17-16,0 8-21 0,0-9-9 15,0 9 3-15,-11-17-59 0,10 15-54 0,1-3-47 16,-3 1-6-16,3 2 18 0,0-3-186 0,0 3-105 16,0 2 17-16,0 0 71 0,0 0 21 0,0 0 12 15,12-9 34-15,-10 9 23 0,3-1 14 16,-1 1 29-16</inkml:trace>
  <inkml:trace contextRef="#ctx0" brushRef="#br0" timeOffset="-157863.43">23131 18399 553 0,'0'-1'391'0,"0"-2"-77"0,1 2-24 0,-1-2-5 15,0 3-11-15,0-2-50 0,0 0-26 0,0 0 27 16,0 1-6-16,0-1-32 0,0 2-26 15,2-1 8-15,-1 0-6 0,2-1-18 0,0 4 3 16,2-2-31-16,-1 1 11 0,3-1-21 0,-2 3 3 16,1-2-6-16,3 2-11 0,5 3-15 0,0-1 12 15,0 2-22-15,-5-1 3 0,5-1-11 0,0 3-1 16,-4-2 1-16,3 4 1 0,-4-7-13 16,-1 0-7-16,0 2 4 0,-1-1 0 15,-1 0 1-15,-1 0-15 0,0-1 2 0,9 6-1 16,-6-4-4-16,1 1-3 0,-1-2-2 0,-1 0 9 15,-1-1-3-15,-1 1-12 0,-1-1-1 0,2 0 1 16,-3-1 1-16,1 1-8 0,-2-1-13 0,2 0 4 16,-1-2 14-16,-1 2-10 0,-2 1-7 15,2-1 22-15,-1 1-11 0,-1-3 5 16,0 0-14-16,0 0 16 0,0 10-2 0,-18 9 8 16,8-7-1-16,-2-1 3 0,2-3 6 0,-3 3 13 15,0-1 11-15,-2-1 0 0,2 1 6 16,-1 0-23-16,0-2 26 0,1-1-30 0,-1 0 38 15,0 0-33-15,4-4 12 0,3 2-23 0,-1 0 9 16,0-3-25-16,2 1 21 0,1 0 7 16,1 0-18-16,-1-1-31 0,1 1-3 0,0 0-33 15,-1-2-51-15,0 2-69 0,1-2 17 0,1 1-174 16,1-1 28-16,-1 1-350 0,3-1 70 16,0 2 50-16,0-3 37 0,0 0 51 0,0 0 63 15,17 7 27-15,3-1 23 0,5-5-29 16,-11-1 19-16,7 0 18 0,6 0 79 0</inkml:trace>
  <inkml:trace contextRef="#ctx0" brushRef="#br0" timeOffset="-156837.5">23728 18345 756 0,'-1'-3'312'15,"-2"-1"-15"-15,3 1-73 0,0 2 1 0,0-2-12 16,0 2-59-16,-2-2-9 0,1 3 13 0,1 0-10 16,1 0 8-16,-2 4-22 0,2-1-16 15,1 3 14-15,1 0-2 0,5 10-15 0,-3 0 31 16,-1 2-8-16,1 1 4 0,1-1-4 16,3 1-28-16,-7-1 6 0,5 1-15 15,-3 0-1-15,1-1 2 0,-2-5-15 0,-3 1-11 16,0-3-18-16,1-1 18 0,0-2-18 0,-1-8-6 15,0 8-11-15,0-1 4 0,0-1 10 0,0-6-9 16,0 14-6-16,0-1 0 0,0-4-6 0,0 1-3 16,0-3-2-16,0-7-7 0,0 7 11 15,0-7-21-15,0 7 12 0,0-7 13 16,0 0 8-16,0 7 7 0,0-7 0 0,-11 7-7 16,11-6-3-16,0-2-13 0,1-2 9 0,1 1-9 15,0-3-4-15,0-2-12 0,7-5-5 0,3-6 11 16,-3 0-3-16,3-3 8 0,0 4-22 15,-2-1 13-15,4 0-7 0,-1 1-8 0,2 2-3 16,1 2 12-16,-2-1-1 0,-1 4-4 16,2-4-11-16,0-2 17 0,-2 5-2 0,2 3-2 15,-2-2-1-15,1 0 6 0,-1 3-11 0,0-2 8 16,-2 3-1-16,2 1-2 0,-2-1-17 16,-5 2 10-16,3 0 9 0,-2 0-15 0,0 1 10 15,-2 0-3-15,-1 1-4 0,1 0 6 0,-1 1-7 16,-2 1 9-16,3-2-3 0,-2 1-1 0,-2-1 0 15,0 1-5-15,-1 1 1 0,-2 0-1 16,-2 1 11-16,0 1-6 0,0-1-5 16,-2 1 9-16,1-1 3 0,0 1-13 0,-12 4 7 15,2 0 4-15,-1-1 4 0,0 2-6 0,0-1-1 16,1 1 1-16,0 0 3 0,2 1-2 0,-2 2-13 16,3-2 23-16,-3 3-5 0,5 0-14 0,-2-1 11 15,3-4 13-15,3 2-13 0,-3 4 4 16,2-2-5-16,5-2 9 0,-5 1-6 0,6 1 9 15,1-2 5-15,0-8 0 0,0 7 3 16,0 4-8-16,13 13 11 0,-3-12-2 0,-1-1-8 16,1-4 9-16,1 3-6 0,-1-3-12 15,-1-2-4-15,0 0-16 0,8 0-23 0,-6-2-39 16,3 2-42-16,-1-3 12 0,-2 0-69 0,2-2-21 16,-13 0-55-16,9 0-17 0,5 0-32 15,4 0 28-15,-3 0-144 0,2 0-76 0,-3 0 38 16,19-12 33-16,-14 9 36 0,-5-2-1 0,-1 2 27 15,-4-1-20-15,-2 1 17 0,1 0 3 16</inkml:trace>
  <inkml:trace contextRef="#ctx0" brushRef="#br0" timeOffset="-156460.52">24401 18389 317 0,'0'-5'390'0,"0"-2"-57"16,1 1-32-16,-1 1-33 0,1-1 22 0,-1 0-38 15,0 1 20-15,0 1-15 0,2 0-11 16,-2-2-19-16,0 6-18 0,0 0-26 0,0 0-24 16,0-8-11-16,0 8-5 0,0 0-25 0,0 0 23 15,1-10 11-15,-1 11-8 0,0 2 0 16,-1 1-12-16,1 1 3 0,-2 1-14 0,1 1-11 15,0 13 12-15,1-12-17 0,0 5-11 0,0 2-1 16,0 2-9-16,0 1-29 0,0 0 8 16,0-3-14-16,0 0-7 0,0-2-6 0,0-2-4 15,0-1-11-15,0-2-16 0,-7 1-39 0,7-9-16 16,0 9-57-16,0-1 10 0,0-2-86 16,0-6-36-16,0 8-31 0,0 1-22 0,0-2 25 15,0-7-140-15,0 7-65 0,0-1-29 0,0-6 26 16,2 16 64-16,0-12 7 0,1 0 16 15,1 0 5-15,2 1 27 0,-2-3 39 0,1 3-13 16</inkml:trace>
  <inkml:trace contextRef="#ctx0" brushRef="#br0" timeOffset="-156165.54">24517 18655 557 0,'4'0'350'0,"1"0"-12"0,-2 1-42 0,0-3 8 16,0 3-38-16,-1-1-34 0,0 0 13 15,0 0 0-15,1 0-17 0,-2 0 3 0,-1 0-16 16,0 0-25-16,1-1 0 0,-3 1-12 0,-3 0-22 16,0-2 0-16,-4 2-18 0,2-1 0 15,-9-9-1-15,-4 10-30 0,-1-6 5 16,-2 5-14-16,0 1-9 0,0 0-21 0,0 0 10 16,1 0-15-16,0-1-2 0,1 1-20 0,13 0-11 15,-7 0-34-15,2 0-10 0,1 0-11 16,1 0-34-16,2 0-34 0,1 0 11 0,8 0-87 15,-9 0-25-15,9 0-20 0,-6 0-51 0,6 0 27 16,0 0-156-16,0 0-84 0,-8-9 36 16,11 6 32-16,2 1 26 0,-1 0 17 0,10-7 23 15,0-2 25-15,4 1 20 0,-2 0-8 0</inkml:trace>
  <inkml:trace contextRef="#ctx0" brushRef="#br0" timeOffset="-155877.55">24554 18380 625 0,'4'-3'341'16,"-3"-1"-6"-16,-1 1-67 0,3-1-32 0,-2 0 4 16,-2 1-3-16,-2-2-21 0,2 3-28 15,-3-2-21-15,-6-4 20 0,-2 0-11 0,-2 1-14 16,3 3-13-16,-6-3-13 0,2 0-24 0,-3 3-9 15,1-1-19-15,-3 1-4 0,1 0-21 16,-1 2 27-16,0-1-17 0,-2 2-3 0,3-1-40 16,-1 1-12-16,2 1-2 0,9 0-42 15,-3 0-76-15,-4 0-63 0,-1 0-54 0,-1 0 21 16,4 0-289-16,-23 13 42 0,26-11 51 0,4 0 9 16,-2 0 64-16,2 1-7 0,1 0 53 15,1-2 10-15,0 2 11 0</inkml:trace>
  <inkml:trace contextRef="#ctx0" brushRef="#br0" timeOffset="-143708.28">31247 15628 275 0,'0'0'218'0,"0"0"-19"0,0 0-22 0,0 0-11 16,0 0-14-16,0 0-13 0,0 14-12 0,13-14-10 15,-13 0-3-15,0 0-13 0,0 0-2 16,0 0-10-16,0 0 9 0,0 0-16 16,0 0 5-16,0 0 1 0,0 0-20 0,27-8 14 15,-25 2-14-15,5-10-13 0,-5 4 8 0,2-5-7 16,2 2-14-16,-2-3 2 0,3 0 19 16,-2 0 1-16,-1 0-5 0,1-1-1 15,2-1-24-15,-4 0 3 0,-1 1-7 0,4 1 14 16,-4-3-16-16,-2-1 23 0,3 1-28 0,-2 0-7 15,2 0 5-15,-3 1 7 0,0 8-15 16,0-3 32-16,0-4-30 0,0-1 6 0,0-1-8 16,12-20 12-16,-9 21-18 0,-3 9 18 0,0-6 4 15,0-1-21-15,0 0 34 0,0-1-8 16,0-1 9-16,0 3-29 0,0-2 28 0,0 4-20 16,0 1-4-16,0 2-1 0,-9-8 10 0,8 12-12 15,-4-6-14-15,1 3 26 0,0 1-36 16,0 3 17-16,1-2-9 0,-1 3 0 0,1 0 23 15,-2 2-25-15,1-3 26 0,-4-6-11 0,2 4-14 16,-3-1 29-16,-1-1-35 0,1 5 2 16,0 0 6-16,-4-1-22 0,1-1 19 0,1 3-12 15,-2-3 10-15,0-2 3 0,-3 6 17 16,1-2-30-16,-1 2 12 0,-1 0 10 0,2 1 8 16,0-2-8-16,-5 3 0 0,3-2-6 0,1 0 13 15,4 2-25-15,3 1 10 0,-8-2 10 16,2 2 18-16,2-2-30 0,-5 0 6 0,-1 2-13 15,2-2 28-15,-5 2-28 0,12 1-13 0,-5 0 42 16,-3 0-15-16,-3 0 6 0,0 0-20 16,1 0 10-16,-1 0 14 0,-2 0-21 0,2 0-3 15,0 0 4-15,-4 0 14 0,2 0-16 16,1 0 28-16,-2 0-29 0,0 0 7 0,-21 8-7 16,21-6-13-16,2 0 16 0,-1 1-1 15,5 0 0-15,-2-2 14 0,-2 3-14 0,0-3 6 16,1 5-2-16,-1-6 28 0,0 0-26 0,0 3 14 15,-1-2-21-15,3 1 32 0,-2-2-32 0,-1 4 13 16,2-3 4-16,1 1-12 0,8-2-7 16,-4 0 1-16,-2 0 11 0,0 0 6 0,-1 0-6 15,2 0 20-15,2 0-31 0,-4 0 15 16,1 0-15-16,0 0 14 0,4 0-27 0,0 0 23 16,-16 11-1-16,17-11 9 0,-4 5-2 0,4-3-20 15,-5-1 6-15,6 1 31 0,-1-1-17 16,1 2-4-16,-4 1-27 0,-2-2 14 0,0 3 6 15,0 1-4-15,-2-4-8 0,3 4 26 16,-2-1-20-16,3 2 15 0,-2-1 5 0,4-2-13 16,-5 0-18-16,1-1 30 0,6 0-10 0,1 0-2 15,-8 1 2-15,9-2 9 0,-7 5 4 16,4-5 0-16,2-1-21 0,-7 1 1 0,-1 0 6 16,2 1-6-16,-1 2 32 0,-2-4-30 15,6-1 16-15,-8 0-30 0,2 1 19 0,-1-1 6 16,0 0-9-16,-2 1 5 0,12-1-5 0,-3 0 13 15,-5 0 1-15,-3 0-24 0,3 0 9 0,-3 0 1 16,2 0 31-16,-1 0-30 0,1 0 9 16,-2 0-9-16,-17-16 1 0,14 14-7 0,6-1 9 15,-3-2-19-15,2 1 26 0,-1 0 5 16,-2 1-13-16,3 0 7 0,-2-2-15 0,-1 1 15 16,2 0-25-16,-4-1 16 0,6 1-3 0,0 1 34 15,-3 1-35-15,4-3 4 0,-2 3 2 16,-3-4 8-16,4 2-17 0,-2-1 8 0,1 3-14 15,4-1 11-15,-4 0-1 0,3-1 12 0,-3 0 5 16,2 4-32-16,0-3 35 0,0 2-17 16,0-3 0-16,3 1 14 0,-2 1-13 0,-3 0 25 15,6-1-34-15,-4 1 8 0,1 0 15 16,3 0-1-16,0 1-19 0,4-2-1 0,0 3 6 16,10 0 16-16,-16 0-17 0,1 0-3 15,-2 0-9-15,-17-11 1 0,20 9 9 0,-4 0 3 16,-1 1 22-16,2-1-8 0,2 0-18 0,1 1 1 15,-4 0 15-15,2-1 7 0,-1 1-26 0,0-2 8 16,7 3 2-16,-3 0 14 0,1 0-22 16,0 0 2-16,-4 0 18 0,-3 0 4 15,0 0-23-15,0 0 7 0,0 0 14 0,3 0-26 16,0 0 17-16,-2 0-12 0,1 0 7 0,-1 0-6 16,2 0-2-16,-2 0 3 0,0 0 10 0,1 0-12 15,0-6 12-15,0 6 19 0,-18-9-29 16,21 8 27-16,3 0-33 0,-10-1-11 0,3-1 13 15,3 3 2-15,6 0 0 0,-3 0 19 0,-2 0-9 16,-2 0 16-16,-3 0-27 0,3 0-8 16,-3 0 12-16,-1 0 11 0,2 0 6 0,-1 0-24 15,6 0 32-15,-3 0-30 0,0 0 0 16,-3 0 10-16,0 0 0 0,2 0 11 0,-2 0-28 16,1 0-6-16,1 0 21 0,-2 0-3 0,1 0 4 15,-2 0-13-15,-1 0 8 0,1 0 19 16,1 0-2-16,-2 0-18 0,1 0 27 15,-1 0-8-15,2 0-14 0,-2 0 21 0,0 0-32 0,1 0 14 16,-1 7-5-16,-2-7-10 0,2 0 14 16,0 0 10-16,-2 0-19 0,2 0-2 0,-1 7 6 15,-1-7-7-15,4 0 13 0,-3 0-10 16,-20 15 14-16,20-12-15 0,0-1 31 0,1 0-28 16,2-2-14-16,0 1 33 0,6 2-19 0,1-1 25 15,3-2-22-15,-1 0-14 0,1 3 43 16,3-3-35-16,-1 1 3 0,2 1 11 0,1 0-14 15,-2 0 1-15,2-1 17 0,-1 0-18 16,1 1 2-16,-1-1-4 0,-1 0 2 0,-2 1-11 16,2 1 14-16,-8 1 5 0,-2 0 18 0,4 0-17 15,-4 0-8-15,7-1 3 0,-7 5 26 16,8-6-22-16,-4-1 8 0,6 0-29 16,-1 1 11-16,1 0-8 0,1-2 16 0,-1 2-8 15,3-2 29-15,-1 0-27 0,4 0 22 0,0 0-28 16,-8 0 33-16,8 0-25 0,-7 0 31 0,7 0-22 15,-8 0-4-15,8 0-8 0,0 0 13 16,-7 0-2-16,7 0-11 0,0 0-1 0,-8 0-13 16,8 0 22-16,0 0-9 0,-9 0 13 15,9 0-20-15,-6 0 34 0,6 0-26 0,0 0-3 16,-7 0 3-16,7 0 11 0,-11 11-9 0,8-10 2 16,1-1 19-16,-1 2-11 0,-1 0-10 15,-2-1 9-15,2 2 23 0,-2-2-36 16,1 0 3-16,-2 2 11 0,3 0-12 0,-3-2 25 15,-7 5-20-15,1-2 12 0,-2 2-6 0,4-2 3 16,4 0-12-16,0-3 14 0,2 2-1 0,1-2-18 16,-1 3 11-16,1-4-6 0,2 2-9 15,-1-2 2-15,-1 1 5 0,1-1 4 0,0 3 4 16,2-3-5-16,0 2-5 0,-1-1 31 0,0 2-12 16,-1-1-13-16,2 2 21 0,-2-2-27 15,2 1 2-15,-2 1 0 0,1 0 8 0,-1 1 2 16,2-1 1-16,-2-1 15 0,0 2-1 0,0 1-8 15,3-2-16-15,-2 1 0 0,0-1 1 16,0 2-1-16,-1-1 0 0,1 0 1 0,0-1 6 16,-2 2 17-16,3-1 2 0,-1-2-15 15,0 1-16-15,0 2 38 0,-1-3-18 0,1 2-15 16,0-2 10-16,0-1-6 0,1 3-12 0,-1-4 34 16,0 3-12-16,-1-1-15 0,3 0 19 0,-2 1-9 15,2-1 9-15,-2 1-26 0,2-2 23 16,-2 1 8-16,-1 1-28 0,2 0 35 0,0-2-38 15,-1 1 30-15,-1-2 1 0,0 4-28 16,2-3 0-16,-2 1 29 0,1 0-11 0,0 0-22 16,-2-1 33-16,3 3-17 0,-3-4-5 0,2 3 0 15,-1-1 18-15,2 0 0 0,-2-2-7 16,0 0 9-16,1 2-34 0,1 0 5 0,-1 0 8 16,-1-2 14-16,-1 0 12 0,3 2-30 15,-2 0 33-15,-1 0-27 0,2 0 7 0,-1-2-10 16,-2 3-4-16,1-3 20 0,2 3-21 0,-1-2 18 15,1 1-10-15,-2-2 20 0,3 2-25 16,-3-2 0-16,1 1 6 0,0 0-7 0,1 0 19 16,-2 1-12-16,4-3 3 0,-1 2-13 15,-3 1 28-15,2-1-15 0,-2 1-1 0,1-2 2 16,-1 1 9-16,2 0 17 0,-1 1-22 0,-1 0 9 16,-1-1-23-16,3 1 16 0,-2-1 1 0,1 0-3 15,-2 1-13-15,3 0 5 0,-2-2 16 16,1 2 13-16,-2 0-37 0,3-2 28 0,-2 2-34 15,1-2 18-15,1 2-3 0,-1 0-14 16,-1-2 27-16,0 2-24 0,2 0 8 0,-1-1 3 16,-2 0 0-16,1-1 22 0,3 2-29 0,-3 0 29 15,0-1-4-15,0 0-27 0,2 1 26 0,-2 0-21 16,0-2 4-16,-1 3 7 0,3-1 6 16,-1-1-18-16,1 2-1 0,-2 0 11 15,1 0-8-15,-1-2 0 0,2 3-1 0,-1-1 15 16,0 2-5-16,0-2 14 0,-1 1 2 15,1 1-33-15,2-1 36 0,-8 8-38 0,4-3 10 16,1-2-6-16,-1 1 11 0,0-3-3 0,2 1 23 16,0-1-21-16,-4 6 6 0,1-1 8 15,2-1 12-15,-1-2-33 0,1 1 0 0,0-2 22 16,2 0-8-16,-1 0-4 0,0-2 8 0,-2 12-14 16,1-6 7-16,1 0 4 0,-1-1-23 15,3-2 6-15,-1-1 16 0,1 2-6 0,1-4 3 16,-1 2 1-16,0-1-16 0,1 1 28 15,0-2-5-15,0 2 5 0,-2 0-35 0,2 0 16 16,0-1 1-16,0 1-3 0,0 0-10 0,0-2 34 16,0-5-31-16,0 0 14 0,0 10 10 0,0-2-15 15,0-1 14-15,0 0 5 0,0-7-20 16,0 9 2-16,0-2-9 0,0 1 1 0,11 6 10 16,-11-9-2-16,4 2 23 0,-2-1-3 15,4 9-20-15,-2-4 18 0,1-2-10 0,-1-2-15 16,1 1 6-16,-1-3 7 0,-2 4-2 0,1-5-4 15,2 0-14-15,-2 0 44 0,1 2-13 0,-1-2-20 16,10 5-13-16,-4 1 37 0,0-4-14 16,5 4-14-16,-7-7 8 0,4 7-3 0,4-3 1 15,2 0 16-15,-7-3-14 0,0-1-11 0,5 3 24 16,1-2-13-16,-4 0-9 0,-1 1 30 16,3 0 13-16,-2-1-35 0,2 1 10 0,-4 0 8 15,0-4-5-15,-1 3-7 0,7 2-14 16,-4-2 16-16,-1-2-12 0,-4 2 16 0,2-4 8 15,-2 2-7-15,-1 1-19 0,-1-1 13 0,4-1 1 16,-4 2-5-16,11 1-9 0,-4-1 5 16,-1 1-15-16,-2-1 10 0,1-1 25 0,5 3-27 15,-2-2-1-15,2 0 9 0,-1-1 1 16,-2 1 17-16,-2-2-26 0,8 3 40 0,-5-4-11 16,1 1-17-16,4 1 7 0,3 0-4 0,0 1-11 15,-12-3 3-15,2 0 17 0,8 0-26 16,-1 0 35-16,3 0-8 0,-1 0-11 0,1 0-17 15,25-12 7-15,-23 11-14 0,0-2 25 0,0 0-11 16,1 2 4-16,-12 1-11 0,7 0 20 16,2 0-10-16,1 0 23 0,27-16-33 15,-24 14 24-15,1-1-14 0,-3-1 27 0,1 2-30 16,2-2 3-16,1 0 12 0,-2 1-25 0,-2 1 35 16,4-3-9-16,-3 0-15 0,4 3 5 15,-3 0-2-15,2-2-8 0,-6 2 32 0,5-2-26 16,1-2 4-16,0 0 0 0,-2 1 7 0,2 2 13 15,0-2-30-15,0 1 19 0,1-1-18 16,5 0 16-16,-3 2-7 0,-1-2 26 16,3 0-44-16,-3 0 2 0,5 0 43 0,-2 2-40 15,-3-3 3-15,-1 2 32 0,2-1-29 0,-2 2 19 16,6-3-3-16,-4 3-12 0,0 2 2 16,0-5 9-16,-5 3-18 0,6-2 37 0,0 2-12 15,-3 0-7-15,2-1-16 0,0 1 12 16,2 1 20-16,-2-3-33 0,1 4-11 0,-3-2 38 15,3 3-10-15,-2-3 13 0,2 1-10 16,-3-1-21-16,3 0-9 0,-3 0 12 0,-1 1 7 16,-2-2-4-16,1-1 14 0,1 4-16 15,-2-4 23-15,1 4-35 0,2-3 39 0,-6 2-25 16,2-3 6-16,3 1-8 0,-4 1 2 0,5 0 5 16,-2 1-4-16,1-1 12 0,1 0-27 15,-2 0 4-15,-1 2 6 0,0-2 24 0,2 2-17 16,-4-1-11-16,4 2 22 0,-1 0-12 15,-4 0 6-15,-10 0 11 0,3 0 2 0,3 0-20 16,4 0 9-16,-2 0-16 0,1 0 2 0,2 0 33 16,0 0-23-16,1 0 13 0,2 0-8 15,-1 0-10-15,1 0 16 0,-1 0-21 0,4 0 5 16,26 10 16-16,-43-10 4 0,7 0-26 16,3 0 17-16,4 0-16 0,-2 0 16 0,2 0-16 15,22 10 6-15,-25-8 30 0,-1 1-3 16,2-1-35-16,-2-1 15 0,1 0-18 0,-3 3 35 15,2-2-35-15,0-2 19 0,0 3-5 0,-3-2 17 16,0 2-27-16,3 0 19 0,-3-1-25 16,2 2 39-16,0-2-34 0,-3 1 18 0,3 1-19 15,-4-2 4-15,3 0 8 0,-2 4 4 0,0-3-1 16,2 1-23-16,-2 0 20 0,-2 0-16 16,2 0 10-16,0-1 32 0,-4-2-2 0,4 2-29 15,1 0 6-15,-3 0-9 0,4-1 4 16,2 7 7-16,-3-9-7 0,0 4 9 0,2 1 22 15,1 4-32-15,-1-9-1 0,0 6 19 16,-2-3-33-16,1 3 15 0,-1-3-10 0,1 3 5 16,-1-2 38-16,-4 0-33 0,4 0 13 0,-2 4 2 15,-6-5-4-15,6 0 13 0,-2 1-7 16,-2-1-22-16,-3-3 3 0,8 5 10 16,0 0 0-16,0-1-2 0,-3 0-7 0,1-2 6 15,2 2-13-15,-2 3 35 0,0-3-14 0,2-1-11 16,-6-2 2-16,-1 2-5 0,0-2 10 15,-2 0 6-15,1 0 6 0,7 5-21 0,-4-4 21 16,-2-2-34-16,-4 1 13 0,3-1 8 16,0 0 19-16,5 4-26 0,-8-4 35 0,3 0-6 15,2 0-40-15,-3 0 20 0,6 0-6 16,2 0 4-16,0 0-19 0,0 0 48 0,0 0-30 16,0 0-3-16,-1 0 13 0,-2 0-7 0,-3 0-9 15,-2 0 21-15,1 0-34 0,-1 0 47 16,-2 0-26-16,1 0 2 0,-1 0 17 0,-7 0 1 15,8 0-17-15,0 0 13 0,-8-7-30 0,9 7 15 16,6-9 17-16,-7 7 18 0,5-3-34 16,-2 2-16-16,0 0 28 0,-1 0-13 0,6-1 15 15,-1 0 14-15,-3 0-32 0,-2 1 5 0,7-3-1 16,-8 1 1-16,2 1 0 0,3 0 2 16,-4-2 21-16,-2 0-5 0,0 4 11 0,-4-2 10 15,1-1-4-15,0 3-4 0,-1-1-4 0,1-1-5 16,-3 1 9-16,3-2-19 0,-1 3 6 15,1-2-2-15,6-8-2 0,-3 3 0 0,-1 5 4 16,-2-3 3-16,-1 1-12 0,0 1 9 16,1-1-18-16,-1 2 37 0,-2 0-31 0,1 0 12 15,-1-2-4-15,0 2-6 0,0-2-2 16,1 2 5-16,-3-2 13 0,2 4-3 0,0-5-16 16,-2 7-26-16,0 0-17 0,0-9 2 0,0 9-51 15,0-8-7-15,0 8-43 0,-12-18-29 0,8 14-45 16,2 1 18-16,-2 0-173 0,-1 1-93 15,2-1 35-15,1 2 30 0,2-1 11 0,-4 2 30 16,4 0 50-16,0 0-9 0,1 2 4 16,0 0 30-16</inkml:trace>
  <inkml:trace contextRef="#ctx0" brushRef="#br0" timeOffset="-142928.3299">31544 15557 210 0,'14'0'251'15,"-14"0"-36"-15,0-16-3 0,23-14-26 0,-18 20-13 16,-3 2-9-16,1 0-8 0,-2 1-20 0,2 0 1 16,-1 1 1-16,0 2-7 0,-1-2 10 15,0 2-11-15,0 0-21 0,1 0 4 0,-2-2 0 16,1 4-16-16,0-1-10 0,1-1-10 16,-2 1 14-16,0 0-6 0,0 0-29 0,2 1-2 15,-2 0-16-15,0 1 15 0,0 0-15 0,1-3 25 16,-1 3-14-16,3 0 1 0,-3 0-30 0,0-1-11 15,0 2 8-15,0 0 4 0,1 3 41 16,-1-2-16-16,0 2-12 0,0 3 4 16,-1-1-5-16,1 2 12 0,0 1-2 0,0 1-3 15,0 0-1-15,0 1-5 0,0 7 21 0,0 1-6 16,0 0-1-16,0 3-5 0,0-5-3 16,0 0-4-16,0-4-3 0,0 1-3 0,0-2-3 15,0-1 0-15,0-2 4 0,0 2 27 0,0 2-6 16,9 13-13-16,-8-14-10 0,4 5-7 15,-1-5 26-15,1-3-4 0,3-1 8 0,2 4-19 16,-2-4 7-16,1-1-8 0,0-2 4 16,2 4-5-16,-11-8-11 0,12 0 14 0,-2 0 10 15,0 0-12-15,3 0-18 0,10-14 19 0,-8 7-12 16,-1-3 3-16,3-1 3 0,-2-5-9 16,2 2-3-16,-3-3-2 0,4-2 8 0,-1 1-6 15,2-5-8-15,1-1 16 0,1-4-4 16,3-3-17-16,0 1 0 0,2 3-2 0,-1 1 20 15,0-1-20-15,0 3 4 0,1 1 4 16,-1 0-1-16,-2 3-10 0,-2 4-5 16,-1 0 4-16,1 1 7 0,-2 2-7 0,-4 2-1 15,-2 3-5-15,2-1 9 0,-2 4 0 0,-3-1 6 16,0 4-1-16,-2-1 0 0,0 0-19 16,-2 3 22-16,3-1-16 0,7-4-10 0,-16 5-14 15,10 0-17-15,-3 0-1 0,1 0-9 0,0 0 5 16,-3 0-57-16,9 13-45 0,-13-12-20 15,2 1-68-15,-6-1 25 0,1 0-288 0,-2 1 34 16,-6-2 29-16,-8-2 36 0,6 2 40 16,-2 0 19-16,-19 13 43 0,15-2 54 0,10 5 15 15,6 4 11-15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6T09:34:15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14818 3400 395 0,'16'0'114'0,"-16"0"-16"0,37-28-13 16,-28 24-10-16,0 3 16 0,-3-1 10 0,2 0 0 15,-2 0 2-15,-2 1-8 0,0 1-28 0,2 0 8 16,-3-1-12-16,1 1 12 0,-1-2-4 16,0 2 10-16,0 0-29 0,-1 0 27 0,1-1-9 15,-2-1-18-15,2 2-26 0,-1 0 15 0,-2 0 6 16,0 0 8-16,0 0 8 0,0 0 5 16,0 0 7-16,0 0-6 0,0 0 3 0,0 0 0 15,0 0-24-15,0 0 15 0,0 0-9 0,0 0 21 16,0 0-16-16,9 0 9 0,-10 0-8 0,-2 0 1 15,-2 0-19-15,0 0 18 0,1 0-13 16,-2 3-15-16,-2-3 12 0,-1 0 11 0,0 0-32 16,-6 0 21-16,0 0-24 0,-6 0 4 15,1 0-11-15,-3 0 5 0,1 0 15 0,3 0-15 16,-3 0-9-16,4 0 17 0,0 0 0 0,-13 11-3 16,12-9 10-16,0 2-20 0,-3-4 2 0,5 4 18 15,1-1-10-15,5-3 9 0,-1 0-4 16,-3 0 19-16,-3 0-47 0,-2 0 10 0,0 0 1 15,-1 0-13-15,-1 0 12 0,-1 0-4 16,-2 0 29-16,0 0-27 0,1 0 27 0,-2 0-30 16,3 0-2-16,0 0 37 0,-3 0-55 0,2 0 13 15,0 0 1-15,3 0 33 0,-2 0-19 0,2 0-24 16,3 0 34-16,0 0-7 0,5 0 20 16,-6 0-28-16,2 0-16 0,-3 0 9 15,1 0-16-15,-3 0 30 0,1 0-25 0,-2 0 14 16,2 0 0-16,-1 0 0 0,-1 0-16 0,1 0 21 15,0 0-5-15,-3 0 14 0,2 0-19 0,-4 0 6 16,3 0 3-16,-1 0 11 0,0 0-2 0,1 0 20 16,-1 0-4-16,-23-4-54 0,21 1 26 15,1 3-2-15,1 0 24 0,2-3-23 16,0 3 17-16,0-3-33 0,0 2 7 0,0 0 9 16,1 0-10-16,5 1-7 0,-2-2 8 15,4 0 26-15,-4 1 5 0,5 0-23 0,0 1-5 16,-4-2 0-16,-1 1 1 0,0-2-5 0,0 0 0 15,0 3 2-15,0-1-15 0,4 0 41 0,-5-4-41 16,-1 5 19-16,-3-1-8 0,13 1 14 16,-5 0-11-16,-5 0 0 0,-1 0 6 0,-2 0 1 15,-1 0-1-15,-1 0 10 0,2 0-26 0,-33-12 9 16,33 8 8-16,-5 3-7 0,-1 0 2 16,1-2-3-16,2 1-8 0,16 2 21 0,-10 0 6 15,1 0-7-15,-3 0 21 0,1 0-26 16,-16-13-15-16,16 10 24 0,3 1-5 0,9 2-10 15,-5 0 12-15,-2 0-11 0,1 0 1 0,-17-12-2 16,12 9 0-16,2 2 9 0,1 0-11 16,-1-2 3-16,-1 1 31 0,2 2-9 0,-3 0-9 15,2-1-21-15,0-2 7 0,0 3 6 16,3 0 14-16,3 0-19 0,13 0-1 0,-11 0 5 16,2 0 14-16,0 0-11 0,0 0-7 0,2 0-6 15,0 0 8-15,1 0 10 0,6 0-13 0,-12 0-16 16,6 0 1-16,6 0 2 0,-9 0 9 15,0 0 8-15,9 0 3 0,-8 0 5 0,2 0-23 16,6 0 31-16,-8 0-18 0,8 0 7 16,-8 0 9-16,8 0-11 0,-7 0 2 0,7 0-2 15,-8 0 9-15,8 0 12 0,0 0-33 0,-6 0-8 16,6 0-29-16,0 0-12 0,-8 0-33 0,8 0-43 16,0 0-26-16,-7 0-27 0,7 0 17 15,0 0-163-15,0 0-73 0,-9 4 18 0,10-2 16 16,3-2 24-16,-2 0 25 0,5-2 33 15,-1 4 2-15</inkml:trace>
  <inkml:trace contextRef="#ctx0" brushRef="#br0" timeOffset="2463.27">13605 1598 406 0,'0'0'182'0,"0"0"-11"0,0-14-21 0,13 14-14 16,-13 0-24-16,0 0 14 0,16-31-14 0,-14 29-28 15,-2-1-3-15,0 3 8 0,2-3-9 16,0 0-4-16,-2 1-19 0,0 2-15 0,0-2 15 16,0 0-4-16,0 1-9 0,2 0-11 0,-3 0 2 15,2-1 7-15,1 2-18 0,-2-1 2 0,1 1 14 16,-1 0-12-16,0 0 7 0,1 1-20 15,0 1 12-15,1 0-3 0,-1 1 3 0,2 0 2 16,-2 1 8-16,1-1-13 0,0 1 3 16,1 0-5-16,-3 3 10 0,3-1 1 0,3 9 4 15,-2-2-5-15,-3-4-16 0,2 2 12 16,2 7-6-16,-2-3 5 0,-1 3 3 0,1-6-8 0,-3 0 0 16,1 2 2-16,0-3-8 0,2 7 13 15,-3-2-6-15,1-5 13 0,2 0-12 16,-1 7 13-16,1-4-18 0,-2-2 13 0,-1 1 1 15,1-4-21-15,-1 1 4 0,4 11 10 0,-4-6 2 16,0 0-8-16,0-3-8 0,0-1-5 16,0 0 4-16,0-2 2 0,2-1 4 0,0 8-6 15,-1 4 19-15,1-5 8 0,-2-3-24 0,1 1 0 16,1-4-9-16,0 0 4 0,-2 1-11 16,1-3 32-16,-1 0-28 0,1 1 21 0,2 9-17 15,-3-17-1-15,0 12-3 0,0 0 18 0,0-2-15 16,0-2 10-16,0-2 5 0,0 1-26 0,0-7 6 15,0 9 2-15,0-1 3 0,0-8 19 16,0 9-25-16,0-9 0 0,0 9 14 0,0-9-21 16,0 7 34-16,0-7-39 0,0 9 3 0,0-9 22 15,0 6-3-15,0-6-7 0,0 0 14 16,0 7 0-16,0-7 17 0,0 0-21 16,0 0 6-16,0 8-8 0,0-8 13 0,0 0 30 15,0 0-33-15,0 0-18 0,0 0 34 0,0 7-18 16,2-2 13-16,-2-6-9 0,0 1-1 0,-1-3 12 15,1 0-8-15,-1 0 15 0,1-1-16 16,-3-2-10-16,2 3 14 0,0-3-22 0,-1 0 11 16,-1-1 0-16,3 2 10 0,-2-2-3 0,1 0 13 15,-1-8-3-15,-2-1-5 0,2 5-3 16,0-1-1-16,2 2-4 0,-1-1-9 0,-3-6-2 16,1-3-16-16,1 7 3 0,-2-4 0 0,-1 6 17 15,5-1 5-15,-4 0-2 0,0-5-2 16,1 5 1-16,1-6-1 0,-1-1-29 0,1 8 2 15,0-2 28-15,0 3-13 0,2 2 0 0,0 0-5 16,-1-1 4-16,1 9-2 0,0-7 2 16,0 0 3-16,0 0 1 0,0-5-8 0,0-2-14 15,0 1 3-15,0 4 29 0,0 0-9 16,0 1-3-16,0-1-1 0,0 9-1 0,0-9 1 0,0 0-2 16,-12-4 1-16,11 6 0 0,0 2 0 15,1-3-7-15,0 1 3 0,0 0 11 0,-2 3-1 16,2-4-16-16,0 2 6 0,0 6-1 0,0 0 0 15,0-11 2-15,0 3 6 0,0 1-1 16,0 0 0-16,0-1 16 0,0 8-10 0,0-10-2 16,0 3-14-16,0 0-14 0,0 7 0 15,0-10 31-15,0 3-2 0,0 7 0 0,0-8-2 16,0 8-14-16,0-8-2 0,0 8 1 0,0-8 1 16,0 8 6-16,0-8-1 0,0 8 8 0,0-7-2 15,0 7-2-15,0-7-22 0,16-4 1 16,-15 9 25-16,1-1-1 0,1 0-21 15,1 0 2-15,0 1 20 0,4 0 2 0,-2-1 0 16,3 3-10-16,7-2-6 0,2-4-1 0,4 6 18 16,-1 0-1-16,-11 0-12 0,3 0 0 15,2 0 1-15,3 0-6 0,10 13 6 0,-17-12 0 16,0 3 14-16,1 2-2 0,2 1-1 0,-5-3-16 16,0 0 2-16,-2 0 14 0,0-3 5 0,-2 5 4 15,6 5-1-15,-5-5-2 0,2 4-2 16,-3-5-25-16,-1-1 2 0,1 2 2 0,-4 1 0 15,2-2 2-15,-1 2 0 0,0-1 1 16,-1 1 0-16,0 1-4 0,2 1 0 0,-3-9 2 16,0 5 10-16,0 9-3 0,0 0-1 0,-20 13 13 15,11-12 0-15,-3-2-12 0,3-2-11 0,-9 1 1 16,0-1 22-16,-1 1-3 0,3-5-1 16,-1 1 0-16,-5 0 12 0,4 0-8 0,-4-3-9 15,2 2-1-15,-1 0 0 0,-2-4-1 16,4 4 11-16,0-4 0 0,6-1-20 15,-2 4 0-15,1-5 14 0,5 1 0 0,9-2-1 16,-7 0 2-16,1 0 1 0,6 0-28 0,-9 0-11 16,9 0-62-16,-14 11-42 0,9-8-38 0,2 1-55 15,1 0 19-15,-1-1-269 0,3 1 34 0,0-1 9 16,5-2 31-16,-3-1 23 0,1-1 25 16,4 0 61-16,9-5 16 0</inkml:trace>
  <inkml:trace contextRef="#ctx0" brushRef="#br0" timeOffset="9739.84">24109 3851 458 0,'0'0'159'0,"13"0"-14"0,-13 0-46 15,0 0 13-15,26-23-34 0,-23 23-29 0,1 0 46 16,-2 0-27-16,0 0-37 0,3 0 38 0,-4 0 0 15,1 0-12-15,0 2 4 0,0-2 4 16,-2 0 12-16,2 0-27 0,1 0-16 0,-2 0 14 16,0 0 19-16,-1 0-7 0,0 0 7 15,0 0-25-15,0 0 24 0,2 3-8 0,-4-2-5 16,0 0 1-16,-3-1 1 0,1 3-5 0,-4-2-7 16,3 1 7-16,-1-2-4 0,-2 2 4 0,-10 1-16 15,4-1 2-15,-7-2 4 0,9 0-15 16,-9 1 10-16,7 1-4 0,-5-2 8 15,-1 1-6-15,9-1-8 0,-6 0 9 0,0 0 3 16,-5 0 7-16,-1 0-1 0,0 0-21 0,-1 0 21 16,-1 0-23-16,3 0-6 0,-5 0 17 15,2 0-6-15,-25-13-14 0,25 12 16 0,1 0 3 16,2-3-2-16,-2 2-21 0,-1 1 3 0,2 1 1 16,1-4-4-16,-1 3 27 0,1-3-15 15,-1 2-4-15,-1-1 18 0,9 3-26 0,-5 0 1 16,-3-1 1-16,0-2 6 0,-2 3 17 0,1 0-25 15,0-2 6-15,-1 2-7 0,-1 0-1 16,14 0 8-16,-4 0-12 0,-6 0 39 0,0 0-25 0,0 0 0 16,2 0 26-16,-1 0-35 0,3 0-4 15,3 0 38-15,-3 0-30 0,4 0-7 0,-2 0 27 16,3 0-15-16,0 0-23 0,1 0 14 16,-3 0 18-16,2 0-25 0,-2 0 6 0,2 0-3 15,-6 0-11-15,0 0 25 0,-2 0 0 0,-3 0-16 16,2 0 4-16,1 0-10 0,-2 0 21 0,0 0-15 15,3 0 22-15,-1 0-8 0,3 0 3 16,1 0-14-16,3 0 15 0,-1 0-21 0,1 0 18 16,-3 0-10-16,2 0 23 0,2 0-26 0,0 0 13 15,0 0-14-15,-1 0 12 0,-5 0 19 16,1 0-27-16,-1 0 1 0,1 0-7 0,0 0 13 16,-1 0-13-16,-22 13-17 0,22-10 20 15,1 2 2-15,4-3-4 0,1-1 20 0,1-1-3 16,1 1-6-16,4 1 2 0,-2-1-10 15,1-1 21-15,-1 0-10 0,3 1-23 0,6-1 24 16,-8 0-5-16,0 0 11 0,1 0-10 16,0 0 16-16,-7 0-19 0,-1 0-8 0,-4 0 12 15,3 0 1-15,1 0-2 0,2 0-1 0,-1 0-2 16,-9-11 0-16,13 11 31 0,2-2 5 0,3 2 13 16,1-1-30-16,-1-1 2 0,0 2-8 15,1-2-1-15,0 1-2 0,2 1 4 16,1 0-16-16,-2 0 15 0,0-1-7 0,2-1 12 0,-3 1 5 15,3 1-38-15,-4 0 25 0,4 0-19 16,-1 0 2-16,1-1-1 0,1 1 16 16,0 0-6-16,0 0-13 0,0 0 15 15,0 0-29-15,0 0 3 0,0 0-61 0,0 0-11 16,-9 0-36-16,10 0-25 0,-1 1-44 0,3 2 17 16,2-2-252-16,-4 0 33 0,2 1-86 15,3-4 34-15,-2 2 80 0,-1-1 26 0,-1 1 23 16,2-4 25-16,-4 0 10 0</inkml:trace>
  <inkml:trace contextRef="#ctx0" brushRef="#br0" timeOffset="11081.76">21308 3312 625 0,'0'-9'201'0,"-1"3"-21"0,-1 1-25 16,2-2 6-16,0 1-5 0,0 0-17 15,0 1-1-15,3 0 3 0,-4-1-8 0,1 6-15 16,0 0-4-16,0-7-1 0,0 7-11 0,0-9 26 15,0 9-9-15,0-9-4 0,0 9-5 16,0-7-35-16,0 7 1 0,0 0-28 0,0-6 9 16,0 6-10-16,0 0-6 0,0 0-7 15,0-8 18-15,0 8-24 0,0 0-3 0,0 0 7 16,0-11-8-16,1 13-4 0,-1 0 20 0,0 4 0 16,1-2-20-16,1 4 16 0,-1 0-11 15,-1 12-5-15,0-9 19 0,4 22-1 0,-4-23-7 16,0 10-11-16,0-1 8 0,0 3-1 0,0 0-12 15,0 1 16-15,0 1 11 0,0-2-18 16,0 2 16-16,0-1-12 0,0 1-2 0,0-2-4 16,0 0-10-16,0-1 7 0,0-2-2 0,0-2-2 15,0-3 3-15,0 3-2 0,0-2-2 16,-8 0-1-16,8-4 18 0,0 0-5 0,-9 9 22 16,5-13-6-16,4 0-32 0,-1-1-2 15,0-2 10-15,1 0-4 0,-1 1 0 16,1-2 8-16,-2 0-7 0,2 1 37 0,-1-1-6 15,1 0 1-15,0-2-2 0,-1 2 15 0,-1-3-9 16,2 1-16-16,-1-2 16 0,0 1-29 16,1-1-9-16,0-2 13 0,-2-2 2 0,1 4-1 15,1-4 7-15,0-2-11 0,-1 1-16 0,1-1 12 16,0-1 8-16,0 0 1 0,0-8-2 16,0-1-3-16,0-1 5 0,13-18-9 0,-11 18-9 15,3 0 5-15,0-3-8 0,2 6 7 16,-2 0-19-16,1-4 18 0,2 1 5 0,0-2-7 15,-1 0-8-15,2 2-2 0,1 0-2 16,1 0 10-16,-2 0-3 0,3 0 9 0,-1 2-6 16,3-1-11-16,-3 0 13 0,4 1-8 15,-2 2 9-15,2-1-21 0,0 1 10 0,-1-1-9 16,1 4 5-16,-1 0 13 0,0 4-16 0,-2-2 15 16,-3 1-1-16,1 3-1 0,-1 1-5 15,-4 1-8-15,0-1 11 0,0 2-13 0,2 0 8 16,-3 0 6-16,-1 1-22 0,0-2 16 15,1 2 0-15,-2-1-2 0,1 1 0 0,0 0 6 16,-2-1-11-16,2 2-2 0,0-1-1 16,-2-1 11-16,2 1-17 0,-3 1 11 0,3 0-12 15,-3-1 18-15,0 1 0 0,0 0-2 0,0 0-6 16,0 2 7-16,-3 0 1 0,2 2 1 16,-2-3 7-16,-3 2-8 0,2 1 4 0,-1-1-10 15,-7 5-12-15,0 2 19 0,-3-1-2 16,4 0 0-16,-3 1 7 0,1-2 5 0,-1 3-11 15,2-2-2-15,-1 0 10 0,1-1-4 16,0 2-5-16,1-1-1 0,1-1-16 0,-1 5 11 16,1-6 1-16,4 0 4 0,-1-2 1 0,-5 9 16 15,8-7-31-15,-1 1 24 0,1-1-9 0,1 0-13 16,1 2 11-16,0-2 15 0,2-1-6 16,0-6 5-16,0 9 9 0,0 2-10 15,13 21 0-15,-3-14 5 0,1-3 10 0,0 2-8 16,3-2-2-16,0 1 2 0,3-3-4 0,-4 0-1 15,5-1 1-15,-5-1 0 0,3 2-11 0,-3-4 6 16,3-3 4-16,0 3-20 0,-2-1 7 16,-5-1 8-16,0-3 3 0,-3 2-13 0,0-4 4 15,-2 3-1-15,0-1 4 0,1-3 3 0,-2 0-3 16,0 1-4-16,-2 0 0 0,1-1 0 16,1 1 1-16,-2-2 7 0,2 2-17 0,-3-1 2 15,2 1 0-15,-1-2 1 0,2 1 17 0,-3 0-3 16,1 1-10-16,1-2-12 0,-2 0 18 0,1 0-13 15,-1 0-32-15,0 1-19 0,0-1-24 16,0 1 9-16,0-1-53 0,1 2-30 0,-1-2-28 16,0 0-25-16,0 0-17 0,0 0 22 0,0 0-115 15,-11 5-110-15,10-5-43 0,-1 2 31 16,1-4 31-16,-2 2-9 0,3 0 28 0,0-1 19 16,0 1 9-16,2-1 59 0</inkml:trace>
  <inkml:trace contextRef="#ctx0" brushRef="#br0" timeOffset="14434.56">32516 5032 386 0,'0'0'238'0,"0"0"-50"16,0 0-3-16,0 0 0 0,-13 0-26 15,13 0-17-15,0 0-21 0,0 0-2 0,0 0-10 16,0-14-19-16,8-1 16 0,4 11-30 0,-2 2-11 16,9-1 5-16,4 1 8 0,-2-5-8 15,4 3-2-15,1-1-21 0,2 0 9 0,0 2-15 16,2-2-6-16,-1-1-4 0,0-1 15 0,3 0-4 16,-4 2-15-16,2-1-6 0,-3-1 8 15,-8 3-12-15,8 2 11 0,-7 0-11 0,-4-1-11 16,-2 1 9-16,-14 2-1 0,9 0-16 15,2 0-13-15,0 0-13 0,1 0-22 0,-5 0-5 16,-7 0-4-16,0 0-35 0,13 11 9 0,-10-5-90 16,-6-3-69-16,2 4-140 0,0 0 63 0,-5 3 26 15,-2-3 13-15,2 2-37 0</inkml:trace>
  <inkml:trace contextRef="#ctx0" brushRef="#br0" timeOffset="14844.53">32335 5801 356 0,'3'0'228'0,"-2"1"-11"0,4-1-48 0,-1 0-6 16,2 0-22-16,0-1-28 0,1-1 3 0,12 1 2 16,-5 1-14-16,26-10 0 0,-12 3 5 15,1 3-3-15,7-2-1 0,-4 1-17 0,1-4-2 16,4 4 1-16,-2 1-17 0,1-2 26 0,2 2-31 15,-7 0 1-15,-2 3-7 0,-2-4-2 16,1 1 1-16,-10 3-2 0,-4-1-22 0,-5 1-3 16,5 0 10-16,-5-1-13 0,-4 1-15 0,-1 0 13 15,-4 1 5-15,0 0-27 0,0 0-54 16,8-7-36-16,-5 9 8 0,-4-3-163 0,0 3-176 16,0 2 40-16,-3-6 33 0,4 2 18 0,-1 0 10 15,-2 2 26-15</inkml:trace>
  <inkml:trace contextRef="#ctx0" brushRef="#br0" timeOffset="16778.41">32114 7741 581 0,'0'0'206'0,"0"0"-42"16,0 0-30-16,0 0-5 0,13 0-1 16,-13-14-32-16,17-4 10 0,-15 15 18 0,0 0-15 15,-2 0 3-15,3 1-20 0,-2-1 13 16,2 0-14-16,-3 0 1 0,2-1-6 0,0 1-13 16,-1 1 0-16,1-3 12 0,0 3-4 15,-2-2-19-15,1 0 0 0,0 2 3 0,-1-4 10 16,4 3-28-16,-4 1 7 0,0-3-13 0,0 2 22 15,1-2-12-15,1 2 5 0,-1 0-14 16,-1-1 35-16,0 0-35 0,0 0 17 0,0 4-32 16,0 0 8-16,0 0-7 0,0-5-6 15,0 5 3-15,0 0 32 0,-10-17-36 0,6 14 10 16,0-1-6-16,0 3 18 0,-1-1-34 0,1 0 12 16,-1-2-5-16,-1 3-14 0,-2 1 7 15,2 0-18-15,6 0 12 0,-13 0 2 0,0 0 6 16,-15 17 17-16,15-7-5 0,-1-1-11 15,1 1 1-15,2 3-26 0,1 0 19 0,1 0 2 16,1 2-1-16,-1-1 13 0,4 0 20 0,-2 3-23 16,4-6-19-16,-1 2 13 0,4-4 6 15,0 0 3-15,-2 1-18 0,2-10 6 0,0 8 15 16,0-2-10-16,0 5 8 0,12 16 0 16,-8-19-3-16,4 6-16 0,2 0 1 0,-4-6 0 15,4 5 21-15,2-5-21 0,-3 0 2 0,-1-6 38 16,-1 1-2-16,2-2-9 0,-1 1 9 0,0-1-15 15,-3-1-9-15,-5 0-6 0,0 0-1 0,10 0 0 16,0 0 9-16,12-17 8 0,-13 13-6 16,-3-2-1-16,-1 3-11 0,2-3 17 0,3-4-1 15,-1-4-9-15,1 0 14 0,-6 3-18 16,1-6-6-16,0 3-7 0,2-3 24 0,-2 1-19 16,2 1-10-16,0-1 12 0,-2-2-12 0,-3-1 5 15,2 0 6-15,-1-2 2 0,-3 1 9 16,4 0-13-16,-2-1 3 0,-2-2 9 0,1 0 1 15,1 1-27-15,-1-2 14 0,3 0 2 0,-4 1-9 16,2 1 11-16,1 0-6 0,-3 0-16 16,1 3-4-16,2 2 47 0,-1 5-9 0,-2 12-2 15,0-10 19-15,0 2-10 0,0 1 1 16,0 7-9-16,0-7 13 0,0 7-3 0,0-8-3 16,0 8 6-16,0 0 6 0,0-7-12 0,0 7-5 15,0-9-5-15,0 9-17 0,0 0 15 16,0-7 1-16,0 7-7 0,0 0 19 0,0 0-7 15,0 0-14-15,0-8 14 0,0 8-9 0,0 0-16 16,12-5 9-16,-12 6 9 0,-3 0-4 16,2 3 4-16,0 1 2 0,1 2-7 15,-7 6 2-15,3 4-22 0,-1 1 11 0,1 0 19 16,2 2-19-16,-2-1 10 0,0 4 4 0,4-1-18 16,-2 0 6-16,2-10 11 0,0 3 2 15,0 3-16-15,0 2 15 0,0 1-1 0,11 19 0 16,-8-20-17-16,1-4 17 0,-1 1-16 15,0 1 7-15,2-4 14 0,0 3-8 0,0-8 12 16,-2 0-16-16,-1-2-5 0,1-1 8 0,-2-3 13 16,2 2-20-16,-1-1-11 0,0 0 20 0,-2-1 4 15,2 0-12-15,1-2-3 0,-2 2-4 16,3 1 14-16,2-1 0 0,-1-2-34 16,-1-1-34-16,3 2 7 0,-1-2-136 0,-6 0-45 15,9 0 20-15,4 0-285 0,2 0 41 0,18-12 35 16,-16 8-11-16,-2-2 33 0,6-6 28 0,2 0 52 15,-2 3-29-15,-1 8 21 0,4-9 14 16,-6 6 51-16</inkml:trace>
  <inkml:trace contextRef="#ctx0" brushRef="#br0" timeOffset="22310.08">32644 10565 348 0,'0'-15'258'15,"0"15"-26"-15,0 0-37 0,0 0-10 16,0 0-11-16,0 0-4 0,0 0-2 0,0 0-22 16,0-16-4-16,0 16-8 0,0 0 8 0,0 0-18 15,0 0-27-15,21-26-9 0,-23 19 7 16,0 4-24-16,0-3 0 0,0 1 22 16,1 1-48-16,0 0 9 0,-4 1 2 0,3-3-5 15,-4 2-1-15,2 0-18 0,0 0 6 16,-2 4 16-16,2-3-29 0,-5 0-11 0,-1 3 40 15,10 0-42-15,-13 0 22 0,1 0-11 0,2 0 18 16,-12 12-7-16,15-7-21 0,-9 0 5 16,2 4-11-16,-2-2 27 0,3 1-20 15,-4 3 32-15,5 0-6 0,-4 3-32 0,6-4 10 16,-2 1 5-16,1 6-15 0,2 1-5 0,4-3-1 16,1 2-14-16,0-2 15 0,3-4-3 0,1-1 36 15,0 0-28-15,0 1 4 0,11 19-13 16,-7-17 2-16,0 3-9 0,4-3 14 15,3 0 23-15,1-4-13 0,-2 1-5 0,0-6 17 16,7 4-36-16,-3-2 14 0,-4-3-4 0,8-1 15 16,-18-2-7-16,12 0-27 0,-1 0 20 0,2 0-15 15,15-17-9-15,-18 11 34 0,-1-1-22 16,1 0 37-16,-4-2-19 0,0 0-23 0,4 0 15 16,-1-3-10-16,-5 1-11 0,-2-5 15 0,1 4 2 15,1-7-5-15,-4 12 4 0,0-4 14 16,0-5-8-16,0 1-12 0,0-1 15 0,0-2-16 15,0 1 1-15,0 1 31 0,0 3-40 0,0-2 13 16,0 4 30-16,0 0-50 0,0 2 7 16,0 0 40-16,0 0-27 0,0 2-14 15,0 7 19-15,0-10-5 0,0 10 16 0,0-8 13 16,-3 0-21-16,3 6-12 0,0 3 1 0,3-1 22 16,-2-1-7-16,-1 1-16 0,-1-5 22 15,1 5-26-15,-1 2 2 0,1 2 4 0,-3 5 27 16,0-2-22-16,0 2-4 0,3 0 0 15,-8 2 11-15,3 1-18 0,0 1-7 0,2 5 18 16,-1-4 31-16,-2 2-13 0,2-1-13 0,-1 1-8 16,-1-3-9-16,3 2-1 0,2-1 27 0,1-9-13 15,0 5-18-15,0 2 44 0,11 10-24 16,2-14-3-16,-3 1-14 0,3 3 13 0,3-4 1 16,0-3 0-16,-6-1-9 0,7 3-22 15,-2-5 0-15,3 0-14 0,-10-2-18 0,2 0-14 16,4 0-26-16,-4 0-10 0,16-13-35 0,-17 8 21 15,4 3 11-15,-2-9-33 0,-2 2-26 16,1 0-20-16,-2 1-50 0,1-4-24 0,-3 0-47 16,-6 1-21-16,8-1 39 0,-2 1-22 15</inkml:trace>
  <inkml:trace contextRef="#ctx0" brushRef="#br0" timeOffset="23019.04">32946 10413 499 0,'0'-16'167'0,"1"0"33"0,1-1-31 15,-2 17-10-15,0-13-16 0,0-1 8 0,0 0-18 16,-9-14-12-16,5 13 11 0,1 2-11 0,-3 6-29 16,1-5 7-16,0-1-12 0,-1 2 3 15,-2-1-19-15,0 2 2 0,-5-1-13 0,-1 0-7 16,-5 1 15-16,1 2-30 0,-4 2 11 16,0-2 13-16,-3 1-27 0,2 0 6 0,-3 3 2 15,2-3 9-15,1 3 11 0,0-1-21 0,1 3 4 16,7-1 11-16,-4 1-27 0,-1 1 15 0,0 0-23 15,-2 1 5-15,10 0 26 0,-6 0-1 16,-4 0-34-16,0 0-7 0,-2 0 1 0,-26 15 3 16,23-10-1-16,4 1-12 0,-6 4 16 15,2-2-4-15,-1 2-8 0,4 0-4 0,1 6 29 16,0-3-16-16,0 1 22 0,-2 3-10 0,5-2-14 16,1 4-15-16,-3-2 51 0,4 5-31 15,-1 2-10-15,1-3 0 0,4 3-12 0,1 2 18 16,3 0 0-16,1 1 9 0,0 0 30 15,1 2-57-15,6-1 19 0,1 0 7 0,1-16 11 16,0 11-2-16,13 28 2 0,-2-23-14 0,-2-1 7 16,5 1-6-16,0 2 15 0,9-1-19 15,-8 1 6-15,7-2-3 0,1 0-22 0,0-2 35 16,1-2-17-16,6 1 0 0,-2-4-5 16,0-1-9-16,1-1-2 0,1-4 7 0,0 2-7 15,24 5 0-15,-2-2 2 0,-4-5-16 0,0-5 38 16,-3-2-18-16,-3-3-7 0,3 0-17 0,-7-5 8 15,-18 0 21-15,6 0 0 0,40-13-2 16,-33 5-6-16,0-2-4 0,-1-4 13 0,0 1-19 16,-5-7 7-16,0 2 12 0,3 1-8 15,0-1-7-15,4-2 2 0,-7 2 1 0,-4-1 0 16,2-2-1-16,0-1-2 0,-6 0 3 16,1 1 8-16,-4 0-10 0,-2 3 1 0,-2-2 1 0,-2 2 8 15,-2-1-6-15,-5-1 1 0,1 1-1 0,-4 2 9 16,0 17-7-16,0-17-2 0,0 0 1 15,0-1-7-15,-13-17 3 0,7 17-2 16,-2-6 2-16,2 7 36 0,-2-1-2 0,3 7-5 16,-4-8 1-16,4 2-4 0,-4 11-46 0,3-13 3 15,-5 4 2-15,-5 3 17 0,6-4 7 0,-3 2-34 16,0 3-39-16,-5-1-22 0,4-3-40 16,-5 4-32-16,0 3-24 0,1 0 18 0,-4-2-281 15,6 0 33-15,-5 2 30 0,-2 1 29 16,-1 3-34-16,-3-3 27 0,0 3 44 0,4-2 25 15</inkml:trace>
  <inkml:trace contextRef="#ctx0" brushRef="#br0" timeOffset="25901.95">26022 9944 416 0,'0'0'154'0,"0"0"-22"0,0 0-18 0,0 0-15 15,0 0-32-15,0 0-7 0,0 0-8 16,0 0 39-16,0 0 10 0,0 0-2 0,-11 10-57 16,11-5 36-16,2 0 2 0,-4 4-5 0,2-9-17 15,0 8 5-15,0 6 0 0,0 4-26 16,0 1 37-16,0 3-24 0,0 0-14 0,0 2 15 16,0 0-8-16,0 3-35 0,0 2 18 0,0 3-2 15,-8 31 4-15,3-32-11 0,1 2 5 16,1-1 7-16,-3 2-7 0,4 2-5 0,-2-3 13 15,0-1-8-15,1 5-30 0,-1-1 15 0,2-3 8 16,-1 5-2-16,3-4 3 0,-3 0 1 16,3 3-3-16,0-1 4 0,0-19-10 15,0 10 0-15,0 3-24 0,0 4 20 0,0 0 6 16,12 33-7-16,-8-32 22 0,2 0-12 0,1-2-19 16,-5 0 7-16,5-1 8 0,-1 0-5 15,0 1 3-15,-2 2 6 0,1-1-13 0,-1-3 5 16,1 3 11-16,0-4-18 0,-1 5 19 15,1 0-20-15,-2-2 1 0,2 2-6 0,-3-2 7 16,1-1-3-16,2 3-2 0,-1-5 1 0,1 3 3 16,3-2-2-16,-3 2 4 0,-1-4 1 15,2 1-1-15,-2 5-5 0,4-6 17 0,-3 5-9 16,-1-5 0-16,-1 1 3 0,-1 0-11 0,-2 1 5 16,2 2-2-16,2 0 13 0,-4-18-15 15,0 7 9-15,0 5-12 0,0-2 0 0,0 1 11 16,0 1-29-16,0-3 25 0,0 1 5 15,0 1-2-15,0-2-17 0,0 3 16 0,0 0 26 16,0 4 19-16,0 1-19 0,0 3 9 0,0 0-8 16,0-2 3-16,0 2-7 0,0 0 0 15,0 1-23-15,-9 39 22 0,9-39-11 0,-2-1-13 16,2-17 11-16,0 10 4 0,0 2-2 0,0 5-9 16,0 0-9-16,0 1 12 0,0-3-4 0,0-1-10 15,0 0 28-15,0-4-12 0,0 1-12 16,0-4 3-16,0 1 7 0,9 25 1 0,-6-27 1 15,6-2-3-15,-5 1-7 0,-3-1 6 16,3-1-10-16,-1 2 0 0,3-1 16 0,-2 1-6 16,1 0 3-16,-2 1-4 0,-1-3-2 0,-1 4-4 15,3-1 10-15,-4 2-8 0,2 1 2 16,-2-12 9-16,0 5-8 0,0 4 4 0,0 3-22 16,0 1 0-16,0-2 14 0,-12 28 7 15,5-29-20-15,3 2 10 0,-3-1 8 0,1-2-3 16,-2 3-5-16,3 1 13 0,-4 0-1 0,5-4-9 15,-3 6-6-15,-2-3 13 0,1-1 1 16,3 1-16-16,0 1 15 0,0-4-1 0,0 1-3 16,2 0-2-16,-1-4 3 0,4 6-2 0,-5-3 2 15,5-13-3-15,0 7-1 0,0 2 8 16,0 1-20-16,0 4 22 0,14 21-6 0,-10-21-15 16,-3-3 8-16,2 3 1 0,-1-3 8 0,0 2 4 15,0 1-15-15,1-1 5 0,-2 1 5 16,-1-13-8-16,0 6 2 0,0 4-1 0,0-1-3 15,0 3 12-15,0 0-20 0,0 0 13 16,0-2 8-16,0 1-5 0,15 25-12 0,-13-26 9 16,0-1 14-16,-2 3-9 0,3-1-12 0,-1-2 6 15,-2 1 7-15,2 0 9 0,-1 2-22 16,0-2 14-16,0 3-9 0,1 0 4 0,-2 0-10 16,1 0-1-16,-1-14 20 0,0 7-4 15,0 4-10-15,0 1-1 0,0 0 1 0,0 1 0 16,-13 23 4-16,11-26-14 0,2 3 23 0,0-13-22 15,0 6 12-15,0 2-1 0,0 0 5 0,0 5 3 16,0-2-13-16,0 1 20 0,0-3-16 16,0 2 4-16,15 23-12 0,-15-22 9 15,1-4 15-15,1 3-6 0,0-4 1 0,1 7-7 16,-1 0-7-16,1-3 15 0,-3-1-6 0,2 0-7 16,-2-1-12-16,0 2 27 0,1-7-9 0,2 3-2 15,2 2 4-15,-3-2-3 0,-1-1 4 16,0 1-16-16,6-3 14 0,0 3-5 15,-2 1 9-15,0 0-3 0,2 1-4 0,-1-2-11 16,2 2 11-16,-2-1 6 0,-1-1 6 0,-2 0-18 16,1 3 14-16,-4-5-26 0,4 2 15 15,-2-3 8-15,-2 4 4 0,2-1-13 16,0 5-8-16,-1-5-3 0,4 1 20 0,-1 2-11 16,-4-6 9-16,0-1-18 0,0-1 23 0,0-2-11 15,0 1 10-15,0 5 7 0,0 2-17 16,0 1 5-16,0-1 1 0,0 2-10 0,0-1-1 15,0-2 12-15,0 1-1 0,0 0-4 16,0 0-1-16,0-1-11 0,0 1-3 0,0 2 12 16,0 0 10-16,0 1-4 0,0-1-13 0,0 0 20 15,0-2-1-15,0-1-1 0,0 2-16 16,0-1 11-16,0-1-7 0,13 18 11 0,-12-15 0 16,1 0-2-16,0-4-1 0,-1 2-12 0,8-1 16 15,-6 3-10-15,1-1 8 0,-3-1-11 16,0 2 16-16,-1-2-12 0,0 2-2 0,0-13-3 15,0 8 7-15,0 2 1 0,0 0-9 0,-7 22 6 16,7-15 11-16,-2-7-21 0,-3 2 8 0,4 0-15 16,-2 0 25-16,2 0-16 0,0-5 3 15,0-1 5-15,-1 5 18 0,2-9 3 0,0 2-9 16,0 4-7-16,0 2-18 0,0-3 20 0,0 3 0 16,-11 18 8-16,9-16-19 0,1-1 10 15,0-7-16-15,-5 8 14 0,3 4-7 0,1-5 16 16,0-5-6-16,-2 4-6 0,4 3 4 15,-2-7 0-15,-1 5 0 0,3 1 6 0,0 1-18 16,-1-6-4-16,0-2 11 0,1-5 2 0,0 6-3 16,0 0 2-16,0-1 5 0,0 0 3 15,0-2-3-15,0 5 9 0,-11 17 10 0,8-13-5 16,0 2-12-16,-1-2-1 0,-2 1-3 0,1-2 18 16,-2 1 2-16,2-2-14 0,0 0 10 0,1 0-23 15,-2 0 3-15,3 0 1 0,-2-2 19 16,1 0-16-16,-1-2-11 0,3-2 14 0,2 1-4 15,-4 4 13-15,-1 1-19 0,2-4 8 16,-3 2 11-16,2 1 10 0,-5 1-26 0,5-1 9 16,-1 4 7-16,0-4 20 0,-2 2-10 15,-5 2-19-15,9 0 7 0,1-2-18 0,0 1 6 16,-3-2 5-16,-1 2-3 0,2 1 11 0,4 3-8 16,-4-2 15-16,2 5-14 0,2-1 7 15,-2-2 6-15,1 0-27 0,1-11 8 0,0 7 27 16,0 6-29-16,0 6 21 0,0 0-16 0,0 0-6 15,0 0 27-15,8 1-6 0,-8-1-16 16,16 31 28-16,-5-34-43 0,-10 3 18 0,5-3-3 16,-2-3-3-16,-1 1 29 0,-1-1-14 15,-2-3 14-15,12 0-32 0,-11-2 29 0,5 1-23 16,-2-1-7-16,-3-2-1 0,5 1 34 0,-3-1-10 16,1 3-19-16,3-4-6 0,-5-2-11 15,3-1 11-15,-1-1 22 0,1-7-40 0,4 3-11 16,-7-5-40-16,-1 0-28 0,-1-5-49 15,0 0 12-15,0 0-268 0,-7 3 30 0,2-18 26 16,-4 4 12-16,-5-1 0 0,0-12 29 0,-9-1 24 16</inkml:trace>
  <inkml:trace contextRef="#ctx0" brushRef="#br0" timeOffset="29417.73">27361 5151 584 0,'0'0'197'0,"0"0"13"0,0 0-42 0,0 0 8 16,0 0-7-16,0 0-14 0,0 0-13 15,0 0 18-15,0 0-16 0,0 0-21 16,0 0-9-16,0 0-1 0,-3 20 6 0,-2-20-5 16,0 0 21-16,-2 3-12 0,-1-3-26 0,-2 0 11 15,-22 4-2-15,13-4-8 0,-10 1 0 0,4-1-2 16,0 0-10-16,-3 0-8 0,2 0-9 15,-4 5 40-15,-4-3-13 0,1 0 9 0,2-1 1 16,-4 1-40-16,-1-1 4 0,-4 2 18 0,2-2-11 16,-7 1-14-16,2 2 11 0,-1 0-12 15,2-3-14-15,-2 3 28 0,1 4-6 0,0-3-24 16,-1-3 10-16,3 4-6 0,-4 1-13 0,1-3 16 16,-2 2-17-16,-3-2-11 0,-1 0 13 15,-1 0 7-15,5-1-16 0,-4 0-4 16,4 2 4-16,-1-2 5 0,3 0-5 0,0 0 8 15,0 1-12-15,2 1 3 0,0 0-1 0,2-1-8 16,0-1 3-16,4 1 4 0,1-2-2 0,3 2-12 16,0-1 11-16,-1-1-8 0,5-1-2 15,-3 1 9-15,5-1-3 0,2-1-2 0,4 2 6 16,0-1-6-16,5 1-15 0,1 0 5 0,14-2 10 16,-9 0-7-16,0 0-1 0,0 0-5 15,9 0-10-15,-7 0 16 0,7 0 0 0,-7 0 1 16,7 0-4-16,-8 0-13 0,8 0 1 15,0 0 10-15,-6 0 2 0,6 0 1 0,0 0-2 16,0 0-13-16,0 0-1 0,-9 0 14 0,9 0-14 16,0 0 16-16,0 0-4 0,0 0 2 0,0 0-8 15,-6 0 2-15,6 0 4 0,0 0-1 16,0 0-13-16,0 0 0 0,0 0-5 0,0 0-13 16,0 0-17-16,0 0-18 0,-7 0-7 15,7 0-20-15,0 0 9 0,0 0-34 0,0 0-31 16,0 0-25-16,0 0-18 0,0 0-37 15,-15 3-24-15,15 1 25 0,-1-3-185 0,1 2-43 16,0 1-24-16,1-3 35 0,-1-1 30 0,5 2 83 16,-5 0 17-16,5-1 21 0,-4-1 15 0,2 0 17 15</inkml:trace>
  <inkml:trace contextRef="#ctx0" brushRef="#br0" timeOffset="30972.64">26395 4244 603 0,'0'0'180'0,"0"-15"-46"0,0 15-3 0,15 0 15 15,-15 0 12-15,18-29-2 0,-14 24-23 16,-2 1-24-16,0 0 21 0,2 0-23 0,-2 1 5 15,0-1-16-15,0 1 16 0,-1 0-21 16,1 1-12-16,0-1 4 0,0 2-6 0,0-1-22 16,-2 0 10-16,3 0-16 0,-2 1 12 15,0-1-9-15,-1 1-30 0,2 1 5 0,-1 0 12 16,0 0-18-16,-1 1 5 0,0-1 0 16,0 0-5-16,5 10-4 0,-5-5 7 0,3 0 4 15,-1 0 11-15,0 1-10 0,-1 1-10 16,0 0-4-16,0-2 0 0,1 2 23 0,0 0-27 15,0-3-1-15,-1 3 0 0,0 0 14 0,-1-3-11 16,3 2 9-16,-1-2 0 0,-2 0-1 16,2 2-16-16,-2-3-3 0,0-1-2 0,1 4 15 15,0-3 41-15,-1-1 6 0,0 2-40 16,2-2 13-16,-1-1 7 0,2 2 26 0,-3-2-27 16,0 1 11-16,0-2-5 0,2-2-4 0,0 4-5 15,-2-5-4-15,3 0 0 0,1 0 3 0,-2-1-11 16,2 0-2-16,0-1-3 0,0 1-5 0,6-8-3 15,-4 6-4-15,3-7 32 0,-3 3-14 16,4 5-3-16,-8-1-2 0,2 2 6 0,-1 0-3 16,-1 0-3-16,0 2-11 0,-1-1 4 15,1 1-6-15,0-2-1 0,0 4-4 0,-2 0-10 16,2 0 2-16,-2 0 12 0,0 0 2 0,0 0 13 16,0 0-4-16,0 0-15 0,11 12-1 15,-10-7 0-15,3 0 1 0,0-3 0 0,-3 3-1 16,2 0 0-16,1 2 0 0,-2-2-5 0,0 0 11 15,2-1 5-15,-2 0 2 0,0 1-21 0,0-1 2 16,0-2-1-16,-1 3-7 0,2-1-4 16,-2-2 3-16,2 1 27 0,-1 0 3 0,-2-2 9 15,2 1 10-15,0-2-12 0,1 0-6 16,-3 0-1-16,0 0 5 0,0 0-15 0,7 0 25 16,11-18-14-16,-6 7-1 0,-4 5-13 0,3-7 6 15,2 2 6-15,-2 1-9 0,4-2-14 0,-2 0 9 16,0-2 0-16,1 4 5 0,-5-1-15 15,7 0 10-15,-9 4 5 0,1 0-18 16,-2 3 3-16,1 0 23 0,-2 2-13 0,-1-1 0 16,0 2 3-16,-1 1 13 0,-3 0-23 0,0 0 3 15,0 0-6-15,0 0-3 0,13 14 8 16,-8-10 3-16,-2 2 3 0,-1 0 13 0,-2 1-10 16,7 9-24-16,-3-4 23 0,1 4-12 0,4 1 4 15,-4-1 9-15,-1-5-11 0,-1-1 11 16,-1 0-13-16,4 5 2 0,-5-3 11 0,2-2-12 15,-2-1-9-15,1-2 17 0,-1-1-25 0,3 1 2 16,-4-1-70-16,1-2-26 0,0 2-26 0,-1-6-34 16,0 0-34-16,0 0 19 0,0 9-273 15,0 0-13-15,0-9 37 0,0 6 65 0,0-6 21 16,0 7 22-16,0-7 23 0,9 15 29 16,-6-14 14-16</inkml:trace>
  <inkml:trace contextRef="#ctx0" brushRef="#br0" timeOffset="32564.55">22052 5007 452 0,'0'0'220'0,"0"0"-16"0,0 0-24 0,0 0-8 16,0 0-16-16,0 0-7 0,0 0-18 0,0 0 5 15,0 0-17-15,0 0 0 0,0 0 10 16,-6 22-30-16,2-22-4 0,-5 2-8 0,4-2-6 16,-3 0-6-16,-11 1-6 0,9-1-5 15,-8 0-2-15,-1 0 8 0,-4 0-7 0,-2 0-13 16,1 0 16-16,-3 0-19 0,-1 0 0 15,0 0 14-15,-1 0-6 0,0 0-13 0,0 0 17 16,1 0-27-16,-4 0 4 0,4 0 6 0,-3 0-13 16,2 0 11-16,-3 0 0 0,2 0-16 15,0 0 2-15,-2 0-6 0,1 0 14 0,0 0-24 16,-2 0 11-16,0 0 0 0,2 0 19 16,1 0-19-16,-1 0-7 0,3 0 14 0,-3 0-33 15,0 0 6-15,3 0-1 0,0 0 10 0,0 0 19 16,0 0-4-16,2 0-3 0,-2 0-21 0,3 0 8 15,-28 13 40-15,26-11-41 0,3 1-6 16,-3-2 7-16,2 2 12 0,-2-1 1 0,1 0-6 16,1 1 7-16,-3-3-11 0,-1 7 12 0,-1-6-7 15,-1 3 3-15,-1-1-16 0,-1-1 4 16,0 4-1-16,1-4-2 0,-2-2 0 0,4 8 0 16,-2-5 14-16,-3 2-14 0,4-3 8 0,-1 3-23 15,-2-1 24-15,1-3-10 0,1 0 0 16,-2 2 0-16,18-3 9 0,-10 0 7 0,0 0-19 15,-6 0 6-15,0 0 2 0,-28 14-9 0,25-14-4 16,4 7 10-16,-1-6-12 0,-1-1-6 0,-1 2 7 16,0-1 2-16,1 1 1 0,-3-1 19 15,0 0-2-15,1 2-2 0,0-2-30 0,1 3 13 16,3-1 1-16,-2-1-1 0,1 2-17 16,1 0 20-16,2-1 4 0,-1 3 1 0,-3-3 5 15,0 2-12-15,2-2-14 0,0-2 25 0,2 3-31 16,2 0-34-16,0-1-36 0,3 0-12 15,1-2-30-15,1 2-46 0,3-1 17 0,10-2-284 16,0 0 20-16,0 0 39 0,-2 0 24 16,-12-16 58-16,19 11-6 0,0-1 21 0,4 2 11 15,0-1 0-15</inkml:trace>
  <inkml:trace contextRef="#ctx0" brushRef="#br0" timeOffset="33414.5">19432 4210 262 0,'-2'-2'282'0,"-1"-1"-30"0,2 2-50 0,-2 1-23 15,2-3-17-15,-1 2-8 0,-1-1 1 16,3-1-10-16,-2 2 0 0,2 0-24 0,0-1-2 16,-2 0 12-16,2 2-30 0,-1-1-4 0,0 1 1 15,1-1-16-15,-3 0 11 0,3-1-21 16,-1 2 5-16,1 0 9 0,0 0-44 0,1 0 27 15,-1-1 5-15,0 1-12 0,0 0-15 0,0 0-24 16,3-1 3-16,-1 1 0 0,0 0-13 16,-1 0 1-16,4 0 5 0,-3 0-5 0,2 0 7 15,1 1 20-15,-1-1-31 0,3 3-1 0,-1-2 11 16,9 9-14-16,-3-2 2 0,1-1 20 16,-2 3-37-16,-3-1 45 0,6 1-9 0,-2 0-7 15,0 0-20-15,-1-1-9 0,-4-2 9 16,2 0-1-16,-3 1 7 0,0-5-6 0,3 8 2 15,-2-2-6-15,0-2 6 0,-4-5 4 0,4 4-10 16,-3-2 34-16,-2 1-33 0,1-3 8 16,1 1-8-16,-1 0 7 0,-1 0 20 0,2-2-8 15,-2-1 17-15,-1 1 8 0,3-1-4 16,-4 0-13-16,0 0 29 0,0 0-9 0,8 0-13 16,-8 0-10-16,16-13-5 0,-13 11 0 0,1-3-2 15,-1 2-2-15,6-10 10 0,-2 2-3 0,-3 1 25 16,1 1-7-16,2-4-16 0,2-1-13 15,-6 2 0-15,-3 2-2 0,7 1-1 0,-4-7 37 16,1 5-4-16,1-6-5 0,-2 5-8 16,1 2-5-16,0-6 0 0,-1 4 20 0,0 2-19 15,0 2 4-15,-3 1-17 0,0 0-3 0,1 3 11 16,0-1-6-16,0 0 1 0,-1 1-8 0,3 2 25 16,-3-2-28-16,0 0-3 0,0 4 7 15,0 0-13-15,0 0 2 0,0 0-55 16,0 0-46-16,0 0-16 0,3-4-34 0,-3 6-33 15,1 0 18-15,-1 2-178 0,2-2-128 0,1 1 63 16,-2 2 49-16,2-3 3 0,2 1 39 16,-3 0 19-16,4-3 47 0,-4 2-20 0</inkml:trace>
  <inkml:trace contextRef="#ctx0" brushRef="#br0" timeOffset="41188.04">27536 10568 509 0,'0'0'195'16,"0"0"-12"-16,0-16-14 0,0 16-11 16,0 0-26-16,0 0-22 0,-23-26 4 0,23 22 16 15,0-1-35-15,0 3 6 0,0-1 5 0,0 1-10 16,0 0-16-16,0 0 9 0,0 0-14 15,0-1-1-15,0 3-18 0,0-3 21 0,0 2-19 16,1-2-10-16,-1 4-3 0,1-2-12 0,-2 1 14 16,3-2-19-16,-2 2 7 0,3 2-5 0,-2-1-4 15,2 1-3-15,-2-1 25 0,2 0-10 0,-3 2-16 16,2 1 9-16,1 0 11 0,-2 1 0 16,2-1-30-16,-2 2 14 0,1-1 12 15,0 2-22-15,0 0 18 0,2 10-11 0,0-4-10 16,-3 2-1-16,2-6 15 0,-1 9 23 15,0-4-30-15,-2-3-8 0,1-1 14 0,-1-1-3 0,0-9 20 16,0 8-18-16,0-2-7 0,0-6-9 16,0 10 31-16,0-1-32 0,0-2 1 0,0-7 12 15,0 9-14-15,0-9 16 0,0 9-17 16,0-9 9-16,0 7-1 0,0-7-16 0,-11 15 29 16,11-12-4-16,0-1 16 0,0 1 1 0,0-2-26 15,0 1 10-15,-2 0-28 0,4-4 15 16,-2 2 2-16,0-3 35 0,3 0-19 0,0 0-25 15,-1-3 34-15,2-10-21 0,3 3-4 16,-2-1-7-16,2-3-5 0,1 1 4 0,4 1 7 16,-3 3 14-16,1-2-16 0,0-3-18 0,3 5-6 15,-4 0 43-15,-3 4-9 0,-1-1-24 16,-1 0-10-16,0 5 22 0,-1 1 5 0,0 1-14 16,0-3 29-16,-1 4-23 0,0 0 19 0,1 1-23 15,-3 0-21-15,0 0-3 0,0 0 24 16,7 0 4-16,-7 0 0 0,8 0 8 0,-8 0 6 15,15 14-14-15,-7-2 15 0,-2-2-12 16,0-2-16-16,-2 1-4 0,-1-2 20 0,-2-1-12 16,0 2 22-16,2-2-42 0,-3 0 14 15,0-1 14-15,0 1-27 0,1 1 18 0,-1-7 12 16,0 0 0-16,0 7-5 0,0-7-24 16,0 8 44-16,0-8-17 0,0 7-9 0,0-7 17 15,0 0-7-15,0 7-4 0,0-7 0 0,0 0 0 16,0 7 4-16,0-7-7 0,0 0 2 15,0 0 8-15,4 8 6 0,-3-10-21 0,1-2 16 16,3 0-14-16,-4-1-6 0,9-6 18 16,-2-2-1-16,-2-3-2 0,4 3 4 0,-1-1 1 15,2 2 5-15,-1 0-23 0,-1 0 25 0,0 0-3 16,0 1 0-16,-4 1-22 0,1 4-21 16,-2 1 48-16,1 0-13 0,0 0-13 0,-2 2-6 15,1 0-12-15,-3 1 8 0,3 2 20 0,-2-3-11 16,-2 3 8-16,0 0-7 0,0 0 1 15,0 0 1-15,12 11 5 0,-12-6-9 0,1 0 18 16,0 1 3-16,1 2 2 0,0-1 0 0,1 0 14 16,-3-1-3-16,6 12-21 0,-5-3-12 15,2-5 11-15,1 1-32 0,-2-2 43 0,0 1-28 16,0-3 8-16,1-2 3 0,-2 2-3 16,-1-1 1-16,3 0 1 0,-3-1-1 0,2-1 2 15,1 0 23-15,-3 1-20 0,5 0 7 0,-5-1-9 16,0 0 5-16,1 1 3 0,-1-5-24 15,0 0-3-15,0 0-27 0,0 6-11 0,0-6-45 16,0 0-22-16,0 7-44 0,0-7 16 16,0 0-142-16,0 0-137 0,0 9 46 0,0-9-33 15,0 0 70-15,0 0-13 0,0 0 39 16,0 0 33-16,4 8 31 0</inkml:trace>
  <inkml:trace contextRef="#ctx0" brushRef="#br0" timeOffset="41659.01">28577 10576 331 0,'2'0'312'16,"0"-2"-50"-16,1 2-1 0,-3-2-22 0,1 0-39 15,-1 1-21-15,-1 0 5 0,0-1-27 16,-3 2-7-16,1 0 16 0,-2-1-25 0,0 1-4 16,-3-2 28-16,2 2-19 0,-13-1-23 15,1-2-27-15,-3 0 22 0,2 3-40 0,-1-1-7 16,2 0-18-16,-3-1-8 0,2 1 11 0,6 0-27 16,13 1 6-16,-11 0 8 0,2 0-20 0,1 0-5 15,8 0-42-15,-8 0-33 0,0 0-24 16,8 0-36-16,-7 0-21 0,7 0-44 15,0 0 15-15,-11 13-233 0,11-11 8 0,1-1 1 16,2-1 74-16,-1 2 13 0,1 0 7 0,2 0-16 16,-1 0 15-16</inkml:trace>
  <inkml:trace contextRef="#ctx0" brushRef="#br0" timeOffset="41950">28588 10690 401 0,'2'1'346'15,"1"-1"-45"-15,-3 2-7 0,1-2-27 0,-1 1-41 16,-1 1-34-16,0-2 35 0,-3 1-36 0,3 0-14 16,-3-1 2-16,0 2-28 0,-3-2-4 0,1 1-34 15,-3-1-15-15,1 0 17 0,2 1-33 16,-13 0 17-16,10-1-22 0,-4 0-9 0,2 0 2 15,-5 0-8-15,2 0-5 0,4 0-18 0,1 0-35 16,-1 0-33-16,2 0-36 0,8 0-50 16,-9 0-23-16,2 0 13 0,7 0-186 0,-8 0-123 15,8 0 31-15,-17 8 24 0,12-7 33 0,0 1 23 16,1-1-28-16,-2 0 11 0,2 2-2 0</inkml:trace>
  <inkml:trace contextRef="#ctx0" brushRef="#br0" timeOffset="44023.87">28835 10459 392 0,'0'0'171'15,"0"0"-30"-15,0-15 7 0,0 15-14 16,-7-25-30-16,8 21 6 0,-1-1 15 0,2 1-46 16,-2 0 12-16,0 1 23 0,0-1 3 15,1 2-19-15,-1 2 0 0,0 0-4 0,0 0-15 16,0 0 5-16,0-7-22 0,0 7 0 16,0 0-10-16,0 0 9 0,1-15-11 0,-1 19-3 15,3 0 14-15,-3-1-1 0,2 5-4 0,6 10-1 16,-3 0-10-16,0 1 27 0,-1 6-21 0,-1-3 9 15,1 2-7-15,-2-2 10 0,2 2-16 16,0-2-1-16,-3 2-3 0,1-3 28 0,-2-2-23 16,6 1-16-16,-5-5 15 0,-1-1-29 15,1 4-3-15,0-3 36 0,2-2-43 0,-3-2 33 16,0-11-38-16,0 8 13 0,0 1-3 16,0-3-9-16,0-6 9 0,0 9 12 0,0-2-11 15,0-7-7-15,0 8-28 0,0-8-45 0,0 0-37 16,0 7-49-16,10 2 15 0,-3-7-92 15,-2-3-118-15,0 1-39 0,0-3 19 16,10 0 25-16,-15 3 13 0,23-11 42 0,-11 5-13 0</inkml:trace>
  <inkml:trace contextRef="#ctx0" brushRef="#br0" timeOffset="44513.84">29263 10566 522 0,'1'-4'228'0,"0"-2"-25"0,1 2 4 0,-2-1-25 15,1 2-12-15,-1-3-22 0,0 4 10 0,0-2-28 16,-1 0-5-16,-1 2-7 0,1-1-14 16,-3 0-1-16,2 2-3 0,-2 1 5 0,-1 0-39 15,1 1 12-15,-9 9 5 0,4-4-8 0,-6 5-4 16,7 0-16-16,-2 3-1 0,-1-2-13 15,4 6 3-15,-1-1-7 0,3 1 12 0,3-1 3 16,2 0-36-16,-2-3 7 0,2-1 12 16,0-3-21-16,0 6-5 0,17 15 9 0,-6-15 5 15,-2 0 15-15,3-3-29 0,-1-4 3 0,1-1 13 16,0-5-28-16,-1 0 11 0,-2-3 14 16,-9 0-15-16,9 0-8 0,-2 0 6 0,14-12-4 15,-10 3 5-15,-3 1 13 0,-1 1 12 16,-2-1-30-16,-4 0-6 0,3 1 6 0,0-1 7 15,-2 1-2-15,-1-11 24 0,1 5-7 0,-1-7-20 16,-1 6 23-16,0-1-1 0,0 15-20 0,0-8-5 16,0-2 9-16,0 3-1 0,0 0 21 15,0 7 0-15,0-10-8 0,-14-5-9 0,13 10-10 16,-2 0 5-16,-1-1-15 0,3 2-18 0,-8-7-3 16,-1 6-41-16,4 2-9 0,-1 0-26 15,2 2-16-15,0 0-54 0,5 1 15 0,0 0 14 16,0 0-107-16,-9 0-50 0,9 0-69 0,0 0 36 15,-6 0 13-15,6 0 24 0,0 0-21 16,0 0 1-16</inkml:trace>
  <inkml:trace contextRef="#ctx0" brushRef="#br0" timeOffset="45095.81">29570 9946 329 0,'1'-4'228'0,"0"3"-4"0,1-2-22 15,-1 3-19-15,-2 0 12 0,-1 0-41 0,-3 1 4 16,2 2-16-16,-3 0 10 0,2 0-17 0,-8 5-16 16,0 6-1-16,-2-3-15 0,4 0 11 15,-3 5-27-15,-4-3 1 0,6 2-14 0,-6 4-3 16,3 0 29-16,-2 2-10 0,0 3-41 16,2-1 8-16,3 1-8 0,0-2-5 0,1 4 29 15,2 0-49-15,2-3 7 0,6 1 21 0,-1-3-34 16,1 1 4-16,0-12 1 0,0 3-12 15,13 15 33-15,-3-14-27 0,3-3-9 0,-3-7 21 16,5 5 17-16,1-4-38 0,-10-5-7 0,5 0 19 16,2 0-20-16,4 0 36 0,16-11-30 15,-19 4 22-15,0-1-27 0,-2 0 0 16,-2-2 31-16,0-2-28 0,-5 2-6 0,-1 2 2 16,-4 0 28-16,0 8-44 0,0-8 16 0,0-2 3 15,0 2 20-15,0-3-21 0,0-3 32 16,-18-14-18-16,12 17-26 0,-2 1 6 0,-2 1 2 15,-3 0 7-15,2-1 1 0,-6 8 0 16,5-3-25-16,-5 4 21 0,8 1-14 0,-6 0 10 16,-15 11 6-16,11-5-25 0,1 2-45 0,2 1-33 15,0 2-23-15,6 0-23 0,1 4 13 16,2-5-161-16,1 0-113 0,3-1 19 0,3 1 17 16,0-10 30-16,0 7 34 0,0 4 16 0,16 17-48 15</inkml:trace>
  <inkml:trace contextRef="#ctx0" brushRef="#br0" timeOffset="46592.71">29720 10437 401 0,'2'-3'275'0,"-2"2"-32"0,1-2-34 16,-2 1-16-16,1 1-18 0,1 1-28 0,-1 0-11 15,0 0 19-15,3 0-31 0,-1 5-1 16,-2-2 18-16,2 3-22 0,0-1 4 0,-2 4-13 16,6 10 23-16,2 1-22 0,-3-4 16 15,-2 7-28-15,2-2-17 0,-1-2-5 0,5 0-10 16,-7 1 0-16,5 0-11 0,-5-4-7 15,3 2 10-15,-5-4-3 0,0-14-16 0,0 11-22 16,0 1 26-16,0 3-14 0,12 9 14 0,-10-17-19 16,-2 2-18-16,1-3 35 0,-1-1-23 15,0 1 33-15,2-2-18 0,-1-3-1 0,-1 3-4 16,0-1-6-16,1 0-2 0,1 1 21 0,-2-3 5 16,0 1 5-16,0-2-10 0,-3-2 3 0,3 1 11 15,0-3 4-15,-1 1-22 0,1-2 21 16,0-1-20-16,1-1 8 0,0-11-6 0,-1 9-15 15,0-4-7-15,13-20 16 0,-4 13-6 16,0-1-14-16,5 2 0 0,0-2 9 0,-2 2-9 16,2 1-9-16,1 2-11 0,0 1 24 0,0 5-7 15,-3 1 4-15,2 0-11 0,-5 4-2 16,-2 0 6-16,0 2-16 0,-3 1 10 0,1 2 10 16,-1-3-1-16,-4 3 2 0,0 0 8 15,0 0-30-15,0 0 13 0,0 0-12 0,0 0 31 16,7 14-15-16,-9-10-1 0,0 2-16 0,-1-3 23 15,-6 12-9-15,-1-4-4 0,-1 1 1 16,3 0-20-16,-5 1 19 0,4-2 7 0,-4-1-16 16,4 4 21-16,2-2-2 0,0 1-2 15,2-2-6-15,3-1-16 0,0-2 20 0,2 2-3 16,0-10-7-16,0 7-7 0,11 16 20 0,0-10-2 16,2-3-17-16,2 0 0 0,4-2-3 15,-2-5-21-15,5 4 5 0,-1-3-65 0,1-2 20 16,-1 0-59-16,0-2-22 0,1 1 1 0,-14-1-16 15,6 0-10-15,17-13-26 0,-14 11 19 16,-2-5 17-16,-1-2 15 0,-4 3-89 0,1-2 10 16,6-2-17-16,-7 0-29 0,0 2 22 15,2-5 13-15,2 2 27 0,-5-1 17 0,2 2 67 16,0 0 100-16,-4-1 3 0,4 1 75 0,0-2 10 16,-2 1 37-16,-1 3-38 0,-3 0 35 15,-1 0 2-15,1-1 5 0,-2 5 9 0,1-12-3 16,1 6 7-16,-1 2 1 0,-2-1-2 0,-1 1-3 15,2 1 27-15,-3 1-16 0,1-1-11 16,-1 7-12-16,0 0-5 0,0-8-11 0,0 0 36 16,0 8-41-16,-11-15 6 0,6 10-5 0,1 3-6 15,-2 0-27-15,2-1 23 0,-1 3 0 16,-1 2-27-16,-1-1 12 0,7-1 13 0,0 0-30 16,-10 0 9-16,-10 14-6 0,8-4-17 15,5-2 5-15,1 6 13 0,1-4-13 0,3 2 26 16,0-3-35-16,2-1-2 0,0-8 0 0,0 7 28 15,0 0-30-15,13 15-1 0,-8-8 2 16,4-6 3-16,-2-3-9 0,0 0-12 0,-1 1 35 16,1-4-22-16,-1 1-1 0,0 0 0 0,1-2 7 15,-1-1-3-15,-1 2 1 0,3-2-2 16,-8 0-1-16,0 0-1 0,9 0 0 0,-2 0 0 16,-1 0-2-16,-6 0 3 0,17-11 2 0,-13 8-1 15,1 0-1-15,-1 0 5 0,-2-2-1 16,2 2-3-16,-1-2 1 0,0-1 31 0,-1-1-19 15,0-2 18-15,3-6-5 0,-3 3 1 0,0 3-30 16,0 1 45-16,0 0-11 0,-1 3-22 0,1 0 11 16,-1 1-11-16,-1-2 19 0,1 3-11 15,2 1-18-15,-2 0-3 0,0 1 21 0,1 1-11 16,-1 0-4-16,-1 0 3 0,0 0 11 16,0 0-12-16,11 12 18 0,1 4-9 0,-2-2-26 15,0 1 15-15,3-1-22 0,-3-1 18 0,2 3-3 16,4 2 14-16,0-4-7 0,0 4 5 0,0-1-13 15,0 2 9-15,0 1-8 0,2-1-19 16,-2 0 25-16,-2 3-10 0,2-5 10 0,-2 4-15 16,-3 1-12-16,-1-1 31 0,1 0-11 0,0 1-18 15,-2-2 2-15,-3-2 34 0,-2-1-2 16,2 2-24-16,-4-3 33 0,-1-1-15 0,-1-4 11 16,0 0 8-16,0-11-14 0,0 10 10 15,0 2 9-15,-10 12 16 0,-3-11-16 0,3-1 16 16,-1-2-5-16,-6-1 5 0,-1-3-3 0,1-2-7 15,-2-4 7-15,1 1 3 0,9-1 8 16,-2 0-1-16,-3 0 8 0,0 0-4 0,-16-14-21 16,16 9 12-16,7-1 0 0,-3 1-11 0,2-1 10 15,1 0-8-15,5 0 15 0,-1-2-14 16,2 0 1-16,-2 1-24 0,3 7 10 0,0-15-3 16,0-3-1-16,18-18-19 0,-6 17-17 0,-2 1 8 15,0 0-14-15,4 6-2 0,2 1-8 16,-1-3-11-16,2 5-3 0,-1 3-30 0,1 2-19 15,1 0-16-15,0 1-22 0,3 3 12 16,-12 0-63-16,5 0-44 0,2 0-11 0,3 0-35 16,0 0-39-16,0 0 32 0,0 0 25 0,0 8 20 15,17 2 22-15,-24-7 18 0,1-2-248 16,2 3 26-16,2 0 24 0,-6 1 56 0,-3-3 22 16,0 2-9-16,-2 0 12 0,-1-4 28 15</inkml:trace>
  <inkml:trace contextRef="#ctx0" brushRef="#br0" timeOffset="57412.65">27400 11990 519 0,'0'0'237'15,"0"0"-27"-15,0-13-13 0,0 13-44 0,0 0 3 16,0 0-4-16,0 0-12 0,-14 0-18 0,14 0 3 15,0 0 2-15,0 0 3 0,0 0-22 16,0 0-15-16,0 0 12 0,0 0-16 0,0 0-7 16,0 0 0-16,0 0-8 0,0 0 14 15,0 0-10-15,0 0-18 0,0 0 5 0,0 0-8 16,0 0 31-16,0 0-6 0,0 0-22 0,0 0-6 16,0-15-2-16,0 15-23 0,0 0 10 15,0 0 32-15,0 0-35 0,0 0 10 0,0 0-2 16,0 0 3-16,0 0-4 0,0 0-6 0,0 0-3 15,0 0 34-15,0 0-5 0,0 0-39 16,0 0-3-16,0-13-1 0,0 13-3 0,0 0 22 16,0 0-5-16,0 0-8 0,0 0 1 0,0 0 4 15,0 0-14-15,0 0-5 0,0 0 16 16,0 0 2-16,0 0-14 0,0 0 7 0,0 0-4 16,0 0 1-16,0 0-10 0,0 0 0 15,0 0-2-15,0 0-4 0,0 0 15 0,0 0-24 16,0 13 16-16,6 2-8 0,6 2 23 0,-4-2 1 15,1 2 5-15,2-1-16 0,-1 2-7 16,2-1 12-16,0 1-4 0,0-3-3 0,1-1 0 16,-2 3 3-16,2-3-15 0,-1-3 11 15,-1 3-2-15,0-3-3 0,2-1 2 0,-2 0-2 16,-1-1-12-16,-3 0 8 0,3-4 15 0,-5 1 3 16,-1-1-26-16,2-2 5 0,-2 2 12 15,-2-2-10-15,1 0 7 0,1 0-7 0,-3-2 12 16,1 2-14-16,0-2 13 0,0 3 7 15,0 0 3-15,-1-3 5 0,-1-1-1 0,0 0 13 16,0 0 0-16,0 0-1 0,0 0-24 0,0 0 14 16,0 0-4-16,13-10-10 0,-13 6 7 15,0-3-13-15,1 0 7 0,1-1-11 0,1-10 1 16,2 1 6-16,-1-1-8 0,-1-3-13 16,1 0 19-16,0 0 12 0,0 0-3 0,0 3-8 15,0-1-17-15,-1 1-3 0,-1-3 17 0,5 2-9 16,-4 3 9-16,2-2-1 0,-3 6 4 0,0-1-8 15,-1 3-3-15,2 2 7 0,0-1 4 16,-2 1-17-16,0 0 8 0,1 2-1 0,-2 1 7 16,2-2-10-16,-1 1-6 0,1 1 23 15,-2 1-10-15,1-1-7 0,3 1 0 0,-4-2-8 16,0 3-8-16,0-2-31 0,1 3-30 16,-1-1 8-16,2 2-42 0,0-3-38 0,-2 3-24 15,0 0-10-15,0 1 4 0,0-3-22 0,1 3-4 16,-1 0 19-16,0 0-166 0,0 0-123 15,0 0 73-15,0 0 12 0,0 0 30 0,0 0 13 16,0 0 26-16,4 14 26 0,-2-13 16 0</inkml:trace>
  <inkml:trace contextRef="#ctx0" brushRef="#br0" timeOffset="57821.62">28250 11988 607 0,'3'2'251'16,"-1"-2"-21"-16,1 0-2 0,-2 0-14 0,0 0-18 16,2 0-7-16,-3 2-22 0,0-2-12 15,1-1-5-15,-2 1 0 0,-2-1-24 0,1 1 0 16,-3 0 2-16,-2 0 16 0,1-2-34 16,-2 2-10-16,-8-3-16 0,9 3-12 0,-3 0 32 15,-1 0-29-15,0 0-16 0,2 0-22 0,-20-7 5 16,29 7-19-16,-13 0 21 0,2 0-22 15,2 0-7-15,-3 0-23 0,5 0-26 0,-1 0-26 16,8 0-25-16,-10 0-14 0,3 0-15 16,7 0-18-16,-7 0-18 0,7 0 13 0,-11 12-117 15,11-11-96-15,0 2-18 0,0-1 25 0,3-1 22 16,-1 4 42-16,0-3-4 0,2 2-16 0</inkml:trace>
  <inkml:trace contextRef="#ctx0" brushRef="#br0" timeOffset="58127.6">28265 12165 560 0,'2'1'278'0,"0"2"-21"0,0-2-40 0,0 0 1 15,-2-1-3-15,3 2-31 0,-4-2 3 0,2 1-21 16,-1-1 16-16,-3 0-38 0,1 2-3 15,0-2-20-15,0 0 9 0,-3-2-20 0,-3 2-9 16,2 0-30-16,-2 0 18 0,-2 0 4 16,-4 0-22-16,-4 0-4 0,-1 0-24 0,-2 0-10 15,3 0 3-15,-3 0-32 0,0 0-40 16,6 0-33-16,1 0-29 0,3 0-48 0,-5 11 13 16,11-8-186-16,5-3-84 0,0 0 22 0,-7 0-9 15,9-1 67-15,3 2 14 0,-3-1 23 16,3-1 18-16</inkml:trace>
  <inkml:trace contextRef="#ctx0" brushRef="#br0" timeOffset="59036.55">28910 11877 610 0,'0'-3'250'0,"0"0"-47"0,0 0-19 16,-1 2-20-16,-1 0-21 0,1-2-4 0,2 2-23 16,-2-1-7-16,1 0-1 0,-4 1-24 0,3 1 18 15,-1-2-13-15,-1 2 4 0,-1-3-13 0,0 3 8 16,0 0-14-16,-2 0-4 0,-2 0-10 15,2 0-9-15,-2-2 8 0,8 2-3 0,-13 0 10 16,-1 0-4-16,1 0-19 0,1 0 8 16,3 0 7-16,-1 0-29 0,2 0 35 0,0 0-35 15,8 0 14-15,-9 0-3 0,9 0-15 0,-6 0 25 16,6 0-15-16,-10 0-22 0,10 0 4 0,-7 0-9 16,7 0 39-16,-6 0-35 0,6 0 8 15,0 0 4-15,-7 0-3 0,7 0-22 0,0 0 3 16,0 0 12-16,-7 0 7 0,-1 17-30 15,6-14 6-15,0 2 25 0,2 0-23 0,-1 0 28 16,0 1-13-16,1-1-12 0,0 3 5 0,-1-2 10 16,1 0-1-16,-2 2 2 0,2-2 0 0,-1-1 9 15,1 4 2-15,0-3-25 0,-1 1 17 16,-1 0-21-16,2-1 15 0,0 1-14 0,-1-1 8 16,0-1-10-16,1 1 0 0,0-1 36 15,-2-1-26-15,2 1-11 0,-1 0 7 0,1-3-11 16,-1 4 1-16,1-3 6 0,0 0 25 0,0-3 4 15,0 0-12-15,0 0-13 0,0 0-1 16,0 0 1-16,0 8-3 0,12 0 22 0,-6-6-19 16,2-1 27-16,9 3-13 0,5-2 1 15,-4 1-5-15,1 1-28 0,-5-3 19 0,2 5 9 16,-5-4-5-16,2 0-8 0,-4 0-15 16,-3 2 34-16,1-3-31 0,0 0 12 0,5 9-2 15,-3-4-2-15,1-2-10 0,-6 0 21 16,1 0 0-16,-1 2-1 0,-4 1 0 0,2-2 7 15,-2-2-10-15,0 4 11 0,0-7-2 0,0 0 0 16,0 14-3-16,-15 12-3 0,5-12 20 16,1-3 4-16,0 1-13 0,-1-7-7 0,2 2-5 15,-4 0 11-15,-1 1-6 0,1-4-7 0,4 1 14 16,-3-3-3-16,3 1-4 0,4 0-1 16,-2-2-2-16,2-1-3 0,-2 2-9 0,6-2 0 15,0 0 1-15,-7 0-77 0,7 0-16 0,-6 0-12 16,6 0-42-16,-9 0-16 0,9 0-49 15,0 0 19-15,-8 0-136 0,8 0-96 0,0 0 2 16,-10-13 71-16,11 10 16 0,2 1-22 16,-2-1 66-16,2-1 41 0,7-7-16 0</inkml:trace>
  <inkml:trace contextRef="#ctx0" brushRef="#br0" timeOffset="59629.52">29199 12092 219 0,'4'-4'297'0,"0"0"-37"16,-1-1-28-16,9-6-40 0,-7 0 6 15,1 4-28-15,-2 0 9 0,-1 1-24 0,0 1-2 16,0 0 8-16,-2 1-12 0,1-2 2 15,-1 2-1-15,-1 0-15 0,1 1-31 0,0-1 11 16,-1 4-22-16,0 0 3 0,0 0-34 16,0-8 1-16,0 8-3 0,-13-13 29 0,7 10-17 15,0 2-24-15,2-2-25 0,-4 2 10 0,1 0 16 16,3 1-2-16,-4 0 2 0,8 0 4 0,-10 0-42 16,-17 18 37-16,12-9-17 0,2 1 12 15,0-2-3-15,3 5-30 0,4 0 13 16,-2 5-3-16,3 0-2 0,1-3 17 0,4-15-17 15,0 12-12-15,0-2 16 0,0 4-3 0,15 17 15 16,-7-15 8-16,5-2-11 0,-2-2-5 16,1-3-12-16,3 1-1 0,-2-3-1 0,1-1-1 15,-6-6-2-15,-1 0 0 0,2 0 5 16,2 0-4-16,3 0-2 0,-2 0-1 0,18-16 0 16,-19 9-7-16,1-3 0 0,-3 4 0 0,-3-2 0 15,-2 1-2-15,1-1-12 0,-4 0 1 16,2 1 2-16,-3-1 1 0,0 1 0 0,4-12 8 15,-4 11 1-15,0-2-1 0,0 0-3 0,-10-14 1 16,4 13 16-16,1 2 2 0,4 2-2 16,-3 1-2-16,-3 1 14 0,3 2-16 0,-1 0 0 15,2 1-30-15,-1 2-23 0,-1 0-8 0,1 0-50 16,-2 0-12-16,2 0-17 0,4 0-41 0,0 0-5 16,0 0 16-16,0 0-86 0,0 0-72 15,-12 13-105-15,14-10 41 0,-1-2 16 16,3 1 8-16,1 1 83 0,-1-1-12 0,5 2-39 15</inkml:trace>
  <inkml:trace contextRef="#ctx0" brushRef="#br0" timeOffset="60099.49">29593 12072 293 0,'2'-2'399'0,"-1"-1"-91"15,-1 1-27-15,3-2-49 0,-3 2 3 0,0-1-11 16,0 1-30-16,0 0-18 0,0-1-18 16,-3-1-32-16,2 2 23 0,-3 0-17 0,0 0 9 15,2 2-46-15,-4-2-11 0,2 2 16 0,-1 1 7 16,-2 0-37-16,-4 5-6 0,2 1 12 16,-3 1-15-16,1 2-10 0,1 1 10 0,1 2 0 15,6-2-19-15,-1 0-18 0,-1 4-2 0,3-1 40 16,2-14-6-16,0 16-32 0,0 0-3 15,16 16-1-15,-7-17-16 0,4-2 23 0,-2-1-20 16,5-6 11-16,-2 1-23 0,-1-2 1 16,2 1 0-16,3-4 3 0,-7-1 33 0,-4-1-3 15,4 0-27-15,17-11-17 0,-10 6 22 0,-6 1 6 16,2-4-1-16,-4-2-1 0,-1 3-14 16,-3-1-1-16,-2 1 2 0,1 0 11 0,-3-1-4 15,-1-1-1-15,0 1 1 0,-1 1-2 0,0-1 34 16,0-6-19-16,-19-14 26 0,10 15-26 15,-1 0 17-15,-2 3-3 0,0 0 0 0,-3 1-15 16,0 2-22-16,2 3 1 0,1 3-69 16,-4-3-58-16,0 3-41 0,3 0-43 0,0 1 18 15,4 0-283-15,3 0 35 0,6 0 33 16,0 0 32-16,-7 0 25 0,7 0 24 0,-16 11 40 16,14-8 35-16,1 3-3 0</inkml:trace>
  <inkml:trace contextRef="#ctx0" brushRef="#br0" timeOffset="61388.41">30119 12107 673 0,'0'0'256'0,"-14"0"-21"16,14 0-11-16,0 0-29 0,0 0-16 0,-27-20-5 16,21 18-19-16,6 1-12 0,-4 0-3 0,3 1 5 15,-2-2-40-15,2 2 3 0,1 2-22 16,0 0 9-16,0 1-8 0,0 1 6 0,3 0-24 15,-3 1-2-15,2 1 12 0,0 1-12 0,4 11-17 16,-2 2-21-16,-2-3 49 0,3 1-57 16,-2 0 14-16,0-3 6 0,-1 0 4 0,-1-5-26 15,-1 0 18-15,2-2 17 0,-2-1-27 0,2-1-14 16,0 2 28-16,-2-4 6 0,0 1-32 16,1-3 28-16,-1 2 1 0,2-1-4 0,-2 0 30 15,0-2-15-15,3-2-1 0,-2 0-17 0,0-1-14 16,-1-1 13-16,2-2 11 0,0-1-30 15,7-6-2-15,-1-6-1 0,1 2 4 0,-2-1-7 16,0 1 32-16,1-1-27 0,2 2 6 16,-3 1 8-16,1 0-8 0,-3 3-23 0,1 4 18 15,0 0 0-15,-4 2-3 0,5 2-7 16,-3 0-2-16,-1-1 1 0,1 4-2 0,1 0 0 16,-2-2-18-16,-3 2 1 0,0 0 24 0,0 0-13 15,8 0 4-15,-8 0 0 0,16 12 0 16,-11-10-9-16,-1 2 10 0,-1 0 5 0,0-1-8 15,1 0-3-15,0 0 0 0,1 1 9 0,-3-1-20 16,0 1 9-16,2 0-8 0,1-4 1 16,-4 2 2-16,2-1 22 0,-1 2-1 15,0-2-2-15,0-1 5 0,2 0 11 0,-4 0-3 16,0 0-15-16,0 0 5 0,8 0 0 0,5-13-13 16,-4 3-2-16,2 0 9 0,-3 2-16 15,-1-1-1-15,2 0 20 0,-1 0-7 0,-2 2-4 16,-1 1 9-16,-1 0 8 0,-1 1-15 15,1 0 11-15,-2 2 3 0,3 0-9 0,-5 0-8 16,3-1-11-16,-1 3 13 0,-2-2 5 0,3 0-1 16,-2 3 3-16,1-1-13 0,0 1 4 15,-2 0 14-15,0 0-22 0,0 0 5 16,0 0 14-16,11 13-8 0,-10-9-10 0,3 0 22 16,-1 3-2-16,4 11-14 0,0-3-2 0,0 0 8 15,-1-3-2-15,2 1-7 0,-2 0-3 0,1-3 8 16,-5 0-5-16,3-2 13 0,-1 9-1 0,2-6-5 15,-2-1 5-15,-1-3-13 0,0 1 24 16,0-3-33-16,0 1 30 0,-2-1 0 0,2-2-18 16,-2 1-12-16,0-1 6 0,1 0 1 15,1-2-33-15,-1 3-55 0,1 0 9 0,-1-2-29 16,0 1-15-16,0-2-20 0,0 1-38 0,-1-2-1 16,2 1 15-16,-2-1-95 0,1 0-81 0,-2 0-49 15,0 0 30-15,7-11 25 0,-4 5-25 16,6-5 98-16,-7 2-26 0,1-1 30 15</inkml:trace>
  <inkml:trace contextRef="#ctx0" brushRef="#br0" timeOffset="61709.39">30638 12052 627 0,'0'-7'258'0,"0"3"-18"15,0-3-32-15,2 1-13 0,-2 1 1 0,1-1-37 16,-1 2 12-16,1-1-21 0,-1 0-17 0,2 1-5 15,-2 4-6-15,0 0 2 0,0 0-8 0,0 0-22 16,0 0-8-16,1-11 4 0,0 11-30 16,0 2 18-16,1 3-17 0,-1-1 1 0,2 3 8 15,-3 1-5-15,1 1 16 0,5 11-14 16,0 2-9-16,-2 2-2 0,2-6-5 0,-3 4-1 16,3-1-9-16,-3-1 8 0,4-2-5 0,-4 0 17 15,1 0-6-15,1-4-29 0,-2-4-26 16,1 0 14-16,-1-2-1 0,1-1-6 15,-4-2-33-15,3 1-3 0,0-2 0 0,-1 1-38 16,-1-3-6-16,-1 2-50 0,2-1-12 0,-1-1-64 16,2 0 19-16,-3-2-127 0,2 0-79 0,-2 0-20 15,0 0 32-15,0 0 20 0,0 0 3 16,9-13 68-16,-8 8 35 0</inkml:trace>
  <inkml:trace contextRef="#ctx0" brushRef="#br0" timeOffset="62256.36">31191 11935 560 0,'2'-1'300'0,"1"-3"-30"0,-2 1-22 0,2 0-19 16,-3 0 2-16,1 1-36 0,-2-1 10 0,2 1-38 15,-2-1 6-15,-2 2-28 0,1 0 5 0,-5 2-12 16,0-1-11-16,-1 0-14 0,-9 1 47 16,7-1-22-16,-2 0-22 0,0 0-20 0,-14 10 3 15,16-7-18-15,-5 1-13 0,5 0-6 16,0 8-5-16,0-3 4 0,4 0-3 0,2 1-11 15,3-2-12-15,1-8-8 0,0 8 21 0,0 6-10 16,11 11-13-16,-4-10 8 0,2 0-12 16,1 2-25-16,3-3 1 0,0-3-1 0,-1 2 22 15,5-4-4-15,-2 0-1 0,5 0 5 16,-2-3-6-16,2 2-14 0,-1-1 35 0,-6-1-11 16,-3 1-12-16,1-3-2 0,1 3 22 0,-2-3-6 15,-2-3-19-15,-2 5-4 0,-2-3-1 16,0 1 39-16,-2 0 9 0,0 1-3 0,-2-5 18 15,0 0-19-15,0 0 9 0,-13 23-6 0,0-12-10 16,-2 0 15-16,-2-5-15 0,-1-1-9 16,-5 3 7-16,1-3-23 0,4-2 0 0,-2-2-22 15,0 3-16-15,0-4-27 0,5 3 6 0,2-3-95 16,1 2-56-16,-4 0-61 0,5 1 25 16,-3-3-193-16,5 0-34 0,9 0 8 0,-9 0 33 15,0 0 31-15,1 0 32 0,-15-17 33 16,17 9 17-16,-3-2 15 0,-5 0 32 0</inkml:trace>
  <inkml:trace contextRef="#ctx0" brushRef="#br0" timeOffset="64885.2">26846 13990 581 0,'0'0'170'0,"0"-16"-14"0,0 16-2 16,0 0-3-16,-21-28 2 0,19 24 1 15,1-1-16-15,-1-1-9 0,0 3 6 0,2-3 10 16,-1 3-23-16,0-3 1 0,-1 3-1 16,2-3-15-16,0 2 26 0,-2 0-18 0,1 1-3 15,1 1 6-15,0-3-23 0,-3 1 7 0,2 2-24 16,1-1 5-16,-3 0-18 0,3 0 5 0,0 2-19 16,0-2 9-16,0 3-34 0,0 0-4 15,0 0 28-15,2-1-12 0,-1 3 28 0,-1 1-6 16,4 3-6-16,-4-1-8 0,1 2-20 15,3 10 10-15,-2 3-5 0,2-2 25 0,-1 0 2 16,-1 4-2-16,3 2 7 0,-1 0-12 0,2 1-12 16,-3 1 16-16,1-2 2 0,1 1-1 0,0 2-1 15,2-3 11-15,-1 2 2 0,0-5-14 0,1 2 0 16,-2 0 0-16,1-3-3 0,-2 0-20 16,2-2 6-16,-2-1 16 0,0-1-31 15,-1-6 13-15,-1 1-7 0,-2-2 7 0,3-4-10 16,-1 2 1-16,-2-1 5 0,0-3-15 0,0 3-9 15,0-2 10-15,2-1 14 0,-1 1-1 16,0-2-4-16,-1 2 9 0,0-1-4 0,0-2 6 16,0 2 4-16,2-1 3 0,-2 1 8 15,1-3-12-15,-1 0-6 0,-1 0 3 0,-1-1-12 16,2-1 6-16,-2-2 3 0,0 3-9 0,0-3 2 16,-1 0 0-16,1-2 5 0,-6-9-7 0,-1-2-3 15,2-2-7-15,-3-1 5 0,1 0-14 16,2-3-1-16,-1 1 8 0,2-2 10 0,-1 2-11 15,0-3 4-15,4 2-9 0,-3-2 12 16,1-1-10-16,0 6 8 0,1-3 2 0,0 2 14 16,3 2 0-16,-3 0-3 0,3 2-18 0,1 7-9 15,0-2 24-15,0 0-26 0,0 3 4 0,0-1 15 16,0-2-9-16,0 2-12 0,0-1 16 16,0 1 6-16,12-6-12 0,-12 7 11 0,3 3-27 15,5-6 2-15,-1 2-3 0,-1 2 26 0,-2 2-15 16,2 2-3-16,-1-2 11 0,1 4-17 15,-1-1-4-15,3 2 0 0,-2-1 3 0,-1 2-3 16,4 0 2-16,1 0 7 0,2 0-4 16,5 0 13-16,16 17 1 0,-16-13-6 0,-1 5 9 15,1 0-13-15,2 1-6 0,-4 2 8 0,4-4-2 16,-2 2-1-16,-2 1-11 0,-2-1 24 16,1 3-24-16,-3-3 20 0,-1-2-21 0,-5 1 12 15,-3-3 7-15,2 4 1 0,-3-4-22 0,-1 1 9 16,0-7-3-16,0 6 13 0,-10 19-7 15,1-8 12-15,-2-5 0 0,0 1-10 0,-2 0-10 16,-2-4 7-16,1 2 10 0,5-1 1 0,-5 0-21 16,-1 0 6-16,2-4 8 0,-2 2-6 15,1-3 5-15,2-2 4 0,2 3 11 0,0-5 1 16,2 0-18-16,8-1 0 0,0 0 0 16,-9 0 21-16,2 0-20 0,7 0 5 0,-8 0 4 15,8 0 7-15,-8 0 0 0,8 0-19 16,-9 0 24-16,9 0-19 0,0 0-1 0,-6 0 11 15,6 0-7-15,0 0-7 0,0 0 13 0,0 0-1 16,-7 0 6-16,7 0 6 0,0 0-19 16,0 0-13-16,0 0-4 0,-7 0-9 0,7 0-16 15,0 0-18-15,0 0-35 0,0 0 8 16,0 0-154-16,0 0-42 0,-6 0-63 0,6 0 29 16,0 0-270-16,-7 11 67 0,7-12 11 0,1 2 34 15,-1-1 65-15,0 2 40 0,0-2 22 0,0 3 23 16,0-3-26-16,3 1 83 0,-3 0-10 15</inkml:trace>
  <inkml:trace contextRef="#ctx0" brushRef="#br0" timeOffset="66622.48">26955 15707 612 0,'0'0'270'0,"0"-15"-35"0,0 15-15 16,0 0-11-16,0 0-22 0,0 0-3 0,0 0-35 16,0 0 20-16,0 0-23 0,0 0 15 0,0 0-18 15,0-14-7-15,0 14-33 0,0 0 10 16,-24-18-4-16,24 18-3 0,0 0-9 16,0 0 0-16,0-2-16 0,2 2-15 0,-2 2-7 15,2-1 48-15,-1 2-10 0,0-2 1 0,0 5-12 16,5 11-16-16,-3-6 3 0,0 0 9 15,0 0 2-15,-1-2 2 0,2 15 9 0,1-2-9 16,-3 2 2-16,2-4-2 0,-1 5 0 0,0 1-5 16,-1-1-10-16,-1 1 2 0,1 0 1 15,-1-5-2-15,0 3 3 0,-1-3-10 0,0-11-1 16,0 5 3-16,0 1-1 0,0-3 0 0,0 5-9 16,0-1-9-16,0-3-14 0,0 0 2 15,0-3 2-15,0-1-5 0,0-1-7 0,0 0 6 16,0-2 4-16,0 0-20 0,0-7 3 15,0 8 2-15,0 1-7 0,0-9 4 0,0 9-14 16,0-2 5-16,0-7 8 0,-13 17-3 0,13-13 9 16,0 0-20-16,0 1 8 0,0-3-6 0,-1 2-4 15,0-1 16-15,1 0 10 0,-2-1-16 16,2 0-1-16,0 1 4 0,0-2 12 0,0 1-10 16,0-4-6-16,0 1 18 0,0 0-19 15,-2-3 16-15,2 2-22 0,0-4-7 0,0 1 5 16,1-2-1-16,0-2 1 0,1-9 14 0,-2 10-2 15,8-20-8-15,-5 6 0 0,-1 4 7 0,3-1-18 16,-1-1 13-16,1 2-6 0,-2-2-12 0,1 0 25 16,4 3-11-16,-1 0-5 0,0 3-6 15,1-2 1-15,1 0 5 0,1-1-4 0,0 1 12 16,-2-1 7-16,2 4-24 0,2-1 7 16,-3 1 19-16,0 0-26 0,3 4 4 0,0-1 9 15,-3 3 0-15,-2 2 8 0,0-1-8 0,-1 2-4 16,-1 0-5-16,1 2 13 0,-3-2-9 15,2 1-4-15,-1 2 5 0,-1-2 2 0,1 1 6 16,-1 0-9-16,0-1 17 0,1 2-22 0,-1 0-1 16,-1-1 8-16,3-1 2 0,-2 2-8 15,-1-1 21-15,-1 1-14 0,2 0 6 0,0 1 5 16,-2-1-4-16,1 1-13 0,0-2 5 16,2 0-1-16,-4 2 1 0,0 0 4 0,1-1-4 15,-1 0-6-15,1 1-2 0,0-2 9 0,-1 1-1 16,0 1 10-16,0 0-3 0,0 0 5 15,-1 1 1-15,0-1-26 0,-2 2 0 0,-1-1 7 16,2 0 5-16,-2 3-11 0,-1-2 34 16,-12 5-28-16,10 0 21 0,-9 3 8 0,3 1-14 15,1 0-3-15,-2-1 3 0,2 2 6 0,-1 3-12 16,2-2 21-16,1-2-19 0,-1 2 1 0,4-5-7 16,3 3 14-16,-3 1 4 0,-3 1-5 0,4 0 15 15,5-6-14-15,1-7 2 0,0 11-3 16,0-2 0-16,12 18 11 0,-4-15-10 0,2 2 11 15,4-3 2-15,2 3-2 0,-5-1-1 16,8-4-4-16,2 2 0 0,-4 1 5 0,4-4-3 16,-2 0-2-16,-2-1-2 0,1 2-3 0,-4-4 10 15,2-1-20-15,0 2 2 0,3 1-3 16,-7-4 5-16,-1 1-2 0,-2-3-1 0,-4 2 1 16,2-3 17-16,0 3-13 0,-3-2 9 0,0 0-2 15,-2 1-1-15,4 0-2 0,-4-2 0 16,-1 1-2-16,1 0-20 0,2 1 21 0,-3-2-1 15,1 1-1-15,2 0-14 0,-1-1-2 0,-2 1-11 16,0-1-14-16,1 2-23 0,-1-2-37 16,0 0-33-16,0 0-41 0,1 0-15 0,-2 0 19 15,1 2-96-15,0-1-39 0,-1-1-10 16,0 0-47-16,0 0 31 0,0 0-218 0,-6 0 32 16,5 0 13-16,-2-3 34 0,2 0 35 0,-2 1 63 15,-1-4 48-15,4 1 23 0,-2-1 19 16,1-16-3-16,-5 5-18 0</inkml:trace>
  <inkml:trace contextRef="#ctx0" brushRef="#br0" timeOffset="67455.42">27679 14336 365 0,'2'-1'289'0,"0"-1"-38"0,0-1-26 15,-1-2-16-15,-1 5-4 0,0 0-13 16,0 0-12-16,0 0 4 0,0 0-3 16,8-12-15-16,-5 11 28 0,-3 0-23 0,0-3-24 15,0 4 0-15,0-2-15 0,0 1-10 0,0-3-13 16,-3 3-12-16,1 0-10 0,-2-2 12 15,-1 2-5-15,1 0 1 0,-5-3 1 0,-7 3-7 16,-1-3-7-16,0 1 5 0,-1 0-1 16,3 1-13-16,-4 0-11 0,7 2 10 0,-2 0-11 15,-5 0-4-15,3 0-13 0,5 0 6 16,11 0-27-16,-11 0 16 0,3 0-15 0,0 0 9 16,0 0-17-16,1 0 18 0,7 0-24 0,-10 0-1 15,3 0 21-15,1 0-8 0,6 0-33 16,-9 0-3-16,2 0-13 0,7 0 3 0,-7 0-62 15,7 0-38-15,0 6-26 0,-7-6-6 0,-4 9-22 16,10-5-25-16,1-3 18 0,1-1-172 0,-1 0-124 16,2 0 70-16,2 1 18 0,0-1 29 15,-1 0 6-15,2 1 54 0,2 1 18 0,0-1-35 16</inkml:trace>
  <inkml:trace contextRef="#ctx0" brushRef="#br0" timeOffset="67702.42">27694 14488 727 0,'0'3'264'0,"-1"-2"-32"16,0 2-24-16,1-1-8 0,-2-1-10 0,0 0-2 15,-2 1 22-15,0-1-19 0,0 2-28 16,0-2-14-16,-3 1 3 0,0-1-11 0,0-1-16 15,-7 6-23-15,-4-4 5 0,-1 1-13 0,2 0-21 16,0 1-24-16,0-1 2 0,4 1-73 16,-3 2-29-16,2-3-43 0,3-2-87 0,3 0 18 15,2 0-258-15,0 1 24 0,4 1 3 16,-2 0 63-16,3-1 16 0,1-2 21 0,0 0 13 16,0 7 6-16</inkml:trace>
  <inkml:trace contextRef="#ctx0" brushRef="#br0" timeOffset="68507.37">27951 15799 296 0,'4'0'240'0,"-3"0"-20"0,2 0-24 0,-3 0-26 0,2 0 11 15,1 0-14-15,-2 0-8 0,2 0 10 16,-3 0-21-16,1 0-2 0,0 1-4 0,-1-1 16 16,0 0-31-16,0 0 40 0,0 0-36 15,0 0-3-15,0 0-35 0,0 0 23 0,0 0 19 16,0 0-15-16,0 0-19 0,0 0-12 0,0 0 34 16,-20 13-20-16,12-13 26 0,-5 7-11 0,-1-6-13 15,3 1-14-15,0-2-24 0,1 2-10 16,3-2 19-16,-2 0-3 0,-9 4 1 0,5-4-18 15,13 0-8-15,-10 0-19 0,0 0 7 16,1 0-7-16,2 0 2 0,7 0-9 0,-9 0-34 16,9 0 9-16,-7 0-9 0,7 0-1 0,-8 0-71 15,8 0 0-15,0 0-15 0,-7 0-30 0,7 0-16 16,0 0-12-16,-7 0-35 0,7 0 17 16,-6-1-105-16,6 2-80 0,0 1-85 15,2-4 68-15,1 4 2 0,-2-1 16 0,3-1 34 16,1 4 30-16,-4-1-1 0,2 3 15 0</inkml:trace>
  <inkml:trace contextRef="#ctx0" brushRef="#br0" timeOffset="68783.36">27955 16020 465 0,'-1'2'330'0,"-3"1"-46"16,1 0 3-16,1 1-41 0,-3-3 7 0,-1 1-33 16,0 1 21-16,-8 4-24 0,-1-2-20 15,2 0-24-15,-1-1 8 0,-4-2-16 0,4 3 12 16,-5-1-7-16,5-3-44 0,-4 2 14 16,0 0-29-16,10-3-12 0,-2 0-22 0,0 0-7 15,1 0-7-15,-1 0-7 0,0 0-129 0,4 0-43 16,-1 0-13-16,7 0-74 0,-9 0 17 0,9 0-274 15,-9 0 54-15,-4-11 3 0,9 8 5 16,0-1 28-16,-7-6 24 0,3-4 19 0,0 1 12 16,1-2 59-16</inkml:trace>
  <inkml:trace contextRef="#ctx0" brushRef="#br0" timeOffset="71132.23">28028 14147 209 0,'0'0'252'16,"0"-16"-49"-16,0 16 11 0,0 0-10 0,0-15-12 15,-17-4-34-15,17 17 5 0,-2-2-13 0,4-1-21 16,-4 3-13-16,2-1-11 0,0 1-3 16,0 0 11-16,2 3 2 0,1 0 21 0,-3 3-17 15,2-1-8-15,1 3-21 0,-2 1 12 0,5 11-29 16,0 2 28-16,4-1-15 0,-4 1-4 0,1 2 1 15,-1 0-9-15,0-1 1 0,-3 0 5 16,3-2-8-16,-1 2-6 0,-1 0-8 0,1-3-6 16,-1 3 0-16,-4-21-6 0,0 11 27 15,0-2-15-15,0 0-11 0,0 0 2 0,0-1-5 16,0-8-11-16,0 7-6 0,0-7 20 0,0 7 7 16,0-7 5-16,7 6-3 0,-7-6 19 0,0 0-3 15,0 0-14-15,10 12 6 0,-10-17-1 16,0 3-19-16,0-3 2 0,0 1-20 15,0-2-3-15,4-12 5 0,-2 6-22 0,2-3 17 16,-1-5 0-16,-1 3-5 0,2-2-4 0,2 1-10 16,1 8 11-16,-7-1-6 0,4 2 3 0,2-8-17 15,-3 8-13-15,1 0 20 0,2 0-1 0,-4 4-9 16,2-1-7-16,0 4 7 0,0-1-5 16,-2 1-12-16,-2 2-6 0,0 0 25 15,0 0-2-15,8 0-4 0,-8 0 7 0,14 16-2 16,-11-10 1-16,6 7-17 0,-4-1 8 0,2 5 17 15,-3-5-6-15,0-1 15 0,-1-3-12 16,1-1 3-16,-2 0-10 0,-1-1-8 16,1-3 20-16,-1 2 14 0,2-1-34 0,-2 0 32 15,0-1-27-15,-1 0 21 0,4-2-9 0,-4 3 9 16,1-2 12-16,-1-1-9 0,1-1-22 0,1 0 15 16,-2 0 7-16,0 0-1 0,0 0-1 0,6-11-11 15,-3 5-4-15,2-13 11 0,1 2-9 16,2 1-9-16,-3-2 15 0,3 0 1 15,-2-2-14-15,1 2-5 0,0 0 18 0,1 3 5 16,-3-1-10-16,0 5-17 0,0 1 20 0,-1 2 4 16,0 0-23-16,-2 2 24 0,1 2-25 0,-3 1 9 15,2 0 0-15,0 3 20 0,0-2-13 16,-2 2-4-16,0 0 3 0,0 0 11 0,0 0-15 16,11 16 6-16,-9-9-6 0,4 8-7 15,1 1 14-15,-2 1-3 0,1-1 8 16,-3 2-12-16,1-1-4 0,1-1 10 0,1 1-25 15,-3-3 24-15,2 1-14 0,-1 0 21 0,1-1 12 16,0-1-15-16,-1-2-4 0,-2-1-8 16,1-3-7-16,-1 0 23 0,0 0-7 0,0-2-14 15,0-2 12-15,-1 3-35 0,0-2 5 0,2-1-40 16,-3 0-21-16,2 0-13 0,1-1-10 16,-3 1-37-16,1-3-10 0,3 1-9 0,-3-1-32 15,2 0 18-15,-3 0-88 0,0 0-63 0,0 0-71 16,0 0 37-16,0 0 37 0,9-15 1 15,-9 11 11-15,2-1 51 0,0 1-13 0</inkml:trace>
  <inkml:trace contextRef="#ctx0" brushRef="#br0" timeOffset="71647.19">28567 14149 748 0,'1'-10'234'0,"6"-5"-34"0,-6 5-15 0,3 3-4 15,0 1-24-15,-3 0 21 0,2 3-23 16,-2-1-5-16,-1 1-31 0,1 1 30 0,2-2-50 16,-2 2 9-16,2 0-20 0,-2 0 8 0,-1 2-7 15,2 0-17-15,1 1 21 0,-2 0-31 16,3 2 2-16,-1 2 9 0,1-2-5 0,-2 3 0 16,6 8 28-16,-1 1-11 0,1 1-26 0,0 0 5 15,2 0-2-15,-1 0-3 0,-3 0-10 16,1-3-5-16,-1 2 28 0,2-7-1 0,1 6-6 15,0-3-7-15,-4-2-15 0,-1 0 4 16,-1-2-28-16,0-1 18 0,-2-3 3 0,3 3-20 16,-1-2 6-16,-2-3 2 0,0 4 17 0,2-4-8 15,-2 2 1-15,2-2 34 0,-3 2-3 0,4-3-11 16,-4 0-14-16,0 0 13 16,0 0-2-16,8 0-22 0,-8 0-18 0,16-14 17 15,-6 1-2-15,-4-6 2 0,1-1 2 0,2 6-25 16,-4-5 11-16,2 0 1 0,0 0 4 15,-2-4-10-15,-4 2-11 0,6 2 11 0,-3 1 2 16,-2-1-2-16,2 3 2 0,-4 8-8 16,2-2 8-16,-2 2 1 0,3 0-13 0,-3 3 0 15,0-2 8-15,0 3 3 0,0-1-10 0,0 2-14 16,0 3-13-16,0 0-12 0,0-8-25 16,0 8 6-16,0-9-65 0,0 9-7 0,0-7-45 15,0 7-27-15,0-7-30 0,0 7-22 0,0 0 21 16,0-7-213-16,0 7-8 0,0 0 19 15,0-7 56-15,0 7 32 0,0 0 9 0,-11-13 20 16,7 12-5-16,3 0 52 0</inkml:trace>
  <inkml:trace contextRef="#ctx0" brushRef="#br0" timeOffset="72114.17">29412 14003 879 0,'4'0'314'16,"-4"1"-30"-16,0 1-50 0,0 0-5 15,2-1-34-15,-2-1-10 0,-2 0-28 0,0 0 17 16,-1 0-15-16,-2 0 6 0,-2 1-35 0,-9 4-14 15,4-1-13-15,12-4 12 0,-11 0-39 16,-4 0 21-16,-2 0-10 0,-15 9-11 0,17-4-6 16,2-1 7-16,3-3-6 0,1 0-32 15,1 1-13-15,2-1-33 0,-1 0-40 0,3-1-28 16,1 3-36-16,-1 0-8 0,0 0-66 0,-1 0-6 16,2-1 19-16,2 0-143 0,-2 0-101 15,2 0 37-15,1 2 26 0,0-3-19 0,0 2 23 16,0-3 11-16,0 0-1 0</inkml:trace>
  <inkml:trace contextRef="#ctx0" brushRef="#br0" timeOffset="72386.14">29391 14202 275 0,'1'1'363'0,"-1"2"-48"15,0-3-36-15,0 3-22 0,-3-2-12 16,3 2-2-16,-1-2-41 0,-1 1 29 0,-1-1-39 16,-1 1-21-16,0 0-20 0,-1-2-21 0,-1 2-31 15,-1-1 35-15,1-1-48 0,-9 5 2 0,-3-4-53 16,10-1-60-16,-6 0-66 0,-4 0-78 16,3 0 15-16,2 0-267 0,0 0 29 15,3 0 29-15,1 0 27 0,1 0 41 0,8 0 23 16,-6 0 9-16,6 0-27 0</inkml:trace>
  <inkml:trace contextRef="#ctx0" brushRef="#br0" timeOffset="73576.08">29655 13707 400 0,'0'-14'269'16,"0"14"-26"-16,0 0-28 0,0 0-26 0,0-15-7 15,13 15-24-15,1-21-25 0,-11 18 2 0,-2 2-19 16,0 0 8-16,3 1-1 0,-4 1 3 15,3 3-14-15,-1 0-25 0,1 4 8 0,3 8 20 16,-1 2-21-16,-2 1-8 0,1 4-12 0,-2-3 13 16,3 4 14-16,1-2-21 0,-4 2-1 15,-2-13 3-15,0 7-2 0,0 3-18 0,0-2-3 16,11 22-7-16,-4-19-5 0,-2-1-1 16,0-1 9-16,-1-8-19 0,2 6-5 0,3-1 15 15,-2-2-13-15,-5-2-14 0,2-5 6 0,-1 0 1 16,0-1-4-16,-1 0-13 0,0 0-18 15,-2-4-15-15,1-1-16 0,1 1-18 0,-1 0-3 16,-1 1-22-16,0-2 1 0,0 0-15 16,1 0-42-16,-1-2-4 0,0 0 13 0,0 0-146 15,2 2-82-15,-1-2 30 0,-1-1 22 0,1 0-42 16,-1-1 24-16,0 0 0 0,2-3 25 16,0 4 23-16</inkml:trace>
  <inkml:trace contextRef="#ctx0" brushRef="#br0" timeOffset="74102.05">29976 13917 517 0,'2'-7'249'16,"0"1"-8"-16,0 2-30 0,1-1-30 0,0 2-11 15,-1-3-13-15,-2 4-3 0,3-2-24 16,-3-2 4-16,2 2-21 0,-2-2 17 0,2 2-30 15,0 0 2-15,-2 1-8 0,0-1-4 0,1 0 11 16,1 1-27-16,-1 1 13 0,0 1-38 16,-1-2 10-16,0 2 11 0,0 1-27 0,-2-3-7 15,-1 5-12-15,2-1 8 0,-2 0-3 16,-2 2 21-16,3 3-34 0,-8 5 16 0,4 0 6 16,-1 3-21-16,0 3 15 0,5-5 28 0,-2 6-32 15,0 0-16-15,4-5 9 0,-2 7 30 0,2-11-43 16,0 5 27-16,17 17 17 0,-8-15-31 15,3-2-6-15,-1-2-13 0,2-1 32 16,0-2-37-16,-3-2 4 0,5-2 26 0,-2 1-23 16,0-5 6-16,-3 2 16 0,-10-3-44 15,9 0 50-15,-2 0-41 0,0 0 6 0,-7 0 1 16,17-12 4-16,-13 9 1 0,0-3 17 16,-2 1 14-16,6-12-26 0,-6 4-22 0,0 1 21 15,-2 2-32-15,0 10 26 0,0-8 7 16,0-6-13-16,-12-15-8 0,7 14 5 0,0-1 11 15,0 5-22-15,0 2 30 0,-1 1 5 0,2 3-22 16,-2 0-18-16,3 0 34 0,-3 1-4 0,1 0-22 16,3 0-16-16,-4 1-21 0,0 0-16 15,1-1-51-15,-1 3-31 0,-1-1-44 0,-7-5 18 16,3 3-249-16,-6 0 35 0,6 1 27 16,0 0 25-16,1 2 5 0,1-2 38 0,0 1-2 15,3 0 32-15</inkml:trace>
  <inkml:trace contextRef="#ctx0" brushRef="#br0" timeOffset="74678">30052 13218 543 0,'1'-8'295'0,"1"3"-43"16,0 0-20-16,-1 1-35 0,0-2-14 0,-1 3 2 15,0-1-26-15,2 0-16 0,-1 1-24 16,0 1-12-16,-1-2-11 0,0 3 3 0,0 1-15 15,-1-1 20-15,0 1 1 0,-2 1-35 16,0 2 9-16,1 0 13 0,-3 1-5 0,-5 9-23 16,-1-1 1-16,1-1 8 0,-1 8-29 0,2 1 22 15,-2 0 0-15,1 3-3 0,3 4-12 16,1 0 23-16,-3 0-32 0,7-2-3 0,-2 3-16 16,4 0 3-16,0-15-1 0,0 5 0 15,0 2-7-15,15 20-17 0,-6-22 15 0,-2-1-5 16,2-2-5-16,-2-7 3 0,2 2 24 0,1-3-29 15,-2 6 13-15,1-10-26 0,0-2 39 16,-1-1-17-16,-8 0-3 0,0 0-26 0,9 0 30 16,-9 0-8-16,6 0 14 0,7-14-23 15,-11 7 10-15,1 2-8 0,-2-1-2 0,-1-1 10 16,0-1-15-16,0 1 28 0,0-3-15 0,0-3 5 16,0 1-15-16,-14-10 21 0,9 14-14 15,1-1 15-15,0 5-28 0,-1-2-2 0,1 3 14 16,-2-1-6-16,0 3 14 0,1 0-48 0,-2 1-14 15,1 0-34-15,6 0-40 0,-8 0-32 16,-1 0-40-16,4 0 17 0,-1 0-269 0,6 0 35 16,-18 9 33-16,15-6 39 0,-3 0 36 0,3 0 6 15,1-2 5-15,-1 2-22 0</inkml:trace>
  <inkml:trace contextRef="#ctx0" brushRef="#br0" timeOffset="75055.98">30145 13564 564 0,'11'4'283'15,"6"2"-53"-15,-7-2-6 0,5 6-29 0,-2-1-14 16,2 4-15-16,0 0-2 0,0 2-4 15,2 3-27-15,-3-3-9 0,2 4-17 0,2 3 18 16,-5-3-17-16,3 2 22 0,0-2-42 0,-2 1-3 16,-1 0 6-16,0 0 0 0,-3-2-6 0,-4 3-8 15,-1-2-26-15,3 1 21 0,-6-1 20 16,-2-2-38-16,0-9 12 0,0 7-6 0,-12 18-8 16,5-19-27-16,-3 1 15 0,1 0-3 15,-4 0-5-15,-2 0-12 0,2-2-20 0,-2 1-17 16,2 0-3-16,-1-3-39 0,1-3-14 0,2 0-28 15,0-1-19-15,1-1-35 0,3-3-29 16,-1 1 16-16,-1-4-167 0,3 3-63 0,6-3 30 16,0 0 24-16,-11 0 24 0,-4 0 18 15,0 0 13-15,-21-13-31 0</inkml:trace>
  <inkml:trace contextRef="#ctx0" brushRef="#br0" timeOffset="75531.95">29495 13632 520 0,'0'-3'276'16,"0"-1"-41"-16,0 3-22 0,0-2-8 0,0 0-15 16,0 1-26-16,0 0-17 0,2-1-11 0,-4 0 1 15,2 3-7-15,-1 0 25 0,1 3-45 16,-2 0-2-16,2 1-4 0,-3 2-15 15,-2-1 0-15,1 13-7 0,-1 5 26 0,1-4-4 16,-1 4-31-16,1 3-8 0,-2-1 10 0,-1 3 11 16,4-1-44-16,0 4 8 0,0 1-13 15,0-2-10-15,3 5 10 0,0-2 21 0,0-15-8 16,0 8-24-16,11 30 6 0,-4-23-15 0,3-4-9 16,0-1 3-16,5 1-9 0,-1-3-11 15,4-2-36-15,0-2-34 0,1-3-42 0,2-1-70 16,1-1 15-16,2-1-241 0,0-1-5 0,0 0 35 15,0-1 27-15,4 0 32 0,0 0 7 16,1-3-16-16,2 1 25 0</inkml:trace>
  <inkml:trace contextRef="#ctx0" brushRef="#br0" timeOffset="76314.89">30711 13735 605 0,'0'0'234'0,"0"0"-18"16,0 0-19-16,0 0-6 0,0 0-21 15,0 0-13-15,0 0-9 0,0 0-12 0,0 0 1 16,0 0-9-16,0 0 7 0,0 0-15 0,0 0 28 16,-24-7-23-16,16 17-21 0,-1 5 2 0,-1 3 39 15,-1-3-36-15,0 3 0 0,2 2-14 16,-1 0-8-16,4 6 15 0,-1-4 3 0,-3 5-24 16,3-1-11-16,4 0-6 0,0 4-4 0,3-6 16 15,0-11-27-15,0 5-19 0,9 21-2 16,0-17-4-16,-2-2 11 0,2-1-18 0,3-4-3 15,-3 2-17-15,6-6-41 0,-4 0-9 16,4-5-40-16,1-1-72 0,-4-3-63 0,-5-2 20 0,6 0-262 16,12-13 62-16,-12 4 14 0,-4 2 51 15,0 1-21-15,-2 1 58 0,-1-1 19 0,1-4 32 16,0-1-44-16</inkml:trace>
  <inkml:trace contextRef="#ctx0" brushRef="#br0" timeOffset="76993.87">30939 13722 351 0,'1'-2'296'0,"0"0"-43"0,1 1-1 0,-2 1-7 16,-2-1-33-16,4 1-35 0,-2-2 9 0,-2 2-27 16,2 0-8-16,-1 2-14 0,-2-1 11 15,3-1-22-15,-3 3-9 0,0-2-3 0,-1 2-3 16,2 0 3-16,-1-1-34 0,-2 1-4 0,3 0 6 16,-4 0 12-16,-6 5-6 0,1-2-16 15,2 0-12-15,-5 4 17 0,4 0-19 0,-1-4-14 16,4-1-3-16,4-3-3 0,-3 3-5 0,2-1 15 15,2 2-24-15,-1-1 11 0,1 0 0 16,-1 0-5-16,2-1-3 0,0 3 26 0,1-3 4 16,0 4-39-16,0-2 20 0,0-6-4 0,0 6 19 15,0-6-33-15,0 11 3 0,0-4 6 16,0 1-3-16,0-1-3 0,0 0-6 0,12 6-2 16,-12-6-17-16,3-3 13 0,-2 2-5 15,1-1-4-15,-1-3 20 0,2 3-15 0,-2-1 16 16,1-1-29-16,0 0 18 0,2-1-5 0,0-1 5 15,2 3 4-15,-1-2-35 0,1-2 31 16,1 3 7-16,9 3-39 0,-6-5 12 0,2 0 26 16,-4 2-4-16,-1-3-16 0,-2 2 15 15,2-2-14-15,-1 1-2 0,-2 2-1 0,1-2-12 16,-1 0 25-16,1 2-10 0,-2 0-12 16,1 2 7-16,-3-2 6 0,2 3-19 0,0-1 1 15,-2 3 32-15,1-1-5 0,-2-2 6 16,0-5 8-16,0 0-12 0,0 9-6 0,0-1-4 0,-14 16 25 15,7-12-18-15,-3 2-4 0,3-4-10 16,0-2 16-16,2-3-6 0,-2 0-30 16,4-3 4-16,-1 4-47 0,-4-5-19 0,4 1-9 15,0-1-13-15,1 0-19 0,-1-1-23 16,1 0-13-16,3 0-15 0,0 0-7 0,0 0 17 16,0 0-122-16,0 0-78 0,-6-8-7 0,7 5-11 15,2-1 41-15,0 0-2 0,4-8 59 16,2 0-37-16,4 0 46 0</inkml:trace>
  <inkml:trace contextRef="#ctx0" brushRef="#br0" timeOffset="77462.85">31173 13858 416 0,'2'-2'340'0,"1"1"-54"0,0-2-28 16,-1 0-30-16,-1 0-18 0,0 2 12 0,-1-2-37 15,0 1-18-15,2 1 4 0,-2-2-23 16,1 3-42-16,-1 0 25 0,0-1-2 0,0 1-51 16,-3 0 17-16,2 0-1 0,-2 0-11 0,0 1 10 15,0 2-1-15,1 2-14 0,-2-3-12 16,0 1-3-16,2 3-9 0,-6 6 4 0,2-1-12 16,0-1-4-16,5 1-5 0,-1-2-4 0,2-1-3 15,0 0 22-15,0-1 0 0,0-7-6 16,0 0-5-16,0 9-12 0,0-1-4 0,0 0-5 15,0-8-1-15,10 15 4 0,-6-11 12 0,1 0-4 16,-4-1-3-16,3-1-17 0,0-1 12 16,1-2-4-16,0 2-30 0,2-4 2 15,-1 2-4-15,-6 1 3 0,0 0 8 0,7 0-11 16,5-10-20-16,-6 5 33 0,-2 1-12 0,0-1 17 16,4-7-1-16,-4 0-1 0,1 3-3 0,-4 1-20 15,3 0 24-15,-4 2-14 0,0-1 5 16,0 7 0-16,0 0 3 0,0-10 2 0,0 3-1 15,0 7-2-15,0-10-2 0,-14-3 0 16,9 7 1-16,2 3-16 0,-1 1-18 0,-1-4-21 16,0 3-2-16,1 0-36 0,-1-1-40 0,1 3-14 15,-1-1-41-15,1 1 18 0,1 1-180 16,-1-2-64-16,-2 2 10 0,6-1 26 0,-2 1 25 16,1 0 52-16,1 0-10 0,1 0 18 15</inkml:trace>
  <inkml:trace contextRef="#ctx0" brushRef="#br0" timeOffset="77982.81">31424 13827 556 0,'1'-2'299'0,"4"1"-35"0,-5-1-9 15,2 1-17-15,0 0-43 0,-1-1 3 0,0 2-42 16,-1-1 2-16,1 1-30 0,1-1-4 0,-2-1-2 16,0 2-20-16,0 2-15 0,-3-1 0 15,1 0 13-15,0 1-1 0,-3 0-38 16,2 1 15-16,-1 1-28 0,0 1-6 0,1 0 36 16,-3 11-36-16,-2-3 21 0,1 4-36 0,7-3 25 15,-4 6 4-15,1-7-11 0,3-1-34 0,0-5 15 16,0-7 2-16,0 9 5 0,0 4-12 15,14 10 6-15,-10-17-12 0,0 1 5 0,1-1 3 16,-1-1-12-16,0-1-7 0,0-1 4 16,2-2 2-16,-2 1 10 0,-1-1-7 0,-3-1-19 15,0 0 14-15,8 0-16 0,-1 0 54 0,-7 0-37 16,6 0-3-16,11-21-9 0,-11 14-10 0,-3 0 9 16,-2 1 3-16,1-2 8 0,0 1 6 15,-2 2-9-15,2-2-4 0,-2 7 27 0,0 0-10 16,0-8-9-16,0-1 18 0,0 9-14 15,0-9-6-15,0 1 0 0,0 8-2 0,0-9 17 16,-13-5-17-16,11 8 1 0,1 2-30 0,-2 0-10 16,2 0-34-16,-2-2-31 0,1 4-9 15,-2-1-32-15,-1 0-18 0,1-1-28 0,1 2 17 16,-1-2-152-16,1 2-91 0,-1 0 3 0,1-2 62 16,-2 3 24-16,4-4 9 0,-5 2 12 0,6 1 10 15</inkml:trace>
  <inkml:trace contextRef="#ctx0" brushRef="#br0" timeOffset="78341.78">31522 13656 849 0,'4'-3'262'0,"-3"0"-34"16,3 1 13-16,0 0-49 0,-2 1 8 0,2 2-43 16,0-1 3-16,0 2-15 0,1 2-8 0,-1 1-7 15,5 7-36-15,2 0 2 0,-2 1-18 16,-1 3 32-16,1 1-2 0,-2 1-23 0,1 2-5 16,-2 1 7-16,2 2-8 0,-3-1 6 0,-1 3-6 15,1 0-29-15,-2 2 6 0,-1-3 4 16,-1 4 1-16,-1-3-5 0,0 2-5 0,0-16-14 15,0 5-3-15,0 5-4 0,0 0-4 16,-13 19 17-16,9-23-10 0,1 1-4 16,-1 0-55-16,3-5-24 0,0-4-33 0,-3 0-10 15,4-4-28-15,-1 1-27 0,-1-2-48 0,2-4 18 16,0 0-202-16,3 4-35 0,-3-4 0 0,1 0 47 16,0 0 46-16,1 0 16 0,-1-3 46 15,-2 1-14-15</inkml:trace>
  <inkml:trace contextRef="#ctx0" brushRef="#br0" timeOffset="78762.77">32042 13814 692 0,'4'-3'301'16,"-4"1"-6"-16,4 0-61 0,-3 1-28 0,0-1-12 15,1 1-1-15,-1 0-27 0,0 1-2 16,-1-2-27-16,3 2-16 0,-3 0 29 0,0 0 19 15,0 0-33-15,-1 0-10 0,-1 3-14 16,0-3 11-16,-2 3-12 0,0 0-12 0,-2-1-4 16,-1 1-22-16,-6 4 1 0,1-1 11 0,-4 1-15 15,1-1-10-15,1 0-19 0,-1 1 19 0,0-2-4 16,5 0-4-16,1-1-65 0,2 0-17 16,3-1-27-16,-4 0-42 0,5-2-29 0,-1 1-30 15,0-1-36-15,1 2 18 0,2-1-112 0,-3-2-97 16,3 3-18-16,-3 0 21 0,4-3 16 15,-3 3 47-15,2-3 20 0,1 1 2 0,0-1-1 16</inkml:trace>
  <inkml:trace contextRef="#ctx0" brushRef="#br0" timeOffset="79070.75">32086 14004 700 0,'1'2'281'0,"-1"0"6"0,0 0-49 0,0 0-17 16,0-1-2-16,0 0 5 0,-1 2-12 16,-1-1-23-16,0-1-19 0,0 0 4 0,0 5-13 15,-4-2-22-15,2 0-27 0,-3-1-11 0,-8 7 20 16,0-3-3-16,-1-2-20 0,0 2-13 15,3 0-11-15,-4-2-6 0,3 1-27 16,-1 0-3-16,3-2-72 0,0-4-30 0,3 2-74 16,-3-2 13-16,6 0-345 0,-2 0 29 0,8 0 38 15,0 0 63-15,-6 0-51 0,6 0 51 16,-8 0 45-16,8 0 27 0,-5 0-43 0</inkml:trace>
  <inkml:trace contextRef="#ctx0" brushRef="#br0" timeOffset="85904.5399">32364 13768 621 0,'0'0'172'0,"0"0"3"0,0 0-11 0,0 0-8 15,0 0-10-15,13-14-3 0,-13 14 7 16,0 0-9-16,0 0-10 0,0 0 7 16,0 0-13-16,0 0 5 0,0 0-24 0,0 0 7 15,0 0-33-15,0 0-3 0,0 0-8 0,0 0 18 16,0 0-35-16,0 0 12 0,0 0-22 16,0 0 3-16,0 0 4 0,0 0-4 0,0 0-17 15,0 0 17-15,0 0-12 0,0 0-1 16,-13-4-7-16,7 8 18 0,-4 0-18 15,2 0 20-15,3-1-10 0,0-1-14 0,0 1 16 16,-2 0 16-16,2-2-15 0,1 1-14 0,1 0 2 16,-1 1-23-16,0-3-12 0,1 1 17 0,-2 1 1 15,3-1 32-15,-1 0-37 0,-1 1 7 16,2-1 22-16,-2 1-13 0,0-2-17 16,1 2 28-16,1-1 8 0,-2 1-20 0,0 1 18 15,2-3-5-15,-1 1-3 0,1 2 5 0,-1-3-8 16,2 3-14-16,1-2 2 0,0 1 14 0,-3 0-18 15,2 1 8-15,1 1 9 0,0-1-32 16,0 1 22-16,0-4-18 0,0 0 19 0,0 9 1 16,0-3-2-16,0-6-2 0,0 10-1 15,0-2 8-15,0-2-2 0,0 3 5 0,0-2-1 16,0-1-19-16,0-6-1 0,0 10 11 0,0-3-2 16,0-7-13-16,0 8-6 0,0 0 1 0,0-8 47 15,0 8-33-15,0-8 23 0,0 6 8 16,0-6-15-16,6 7-9 0,7 3 12 0,-7-9-17 15,1 1 10-15,-3-2-6 0,3 0-1 16,1 0-7-16,-8 0 0 0,6 0 0 0,1 0-7 16,-1 0-9-16,1 0 16 0,0 0-9 0,0 0 7 15,-7 0-12-15,7 0 10 0,-7 0 4 16,9 0-7-16,0 0 14 0,-2 0-10 0,-7 0 1 16,7 0-4-16,0 0 7 0,8 11-25 15,-3-4 26-15,-1-3-9 0,-5 5-13 0,1-3 14 16,-3-3-1-16,0 5-16 0,-1-1 1 15,-3-2 1-15,2 2 13 0,-2-3 10 0,0-4-10 16,0 13-5-16,-12 16 8 0,4-14 12 16,-1-1 2-16,-1 0-4 0,0-2 0 0,-5 1-9 15,2-2 12-15,1-1-20 0,1 0 3 0,1-5 5 16,2 2 4-16,0-3-4 0,2 0-10 16,1-1-7-16,1 1 1 0,-1-2-57 0,4 0-4 15,-3-2-69-15,-1 0-32 0,2 0-29 16,2 2 19-16,1-2-156 0,0 0-129 0,0 0 35 15,0 0 29-15,-5-10 55 0,5 6 6 0,4-2-3 16,1-6 17-16,5 2 9 0</inkml:trace>
  <inkml:trace contextRef="#ctx0" brushRef="#br0" timeOffset="86279.52">32644 13828 512 0,'3'-3'337'0,"-2"3"-48"0,1 0-23 16,-2 0-36-16,0 2-1 0,0-2-58 16,1 0-28-16,-1 4 31 0,1-1-28 0,-1-1 10 15,0 6-14-15,-1 0-15 0,2 3-38 16,-6 0 27-16,5-11-25 0,-5 24 0 0,1-12-11 15,0 2-10-15,-6 6-26 0,4-7 3 0,0 0 15 16,1-1 9-16,-4-3-20 0,4 6-7 0,-1 0-12 16,-4 2 2-16,2-6-12 0,-1-1 9 15,4 2-18-15,1-4-22 0,-1-1 40 16,1-1-11-16,1-1-40 0,0 0 3 0,2-4-38 16,-2 1-9-16,0 0-27 0,2 1-20 0,-2-1-48 15,1-2-16-15,-1 0 16 0,3 0-89 16,0 0-99-16,0 0-22 0,0 0-2 0,-10-15 23 15,9 13-19-15,-3-2 4 0,3-2 3 0</inkml:trace>
  <inkml:trace contextRef="#ctx0" brushRef="#br0" timeOffset="86601.5">32509 13929 452 0,'1'-8'260'0,"-1"1"-23"16,0-1-26-16,1 2-6 0,-1 2-14 0,5-8-6 15,-5 5 1-15,0 7-43 0,0 0-7 0,0 0-19 16,0-9-13-16,0 9 6 0,0 0-27 16,0-8-2-16,0 8-6 0,7-5 1 0,-2 8-2 15,-1 3-1-15,0 0 9 0,2-2-17 16,-2 3 12-16,-2-6 2 0,2 9-15 0,1-2-2 16,3 2 38-16,-3-1-13 0,2 0-41 0,-6 8 0 15,8-7-13-15,-4 1 13 0,-1-2-16 0,6 1 18 16,-5 0-17-16,2-6-6 0,2 6 14 15,-2 0-18-15,-1-1 22 0,1-2-5 0,-6-1-28 16,7 2-8-16,-3-1 13 0,0-3-2 16,1 4-21-16,1-6-9 0,-3 1 5 0,-3 1-6 15,2-2-45-15,-3-2 0 0,0 0-43 0,0 0-1 16,0 0-51-16,0 0 15 0,0 0-168 0,0 0-136 16,7 0 40-16,-2-12 38 0,-1 6 36 15,0-6 4-15,2 6 19 0,8 1 41 0</inkml:trace>
  <inkml:trace contextRef="#ctx0" brushRef="#br0" timeOffset="87003.48">32798 13735 570 0,'5'-6'304'0,"-2"1"-32"16,-2 3-32-16,0 1 3 0,-1-2-39 16,1 2-23-16,-2 2-8 0,1-2-30 0,0 2-9 15,0 1-28-15,5-1-6 0,-2 3-10 16,3 2 29-16,-6-2-12 0,1 3-10 0,1 4-22 16,1-1-17-16,-3-10 25 0,9 26-18 0,-7-11 33 15,0 2-26-15,-2-2-5 0,3 5 19 16,1-8-35-16,-2 4 18 0,3-2-43 0,-5-2-2 15,0 2 5-15,0 4-18 0,2-9 12 16,-2 2 10-16,2 0-5 0,-2-2 2 0,0-9-19 16,0 10-1-16,0-1 6 0,10 7-31 0,-7-3 17 15,2-10-55-15,-4 2-21 0,4-4-16 16,-1 1-19-16,1-1-21 0,-2-4-40 0,2 1 15 16,-1 0-238-16,2-2-33 0,-2 3 29 15,-4-4 26-15,3 0 50 0,-2-1 21 0,2 2 14 16,0-5-16-16</inkml:trace>
  <inkml:trace contextRef="#ctx0" brushRef="#br0" timeOffset="87542.45">33175 13796 400 0,'6'-3'293'0,"2"1"-38"0,-3-3-8 0,0 1-44 16,-2 3-5-16,1-2-18 0,-4-1-16 0,2 3 3 16,0 1-34-16,0-2 9 0,-4 2-31 0,0 0-6 15,-3 0-11-15,1-1 8 0,-1 4-5 16,1-3-28-16,-5 0-5 0,3 0 27 0,-2 3-30 16,-1-3 29-16,-11 12 0 0,8-9-40 0,0 2-2 15,3 5-19-15,-7-2 20 0,9-1 30 16,-5-1-39-16,2 6-3 0,1-2 9 0,1 4 27 15,4-3-25-15,-1 1-2 0,-1 1-5 0,6-6-2 16,0 1-6-16,0 2 33 0,0 1-6 16,0 2-7-16,11 12-5 0,-5-16-19 0,0 0 18 15,-3-7-22-15,7 6-6 0,1-1-2 16,-2 0-20-16,-9-7 1 0,9 0 33 0,0 0-16 16,17-3-6-16,-15-1 13 0,1 2-2 0,0-1-2 15,0 1-14-15,1 0-1 16,-2-4 0-16,0-5 15 0,-3 8-3 0,0-6-21 15,-2-4 0-15,0 1 19 0,-1 0-1 0,0-1 0 16,-3-1-16-16,-6 0 1 0,8 2 0 16,0 2 1-16,-4-4 0 0,3 4 0 0,-5-5 0 15,4 2 12-15,-5 4-12 0,-1-2 0 0,2 4 0 16,-3-3 0-16,-3 0-10 0,2 2 2 16,-1 2 25-16,-3-2-1 0,1 4-26 0,0-2-27 15,0 3-10-15,-1-1-40 0,4 3-28 0,-5-3-43 16,2 2-4-16,9 2 15 0,0 0-179 0,0 0-116 15,-10 0-10-15,5 0 64 0,-5-13 22 16,7 12 15-16,3 0 64 0,0-3 16 0,-3-1 11 16</inkml:trace>
  <inkml:trace contextRef="#ctx0" brushRef="#br0" timeOffset="88434.39">33130 13226 627 0,'0'0'242'0,"-2"-3"-32"0,4 3 2 15,-8-1-19-15,8-3 4 0,0 6-29 16,-6-2-16-16,1 0 1 0,2-2-34 0,2 2 6 16,-2-3-19-16,-1 3-3 0,-4 1 7 0,0 3-19 15,2-1 0-15,-9 2-6 0,6 0 6 16,-1 1 13-16,-1-2-34 0,0 3 8 0,0 1-21 15,0-4 23-15,-1 9-8 0,0-1-11 0,1 3 7 16,-3-1-20-16,5-3-21 0,-2 2 33 16,1 1-28-16,2 0 29 0,-2 2-28 0,8-3-17 15,-1 3 37-15,-1-1-21 0,2-15-3 16,0 9-2-16,0 3-3 0,18 9-3 0,-8-14 7 16,3 2-25-16,1 0 6 0,2-4-14 0,2-4 8 15,-3 2 17-15,1-1-14 0,-8-2-6 16,4 0 0-16,-1 0-1 0,12-6 6 0,-13 2 0 15,1 0 1-15,-1-6 3 0,-2 6-2 0,-2-2 5 16,-1 1-8-16,0-1-7 0,4 0 20 16,-8 0-35-16,-1-3 37 0,2 2-10 0,-4 2 6 15,2-4-33-15,-1 1 12 0,-3 3 16 0,4-1 11 16,-4-4-22-16,-2 0 0 0,-3 1 0 16,3 0-5-16,1-6 15 0,-4 6 8 0,-3 0-42 15,4 2 30-15,3-6-17 0,-7 0 23 16,0 3 0-16,-2 2-2 0,-3 4 2 0,2-7-9 15,-3 4-2-15,-1 0 0 0,4 0-15 16,-2-2 24-16,-1 1-16 0,5 4 7 0,-1-7-20 16,0 8 20-16,3-1-16 0,2-2 5 0,-4 3 10 15,4 3-1-15,5-2 0 0,0-1 10 16,3 3 2-16,-1-3-4 0,0-1 2 0,2 4 10 16,0 0-10-16,0 0 4 0,0-10-17 15,18-5 13-15,-11 5-3 0,0 4-3 0,5 3 2 16,-2-5-5-16,1 3 0 0,0-1 0 0,-1 1 0 15,6 1 10-15,5-1-4 0,-7-3 0 16,1 1 16-16,-5 7-2 0,1 0-33 0,0 0 2 16,6 0 2-16,-3 0 0 0,0 0 0 15,2 0 20-15,-3 0-24 0,2 0 5 0,-1 7 4 16,7 6 2-16,-9-8-1 0,-6 3 11 0,-2 3 1 16,1-2-1-16,-2 0-2 0,-1 1 2 15,-3 4-3-15,6-4 0 0,-9 0 1 0,8-1-2 16,-4 6 0-16,3-4 11 0,-6-8-1 15,3 9-50-15,0-2-28 0,-5-1-29 0,5 0-45 16,-8-1-45-16,5 0 18 0,-1-1-246 0,0 0-34 16,-4-4 57-16,-2-6 28 0,4 7 25 15,0-4-4-15,6 0 39 0,-7 0-12 0,7 0 29 16</inkml:trace>
  <inkml:trace contextRef="#ctx0" brushRef="#br0" timeOffset="96082.56">28469 15701 565 0,'0'0'179'16,"0"0"-20"-16,0 0-30 0,0 0 3 16,0 0 11-16,0 0-33 0,0 0-14 0,0 0-9 15,0 0-13-15,0 0-6 0,0 0 12 0,0 0 0 16,0 0-15-16,0 0 3 0,0 0 8 0,0 0-22 16,0 0 4-16,0 0-15 0,0 0 17 15,0 0-8-15,0 0 5 0,0 0-2 0,0 0-10 16,0 0 6-16,0 0-12 0,0 0-9 0,0 0 5 15,0 0 8-15,0 0 7 0,0 0-19 16,0 0 3-16,0 0-2 0,0 0 23 0,0 0-17 16,0 0 14-16,0 0-15 0,0 0 2 0,0 0 4 15,0 0-2-15,0 0 6 0,0 0 0 16,0 0-14-16,0 0 22 0,0 0 4 0,0 0-10 16,0 0-11-16,0 0-8 0,0 0-9 15,0 0 2-15,0 0 4 0,0 0 38 0,0 0-48 16,0 0 33-16,0 0-21 0,0 0 9 0,0 0 5 15,0 0-27-15,0 0-10 0,0 0 29 16,0 0-12-16,0 0-9 0,0 0 0 0,0 0 3 16,0 0 12-16,0 0-5 0,0 0-4 15,0 0 6-15,0 0-1 0,0 0-4 0,0 0-25 16,0 0 38-16,0 0-4 0,0 0-3 0,0 0-37 16,0 0 1-16,0 0 1 0,0 0 37 15,0 0-15-15,0 0 10 0,0 0-24 16,0 0 0-16,0 0 20 0,0 0-2 0,0 0-1 15,0 0-2-15,0 0-9 0,1 2-6 0,7 7 0 16,-1 7 20-16,1-4 15 0,5 6-4 0,-4 0-3 16,0 0 0-16,0-1-20 0,1 1 5 15,-1 2 3-15,-1-1 14 0,3 0 3 0,-3 1-4 16,1-1 12-16,2-3-17 0,-3 2 4 16,1-1 4-16,-3-3-8 0,4 1 1 0,-4-4-1 15,0 2-4-15,2-1 13 0,-2-2 1 0,-1-3-12 16,0-2-3-16,-1 2 21 0,0-3-10 0,0 2-8 15,-2-2-3-15,2-1 8 0,0 0-27 16,-3 1 27-16,2-2-16 0,-1 0 7 0,1 1 8 16,-2-1 12-16,2 0-23 0,-3-1 2 15,2 1 12-15,0-1-5 0,0 2 0 0,0-2 7 16,0-1 8-16,-1 1-11 0,-1-1 6 0,0 0-6 16,0 0 5-16,0 0-5 0,0 0-7 0,2-8 6 15,-2 5-3-15,-2 0-5 0,4-2-13 16,-5 0 6-16,2 0 4 0,-2-2-2 0,-1-6 0 15,-1-4-4-15,-1 1-8 0,2 0 4 16,-1-1-9-16,0 2 0 0,2-3 17 0,-2 7-7 16,0-7-7-16,0 0 0 0,1 5 1 0,-2-3 11 15,1-2-8-15,-2 2 5 0,2-2 5 16,-1 8-16-16,-2-5 0 0,2 3 0 0,-2-2 7 16,1 0 0-16,0 0 5 0,1 4-9 15,0 0-1-15,1 4-11 0,0-1 8 0,1 1-6 16,2 1 11-16,-2 0-4 0,0 1 3 0,3 0 6 15,-3 0-7-15,1-1-14 0,3 1 5 16,-2 2 8-16,1-3-2 0,-1 1-3 0,1 0-1 16,1 1-7-16,0-1 8 0,0 4-9 0,0 0 7 15,0 0 1-15,0-7 5 0,0 7-8 16,0 0 11-16,12-15-9 0,-9 14 6 0,4-2 2 16,-1 3-9-16,2-1-3 0,-2 2 6 0,2-1 6 15,2 0-2-15,3 0-5 0,18 11 3 16,-15-7-6-16,1 3 8 0,1-1-2 0,-3-1-14 15,3 3 0-15,-5-1 11 0,-1-3-8 16,-4 2 7-16,0-2-7 0,-3 1 3 0,0-3-1 16,-1 1 7-16,1 1 2 0,-2-1-2 0,-1 1-19 15,1-1 15-15,-2-1 8 0,0 4-1 16,-1-2-8-16,0-4 7 0,0 0-5 0,0 7-10 16,0-7 28-16,-10 17-19 0,1-6 3 0,-2-1 2 15,3-2 3-15,-1-1 11 0,-2 2-16 16,1-2 2-16,1-2 17 0,-3 3-23 0,-1-1-16 15,0-5-32-15,3 2 6 0,2-4-91 16,0 2-20-16,0 0-64 0,0 1-43 0,3-2 28 16,-4-1-160-16,3 3 33 0,-1-1 30 0,1-1 28 15,-1 0 23-15,2 0-77 0,-1 1 31 16,1-2 23-16,5 0 24 0,0 0-19 0,0 0 48 16</inkml:trace>
  <inkml:trace contextRef="#ctx0" brushRef="#br0" timeOffset="96608.53">28760 15479 700 0,'3'-1'282'0,"-3"-2"-11"0,2 0-48 0,1 1-1 15,0-3-48-15,-1 2-7 0,3 1-18 0,0-3-20 16,9 0-5-16,-2 1 16 0,2-3-44 16,0 1 2-16,1 1-15 0,-3 1 7 0,-1 2-30 15,1 1-5-15,-12 1-2 0,6 0 4 16,3 0 0-16,-1 0 5 0,-8 0-5 0,9 0 11 15,-3 0-9-15,7 14-14 0,-9-10 3 16,0 1 3-16,2 10-14 0,-2-6 14 0,-1-4 23 16,-2 4-35-16,-1-3-4 0,0-6-2 0,0 0 16 15,0 9-8-15,0-2-11 0,0-7 16 16,0 10-24-16,-9 5 8 0,6-9-3 0,-1-2-2 16,3 3-2-16,-1-3 1 0,-2 1-5 0,2 0 0 15,0-1 7-15,1 2-1 0,-2-2-4 16,2 1 0-16,1-1-2 0,0 1-3 0,0-5-2 15,0 0 10-15,0 0-3 0,0 8-2 16,10 3-11-16,-5-10 1 0,2 2 19 0,13 3-1 16,-6-5-3-16,0-1-2 0,4 1-65 0,-1-1 4 15,-3 0-49-15,-14 0 22 0,11 0-37 16,-2 0-28-16,0 0-27 0,-4 0-74 0,-5 0 21 16,9 0-223-16,-9 0-4 0,0 0 35 0,0 0 24 15,0 0 35-15,0 0 27 0,7 0 9 16,-7 0-9-16</inkml:trace>
  <inkml:trace contextRef="#ctx0" brushRef="#br0" timeOffset="97126.5">29402 16281 735 0,'0'0'291'0,"0"1"-5"0,0 1-53 16,-3-4-6-16,2 2-35 0,1 0-12 0,-5-1-28 15,4 1 21-15,-3 1-24 0,0-2-15 16,0 1-15-16,-1 0-14 0,-3-1-9 0,-7-5-11 16,6 6 71-16,-18-9-2 0,6 7-7 0,4-2 6 15,-5 1-23-15,-1-5-10 0,-1 3-6 16,1 3-37-16,-1 2 23 0,-3-5-19 0,-1 1-1 16,-3 3 21-16,-2-3-13 0,0 2-4 0,-2 1-13 15,-1-2-4-15,3 2-5 0,-3 1-5 16,20 0-6-16,-11 0 6 0,-3 0-3 0,-3 0-3 15,0 0-9-15,-2 0-9 0,2 0-1 0,0 0 0 16,-3 0-5-16,3 0-10 0,1 0-1 16,4 0-37-16,1 0-14 0,1 0-40 15,3 0 9-15,2 0 7 0,4 0-49 0,2 0-51 16,3 0-18-16,3 0-14 0,-1 0-17 0,2 0-35 16,2 0 8-16,6 0 22 0,-10 0-100 0,2 0-51 15,2 0-55-15,6 0 23 0,-26 18 13 16,16-14 37-16,-2 1 31 0,5-2 9 0,0 1 41 15</inkml:trace>
  <inkml:trace contextRef="#ctx0" brushRef="#br0" timeOffset="97682.4599">28275 16562 658 0,'-2'2'277'16,"1"2"-31"-16,-2-2-19 0,3 0-27 16,-1 0 9-16,1-1-34 0,-1 3-6 0,1-4 3 15,0 0-5-15,0 1-30 0,1-1-29 16,0-1 14-16,2 1-44 0,1-4 3 0,0 3-10 15,2-1 0-15,7-6-13 0,2 0 25 0,0 3-24 16,2-1 1-16,-2 1-8 0,2 0-5 16,-2 4-13-16,-4 0 14 0,0-1 27 0,-3-1-13 15,1 2-27-15,-3 1 21 0,2 0-15 16,-2 0 10-16,-6 0-19 0,0 0-11 0,9 0 19 16,-9 0-16-16,8 0 9 0,-8 0-3 0,16 11-1 15,-14-8 6-15,-1 2 15 0,0 0 24 16,-1-1-14-16,0 2-20 0,-2-1 34 0,-5 10-32 15,3-6 8-15,2 3 12 0,-8 2-12 0,1-2 1 16,1 1-1-16,-1 1 7 0,0-3-3 16,1 0 2-16,1-1-22 0,2 0 7 0,1-5 6 15,1 1-6-15,1-1-7 0,1 0-19 0,-1-2 1 16,2 2 5-16,0-5 3 0,0 0-12 16,0 0 13-16,12 10-39 0,-5-9 8 0,11 0-19 15,-6-1 2-15,3 0-60 0,3 0 19 16,1 0-58-16,0 0-44 0,2 0-24 0,16-12-27 15,-24 9-48-15,10 3 24 0,-10-2-121 16,-3-3-96-16,-3 2 31 0,0-1 32 0,-3 2 28 16,2 0 18-16,-2 0 27 0,0 0-22 0,0 0 2 15</inkml:trace>
  <inkml:trace contextRef="#ctx0" brushRef="#br0" timeOffset="98526.4299">28726 16616 377 0,'1'-4'315'15,"-1"-2"-40"-15,4 3-33 0,-3-1-18 0,-1 0 2 16,1 0-13-16,1 0-7 0,-1 1 16 0,0 2-43 16,-1-2 18-16,3 0-34 0,-3 0-20 15,3 2-13-15,-3-2-15 0,1 2-12 16,-1-2 8-16,1 0-13 0,0 2-15 0,3 1-7 15,-3 0 6-15,2 2 1 0,-1 0 5 0,2 1-9 16,-1 1-4-16,2 0-5 0,-2 0 3 0,4 8-7 16,3 0-10-16,-3 0-1 0,-2-1 13 15,3 4-6-15,-2-4 0 0,-2-3 2 16,-2-3-13-16,1 4 2 0,-2-1 15 0,1-2-14 16,-1-1-30-16,0 1 20 0,0-2-6 0,2 1 9 15,-2 0-1-15,2-2-6 0,-3-1 10 16,0 3 0-16,2-3-9 0,-2 1-18 0,4 0 10 15,-4-2 8-15,3 1-15 0,-2-2 0 0,1 1 0 16,-2-1 1-16,0 0-13 0,0 0 1 16,25-16-17-16,-16 13 4 0,2-7 15 0,-2-1-15 15,4-2 2-15,-4 2 11 0,2 0-5 0,-2 4-11 16,-2 1 2-16,1 1 5 0,-1-1-5 16,-3 5-10-16,1-3-4 0,-1 1 19 0,-1 0-7 15,0 1-14-15,0-2 12 0,0 3-7 16,-2 0-7-16,-1 1-2 0,0 0 13 0,0 0 6 15,0 0-7-15,0 0 4 0,9 0-22 16,0 13 13-16,-8-11 14 0,-1 1-15 0,2 1 1 16,1-1 14-16,-2 1-11 0,2 0-1 0,-3-1 13 15,1-1 1-15,-1 3-1 0,2-2-9 16,-1 1-5-16,0-1 8 0,1-1 10 0,-2 1-9 16,3-1-3-16,-3-1-5 0,0 0 18 0,3 1-13 15,-3-2 10-15,2 1 0 0,2 0-3 16,-4-1-5-16,0 0 4 0,0 0-17 0,9 0 12 15,-3 0-7-15,19-13-11 0,-11 7 20 16,1-1-11-16,-1-1 17 0,-5 2-12 0,3-1 4 16,0 4-1-16,-4 0 2 0,0-1 6 15,-2 2-10-15,0-1 2 0,-2 1-12 0,0 1 24 16,0-2-15-16,0 3-6 0,-2 0 3 0,1 0 6 16,-2-1-11-16,-1 1 9 0,0 0-12 15,0 0 12-15,9 0-1 0,-9 0-18 0,13 12 25 16,-8-6-1-16,-1-1 10 0,5 10-15 0,-4-2 4 15,3 1-26-15,-3 0 28 0,0 1 0 16,1 0-8-16,1-1 16 0,-4 1-3 0,0-4 6 16,1-4-20-16,0 1 2 0,-3 1-4 0,2-3 8 15,-1 1 10-15,3-1 10 0,-4-1-17 16,8 9 3-16,-3-5-10 0,-4-2 25 0,2-2-22 16,0 1 6-16,0-2-11 0,-2-2-50 15,1 2 4-15,-1-3-40 0,1 0-56 0,-2 0-74 16,3 3 24-16,-4-4-278 0,0 0-28 0,0-4 29 15,-3 4 65-15,2 0 0 0,1-2 24 0,-1 1 78 16,-3-3 8-16,4 3 49 0,-1 0-48 16</inkml:trace>
  <inkml:trace contextRef="#ctx0" brushRef="#br0" timeOffset="99928.33">29792 15959 380 0,'0'0'209'0,"0"0"7"0,0 0-23 0,0 0-50 15,0 0 5-15,0 0 3 0,0 0-24 0,0 0-1 16,0 0 3-16,0 0-13 0,0 0-2 16,0 0-25-16,0 0 7 0,14 0 10 0,-14 0-10 15,0 0-2-15,0 0-2 0,0 0 12 0,0 0 10 16,0 0-6-16,0 0-12 0,0 0 14 15,0 0-7-15,0 0 2 0,-14-9-24 0,-1 15 15 16,-1-2-10-16,1 0-1 0,1-2-17 16,1 0-8-16,-3 1 15 0,3-1-10 0,-3 0-2 15,1 1-2-15,6-3-7 0,-2 0-7 0,3 1-12 16,3-1-3-16,0 0-3 0,-2 0 3 0,7 0-6 16,0 0-3-16,0 0-2 0,-7 0 1 15,7 0-6-15,0 0-2 0,-8 0-44 16,8 0-30-16,0 0 2 0,-5 0 7 0,5 0-41 15,0 0-13-15,0 0-25 0,-8 0-31 0,1 5-7 16,7-4 16-16,3-1-108 0,-5 1-95 0,4 1-79 16,0-2 50-16,-2 2 22 0,2-1 28 15,2 0 25-15,1 0 32 0,-1 1-48 0</inkml:trace>
  <inkml:trace contextRef="#ctx0" brushRef="#br0" timeOffset="100239.31">29862 16121 491 0,'2'2'277'0,"0"-1"-15"15,-1 0-32-15,1-1-14 0,-2 0-13 0,0 2-4 16,-2-2-29-16,1 1 7 0,0 1-10 15,-2-2 4-15,-3 1-35 0,2-1 40 0,-1 0-56 16,2 1 2-16,-2-1-10 0,0 0-14 0,-1 0 1 16,-2 0 0-16,8 0-8 0,-7 0-25 0,-5 0-4 15,-2 0-37-15,1 0 16 0,2 0-2 16,-2 0-45-16,-1 0-68 0,1 0-54 0,-1 0-63 16,1 0 19-16,2 0-286 0,2 0 46 15,-1 0 58-15,1 0-10 0,2 0 0 0,-2 0 60 16,9 0 13-16,-10 0 3 0</inkml:trace>
  <inkml:trace contextRef="#ctx0" brushRef="#br0" timeOffset="102142.2">30332 15564 379 0,'0'0'237'0,"0"0"-1"0,12 0-36 0,-12 0-17 15,0 0-20-15,0 0 6 0,0 0-15 16,0 0-23-16,0 0 6 0,0 0-17 0,0 0-11 16,0-12 1-16,14 12-22 0,-14 0 2 0,0 0-12 15,0 0-13-15,0 0-1 0,0 0-5 0,0 0 3 16,0 0 4-16,0 0-23 0,0 0 24 15,0 0-15-15,0 0 9 0,0 0 4 16,-4 9-26-16,-4 4 5 0,-3-1 18 0,2 3-31 16,-1-1-4-16,1 1 26 0,0 5-2 0,-2-2-10 15,3 0-10-15,-3 2 5 0,-1 2 2 0,3 0-12 16,3 2 27-16,1 0-27 0,-5 1 10 16,2-2-16-16,0-2-10 0,0 4 1 0,2-3-2 15,4-3 3-15,0 1-1 0,0 1 21 16,0 1-12-16,2-5-13 0,0-8-5 0,0 6-10 15,0 1 14-15,0 1 0 0,0 1-15 0,0-2 28 16,12 12-7-16,-8-10-6 0,-2-7 12 16,6 7-16-16,-3-1 29 0,2-1 3 0,1-3-58 15,1 3 32-15,0-4-13 0,5 1-10 16,-1-1 43-16,4-3-52 0,3 0-2 0,-3-3-33 16,-2 4-23-16,3-6-30 0,-1 0-36 0,-3-4 14 15,-4 0-196-15,-1 3 26 0,-9-3-150 0,0 0 29 16,6 0 52-16,-6 0 43 0,0 0 18 15,12-12 12-15</inkml:trace>
  <inkml:trace contextRef="#ctx0" brushRef="#br0" timeOffset="103524.11">30636 15776 526 0,'0'0'186'15,"0"0"-22"-15,0-12 0 0,0 12-32 0,0 0 16 16,0 0-29-16,0 0-4 0,0 0-9 16,0 0-6-16,0 0-2 0,0 0-4 0,0 0 8 15,0 0 2-15,0 0-24 0,0 0 12 0,0 0-1 16,0 0 0-16,0 0 5 0,0 0-8 16,0 0-22-16,0 0 7 0,-1-24-23 0,-2 24 13 15,-5 0-9-15,3 0 15 0,-1 0-25 16,6 0-10-16,0 0 13 0,-10 0 16 0,2 0-13 15,8 0-2-15,-9 0 9 0,1 0-17 0,8 0-14 16,-7 0-12-16,-2 0 24 0,9 0-31 16,-7 0 35-16,-2 13-18 0,5-12-20 0,1 2 7 15,-2 0 5-15,1 0 1 0,1 1 12 0,3-1-8 16,-1 1-16-16,0-2 13 0,-1 4-26 16,2-2 28-16,-1 1-14 0,0 0 5 0,1 2 11 15,0-7-27-15,0 0 13 0,0 7-9 0,0 1 8 16,0-1 10-16,0 0-9 0,0 1 23 15,0 1 5-15,0 5-34 0,0-1-5 0,0 0 2 16,0 0-3-16,0-4 10 0,0 2 21 0,0-2-34 16,0-1 11-16,0-1 13 0,0 0 12 15,0 0 4-15,0-7-29 0,0 9 1 0,0-1 5 16,0-8-3-16,0 7-24 0,0-7 24 16,0 0 4-16,0 8-6 0,0-8 3 0,0 7 17 15,0-7-2-15,0 0 0 0,0 0-29 0,0 0 27 16,6 0-8-16,7 12-3 0,-9-13-8 15,0 1 10-15,-1-3-8 0,3 2-20 0,-1-1 17 16,1 1 24-16,0-2-31 0,-2 2 17 0,12-3-10 16,-4-1 6-16,-1 3 4 0,-1-1 15 15,-1 2-28-15,-1-1 8 0,-3-1-1 0,-5 3-13 16,0 0 31-16,7 0-42 0,1 0 2 16,-8 0 15-16,8 0 7 0,5 13-8 0,-10-10-2 15,4-1 14-15,-4 3 16 0,1 0-27 0,-2 1-1 16,1-2-1-16,5 11 1 0,-4-2-3 15,0-2-1-15,-3-4 28 0,-1 3-20 0,0-4-15 16,1 1 26-16,-1-7-8 0,0 0-12 16,0 9 7-16,0-2 10 0,-20 12 0 0,12-5 28 15,-4-3-3-15,3-5-22 0,1 2-20 0,1-2-1 16,0-2 2-16,2 0 2 0,0-1 12 16,-1-1-11-16,4 2-24 0,-3-3-38 0,0 0-26 15,1 1-25-15,0-2-16 0,-1 0-21 0,1 1-50 16,4-1 17-16,0 0-92 0,0 0-77 15,0 0-31-15,0 0 4 0,0 0 40 0,0 0 24 16,-6-12 20-16,8 9-4 0,1 0 3 0</inkml:trace>
  <inkml:trace contextRef="#ctx0" brushRef="#br0" timeOffset="103922.09">30982 15938 397 0,'3'-5'258'15,"-1"3"-25"-15,1-1-24 0,1 2-18 0,0-2-26 16,-3 0-25-16,1 0-9 0,0 0-6 0,-1 2-22 15,2 0 1-15,-2-1 3 0,-1 1-13 0,2 2 4 16,-2 1-16-16,0 0 19 0,0 3-20 16,0-1 0-16,2 0-17 0,-4 1 3 0,0 2-4 15,-3 10-1-15,-4-1-13 0,2-1 13 16,-2-3-8-16,0 5-9 0,-2-1-3 0,1-1-19 16,-1 0 3-16,1-1 9 0,1 0 2 15,2-2-9-15,-2-3-12 0,4-2 2 0,0-1-34 16,1 0-13-16,1-2-12 0,1-1-29 0,-2 1-14 15,2-3 2-15,0 2-46 0,0-1 12 16,-1-1-108-16,2 0-92 0,1-1-67 0,0 0 46 16,0 0 24-16,0 0 20 0,0 0-38 0,0 0 40 15</inkml:trace>
  <inkml:trace contextRef="#ctx0" brushRef="#br0" timeOffset="104248.07">30858 15966 256 0,'0'-6'294'0,"0"2"-42"0,0-2-24 0,2 2-19 15,-2 2-23-15,0-2-14 0,0 1-23 0,0-1-10 16,0 2-20-16,0-1-2 0,0 1-4 0,1 0-9 16,1 0-4-16,0 2-1 0,-1 0 12 15,2 2-30-15,1 1 6 0,0-1-25 0,3 1-3 16,4 7 7-16,5 3 12 0,-3 0-29 15,-3 0 0-15,4 2 27 0,-3-1-30 16,3 0-20-16,-3 1 2 0,-1-1 1 0,1 0 4 16,0-3-19-16,-4 0-1 0,5 2 4 0,-2-3 12 15,-6-3 8-15,0-1-11 0,0 1-4 16,0-2-30-16,-2-1 4 0,0-2-50 0,0 1-14 16,0 0-39-16,1-2-8 0,1 2 10 15,-2-1-132-15,0-1-158 0,0 0-3 0,-2-1 31 16,0 0 15-16,0 0 37 0,0 0 9 15,0 0 8-15</inkml:trace>
  <inkml:trace contextRef="#ctx0" brushRef="#br0" timeOffset="104613.05">31164 15814 377 0,'1'-10'251'0,"0"4"-24"0,1 0-26 16,-1 2-15-16,0-1-18 0,1 2-14 15,-1-2-24-15,-1 2 0 0,2 1-35 0,-2 0 14 16,2 2-4-16,0 2 10 0,0-1-14 0,0 3 5 16,0 1-21-16,-2-2 22 0,3 5-29 15,4 11 20-15,-4 0-21 0,3 1-27 0,-3-1 3 16,4 0 2-16,-4 3 8 0,3-4-4 0,-2 1-11 15,1 2-21-15,-1-3 24 0,-1 0 2 16,0 1-34-16,1 0 0 0,-3-8 6 0,0 1 9 16,2-1 0-16,-3-1-26 0,0-3 13 15,0 0-31-15,0 0-8 0,0-7-33 0,0 0-13 16,0 8-19-16,0-1-44 0,0-7 11 0,0 7-110 16,0-7-44-16,0 0-122 0,0 9 19 15,0-9 34-15,0 0 15 0,0 0 19 0,5 11 10 16</inkml:trace>
  <inkml:trace contextRef="#ctx0" brushRef="#br0" timeOffset="105128.02">31416 15911 625 0,'2'-5'259'0,"1"2"-30"0,-2-2-8 16,1 2-12-16,-1-1 10 0,0 0-43 0,3 2-28 16,-3-1 18-16,-1 1-31 0,3 0-20 15,-3-1 15-15,2 3-24 0,-3-1-30 0,2 1-4 16,-3 0 31-16,0 0-19 0,0 0 0 16,-4 0-16-16,3 4-1 0,-1-1-15 0,-6 11 0 15,0 1 13-15,-1-1-28 0,4-1 3 0,3-1-9 16,-3 3 1-16,4-1-4 0,3-2-9 15,0-2 2-15,-3 1 7 0,3-11-17 16,0 13 5-16,13 9 16 0,-7-13-21 0,5 2 18 16,-3-4-20-16,1-3 27 0,-1 0-9 0,1-4-35 15,-1 2 4-15,-8-2 16 0,6 0-25 16,2 0 6-16,-3 0-4 0,6 0 7 0,9-15 12 16,-10 10 7-16,-4-1-33 0,-2 1 4 15,0-2 11-15,-3 3 17 0,-1-6-34 0,1 4 31 16,-1-2-25-16,0 8 13 0,0-11-6 15,0-2-12-15,-11-11 9 0,7 16-17 0,0 0 29 0,0 1-16 16,1 1 6-16,-1-1 0 0,1 3 7 16,-3-10-9-16,2 5 21 0,-1 2 2 0,-3 1-31 15,6 4 10-15,-2-2-41 0,1 1-7 0,1 1-25 16,-4 0-32-16,3 0-20 0,3-1 13 16,0 3-75-16,0 0-90 0,0 0-101 0,0 0 29 15,-7-2-32-15,7 0 26 0,3 2 17 16,-2-2 6-16</inkml:trace>
  <inkml:trace contextRef="#ctx0" brushRef="#br0" timeOffset="105773.98">31477 15511 819 0,'0'-5'271'0,"3"0"-29"0,-3 3-39 0,0-1-15 16,0 0-25-16,1 0-5 0,-1 1-19 16,0-1-22-16,1 1-6 0,-1-1-21 0,-2 2-15 15,2 1 18-15,-4 1 0 0,3 2-30 0,-3-1-1 16,-5 12-4-16,-3-5-10 0,2 2-4 15,2 5 27-15,-4-5-28 0,4 3 10 0,1 0-12 16,4-4-18-16,-5 5 6 0,6-3-13 16,-1-2 20-16,-1-2-27 0,4-8-3 0,0 8 25 15,0-8-6-15,0 9-17 0,0-9 13 0,0 7-10 16,17 4-4-16,-15-10 0 0,3 1-14 16,-1-1 11-16,3 1 1 0,-3-5 2 0,2 1 27 15,-2 1-23-15,-4 1-14 0,9-6 3 16,-4 2 0-16,-1 2-5 0,-2-4 2 0,2 2-4 15,0-2 21-15,-4 2-17 0,1 0-3 0,-1-1 7 16,-1-1 6-16,1 6-17 0,0 0 5 16,0-7 15-16,-17-11 0 0,7 7 15 0,-1 0-28 15,-2 2-1-15,-1-2 25 0,0 3-35 0,1-2 10 16,0 2 5-16,1-1-2 0,0 1 40 16,3 1-19-16,4 2 6 0,-3-1-9 0,4 0 11 15,-1 1 19-15,2-2-28 0,2 1 16 0,1 6-22 16,0 0-3-16,0-14 3 0,17-18 23 15,-7 14-36-15,5 6 0 0,-2-2 28 0,2 0-10 16,2 2-24-16,0 5 16 0,-3 4-11 0,-4 1-19 16,1 2-3-16,-11 0 21 0,20 13-4 15,-10-3 8-15,-2 2-11 0,-2 2 3 0,-3-2 13 16,2 5-20-16,0 1-11 0,-5-11-13 16,0 3-6-16,0 1-41 0,0 0-24 0,0 0-18 15,0-3-43-15,0 2 15 0,0-3-201 0,0 0-55 16,0-7 25-16,0 9 39 0,0-9 32 0,-14 17 5 15,1-11 8-15,-1-3-14 0</inkml:trace>
  <inkml:trace contextRef="#ctx0" brushRef="#br0" timeOffset="109526.75">31751 15761 227 0,'0'0'256'16,"0"-15"-97"-16,0 15 26 0,0 0-40 0,0 0-2 16,-13 0 2-16,13-16-25 0,-15 0 0 15,15 13 3-15,-2 2-9 0,2 0-4 0,0-4-14 16,0 4-6-16,0-1-5 0,0 1-6 0,-1 1-14 15,1-1-4-15,0 0 6 0,0 1-18 16,0 1 1-16,0-1-1 0,0 0-2 0,1 1 9 16,2 0-11-16,1 1 6 0,-2 1 2 0,2 1-7 15,8 8-6-15,-2 1 3 0,0-1 23 16,3 2-2-16,-3 0-27 0,0 3-1 0,2-3 30 16,-3 2-32-16,-1 1 3 0,-1-1 11 15,-1-3 7-15,2 4 6 0,-4-4-10 0,-1-1-5 16,-2-1-7-16,3-1 25 0,-3-2-27 15,-1 1 20-15,0-9-20 0,0 8-4 0,0 5 14 16,0 2 13-16,-14 12-6 0,6-7 6 0,2-3-5 16,-4-2-7-16,1 0 7 0,-4 3 1 15,4-4-7-15,-1-1-23 0,1-2 10 0,-3 1-7 16,1 1-4-16,3-4-12 0,3-3 16 16,-1 1-5-16,2-1-14 0,1-1-1 0,1-1-61 15,2-1-24-15,-2 0-23 0,1 0-46 0,1-1-21 16,0-2-49-16,0 0 19 0,0 0-243 0,0 0-19 15,12 6 65-15,-6-7 22 0,7-6 23 16,-2 1 25-16,1 2 29 0,1-3-25 0</inkml:trace>
  <inkml:trace contextRef="#ctx0" brushRef="#br0" timeOffset="110163.71">32046 15595 586 0,'-4'-5'252'0,"2"3"-55"0,0-2 9 0,0 2-28 15,1-1 8-15,-3 2-34 0,4-2 1 0,-3 0 10 16,2 2-12-16,1 0 7 0,-3-1-3 16,3 0-12-16,-1 2-27 0,0-2-16 0,2 1 28 15,0-1-20-15,2 1-39 0,-1-2-4 16,1 0-8-16,2-1 17 0,0 1-32 0,12 0-5 15,-7 0-1-15,0 1 12 0,-2 0 3 0,1 1-26 16,-9 1-2-16,5 0 22 0,-5 0-51 16,10 0 15-16,-3 0 18 0,-7 0 8 0,6 0-30 15,-6 0-8-15,15 13 14 0,-11-9 0 16,-1 0 2-16,-2 0 25 0,2 0-55 0,-2 2 14 16,-1-3 4-16,0 2-16 0,0 2 37 0,0-7-6 15,0 0-26-15,0 10 31 0,0-1-23 0,0-9 23 16,0 9-3-16,-15 18 17 0,8-16-27 15,3-5-9-15,2 1-11 0,-1 2 26 0,2-2-14 16,-2-3 35-16,2 1-24 0,1 1-10 16,0-6 21-16,0 0-21 0,0 7 31 0,12 4-32 15,3-1-5-15,-2-4 8 0,1 3 0 0,0-3-4 16,4-2-4-16,-4-4 30 0,5 5-39 16,-6-2 5-16,-2-2 2 0,2-1-36 0,-5 3 16 15,-2-1-48-15,-6-2-54 0,0 0-49 16,9 0 17-16,-9 0-266 0,0 0 18 0,6 0 0 15,-6 0 25-15,8-13 25 0,-7 12 42 0,-1 1-1 16,0 0 11-16</inkml:trace>
  <inkml:trace contextRef="#ctx0" brushRef="#br0" timeOffset="111208.65">32033 16487 368 0,'3'0'207'0,"-2"0"-3"0,0-1-24 16,1 1 4-16,-1 0-28 0,3 0-15 15,-3 0-5-15,-1 0-23 0,0 0 16 0,0 0-18 16,0 0-24-16,0 0-6 0,0 0-4 0,0 0-1 15,0 0 1-15,0 0-12 0,0 0 0 16,0 0-4-16,-19 0 17 0,12-2-17 16,0 2 6-16,-3 0 4 0,-3 0-17 0,-5 0-14 15,1 0 28-15,-3 0-23 0,1 0-8 0,-2 0 24 16,-2 0-25-16,3 0-7 0,-2 0-2 0,-1 0 5 16,-1 0 0-16,-3 0 22 0,1 0 6 15,0 0-37-15,0 0-6 0,-2 0 0 16,-2 0 31-16,2 0-10 0,-1 0 23 0,1 0-36 15,0 0 34-15,-1 0-43 0,1 0-3 0,-29 8 13 16,32-5-19-16,-2-1 17 0,5-2-7 0,-5 1 0 16,3-1 11-16,2 1 18 0,-4 0-23 15,2-1 1-15,1 2-17 0,2-2-6 16,-3 2-1-16,4-1 6 0,-5 2 5 0,3-1-19 16,0-2 19-16,-1 7 15 0,1-5-6 0,3-1 6 15,-3 1 12-15,2-1-38 0,2 0 9 16,-3 1-13-16,4 2-6 0,2-4-3 0,-3 3 48 15,0-1-25-15,3-2-4 0,1 2 10 16,-6-2-26-16,2 1-4 0,0 2-1 0,-2-2 25 16,6 1-6-16,-8-1 2 0,1 2-26 0,-1-3 33 15,-2 3-21-15,1-2 39 0,1 2-27 0,-3-3-8 16,14 0-1-16,-6 0 15 0,-3 0-14 16,-1 0 13-16,-1 0 14 0,0 0-28 0,-19 11 0 15,31-11 24-15,-5 0-12 0,0 0-14 16,-2 0-4-16,-1 0 40 0,4 0-48 0,2 0 10 15,0 0 13-15,2 0 3 0,1 0-25 0,-6 0 22 16,4 0-51-16,-1 0-15 0,3 0-44 16,0 0-67-16,3 0 16 0,6 0-235 0,-8 0-33 15,8 0 13-15,0 0 55 0,0 0-10 16,-9 4 41-16,12-4 14 0,-1-1-6 0,2 2 45 16</inkml:trace>
  <inkml:trace contextRef="#ctx0" brushRef="#br0" timeOffset="112540.57">30388 17042 290 0,'0'0'227'0,"0"0"-42"16,0 0-2-16,0 0-28 0,-15 0-4 0,15 0-13 0,-21-18-18 16,17 18 6-16,0 0-24 0,-1 0 19 15,3 2-12-15,0-4-11 0,1 1-8 0,-3 1 12 16,4-1 4-16,-2 1-11 0,0 1-21 15,2-1 30-15,-2 1-24 0,1-1 7 0,1-1-3 16,1 1-11-16,1 0 8 0,0-1-26 0,3-2-5 16,-1 2-9-16,1 1 0 0,3-2 8 0,-2 1-17 15,0-1 14-15,2 2 3 0,8-2-27 16,-3-1 24-16,-1 1-16 0,-1 1-7 0,-2 1-7 16,0-1-1-16,1-1-9 0,-3 1 31 15,-7 1-42-15,6 0 34 0,3 0-26 0,5 0 0 16,0 0 1-16,-2 0-14 0,-1 0 11 0,-3 0-12 15,0 0 15-15,-1 0-8 0,-7 0 32 16,9 0-24-16,-9 0 7 0,16 11-19 0,-13-10 22 16,0 1-10-16,-2-1 8 0,2 2 5 0,-1 0-3 15,-2-1 2-15,0 2 7 0,0-1-12 16,0 2 43-16,-2 0-24 0,-1 0-3 0,-4 8 2 16,-3 3 19-16,0-5-1 0,1 0-44 0,-2 2 13 15,3-5 7-15,-3 3 1 0,-1-3-12 16,10 1 29-16,-5-4-25 0,2 1 21 0,1-1-17 15,4-1-10-15,-1 0-10 0,0 1 3 16,0-1 0-16,1 0-2 0,-2 1 5 0,2 0-8 16,0-1 25-16,0-4-12 0,0 0 5 0,0 7-6 15,11 4 14-15,3-3-14 0,-4-2-17 16,-2-2-12-16,-1 1 27 0,3-3-11 0,-1-1 9 16,-2 1-1-16,1-2 1 0,-1 0-42 0,12 0-6 15,-10 0-28-15,1 0-43 0,3 0-50 16,15-11-28-16,-19 8-4 0,5-3 15 0,-3 2-272 15,-1 0 35-15,-3 1 55 0,0 1 11 16,-1-1 11-16,0 0 20 0,0 2 14 0,-1-1 2 16</inkml:trace>
  <inkml:trace contextRef="#ctx0" brushRef="#br0" timeOffset="113029.54">31089 16855 309 0,'0'-2'275'0,"0"0"-40"15,0-1-43-15,0 3-2 0,0-3-23 0,0 2 0 16,0 0-8-16,0-1-9 0,0-1-8 0,-3 1-8 16,0 2-16-16,2 0 20 0,-1 0-35 15,-2 2 1-15,-1 0-2 0,-2-1-4 0,1 1-20 16,-10 4 15-16,4 3 0 0,-4-1-6 15,2 3-7-15,-1 2 1 0,-1 1-17 0,4 2 2 16,0 1-14-16,0 1 10 0,0 3-23 0,2 0 34 16,1-3-30-16,1 6-17 0,2-1 7 15,2 1-6-15,0-2 9 0,1 2 26 0,3-1-26 16,0 1-16-16,-1-4-1 0,1-9-21 16,0 4 13-16,13 18-22 0,-5-15 0 0,-1-4-67 15,4-3-33-15,-1-3-66 0,6 2 15 0,-1-2-268 16,0-2-1-16,-2-2 32 0,1-2 42 0,-5-1-14 15,0 1 80-15,0-2-19 0,-3 0 19 16</inkml:trace>
  <inkml:trace contextRef="#ctx0" brushRef="#br0" timeOffset="115133.42">31214 16986 322 0,'0'0'251'16,"0"0"-58"-16,0 0-36 0,0-14 3 16,0 14-19-16,0 0-23 0,0 0 12 0,0 0-27 15,0 0-18-15,0 0 9 0,0 0-1 16,0 0 6-16,0 0-2 0,0 0-3 0,0 0 8 16,0 0-19-16,0 0 11 0,0 0-4 0,0 0-2 15,-10 3 21-15,13 15-9 0,4 2-14 16,-2 0-21-16,-3 1 13 0,4 1-23 0,-1 0 8 15,0-1 22-15,4 4-11 0,-4-5-7 0,0-1-33 16,1-1 20-16,0 2 1 0,-1-7-28 16,0 0 5-16,-4-2 1 0,3-4-21 0,-3-3-13 15,-1 2 34-15,1-2-10 0,1-2-3 16,-2 2-19-16,1-2 21 0,1 2-41 0,0-2-34 16,-1 1-9-16,-1-3-29 0,0 0-31 0,0 0-23 15,0 0-19-15,0 0 16 0,13 12-168 16,-9-9-84-16,1-2 24 0,-3-1 10 0,3 2 16 15,1-2 16-15,0 0 7 0</inkml:trace>
  <inkml:trace contextRef="#ctx0" brushRef="#br0" timeOffset="115688.38">31549 17192 291 0,'2'-6'260'0,"2"0"-35"0,-1 2-20 16,-1-2-20-16,1 2-14 0,-3-3-2 16,1 3-32-16,2 0 1 0,-2 0-7 15,0-2 0-15,0 2 1 0,1 0-17 0,-2 0 5 16,0-1-19-16,0 2-14 0,0 0 15 0,0 3 2 16,0 0-25-16,0 0-18 0,0 0-1 15,0-8-8-15,0 8 6 0,-9-9 27 16,5 11-34-16,-1-1 12 0,0 0-17 0,1 0 2 15,-1 4-16-15,-7 3 4 0,2 3 4 0,-3 0-1 16,7-1 6-16,-2 3-9 0,2-3-23 16,5-1 13-16,-2 1 11 0,2-4 7 0,-2 2-30 15,3-8 10-15,0 0-15 0,0 9 4 0,0 0-19 16,15 11 26-16,-8-9 0 0,-1-5 6 16,1 0-40-16,3-2 17 0,-4-3 3 0,2 1-2 15,-2-1-1-15,2-1-2 0,0 0 17 0,-8 0-31 16,6 0 14-16,0 0 0 0,0 0 13 0,15-13 3 15,-12 8-9-15,3-8-12 0,-6 6 2 16,2-2-7-16,-4 3 12 0,-2-1 25 16,0 2-32-16,0-2 6 0,-1 1-10 0,-1 2 0 15,0-2 4-15,0-1 4 0,0 7 9 0,0 0-13 16,0-7 33-16,0 7-35 0,-15-24 15 16,5 14-3-16,0 2-10 0,3 2-8 0,1 1 31 15,1 0-42-15,-1 1 16 0,0 2-9 0,2-2-3 16,-2 3-16-16,3-1-26 0,1-1-11 15,-1 1-13-15,1-1-13 0,-1 1-23 0,2 1 1 16,1 1-50-16,0 0 17 0,0 0 16 0,0 0-62 16,10-10-68-16,-6 8-68 0,0-1-31 0,0 2 52 15,1-2 22-15,0 2 17 0,0-2 10 16</inkml:trace>
  <inkml:trace contextRef="#ctx0" brushRef="#br0" timeOffset="116320.35">31820 16830 331 0,'1'-1'268'0,"0"-2"-28"0,1 2-33 15,-2-2-13-15,1 1-14 0,0 2-16 0,-1-2-5 16,4 0-16-16,-4 0 4 0,1 1-34 0,-1 1-5 16,1-1-2-16,1 1 3 0,-2-1-17 15,0 1-5-15,0-2-5 0,0 2 4 0,0 0 15 16,0-2-16-16,0 2-23 0,0 0-1 16,-2 0 15-16,0 0-12 0,0 0-30 0,-1 1 10 15,0-2 2-15,1 2-4 0,-3 0-16 0,2 1 26 16,-1 0-12-16,-1 1 1 0,1-1-5 15,-2 2 15-15,-4 5-16 0,-2 1-20 0,3-3 17 16,-1 7-29-16,0 0 25 0,0 4-4 0,1-3-5 16,3 5-14-16,-1-3-14 0,1-1 11 15,0 2-11-15,1-5 18 0,4-2-3 0,0-2-1 16,1 1-5-16,0-3 8 0,0-7-6 0,0 0 8 16,0 10-12-16,0-3 28 0,0-7-23 0,11 17-13 15,-6-13 32-15,8 4-1 0,-1-4-15 16,-4-1 7-16,0 1-1 0,0-3-17 0,-3-1 5 15,0 2 1-15,3-2 7 0,-4 0-22 16,-4 0 23-16,0 0-15 0,0 0 4 0,6 0-10 16,-6 0 16-16,15-14-10 0,-12 10 5 0,-2 0 12 15,0 1-1-15,1-1-15 0,-1 1 8 0,-2-1 26 16,-1 1-42-16,2-1 20 0,-1-1 2 16,0 3 0-16,-4-1-5 0,1 0-14 0,0 0 2 15,0 1-11-15,-1-1 13 0,-1 0 0 0,0 0 1 16,-1 1-4-16,-7-3 11 0,1 2-33 15,4 1-15-15,3 0 2 0,-2 0-27 0,2 0-15 16,1 2-22-16,1-1-10 0,0 0-23 0,3 1-15 16,-3 0 16-16,4 0-35 0,0 0-32 15,0 0-85-15,0 0-62 0,-3 0-7 0,2 1 0 16,2-1 49-16,2 0-12 0,1 1 28 0</inkml:trace>
  <inkml:trace contextRef="#ctx0" brushRef="#br0" timeOffset="116865.31">32073 16896 227 0,'0'-2'309'0,"-1"1"-62"16,1-3-30-16,1 2-12 0,-2-1-2 15,1 2-6-15,1 0-36 0,-1-3-6 0,0 2-11 16,0 0 5-16,0 1-26 0,1 0-26 0,2 1 2 16,-2-1 9-16,1 1-26 0,2 0-14 15,0 1 12-15,0 0-14 0,0 0-27 0,10 8 19 16,-4-3-23-16,2 3 20 0,0 4-20 16,0 0-11-16,2 0 0 0,-5 1 8 0,0 1-4 15,-1 1-10-15,0-1-3 0,-1-4 25 0,-3 5-30 16,-2-3 24-16,0 0-2 0,-1-2-14 0,-1 1 25 15,3 7 10-15,-3-11-29 0,0 4-8 16,0 4-8-16,-16 17 11 0,10-15 17 16,-3 0 3-16,0-1-37 0,-1-2 9 0,-3 0-11 15,0-3 18-15,-2 1-8 0,3-1-14 0,-4 0-42 16,-1-4-36-16,-2 0-64 0,2 1 15 16,2-2-299-16,1-1 0 0,2-3 21 0,3 0 41 15,3 0 32-15,1 1-7 0,2 1 85 16,2 0-21-16</inkml:trace>
  <inkml:trace contextRef="#ctx0" brushRef="#br0" timeOffset="125305.82">30218 17767 275 0,'0'0'268'0,"0"0"-49"0,0 0-29 16,0 0-2-16,0-14-38 0,0 14 8 0,0 0-21 15,0 0 2-15,0 0 7 0,0 0-5 16,0 0-11-16,0 0-2 0,0 0 4 16,0 0-18-16,0 0 9 0,0 0 4 0,0 0-15 15,0 0-28-15,0 0 17 0,0 0-10 0,0 0 12 16,0 0-21-16,0 0 7 0,0 0-13 0,0 0 0 16,0 0-16-16,0 0-7 0,0 0 14 15,0 0-8-15,0 0 34 0,0 0 1 0,0 0-15 16,0 0-12-16,0 0 13 0,-22-1 10 0,13 14-6 15,0 3-11-15,-5-1 23 0,4 1-16 16,2 0-6-16,-1-4-13 0,0 2-26 0,0-1 13 16,4-6 3-16,1 3-10 0,0-2-6 15,0-1-14-15,2-3 17 0,0 2-13 16,0-2-1-16,0 0 9 0,1 0-10 0,1 0-4 16,-2 2-9-16,1-4 16 0,0 4-26 0,1-3-14 15,-2 1-1-15,1 0-33 0,0 1 4 16,0-3-45-16,-1 2 3 0,2-1-13 0,0 0-40 15,0-1-27-15,0 2-2 0,0-2-10 0,-1 1-24 16,0-2-17-16,1-1 21 0,0 0-134 16,2-1-105-16,-2 0 19 0,2-1 32 0,0 2-7 15,-1-2 24-15,-1-2 52 0,2 2 11 16</inkml:trace>
  <inkml:trace contextRef="#ctx0" brushRef="#br0" timeOffset="125725.78">30057 17785 599 0,'-2'-5'237'16,"0"1"-6"-16,2 2-17 0,-1-2-17 0,1-1-1 0,-2 3-12 16,2 0-31-16,0-1-11 0,0 2-2 15,0 0 24-15,-1-1-12 0,1 1-17 16,-1 0-5-16,2-2-36 0,-1 0-8 0,0 3-2 15,0 0-7-15,1-1-4 0,-1-1-10 0,0 2 19 16,0 0-26-16,0 3 13 0,3 0-6 16,-1-2 10-16,7 9-8 0,-1-2 32 0,4 2-4 15,-2 0-13-15,1 1 17 0,-1 1-20 0,2-2-12 16,-1 3-3-16,0-1 19 0,0 0 1 16,3 1-7-16,-5-2 0 0,2 0-12 15,0 0-4-15,-2 2-11 0,-1-5-24 0,-1 3 15 16,0-4 1-16,-2-1-9 0,-1-2-3 0,-2 3 8 15,3-4-12-15,-3 0-11 0,0-1-8 16,2 1 11-16,-2-1-15 0,-2-1-6 0,2 2-12 16,0-2 1-16,0 2-96 0,-1-2-9 15,1 1-41-15,0-1-29 0,-1 0-14 0,0 1-48 16,1-1 23-16,-1 1-175 0,3-1-53 16,0 0 31-16,-2 1 31 0,4-2 9 0,-3 2 52 15,-3-2 20-15,0 0-44 0,0 0-2 0</inkml:trace>
  <inkml:trace contextRef="#ctx0" brushRef="#br0" timeOffset="126193.76">30493 17817 322 0,'1'-6'332'0,"-2"2"-24"0,-1 1-30 15,4-1-40-15,-4 2 10 0,2-2-57 16,2 0-17-16,-2 2 0 0,-2-1-15 0,2 0-29 16,0 1 17-16,2 0-17 0,-2 0-21 0,2 1-26 15,-2 0 21-15,0-1 11 0,0 2 9 16,0 2-34-16,0-1-1 0,0 0-11 0,0 3 25 15,2-1 10-15,-1 2-31 0,-1 0 18 16,2 2-12-16,-2 0-15 0,2 0 32 0,0 10-18 16,4 1-3-16,-2-2 2 0,-2-1-23 0,2-3 3 15,-2 5-9-15,1-4-5 0,-1 0-11 16,3 3 8-16,0-6 0 0,-5 0-4 0,3-2-19 16,-1-1 17-16,0 0-11 0,-2-3-3 15,2 2 6-15,-2 0-22 0,0-4 5 0,2 2-18 16,-1 0 13-16,0-2-9 0,0 1-38 0,-1 1-5 15,2-1 5-15,-1-1-80 0,0 3-46 16,1-1-12-16,-1-1-24 0,2 1-36 0,-2-2-3 16,1 3 23-16,3-4-111 0,-3 2-103 0,1 0 17 15,-1-2 8-15,2 2 27 0,-2-2-29 16,-1 2 28-16,2-3 71 0,0 2-29 0</inkml:trace>
  <inkml:trace contextRef="#ctx0" brushRef="#br0" timeOffset="126778.72">30753 17951 377 0,'6'-6'292'0,"-3"-1"-50"0,0 1-7 0,0 1-10 0,-2-1-11 15,1 3-28-15,0-1-9 0,-1 1 22 16,-1-1-41-16,1 1-8 0,1-1-9 0,-2 3 12 15,0-2-14-15,1 0-16 0,0-1 5 16,-1 1-14-16,0 1-11 0,0-1-12 0,0 3 11 16,0 0-10-16,0 0-11 0,0 0-7 15,0 0 12-15,-11-10 7 0,7 10-6 0,0 0-35 16,-1 3 23-16,-2-1 5 0,-3 7-13 16,-1 0 13-16,-1 2-6 0,3 2-15 0,1 0-13 15,2-2-10-15,-3 2 10 0,5-2-26 0,1-2 20 16,0 2 0-16,2-1 8 0,1-10-15 15,0 8-4-15,0-1-5 0,13 15-16 16,-3-10 26-16,0-2-15 0,2-1-3 0,-2-2-18 16,-1-4 26-16,-2 0-33 0,2-2 24 0,-1 0-5 15,-8-1-25-15,8 0 30 0,-8 0-7 16,7 0 4-16,1 0-18 0,-8 0 10 0,18-12 13 16,-13 9-8-16,6-5-21 0,-4 0 28 15,-1 3-23-15,-2-1 13 0,0 0-11 0,-1-1 14 16,0 2-9-16,-2-3 1 0,2 1-15 15,-2 2 29-15,1-2-11 0,-2 7-18 0,0 0 18 16,0-8-15-16,0 1-9 0,0 7 26 0,-19-24-7 16,8 14 2-16,-1 0 16 0,3 4-31 0,-7-1 20 15,3-2-13-15,4 2-25 0,-3 5-16 16,4 0 9-16,3 1 4 0,0 1-89 0,5 0-6 16,0 0-13-16,-8 0-13 0,8 0-11 0,-7 0-7 15,7 0-29-15,-8 0-2 0,8 0 20 16,0 0-45-16,0 0-61 0,-7 0-81 0,7 0-38 15,0 0 39-15,0 0 23 0,-6-14 25 16,7 13-3-16,0-3 44 0</inkml:trace>
  <inkml:trace contextRef="#ctx0" brushRef="#br0" timeOffset="127459.68">30692 17666 465 0,'-1'-1'283'0,"-2"-1"-15"0,1 0-32 16,2 1-16-16,-1-1-27 0,1 2-14 15,-3-1-16-15,2-1-12 0,-1 1-5 0,2 0 7 16,0-2 6-16,0 3-11 0,0-2-4 16,0 2-8-16,-1-1-19 0,1 0-14 0,-1-2 26 15,1 2-5-15,-1 1-13 0,1-2-12 0,0-1-17 16,-2 2 29-16,1 0 1 0,1 0-20 16,0-1-15-16,-1 0 18 0,-1 1-17 0,2 0-6 15,0-3 2-15,-1 4 6 0,0-3-3 0,-1 0-8 16,1 0 1-16,0-1 4 0,-2 0-22 15,3-2 4-15,-3 2 8 0,1-1-3 0,1 1-12 16,0-1-9-16,0 0 5 0,-2-1-12 0,2 0 4 16,-1 0-4-16,0 0-4 0,1 0 1 15,-1 2-5-15,0-1-1 0,0 1-5 0,2 0-4 16,-2 1-6-16,1-1-8 0,1 0 14 0,-2 2-21 16,1 1 16-16,0-1 2 0,-1 1-5 15,2 1-12-15,0 0 1 0,0 0 7 0,0 0-6 16,-8 12 14-16,6-9 10 0,2 3-4 0,0-2-10 15,0 3 2-15,0 1-2 0,2 0 16 16,-2-8-20-16,0 8 2 0,0 5 7 16,0 0 9-16,0-1-7 0,0 4-5 0,0-4 1 15,0-1 10-15,11 8-10 0,-11-13-8 0,1 0-9 16,-1-3 9-16,2 1 2 0,-2-3 10 16,0 2-8-16,1 0 1 0,-1-1-7 0,0-2 10 15,0 0-2-15,0 0-15 0,0 0 17 16,0 0 1-16,0 0-5 0,0 0-4 0,0 0-2 15,0 7 4-15,0-7-1 0,0 0-1 0,0 0-17 16,-1 9-19-16,1-9-36 0,0 0 5 0,1 0-145 16,0-2-48-16,0 1-62 0,1 0 29 0,2-2-237 15,-3 1 21-15,3 1 28 0,0 0 31 16,-1-1 48-16,2 1 11 0,3-1 71 0,8-3 26 16,-10 5 15-16,4 0-21 0</inkml:trace>
  <inkml:trace contextRef="#ctx0" brushRef="#br0" timeOffset="128361.62">31601 17794 715 0,'-1'-2'230'0,"0"0"-26"0,1 1-19 16,-2 0-8-16,2-2-25 0,-2 1-8 15,2 1-22-15,0 0 6 0,0 0-20 0,0 1-17 16,0-2 69-16,0 0-47 0,-2 2-1 15,1 2 7-15,1 0-14 0,0 0 8 16,0 2 11-16,0-1-26 0,1 1 0 0,1 1-28 16,-2 1 29-16,0 0-5 0,0 1-8 0,1-1 21 15,-1 5-11-15,0 0-11 0,0 1-13 16,8 12 3-16,-7-16-1 0,0 2 5 0,3 5-29 16,2 0 8-16,0 5-7 0,-3-5 7 0,4 0 20 15,-6-2-8-15,2-2-6 0,-1-3-5 16,-2 1-1-16,0-1 10 0,2-1-10 0,-1-2 19 15,0 1-10-15,-1-6-12 0,0 0 13 0,0 10 10 16,0-2-2-16,0 1 0 0,-11 13 3 16,2-10 2-16,1 1 8 0,-5 1-18 0,3-4 5 15,-1 2-4-15,-1-2-6 0,2-5 26 0,-2 5-7 16,3-5-11-16,-2 4 0 0,3-3-18 16,-1-4 11-16,3 1-8 0,-1-1-6 0,0-2-5 15,2 2 21-15,-1 0-7 0,1-2-6 0,0 0-5 16,5 0-7-16,0 0 21 0,-6 0-30 0,6 0-4 15,-10 0-2-15,-1-11-9 0,9 6 5 16,-1 1-5-16,1 0-50 0,0-1-31 0,4-3-38 16,-5 1-28-16,3 0-61 0,0 7 19 0,0-8-130 15,0 1-32-15,0-5-56 0,0-2 34 16,10-14-235-16,-8 18 54 0,-2 3 39 0,0 0 27 16,0 2 44-16,0 5 63 0,0 0-4 0,0-7 34 15,0 7 40-15,0-7-26 0,-13-4 11 16</inkml:trace>
  <inkml:trace contextRef="#ctx0" brushRef="#br0" timeOffset="129650.55">31397 17821 620 0,'0'0'323'0,"0"0"-34"15,-16 0-28-15,16 0-9 0,-21-21-10 0,17 21-10 16,0-1-27-16,3 1-11 0,-3 0-21 16,1-1 47-16,0 1-11 0,2 0-16 0,-1-2 1 15,2 2-7-15,-3-2-8 0,2 4-18 0,1-4 1 16,0 2-2-16,-1-1-10 0,1 1-22 0,0 0 17 16,0 0 7-16,1-1-11 0,3 1 0 0,-1 0-1 15,3-2-15-15,0 1-9 0,13-2-6 16,-2 0-15-16,5 3 10 0,2-11-2 0,-1 9-10 15,3-1-10-15,-1-4 31 0,-2 7-35 16,5-3 19-16,-2 2 5 0,-2-2-12 0,-2 0-8 16,-2 2 15-16,1-1-8 0,-1-2-6 0,-6 4-2 15,4-5 4-15,-18 5-6 0,13 0-4 16,-4 0-7-16,0 0-6 0,-3 0-15 0,-6 0 0 16,8 0 1-16,-8 0-16 0,8 0 5 0,-8 0 6 15,14-11 0-15,-12 11-3 0,-2 0 7 16,0 0-19-16,0 0-1 0,0 0 17 0,0 0-11 15,0 0-5-15,0 0-2 0,0 0 0 0,8 0-27 16,-8 0 0-16,0 0 0 0,0 0 0 0,10-5 0 16,-9 5 0-16,1-1 0 0,-1 1 0 15,0 1 0-15,1 1 0 0,-2-2 0 0,1-3 0 16,-1 3 0-16,0 0 0 0,0 0 0 0,0 1 0 16,0-1 0-16,0-1 0 0,0 1 0 0,0 1 0 15,0-1 0-15,-3 0 0 0,1 0 0 16,-1 0 0-16,-2 0 0 0,-10 6 0 0,3-6 0 15,2 1 0-15,10-1 0 0,-18 0 0 0,4 0 0 16,-4 0 0-16,-2 0 0 0,0 0 0 0,-1 0 0 16,-24 11 0-16,22-5 0 0,-1 1 0 15,1-3 0-15,-2-3 0 0,5 1 0 0,7-2 0 16,-4 0 0-16,-3 0 0 0,1 0 0 0,-3 0 0 16,2 0 0-16,2 0 0 0,-12 10 0 15,19-9 0-15,1-1 0 0,10 0 0 0,-7 0 0 16,7 0 0-16,-9 0 0 0,3 0 0 0,6 0 0 15,-7 0 0-15,7 0 0 0,0 0 0 16,-7 0 0-16,2 1 0 0,1-1 0 0,4 0 0 16,4-1 0-16,-4 1 0 0,0-1 0 0,5-1 0 15,-1 1 0-15,1-1 0 0,-1 1 0 0,-1-2 0 16,4 2 0-16,-2-3 0 0,0 4 0 0,0-2-71 16,0 0-246-16,-5 2-237 0,0 0 56 15,0 0-231-15,0 0 54 0,7 0 62 0,0 9 54 16,-9-7 20-16,-2 0 110 0,-11 9 0 15,2-5 31-15,-4 5 48 0,-4 2 14 0,-8-7 25 16,4 5 21-16,-8 2-1 0,2 1 12 0</inkml:trace>
  <inkml:trace contextRef="#ctx0" brushRef="#br0" timeOffset="138858">16987 6223 448 0,'13'0'220'0,"-13"0"-46"0,0 0-14 0,0 0-13 16,0 0-6-16,0 0-4 0,0 0-2 0,0 0-27 15,0 0 14-15,0 0-3 0,0 0-12 16,-3-22-5-16,0 19-18 0,1 2 0 0,-3-2-20 16,-2 2 14-16,0-3-28 0,-7-1 10 0,0 1-16 15,3 2 9-15,-9 1-12 0,7 0 9 0,-11-4 3 16,3 4-14-16,-5 0 16 0,6-1 0 16,-4 2-12-16,0-1 23 0,13 1-8 0,-6 0-23 15,-4 0 16-15,-2 0-9 0,-2 0-5 16,-23-14-11-16,23 11-9 0,-1 2 30 0,-1 1-32 15,-1-3 18-15,3 2-19 0,10 1-4 0,-5 0 21 16,-3 0-3-16,-1 0-26 0,-1 0 28 16,0 0-30-16,-25-10-1 0,27 6 0 0,0 1 22 15,1 1 7-15,-1 0-29 0,4-1 2 0,-3-1 0 16,6 1-3-16,-6 1 12 0,-2 2 12 16,0-5-3-16,-3 4 5 0,3 1-5 0,-1 0-21 15,10 0 10-15,-5 0-4 0,-5 0 15 16,-2 0 0-16,-32 13-24 0,31-9-4 0,-3 1 12 15,0-1 4-15,-1 1-1 0,0-3 0 16,1 1-3-16,0 1-2 0,-1 0-9 0,0-2 9 16,0 1-10-16,0-1 12 0,-2-2-3 15,-1 2 1-15,2-2 13 0,15 0 1 0,-9 0 0 0,-6 0-12 16,0 0 1-16,-3 0-1 0,1 0-16 16,2 0 11-16,-1 0 11 0,-2 0 0 0,1 0-4 15,1 0 14-15,-2 0-30 0,0 0 9 16,2 0-2-16,-1 0-1 0,0 0 17 0,-1 0-13 15,2 7 1-15,3-7 21 0,-4 0-37 0,-1 0 13 16,4 5 18-16,-2-5-20 0,-1 0 2 0,-29 13 30 16,35-12-28-16,-1 1-42 0,-2 0-6 15,-1 1-17-15,3 1-27 0,-1 1-21 0,0 0-57 16,-2-2 15-16,1 5-291 0,1-1 31 16,2 0 28-16,-3-3 44 0,4 1-13 0,5-4 19 15,14-1 35-15</inkml:trace>
  <inkml:trace contextRef="#ctx0" brushRef="#br0" timeOffset="142643.76">24492 10037 605 0,'0'0'197'0,"0"-17"-11"0,0 17-15 0,-17-29-35 16,15 22-2-16,1 0 9 0,1 0-1 0,0 0-18 15,0 7 2-15,0 0-3 0,0-9-2 0,0 1-9 16,0 0 21-16,0 8-28 0,0-10-10 16,0 10-16-16,0-8 3 0,0 1-14 0,0 7 19 15,0-7 7-15,0 7-11 0,0-8-15 16,0 8-5-16,0 0-13 0,0-7-5 0,0 7 14 16,0 0-20-16,0 0 10 0,0-9 27 0,0 9-37 15,0 0-4-15,0 0 3 0,0 0-5 16,0-9 7-16,1 10-28 0,-2 5 39 0,1-2-37 15,0 3 12-15,1 0 4 0,1 1-9 16,-2 13-5-16,0-11 28 0,0 5-20 0,0 3 1 0,0 2 6 16,0 0-3-16,0 1 0 0,15 22 0 15,-13-21-5-15,0 0 13 0,-2-3 10 0,0 3-22 16,3-1 10-16,0 3 13 0,-3-4 0 0,3 3-14 16,-2-3 17-16,0 2-8 0,1 1 5 15,-2-13-34-15,0 5 27 0,0 3 0 0,0-2-9 16,0 1 12-16,0 1-23 0,0-1-6 15,0-3 7-15,0-1-11 0,0-2-17 0,0-2 28 16,0 0-4-16,0-3 4 0,0-6-6 0,0 7-2 16,0 2-16-16,0-9 30 0,0 8-15 15,0-8 1-15,0 7-2 0,0-7-4 0,0 7-5 16,0-7 6-16,0 0 4 0,0 7-11 16,0-7 27-16,0 0 3 0,0 0-2 0,0 8 0 15,0-8 13-15,0 0-1 0,0 0-12 0,-5 6-3 16,5-9-9-16,0 0 3 0,0-1 1 15,1-2-12-15,-1 1 1 0,1-2-3 0,2-11 14 16,2 1-21-16,-1-2 16 0,0-2-7 16,2 4-9-16,2 2-15 0,-2-3 31 0,2-2-19 15,-2 7 11-15,2-1-6 0,-3 4-7 16,-1 2 22-16,1-1-16 0,-3 3-7 0,1 0 11 16,1 0 8-16,0 1-9 0,2-1-14 0,-2 4 7 15,-2-4-2-15,10-4 6 0,-6 3-7 16,4 3 16-16,2-3-15 0,-2 0 5 0,2 4-8 15,-3 1 1-15,0 0 16 0,1-2-8 0,-2 4-5 16,-8 0-7-16,6 0 18 0,2 0-5 0,2 0-2 16,15 15-7-16,-17-11 1 0,1 2 9 15,-4-2-9-15,3 2-12 0,-2 0 5 16,3 5 17-16,-1-3-5 0,-4 2-7 0,2-2 22 16,-5 0-16-16,-1 1 11 0,0-3-11 0,0-6 3 15,0 9 2-15,0-2-3 0,-11 17-11 0,6-8 29 16,-4-1-10-16,2 0-2 0,-3-2-10 0,3-3-1 15,-1-2 11-15,1-1 2 0,0-3-10 16,-1 2 4-16,2-2 11 0,-10 2-20 0,6-4 6 16,0 2-7-16,0-2-41 0,1-2 15 15,1 1-26-15,8-1 5 0,-6 0-85 0,-3 0-1 16,1 0-22-16,0 0-7 0,1 0-20 0,-7 0-16 16,1 0-37-16,0 0 21 0,3 0-154 15,2 0-55-15,-5-14 25 0,11 13 15 0,2-2 1 16,1 2 48-16,2-4 23 0,-2 4 13 0,3-3 31 15</inkml:trace>
  <inkml:trace contextRef="#ctx0" brushRef="#br0" timeOffset="143725.7">24892 10060 244 0,'-3'-12'316'0,"4"1"-63"0,-2 1 5 16,2 2-39-16,-1-2-6 0,0-1 9 16,0-1-18-16,0 3-24 0,0-1-25 0,0 3 8 15,-14-19 6-15,8 15-35 0,0-2-10 16,-5 1-20-16,5 0-9 0,-2 1-5 0,-6 0 27 15,8 3-35-15,-1 2 4 0,-4-4-28 0,2 4 17 16,-8 0 11-16,8-1-34 0,-2-4 4 0,2 5 3 16,-9 0-30-16,3 0 21 0,-3 0 1 15,0 2-10-15,1 2-9 0,1 2-5 0,-2-3 34 16,-4 3-18-16,2 0-6 0,-1-2-3 0,10 2-4 16,-6 0 10-16,-2 0-1 0,-4 0 9 15,2 0-2-15,-25 13-13 0,25-10 2 0,-1 3-6 16,3-1 24-16,-3-1-32 0,3 0-5 0,-2 3 18 15,4 2 0-15,-3-3-12 0,1 7-10 16,4 1-13-16,-2 0 25 0,2 3-21 0,-3 1 5 16,4 0 12-16,-2 2 13 0,2 1-5 15,2 4-6-15,-1 0-5 0,1-1 6 0,1 2-5 16,2 1-4-16,1 0 5 0,1 4-11 0,3 0-20 16,1-2 32-16,1 0-6 0,0 1 9 15,2-14 8-15,0 6-6 0,0 3-15 0,0 0 5 16,13 24 6-16,-5-23 15 0,-2-5-13 0,3 4 3 15,4-3 14-15,0 2-7 0,0-2-2 0,4-2-11 16,1 1 8-16,0-5 5 0,4-1-8 16,-3 1-3-16,3-2-5 0,3-2 10 0,3-1-27 15,2-2 19-15,-3-2 5 0,3-2-11 16,2 1 2-16,0-3-14 0,3 1 8 0,-1 0 2 16,0-1-19-16,-2-2 17 0,0-1-9 0,-17 0 3 15,10 0 6-15,2 0-10 0,4 0 6 16,1 0 5-16,0 0-4 0,-4 0-6 0,31-13-6 15,-34 11 18-15,2-4-17 0,-3 1 12 16,1-2 0-16,-5-1-1 0,2-1 3 0,-2 2 2 16,-3-3-3-16,1 0 3 0,-3-1 1 0,2-2-1 15,0 1 6-15,-2-1-12 0,-1-6 3 16,0 4 0-16,-1 0 2 0,-3 0 15 0,4 0-5 16,-6-3 7-16,1 5-2 0,-4 2 7 15,0 1-2-15,-3-2-5 0,1 5 26 0,0-4-19 16,-2 4 2-16,0-10-7 0,0 3 1 0,-1-1 12 15,0 15-9-15,0-15 10 0,0-1-19 16,-11-19-6-16,7 19 8 0,-1-1-7 0,-3-1 26 16,2 1-18-16,1 0-19 0,-3-1 15 0,1 5 8 15,4-3-8-15,-5 4-4 0,3-2 5 16,1 4-7-16,2 0 17 0,-2 2-27 0,-1 1 17 16,1-7-7-16,-1 3 17 0,1 3-5 15,-1-1-8-15,1 2 8 0,-1 0-8 0,0 2-3 16,-3-8 10-16,3 3-13 0,-3-2 2 0,1 4-1 15,-1-2 2-15,0-2-11 0,2 5 15 16,-1-2-5-16,1 2 2 0,0 4 16 0,2-1-16 16,-1 0-4-16,2 0 4 0,1 0-11 15,-2 1 6-15,-1-1-17 0,2 1 15 0,-1 0 2 16,2-1 2-16,-1 1-2 0,-1 1 0 0,1-1 5 16,-1-1-3-16,0 2-4 0,-1 1-1 15,2-3-1-15,-1 2-2 0,1 0 1 16,0 0-1-16,0-1-14 0,1 1 6 0,-2 2-11 15,-3-2 1-15,1 1 2 0,0-1 4 0,1 1-20 16,-2-1-16-16,0 2-10 0,0 0-38 0,1 0-43 16,6 0-65-16,-8 0 18 0,-4 0-122 0,-18 13-75 15,15-9 32-15,1 3-260 0,-2 0 38 16,3-3 78-16,1 2 33 0,-1 1 56 16,3 0-18-16,-3 0 59 0,-1 1 21 0,0 2 15 15,-2-6 55-15,-5 7 9 0,-2 0-54 0</inkml:trace>
  <inkml:trace contextRef="#ctx0" brushRef="#br0" timeOffset="174738.84">28874 17555 287 0,'0'0'311'0,"0"0"-60"0,0 0-23 16,0 0 5-16,0-15-4 0,0 15-35 0,-7-22-12 16,8 21 14-16,-1-2-30 0,0 2 39 15,0-3-32-15,0 3-14 0,-1 0 7 0,2-2-13 16,-1 1-18-16,-1 1 16 0,1 0-25 16,1 0 15-16,-1-1-11 0,0 1-14 0,0 0-17 15,0 1 16-15,0 1-15 0,0-1 2 0,0 0-10 16,-1-1-32-16,1 1 14 0,1 0-7 0,0 2 6 15,3 1 2-15,0 1 7 0,-2 1-16 16,6 10 19-16,1-4-8 0,-4 7-3 16,-1 0 7-16,1 3-8 0,4-1-4 0,-3 2-12 15,2 1 14-15,-3-1-12 0,-1-2-2 16,-2 0 8-16,2 0-7 0,-1-2-16 0,-1 0 8 16,0-3-8-16,-1 5 1 0,2-2 5 0,-1-6-26 15,-1 0 8-15,-1-2 6 0,0-10-19 16,0 6 2-16,0-6-2 0,0 8-2 0,0-8-1 15,0 9 13-15,0-9-7 0,0 7-10 0,0-7-16 16,0 0-26-16,0 7-13 0,0-7-4 0,0 0-35 16,0 0-12-16,0 6-43 0,0-6 14 15,0 0-71-15,0 0-4 0,0 8-46 0,0-8-15 16,17 9 25-16,-14-9-155 0,-1 0 33 0,2-1-152 16,-1 1 30-16,3 0 23 0,-2-3 31 15,-1 2 90-15,1-2 24 0,-1 2-54 0,2-1 6 16</inkml:trace>
  <inkml:trace contextRef="#ctx0" brushRef="#br0" timeOffset="178775.61">30877 17518 231 0,'0'0'268'0,"0"0"-55"0,0 0-23 0,0 0-8 15,0 0-26-15,0 0-15 0,0 0 5 16,0 0-6-16,0 0-12 0,0 0-2 0,0 0 4 16,0 0-13-16,0 0 25 0,0 0-29 0,0 0-5 15,0 0 16-15,0 0-6 0,0 0 5 16,0 0-21-16,0 0 16 0,0 0-9 0,0 0-6 16,0 0-3-16,0 0 3 0,0 0-12 0,0 0 15 15,0 0 2-15,0 0 0 0,0 0 8 16,0 0-8-16,0 0-22 0,0 0 15 15,0 0-13-15,0 0 17 0,0 0-18 0,0 0 1 16,0 0-6-16,0 0-11 0,0 0 8 0,0 0-20 16,0 0 9-16,0 0-1 0,0 0-14 0,0 0 5 15,0 0 0-15,0 0 0 0,0 0-24 16,0 0 9-16,0 0 1 0,0 0-12 0,0 0-10 16,0 0 6-16,0 0 6 0,0 0-13 15,0 0 8-15,0 0-14 0,0 0-1 0,0 0 1 16,0 0 6-16,0 0-15 0,0 0 9 0,0 0-16 15,0 0 18-15,0 0 3 0,22 29-5 16,-19-15 1-16,-1-2 14 0,3 5 7 0,-1 0 0 16,0 0 4-16,-1 2-14 0,-2-7 7 0,2 1-10 15,-1-3-10-15,-1 0 9 0,2-4-4 0,0 3 8 16,-3-2-11-16,1-1-4 0,0 0 7 16,1 0-6-16,0 1 1 0,-1-2-6 0,2 0 0 15,-3-1 6-15,1 0 5 0,1 1-8 16,0-2-4-16,-1 1 13 0,-1 1-12 0,1-3 11 15,1 2-15-15,-2-4-9 0,0 0 14 0,0 0 8 16,0 0-4-16,0 0-13 0,0 0 4 0,0 0 21 16,0 7-21-16,0-7-5 0,0 0 8 15,0 0 17-15,0 0-24 0,0 9-6 0,0-11 10 16,-3 0 9-16,2-1-16 0,-2 0 15 16,1-1-18-16,-1-2 12 0,-3-6 14 0,-1-2-26 15,1 3 5-15,1-3 0 0,0-3 4 0,-3-1 5 16,3 0-12-16,1 0 4 0,2-2 16 0,-2 5-11 15,2 7-10-15,1-3 14 0,0 1-10 16,0 1-4-16,1 2-1 0,0 1 22 0,-2 1-15 16,1-1 6-16,1 1-12 0,0 1 9 15,0 0-3-15,-1 1 14 0,1-1-22 0,-2 3-1 16,2-3 25-16,0 1-2 0,0 2-26 0,0-4 10 16,0 5-12-16,0 0 17 0,0 0-11 15,0 0 13-15,0 0-3 0,0-11-9 16,0 11 0-16,0 1 12 0,3 1-21 0,-2 1 7 15,1 1 4-15,0-2 8 0,-1 6 7 0,3-3-10 16,-1 1 3-16,5 8 10 0,-2 4-17 16,-1-7-3-16,-1-1-1 0,-2-1-2 0,4 0 0 15,0 6 5-15,-5-3-1 0,5-1 10 0,-3-2 9 16,1-2-33-16,-2-1-17 0,0-1-35 16,2-2-32-16,-3 2-59 0,3 0 15 0,-3-3-156 15,3 1 27-15,3 1-348 0,-3 0 54 16,0-2 17-16,0 1 39 0,2-3 84 0,0 1 16 15,1-1 30-15,0 1-12 0,0-1 28 16,14 4 86-16,-7-4 6 0</inkml:trace>
  <inkml:trace contextRef="#ctx0" brushRef="#br0" timeOffset="184374.27">27254 17539 486 0,'0'0'175'0,"0"0"16"0,0 0-21 15,0-14 7-15,0 14-15 0,0 0-18 16,0 0 10-16,0 0-20 0,0 0 0 0,0 0-23 15,0 0-3-15,0 0-10 0,0 0 4 16,0 0-14-16,0 0 0 0,0 0-25 0,0 0-1 16,0 0-5-16,0 0-1 0,0 0 4 15,0 0-21-15,0 0 4 0,0 0 5 0,0 0 2 16,0 0-5-16,0 0-9 0,0 0 18 16,-15 10-2-16,17-3 9 0,0 1-15 0,-2 1-7 15,1 13-16-15,0-2 35 0,-1 3-24 16,2-1 5-16,-2 2 17 0,0-1-9 0,1 2 10 15,-1-14-15-15,0 9 20 0,0-1-31 0,0 3-3 16,0-1-17-16,0 2 24 0,0-4-7 0,0 2 29 16,0-3-30-16,0-3-6 0,0 2 9 15,0-2 0-15,0-1-18 0,0-1 12 0,0-4 1 16,0 1-4-16,0 0-4 0,0-3 0 16,0 1-3-16,0-1-1 0,0-7 0 0,0 8 21 15,0-8-8-15,0 10-3 0,0-3-16 0,0-7 7 16,0 7-1-16,0-7 16 0,0 7-9 15,0-7-8-15,0 0-2 0,0 0-5 0,0 8-1 16,0-8-1-16,0 0 0 0,0 7 8 16,0-7 3-16,0 0-5 0,0 0 33 0,0 0-14 15,0 0 7-15,0 7 11 0,0-7-30 0,-12 4 17 16,12-5-10-16,0-1 0 0,0 0 1 16,2-2 9-16,-1-1-13 0,3-2-6 0,-4 2 8 15,6-11-19-15,-2-3 11 0,2 4-7 16,1-2 5-16,0 1-24 0,1-1 18 0,1-1 1 15,-1 1 1-15,2 0-27 0,-1 2 27 16,1-6 3-16,2 5-13 0,-3 0 15 0,0 0-13 16,5 2-1-16,-4 0-4 0,1 0-5 0,2 1 7 15,-3 1 6-15,2 2-1 0,-3-1 14 0,-1 4-2 16,-2 0-29-16,-2 1 13 0,1 2 11 16,-1 2-32-16,-2-1 40 0,-1 0-30 0,2 2 19 15,0-2-3-15,-2 1-12 0,1 1 15 16,-2 0 5-16,3-2-17 0,0 3 15 0,-2-3-1 15,-1 2-3-15,1-1-10 0,1 1 0 0,-2 0-4 16,0 1-9-16,2-2 19 0,-1 2 2 16,-1 0 10-16,0 0-5 0,0 0-10 0,0 0 6 15,0 0-1-15,-1-7-9 0,-1 9-2 0,2-1 5 16,-3 0-8-16,2 1 15 0,-1 1-22 0,0-2 27 16,-1 2-3-16,1-2-5 0,-2 2 12 0,0 1-18 15,-6 9 0-15,2-7 11 0,2 1 2 16,-3 4-16-16,-1-1 8 0,1 3-1 15,0-5 1-15,1 5 7 0,2-6-2 0,-1 1-11 16,2 1 1-16,-1 3-13 0,0-1 36 0,2-1-10 16,0-2-4-16,2 0-6 0,-2-1 23 15,4 2-18-15,0-3-6 0,0 0 13 0,0 1-2 16,0-7 6-16,0 0 17 0,11 25-2 16,-2-12-6-16,0-6 13 0,1 4 11 0,3-4-6 15,-2 1-18-15,-1-5 0 0,3-1 2 16,-4 1 0-16,0 0-7 0,1-3-3 0,-3 2 2 0,-1-1 1 15,1 0-22-15,-1-1 0 0,-2 1 18 0,-1 1-10 16,3-2-11-16,-3 2-18 0,1-2 13 16,-1 1-10-16,-1-1-5 0,3 0-24 0,-1 1-8 15,0 1 5-15,-1-1-20 0,1-1-21 16,-2 1-20-16,1 1-10 0,1-2-48 0,2 1-26 16,-1-1-43-16,0 2 22 0,-1-1-190 0,0 2-39 15,2-2 13-15,2 2 30 0,-3 0 26 16,-1-1 20-16,0 1 42 0,0 1 5 0,1-1-1 15</inkml:trace>
  <inkml:trace contextRef="#ctx0" brushRef="#br0" timeOffset="185087.23">28345 17612 262 0,'1'-1'315'0,"3"0"-56"16,-3-1-16-16,-1 4-26 0,0-4 2 16,0 1-6-16,1 1-28 0,-1-1-9 0,2-1-14 15,-2 2 37-15,1 0-8 0,0-1-26 16,-1-1 2-16,0 4-17 0,0-5-6 0,0 2 9 16,0-1 7-16,0 2-16 0,-1 0-33 0,0 0 15 15,-2 3-7-15,0-3 4 0,-3 1-3 16,1-1-22-16,-1 2 4 0,-11 2-13 15,2 0 6-15,-4-1-12 0,2 1 3 0,-7 2 7 16,7-5-14-16,0 3-16 0,-4 2 10 0,5-2-3 16,4 0-2-16,-1-3-6 0,4 2 3 0,-1-2-10 15,1 1-7-15,2 0 0 0,0-1-18 16,0 0 0-16,2 0-6 0,1 1 12 16,-1-2-3-16,0 0 2 0,0 1-15 0,1-1-1 15,0 0-21-15,2 0-2 0,-3 2-5 0,2-1-12 16,-1-1-9-16,3 0-14 0,-3 0-18 0,3 2 9 15,1-2-30-15,0 0 9 0,0 0-38 0,0 0 0 16,0 0-35-16,0 0 0 0,0 0-12 16,-5 5-40-16,5-3-8 0,2-1-37 0,1 2 21 15,2-2-138-15,-1 0-110 0,0 1 32 16,2-2-10-16,7 10 37 0,-4-6 27 0,0 0 23 16,5 3 26-16,0 0 45 0</inkml:trace>
  <inkml:trace contextRef="#ctx0" brushRef="#br0" timeOffset="185908.23">28359 17827 494 0,'1'1'266'0,"0"0"-45"15,-1-1-17-15,2 0-23 0,0 2-6 0,0-2-11 16,-1 1-9-16,-1-1-1 0,0 0-1 15,0 2-20-15,0-2 8 0,1 1-30 0,2-1 6 16,-3 0 7-16,0 0-2 0,0 1-20 0,0-1 39 16,1 0-42-16,-2 2 12 0,2-2-16 15,-2 1-10-15,1-2 22 0,1 1-1 0,-1 0-1 16,-1 0-10-16,1 0-10 0,0 0 5 0,0-2 1 16,0 2-10-16,0-1 3 0,0 1-9 0,0 0 24 15,0 0-6-15,-3-1-7 0,2 2-10 0,-2-1-3 16,-1 1 19-16,-3 1-16 0,3-1-13 15,-15 5 16-15,7-2-11 0,1-1-1 0,-6 1-12 16,1 2 2-16,-1-1-5 0,-2 1-1 16,5-1-8-16,-4-2 9 0,-1 2-3 0,2 1-9 15,6-6 7-15,-4 4-15 0,0 3 2 0,15-7-6 16,-10 0 5-16,1 0-5 0,-1 0 3 16,3 0-21-16,1 0 10 0,6 0 1 0,-9 0-11 15,-3 10 2-15,9-9-3 0,0 0-2 0,-1-1-9 16,2 2 4-16,-1-2 12 0,0 1-8 15,1-1 9-15,1 0-9 0,-1 2-6 0,0-2 9 16,2 0-2-16,0 0 1 0,0 0 9 16,0 0-10-16,0 1-1 0,4-2 3 0,-1 1-7 15,1-2-4-15,3 1 5 0,-2-1-7 0,13-2 11 16,-8 2 6-16,1-2-3 0,0 2-3 0,-2 1 2 16,-3-1-12-16,11-1-1 0,-7 2-4 0,-1-1 8 15,0 1 5-15,-4 1-15 0,1-1 16 16,1-2-5-16,-2 3 4 0,1 0 4 0,-1-2-14 15,2 2 7-15,-2-1 13 0,1 1-18 16,2 0 1-16,-4 0 11 0,-4 0 11 0,0 0-14 16,9 0-2-16,-4 0 26 0,-5 0 0 0,10 0-6 15,-10 0 10-15,5 0-20 0,-5 0 17 0,8 0 18 16,-8 0-8-16,0 0 13 0,5 0-10 16,-5 0-14-16,0 0-3 0,0 0 6 0,9-5-7 15,-14 5-7-15,2-1-12 0,-2 1 16 16,0 0-2-16,0 0-4 0,-14 0-6 0,12 0 13 15,-3 0-32-15,-5 0 23 0,-2 0-7 16,-2 0 21-16,0 0-18 0,1 0-15 0,0 0-7 16,2 0 12-16,1 0-1 0,4 0 8 0,2 0-5 15,0 0-3-15,9 0 18 0,-9 0-8 16,9 0-16-16,-8 0-8 0,8 0-10 0,0 0-11 16,-6 0-36-16,6 0-49 0,-10 0-36 0,10 0 15 15,0 0-92-15,-4 7-77 0,4-5-66 16,1-2 34-16,2 2 29 0,1-1 29 0,-2 0-259 15,2 0 41-15,1 1 41 0,-3-1 29 16,0 2 44-16,0-1 19 0,0-2 25 0,-2 1 24 16,1 0 34-16,0-2 5 0</inkml:trace>
  <inkml:trace contextRef="#ctx0" brushRef="#br0" timeOffset="192015.81">29333 17818 520 0,'0'-2'191'16,"0"-2"-41"-16,3 2 11 0,-3-1-37 0,1-3 18 16,-1 4-13-16,1 1-4 0,0-3 1 15,-1 2-14-15,0-2-8 0,2 1-1 0,-1 1 5 16,-1 0-21-16,0-1 4 0,0 0 4 0,0 0 6 16,0 1-11-16,0 0 6 0,0-1-2 15,-1 1-19-15,1 2-1 0,0 0 8 0,0 0-21 16,0 0 16-16,0-9-14 0,0 9-2 0,0 0 9 15,0-7-29-15,0 7 12 0,0 0-17 16,0 0 47-16,0-7-50 0,0 7 31 0,0 0-33 16,0 0 7-16,0 0-17 0,0 0 15 0,0-6-4 15,0 6-37-15,-3-7 29 0,1 7-21 16,-2 1 39-16,3 1-20 0,-1 0-5 0,1 0 18 16,-2 0-5-16,2 2-10 0,-3 1 1 15,3 0 0-15,-2 1 22 0,1-1-32 0,-1-1 12 16,2 2-11-16,-2-1 16 0,2 1-10 0,-1-2-1 15,2 0-3-15,-3 0-11 0,2 2 10 0,0-2-22 16,1-4 24-16,0 0-3 0,0 0 29 16,0 0 1-16,14 14-23 0,-12-11-2 0,3-3-3 15,2 1 0-15,-3-1-7 0,3 0-14 16,-3 0 10-16,1-1-1 0,-1 0 24 0,-4 1 1 16,0 0-6-16,0 0 12 0,13-9 9 15,-10 7-15-15,-3-4 1 0,3 2-19 0,-2 1-12 16,-1 0 38-16,2-2-16 0,-2 0-8 0,0 2 20 15,-2-1-39-15,2 2 35 0,-1-2 5 0,1 4-3 16,0 0-20-16,0 0 13 0,-10-13 9 16,7 9-9-16,0 4-19 0,0-3 3 15,-2 3 8-15,1 0 1 0,-1 0-10 0,-3 0 21 16,3 2 11-16,5-2-6 0,0 0-12 0,-27 11-27 16,17-6 19-16,1-1-5 0,3 0 1 15,-4 6-4-15,2-2 1 0,1-1 15 0,-1-1-17 16,4-1 7-16,0 1 14 0,1-1-9 0,2 0-5 15,1-1 1-15,0-4-16 0,0 0 3 16,0 0 18-16,0 7-3 0,0-7 13 0,13 11-6 16,-10-8-6-16,1-3-16 0,0 3 23 15,0-5-13-15,0 2 13 0,-1 0 0 0,-1-1-12 16,2 0 4-16,-3-1 5 0,4 2 3 0,-5-4-22 16,3 1 16-16,-1 0 1 0,0 1 0 15,-1-4 9-15,0 2-18 0,-1-3-11 0,-2 3 7 16,2-2 1-16,0 2 2 0,0 0 2 0,0 4-4 15,0 0 21-15,0 0-9 0,0-9-15 0,0 9 5 16,0 0 6-16,-10-16-12 0,7 13 4 16,0 2 13-16,1-1-5 0,-2 1-8 0,3-2-9 15,-2 5 0-15,-1-1-12 0,2-1-12 16,-1 1-15-16,-2 1-31 0,4 0 8 0,0 2-55 16,-1-3-18-16,1 1-19 0,1 0-4 0,0 1-15 15,0-2-41-15,0 2-16 0,3-2 20 0,1-1-101 16,-1 1-88-16,0-1-14 0,0-1-6 15,1 1 73-15,2-1-11 0,0 1 58 16,0-2 17-16,-2 1 14 0</inkml:trace>
  <inkml:trace contextRef="#ctx0" brushRef="#br0" timeOffset="192656.77">29475 17670 568 0,'0'-2'289'16,"0"-1"-25"-16,0 2-24 0,0 0-24 0,0-2 19 16,0 3-44-16,0-2 10 0,3 1-29 15,-3-1-11-15,0 2 23 0,0-1-53 0,0 0-5 16,1 0-4-16,0-3 5 0,-1 3-21 0,1-3-11 15,2 3-10-15,-3-2-9 0,1 1 46 16,1 0-18-16,0 2-22 0,-1-3 2 0,2 0 5 16,-2 0-9-16,2 2-7 0,-1 0-36 15,2-2 31-15,-1 0-22 0,-2 2 6 0,4-2 7 16,-1 1-29-16,0 1-2 0,-2 0-4 0,2-1-8 16,0 1 9-16,0 0 2 0,1 1 2 15,0 0-17-15,3 0 15 0,-3 0-1 0,-5 0-10 16,0 0 1-16,6 0 9 0,-6 0-4 0,9 0-14 15,-9 0 19-15,7 0-28 0,7 11 15 16,-9-9-23-16,-3 4 26 0,2-3-4 0,6 9-12 16,-6 0 26-16,0-3-5 0,-1 1-3 15,-2 0 5-15,0-1 7 0,-1-9 0 0,0 14-11 16,0 0 14-16,0 0 0 0,0 3-14 16,-13 15 0-16,7-15-13 0,3-6 8 0,0 0-5 15,0-2 0-15,2 0 3 0,-2-2 7 0,2 0-3 16,-2-2-18-16,2 1 9 0,0-1-3 15,-1 1 10-15,1-2-13 0,1 2 4 0,-1-3-10 16,0 2 14-16,-1-1 11 0,2-1-12 16,0 0 5-16,-3-1-8 0,3 3-21 0,0-3 17 15,0 0-4-15,-2 2 2 0,2-4 1 0,0 0 9 16,0 0-9-16,0 0 3 0,17 8-28 0,-12-6 7 16,-1-1-19-16,1-1-26 0,4 0 7 15,-1 1-64-15,-8-1 14 0,11 0-59 0,4 0-21 16,17-11-23-16,-16 10 21 0,2-5-142 0,-4 2-119 15,4 0 0-15,-8-2 18 0,0 3 30 16,-2 0 26-16,-3-1 33 0,-1 2 26 0,0 1 0 16,-2-1 22-16</inkml:trace>
  <inkml:trace contextRef="#ctx0" brushRef="#br0" timeOffset="193588.72">29924 17548 343 0,'1'-2'326'0,"0"-2"-50"0,1 1-30 16,-2 0-34-16,1-1-1 0,0 1-20 0,-1 0-13 16,1 2 2-16,1-2-33 0,0 1 21 15,-2 1-41-15,0 0-8 0,2 0 10 16,-2-1-31-16,1 0 20 0,-1 0-27 0,0 0 2 16,0 2 3-16,1-1-8 0,-2 0-3 0,2 1-6 15,-1-1-20-15,0-1-9 0,-1 2-5 16,0 2-4-16,-1-2-4 0,-3 1 53 0,4 0-31 15,-2-1 15-15,-1 1 6 0,-1 1-6 16,2 0-8-16,-3-1-2 0,3 2-7 0,-4-1-11 16,3-1-2-16,-3 1 13 0,2 1-21 0,-1 0-9 15,-4 6 6-15,0-6 4 0,4-3-26 16,0 3 21-16,3-2-21 0,1 1 19 16,-2-1-1-16,3-1-9 0,-1 1-8 0,-1 1 6 15,-2-2 5-15,5 1-23 0,-2-1 13 0,2 0 10 16,-2 2-3-16,2-1-2 0,-2 2 0 15,2-1 21-15,-2-1-15 0,2 1 3 0,0-2 9 16,0 0-4-16,0 0 5 0,0 9-13 0,0-2-21 16,0-7 24-16,0 8-1 0,0 0-15 15,0 1-1-15,0-2 2 0,0 0 4 16,0 0-5-16,0-1-1 0,0 3 10 0,0-2-8 16,0 0-24-16,0 0 11 0,0-7 16 0,0 8-17 15,0 0 5-15,0-8 13 0,0 9 1 0,0-2-2 16,0-7-13-16,0 8 7 0,0-8-2 15,0 8-1-15,0-8 7 0,0 8-6 0,0-8-11 16,0 0 10-16,0 6 2 0,0-6-16 16,0 0 13-16,0 0-7 0,0 7 20 0,0-7-7 15,0 0-10-15,0 0 4 0,0 0-4 16,4 10 9-16,0-10-3 0,0 0-9 0,-2 0 18 16,1 0-4-16,-1 0-5 0,2-1-11 0,0-1-2 15,-1 2 8-15,1-1 2 0,0 1-2 16,-2 0 3-16,4-1-9 0,-4 1-2 0,1-2 5 15,1 0 10-15,-4 2-27 0,0 0 21 16,0 0-2-16,0 0 0 0,7 0 2 0,-7 0-12 16,6 0 10-16,-6 0-16 0,0 0 7 15,15 13 5-15,-11-10 3 0,-1 0 3 0,1 1-9 16,-3 0 12-16,2 2-8 0,-1-1 1 16,-1-1 13-16,2 4-5 0,-1-3 1 0,-2-1-12 15,2 1 9-15,-2 2-3 0,0 1 5 0,0-8 9 16,0 0-20-16,0 13 2 0,-12 12 5 0,8-15-17 15,2-3-25-15,-2 0-44 0,0-2 9 16,2 0-88-16,-2-1-13 0,-2-3-70 0,3 2 22 16,-1-1-278-16,0 0-10 0,0-2 40 0,2 1 33 15,-3 2 44-15,-2 0 21 0,4-1 23 16,-1 0-16-16,-2 1 16 0,1 0 91 0</inkml:trace>
  <inkml:trace contextRef="#ctx0" brushRef="#br0" timeOffset="203960.1">20147 10163 232 0,'0'0'307'16,"0"0"-58"-16,0 0-16 0,0 0-37 0,-13 0-27 15,13 0-7-15,0 0 0 0,0 0-6 16,0 0-14-16,0 0-11 0,0 0 12 0,0 0-19 16,0 0 2-16,-17 6 2 0,18 14-23 0,-1-8 22 15,0 3-45-15,0 7 4 0,0-1 25 16,0 1-38-16,0 1 25 0,0-1-41 0,0-1 34 15,0 1-58-15,0-1 31 0,0-2-33 16,0-4 22-16,-12 12 24 0,12-17-15 0,-1-1-9 16,0 0-4-16,-3-3-6 0,4-1-3 15,0 0 5-15,-2 1-4 0,1-2 25 0,0 0-6 16,-1-1 10-16,2 0 1 0,-3-2-9 0,3-1-5 16,-3 0-16-16,3-2 7 0,0-2 1 15,0 2-11-15,0-5 5 0,2 0-16 0,4-8 5 16,2-5-6-16,-4 1-11 0,2 1-10 0,0 0 7 15,4-4-1-15,-3 4 6 0,3 4-19 16,2-5 7-16,-3 3-8 0,1 3-8 0,0-1 10 16,2 4 5-16,-5-1-7 0,1 4-14 15,-1 2-5-15,0 2 21 0,-3 3 5 0,1-1-12 16,-5 1 22-16,0 0-13 0,0 0-2 0,8 0 12 16,-8 0-21-16,16 14 10 0,-15-10 2 0,5 0 22 15,-5 1-14-15,2 1-13 0,-1-1-16 16,-1 3 6-16,1-1 11 0,-2-2-4 15,0 2 15-15,0 1-2 0,0-1-26 0,0-7 28 16,0 6-6-16,0-6-5 0,0 10 11 0,0-2-5 16,0-8-13-16,0 7 26 0,0 1-26 0,0-8-3 15,0 7 24-15,0-7-10 0,0 0-7 16,0 0 10-16,-11 11 14 0,13-13-8 16,-1-2 9-16,2 2-15 0,-1-5 5 0,6-7-8 15,1-1-5-15,0 1-3 0,-2-3 4 0,5 2-3 16,1-2-12-16,-2 2 30 0,1 1-9 0,-1 0-13 15,0 1-12-15,1 4 14 0,-3 4 7 16,-1-1-3-16,1 2 2 0,-4-1-25 0,0 4 25 16,0 0 3-16,-5 1 13 0,0 0-2 15,0 0-22-15,9 0 7 0,10 20-15 0,-11-10 28 16,-6-1-14-16,5 7 1 0,-1-2 0 0,-1 3-19 16,2 4 16-16,-5-6 13 0,2 2-11 15,0 1-12-15,0-5 33 0,-2 5-9 0,0-3-11 16,1-4 9-16,-1-2-8 0,-2 0-5 15,0-1 8-15,0-1-25 0,0-7 2 0,0 0 3 16,0 10-38-16,0-3-37 0,0-7-19 0,0 8-21 16,0-8-42-16,0 7-14 0,0 1 19 15,0-8-150-15,0 7-79 0,-9 3-52 0,9-7 79 16,0-2 15-16,0-1 20 0,0 0 42 16,2 2-10-16,0 0 29 0,1-4-50 0</inkml:trace>
  <inkml:trace contextRef="#ctx0" brushRef="#br0" timeOffset="204261.0799">21004 10288 377 0,'9'-1'298'0,"-2"-2"-20"15,-2 0-37-15,-1 2-7 0,-1-1-30 0,1 1-9 16,0 1 16-16,-2 0-51 0,1-1-12 15,-3 1 20-15,0 0-7 0,0 1-36 0,-4 0-14 16,-3-1 22-16,1 2-39 0,0-2 1 0,-12 4 22 16,7-4-12-16,-14 4-10 0,3-1-33 15,4 1 5-15,-2-2-15 0,-3 2-26 0,5 0 6 16,-1-3 30-16,6-1-43 0,-1 3-2 0,6 0-45 16,-1-2-10-16,2-1-28 0,3 2-45 15,-1-1-15-15,3 0-63 0,2 0 19 0,2 3-202 16,0-2-34-16,1 0 30 0,1 1-4 0,10 5 57 15,0-1 26-15,4 2 11 0,0-2 9 16</inkml:trace>
  <inkml:trace contextRef="#ctx0" brushRef="#br0" timeOffset="204501.06">21066 10488 474 0,'2'3'309'16,"-2"-2"-31"-16,0 2-26 0,-3 0-17 15,2-2-40-15,-4 1-21 0,1-1 5 0,-5 1-22 16,-5 4-16-16,-5-1-12 0,-1-1 17 16,0-1-20-16,0 2-12 0,-2-4-25 0,1 3-14 15,0-2 6-15,10-2-10 0,0 0-13 0,-7 0 12 16,4 0-32-16,-1 0-27 0,4 0-27 16,0 0-36-16,3 0-66 0,2 0-42 15,6 0 14-15,-8 0-147 0,8 0-71 0,0 0 26 16,-11-9 22-16,11 3-19 0,0 3 34 0,2-3 18 15,8-7 6-15</inkml:trace>
  <inkml:trace contextRef="#ctx0" brushRef="#br0" timeOffset="204833.05">21185 10185 304 0,'3'-5'412'15,"-1"2"-29"-15,0 0-87 0,0 0-5 0,1 1-10 16,-1 0-43-16,0 1-49 0,0 0-22 16,2-1-26-16,-4 4-4 0,2-1-22 0,0 2 2 15,-1-1-19-15,2 4-8 0,-2 0 14 0,5 10-13 16,-3 4-9-16,1-1-9 0,0 2-6 16,-1 0 12-16,0 3-20 0,-1-4-5 0,0 1-6 15,-1 2 8-15,2-4-7 0,-2 3-3 16,0 1-22-16,-1-16 11 0,0 8-5 0,0 1-2 15,0 0-2-15,0-3-31 0,9 11-34 0,-6-15-18 16,-3-3-15-16,0 1-29 0,2-2-37 16,-2 0-54-16,3-2 16 0,-2 1-159 15,0-1-66-15,1-2 31 0,-1 1 26 0,1-2-5 16,0 0-13-16,3-2 50 0,-1 1 34 0,0-2 0 16</inkml:trace>
  <inkml:trace contextRef="#ctx0" brushRef="#br0" timeOffset="205489.04">21583 10275 252 0,'5'-8'360'16,"-1"1"-43"-16,1 3-37 0,-2-1 16 0,-2 2-40 16,5-1-44-16,-5 1 29 0,2 0-32 15,-3-1-52-15,3 3 10 0,-3-1-29 0,1 0 22 16,-1-2-62-16,0 4-11 0,-1 0-8 0,-2 4 36 15,-1-3-14-15,-2 2-1 0,-6 6-12 0,2 4-26 16,-5 1 4-16,2 4-16 0,-1-3-5 16,5 1-5-16,-4 1-4 0,2 1 22 15,0 0-13-15,2 2-2 0,2-1-7 0,0-2-2 16,4-3-7-16,0 0 1 0,3-5-4 0,0-9-9 16,0 9-1-16,0-1 7 0,10 3 1 15,2 2 9-15,-2-4-9 0,-1-4-16 0,0-2 21 16,-2-2-5-16,3 2-13 0,-10-3-9 15,0 0 0-15,7 0 8 0,15-14 5 0,-8 7-6 16,-8 0 3-16,-1 1-4 0,-2-1-6 0,0 1 13 16,-2-1-12-16,0-2 12 0,0 1-6 0,-1 1 10 15,0 7-3-15,0-14 0 0,0-3-16 16,-14-14 4-16,8 14-11 0,-2 0 1 0,1-1 1 16,-2 1 17-16,-1 2-16 0,-1 0 20 0,2-2-1 15,-2 3-2-15,1 0-20 0,-2 2 22 16,2-2-5-16,0 3 12 0,-1-1-32 0,3 3 0 15,1 1 2-15,2 1 1 0,1 0 1 16,1 1 29-16,0-1-8 0,0 3-26 0,3-1 7 0,0 5-8 16,0 0 2-16,0-10 1 0,15-11 15 15,-4 10-2-15,1 2-28 0,3 3 4 16,-4 0 24-16,-1 5-2 0,1 1-10 0,-11 0-4 16,8 0 4-16,4 0 0 0,11 15 15 0,-13-10 0 15,1 8-15-15,-1-3-13 0,-4 0 18 16,-3-2 2-16,0 0 11 0,0 2-1 0,-2-3-1 15,2 1-1-15,-3-1 0 0,0 1 0 0,0-8-2 16,0 9 1-16,0 3-10 0,0 5 0 16,-12 13 16-16,6-14-1 0,-2-1-52 0,-1-1-42 15,2-3-33-15,-1-3-29 0,-1-1-29 0,5 0 17 16,0-3-148-16,-1 2-61 0,4-3-56 0,-2 1 29 16,3-4 27-16,0 0 31 0,0 0-19 15,0 0 28-15,0 0 51 0,13 12-3 16</inkml:trace>
  <inkml:trace contextRef="#ctx0" brushRef="#br0" timeOffset="205979.9799">21827 10276 560 0,'6'-6'325'0,"1"1"-29"0,1 0-24 15,-1 1-31-15,-3 0 10 0,0 1-34 16,0 1-48-16,-3-1 23 0,3 0 1 0,-2 2-41 15,1-2 6-15,-2 0-27 0,3 2 3 0,-4 1-15 16,0-3-14-16,0 3-8 0,-2-1-12 16,-1 1 13-16,0 2-24 0,-3 0 5 0,2-1-5 15,-5 9-5-15,-7-2-9 0,4 5-3 0,-3 0 2 16,3-3-12-16,2 7-29 0,1 0 18 16,0-2 11-16,1 6-9 0,0-8-3 0,4 6-10 15,0-5-12-15,1-2-15 0,2-1 11 16,1-11 14-16,0 14-3 0,0 0 12 0,15 14-14 15,-8-20-7-15,0 5 9 0,0-7-25 0,-1-1 18 16,3-3 5-16,-3 0 16 0,1-1-31 16,-7-1 10-16,6 0-14 0,-6 0 11 0,29-12 10 15,-17 5-8-15,-3-3-16 0,-1 0 7 0,5 2-2 16,-8-3 12-16,-1 3-16 0,-1-2 0 16,1-6-5-16,0 4-7 0,-3-2 27 15,1 3-14-15,-2 0-13 0,0 11 32 0,0-16-15 0,0 3 2 16,-12-12-1-16,6 11 18 0,-4 1-33 15,1 8 15-15,-2-1-13 0,-4 2-10 16,1 0 4-16,5 4 2 0,0 0 2 0,9 0-62 16,-8 0-21-16,8 0-12 0,-9 0-8 0,9 0-24 15,-6 0-19-15,-5 13-27 0,8-11-4 0,3 5 18 16,0-3-157-16,0-2-90 0,1 2 15 0,2 0-5 16,-1 0 68-16,4-1 21 0,4 8 6 15,0-8 31-15,-1 1 2 0</inkml:trace>
  <inkml:trace contextRef="#ctx0" brushRef="#br0" timeOffset="206503.94">22222 10373 455 0,'0'-2'305'16,"0"-1"-42"-16,0-2-21 0,-1 2-26 0,1 1-18 15,0-3-7-15,-3 4-25 0,2-3 10 0,0 0-24 16,-2 1 23-16,2 1-34 0,-3-2-15 0,3 2-6 16,-2 0-7-16,1 0 1 0,-1-1-4 15,1 3-8-15,-2-2-13 0,-1 1 6 0,0 2-22 16,1-1 12-16,-1 2-24 0,5-2-4 0,0 0-7 16,-16 13 4-16,5-2-19 0,2 2-8 15,-4 1 2-15,8 0 14 0,-5 1-17 0,7-2 6 16,0 0 1-16,2-2-3 0,1 0-13 15,0-11 6-15,0 8-6 0,0 3-1 0,13 17-2 16,-8-17-17-16,-1-1 16 0,4-4-2 0,-3 0-2 16,-3-2-1-16,3 2-10 0,1-3 10 15,0-3-1-15,0 0-1 0,-2 3-1 0,-4-3 0 16,0 0-1-16,9 0-12 0,-2 0 2 16,-7 0 0-16,15-13 22 0,-14 8 10 0,2-1 0 15,-1-1-17-15,0 3 0 0,0-5-3 0,-2 2 2 16,3-11-7-16,-3-2-9 0,0 11 1 15,0-2 1-15,0-2 0 0,0 2 0 0,0 3 2 16,0-2 33-16,0 4-11 0,0-1 0 0,0 7-2 16,0-9-54-16,0 9-23 0,0-9 5 15,0 9-20-15,0 0 5 0,0 0-30 0,0 0-14 16,0 0-26-16,-11-11 11 0,10 12-33 0,1 1-23 16,0 1 17-16,0 0-130 0,0 1-106 15,0-1 38-15,0 3 11 0,1-3 20 0,1 2 8 16,2-1-9-16,-1 0 80 0</inkml:trace>
  <inkml:trace contextRef="#ctx0" brushRef="#br0" timeOffset="207007.91">22428 10371 672 0,'5'-2'301'0,"1"-4"-20"16,-2 2-49-16,-1 0-11 0,-2 1 12 0,-1-1-12 15,3 0-37-15,-3 0 1 0,2 1 3 0,-3 0-63 16,0 0 1-16,-2 2 18 0,1-2-31 16,-2 2-27-16,0 1 0 0,-2 1 1 0,-1-1-13 15,-7 7 17-15,4-4-37 0,-4 5 3 0,-1 2-6 16,4 4-4-16,2 1 1 0,-3 0-6 16,5 2-3-16,1-5-12 0,3 0 1 0,-1 6 3 15,2-4 4-15,-1-3-3 0,3 1-4 16,0-12-3-16,0 9-1 0,0-1-15 0,18 14 10 15,-11-11-3-15,3-1-1 0,-1-2-2 16,-2-5 9-16,6 5-5 0,0-6-3 0,-3-2-9 16,2 2-6-16,-12-2 7 0,9 0-13 15,2 0 2-15,15-13 0 0,-14 4 7 0,-1 3-12 16,-6-1 2-16,7-4 0 0,-6 1 9 0,-4 2-5 16,1-4 1-16,-2 4 0 0,-1-1 0 15,0-2 25-15,0 3 7 0,1 0 20 0,-1-2 0 16,0-1-5-16,0 0 19 0,0 0-8 0,0 1-9 15,0 2-2-15,-9-8 7 0,7 11-26 0,-1-1-11 16,3 0 9-16,-3 2-6 0,1 1-8 16,-2-2-39-16,3 3 1 0,-1 0-3 0,0 1-2 15,0-2-22-15,-1 1-22 0,2 1-23 16,0 1 3-16,-1 0-13 0,1 1-17 0,0 1-8 16,-1-2 11-16,4 1-37 0,-1 1-16 0,2 1 15 15,-2-2-125-15,3-1-79 0,1 0-46 0,-1 0 64 16,3 1 10-16,-2 0-26 0,2 1 71 15,1-2 6-15,12 4 1 0</inkml:trace>
  <inkml:trace contextRef="#ctx0" brushRef="#br0" timeOffset="207420.8899">22750 10347 232 0,'4'-2'363'0,"-1"1"-55"0,0-1-42 15,-3 0 13-15,3-1-31 0,-2 1-31 0,-1 1-1 16,2-2-17-16,-2 2-35 0,0-3-18 15,-2 2-33-15,2 1 31 0,-1 0-40 0,-2-1-8 16,0 2 29-16,-1 2-44 0,0-1-6 0,-4 0-11 16,-3 9-19-16,0 0 8 0,0 4 19 0,1-1-27 15,1 3 11-15,1-2-2 0,1 2-17 16,4-5-4-16,2 1-3 0,1-1 10 0,0-11 4 16,0 12-11-16,14 15-2 0,-11-16-4 0,4-3-3 15,3 2-2-15,0-2-2 0,-1-5 19 16,-1 3-4-16,0-4-12 0,-1 3-10 0,11-3 3 15,-6-2-1-15,-12 0 8 0,9 0-1 16,2 0-5-16,12-11-16 0,-16 9 0 0,5-8 0 0,-4 3 1 16,-3-2 3-16,4-2-2 0,-1-3 0 15,-3 2 46-15,-1 2-11 0,-2 1 10 0,-2 0-1 16,0 0 2-16,0 9-12 0,0-9 22 16,0 1-20-16,0-5-2 0,-14-13-9 0,9 18 9 15,-1-7-8-15,-1 6-12 0,0 2-12 0,-2 3-39 16,4 1 2-16,-1 0-81 0,1 2-42 15,0-1-26-15,1 1-57 0,1 0 24 0,0 1-255 16,3 0 0-16,0 0 34 0,0 0 30 0,0 0 27 16,0 0 24-16,0 0 61 0,-4 11 15 15,7-10 8-15</inkml:trace>
  <inkml:trace contextRef="#ctx0" brushRef="#br0" timeOffset="208109.84">23001 10201 788 0,'2'-6'247'16,"1"-1"-16"-16,1 3-9 0,-2 0-16 16,1 0-28-16,-1 1-14 0,3-1-30 0,-1 2-3 15,1 1 2-15,-2 1 0 0,0 0-7 0,0 1-10 16,0 1 1-16,-2 2 30 0,2 0-8 15,-1 2-39-15,3 10 6 0,-1 7-3 0,-3-4-27 16,-1 0-8-16,0-9 28 0,0 6-19 16,0 4 15-16,0 1-17 0,0 0-6 0,0 1 7 15,0-2-23-15,-15 22 4 0,14-23-7 0,0 2 2 16,1-6-29-16,-2-1 12 0,2-1 2 0,0-4-8 16,-1 2-16-16,0-4 32 0,0 0-20 15,-1-1-4-15,2-2-14 0,0 1 32 0,0 1-12 16,-1-2-9-16,1-1 11 0,0 1-28 15,-1-1 13-15,1-2-6 0,0-1 2 0,1 0 8 16,0-1-5-16,2-2-6 0,-1 1 17 0,2-3-16 16,6-10 0-16,-1 0-4 0,3-3 14 15,-1-6-1-15,2 6 10 0,0-2-23 0,1 3 0 16,-1-3 8-16,3 0-1 0,-4 2-1 0,2-1-4 16,-1 2-18-16,-2 2 36 0,1 2-17 15,-2 4-22-15,1-1 20 0,-3 2-24 0,-3-1 20 16,0 5 12-16,-1 0-11 0,-1 1 3 0,0 1-21 15,-1-2 28-15,0 3-17 0,-2-2-14 16,0 2 16-16,3 1 1 0,-3 0-3 0,0 0 3 16,0 0 1-16,0 0 18 0,0 0-7 15,1 7-4-15,-1-4 16 0,-2 1-1 0,0 0-6 16,-2 0 9-16,-4 10 14 0,-3-3-11 0,2 0 7 16,-2 0-5-16,1 4-14 0,-2-5 15 0,3 3-14 15,0 2-3-15,0-2 8 0,3 2-2 16,2 2 5-16,2-9-24 0,0 3 4 0,2-11 0 15,0 9-4-15,0-1-9 0,17 13-36 0,-8-10 30 16,-3-2-38-16,6 1-2 0,-3-2 3 16,4 1 4-16,1-2-36 0,-2-3 5 0,2 0-36 15,-1-2-23-15,1-2-39 0,-2 1-22 16,-3-1-6-16,1 0 17 0,-10 0-171 0,9 0-94 16,3 0 9-16,17-14 22 0,-15 3 33 15,-3 1 29-15,2 0 76 0,3 1 30 0,-1 0 13 16</inkml:trace>
  <inkml:trace contextRef="#ctx0" brushRef="#br0" timeOffset="208763.81">23567 10381 585 0,'1'-5'338'0,"2"0"-27"0,-2 0-48 16,3-1-9-16,-1-1-33 0,-3 4-4 0,1-5 1 16,0 1-24-16,0 2-24 0,-1-2-17 0,0 7 29 15,0 0 6-15,0-10-23 0,0 3-12 16,0 7 4-16,0-9-31 0,0 0-11 0,-12-1 20 15,9 5-9-15,-1 1-28 0,0 1 6 16,-1-1-13-16,0 2 5 0,-1 1-31 0,0 1 3 16,0 1-1-16,6-1-15 0,0 0 9 15,-24 16-28-15,14-5 9 0,-1 0-1 0,5 4-10 16,2-2-14-16,2-2 8 0,2 2-2 16,0-5 0-16,0-2-1 0,0 9 6 0,0-4-17 15,12 15 2-15,-3-15 13 0,-3-1-9 16,0-3 0-16,2 0-26 0,-2-3 14 0,0-3 0 15,-2 2 9-15,3-1 3 0,-5-2-29 0,6 0 21 16,-8 0-6-16,0 0 0 0,8 0-8 16,-8 0 1-16,16-11 10 0,-11 6 4 0,-1 3-21 15,5-9 15-15,-5 0-5 0,-1 2-4 16,-1-2 19-16,-1 1-19 0,1 0 21 0,-1 0-24 16,3-8-3-16,-3 5 6 0,-1-3 18 0,0 4-18 15,0 12 26-15,0-10-2 0,0 1-2 0,0 0 4 16,0 2-2-16,0 7-9 0,0-8 11 15,0 8 0-15,0-10-8 0,0 10-4 16,0-8 4-16,0 8-22 0,0 0-1 0,0 0 23 16,2-9-7-16,0 11-6 0,-1 3 4 0,2 1 1 15,-2-1-3-15,4 13 4 0,-2 1 5 0,3-1-1 16,2 1 2-16,1 0-4 0,1 5-6 0,4-2 9 16,-3 3 6-16,5-3-7 0,-1 2-9 15,2 0 15-15,-4-1-5 0,-1 0 0 0,5 2-14 16,-2 0 5-16,-5 1 17 0,5-4-14 15,-5 5 4-15,3-2-6 0,-4-1 12 0,-3-3 0 16,2 2-2-16,-6-2-9 0,-2-2 7 0,1 3 10 16,-1-13 1-16,0 5-13 0,-15 15 1 15,5-11 4-15,-4-4-22 0,-7-3-42 0,0 0-43 16,-4-1 10-16,-7-3-204 0,3-3 25 0,-4 3-327 16,0-7 63-16,-2 1 23 0,18-1 36 15,-7 0 34-15,-3 0 31 0,-1 0 23 0,3 0 62 16,3 0 26-16,6 0 14 0,6 0 19 0</inkml:trace>
  <inkml:trace contextRef="#ctx0" brushRef="#br0" timeOffset="210674.78">19998 11638 723 0,'0'0'225'16,"0"0"-5"-16,0 0-23 0,0 0-6 0,0 0 14 15,-13 0-38-15,13 0 11 0,0 0-24 0,0 0-7 16,0 0-13-16,0 0 32 0,0 0-38 0,0 0-38 15,0 0 3-15,-18-3-18 0,18 3 15 16,1 1 13-16,1 1-11 0,1 2-16 16,-2 0 23-16,8 10-53 0,2 1 27 0,0 4-9 15,3 1-5-15,2 1-6 0,-4 1-6 0,6-3 19 16,-2 5 7-16,0-4 8 0,0-1-22 0,-1 2-5 16,2-1 17-16,-2 0-19 0,3 0 23 15,0-1-15-15,-5 4-19 0,0-7 6 16,2 1-17-16,-4-4 25 0,1 2-19 0,-2-4-6 15,-2-4 9-15,-7-3-10 0,5 0-1 0,-3 1-6 16,1-2-4-16,-2 0 22 0,-1 0-7 16,2-3 25-16,0 2 0 0,-2 1 5 0,-1-3-5 15,0 0-30-15,0 0 11 0,0 0-9 16,8-13 4-16,-8 8-1 0,3-2-20 0,0-10 18 16,1-3-11-16,-2 0-15 0,0-2 16 0,0-3-12 15,2-3 2-15,-3 3 6 0,1-4-8 0,-2 1 0 16,0-1-3-16,1 3 10 0,-1 1-9 0,0 14 4 15,0-6 6-15,0 1-6 0,0 2 13 16,0-1-16-16,0 4 1 0,0 3 10 16,0 0 6-16,0 8-18 0,0-7 8 0,0 7 1 15,0-8 0-15,0 8-22 0,0 0 7 0,0-7-14 16,0 7 3-16,0-9-20 0,0 9-33 0,0 0 13 16,0-7-23-16,0 7-11 0,0 0 8 15,0 0-71-15,0 0-28 0,11-10-51 0,-7 12-41 16,-1 0 29-16,-1-1-237 0,0 2 35 15,4-2 36-15,-2 0-3 0,1 2 24 0,-1 0 9 16,-1-1 59-16,3 0 48 0,5 6-16 0,2 2 11 16</inkml:trace>
  <inkml:trace contextRef="#ctx0" brushRef="#br0" timeOffset="211111.67">21010 11831 616 0,'4'-2'305'16,"0"1"-38"-16,1 1-22 0,-3-1 10 0,0 0-38 16,2 1-35-16,-2-2-2 0,-1 2-6 15,1-2 19-15,0 2-17 0,-2 0-41 0,3-1-14 16,-4 1 7-16,-2-1-20 0,0 1-5 16,-2 0-7-16,0 0-2 0,-2-2-9 0,-1 4-8 15,-4-2-9-15,-4 0 27 0,-2 0-21 0,-3 0-6 16,0 0-18-16,3 0 14 0,-24 9-17 15,24-7 3-15,0-1-17 0,2 4-4 0,1-4-3 16,0 1-11-16,1 3-3 0,5-2-38 16,0-2-15-16,3 2-23 0,-1 0-14 0,2 0-45 15,2-1-25-15,1 2-36 0,2 0 16 0,0 1-145 16,0-5-116-16,0 0 15 0,9 13 23 16,5 0 19-16,-3-4 53 0,3 0 19 15,2 0 12-15,1-1 12 0</inkml:trace>
  <inkml:trace contextRef="#ctx0" brushRef="#br0" timeOffset="211332.66">21069 12083 354 0,'1'2'338'0,"-3"-2"-42"15,0 2-19-15,1-1-36 0,-3-1 19 0,0 0-49 16,-2 0-7-16,-2 0-38 0,1 1-7 0,0 1 0 15,-2-2 3-15,-6 0-28 0,1 0-42 16,-1 0 14-16,2 0-8 0,-1 0-6 0,2 0-48 16,3 0 3-16,0 0-46 0,0 0-58 0,2 0-51 15,7 0 9-15,-10 0-267 0,3 0-67 16,1 0 48-16,-1 0 48 0,7 0 25 0,-6 0 0 16,6 0 43-16,-9 0-8 0</inkml:trace>
  <inkml:trace contextRef="#ctx0" brushRef="#br0" timeOffset="212806.57">21465 11735 801 0,'0'0'266'0,"0"0"-25"0,-13 0-21 16,13-15 5-16,0 15-35 0,0 0-18 0,0 0-12 15,0 0 0-15,-20-27 1 0,21 26-45 16,1 0-20-16,-1-2-2 0,1 0-23 0,2 1 37 16,-1 1-10-16,4-1-26 0,0 0-14 0,1 2 6 15,-1 0 3-15,6 0-24 0,0 0-2 16,5 0-6-16,15 15 35 0,-18-9-32 0,2-2-26 16,-2 4 12-16,2 2 10 0,-4-3 2 0,2 1-7 15,-6 0-11-15,0-3 27 0,-3 2-3 16,-1-1-28-16,-2-1-3 0,-1-1-5 0,1 0 18 15,-2 2-11-15,-1-6-3 0,0 0-2 0,0 12 10 16,-17 13 11-16,8-14-9 0,-3 0 0 16,2 1-1-16,-3-4 9 0,0 2 4 0,3-3-14 15,1-2-16-15,4-1 3 0,0 1 16 0,-1-4-18 16,3 2 6-16,0-2 11 0,1 1 0 16,-2-1-13-16,4 0-4 0,-1 2 11 0,1-2-34 15,0-1 8-15,0 0 2 0,0 0 0 16,0 0 16-16,20 26-18 0,-12-19 31 0,2 4-28 15,0-2 11-15,-1 4 17 0,-1-5-2 0,1 2-1 16,-3-2-16-16,1-1 0 0,-4 0 0 0,0 0-3 16,-3-1 6-16,0-6 5 0,0 0-14 15,0 9 4-15,0 2 1 0,-12 12 7 0,5-13 7 16,-2 1-13-16,-1-3-1 0,-3 2 1 0,-1-5 0 16,-1 6 0-16,3-7 14 0,0-2-38 15,-4 3 15-15,4-2-43 0,12-3-7 0,-11 0-17 16,2 0-22-16,2 0-24 0,1 0-15 0,6 0-49 15,-17-11 17-15,14 8-135 0,0 1-86 16,0-3-27-16,1 0 28 0,2 1 25 0,2 0 27 16,1-1 10-16,1 0 79 0</inkml:trace>
  <inkml:trace contextRef="#ctx0" brushRef="#br0" timeOffset="213290.54">21922 11922 812 0,'9'-6'245'0,"1"-2"-6"0,0 2-31 0,-4-1-5 15,0 0-11-15,0 3-10 0,-3-2-5 16,-2 3-8-16,3-2-12 0,-3 2-16 0,0-1-5 16,-1 4-17-16,0 0 2 0,0 0-11 15,0-8-5-15,-15-2-5 0,11 7-4 0,-1 1-11 16,-2 0-8-16,0 2-9 0,1 1-11 0,-1 0-6 15,-2-1 18-15,-14 13-7 0,7-3-15 16,4 1-4-16,-1 0 16 0,3 0-18 16,1 6 15-16,4-6 1 0,1-1-3 0,1 0-12 15,2-2-27-15,1 0 22 0,0-8 9 16,0 12-6-16,13 10 3 0,-6-14-11 0,-1-4-4 16,4-1-16-16,-4 1 21 0,2-3-13 15,1-1 0-15,-1 0-17 0,1 0 6 0,2 0 7 16,20-12-4-16,-17 5-5 0,-2 2-14 15,1-2 24-15,-1-1-2 0,0-1-9 0,-1 0-13 16,-6 0 10-16,-4-2 2 0,1 5 8 0,-2 6 6 16,0-9-11-16,0 1-14 0,0 0-1 15,-13-12 17-15,4 8-14 0,3 2 8 0,-1 3 13 16,2 0-18-16,1 3-5 0,-2 0-11 0,2 1-12 16,-2 2 2-16,2 0-47 0,0 1-29 15,4 0-15-15,0 0-43 0,0 0-16 0,0 0-55 16,-7 0 22-16,0 13-93 0,7-8-73 0,0-3-50 15,5 3 55-15,-1-1 26 0,0-2 5 16,11 8 50-16,-1-3 19 0,-4-2 11 0,1-2-29 16</inkml:trace>
  <inkml:trace contextRef="#ctx0" brushRef="#br0" timeOffset="213727.51">22215 11903 274 0,'8'-4'343'0,"0"1"-50"16,-3-1-15-16,-1-2-33 0,1 2 28 0,-1 0-33 15,-4 1-46-15,4-2-13 0,-4 1 2 0,0 1-17 16,0-2-14-16,-4 3-2 0,3-2-8 16,0 2-38-16,1 2-10 0,-8-4-6 0,3 3 5 15,-1 0 0-15,1 3-34 0,-1 0 19 16,1 0-30-16,-8 11-4 0,5-6-5 0,-3 8 7 16,2 2 8-16,3-2-21 0,2 2-6 15,-1 2-3-15,5-4 25 0,0-2-4 0,0-4 5 16,11 15-5-16,-6-7-3 0,3-5-5 0,2 1-4 15,0-1-4-15,5-2-19 0,-5-5-2 0,5 1-1 16,-5-1 0-16,2-5 34 0,-12 0-26 16,7 0 5-16,3 0-8 0,-2 0 21 0,-8 0-4 15,25-16-23-15,-14 6 13 0,-3 2-2 0,-6-2-15 16,2 3 21-16,0-2 10 0,-4 2-20 16,0-3 12-16,0 10 17 0,0-13-10 0,0-3-18 15,-13-15 33-15,4 13-20 0,-1 3-11 16,0 2 14-16,0 0 5 0,-7 3-13 0,7 2-11 15,-3 1 1-15,4 1-35 0,0 2-9 16,3 1-9-16,-1 3 5 0,7 0-80 0,0 0-24 16,0 0-27-16,0 0-3 0,-6 0-19 0,6 0-35 15,-6 13 22-15,7-11-112 0,0 1-111 16,2-1 11-16,-1 2 46 0,2-2 25 0,1 2-37 16,0-2 19-16,2 1 14 0,-1-2-3 0</inkml:trace>
  <inkml:trace contextRef="#ctx0" brushRef="#br0" timeOffset="214409.47">22548 11820 296 0,'0'-7'359'0,"-1"0"-57"15,1 0-56-15,-1 0-15 0,-1 0-11 16,2 0-27-16,-1 3-6 0,1-3-1 15,0 7 2-15,0 0-32 0,0-7-38 0,-4-4 14 16,3 7-29-16,1 3 6 0,0-3-25 0,0 4 14 16,1 0-29-16,-1 4 3 0,1-2-21 15,1 4-3-15,0 0 21 0,5 12-6 0,-3 1 4 16,1-3-7-16,0 4-6 0,-3 1 7 16,2 1 4-16,1 0-6 0,-3 1-24 0,0-3-4 15,-2-10 17-15,0 5 3 0,0 2-5 0,0-1 13 16,0 0-28-16,0-3 6 0,0-2-5 0,0 0 8 15,0-3-16-15,0-1 11 0,-11 8-11 0,9-9 1 16,0 1-3-16,0-3-4 0,1 0-11 16,0 2 0-16,1-2 34 0,-1 0-3 0,-2-1 23 15,3 0-6-15,0-3-9 0,0 0 3 16,4 0-4-16,-3 0-8 0,0-3 2 0,3-3-1 16,-1 2-9-16,7-8-7 0,-1-3 7 0,1-1-2 15,2-2-5-15,-1 1 6 0,0-1-17 16,1 0 5-16,2-4-7 0,-1 4-10 0,1 0 23 15,0 5-37-15,-5 0 28 0,1 0-3 0,-2 4-12 16,-5 1 5-16,1 3 11 0,-1 0-14 16,1 1-2-16,-2-2 12 0,1 5-5 0,-3-1-9 15,3-1-1-15,-1 1 9 0,-2 1-2 16,2 1 0-16,-2 0-1 0,1-1 1 0,-1 1 3 16,0 0-10-16,-3 1 22 0,3 0-9 15,-2 1 9-15,-1 2-6 0,0 0 0 16,0 2 21-16,-1-2-3 0,-6 8 7 0,1 1 8 15,-1 0-23-15,-2 0-2 0,6 0 3 0,-4 1 7 16,3 0-10-16,1 1-8 0,1-4 20 16,3 0-10-16,1-1-3 0,1 1-13 0,0-11 13 15,0 14-4-15,14 15 0 0,-5-16-2 0,1-1-11 16,2-1-3-16,2-1-17 0,-4 0-11 0,-1-6-27 16,1-2-19-16,-1 4-18 0,0-3 10 15,8 4-54-15,-4-5-43 0,-3 0-33 16,-1-2-44-16,-9 0 28 0,11 0-156 0,2 0-77 15,11-14 7-15,-16 10 12 0,-2 4 80 0,-2-3 3 16,1-2 18-16,-1 0-4 0,-1 1 60 0,-2 0 10 16</inkml:trace>
  <inkml:trace contextRef="#ctx0" brushRef="#br0" timeOffset="-214372.3">22924 12004 687 0,'1'-7'270'16,"-1"2"-18"-16,0-1 0 0,4 0-43 0,-3 1-10 15,1 0-5-15,0 1-30 0,-2 0-20 0,4 1-6 16,-3 0-8-16,2 2-9 0,-1-1-18 16,2 5 8-16,-2-3 0 0,0 3-11 0,1-2 4 15,-1 3 2-15,2 0-12 0,-3 2-9 16,2 0-9-16,3 9-9 0,-6-4-6 0,3 0 38 16,-2-2 5-16,2 0-8 0,-1-2-33 0,0-1-3 15,-1 0-5-15,-1-1 18 0,1-1-33 16,-1 1 0-16,2-1 6 0,-2-2-38 15,1 2 32-15,0-1-10 0,0-1 0 0,-1 2 44 16,3-2-23-16,-2 0-12 0,0-2 15 0,-1 0-22 16,0 0 12-16,0 0-1 0,0 0-19 0,0 0 11 15,13-12-23-15,-9 9 15 0,5-8 7 16,2 0-27-16,-2-2 13 0,2-2-12 0,-3 2 11 16,4-1-18-16,-7 5 6 0,7-1 14 15,-5-3-3-15,0 8-20 0,-2 0 18 0,-1 4 5 16,1-2-8-16,-3 2-6 0,2 1-5 0,-4 0-2 15,0 0 1-15,0 0-11 0,0 0 20 0,8 14-13 16,-7-10 3-16,0 1 4 0,-1 0-5 16,2 3 10-16,-1-2 1 0,0-1-7 0,-1 2 26 15,0-1-10-15,2-3-19 0,-2 5 12 16,1-4 14-16,-1 1-31 0,2 0 21 0,-2-3-16 16,0 2 16-16,2 1 8 0,0-3-8 0,-2-2 21 15,0 0 6-15,0 0-11 0,0 0 11 16,0 0-18-16,0 0-1 0,13 9 5 0,-8-11 4 15,0 0-15-15,-1 1 3 0,11-10-13 0,-6 5 18 16,5-1-7-16,1-4-10 0,0 1 4 16,-8 3 5-16,4-1-10 0,1-2-11 0,-4 3 22 15,-3 0-6-15,2 5 4 0,-2 0-4 16,0-1-3-16,-3 0-3 0,1 0 8 0,0-1-8 16,-2 3-8-16,1 1 3 0,1 0 2 0,0 0-17 15,-3 0 9-15,0 0-5 0,0 0 13 0,0 0 0 16,10 12-4-16,-7-6 1 0,0-2 5 15,0 2-4-15,-1-1 2 0,1 2 1 0,-1-2-5 16,4 13-2-16,-4-5-3 0,-1-2-11 16,2 0 5-16,-2-5-21 0,1 3-6 0,-1-2-23 15,-1-2-32-15,2-1 8 0,-1 3 7 0,-1-1-90 16,2-1-18-16,-2-1-31 0,2 0-28 0,-2-1-42 16,3 1 28-16,-1 0-209 0,0-3-4 15,-1 1 37-15,3-2 36 0,-1 3 29 16,-2-3 40-16,-1 0 37 0,0 0-6 0,0 0 14 15,0 0 9-15</inkml:trace>
  <inkml:trace contextRef="#ctx0" brushRef="#br0" timeOffset="-214043.3199">23607 11775 486 0,'0'-5'412'15,"0"0"-69"-15,1 0-24 0,-1 2-55 0,2-1-33 16,0 0-33-16,-2 4-12 0,1 0-13 16,2 0-12-16,-3 2-1 0,4 0-22 15,-4 2 4-15,1 2-30 0,-1-1-12 0,0 3 32 16,0 1-13-16,1 13-17 0,0 0-1 0,-1-11-11 16,0 6-12-16,0 3 2 0,0 1-27 0,-10 23 7 15,7-22-1-15,1 0-10 0,-2 0-12 16,0-3-6-16,1 4 13 0,-1-5-15 0,1-5-16 15,3 1 7-15,-2 4 0 0,2-4-71 0,0 0-2 16,0-2-49-16,0-4-17 0,0-8-37 16,0 8-33-16,0-8 17 0,0 9-218 0,0-9-62 15,0 9 37-15,0-9 26 0,9 18 37 16,-6-17 38-16,0 2 21 0,2-3 17 0,0 0-2 16</inkml:trace>
  <inkml:trace contextRef="#ctx0" brushRef="#br0" timeOffset="-213347.37">23919 11803 812 0,'3'-18'326'0,"3"0"-24"0,-2 3-8 16,1-3-23-16,-3 5-42 0,1 5-16 0,2 1-23 15,-4 0 5-15,2 1-13 0,-3 2-26 16,1 0-17-16,0 1-31 0,2 1-12 0,-3 0 4 16,0 2 15-16,0 0-11 0,1 2 6 0,-1 0-12 15,1 1 12-15,1 3-20 0,-2-1-5 16,0 5-5-16,3 9 7 0,-1 0-7 16,0 1-8-16,1 1-21 0,0 1 15 0,-3-11-4 15,0 6-3-15,0 3-13 0,0 2 10 0,0-1-28 16,0 2 20-16,0-2-2 0,0 1-14 15,0 0 4-15,0 0-2 0,-10 22 2 0,7-24-2 16,-4-3-2-16,2 0 6 0,-1-2-12 0,2-2-1 16,-2 0 5-16,3-5-7 0,-1 3 4 15,1-4-1-15,2 0-4 0,-1-2 3 0,0-1-5 16,1-1 16-16,0 1-5 0,1-1 22 0,-3-1 1 16,3 0 9-16,-1 0 13 0,0-1-1 0,1 0-4 15,0 1-2-15,0-2 0 0,0 0-4 16,0 0-16-16,6-2-18 0,-3 0 4 0,-1-2-3 15,2-1-6-15,5-7 2 0,4-2 4 16,0 0-20-16,0 1 8 0,2-3 13 0,-2 1-32 16,4-1 6-16,-1-2 10 0,2 5 8 0,-4-3 18 15,2 2-11-15,-5 5 8 0,3-3-4 0,-5 1 24 16,0 3 8-16,-2 1-3 0,-2 3 1 16,2 0 6-16,-5-1-19 0,2 3-20 0,0-1 22 15,-1 3-6-15,3-2-6 0,-2 2-4 16,2 0-10-16,-6 0-3 0,0 0-2 15,28 12-9-15,-15-6 6 0,2 5-17 0,-6-4 16 16,2 4-9-16,0 1-6 0,-3 0-6 16,-2-3 3-16,-1 0-2 0,3 7 0 0,-2-4-69 15,-2-2-15-15,0-2-36 0,-1-2-26 0,-2 1-30 16,3 0-42-16,-4-1 18 0,0-1-90 16,0-1-47-16,0-4-55 0,0 0 33 0,0 9-223 15,0-3 36-15,0-6 25 0,-12 17 61 16,10-14 55-16,0 1-10 0,-3-1 92 0,2 1 9 15,-1 0 24-15,0 0 18 0,-1-2 18 0,1 2-1 16</inkml:trace>
  <inkml:trace contextRef="#ctx0" brushRef="#br0" timeOffset="-209293.61">8761 2102 367 0,'14'22'94'15,"1"22"29"-15,-15-33-19 0,0 5-12 0,0 5 7 16,0 3-11-16,0 1-10 0,0 0-9 16,0 1-8-16,0 2-4 0,0 0-6 0,-5 30-5 15,4-25 5-15,-3-2-27 0,-1 2 4 0,1-2-14 16,-1 0 38-16,-1-1-17 0,1 2 12 16,-1 1-44-16,3 2 45 0,-1 0-23 0,-1 1 22 15,-2 0 0-15,1 1-4 0,1 0-31 16,1-1 6-16,0 0 20 0,-1-3 17 0,0 1-19 15,-1 0-10-15,0-1 2 0,4 0 18 0,-5 1-14 16,4-4-11-16,-6 2-3 0,1 3-2 16,0-2 8-16,1-2-15 0,-3 3-27 0,0-2 25 15,1 0 9-15,3-1-4 0,-3-2-12 0,1 2-8 16,2-1 8-16,0-1-6 0,-2 5-11 16,3-2 16-16,0-1-9 0,1-1 38 0,1-2-22 15,-1-1-17-15,2 1 14 0,2-15 13 0,0 7-6 16,0 3 0-16,0-1-6 0,0 3 7 15,0-2-5-15,0 0-10 0,0-2 10 0,-10 23 6 16,7-23 13-16,-1 1-46 0,-1-1 44 16,3 2 0-16,-1-4-24 0,-1 3-1 0,3 1-14 15,-3-3 25-15,0 1-2 0,4 3-5 0,0-9 0 16,0 5 7-16,0 3-5 0,0 2-14 0,0 3 10 16,0 1-2-16,0 0 12 0,0 1-8 15,0-2-9-15,0 1 24 0,0 0-5 0,-14 28-21 16,14-31 4-16,-1 4 8 0,1-2 3 15,-3-1 21-15,1-1-41 0,2-12 18 0,0 4-16 16,0 3 17-16,0 3-12 0,0 1 14 0,0 1-6 16,0 0 21-16,0 2-49 0,0 0 19 15,0 0-2-15,8 27 27 0,-5-27-19 0,-3 0 20 16,4 0-20-16,1-2-3 0,-1-2 0 0,1 6 11 16,-1-3 12-16,0-1-10 0,-1 0-12 15,-2-2 4-15,0 1-20 0,0-1 31 0,1 0-6 16,-1-4 1-16,0 0-13 0,-1 2 14 0,3 0-33 15,-1 1 4-15,-2-8 29 0,0 8 5 0,0-10-12 16,0 4-9-16,0 4 22 0,0 0-4 16,0 1 0-16,0 0-8 0,0 1 8 0,0 1-1 15,0 1 0-15,0-1-4 0,0 1-4 0,-5 29 10 16,0-23-6-16,0-1 20 0,-1 2-24 16,-2-4-5-16,0 0 18 0,-1 1 3 0,2 4-23 15,-2 0 13-15,1 1 11 0,0 1-16 16,-1 0 22-16,1-1-3 0,0 1 6 15,1 2-10-15,0-2 11 0,-2 3 15 0,0-1-14 16,1 1 2-16,-3-1-1 0,2 2-1 0,-2 2 0 16,0-4 10-16,-2 2-16 0,4 0 2 0,-2-1-18 15,-1 0 17-15,-2-1-2 0,5 3-19 16,4-2 10-16,-3 4 3 0,6-5-8 0,-6 0-9 16,4 3 6-16,-2-1 10 0,1-1-18 15,2 2 13-15,1 1-6 0,0-3 2 0,-3 1 0 16,3 1 1-16,1 0-3 0,1 0-10 0,-2 3-4 15,1-3 15-15,0 3 3 0,1-4-10 0,-3 3-1 16,3-2 2-16,0-19 6 0,0 10 8 16,0 6-16-16,0 3 8 0,0 5-2 0,0-2 11 15,0 2-3-15,15 44 0 0,-11-41 3 16,1-1-6-16,1 1-17 0,0-3 14 0,-1 1-15 16,1 1 10-16,-2-1 4 0,4 0-14 0,-2-1 23 15,2-1-2-15,-3 1-9 0,1-4-1 0,1 3-8 16,-6-6 7-16,4 7-2 0,-1-2-4 15,1-1 17-15,-2 3-19 0,-1 0 8 0,-2 1 3 16,0-2-2-16,0-22-2 0,0 15 4 0,0 0-5 16,0 6 5-16,0-1 5 0,0 2-7 15,0-1-2-15,0-1 12 0,0 2-2 0,-10 44-9 16,9-46 8-16,-2-2-22 0,0 5 0 16,1-1 15-16,1-2-9 0,-2 0 20 0,-2 4-20 15,1-2 11-15,2 0 2 0,2-23-14 0,0 12-5 16,0 5 17-16,0 3-4 0,0 1 8 0,-12 43-17 15,12-42 14-15,0-1 5 0,-1 3-11 16,0-1 9-16,1 0 0 0,-1 2-4 0,1-3-2 16,0 2 17-16,0-24-12 0,0 11-4 15,0 4-10-15,0 3 17 0,0-2 2 0,0 2-13 16,0 0 2-16,12 38 8 0,-11-36-17 0,3-2 9 16,-2 3 2-16,-2-20-9 0,0 10 17 15,0 5-9-15,0 4 10 0,0 0-13 0,0 1 11 16,0 3-2-16,0-2-18 0,0-1 20 0,0 2-2 15,0 0-8-15,0-1 0 0,0 2-6 16,-6 47 20-16,0-46-4 0,2-1-2 16,-1 3-4-16,3-1-4 0,-1-1-12 0,-1-1 1 15,0 3 8-15,4-4 2 0,-4 2-3 0,2 0 15 16,-3-1-12-16,1-1 10 0,0-2-15 16,0-2 16-16,1 1-10 0,0 4-1 0,0-2-5 15,-2-1 20-15,3 2-24 0,-1 1-1 0,3-1 4 16,0-23 13-16,0 11 8 0,0 6-5 0,0 2-15 15,0 2 16-15,0-1-2 0,14 43-18 0,-10-42-1 16,-1 0 16-16,2-2 10 0,0 3-13 16,2-3 5-16,-1 0-2 0,-4-2 8 0,3 0-30 15,-1 3 27-15,1 2-16 0,-1-3 10 16,1 3-15-16,-1-1 15 0,0 0-8 0,0-2 3 16,-2 3-4-16,2 0 10 0,-1 1-25 0,-1-3 20 15,-2 1-24-15,4 2 23 0,0-2-7 16,-4-20 8-16,0 9-1 0,0 5 3 0,0 2 7 15,0 3-13-15,0 0-5 0,-13 45 13 16,11-43-1-16,-1 0-8 0,2-4 7 0,-7 3 0 16,3 0-1-16,0 2 3 0,1-4-5 0,-1 2 7 15,2-1-11-15,-2 0 2 0,0 0 3 0,2 0-1 16,1-4-8-16,-3 2 4 0,4 0-7 16,-3 0 5-16,1 1 8 0,1 0-5 0,0 0-3 15,1 2 4-15,0-2-16 0,-3 2 22 16,1 0 3-16,3 1 0 0,-1-1 4 0,-1-3-4 15,0 4-7-15,-1-3 1 0,3-19-7 0,0 10 11 16,0 3-6-16,-11 43 5 0,11-40-9 0,-1 5 9 16,0 0-1-16,-1 0-3 0,-1-1 4 15,-1-1-2-15,2 2-12 0,0 3-1 0,-2-7 15 16,2 7 6-16,-1-3-6 0,-1-1-3 0,0-1 9 16,3 5-6-16,-3-1 1 0,0 0-3 15,2-3 10-15,-2 2-21 0,0 2 1 0,0-4 17 16,2 3-20-16,-2-1 30 0,1-3-12 15,-2 2-10-15,4-2 8 0,-2-1-11 0,3-1 14 16,0-19 3-16,0 9-7 0,0 4-14 16,0 3 15-16,0 1 7 0,0 0-3 0,0 1 1 15,0 0-10-15,0 0 10 0,0 0-13 0,0 0 18 16,0 0 7-16,0-2-15 0,0 1-13 16,0-1 13-16,0-1-6 0,0 2 11 0,0 1-17 15,0-1 11-15,0 0 4 0,0-1-3 16,0 0-12-16,0-2 12 0,0 0-11 0,0 1 27 15,0-1-16-15,0 2 23 0,0 0-2 0,0-1 9 16,0 4-20-16,0-1 15 0,0 1-1 0,0-1 1 16,0-1-12-16,0-1-3 0,-10 2-8 15,4 33 10-15,3-34-6 0,2 2 5 16,-3-4-12-16,4 4 27 0,0-1-9 0,-4-4-6 16,3-2-20-16,0-3 21 0,-1-1 2 0,2-5-20 15,0-12 8-15,0 3-12 0,0 2 6 0,0-3 5 16,0 0-1-16,0 1-6 0,0 2 17 15,0 5-30-15,0-1-5 0,0 3-13 0,0-1-13 16,0 0-42-16,0 0-11 0,0-2 10 16,0 1-233-16,0-3-62 0,-16 10 39 0,8-23 43 15,0-4-6-15,-7-5 19 0,-4-10 11 0</inkml:trace>
  <inkml:trace contextRef="#ctx0" brushRef="#br0" timeOffset="-207545.72">6943 1431 574 0,'0'0'314'0,"0"0"-38"0,0 0-50 16,0-15-18-16,0 15-25 0,0 0 3 0,-19-22-46 15,20 20-1-15,-1 2-3 0,0-2-5 0,4 4-19 16,-3 1 24-16,0 0-41 16,1 1 18-16,-1 1-3 0,2 1-4 0,-2-1-36 0,3 13-4 15,1-6 0-15,-4 2-5 0,4 4 0 16,-2-2-9-16,-1 4-1 0,1-3-12 0,-3-1 15 16,1-3-2-16,2 6 15 0,-1 0-23 0,-2-19-1 15,0 11 7-15,0 2-8 0,0-2-12 0,0-2 8 16,0-1-6-16,-13 14 9 0,6-9-2 15,1-2-5-15,-5 0-24 0,3-4 12 0,-4 5-3 16,3-6 14-16,-3 3 12 0,1-4-19 0,2-1-6 16,0-2-4-16,4 1-15 0,5-3-4 15,-9 0 1-15,9 0 13 0,-7 0 14 0,7 0-20 16,-7 0 3-16,7 0 9 0,0 0-12 0,-8 0 14 16,0-6-5-16,11 3-4 0,1 0 0 15,1 2-3-15,0 0 0 0,-1-1-5 0,2-1-2 16,13 0 2-16,-4 2 0 0,-3 0 0 0,-12 1 0 15,11 0-6-15,-1 0-2 0,5 0 10 0,-2 0-1 16,16 12 0-16,-13-5-1 0,-5 3-20 16,-1-5 3-16,-2 1 1 0,-2 0 1 15,0-1 3-15,-1 1-1 0,-3-1 25 0,1 1 3 16,-1-1-5-16,1 1 3 0,-3-1-17 0,0-5 19 16,0 0 27-16,0 10-11 0,-13 15-12 15,4-12 17-15,0-1-1 0,-4 1-9 0,-2-3-10 16,-2 0 4-16,1 0-19 0,-3-1 20 0,-6 0 5 15,6 0 0-15,-1-2-9 0,-7-5-3 16,8 3-4-16,-1-3-3 0,-1-2-15 0,7 0 35 16,4 0-17-16,-5 0-1 0,-2 0 12 15,0 0-9-15,-16-15-21 0,17 10 15 0,2-1-3 16,2-4 4-16,0 4-15 0,5 3 11 0,-1-5-2 16,3 5-9-16,-3-12 16 0,4 10-4 15,3-2-20-15,-3-3 14 0,4 3-18 0,0 2-5 16,0 5-10-16,0 0 15 0,0-7 3 15,0 7-20-15,18-23 19 0,-8 21-10 0,-2-3 19 16,-3 4-14-16,1 1-12 0,-6 0 21 0,7 0 2 16,-7 0 1-16,24 14-11 0,-15-7 2 15,1 4-8-15,-1 0 2 0,-4-1 30 0,3 4-7 16,-3 0-12-16,0 0 16 0,-4-3-2 16,1 1 2-16,-2-12 18 0,0 10-7 15,0 5 6-15,0 4 3 0,0-3-5 0,-16 16-32 16,10-15 33-16,-3 0-11 0,0-4-13 0,-5 0 11 15,2-1 0-15,-4-1-24 0,3-1 3 0,-2 0-36 16,-2-3-40-16,2 0-55 0,-2-5-28 16,-2 3-53-16,5-5 19 0,6 0-237 0,-2 0-9 15,1 0 38-15,-2 0 28 0,3 0 28 0,-13-13 48 16,5 5 23-16,3-2 18 0,4 2 24 16</inkml:trace>
  <inkml:trace contextRef="#ctx0" brushRef="#br0" timeOffset="-207313.72">6547 1498 957 0,'3'-3'329'0,"-1"0"-27"16,0-1-10-16,0 1-37 0,-1 0-42 0,-1 2 8 15,2 0-51-15,0 1-30 0,-1 0-20 16,2 4 2-16,0-3-12 0,0 2-37 15,2 1 0-15,-3 0-18 0,1 2-50 0,1-2-27 16,0 2-29-16,-3-2-42 0,0 3-49 0,1-2 13 16,-1 1-236-16,-1 0-15 0,0-6-21 15,0 0 67-15,0 9 15 0,0 0 18 0,0-1 11 16</inkml:trace>
  <inkml:trace contextRef="#ctx0" brushRef="#br0" timeOffset="-206886.75">6258 1523 767 0,'-4'-3'333'0,"3"0"-32"0,-3-1-1 16,4 3-58-16,-3-1-11 0,2 2-62 0,1 0-5 16,-1 0 16-16,1 4-57 0,0-1 7 15,1 3 7-15,-1 1-15 0,4 12-14 0,0 1-4 16,1 2-14-16,1 2 1 0,2-5-6 15,-3 6-11-15,1 0 5 0,5-1-11 0,-5 2-1 16,0-3-6-16,-1 0-6 0,1 0-5 16,-1 1-6-16,-1-2 1 0,-3-2 3 0,2 2-21 15,-1-3 26-15,-2-10-3 0,0 4-12 0,0 2-5 16,-14 18-15-16,6-18-6 0,-1-1 10 16,-4-1 17-16,1-2-14 0,-2-2 1 0,-3-3 8 15,0 4-3-15,1-3-2 0,-2-3-20 0,2 2 16 16,2-5-13-16,4-1 27 0,1 0-13 0,9 0-6 15,0 0 20-15,-9 0-6 0,2 0-7 16,-1-16-18-16,3 12 15 0,3-1-33 0,-1-2-24 16,3 0 1-16,0 0-70 0,0-1-39 15,0-2-42-15,0-4-56 0,14-18 21 0,-10 14-254 16,2 1-2-16,-1 2 34 0,3-6 2 0,-1 5 26 16,0-1 27-16,-5 3 23 0,-2 2 11 0,0 2 67 15</inkml:trace>
  <inkml:trace contextRef="#ctx0" brushRef="#br0" timeOffset="-206633.77">5760 1567 386 0,'-1'-1'426'0,"0"-3"-55"0,0 1-78 16,-1 2-39-16,2-1-36 0,-1 1-6 0,0 2-21 15,3 1-29-15,0 0 1 0,0 4-16 16,1-1-22-16,2 12 6 0,1 3-24 0,2-2-10 16,-2 2-24-16,-1 4 23 0,4-2-21 15,-1 2-3-15,0-3-17 0,-3-1-29 0,4 3-19 16,-2-4-7-16,-3-1-43 0,-1-7-48 0,-3 4-45 16,2-3 12-16,-2-5-199 0,0-7-88 0,0 8 22 15,0-1 43-15,0-7-30 0,0 8 64 16,-12 5 15-16,10-9 9 0</inkml:trace>
  <inkml:trace contextRef="#ctx0" brushRef="#br0" timeOffset="-206021.8">5530 1645 789 0,'-5'-18'326'0,"3"4"-30"0,2 5-22 16,0 0 3-16,0 9-53 0,0-8 13 15,0 8-33-15,0-9-22 0,0 9 16 0,0 0-44 16,0-7-16-16,0 7-15 0,0 0 0 0,0 0-14 16,10-9-12-16,-8 13 11 0,2 1-10 15,-3 0-11-15,3 0-22 0,4 9 1 0,-3 4-3 16,3-4-19-16,-4 1 9 0,-1 2-8 0,3-2 1 16,-3 2 5-16,1 0-12 0,-4-4 12 15,2-1-6-15,-2-1-5 0,0-11-4 0,0 10 2 16,0 3 2-16,-11 17-16 0,4-17 14 0,-1 2-15 15,-4-2 18-15,0-2-4 0,-5 3 0 16,-2-4-9-16,-3 2 17 0,-3-2-27 0,-5 0 14 16,-4 0 7-16,-5-4-12 0,2 3 10 0,-4-1-3 15,0 1-12-15,-5-2 13 0,2-2-18 16,-4-1 16-16,0 2-13 0,-2-2 3 0,-4 0 0 16,3 2 10-16,2-2-10 0,-2-1 9 0,-2 0-18 15,0-1 3-15,2 4-11 0,4 0 20 16,1-1-15-16,1 3 1 0,4-2 2 0,0-1-4 15,9 2-16-15,3 2 0 0,4 0 20 16,1 1-8-16,6 0-6 0,7 1 15 0,8 2-12 16,3-13-3-16,0 8 6 0,14 15-16 0,0-6 4 15,3-3-2-15,1 1 16 0,-3-1-8 16,0 1 1-16,4 1 7 0,-4-6-5 0,-4-1-7 16,2 2-6-16,-8-1 1 0,0-2 9 15,-3-1-5-15,-2 2-11 0,0-9 19 0,0 7 4 16,-19 15-20-16,3-10-11 0,-3 0-8 0,0 0-3 15,-3-2 1-15,-1-1-8 0,0-1-17 0,1 0 7 16,-3 3-59-16,-1-7-36 0,-5-2-29 16,3-1-48-16,-1 2-16 0,16-3 25 0,-10 0-315 15,-2 0 82-15,-1 0-12 0,0 0 70 0,-24-18 28 16,28 9-30-16,0-1 25 0,4-2 81 0,0 1 3 16,0-9 42-16</inkml:trace>
  <inkml:trace contextRef="#ctx0" brushRef="#br0" timeOffset="-205382.84">3914 1715 571 0,'-1'-9'380'15,"-4"-4"-54"-15,0 4-4 0,-1 2-10 0,-1 1-41 16,3 1 2-16,-1 1-2 0,1 1-13 15,-1-1-29-15,0 1-17 0,-3 2-20 0,3 1-20 16,5 0-36-16,0 0-4 0,-9 0-13 0,-10 17-11 16,10-10 4-16,3 6-39 0,2-2 0 15,4-1 8-15,0-2-16 0,0-8-4 0,0 15-9 16,14 12 3-16,-5-12-19 0,4-1 10 0,-2 0-15 16,4 0 8-16,0-3-20 0,-4-4 16 15,3 4-10-15,-4-2-9 0,-1-2 17 0,0-2-22 16,-4 1-20-16,-1-4 24 0,0 3-28 15,-3-1 23-15,1 0-2 0,-2 0 5 0,0-4-21 0,0 0 26 16,-16 21-27-16,5-7 4 0,-3-4 9 0,1-1 1 16,-4 0-14-16,3-1 23 0,0-3-6 15,-3 2 11-15,2-3-20 0,6 1 12 0,-3-4-15 16,3-1 11-16,-2 1-12 0,11-1 4 16,-6 0 16-16,-3 0 10 0,3 0-19 0,6 0-6 15,-26-18 17-15,16 7-15 0,1 4-18 0,0-5 2 16,0-2 10-16,1-1 16 0,-2-3-2 15,1 0-10-15,0 1-7 0,3 0 6 0,-3 0 22 16,-1 1-30-16,0 3 5 0,-2 0 17 0,-1 3-22 16,-1-2 14-16,2 9-2 0,1 0 6 0,-7 0-11 15,5 1 8-15,-7 2-5 0,11 0 2 16,-4 0 16-16,-15 11-19 0,11 1 0 0,2-1 4 16,1-1 1-16,1 2 0 0,2 2 11 15,-1 1 2-15,7-2 3 0,2-3-1 0,1-1 6 16,2-9-10-16,0 10 3 0,0 2 9 0,15 16-10 15,-4-16-1-15,0-1 3 0,3-4 1 0,3-3-7 16,-3-2-13-16,0-2 5 0,5 3-25 0,-9-3-27 16,4 0-55-16,22-11 9 0,-16 6-44 15,-2-2-43-15,-1-3-49 0,-4-1-56 0,1-2 29 16,0 2-235-16,-3-3-14 0,-2 2 68 16,-2 1 32-16,-6 2 29 0,2-1-1 0,-2 1 71 15,-1-1-10-15,0-9 16 0,0 8 16 0</inkml:trace>
  <inkml:trace contextRef="#ctx0" brushRef="#br0" timeOffset="-205225.8499">3436 1474 360 0,'-19'-4'383'0,"6"1"10"16,-6-1-68-16,0 1-65 0,6 2-9 0,3 1-14 16,-7 0-46-16,1 0-11 0,-4 0 11 15,-16 14-73-15,16-9-31 0,1 2-44 0,1 0-45 16,1-1-89-16,2 1 8 0,2 8-328 15,7-2 27-15,3-5 28 0,3 2 27 16,0-10 18-16,0 11 55 0,25 18-14 0</inkml:trace>
  <inkml:trace contextRef="#ctx0" brushRef="#br0" timeOffset="-203905.93">7151 2722 687 0,'2'-1'247'0,"-4"-3"-16"0,1 2-42 16,0 1 13-16,0-1-4 0,-1 1-38 0,0-2-4 16,-1 2-12-16,1 0-5 0,2 1-18 0,-12-4 23 15,6 4-11-15,-11-6-25 0,0 3 2 16,-4 3-21-16,3-3 17 0,-5 2 0 0,5 1-15 15,-9-1-3-15,7-3 1 0,-3 4 4 16,1-1-19-16,-3-2-9 0,0 2 15 16,-1 0-2-16,0 0-14 0,0-1-14 0,-2-1 3 15,1 2 19-15,-5-2-8 0,3 1 6 0,-2 1-22 16,-1-4 6-16,0 4 7 0,-1 1-4 16,2 0-6-16,-1 0-21 0,2-2 18 0,-1 0 7 15,0 2-13-15,2-1-27 0,-3 0 19 0,2 1-11 16,1-3 10-16,-4 3-6 0,3 0 22 0,1 0-7 15,-2-2-18-15,15 2 6 0,-7 0-10 16,-4 0 4-16,-1 0-8 0,1 0 4 16,-3 0 10-16,0 0-23 0,-2 0 8 0,0 0 2 0,-3 0-11 15,2 0 3-15,-1 0-17 0,2 0 9 16,0 0-1-16,0 0-1 0,0 0 23 0,0 0-6 16,0 0-9-16,1 0 13 0,2 0-20 0,-2 0-7 15,2 0 6-15,-1 0 18 0,-33-11-19 16,49 11 19-16,-10 0-23 0,-5 0 11 0,1 0 1 15,-4 0-3-15,0 0 8 0,0 0-5 16,1 0 5-16,-30-19-5 0,27 18 18 0,17 1-6 16,-8 0-7-16,0 0-14 0,-6 0-7 0,1 0 16 15,2 0 5-15,-27-10-9 0,27 7 11 16,14 3 1-16,-8 0-7 0,-2 0 5 0,-3 0-15 16,-30-13 19-16,26 9-16 0,2 0 11 0,-1 0-10 15,2 1 2-15,-1 3-7 0,-1-3 17 16,1 2-4-16,-2-3-12 0,-1 0 10 0,0 4 13 15,0-6-3-15,0 2-31 0,-3 3 12 0,-2-5-1 16,-7 2 12-16,-2 0 5 0,1-1-18 16,-2-2-4-16,2 4 17 0,-2 0-2 0,0-3-12 15,-3 4 2-15,1 0 12 0,-6 0-3 0,4 1-23 16,-2-2 13-16,5 2 1 0,0 0 10 16,-2-1-5-16,-3 1-2 0,1 1 4 0,4-2-5 15,0 1 16-15,2 0-1 0,-1-1-17 0,22 2-3 16,-8 0 7-16,-5 0 3 0,-2 0-1 15,-1 0 5-15,2 0-11 0,-1 0 6 0,-1 0-4 16,3 0 1-16,2 0-6 0,0 0 11 0,-33-9 2 16,38 6-5-16,-3 3 3 0,1-2-9 15,7 0 6-15,2 0-3 0,5-2-7 0,-4 4 11 16,8-1-6-16,4 1 11 0,2 0-11 0,1 0-2 16,8 0-3-16,0 0 16 0,-9 0-3 15,3 0-12-15,6 0 1 0,-8 0-2 0,8 0 15 16,-7 0 2-16,7 0-5 0,0 0 3 0,-5 0-24 15,5 0 27-15,0 0-9 0,-8 0-4 16,8 0-4-16,0 0-19 0,-8 0-8 0,8 0-25 16,0 0 5-16,-7 0-96 0,7 0-42 15,0 0-89-15,0 0 24 0,-7 0-280 0,7 0 48 16,-11 4 62-16,6-1-11 0,2 1 32 0,-1-4 27 16,-2 0 39-16,-15 4 74 0,-2-4-8 15,-2 4-4-15</inkml:trace>
  <inkml:trace contextRef="#ctx0" brushRef="#br0" timeOffset="-194578.49">1149 3593 664 0,'0'-13'212'0,"0"13"-17"0,14 0 8 16,-14-17-29-16,19-4-17 0,-19 17 4 0,3 2 2 15,-1 1-25-15,-1-1-4 0,-1-1 11 0,2 1-15 16,0 1-28-16,-2-1-5 0,0 2 4 0,0-1 0 16,3 1-20-16,-3 0-10 0,1 0-24 15,0 1 11-15,-1 4 23 0,0 0-10 0,0 2-4 16,3 2 19-16,-6 13-10 0,3-11-9 16,0 4 6-16,0 4-7 0,0 5 0 0,0 2-6 15,0 5 18-15,0 3-16 0,0-3 1 0,-9 25-4 16,5-21-4-16,1-3 5 0,2-3-2 0,-3 2 6 15,-3-5-22-15,6 1 4 0,-3 0-2 0,2-3-3 16,-2-3 9-16,-1 1-14 0,2-1-8 16,-2-2 10-16,1 2-10 0,2-4-11 15,0-6 12-15,1 1-17 0,-2-2 2 0,2 1 13 16,1-7-3-16,0-4-14 0,0 0-13 0,0 8 3 16,0-8-30-16,0 7 3 0,0 0-40 0,1-5-38 15,1-7-33-15,0-1-73 0,2-1-36 0,1-3 24 16,2 4-257-16,0 2 46 0,-3-1 34 15,0 2 7-15,-3-2 35 0,3 0 22 16,0 0 23-16,-1 4 16 0,-1-2 7 0</inkml:trace>
  <inkml:trace contextRef="#ctx0" brushRef="#br0" timeOffset="-193604.55">1579 3728 296 0,'0'-4'267'0,"1"0"-13"15,0 0-41-15,-1-1-7 0,0 4-24 0,1-4-13 16,-1 2-20-16,0 1-27 0,3 1 5 0,-3-1-20 15,-1 2 7-15,1 0-1 0,-2 2-18 16,2-1-3-16,0 1-4 0,-1 1-15 0,0 2 4 16,0 0 2-16,1 0 12 0,-2 3-1 0,-2 15-5 15,0-1-7-15,1-2 10 0,0 3-5 16,-1-1-9-16,-1 2 27 0,1 1-36 0,-1 1-7 16,0-3-8-16,0 1 9 0,0 3-12 0,0-3 17 15,-3-4-13-15,3 1-31 0,-1-3-6 16,2 0-1-16,4-11-3 0,0 6 22 15,0 1 8-15,-16 15-23 0,11-16 21 0,3-5-24 16,-1 2-10-16,-1-4 12 0,3 1 7 0,0-1 4 16,-1-1-2-16,-1-1-2 0,0-1-3 15,2 2-11-15,-2-3-2 0,2 1-1 0,0 0-1 0,1-3-6 16,0 0 5-16,-2 2 5 0,0-2-15 16,2-2 5-16,0-1-6 0,0-1 13 0,1-2 8 15,0 3-6-15,2-5 6 0,6-6-10 16,0-2-2-16,-5 4 24 0,7-6-5 0,3-2-23 15,-2 2 12-15,3-2-13 0,-2 1 6 0,3-4 2 16,0 4-1-16,0-1-16 0,0 2 15 16,-1-2 7-16,-1 2-34 0,1-2 16 0,-2 5 2 15,-1 0-1-15,-1 2-8 0,-4 3 12 0,2-1-5 16,0 4 12-16,-6 0-6 0,1 2 0 16,0-1 1-16,0 2 12 0,-1 0-2 0,1 2 0 15,-3 0-1-15,-1-1 7 0,2 1 12 0,-2 1-1 16,3 1-27-16,-1-3 0 0,0 2 23 15,-2 1-2-15,1-1-2 0,0 1-2 0,-1 0-1 16,0 0-1-16,0 0-3 0,-1 1 0 16,-2 0-1-16,-2 2-16 0,2 2 38 0,-1-2-3 15,-5 8-7-15,0-1-10 0,-3 2 28 0,3-1-31 16,-2-2 15-16,1 2-5 0,1 0-16 16,-7 0 21-16,7 2 9 0,0 1-5 0,-1-1-15 15,-1 0-5-15,4 0 18 0,-2 2 1 0,0-2-7 16,4 3 3-16,-1 1-2 0,2-6 3 15,1 1-8-15,2-4-14 0,-2 2 16 0,3-2-8 16,0 0 6-16,0-8 4 0,0 0-11 0,0 13-16 16,16 10 24-16,-7-8-7 0,4-5-2 15,-1-3 8-15,-1 0-13 0,-1-4 18 0,5 3-39 16,-1-4-16-16,0 3 3 0,0-3-46 0,-1 0-42 16,-3-1-32-16,-2-1-32 0,-2 0-68 0,-6 0 24 15,8 0-264-15,-8 0 8 0,8 0 66 16,-8 0 59-16,6 0 25 0,-6 0 24 0,7 0-16 15,-7 0 39-15,7 0-44 0,-7 0 79 16</inkml:trace>
  <inkml:trace contextRef="#ctx0" brushRef="#br0" timeOffset="-192756.6">1958 4064 779 0,'3'-4'293'0,"-3"0"-24"0,1 2-42 16,0-1-19-16,0 0 10 0,2 0-31 16,-3 0-17-16,1 3-6 0,-1-1-32 0,2-2 8 15,-2 2-22-15,1 1-14 0,0 0-8 0,-1 0-5 16,2 4 7-16,-2-3 7 0,2 2-7 15,-1 1-11-15,1 2-10 0,-2-1-4 0,2 0-8 16,-2 3 24-16,-1-1 0 0,1 1 12 0,0-8-42 16,0 14 28-16,0 2 4 0,0-1-18 0,-13 17-11 15,7-15 3-15,3-6-12 0,-2 0 0 16,3-3-14-16,0-1 9 0,0 0-3 16,0-3-5-16,0 0-6 0,1 1-8 0,-1-4 21 15,1 1-26-15,0 2 17 0,1-2-24 0,0 0-3 16,2-4 23-16,0 2-19 0,-1-2-2 0,1-3-11 15,2 3 16-15,0-3-3 0,6-7-4 16,1 0 4-16,-1-3 8 0,2 2-15 0,0-1-2 16,1 0-15-16,-2-2-12 0,3 1 29 15,0 1 9-15,-1 3-33 0,1 0-1 0,-2-2 34 16,0 5-18-16,-3 2-2 0,-1 2-6 0,-1 2 6 16,-3 0 11-16,2 2-8 0,-6 0 2 0,0 0-10 15,0 0 0-15,7 0 6 0,2 13 3 16,-7-8-3-16,0-2-14 0,0 2 16 0,-2 1 0 15,1 0 5-15,0 0-15 0,2 0 0 16,-3 0-3-16,0-6 17 0,0 0 6 0,0 8-12 16,0-8 13-16,0 10-9 0,0-10 15 0,0 8-24 15,0-8 28-15,0 10-20 0,0-10 12 16,0 5-12-16,0-5 10 0,0 0-9 16,0 0 4-16,0 0-12 0,0 13 12 0,3-15-1 15,0 0-1-15,0-2 12 0,-1-1-12 0,10-4 0 16,-1-4-19-16,-1 2 6 0,1-1 13 15,0 2-1-15,-2 4-2 0,1-4-4 0,-1 2 8 16,-2 3 3-16,-2 0-17 0,1 4-4 0,-2-2-13 16,-1 3 27-16,2 0-6 0,-2 0-5 15,-3 0 2-15,0 0 4 0,0 0 6 16,0 0 1-16,12 16-18 0,-9-12 27 0,-2 0-35 16,1 1 11-16,0 1 11 0,2 1-1 0,2 11 0 15,-4-5 17-15,4 5-14 0,-1-3 12 0,-1-1 10 16,1 1 0-16,-1 4 2 0,2-6-22 15,-6 1 16-15,2-4-15 0,1 0 11 0,-2-2-4 16,1 0-14-16,-2-2 3 0,0-1 25 16,1 3-16-16,0-6-11 0,-1-2-8 0,0 0-3 15,0 0-32-15,0 0 7 0,0 7 3 0,0-7-136 16,0 0-47-16,7 10-74 0,-6-10 30 16,-1 0-221-16,0 1 19 0,1 2 37 0,-1-2 15 15,1-2 37-15,-1 1 43 0,2-1 20 16,0-1 21-16,1 1 27 0,0 0-22 0</inkml:trace>
  <inkml:trace contextRef="#ctx0" brushRef="#br0" timeOffset="-192315.62">3371 4157 636 0,'4'0'321'0,"-3"1"-38"16,-1-2-22-16,0 1-33 0,0 0 3 0,-1 0-11 16,-4 0-9-16,2 1-25 0,1-2 23 15,-6 1-22-15,3 0 3 0,-2 0-19 0,-11 2-13 16,8-2 20-16,-5 0-32 0,-1 0-16 0,-1 0-2 16,2 0-36-16,-1 0 18 0,-2 0-13 15,-1 0-33-15,0 0 13 0,5 0-15 0,-2 0-7 16,3 0-37-16,2 0-18 0,-4 0 0 0,2 0-80 15,1 0-41-15,3 0-47 0,0 0-56 16,2 0 24-16,7 0-228 0,-7 0-19 0,7 0 25 16,0 0 44-16,-6 0 8 0,6 0 22 15,-8 13 26-15,8-10 70 0,2-2-27 0</inkml:trace>
  <inkml:trace contextRef="#ctx0" brushRef="#br0" timeOffset="-192000.64">3322 4321 875 0,'3'1'318'0,"-3"0"-3"0,0 2 15 0,1-2-63 15,-1 1-31-15,-1-1 31 0,0 1-19 0,-2-1-23 16,-1 0-6-16,0 0-5 0,-3 1-11 15,-1 0-25-15,2-1-9 0,-12 2-8 16,1 1-18-16,-3-3-40 0,-1 3 8 0,5-1-9 16,8-3-9-16,-6 0-8 0,1 0-6 0,-2 0-46 15,2 0-14-15,3 0-39 0,-2 0 2 16,4 0-113-16,-1 0-74 0,2 0 20 16,1 0-311-16,-2 0 27 0,8 0-20 0,-9 0 43 15,0 0 62-15,3 0 61 0,6 0 22 0,-8 0 22 16,0 0-28-16,1 0 43 0,7 0-14 0</inkml:trace>
  <inkml:trace contextRef="#ctx0" brushRef="#br0" timeOffset="-188234.87">3760 3851 340 0,'0'0'283'0,"0"0"-68"15,0 0 16-15,-13 0 9 0,13 0-30 16,0 0-24-16,0 0 30 0,0 0-43 0,0 0 32 16,-22 17-48-16,18 3 3 0,4 5 11 0,0-6-10 15,0 4-19-15,-2-1 2 0,2 1-14 16,-3-1 19-16,2 0-20 0,1-1-14 0,-3 1 4 0,1 0-12 15,-2-1-8-15,4-4 0 0,0 4-15 16,0-1-13-16,0-13-13 0,0 4 6 16,0 1-30-16,0 0 21 0,0 4-16 0,0 0 16 15,0-1-25-15,0 0-13 0,0-4-2 0,-9 10-90 16,9-12-35-16,0-2-30 0,0-7-30 0,0 0-68 16,0 8 22-16,0-8-194 0,0 0-40 15,15 14 34-15,-10-14 12 0,2 0 67 0,7-4-1 16,-4 4 24-16,13-11 16 0,-8 1 20 0</inkml:trace>
  <inkml:trace contextRef="#ctx0" brushRef="#br0" timeOffset="-187786.9">4068 4077 806 0,'2'-7'311'16,"1"3"-47"-16,-2 0-15 0,2 2-36 0,-5 1 2 15,1 1-28-15,-3 1 18 0,3-1 4 16,-4 4-41-16,-3-2-19 0,-6 5 17 0,-3 0 0 16,3 1-26-16,2 2 0 0,-6 1-22 0,4 2 11 15,0-1-12-15,1 2-9 0,1 3-16 0,1 2 4 16,2-5-13-16,1 6-3 0,3-1-23 16,0 1 20-16,5 0-5 0,0-11 2 15,0 4-16-15,15 18-11 0,-7-20-10 0,4 3 9 16,0-3-5-16,2 0-10 0,4-1-7 0,-2-4-7 15,-5-3 10-15,2-2-20 0,-13-1 24 16,15 0-11-16,1 0 8 0,17-12-15 0,-19 4 3 16,-5 1-3-16,-3 2 3 0,-1-1-14 0,0-1 5 15,-3 2-6-15,-1-3-11 0,-1 2-8 16,0 0-3-16,0 6 19 0,0-10 3 0,-14-13 18 16,1 9-17-16,9 2-1 0,-6-1-7 0,2-1-7 15,-1 2-2-15,1 1 19 0,1 3-10 16,1-1-6-16,2 1 22 0,0 3-28 0,0-1-19 0,2 0 4 15,0 2-71-15,2 4-25 0,0 0-20 16,0-8-36-16,0 8-39 0,0-9 20 0,0 9-138 16,0-9-107-16,13-4-2 0,-5-1 48 15,2 1 28-15,-1 3 25 0,1-3 23 0,-1 0 38 16,4 2 3-16,-3-6 4 0</inkml:trace>
  <inkml:trace contextRef="#ctx0" brushRef="#br0" timeOffset="-187212.93">4155 3655 570 0,'-2'-10'367'15,"-2"2"-68"-15,3 0-22 0,0 2-9 0,1 0-40 16,0-2-24-16,1 1-7 0,-1-2-14 0,9-10-9 15,0 7-43-15,-1 2 4 0,-3 2-30 0,1-8 14 16,3 10-28-16,-4 1-13 0,3 5-9 16,-2-3-7-16,2 2 18 0,-8 1 3 15,0 0-11-15,8 0-9 0,13 12-17 0,-9-3-5 16,-2-3 37-16,-5 1 1 0,2-1-5 0,0 6-10 0,0 0-2 16,-5-1-8-16,2-1 10 0,-4-3-2 15,0 3 10-15,0-10-36 0,0 7 22 0,0 5-1 16,-14 14-12-16,5-12-5 0,1-3-2 15,1 3 3-15,-3-3-10 0,2-2 10 0,0-2 0 16,4-2-16-16,-3 1-10 0,3-2 1 0,0-1-7 16,3-1 2-16,-2 0 21 0,1 1-25 15,-1-2 2-15,0 2-9 0,2-2-9 0,0 2 11 16,1-1-12-16,0-2-8 0,0 0 8 0,0 0 1 16,0 0-3-16,15 12-4 0,-9-11 18 15,9 6-17-15,-5-1 1 0,-1-1-4 0,0 0-11 16,4 3 30-16,-3 0-10 0,0 0-3 0,-2-2 1 15,-3 1 9-15,0 0-6 0,-1 0 9 16,1-1-14-16,-4-1-9 0,2 2 14 0,-3-3-7 16,1 3 5-16,-1-1 8 0,0-6 16 15,0 0-23-15,0 8 2 0,-13 17 9 0,3-11 12 16,-1-5-16-16,-5 0-18 0,6 1 2 0,-5-3-44 16,-3 0-2-16,0-2-52 0,1 1 5 15,1-2-41-15,-1-2-53 0,-2-1-31 0,11-1 22 16,-6 0-260-16,5 0 29 0,-1 0 44 0,1 0 2 15,9 0 24-15,0 0 1 0,-9 4 21 16,13-3 4-16</inkml:trace>
  <inkml:trace contextRef="#ctx0" brushRef="#br0" timeOffset="-186359.9799">4624 4213 550 0,'2'-2'341'0,"-2"1"-6"0,3-1-53 16,-2-1-38-16,2 0 9 0,-2 2-41 0,-1 0 4 15,2 1-20-15,1-2-8 0,-2 1-31 0,1-1-8 16,0 1-44-16,-2 0 1 0,1 2-13 15,3-1-9-15,-4 3-8 0,4 0 31 16,-4-1 15-16,3 4-8 0,-1-1 12 0,0 1-16 16,2 12 9-16,0-5-6 0,-2-4 6 0,-1 2-36 15,0-4 7-15,-1 6-8 0,0-4-8 16,0-9-2-16,0 7-22 0,0 2 10 0,0 5-5 16,0-2-3-16,0 1 3 0,0-4-22 0,0 0 6 15,0-2-11-15,-7-7 12 0,7 7-10 16,0-7-17-16,0 8 14 0,0-8 10 0,0 0-5 15,-8 11 2-15,9-11-5 0,1 0 3 0,0-1-17 16,4 0 10-16,-3-4-9 0,1 3 5 0,10-9 0 16,1-1-20-16,-2-3 14 0,4-2-8 15,-3 0-1-15,2 4-1 0,0-1 8 0,-4 1-18 16,3 1 19-16,-4 1-15 0,2 2 11 0,-4 5-4 16,0-2 3-16,-3 1-7 0,-1 2-1 15,-1 0 7-15,0 1-14 0,-1 2 6 0,0 0-4 16,-3 0 10-16,0 0-11 0,0 0-3 0,9 12 0 15,-8-7 12-15,-1-1-4 0,0 1-19 16,0 1 17-16,0 1-8 0,0 0 1 0,0-1 15 16,0-6-10-16,0 13 10 0,0-3-13 15,0 1 17-15,0-3-10 0,0 1 4 0,0-9 5 16,0 7-3-16,0-7-4 0,0 0 14 0,0 8-1 16,0-8-4-16,0 0-3 0,11 8-3 15,-6-12 8-15,-1 1 1 0,1 0-8 0,6-9-13 16,0-2 2-16,0 5 13 0,2-6-2 15,-2 4-16-15,3 0 14 0,-1 0 3 0,1 0-11 16,-2 0 9-16,-1 2-3 0,-1 2 3 0,0 3-14 16,-3 0 12-16,1 1 1 0,-3 1 0 15,1 1-2-15,-6 1-6 0,0 0 9 0,9 0-18 16,-3 0-2-16,-6 0 14 0,10 0-15 16,2 10 14-16,0 0-8 0,-2-3 14 0,-1 4-8 15,-4-1-5-15,2-2-1 0,1 5-2 0,-1 1 12 16,-2-3-1-16,-1-1 1 0,1 6-7 15,0-1 20-15,-4-5-7 0,2-3-6 0,-2 0 4 16,0 0 12-16,3 2-4 0,-1-6-14 0,-2 2 0 16,1-2 10-16,0 0-9 0,-2-1-7 15,1 0 16-15,1 0-6 0,-1 1-24 0,0 0-33 16,1-2-63-16,-2-1 12 0,0 2-233 16,2-2 28-16,-1 1-257 0,-1-1 31 15,0 0 54-15,0 0 24 0,-1-3 54 0,0 2 42 16,-3 1 23-16,-1 1 0 0,-2-1 51 0,-10 6 54 15,6-6-20-15</inkml:trace>
  <inkml:trace contextRef="#ctx0" brushRef="#br0" timeOffset="-183133.17">994 5458 458 0,'0'-17'182'0,"0"17"-18"0,0-13-17 15,0 13 11-15,-18-25-7 0,18 17-14 16,0 5-3-16,-1-4-1 0,0 3-5 16,-2 0-10-16,3 4-1 0,0 0-11 0,-5-9 3 15,3 4-8-15,0 3 17 0,0-2-10 0,2 4-22 16,0 0 27-16,0 0-14 0,0 0-18 0,0 0-1 15,0 0 15-15,0 0-5 0,0-9-4 16,2 5-5-16,-2 3-2 0,0 2-2 0,0-2-1 16,-1 1-6-16,1-7 3 0,-3 7-22 0,3 2-5 15,0-4 23-15,0 4 9 0,0-1-10 16,0 1-31-16,0 1-4 0,0-4 10 0,2 6 6 16,0 0-3-16,-3-4-6 0,2 2 32 0,-1 6-19 15,0 0 19-15,0-2 11 0,-1 1-2 16,1-8-13-16,0 13-5 0,0 1 17 0,0 1-8 15,0 5 2-15,-12 24-3 0,7-20 11 16,4 1-12-16,-9 1-1 0,5-1 2 0,0 1-3 16,3-1-20-16,-2 1 16 0,2-2-11 0,-1 0-1 15,-2-1-1-15,3-3 13 0,-1 3-15 16,3-4-11-16,-1 1 7 0,0-2-3 0,-1-5 6 16,2 10-25-16,0-9 21 0,0 0-28 15,0-3 10-15,0-11-6 0,0 11-4 0,0 0 5 16,0-4 5-16,0 1-13 0,0 1 17 0,0-2-17 15,0-7-9-15,0 8 4 0,0-8 4 16,0 7-9-16,0-7-1 0,0 0-38 0,0 8-27 16,0-8-19-16,-5 7-57 0,8-7 11 0,-6 0-119 15,3-1-64-15,0-4 28 0,3 4-286 16,-5 0 45-16,6-6 58 0,0 3 26 0,1 4 34 16,0-7 17-16,0-3 18 0,1 4 78 0,1 0-8 15,3-4 35-15,-2 2-28 0,0-1 37 16</inkml:trace>
  <inkml:trace contextRef="#ctx0" brushRef="#br0" timeOffset="-182162.23">1306 5476 434 0,'0'-5'310'0,"0"1"-38"0,0 0-12 0,-1-1-24 16,1 1-3-16,0-1-38 0,0 2-12 0,0 0 19 16,-1-1-43-16,1 3 17 0,0-2-22 0,-2 0 8 15,1-1-18-15,2 4-16 0,-2-4-13 16,1 3 26-16,0 1-7 0,-1-2-14 0,1 2 4 15,0 0-8-15,0 0-39 0,0 0 0 0,0 0-16 16,-2-4-4-16,2 5 19 0,0 1 6 16,0 1-14-16,0 1 5 0,0-1 3 0,0 2-19 15,0 1 17-15,0 1 5 0,2 1-1 16,-2 2 10-16,0 6-13 0,0 3 1 0,0 3-1 16,0-2-1-16,0 4-3 0,0-3-1 0,0 2 10 15,0 0-13-15,0 0-6 0,0 0 2 0,0 0 6 16,0-2-28-16,0 0-1 0,0 0 2 15,0-2-1-15,0 0-5 0,-11 15 16 0,9-20-18 16,1-3-7-16,-1 0 18 0,1-1-19 16,-3 8-7-16,2-7 2 0,1 1 13 0,-1-3-10 15,1-2-22-15,-2 0 7 0,3-1 13 0,-1-1-21 16,-1-1 0-16,0-1-1 0,2 1 24 0,0-1-27 16,0 2 18-16,-1-3-2 0,1 2-10 15,-1-1-10-15,-1 1 22 0,2-4-6 16,0 0-7-16,0 3 25 0,0-2-36 0,2-1 14 15,-2-1-7-15,0-1 1 0,0 2 15 0,0-2 4 16,1 0-15-16,0-1-10 0,-1 1-6 0,0-1 8 16,2-3-4-16,0 2 17 0,8-8-9 0,-5 1-5 15,-1 3 12-15,4-6-11 0,1-2 10 16,0-1 0-16,0 4-18 0,1-2 3 0,1 1 5 16,0 1 4-16,5 0 2 0,-5-1 5 0,-1 2-2 15,4 2-12-15,-4-1 24 0,-3 3-29 16,0-1 7-16,-1 2 0 0,-2 2 5 0,1-1 6 15,2 2-14-15,-2 0 16 0,0-1-13 0,9-1-4 16,-5-1 7-16,2 4-3 0,-3-1 10 16,-1 1 8-16,-1 2-24 0,-1 1 25 0,1-2-13 15,-2 2-7-15,-4 0 14 0,0 0-18 0,8 0 27 16,-8 0-16-16,17 13-9 0,-15-10 5 16,2 2-6-16,-3-2 8 0,4 3 15 0,-2-2-20 15,4 12 23-15,-4-5-2 0,0-1-16 16,-1-2 6-16,0 1 9 0,0-1 9 0,-2 1-12 15,1-1-6-15,-1 0 0 0,0 1 22 0,0-3-33 16,0 5 36-16,0 1-22 0,0-1-1 0,0-1-6 16,0-1 3-16,0-2-10 0,0 3 13 15,0-3 7-15,0 0-5 0,0-7-6 0,0 8 25 16,0 0-24-16,0-8-11 0,0 9 8 16,0-2 11-16,0-7 2 0,0 8 8 0,0-8-35 15,0 9 17-15,0-9-24 0,0 5-9 0,0-5-18 16,0 0-34-16,0 7-46 0,0-7-20 0,0 0 14 15,0 0-115-15,0 8-57 0,0-8-60 16,0 0 31-16,0 8-232 0,0-8 78 16,0 0 24-16,6 8 59 0,-3-8-24 0,1-2 66 15,1 1 12-15,-1-1 24 0,6 2-2 0,1 0 64 16,6 0 8-16</inkml:trace>
  <inkml:trace contextRef="#ctx0" brushRef="#br0" timeOffset="-181672.26">2778 5845 274 0,'-2'-1'351'0,"0"1"-55"16,1-1-36-16,-2 1-6 0,0-2-34 0,0 0-21 15,-1 2-5-15,-1 0-7 0,1-1-29 16,-1 1 17-16,1 0 13 0,-3-1-35 16,1 1-19-16,6 0 51 0,-14 0-15 0,0 0-1 15,-1 0-1-15,-2 0-18 0,2 0-16 0,0 0-26 16,-2 0-27-16,-1 0 20 0,0 0-28 0,-1 0 8 15,1 0-24-15,-1 0-14 0,4 0-21 16,0 0-2-16,0 0-73 0,0 0-63 0,2 0-36 16,-1 0-37-16,5 0-49 0,0 0 20 0,-6 6-234 15,11-5 25-15,2 1 25 0,0 1-7 16,3 2 27-16,0-5 25 0,2 3 75 0,1 1-41 16</inkml:trace>
  <inkml:trace contextRef="#ctx0" brushRef="#br0" timeOffset="-181356.28">2690 6048 823 0,'1'1'427'0,"-1"1"-63"0,1-2 9 16,0 1-27-16,-1-1-39 0,0 0-22 0,-1 0-16 15,-1 0 0-15,0 2-17 0,0-2-20 16,-3 0-20-16,-1 0-2 0,0 0-19 0,0 0-28 16,-1 0-14-16,0 1-11 0,-3-1-16 0,-5 0-13 15,0 0-16-15,-3 0 0 0,1 0-56 16,-1 0-64-16,-1 0-34 0,4 0 5 0,0 0-171 16,-1 0-67-16,-2 0 26 0,0 0-261 15,-2 0 2-15,0 0 78 0,4 0 18 16,0 0 52-16,0 0 55 0,0 0-52 0,2 0 26 15,0 0 73-15,3 0 60 0</inkml:trace>
  <inkml:trace contextRef="#ctx0" brushRef="#br0" timeOffset="-177421.52">3200 5724 751 0,'0'0'230'0,"0"0"-14"0,-14-14-23 15,14 14-18-15,0 0-6 0,0 0-10 0,0 0-41 16,0 0 1-16,0 0-17 0,0 0 4 0,0 0-23 16,0 0 12-16,0 0-13 0,0 0-13 0,12-23 2 15,-4 23-8-15,1 0 7 0,5 0-5 16,1 0-15-16,2 0-13 0,3 0 3 0,-2 0-8 15,3 0 9-15,-5 0-4 0,19 12-13 16,-21-9-1-16,-4 1 16 0,0-1-15 0,-2-1-16 16,0 2 3-16,-3 0-7 0,0 0 28 0,-1 0-14 15,-3 2 11-15,-1-2 14 0,0-4-13 16,0 0-19-16,0 8 2 0,-11 17 26 0,3-11-41 16,-5 0 13-16,0-4 0 0,3 2 20 15,-1-2-7-15,-1-1-9 0,3-2-6 0,-1-1 25 16,5-3-19-16,0-2-3 0,0 2 8 15,-1 0 23-15,5-2-25 0,-4-1 4 0,3 0 31 16,-2 1-8-16,2-1-16 0,2 0-20 16,0 0-9-16,0 0 24 0,0 0-7 0,0 0-5 15,0 0-21-15,0 0 6 0,0 0 31 0,-7 0-28 16,7 0-8-16,-5-2 19 0,6 2-5 0,1 0 14 16,2 1-2-16,1-1-12 0,1 0-3 0,0 0-2 15,8 7-1-15,-5-7 5 0,11 3 16 16,-3 3-19-16,0-4-2 0,-5 1-16 0,4 3 21 15,-1-1-22-15,-2 2 23 0,0 0 3 16,-2 0-7-16,-1 2 17 0,-1-3-20 0,-1 2-1 16,-2 7 15-16,0-6 1 0,-4 1-4 0,1 0-1 15,-3-2-13-15,0-8-4 0,0 7-7 0,0 0 15 16,0-7 28-16,-12 27-18 0,4-19-20 16,-3 4 16-16,2-1-6 0,-1-7 13 0,-3 6 6 15,3-3-29-15,-3-4 8 0,-1 1 3 0,-1-1-3 16,-5-2 27-16,9-1-28 0,-1 0-2 15,12 0-17-15,-10 0-29 0,0 0-12 0,4 0-10 16,-17-12-28-16,7 5-31 0,-2 0-41 16,8 4 17-16,-2-3-181 0,0 2-78 0,4 0 27 15,3 0 50-15,0 3 18 0,1-4 7 0,-1 3 24 16,4 0 42-16,-1 0-33 0</inkml:trace>
  <inkml:trace contextRef="#ctx0" brushRef="#br0" timeOffset="-176697.56">4158 5735 431 0,'2'-4'280'0,"-5"-1"-30"0,3 0-12 16,0 0-19-16,-1 0 4 0,0 2-29 15,-1-2 0-15,1 0-20 0,0 2 22 0,-1-1-21 16,1 0-36-16,0 2-4 0,0-2 23 0,-1 1-41 16,1 0-13-16,1-1-10 0,-2 2-10 15,-1-1-10-15,3 0-7 0,-4 2 15 0,4-2-10 16,-4 3-8-16,2-2 21 0,-2 2-14 0,0 2-4 16,-1-2 10-16,-4 0 12 0,-13 14-15 15,8-6-16-15,-1 3 8 0,-2 2-14 0,3 5-10 16,-5-3 17-16,4 3-1 0,-2 1-13 15,2 3 6-15,1-3-24 0,1 2 11 0,0-1-2 16,4 4 3-16,0 0-12 0,2-3 3 16,3 0 10-16,1-3-8 0,3-9-9 0,0 4 7 15,0-4-13-15,15 19 3 0,-7-15-5 0,2-1-27 16,3-1 32-16,0-4-3 0,-4-1-10 16,4-3-5-16,-3-3-9 0,9 2-4 0,-10-2-1 15,3 0-5-15,2 0-4 0,15-12-14 0,-15 4 10 16,-4 4-4-16,-1-1 0 0,-1 3 4 15,-3-3-8-15,1 0 12 0,-4-2 1 0,0 3 4 16,-2-1-18-16,0 5 3 0,0 0 4 0,0-7-3 16,-16-7 5-16,4 4 9 0,-4-2 1 0,0 6 2 15,-3-1-13-15,2 0 3 0,-1 3 2 16,-2-3 3-16,6 4 19 0,0 0 1 16,-3 0-24-16,-2 1 2 0,5 0 2 0,3 2 15 15,11 0 1-15,-9 0 0 0,1 0-77 0,0 0-34 16,8 0-16-16,-9 0-32 0,9 0-58 0,-10 11 21 15,10-9-142-15,0 0-125 0,0 3 39 16,3-3 74-16,0 0 38 0,4 0 21 0,-2 1 22 16,1-1-53-16,2-1 48 0</inkml:trace>
  <inkml:trace contextRef="#ctx0" brushRef="#br0" timeOffset="-176169.59">4381 5920 380 0,'1'-3'400'0,"1"-2"-55"0,-1 1-15 16,0-2-9-16,-1 2-43 0,0-2-25 16,0 4-30-16,-1-4 7 0,0 2-27 0,-1-1-19 15,1 2 3-15,-2-2-40 0,-1 2 8 0,2 1-7 16,-1 1-5-16,-3-3-19 0,-2 3-13 0,3 0-26 15,0 1 13-15,-3 1-15 0,2-1-7 16,-7 0-13-16,-15 14 3 0,15-5-8 0,-1 0-4 16,3 1-6-16,2 1-21 0,2 1 19 15,1-2-18-15,2-2 11 0,2 11-12 0,2-7 15 16,0-12-15-16,0 10-6 0,0-3-2 0,0 1 3 16,21 10-2-16,-10-5-5 0,3-8 4 0,-7 1-14 15,6-5-3-15,-4 2 8 0,1-3-9 16,1 0-12-16,-11 0-15 0,15 0 32 0,0 0 4 15,19-12-20-15,-22 12 12 0,-2-6 12 16,-2 4-7-16,0 0-10 0,-3-4-13 0,-4 2 6 16,2-2-3-16,-2 1-16 0,-1-1 12 15,0 6 17-15,0-11-11 0,-14-11 12 0,8 8-28 16,-5 1 8-16,2 1 31 0,3 4-10 16,-4-2-24-16,1 6 23 0,1-2-2 0,1 2-2 15,0 0 3-15,2 1-20 0,1 1 19 0,-1-2-29 16,2 4 3-16,-2-1-76 0,5 1-9 0,0 0-33 15,0 0-27-15,0 0-26 0,0 0 3 16,-5 9-33-16,9-8 21 0,-1 0-214 16,2 2-15-16,1 0 42 0,-1-2 27 0,2 2-10 15,9 3 60-15,2-4 29 0,1 3 2 0,4-4 10 16</inkml:trace>
  <inkml:trace contextRef="#ctx0" brushRef="#br0" timeOffset="-175746.62">4732 5920 526 0,'0'-3'414'0,"2"2"-54"15,-4-5-50-15,1 4-38 0,1-1 4 0,-3-1-35 16,1-1 25-16,-2 1-11 0,4 0-21 0,-2 0-16 16,-1 1-19-16,1-1-15 0,-1 0-29 15,0 3 1-15,1-4-19 0,-1 2-12 0,-1 2-1 16,0 1-15-16,-2-1-5 0,2 2-14 0,-1-1-10 15,5 0-1-15,0 0-24 0,-20 17-6 16,8-7 10-16,3-1-4 0,2 1-20 0,0-2 1 16,2 6-12-16,0 5 2 0,4-9 8 0,1 2-15 15,0-12 8-15,0 8 8 0,0 4-36 16,14 14 3-16,-9-12 11 0,5-8 4 0,-3 3-7 16,-1-5-12-16,-1 1 6 0,4-2-12 0,-4 1 13 15,3-2-2-15,-3-2-5 0,2 0-18 0,1 1 25 16,-1-1-10-16,3 0-18 0,9-14 8 15,-11 11-4-15,-2 1 17 0,-1-4-21 0,-1 2-3 16,-1-2 22-16,-1 2-3 0,-2-2-10 0,1 3 3 16,-2-5 14-16,1 8-14 0,0-7 17 15,0-4-11-15,-14-13 1 0,9 16 16 0,-5-3-19 16,1-1-21-16,-1 2 3 0,2 3-106 0,0 1-18 16,2 1-60-16,-3 2-86 0,1-1 31 15,3 1-216-15,0 2 14 0,-1-2 45 0,1 2 45 16,2-1-27-16,-1 2 26 0,4-1 26 0,-1 1 44 15,-2 0 74-15</inkml:trace>
  <inkml:trace contextRef="#ctx0" brushRef="#br0" timeOffset="-174833.67">5226 5773 668 0,'0'0'234'16,"14"0"2"-16,-14 0-37 0,0 0 20 0,0 0-38 16,0 0 9-16,0 0-10 0,14 0-34 0,-14 0 9 15,0 0-19-15,0 0-15 0,0 0 22 16,0 0-33-16,0 0 21 0,0 0-3 0,0 0-7 16,0 0-14-16,0 0 5 0,-9-16-11 0,4 19-12 15,-7 6-11-15,-1-3-7 0,1 1 14 16,0 2-12-16,-2 2-21 0,4 2-1 0,-3 2 0 15,4-1-12-15,-3-1 14 0,1 3 1 16,5 2 3-16,-2 0-31 0,4 3 16 0,2-2-15 16,-8 4 1-16,9-3 5 0,1-11-11 0,0 8-18 15,0-3 8-15,13 23 15 0,-9-19-7 16,5-3-23-16,3 3 12 0,-2-1 8 0,0-5 5 16,3-1-22-16,0-2 2 0,3-1-81 0,0 1-49 15,-2-7-33-15,2 3-69 0,4-4 21 0,-14-1-199 16,6 0-41-16,3 0 18 0,12-12 39 15,-12 5 6-15,-1-2 59 0,-2 2 0 0,-2 0 34 16,0 3 52-16</inkml:trace>
  <inkml:trace contextRef="#ctx0" brushRef="#br0" timeOffset="-174337.7">5610 5890 764 0,'0'-6'329'16,"0"2"-39"-16,2-2-47 0,-1 4-4 0,-1-4-22 16,0 2 8-16,-1-2-28 0,0 4-7 0,0-2-20 15,-2 0 22-15,-1 2-41 0,0 1 19 16,-1-1-31-16,-2-1-8 0,1 3 14 0,0 0-19 15,0 0-10-15,6 0-3 0,-9 0-41 0,-3 0 8 16,-19 14-21-16,16-9 21 0,2 4-16 16,0-1 6-16,4 1-14 0,3-1-12 0,2-1-2 15,1-2-22-15,3 4 25 0,0-1-5 0,0-8-9 16,0 10-11-16,15 16 21 0,-8-14-35 16,6 3 18-16,0-4-6 0,-1-2 12 0,1 1 4 15,0 0-8-15,-1-6-17 0,1 5-10 0,-2-3 12 16,0 7-2-16,-1-8 1 0,-1 0-4 15,-5-3 15-15,-1 3-20 0,1-1 17 0,-2-2-15 16,1 4 13-16,-2-3-28 0,1 3 16 0,-2-6 1 16,0 0-6-16,0 5-17 0,0-5 26 15,-15 15-6-15,2 2-18 0,0-6 7 0,0-3 18 16,-1 1-1-16,4-2-17 0,0-3-18 16,3-3-20-16,0 0 6 0,0 1-82 0,3-2-19 15,4 0-51-15,0 0-43 0,0 0 23 0,0 0-216 16,-13-14-47-16,13 9 42 0,0 0 32 15,0 0 34-15,0 1 5 0,3-3 30 0,-2 1 19 16,2 1 16-16,-3 5 12 0</inkml:trace>
  <inkml:trace contextRef="#ctx0" brushRef="#br0" timeOffset="-173951.72">5843 5781 353 0,'2'-2'414'15,"0"-4"-72"-15,0 2-8 0,-1-1-47 16,3 1-26-16,-2 0-10 0,0 0-31 0,3 1-5 16,-3-1-15-16,3 1-15 0,0 0-37 0,1 1 18 15,-1 0-16-15,0 1-19 0,1 1-24 0,2 0 15 16,-8 0-13-16,0 0-4 0,27 12-29 15,-13-3 2-15,-5 0-13 0,5 0 15 16,-1 3-20-16,-3 1-16 0,1 4 23 0,-2-4-15 16,-2 3-1-16,0 1-9 0,-2-3 13 0,-1 3-6 15,-1 1-2-15,-2-3 8 0,-1-9-12 0,0 7 11 16,-10 17-12-16,5-12-6 0,-4 0-17 16,0-1 18-16,-4-3-41 0,0 1-44 0,-2 2 6 15,-2-2-156-15,-1-1-89 0,-2 0 28 16,0-5-257-16,-2 4 61 0,1-6 24 0,1 0 32 15,2 0 47-15,1-4-10 0,6 2 24 16,1-1 25-16,7 1 61 0,-1-3 13 0</inkml:trace>
  <inkml:trace contextRef="#ctx0" brushRef="#br0" timeOffset="-170652.11">6512 6563 651 0,'0'0'240'0,"0"0"-22"15,0 0-37-15,0 0-3 0,0 0-20 0,0 0-13 16,0 0-17-16,0 0 1 0,0 0-16 15,-2-26-6-15,8 10-8 0,-4 4-1 0,2-6-20 16,-2-1 19-16,1-2-19 0,4-4-10 0,-5 0 3 16,2 0-6-16,4-1-4 0,-8-3 31 15,6-4-41-15,-3 2 13 0,1-2 0 0,0-2-3 16,1 0-21-16,-1-1 3 0,-1-2 21 16,0-2-14-16,-1 0 27 0,0-1-1 0,-1-1-33 15,-1-1-6-15,0 23 30 0,0-14-30 0,0-4-10 16,0-2-5-16,0-2 0 0,0 1 12 0,-9-41-5 15,5 40-1-15,2-3-6 0,-2 3 13 16,-1-3-4-16,1 5 11 0,-3-2 2 0,4 3-4 16,-4-1-5-16,1 0-4 0,1-1-2 15,0 0-2-15,-1-1-14 0,-1-1-1 0,2 1-2 16,-2-2-14-16,1-1 2 0,1 4-1 0,-1-4 10 16,0-1-5-16,3 0-3 0,-1-4 2 15,0 1-8-15,4 2 7 0,0 23-7 0,0-9 2 16,0-5 28-16,0-3-2 0,0 0-22 0,-11-41 1 15,8 41 0-15,-2 2-2 0,1 0 1 0,1 2 0 16,-1 2-15-16,-1-2 20 0,1 0-3 16,-3 3-1-16,2-1 0 0,3 0-10 0,-5 1-2 15,3 0 15-15,-1 1-3 0,0-1-2 16,-2 4-13-16,3-2 1 0,2-4 2 0,-5 5 1 16,5 0 0-16,-3 7 23 0,0-2 1 0,0 3-1 15,2 1 15-15,-1 0 4 0,-2 2-13 0,2 2 8 16,0 3-7-16,1 2 8 0,0 3-2 15,-2 4-3-15,3-2-2 0,0 3-2 0,1 1-2 16,-3-2-21-16,2 2 30 0,0 1-1 16,-1-1-4-16,1 0-24 0,-2 0 8 0,-2 1 0 15,-7-7-2-15,0 2 2 0,-2 0-2 0,2-2 2 16,-4 0 16-16,-1 0-24 0,2 1-6 16,-3 0 0-16,-3 0-21 0,-1-2 4 0,0-1 36 15,0 1 3-15,0 0-3 0,-2-3 3 16,-1 2-1-16,1-3-1 0,0 1-7 0,-1-2 0 15,-2-1 0-15,1-1-9 0,-1 0-11 0,2 0 5 16,-3-3 1-16,4 2 5 0,-4 1-5 16,3 0 16-16,-5 0-17 0,3 1 24 0,-2 2-19 15,-3-2 1-15,-1 2 0 0,-2 1 11 16,1-3-11-16,-1 4 2 0,-1 0-1 0,-3 1 1 16,1-1 0-16,-1 0 5 0,-2 2 7 0,0-1-10 15,-3 1 0-15,-1-2-15 0,7 4 2 16,-6-1 24-16,1 0 1 0,3 0-21 0,-2 0 1 15,2 2 13-15,0 0-9 0,0 1 20 16,0 2-2-16,0-1-35 0,-6 0 16 0,2 4 0 16,2-2 1-16,-1 4-10 0,-3-4 1 0,5 2 17 15,-5-1 4-15,2 0 11 0,-1 0-1 16,25 3-3-16,-12 0-13 0,-6 0-1 0,-2 0 0 16,-3 0 3-16,2 0-2 0,-42-11 1 0,40 10 0 15,6-3-1-15,-2 2 1 0,1 1 3 0,-2 1 7 16,1 0 4-16,-2-2-2 0,21 2-1 15,-12 0-20-15,-6 0 5 0,-4 0 0 16,-3 0 1-16,0 0 15 0,-47 14-3 0,47-11 1 16,0-2-3-16,0 1-28 0,4-1 2 0,-1 1 2 15,1-1 7-15,3 0 4 0,0-1 4 16,21 0 13-16,-8 0-1 0,-5 0-22 0,-2 0 1 16,1 0 2-16,0 0 0 0,1 0 15 15,-26-13-11-15,30 13 0 0,2-3 2 0,-2 1 2 16,-1 2 2-16,-2 0-2 0,11 0 10 0,-6 0 0 15,-3 0-19-15,-1 0-12 0,-34 13 1 16,31-10 2-16,-1 2 15 0,0-3-6 0,1 0 2 16,0 2 14-16,2 1-5 0,-2 0-2 0,3-2 12 15,0 0-9-15,4 1-1 0,0-2 0 0,0 0 21 16,-1 0-1-16,6 0-35 0,0 3-2 16,-4-3 1-16,1-1 15 0,-1 3 4 0,0-2-5 15,0 2-1-15,-2 1 0 0,1-1-1 16,-3 0 10-16,1 3-8 0,-1 0 17 0,0 1 0 15,3-2-3-15,-2 2-21 0,5-1 2 0,2-1-2 16,-5-1 21-16,6 2 2 0,-1-1-20 0,1-1 1 16,1 2 10-16,-1-3 4 0,1 4-9 15,1-6-8-15,-4 2 1 0,3 3-3 0,3-1 25 16,-2 0-1-16,-1-1-2 0,2 2-26 16,-3-1 3-16,0 2 3 0,2-3-2 0,-3 4 19 15,0-1-3-15,-11 6-38 0,-1-1 5 0,4-2 24 16,1 1 5-16,1 0-8 0,2 0 10 0,4-2 12 15,2 0-16-15,1-1-4 16,2 2 1-16,1 0-1 0,-1-3 3 0,1 3 3 16,-2 2-6-16,3-2 1 0,1-1-1 0,-2 2 1 15,1 1-1-15,-2-2 0 0,0 4 0 0,-1-2-12 16,0 2 3-16,0-2 13 0,-1 1 2 16,2-1-8-16,-2 3 12 0,3-1-1 15,-1 3-1-15,1-4-10 0,-3 1 2 0,2 4 2 16,-2 3-1-16,2-4 14 0,-3 1-17 0,0 3 0 15,0 2 0-15,-2-3 5 0,2 2 10 0,2-1-19 16,0 1 8-16,-1 5 0 0,2-5-1 0,-3 2 4 16,5 0 1-16,-5 2 4 0,2-1 2 0,-2 2-13 15,4-2-1-15,-4 9 14 0,5-4 1 16,-5 1-3-16,3-2 10 0,1 2-11 0,1 0-7 16,0 1 2-16,3 2-7 0,1-3 13 15,0-3-6-15,0 7 2 0,0 2-12 0,0 0 19 16,0 4 2-16,-2 3-15 0,-1-2 11 0,-3 3-19 15,7-1 17-15,-3-1-23 0,-1-1 23 16,1 0-5-16,2-3-10 0,-5 2 23 0,6 1-5 16,-1-4-19-16,0 0-7 0,3-1 29 0,-2-1-6 15,3-1-19-15,0 3 2 0,-3 2 19 0,3-3-5 16,0 1 6-16,0 0-18 0,5 3 24 0,-4 1 2 16,0 0-19-16,-1 1 9 0,5 0-8 15,-1-1-13-15,1 1 30 0,0-2-4 0,-1-2-20 16,1-19 4-16,0 8 14 0,0 5-1 15,0 0-10-15,0 0-2 0,0 2 14 0,0-3-8 16,11 31 9-16,-9-32-11 0,4-4 0 0,0 0-8 16,1-2-19-16,1 2 36 0,0 0-17 0,1-1 10 15,-1 1-20-15,4 0 45 0,-4 1-17 16,1-4-4-16,5 0-15 0,-5 7 9 0,4 2-24 16,-3-1 8-16,6 2 22 0,-4-6-17 0,1-4 19 15,1-5-9-15,0 4 11 0,0-3-9 16,3-2-9-16,-2-1 10 0,-1-3 15 0,3 2-7 15,-2-1-16-15,3-5-6 0,0 4 7 16,-1 3 0-16,2-5 28 0,-4 1-14 0,4 0-15 16,1-2-2-16,1 2 8 0,1 0 13 0,1 0-9 15,1 1-8-15,3 4-5 0,1 0 7 0,3-4-11 16,0-3 3-16,3 4-6 0,2-5 15 16,4 0-25-16,2-3 8 0,1 1 24 0,-6-6-9 15,-1-2-4-15,-4 3-4 0,2-3-11 0,-17-1 1 16,11 0 3-16,4 0 19 0,4 0 17 15,1 0-1-15,0 0-37 0,2 0 15 0,37 14-9 16,-39-10 38-16,0-2-8 0,-2 2-33 0,1 2 22 16,-2-1-4-16,3 1-15 0,0-1 0 0,3 0 1 15,-1-1-6-15,3-1 1 0,1-1-34 16,4 1 5-16,-3-1-4 0,-2-2 4 0,3 0 5 16,-2 6 18-16,1-6-19 0,-3 2 51 0,2-2-24 15,3 1-12-15,-4-1 28 0,-21 0-17 16,11 0 25-16,6 0-37 0,2 0-10 0,1 0 21 15,2 0 3-15,3 0-3 0,0 0-2 0,3 0 6 16,-2 0 2-16,3 0 18 0,1 0-31 16,2 0 6-16,0 0 15 0,5 0-22 0,-1 0 23 15,2 0-27-15,-2 0 9 0,60 8 8 0,-59-6-4 16,-1-2 7-16,-2 7-6 0,1-4-13 16,-1-1 36-16,-2 4 7 0,2-2-33 15,-2 1-8-15,-1 0 25 0,-1-3-15 0,0 3 45 16,0-2-5-16,-1 2-38 0,1-2 14 0,0 1-16 15,0-2 4-15,0-1-1 0,-1 2 25 0,1 2-7 16,-2-2 16-16,-3-2-34 0,1 2 3 0,-5-2 22 16,2 2-13-16,-3 1-14 0,-3 0 43 15,-1-2-45-15,-1 2 19 0,0-1-16 0,-1 2 34 16,-3-1-35-16,2 0 11 0,-2-1-8 16,1-1-4-16,-1 1 28 0,1 1-28 0,2-1 9 15,-5 1-1-15,1 0 1 0,2-1 15 0,3 1-25 16,-4-3-9-16,0 1 36 0,0 2-36 0,-5 0 28 15,1-1-12-15,0 1 5 0,-2-3 12 16,0 1-21-16,0-1 18 0,0 1-15 0,1-2 17 16,-1 5-34-16,-13-5 18 0,6 0-12 15,4 0 33-15,0 0-29 0,1 0-8 0,-2 0 12 16,3 0 11-16,-2 0-5 0,-4 0 14 0,1 0-18 16,1 0 3-16,-1 0-9 0,16-11 8 15,-17 7 5-15,-11 4 19 0,3 0-4 0,3 0-15 16,3 0-5-16,-3 0 5 0,17-13 9 0,-13 9-10 15,-2 0-1-15,1 1-7 0,2-2 33 16,-2 0-28-16,0 0 3 0,0 1-12 0,0 0 32 16,2-1-1-16,-4 2-35 0,0-2 41 0,-2 1-6 15,-2 2-25-15,-2-2 5 0,1 2 17 16,-2-1 19-16,-2 0-11 0,0 2 1 0,1-2-36 16,-2 0 8-16,1 0-10 0,-2-1 12 15,8-1 1-15,2-4-12 0,-4 1 37 0,5-2 11 16,-3 2-38-16,2-3 29 0,-1 1-36 0,1-1-3 15,0 3 14-15,-1-3 29 0,0 2-26 16,-2 2 21-16,0-3-22 0,-1 3 4 0,-2 1 20 16,-1 0-30-16,-2 2 12 0,2 0-18 0,-3 0 53 15,-1 2-6-15,1-2-21 0,-1 1-1 16,-1 0 18-16,2 1-13 0,-2-4-28 0,2 3 32 16,-2-2-25-16,0 2 11 0,-1-1-1 0,0-1 29 15,-1 0 4-15,2 1-29 0,-2-1-1 16,1-1-1-16,-1 2 0 0,0-2 39 0,0 0 33 15,0 1-11-15,2 1-6 0,0-2 9 0,-2 1-19 16,2-3-19-16,1 3 13 0,-3 1 9 16,2-3-2-16,0 1 8 0,0 1-16 0,1-2-4 15,-1 1 7-15,2 1-4 0,-1-1 4 16,2 2-5-16,-3-3-10 0,1 3 2 0,0-1 16 16,0 0-12-16,0-1 12 0,1 3-14 0,-1-3-8 15,1 3-8-15,-1-1 18 0,2 0-12 0,-1-1-2 16,0 1 7-16,0 2-24 0,0-2 18 0,0-1-6 15,2 4-3-15,-3-3-10 0,1 1-6 16,-1 2 0-16,1-3 1 0,0 1-4 0,-2 1-35 16,2 0-46-16,-2-1 8 0,0 0-186 0,-1 2 24 15,0-1-321-15,-1 0 43 0,0 2 53 16,0 0 47-16,0 0 31 0,-16-13 27 0,3 3 22 16,-4 2-9-16,-8 3 53 0,2 0-4 0,-9 4 7 15</inkml:trace>
  <inkml:trace contextRef="#ctx0" brushRef="#br0" timeOffset="-168470.25">7952 7634 599 0,'-45'-13'205'0,"23"10"-28"0,12 3-11 16,-25-7-18-16,12 5-2 0,2-1-7 0,-5-1-21 15,6 1 7-15,-3 0-31 0,0-1 5 16,1 4 0-16,0-1-25 0,-2-3 5 0,2 0-5 16,-3 2-15-16,3-4-5 0,-2 3 8 0,2 0-4 15,-5-2 3-15,5 4-17 0,-3-3 20 16,-1-1-19-16,-3 3 9 0,-6-3-7 0,6 3-18 16,-4 0-4-16,-3-5 14 0,-2 6-19 15,-1-5-6-15,-2 4 2 0,0-2 2 0,-1-2 15 16,-3 2-11-16,2 0-14 0,-2 0-8 0,-2-2 8 15,2 3-3-15,-1-1 21 0,0 2-3 0,-1 0-7 16,2-3-21-16,-4 3 1 0,5 0 17 16,-5-1-9-16,3 3-7 0,-3-4 13 0,3 2-17 15,-3 0-1-15,0 1 27 0,2-2-9 16,-4 0-3-16,2-2 14 0,-2 3 3 0,3 1-35 16,-3-2 7-16,0 2 12 0,1-3 10 0,-3 0-23 15,0 2 7-15,0-2-7 0,0 1 10 0,3 1 10 16,2-3-17-16,-1 4 24 0,2-3-36 15,2 1 7-15,1 0 26 0,2-1-18 0,3 0 21 16,-2 0-31-16,0 1 14 0,3 0 2 16,-1 2 15-16,0-4-16 0,2 3-10 0,-1 0 10 15,0 1-13-15,-3-5 16 0,3 4-12 0,-1-1 0 16,1 0-7-16,-5 0 23 0,0 3-16 16,-4-4-1-16,0 0 23 0,-4-2-16 0,2 1-11 15,-5-2 16-15,3 1 0 0,3 2-11 0,-6 2 8 16,2-4-5-16,0 3-4 0,1 0-9 15,-2-1 2-15,-1 3 3 0,3-1-1 0,0 2 9 16,-3-4-4-16,27 4 6 0,-10 0-9 16,-8 0 17-16,-5 0-13 0,2 0 15 0,-2 0-12 15,-1 0 20-15,1 0-29 0,-1 0 20 16,-2 0-13-16,1 0 7 0,-2 0-15 0,-1 0 3 16,2 0 8-16,-1 0 6 0,-1 0-11 0,-1 0 28 15,1 0-27-15,0 0 8 0,1 0-5 0,2 0 14 16,-2 0-19-16,4 0 7 0,-53-12-10 15,51 12 12-15,0-2-2 0,-2 1-2 0,1-1-5 16,1 2 29-16,24 0-7 0,-11 0-12 16,-9 0 3-16,-1 0 2 0,-1 0 7 0,0 0 2 15,2 0-20-15,-1 0-25 0,-49 13 40 0,50-12-27 16,0 2 21-16,1 1 5 0,1-2-34 0,-4-1 31 16,4 0-5-16,2 4-9 0,22-5 6 15,-13 0-19-15,-15 0 39 0,-6 0-30 16,-3 0 18-16,3 0-8 0,1 0 18 0,5 0-13 15,4 0-21-15,3 0-1 0,2 0 12 0,1 0 18 16,2 0-7-16,-1 0-17 0,2 0-2 0,-33-10-11 16,38 6 10-16,-4 2 9 0,8 2 5 15,-1-4-16-15,-3 1 7 0,-1 3-2 0,2 0 14 16,4-1-3-16,9 1 0 0,-7 0 22 0,-5 0-12 16,1 0-20-16,-3 0 10 0,0 0-7 15,1 0 22-15,-1 0-10 0,0 0 3 0,-1 0-18 16,1 0-7-16,-37 14 9 0,36-13 14 0,16-1-22 15,-7 0 5-15,-7 0 23 0,1 0 6 16,-1 0-31-16,0 0-1 0,3 0 11 16</inkml:trace>
  <inkml:trace contextRef="#ctx0" brushRef="#br0" timeOffset="-165075.4499">190 8714 628 0,'0'0'281'0,"0"0"-42"16,0 0-13-16,0 0 9 0,0 0-48 16,0 0 12-16,0 0-43 0,0 0 0 0,0 0-2 15,0 0-6-15,0 0-14 0,0 0 23 16,0 0-30-16,0 0-12 0,0 0 11 0,0 0-26 16,0 0-1-16,0 0-6 0,0 0-7 0,0 0-11 15,0 0-9-15,0 0-5 0,0 0 24 16,0 0-3-16,0 0-23 0,0 0 17 15,0 0-13-15,0 0 3 0,0 0 3 0,0 0-17 16,0 0 22-16,0 0-3 0,0 0-11 0,0 0-13 16,0 0 34-16,15-14-14 0,-11 21 5 0,3-6-7 15,-1 5-16-15,4-6 13 0,-1 0-1 16,-1 1-5-16,-2-1-2 0,3 0 0 0,0 0 3 16,3-6-28-16,-2 11 13 0,-1-4-7 15,1-4 3-15,-2 13-3 0,-1-7-1 0,1-1 6 16,-3 1-11-16,2 2-22 0,-1-3 11 0,-1 3-3 15,-1-1 13-15,1-8-2 0,0 5 0 0,-1 2 10 16,0-2-23-16,1-2 17 0,-1 4 3 16,-2 3 8-16,-2-1-8 0,4 0 10 0,1-2-18 15,-2 1 10-15,-3-4-19 0,0 0 7 0,0 0-7 16,0 0 21-16,14 8-20 0,-18-9-7 0,4 4 29 16,-1 1-9-16,-2 0-9 0,1-1 29 15,-3 5-11-15,-1-1 16 0,1-3-34 0,0-4 2 16,-4 7 33-16,4 2-29 0,-1-2-11 15,-2-3-10-15,0 1 19 0,2-1-2 0,1-1 9 16,1 4 12-16,-4-1-26 0,6-2 7 0,-4-4-2 16,-1 0 32-16,3 3-13 0,0-3-2 0,2-6-5 15,-1 6-4-15,2 0-4 0,-3 0 0 16,3 0-9-16,-3 3-2 0,4 1 14 16,0 0-2-16,-2-4-3 0,0-4-2 0,4 0-3 15,0 6-2-15,-2-2-2 0,0 3 0 0,0-4-3 16,0 2-1-16,1 1-1 0,-3-4-16 0,3 4 0 15,-1 2-2-15,0 1-3 0,-1-5 4 16,2-3 6-16,-1-1 0 0,4 9 0 0,-3-8 2 16,2 11-8-16,0-2 0 0,5 4 13 0,-4-3-5 15,4-7 9-15,-1 8-2 0,0-3-19 16,-2 5-1-16,3-2 30 0,0-1-19 0,0-1 11 16,1-1-11-16,-1 4 0 0,1-1 0 15,-2-2 0-15,1 2 0 0,-1 2 1 0,1-3 0 16,-1 3 7-16,-2-6-12 0,-1 2 4 0,0 0 0 15,-2 1-1-15,1 0 9 0,-3 0-1 16,6 2-1-16,-6-5 3 0,0 1-9 0,-1 1 9 16,-1 1-12-16,-1-5-1 0,0 1 0 0,1 7 9 15,-5-1 3-15,7-9-10 0,0 0 2 0,-9 20-1 16,4-16-7-16,0 1 5 0,-1 0 5 16,-2 1-4-16,2-6-4 0,-2 4 1 0,-1 1-3 15,-1-1 1-15,-2-1 9 0,-1 1 1 0,2 0-1 16,-3 1-4-16,6-5 5 0,-3 7 15 15,-2-5-17-15,3 3-2 0,-2-3 10 0,2 0-11 16,0 0-2-16,1 2 18 0,0 1-1 0,-1-5-1 16,3 0-13-16,1 3 1 0,-3 0 0 15,9-3-7-15,0 0 20 0,0 0-1 0,0 0-2 16,0 0 0-16,-7 0-50 0,7 0-13 0,0 0-21 16,0 0-20-16,-12-16-36 0,9 15-46 15,-2 1-37-15,5-2 20 0,-1-2-155 0,-3 3-62 16,4-1 35-16,3 1-208 0,4 1 31 15,-3-2 70-15,4 2-15 0,-1 1 115 0,5 4-38 16,-3-6 47-16,2-1 50 0,2 1 27 0,0 0 11 16,-2 1 32-16,6-5-1 0</inkml:trace>
  <inkml:trace contextRef="#ctx0" brushRef="#br0" timeOffset="-164397.75">685 8923 929 0,'-1'-2'280'0,"2"-2"-23"0,-1-2 5 0,0 5 24 0,-3-4-55 16,2 4-21-16,1 0-15 0,1-2-5 15,2 2-21-15,-3 1 35 0,0 0-7 0,-1-6-8 16,-1 3 10-16,1 3-28 0,-2-3-5 0,3 3-14 16,-1-3 6-16,0 3-6 0,1 2-13 15,-3-1-13-15,-1-1-26 0,0 3-2 0,-3-1-6 16,-1-1-18-16,2-4 7 0,-3 7-12 0,4 3-9 16,-3-1 10-16,-1-1-12 0,1 2-23 15,-2 0 7-15,5-3 13 0,0 5-19 0,-1 3-2 16,-1 1 12-16,2-3-5 0,4-5-17 0,-3 9-2 15,4 0 15-15,0 0-19 0,3-2-4 16,1 6 1-16,2-8-2 0,-1 4-8 0,1-3 10 16,5 1 8-16,-1-3-9 0,1-1 3 0,-2 0-2 15,3 1-7-15,2-7-4 0,-3 3 12 16,-2-1-28-16,4-3 19 0,-3 1-6 0,-10-2 5 16,13 0-6-16,14-12-7 0,-21 9 7 0,6-3 1 15,-3-3 9-15,-2 2-17 0,2 1 10 16,-5-1 9-16,1-2-24 0,-1 0 12 0,-3 0-1 15,-1 9 19-15,0-11-11 0,0 0-3 0,0 0-15 16,0-2 8-16,0 2 7 0,-12-16-8 16,10 17 10-16,-1 1 14 0,-3-6-12 0,1 10-15 15,-1-4 19-15,-2 5 2 0,-1 0 9 16,0-10-18-16,-1 11 13 0,3-2-21 0,-4-1 3 0,3 4 11 16,0-4-8-16,-5 3 15 0,5-5 11 15,3 5-19-15,-3-1-3 0,3-5-4 0,5 9 1 16,0 0 9-16,0 0-11 0,0 0-13 0,0 0-23 15,-7 0-18-15,7 0 5 0,0 0-29 16,0 0-22-16,0 0-34 0,-13 13 13 0,13-9-58 16,0-3-5-16,2 5-16 0,-4-2-29 15,2 1-7-15,2-1-50 0,2-2 30 0,4 4-216 16,-2-2 10-16,-2-1 47 0,7 0 12 0,2 2-4 16,-2-2 71-16,5 4 35 0,-4-7-5 0,2 0 15 15,0 1 10-15</inkml:trace>
  <inkml:trace contextRef="#ctx0" brushRef="#br0" timeOffset="-163767.78">966 8899 609 0,'3'-9'342'0,"-3"3"1"15,6-5-81-15,-5 4 4 0,3 6-32 16,-3 1 52-16,-2-1-54 0,2 1 10 0,2 0-38 15,-2-2 18-15,-1 4-23 0,0-2 11 16,-1 0-36-16,0 0 17 0,-1 0-9 0,1 0-17 16,0 2 0-16,-1 3-19 0,1-5-15 0,-3 0-20 15,1 0 2-15,-1 0-10 0,1-6-23 16,-2 12 20-16,1-2-17 0,-1-2-2 0,-1 3-14 16,-2-3-6-16,0 6 16 0,3-3-18 0,-4 2 6 15,2 0 2-15,0 1-26 0,1 2-10 0,2-3 9 16,-2 0 10-16,-1 1 3 0,5 7-39 15,-1-5 7-15,-1 3 0 0,4 2 6 16,0-8-14-16,0 4 4 0,0 0-2 0,11 15-12 16,-5-11 6-16,-1-6-6 0,0-2 17 0,0 3-21 15,3-1-15-15,1-2 16 0,-3 4-22 16,3-7 5-16,-2-2 0 0,3-2-4 0,-2 1 8 16,-8-1-7-16,7 0 5 0,3 0-8 0,10-18 10 15,-10 14-12-15,-4-4 17 0,3 0-5 0,-2-9-19 16,-1 8 17-16,-1 2-3 0,-1-5 11 15,1 1-1-15,-2 3 4 0,0-3 1 0,-3-3-11 16,0 1 1-16,2-2 12 0,-2 15-1 0,0-10 3 16,0 2 10-16,0 1-1 0,-13-10 11 15,10 10-12-15,-4 0 13 0,0 2 15 0,-2 0-9 16,3 7-7-16,6-2 2 0,-10 0 0 0,-8-14 4 16,10 13-10-16,-2 1 3 15,-2-6 0-15,3 5-1 0,2 1-11 0,0 0 16 0,2 0-24 16,5 0-26-16,0 0-1 0,-7 0-18 15,7 0-20-15,-9 0-24 0,2 0-16 0,-2 7 11 16,4-4-87-16,4 2-38 0,-2-5-5 0,2 3-48 16,-4-2-49-16,6-1 33 0,-1 3-190 15,-3-3-34-15,4-2 99 0,0 4 14 0,5-2 27 16,-3 0-25-16,2-2 24 0,3 1 80 16,-2-6 16-16,3 6 10 0</inkml:trace>
  <inkml:trace contextRef="#ctx0" brushRef="#br0" timeOffset="-162920.8299">1165 8676 892 0,'0'-2'346'0,"0"2"-49"0,2-1-37 0,-2 0-32 15,-4 1 57-15,5 0-34 0,-1 0-29 16,-1 0 12-16,1 0-34 0,0 4-43 0,0-4 16 16,0 2-50-16,0-1 18 0,1 0-8 0,-1 6 5 15,1-4-32-15,3 4 21 0,-1-2-18 16,-2 1 6-16,0 1-4 0,2 4-25 0,-2-4 8 16,-1 3-4-16,0-4-10 0,2 5-11 15,-1 12-6-15,0-4-2 0,-1-1 2 16,0-3-1-16,0 5-22 0,0 1 20 0,0 4-23 15,0 0 13-15,0-1-10 0,-10 27-10 0,7-30-14 16,1-3 17-16,-1-1-5 0,-1-2-13 16,-2 0 13-16,5-2-4 0,-2-2-17 0,3-11 1 15,0 9 9-15,0-2-12 0,0-1-6 16,0-6-22-16,-10 17 19 0,9-17-5 0,-1 1-22 16,1 1 0-16,-2-2 3 0,1-2-14 0,-2 2 5 15,0 0 7-15,1 0-1 0,0-1 10 0,0 0 6 16,1-4-4-16,-1 4 9 0,2-3-10 15,-2-2 7-15,3-4-12 0,0 2 25 16,2-2-17-16,-2 10-14 0,0-13 7 0,11-14 30 16,-1 11-38-16,1 0 14 0,-2 0 6 15,-1 2 3-15,1-2-22 0,2 3 27 0,0-3-6 16,2-2 21-16,2 3-4 0,-1 1-8 0,-1-3 1 16,2 4 12-16,-2-2-10 0,1 3-10 0,0 2-10 15,-1 1 12-15,-1-1-19 0,-1 0 3 16,3 3 20-16,-6 0 4 0,-3 3 22 15,-1-2-37-15,0 4 21 0,-1-1-9 0,1 1 4 16,-1 0 9-16,-2 0-3 0,1 1 8 0,0-2-18 16,-1 2 13-16,2-1-4 0,-3 2-2 0,1 0-16 15,2 0 31-15,-3 0-7 0,0 0-12 0,0 0 7 16,0 0-3-16,0 0 24 0,-3 2 5 16,1-4-25-16,-1 5 16 0,-2 1-14 15,1-2 6-15,-2 0 3 0,1 2-2 0,-7 3 7 16,1 5-14-16,-2-4 7 0,1-3 7 0,1 5-3 15,2-3-4-15,1 0 9 0,-3 3-9 0,1 0-8 16,0 1-3-16,-6 7 10 0,8-6-21 16,4-2 14-16,-5 11-19 0,4-7 12 15,2 0-6-15,1-2 18 0,1-2-1 0,1-10-11 16,0 7-12-16,0 0-10 0,0-7 6 16,11 15 5-16,-7-8-4 0,8 3-31 0,-4-3 8 15,0-1 23-15,0-1-31 0,-1-1-16 0,8 1 1 16,-5 1-23-16,-1-2 7 0,-2-1-72 15,1 1 4-15,1-4-43 0,0 2-40 0,0-2-48 16,-2 0 26-16,0 0-243 0,2 1 56 0,13 1 23 16,-2-1 19-16,-11-1 34 0,0 0-27 15,4 0 88-15,-3 0-8 0,-1 0 13 0,1 0 34 16</inkml:trace>
  <inkml:trace contextRef="#ctx0" brushRef="#br0" timeOffset="-162041.8899">1639 8904 592 0,'0'-4'345'0,"0"-2"-17"0,0 4-24 15,0-4-52-15,2 3-32 0,-2-1-26 16,0 0-22-16,0 0 73 0,0 1-27 0,-1 0-6 16,1 0-12-16,-1 0-13 0,1 1-29 15,1 2-21-15,-1-3-19 0,1 3-22 0,-1-3 16 16,1 3-3-16,-1 3-20 0,3-2-11 0,-2 1 9 16,3 2 4-16,-2 0-6 0,1-1 6 0,-2 2-7 15,3-1-4-15,-2 3 14 0,4 9-2 16,-1-3-20-16,-1 0-2 0,-2-2-13 0,1 0 5 15,-1-2 7-15,-2-1-7 0,3 1-9 0,-3-4 2 16,3 12-11-16,-2-6 2 0,0 1-19 16,-1-12 4-16,0 8-7 0,0-2 9 0,0-6-6 15,0 8-2-15,0-8-3 0,0 8-5 16,0-8 4-16,0 7-6 0,-11 2 10 0,11-7-4 0,-4-1-1 16,3-1-8-16,-1 0-2 0,1-1 6 15,1-1-25-15,-2-4 13 0,2 3-1 0,0-3 11 16,1 1-9-16,-1-2 2 0,7-10-14 15,-2 1 10-15,1-2-8 0,0 2-13 0,1 2 14 16,1-3-4-16,-3-2-1 0,1 8-14 16,1-4 19-16,-1 7-4 0,-3 4 3 0,1 0-4 15,-1 0-11-15,0 2 17 0,0 2-8 0,-3 0-12 16,0 0 14-16,0 0 2 0,0 0 7 16,9 14 3-16,-6-8-14 0,-3-2-10 15,2 2 19-15,-1-2 9 0,1 2-14 0,-1 2 2 16,0-1-5-16,-1 1 13 0,3-1-5 0,-3 13-2 15,2-8-10-15,-2-2 12 0,2-2 6 0,-2-2-4 16,0-1 3-16,1 1-6 0,-1-2 4 0,1-3 3 16,-1 2-8-16,1-2 10 0,-1 1-3 15,0-2-3-15,0 0-3 0,0 0 3 0,0 0-6 16,15-13-5-16,-3 1 0 0,0 1-18 0,-2-3 19 16,3 1-13-16,0 1 27 0,-3-1-15 15,0 2 6-15,0 1-9 0,0 3-6 0,-3 1 10 16,-2 0 7-16,0 0 6 0,-1 3-11 0,0 1 3 15,0 1 8-15,1-3-18 0,-3 3-7 16,-2 1 4-16,0 0 0 0,0 0 8 0,7 0 0 16,-7 0 4-16,0 0-8 0,14 16-7 15,-12-11 6-15,-2 1 15 0,7 12-23 0,-5-7 35 16,1 7-6-16,-1-3-15 0,1-4 11 0,-2 2-4 16,1-2-12-16,-2-1 15 0,2-3 5 15,-2 3 3-15,1-4-5 0,3 13-15 0,-2-3 16 16,-1-6-6-16,2-1-3 0,-3 0-9 0,0-4-36 15,2 1-18-15,0-1 6 0,0-1-126 16,-2-2-59-16,2 1 23 0,-1-2-317 0,2 0 24 16,0 3 86-16,-1-2 14 0,1 1 24 15,-1-1 30-15,0 2 28 0,0 0 30 0,3-2 15 16,-2 4 42-16,-1-3 4 0</inkml:trace>
  <inkml:trace contextRef="#ctx0" brushRef="#br0" timeOffset="-161476.9199">2103 9346 896 0,'0'2'405'0,"0"1"-57"0,0-1 37 16,-2-1-29-16,2-1-9 0,-2 2-35 15,1-1-23-15,-3 1-7 0,1-1-14 0,-1 0-17 16,-1 0 0-16,-2-1-21 0,1 2-3 0,-1-2-1 16,-12 0-26-16,-1 2 3 0,0 2-9 15,0-4-4-15,0 1-3 0,-1 0-4 0,-1 4-8 16,1-3-6-16,0-2-10 0,0 0-8 0,-1 2-7 15,-1 1 8-15,-1-3-3 0,1 1-13 0,-1-1 3 16,-2 0-33-16,12 0 12 0,-6 0-19 16,-5 0-4-16,-1 0-20 0,-1 0 4 0,0 0-64 15,-2 0-15-15,2 0 0 0,-3 0 0 0,2 0 0 16,1 0 0-16,0 0 0 0,-6 0 0 16,-1 0 0-16,-2 0 0 0,1 0 0 0,1-8 0 15,2 8 0-15,-33-11 0 0,37 11 0 0,-1-2 0 16,6 0 0-16,2 0 0 0,-1 1 0 15,4-1 0-15,0 2 0 0,3-1 0 0,-1 1 0 16,5 0 0-16,1-3 0 0,-1 3 0 0,-4-4 0 16,6 3 0-16,1-3 0 0,0 0 0 15,4 4 0-15,4 0 0 0,0 0-36 0,0 0-317 16,-9 0 32-16,10-1-147 0,6-2 46 0,4 5-265 16,2-2 26-16,3 2 46 0,-7-2 82 15,19 11 25-15,-10-5 76 0,5 1-23 0,2 1 76 16,-1-1 29-16,-4 3 25 0,2 0-5 15,-3 3 46-15,-2-6 53 0,3 4-36 0</inkml:trace>
  <inkml:trace contextRef="#ctx0" brushRef="#br0" timeOffset="-160630.97">1336 9563 718 0,'-3'-3'435'0,"0"2"-68"0,2-1 42 0,-1 2-20 16,-1-3-23-16,0 3-29 0,1-2-15 0,-1 0-21 15,2 1-15-15,0-1-30 0,-1 0 8 16,1-1-21-16,-2 3-36 0,1-1-4 0,2 2-4 15,0-2-8-15,-1-1-41 0,-2 1-15 16,3-1-10-16,-1 2-20 0,0 2-2 0,1-1 2 16,-2-1-12-16,2 4 17 0,0-1-18 0,3 0 10 15,-2 0 13-15,-1 4-21 0,0-5-18 16,3 6 0-16,-2-2-12 0,5 12-18 0,-2-6 20 16,1 6-7-16,-1 4 5 0,-1 0-12 0,1 0 10 15,2-2-13-15,-3 4-2 0,-1-4-22 16,-2-10 8-16,0 7 15 0,0 2-17 0,0 2 7 15,0 1-11-15,0 0 0 0,-13 24-23 0,12-24 34 16,-3 1-20-16,0 0-18 0,-2-2 32 16,2 0-6-16,-3-3-31 0,1-1 9 0,4-5 6 15,-2-1-5-15,1-1 10 0,0-2 2 16,1-1-6-16,1 0-15 0,-2-3 7 0,2 1 10 16,-4-3-3-16,5 1-7 0,-1 2 11 0,1-5 8 15,0 0-12-15,0 0-3 0,0 0-18 0,0 0-3 16,3 3 15-16,-2-4-1 0,2-1 2 15,0-3-9-15,-2 1 4 0,11-7 3 0,-2-2 5 16,-1 4-10-16,1-4 12 0,-2 2-14 16,2-4 12-16,-1 1-6 0,1 3 5 0,3-3 6 15,-3 1 4-15,2 1-19 0,-1 1 3 16,1 1 4-16,-6 2 11 0,2-1-12 0,-3 2-9 16,1 3 2-16,0 0 11 0,-3 1-1 0,1 2-7 15,3 0-3-15,-4 1-3 0,3-2 11 16,-3 2-14-16,-3 0 15 0,0 0-3 0,7 0-5 15,-7 0 4-15,8 0 9 0,-8 0-11 0,17 11 4 16,-11-8-1-16,-3 0-9 0,10 5 20 16,-4-1-16-16,-2 1 4 0,-4 1-1 0,4-4-2 15,-1 9-7-15,-2-4 18 0,0 0-1 0,0-2-21 16,0 0 15-16,-2 1-5 0,-1-2 20 16,2-1-11-16,4 10 4 0,-4-5 12 0,0-1-16 15,-3-10-2-15,0 8 10 0,0 0-19 0,0-1 2 16,0 1 0-16,0-8 15 0,0 9-14 0,9 4 1 15,-7-8-11-15,-2-2-36 0,0 0-2 16,1 2 6-16,1-2-72 0,-1 0-34 0,0 0-59 16,3-2 21-16,-3 0-184 0,1-1-109 0,-1 2 41 15,0-2-195-15,-1 0 50 0,0 0 53 16,1 1 43-16,-1-1 70 0,2 0-43 0,-2-1 72 16,1 1 27-16,-1-2 25 0,1 1 10 15,4 0 61-15,2 1 14 0,9-7 11 0</inkml:trace>
  <inkml:trace contextRef="#ctx0" brushRef="#br0" timeOffset="-159869.02">2692 9215 684 0,'4'-5'331'0,"0"2"15"16,-3-4-47-16,10-3 5 0,-7 2-40 15,0 4-30-15,-1 0-27 0,2 1 18 0,-3 0-24 16,1-1 25-16,-2 1-22 0,0 2-22 0,1 1-4 16,0-3-21-16,0 2 0 0,-2-1-23 0,1 1 0 15,-1 1-8-15,0 0 6 0,0 0-1 16,-1 1-11-16,-3 2 3 0,2 0-6 16,-1 1-13-16,-9 10 10 0,1-2-14 0,0 3-16 15,-3 2-1-15,0 1-13 0,-2 4 4 0,3-2 6 16,-2 0-23-16,-2 2-14 0,2-2 11 0,-2 0-25 15,2 0 26-15,3-1-26 0,-1 1-2 16,-3-4-13-16,4 0-1 0,7-1 0 0,-5-4-3 16,5-2 22-16,-1 0-37 0,3-2-9 0,-1 0-24 15,3-4-6-15,-2 2-42 0,1-2-14 0,0 0-18 16,0-1 11-16,-1 0-115 0,2-2-27 16,1 3-36-16,-1-2-12 0,1 0 28 15,0-1-197-15,0 0-46 0,0 0 63 0,0 0 33 16,0 0 31-16,0 0 18 0,0 0 37 0,0 0-4 15,-6-13 0-15,6 9 62 0</inkml:trace>
  <inkml:trace contextRef="#ctx0" brushRef="#br0" timeOffset="-159494.04">2438 9320 696 0,'0'-5'339'0,"-2"0"-33"0,1-1-11 15,0 2-24-15,1-3-27 0,0 4-29 16,-2-1 24-16,2-2-19 0,0 5-42 0,-1-3-1 16,2 1 6-16,2 3-23 0,0-1 10 15,0 1-23-15,3 0-4 0,0 1-8 0,0 2 4 16,10 4-14-16,-1 1-2 0,2 4 0 0,2-1-3 16,0-2-17-16,0 5-7 0,2 1-8 15,0-2-17-15,-1 4 2 0,3-2 4 0,-3-1-5 16,2 1-6-16,-1-1-13 0,0 0-6 0,-1 0-2 15,3 0-2-15,-2-1-8 0,-4-2-4 0,3-3-2 16,-4 3-12-16,-1-1 1 0,-1 1 11 16,0-4-4-16,-1 2-9 0,-2-3-7 0,-3-4-7 15,-3-1-4-15,1 1-26 0,-6-2-12 16,0 0-36-16,0 0-22 0,8 0 8 0,-8 0-114 16,0 0-48-16,0 0 25 0,9-2-209 0,-9 2-112 15,-4-1 74-15,1 1 38 0,-4-2 26 16,2 0 38-16,-12-2 8 0,-2 2 38 0,-1-3 22 15,-2 0 17-15,0 2-10 0</inkml:trace>
  <inkml:trace contextRef="#ctx0" brushRef="#br0" timeOffset="-157704.15">4146 9343 702 0,'0'0'298'0,"0"0"-33"16,0 0-16-16,0 0-22 0,0 0 27 0,0 0-50 15,0 0-24-15,0 0 31 0,0 0-16 0,0 0-23 16,0 0 15-16,0 0 25 0,0 0-7 0,0 0-30 15,0 0 9-15,-3-11-7 0,-6 12-20 16,3-1 7-16,-1 0-10 0,-2 0-3 0,-6 0-25 16,0 0 4-16,-3 0-11 0,-4 0 3 0,2 0-16 15,-5 0 13-15,0 0-2 0,-1 0-31 16,-30-15-4-16,24 15-8 0,0 0-11 0,-2 0 9 16,-2-1 20-16,1-1-13 0,2 2-12 0,16 0 8 15,-7 0-10-15,-3 0-7 0,-2 0 39 16,-1 0-5-16,1 0-30 0,1 0-5 0,1 0-7 15,-23 15 9-15,30-14 5 0,-2 0-21 0,3 3 7 16,9-4-15-16,-3 0 17 0,0 0-15 0,4 2-13 16,1-2 0-16,-1 1 10 0,2-1-27 0,0 0 20 15,1 0-24-15,1 0 14 0,0 0-19 16,0 1 0-16,-2-1-30 0,2 0-27 16,5 0-11-16,0 0-32 0,0 0-41 0,-9 0-32 15,9 0 15-15,-6 0-115 0,6 0-32 0,-9 0-39 16,0-12 31-16,5 10-269 0,0 1 38 0,2-2 20 15,0 1 39-15,0 0 69 0,6-2 13 16,-3 1 67-16,0-1 28 0,3 0-6 0,-2 1 36 16,1-1-35-16,5-10 35 0</inkml:trace>
  <inkml:trace contextRef="#ctx0" brushRef="#br0" timeOffset="-157033.18">3346 10364 533 0,'0'0'307'15,"0"0"-52"-15,0 0-4 0,0 0-32 0,0 0-19 16,0 0-27-16,0 0-6 0,0 0-27 0,0 0 2 16,0 0-22-16,0 0-9 0,0 0-36 15,0 0-31-15,0 0-50 0,0 0-61 0,0 0 7 16,0 0-305-16,0 0 7 0,0 0 19 16,-22-2 44-16,19-1 10 0,2-3-22 0,-3 4 91 15</inkml:trace>
  <inkml:trace contextRef="#ctx0" brushRef="#br0" timeOffset="-153286.41">3229 9792 496 0,'0'0'310'0,"0"0"-21"16,0 0-20-16,0-14-17 0,0 14 23 0,0 0-51 16,0 0-12-16,0 0-24 0,0 0 25 0,0 0-15 15,0 0-20-15,0-15 3 0,0 15-23 16,-27-16-22-16,27 16 33 0,0-1-28 0,-1 0-5 16,2 1-13-16,-2 0-36 0,2-1 14 15,-2 1 17-15,1 1-4 0,0 0 9 0,0 5-6 16,0-3 0-16,1 2 0 0,0 2 11 0,3 10-9 15,-4-10-23-15,0 8 7 0,0-1 14 0,0 4-24 16,0 4-2-16,5 24-6 0,-3-22-12 16,-1 1 2-16,0 0-21 0,-1-14-4 0,0 7 14 15,0 0 23-15,0 3-25 0,0-2-12 16,0 1-33-16,0-2 33 0,0-3-8 0,0-3 12 16,0 1-25-16,0-2-10 0,0-2 7 0,0-1-9 15,0-3-9-15,0 4-22 0,0-2-1 16,0 0-8-16,0-2-4 0,0-5-19 0,0 8-36 15,0-8-43-15,0 9 13 0,-13 1-129 0,11-9-39 16,-1 0-73-16,2-1 29 0,-2-1-258 16,3 1 60-16,0-1 25 0,-1-1 58 0,2-2 34 15,1 1 22-15,-1-1-7 0,0 0 76 0,2 1 13 16,1-3 16-16,-3 1-6 0</inkml:trace>
  <inkml:trace contextRef="#ctx0" brushRef="#br0" timeOffset="-152468.46">3417 9884 849 0,'1'-3'314'0,"0"-3"-38"0,-1 4-10 15,0-1-60-15,0-1 23 0,2 1-49 16,-2 2-5-16,1-2-9 0,-1 0-1 0,0 0-15 16,3 0-14-16,-3 2-16 0,1 2 7 0,-1-1-15 15,1 2 43-15,-1-1-8 0,1 1-4 0,-1 2-8 16,2 0-19-16,-2 3 7 0,-2-2 0 16,2 2 14-16,0 2-22 0,0-1 6 0,0 2-7 15,0 5-18-15,0 3-5 0,-10 21 3 0,6-18-13 16,0-2-23-16,-1 1 7 0,-3-1-14 15,4 2 6-15,0-4 4 0,-4-2-15 0,3 1-16 16,0-4 9-16,2-2 3 0,1-2-12 16,1 0-1-16,-2-2 0 0,3-1-17 0,-1 1 6 15,-1-3-5-15,2 3 6 0,-1-4-12 0,0 1 19 16,1 1-13-16,0-2 3 0,0-1 5 0,-1 0-8 16,1-1-5-16,0-1 9 0,1 1-9 15,-1-3-15-15,1-1-1 0,3 0 5 0,-1-2 6 16,5-6-8-16,1-1 13 0,2-2-18 15,0-2 4-15,-1 0-12 0,1 3 18 0,1-5-7 16,0 1-17-16,1 3 20 0,-2 1-8 0,1 0 4 16,-1 3 8-16,-2 0-6 0,0-2-12 0,-1 3 18 15,-2 2 2-15,3-3-11 0,-3 3-5 0,0 2 4 16,0 1 13-16,-1-1-2 0,-2 2 0 16,2 1-3-16,-4-1 1 0,3 0 3 15,0 1 4-15,-2 0-17 0,2 2 6 0,-1-2 15 16,-2 0-6-16,4 2-3 0,-2 0-14 0,-2-1 6 15,0-1-2-15,-1 3 14 0,0 0-4 0,0 0-2 16,1 0 8-16,-2 0-1 0,1 2 4 16,-2 1 0-16,-1-2-10 0,0 0 12 0,0 2 4 15,0 0-8-15,1 0 7 0,-2 1 7 0,-1 0-5 16,-4 6 13-16,-4 1-19 0,4 0 10 16,-1-1-9-16,0 1 0 0,1 0-1 0,1 3-4 15,0-2 4-15,-2 2 1 0,5-2-4 16,0-3 3-16,0 5 18 0,-3-4-8 0,4 0-10 15,0-1 17-15,3-2-28 0,-2 0 10 16,2 0 19-16,0-2-25 0,1 4-2 0,0-2 6 16,-1-2-2-16,1-5 12 0,0 0-20 0,0 10 3 15,0-4 1-15,0 2 7 0,10 3-10 0,0 4-28 16,-1-6-8-16,-4-4-29 0,0 1-29 16,-1-5-21-16,1 4 11 0,-1-3-118 0,0-1-42 15,1 1-61-15,-1-1 27 0,-2 1-183 16,2-1-37-16,0-1 62 0,1 2 8 0,-1-2 45 15,1 0 28-15,-5 0 26 0,0 0 36 0,6 0-6 16,-6 0 23-16,10 0-36 0</inkml:trace>
  <inkml:trace contextRef="#ctx0" brushRef="#br0" timeOffset="-151628.52">3696 10054 464 0,'1'-6'385'16,"-1"3"-39"-16,2-1-22 0,0 1-10 0,-1-1-63 15,2 0-18-15,-2 1-27 0,0 0-19 16,1 0-34-16,-1 2 14 0,-1 0-19 0,2-1-16 16,-2-2-24-16,3 4-1 0,-2 0-11 15,0 0 52-15,1 1-33 0,0 2 16 0,-2-1-8 16,4 0 9-16,-1 3-4 0,-1-1-2 0,-1 2 4 15,1-1-3-15,-1 2-13 0,2-1-3 0,-2 0-4 16,1 1-14-16,1 0-2 0,-2 0-10 16,2 12-2-16,-2-6-10 0,-1-3-9 0,0-10 1 15,0 8-6-15,0 2-2 0,0-3 0 0,0 0-17 16,0-2-4-16,0-5 4 0,0 9-8 16,0-9-1-16,0 7-3 0,0-7 19 0,0 0-27 15,0 8 7-15,0-8 16 0,0 0 0 0,-8 11 1 16,8-11-10-16,3-2-7 0,-2-3-11 15,2 1-2-15,-2-2-13 0,2 2 5 0,6-10 3 16,-3 1 15-16,3-3-14 0,0 1 12 0,-4 4-15 16,4-2 9-16,1-1-18 0,-5 5 12 15,-1 0-25-15,1 4 19 0,-1-1-5 0,-1 2-6 16,-2 0 12-16,0 1-7 0,3 1 0 16,-3-2-4-16,0 3-6 0,2 1 15 0,-3 0-6 15,0 0 2-15,0 0-1 0,0 0-10 0,0 0-1 16,0 0 9-16,0 0 13 0,12 14-6 0,-10-11-4 15,-2-1 3-15,0 3 11 0,0-2-19 0,3-1 14 16,-2 3 2-16,0-3 6 0,1 1-25 16,-2 0 9-16,1-2-3 0,-1 1 22 0,0-1-12 15,0 0 1-15,1 0-6 0,-1 1-6 16,0-2-2-16,4 0 0 0,-4 0-4 0,0 0-4 16,0 0 3-16,0 0 7 0,10-14-4 0,-6 8-3 15,0 3 2-15,6-8 1 0,-1 0-4 0,-1 2 8 16,3 1-7-16,-3 1-8 0,-2-3 0 15,-2 6 15-15,1 0-3 0,0 1 7 16,-1 0-12-16,1-1 4 0,-2 4-14 0,-1-1 13 16,2-1-2-16,0-2 4 0,1 2 4 15,-1 2-14-15,1 0 6 0,3 0-9 0,-8 0 1 16,0 0 9-16,6 0 8 0,-6 0-4 0,7 0-8 16,12 23 21-16,-14-16-11 0,0 1-7 15,-1 0 21-15,-2 1 7 0,1-2-9 0,0 1 9 16,-1 1-6-16,-2-3 13 0,4 12-13 0,-4-2 26 15,0-16-8-15,0 11-4 0,0 3 0 16,0-1-7-16,-13 13 6 0,12-17-4 0,-2-3-3 16,2-1 4-16,1 1-8 0,-3-2-21 15,2 1-27-15,-3-3-11 0,2-1-49 0,-1 4 9 16,1-5-137-16,-3 1-51 0,1-2 25 0,0 1-319 16,-1 0 52-16,5 0 40 0,0 0 35 15,-8 0 34-15,-19-13 5 0,8 5 89 0,2-2-11 16,1-1 25-16,-4 0 13 0,1-6 26 15</inkml:trace>
  <inkml:trace contextRef="#ctx0" brushRef="#br0" timeOffset="-151010.55">3450 8829 699 0,'1'-4'249'0,"-3"-1"-6"0,2 2-19 0,0-3-25 16,0 2-12-16,0-2-14 0,1-1 23 0,-1 4-24 15,0-2-28-15,0 1 18 0,0-3-9 0,0 7-6 16,0 0 3-16,0 0-17 0,0-9 28 0,0 9 14 15,0-8-37-15,0 8-4 0,0-5 7 16,0 5-8-16,0 0-1 0,0 0-37 0,0-9 8 16,0 9-8-16,0 0-21 0,-4-9-5 15,4 7-2-15,2 2 4 0,-4 0 7 0,2 3-6 16,-1-1-9-16,1 4 12 0,0-1 0 0,3 3-12 16,-2 14 17-16,-1-11-20 0,0 6 14 0,8 27-13 15,-7-18 8-15,1 5-14 0,1 0-1 16,-3-4 2-16,4 1-20 0,-3 0 6 15,-1-14-7-15,0 6 6 0,0 2-3 0,0-2-20 16,0 2-9-16,0-6-16 0,0-1-12 0,0-4-53 16,0 0-8-16,0-4-29 0,0 2 12 0,0-9-90 15,0 9-52-15,0-9-35 0,0 7 25 16,0-7-217-16,0 8-35 0,0-8 24 0,0 0 11 16,0 0 90-16,6 7 8 0,-4-11 45 15,-2 4-8-15,1-2 47 0,2-2-8 0,-2 1 14 16</inkml:trace>
  <inkml:trace contextRef="#ctx0" brushRef="#br0" timeOffset="-150505.5799">3651 8985 329 0,'2'-8'348'0,"1"3"-58"15,-1-1-15-15,1 1-4 0,0-1 18 0,-2 2-64 0,2 0 39 16,-2-3-31-16,0 2-28 0,2-1 48 15,-2 0-23-15,0 4-14 0,1-1-22 0,-2 0 15 16,1 0-26-16,0 2-30 0,-1-2 1 0,0 2-15 16,0 1-18-16,0 0-15 0,0 0-25 15,0 0-1-15,-5-3 13 0,1 4-15 0,2 2 0 16,-2 1-19-16,0 1 11 0,-4 8-11 16,-1 0 5-16,2 1-13 0,-1 4-19 0,0-1 6 15,2 1 1-15,1-1-19 0,1-4 12 0,3-1-4 16,1 1-15-16,0-13 12 0,0 10-13 0,0 2 13 15,10 13-5-15,-1-12-2 0,1-4-3 16,2 1 1-16,1-1 2 0,-1-6-14 16,7 1 7-16,-6-3 2 0,-13-1 0 15,10 0-3-15,3 0-4 0,13-11-6 0,-20 5 7 16,2 2-20-16,-4-2 13 0,-2 3-19 0,3-1 4 16,-5-1 9-16,0 1 5 0,-1-2-17 15,-2 3 21-15,3 3-11 0,0 0-6 0,-7-16-2 16,3 10 7-16,0 2 2 0,-4-9 3 15,-1 6 2-15,4-2-6 0,0 2 5 0,1 1-3 16,-1 0-1-16,4 3 13 0,0-1-11 0,-2-1-21 16,0 1-20-16,2-1-31 0,-2 1-10 15,3-1 8-15,-3 3-121 0,2-4-41 0,-2 3-66 16,2-2 31-16,-1 2-271 0,0 0 65 16,-1-3 58-16,1 4 22 0,-1-2 16 0,1-1 39 15,-1 2 21-15,0-2 30 0,1-2 17 0,-3 3 9 16</inkml:trace>
  <inkml:trace contextRef="#ctx0" brushRef="#br0" timeOffset="-149886.62">3569 8375 787 0,'-1'-5'334'16,"1"3"-10"-16,0-1-16 0,0-1-51 16,0 1-1-16,-2 2-30 0,1-3 3 0,1 1-8 15,0 1-2-15,0-1-24 0,0 0-26 0,0 1-21 16,1 1-25-16,1-3-6 0,-1 0-2 0,2 3-13 15,-1-2 1-15,2 2-7 0,0 1-21 16,1-3-3-16,0 4-11 0,0 1-5 0,2-1-16 16,-1 1-4-16,0-2 15 0,3 0 3 15,13 8-21-15,-9-6 11 0,-4 1-16 0,0 2-1 16,-2-2 1-16,-2-1-17 0,-2 3 2 16,1-3-14-16,0 2 32 0,-3-1-20 0,-1 3 23 15,0-2-14-15,0-4 11 0,0 0-8 0,0 10 0 16,0-3 9-16,-13 14-28 0,5-11 16 15,0 6 3-15,0-8 9 0,3 1-20 0,0-5 8 16,-3 1-8-16,6-2-12 0,-1 2 15 0,0-2 3 16,2-3-8-16,-1 3-4 0,2 0 9 0,-3-1-7 15,3-1 1-15,0 0-2 0,0-1-10 16,0 0 21-16,0 0-13 0,0 0-14 0,12 11 5 16,-9-8-2-16,4 1 6 0,-2-1-7 15,0-1-3-15,0 3 4 0,8 3 0 0,-7-4 8 16,2 2-14-16,-3-1 4 0,-1-2 1 0,-1 1 5 15,0 1-4-15,-3 1 1 0,0-1 16 0,0-5-21 16,0 0 10-16,0 7-21 0,0-7 12 16,-14 15-27-16,4-4-23 0,-4-1 2 0,2-3-2 15,-3 1 5-15,4 0-83 0,-1-2 3 16,-5-3-52-16,2 1-62 0,2-1 24 0,3-2-275 16,2 2 37-16,1-3 33 0,0 3 33 15,1 0-19-15,5-2 17 0,-2 1 27 0,0 3 91 16,3-4-54-16</inkml:trace>
  <inkml:trace contextRef="#ctx0" brushRef="#br0" timeOffset="-148872.68">3776 8889 661 0,'3'1'350'0,"-2"1"-23"16,-1-2-19-16,1 1-18 0,2 0-29 0,-2 0-33 16,-1 3 39-16,1-4-19 0,2 1-20 0,-3-1-17 15,1 1-16-15,1 1-7 0,-1-1-12 0,0-1-14 16,2 1-8-16,-2 1-28 0,0-1-6 15,2 1-3-15,-1 0-1 0,1-1-3 0,-2 4-11 16,3-4-29-16,-3 2 10 0,3 3 3 16,0-1-10-16,-3 1-7 0,3 0-19 0,0 8 10 15,3 2-4-15,-4-4-5 0,1-2-2 0,-2 7-5 16,1-2 5-16,-3-3 8 0,1-1-17 16,1 0 12-16,-2-2-13 0,1 0 10 0,-1-9-26 15,0 8-6-15,0-1 18 0,0 0 6 0,0-7-20 16,0 8-5-16,0-1 8 0,0-7 1 15,0 9-13-15,0-9 3 0,0 7 1 0,0-7 17 16,0 9-9-16,0-9 6 0,0 0 17 0,0 0-15 16,-1 11-3-16,1-11-9 0,-3-1-9 15,3-1 23-15,1 0-21 0,1-4 27 0,4-6-11 16,-2-3-33-16,0 4 10 0,1-4-17 0,0 0 5 16,0-1 21-16,0 2-21 0,2 1 22 15,3 0-11-15,-8 4 22 0,2 2-17 0,-1 1-4 16,-2 2-7-16,2-2 20 0,-2 5-27 15,-1-2 14-15,2 2-13 0,0-2 3 0,-1 3 24 16,0 0-27-16,-1 0 2 0,0 0 0 0,0 0 24 16,0 0-31-16,0 0 4 0,14 15 1 0,-14-9 13 15,3-2 0-15,-2 3-7 0,2 0-5 16,-3 0 19-16,2 11-4 0,2-2 3 0,-3-1-18 16,1-4-3-16,-2-11 7 0,0 8 9 0,0-1 1 15,0 0-15-15,0-7 23 0,0 8-22 16,0-8-6-16,0 8 6 0,0-8 9 0,0 8 9 15,0-8 12-15,0 0-4 0,0 7 0 16,0-7-27-16,-9 6 37 0,11-7-3 0,-2 0-9 16,2-5-18-16,-1 3 8 0,0-3-19 0,7-9 10 15,-6 1-1-15,5-1-14 0,-1 1 32 0,0 2-1 16,-3 1 6-16,2 3-27 0,1 0 15 16,-2 1-21-16,0 3-9 0,-1 0 19 0,1 0-2 15,-2 0 5-15,2 2-5 0,2 1-3 0,-3 0 0 16,-1-1 15-16,2 2 8 0,-1 0-29 15,1 0 2-15,-2-1 18 0,-2 1 2 0,0 0-24 16,0 0 7-16,9 0 15 0,5 14-8 0,-2 0 4 16,-2-4-12-16,-4-1 11 0,2 2-13 15,-1-1 32-15,-2 0-27 0,0-1 0 0,-3-2 7 16,-1 2 22-16,2-3-16 0,-2 0-4 16,-1 2 5-16,2-2 30 0,-1-1-29 0,-1 3-3 15,0-1 3-15,0-7 4 0,0 0 0 0,0 8-3 16,0-1-17-16,0-7 7 0,0 10 30 15,0-4-7-15,0-6-9 0,0 9-14 0,0-9 1 16,0 7 34-16,0-7-5 0,0 8-26 0,0-8-22 16,0 0 23-16,0 7 1 0,0-7 5 15,0 0-36-15,0 0-51 0,-4 13-50 0,1-12 13 16,2-4-250-16,0 2 31 0,-2-2-330 16,1 3 69-16,-2-3 40 0,3 1 59 0,-2-1 19 0,3 0 40 15,0 4 24-15,0-2 40 0,3-1 2 16,-2 4 66-16,5 1 30 0,-2 0 14 15,0-1 10-15</inkml:trace>
  <inkml:trace contextRef="#ctx0" brushRef="#br0" timeOffset="-147829.75">4837 9086 770 0,'0'-16'253'0,"0"16"-20"0,0 0-22 0,13 0 13 16,-13 0-40-16,0-13-7 0,24-5 23 0,-21 14-2 16,-2 2-53-16,5 1 17 0,-6-1-41 0,3 1 16 15,-2-1-12-15,2-3-14 0,-2 5-11 16,-1 0 11-16,0 0-13 0,2 1 47 16,-2 4 12-16,-2-3-12 0,2 3 7 15,-2 0-23-15,0 4 1 0,-8 5-7 0,0 5-13 16,-3-1 4-16,-2 4 5 0,1 0 2 0,-1-2-9 15,-1 2-2-15,-2-1-20 0,1 1 7 0,1 2-2 16,-3-3-4-16,3 0 3 0,-3-1-24 16,5 0-7-16,-2 1 0 0,-1-2-3 15,0 1-17-15,2-2-5 0,2-1 13 0,2-5-18 16,0-1-9-16,3-4-12 0,2 0-32 0,1 1-16 16,3-2-32-16,-2-4-40 0,1 1-12 15,2 0 10-15,-2 0-66 0,3-1-65 0,-3 0-4 16,2-1-36-16,-1 1 25 0,2-2-160 0,-1 1-71 15,-2 0 27-15,3-1 40 0,0-2 55 0,-1 0 10 16,0 0 17-16,1-1 3 0,1 1 21 16,-1-2 13-16,1 1 30 0</inkml:trace>
  <inkml:trace contextRef="#ctx0" brushRef="#br0" timeOffset="-147383.78">4516 9204 544 0,'-2'-10'334'0,"-2"3"-9"0,2-1-35 0,0 3-11 16,0-1-25-16,0 0-7 0,1 2-28 0,-1-1-6 16,0 2-3-16,2-1 3 0,-2 1-18 15,0-2-18-15,2 0 2 0,0 4-12 0,-2-2-26 16,2-1-31-16,-2 2-4 0,1 1 8 15,1 0-4-15,0 1-6 0,0 0-7 16,0 0 6-16,1 1 5 0,3 0-19 0,0 3 12 16,0 0 2-16,10 5-10 0,-1 1-9 0,3 0-11 15,1 1 8-15,1 0-13 0,4 3-7 0,-3-2 8 16,3 2-1-16,-2-1-25 0,-1-1 14 16,0 2-31-16,-1-1 8 0,3-1-7 0,-6 0-9 15,2-2 11-15,-2 2 1 0,-1-2-4 16,-1 2-16-16,-2-3 7 0,2 1-10 0,-4-1 14 15,1-2-2-15,-4 0-8 0,0-5 2 0,-1 4-9 16,-1-3 12-16,-3 1-16 0,4-3-7 16,-2 1 2-16,-1 0-11 0,0 1-25 0,-1-2-48 15,0 1-16-15,3 0 10 0,-4-1-161 0,0-1-76 16,0 1 31-16,0-1-269 0,1 1 74 0,-1-1 17 16,-1-1 36-16,2 1 36 0,2-1 28 15,1 1 39-15,-2-1 12 0,6-3 21 16,10 3 35-16,-3-2 31 0</inkml:trace>
  <inkml:trace contextRef="#ctx0" brushRef="#br0" timeOffset="-145877.8499">7058 9423 785 0,'0'0'260'16,"0"0"-3"-16,0 0-47 0,0 0-13 0,0 0-1 16,0 0 19-16,0 0-49 0,0 0 22 15,0 0-40-15,0 0 3 0,0 0-18 0,0-19 23 16,-5 19-37-16,1 0 12 0,-2 2-12 0,-2-4 5 15,3 5-7-15,5-3 7 0,-8 0-23 0,2 0-8 16,-2 0 23-16,-2 0-20 0,0 0 6 16,-6 0 11-16,0 0-17 0,1 0-5 15,2 0 5-15,1 0-19 0,1 0 11 0,2 0-12 16,0 0 5-16,-1 0-6 0,-5 0-10 0,-1 0-9 16,-1 0-10-16,1 0-7 0,1 0-2 15,-2 0-1-15,-1 0 0 0,-1 0-4 0,-1 0-5 16,2 0-5-16,-1 0 4 0,4 0-17 0,-4 0 10 15,2 0 6-15,0 0-3 0,0 0 9 16,0 0-8-16,0 0 3 0,2 0-1 0,-2 0 2 16,1 0 5-16,0 0-6 0,0 0 1 15,-3 0-1-15,1 0-2 0,-1 0 6 0,-3 0-11 16,4 0 4-16,-1 0 4 0,-20-10-15 0,18 8 0 16,2 0-6-16,1 2 14 0,-3-3-9 0,3 3 8 15,2-4 1-15,0 4-10 0,4 0 9 16,0 0-13-16,1 0 7 0,3-1 7 0,-1 1-12 15,-4 0 19-15,2 0-16 0,0 0 2 16,-1 0 11-16,3 0 0 0,0 0-9 0,-5 0-3 0,-1 0 4 16,-2 0-14-16,2 0 12 0,-2 0 16 15,1 0-7-15,-3 0 2 0,4 0 12 0,-1 0-11 16,-1 0-4-16,1 0-9 0,0 0 8 16,3 0-16-16,1 0 11 0,-3 0 4 0,1 0 3 15,0 0-14-15,2 0 28 0,3 0-9 16,-3 0-11-16,3 0 25 0,1 0-38 0,-6 0 7 15,-2 0 9-15,-1 0-21 0,-2 0 0 0,1 0 19 16,-2 0-10-16,4 0-14 0,-18-13 20 16,17 13 15-16,6 0-20 0,11 0 0 0,-10 0-1 15,1 0-1-15,2 0 21 0,-1 0 2 16,8 0-16-16,-9 0-2 0,1 0-1 0,8 0-2 16,-7 0 17-16,7 0 21 0,-8 0-12 0,8 0-2 15,-8 0-5-15,8 0 2 0,-7 0-21 0,7 0 10 16,0 0 5-16,-7 0-11 0,7 0 4 15,0 0-3-15,-8 0-1 0,8 0-1 16,0 0-36-16,0 0-7 0,-7 0-31 0,7 0 0 0,0 0-21 16,-6 0-17-16,6 0-35 0,0 0-40 15,-10 0 17-15,10 0-82 0,0 0-56 0,-13 1-68 16,9 3 30-16,2-2-258 0,0 0 58 0,1-1 59 16,-2 1 21-16,0-1 39 0,0 0 17 15,-3 2 2-15,1-2 25 0,-1 1 24 0,-9 3 103 16,-2 1-34-16</inkml:trace>
  <inkml:trace contextRef="#ctx0" brushRef="#br0" timeOffset="-140979.15">5790 8811 458 0,'0'-18'110'0,"0"18"-14"0,-24-45-12 15,20 34 4-15,2 3-10 0,-1-1-10 16,0 4 43-16,2-2-44 0,-3 1 14 0,1 1-1 15,0-1-50-15,1 2 31 0,-2-1-33 0,3 2 28 16,-1-3-9-16,-2 2 15 0,2 0-27 0,0 1 18 16,-1-1-50-16,1 0 11 0,0 3 28 15,0-4 9-15,0 1 0 0,2 3 21 0,0-2 1 16,-1-1-1-16,1 2-10 0,-3 1 16 16,3-2 4-16,0 0 5 0,0 1-5 0,-2 0 7 15,2 2-2-15,-1-3 7 0,1 3-9 0,0 0 26 16,0 0-32-16,0 0-1 0,0 0-8 0,0 0 6 15,0 0 8-15,-4-5 26 0,4 6-13 16,1-1 11-16,-1 3-21 0,2 3 15 16,-1-2 7-16,0 1 0 0,1 4-16 0,2 10 17 15,-1 1 11-15,0-2-18 0,1 4 16 0,-3 2-11 16,3-4 10-16,-4 7-18 0,1-1 6 0,3-1-6 16,-4 2-9-16,4-5 10 0,-4 2-31 0,1-1-2 15,0 2 14-15,-1-14-1 0,0 7-31 16,0 2 2-16,0-1-1 0,0 0 11 0,0-1-15 15,0 1-6-15,0-4 0 0,0-3 6 16,0 0-25-16,0-2 7 0,0-2-13 0,0 0 14 16,-10 5-18-16,9-7-15 0,1-1-32 0,0-1-20 15,0 1-13-15,0-2-32 0,0-3 9 16,0 0-81-16,0 0-62 0,0 0-32 0,0 7-68 16,0-7 30-16,0 0-238 0,0 0 41 0,0 0 37 15,2 8 24-15,0-9 75 0,0-3 25 0,-1 1 24 16,2-2 10-16,0 0 0 0,8-6 35 15</inkml:trace>
  <inkml:trace contextRef="#ctx0" brushRef="#br0" timeOffset="-140226.8899">5952 8701 840 0,'2'-3'298'0,"-2"-2"-19"16,1 2-38-16,-1 0-21 0,1-1 2 15,0 1-28-15,2 1 23 0,-3-2-48 0,0 2-22 0,0 1-27 16,0-1 18-16,0 1-20 0,0 1-14 16,1 0 28-16,-1 0 10 0,1 0-7 0,1 3 3 15,0-2-27-15,1 1 9 0,-2 3 6 0,2-1-18 16,4 11-8-16,-3-6 6 0,4 6-3 15,-4 1-22-15,1 4 15 0,0 1 3 0,-1-1-5 16,0 0-5-16,1 4-11 0,2-3 1 0,-3 2 2 16,-1 2-7-16,1 0-4 0,-2-3 11 15,2 4-8-15,-1 0-16 0,-2-4 2 0,0-5-20 16,0 3-1-16,1 0 4 0,-2-12-14 0,0 3 17 16,0 1-4-16,0-2-14 0,0-1 2 15,0 1-11-15,0-3 9 0,0 0-15 0,0 0-1 16,0-7 8-16,0 9 6 0,0-2-18 15,0-7 2-15,0 9 2 0,0-9 1 0,0 7-8 16,0-7 6-16,0 7 7 0,0-7-1 0,0 0 14 16,0 6-14-16,0-6-6 0,0 0 7 15,0 0 0-15,-4 9 2 0,5-10-5 0,-1-3-1 16,1 0 5-16,1-2-6 0,1 0-16 16,4-8 10-16,0-3 6 0,3-2 0 0,0 1-17 15,0 0-8-15,3-2 7 0,-1 3 16 0,1-5-9 16,0 4 13-16,0 0-24 0,-2 2 23 0,3 2-1 15,-3 2-12-15,-1-1 8 0,-1 3-12 16,0 0-7-16,-4 8 2 0,1-7 9 0,-1 8-7 16,0-3 15-16,1 0-8 0,-3 2-7 15,3 2 8-15,0 0-7 0,-6 0 13 0,0 0-16 16,6 0-7-16,1 0 14 0,12 19-10 0,-8-9 16 16,0 4-11-16,-3-1 0 0,-1 1 3 15,-1 0 7-15,1 3 7 0,-3-5 12 0,-2-1 6 16,1-2 7-16,-1 1-18 0,1-1 12 15,-2 0 3-15,0-2 4 0,-1 0-14 0,2 1 1 16,-1-1 12-16,-1 2-11 0,0-9-9 16,0 8-10-16,0-1 7 0,0 0 0 0,0 2-6 15,0-3-19-15,0-6-19 0,0 11-36 16,0-5-35-16,0-6-57 0,0 10 16 0,0-10-191 16,0 9 30-16,0-9-321 0,0 9 72 0,0-9 11 15,0 8 71-15,0-8 35 0,0 10 17 16,0-3 40-16,0-1 25 0,0 0 35 0,0 7-27 15,-14 18 33-15,5-12 34 0</inkml:trace>
  <inkml:trace contextRef="#ctx0" brushRef="#br0" timeOffset="-139197.9499">5358 9990 748 0,'0'-5'305'0,"-2"3"-29"0,1-4 0 0,-2 3 9 15,3 2-38-15,0-2-29 0,-1-1-3 0,1 1-27 16,0 2-23-16,0-2-4 0,1-1-20 16,1 1-15-16,0-1 6 0,1 2-2 0,1 1-18 15,1 0-1-15,0-1 3 0,1-1-11 0,11 2-3 16,-4 0-6-16,-3 1-25 0,-10 0 12 15,10 0-7-15,-1 0-1 0,-1 0 0 16,0 0-10-16,-1 0-22 0,-1 0 17 0,2 0-27 16,4 12 25-16,-6-9-3 0,6 5-7 15,-3-4-3-15,-3 4-9 0,-1-6-4 0,-3 4-2 16,1-2 16-16,-2 2-2 0,-1-6 7 0,0 0-4 16,0 6-9-16,-14 15-21 0,5-10 15 15,3-2 3-15,-7-1-11 0,4-3-1 0,2 1-9 16,-2-2 1-16,2 1 28 0,2-4-5 15,1 0-15-15,-1 1 16 0,1-1-7 0,4-1 6 16,0 0 1-16,0 0-3 0,0 0 2 16,-8 0-13-16,8 0-1 0,0 0-7 0,-6 0-8 15,6 0 3-15,-5 6-1 0,7-5 0 0,0-1-7 16,2 0-6-16,-1 1 0 0,3 2 8 0,-2-3-15 16,2 3 10-16,8 4-11 0,-2-4 14 15,-3-1 0-15,-2 3-9 0,7 1 1 0,-3 0 10 16,-2 0-9-16,-1-2 3 0,7 4-5 0,-6-1 12 15,-2-3-9-15,-2 2-14 0,0-1 18 0,-1 1 2 16,-2 1-1-16,-1-3-8 0,0 3 16 16,-1 0-3-16,0 0-5 0,0 6 2 0,-15 14-9 15,5-11 0-15,-1-4 10 0,-2 0 1 16,-2 0-17-16,0-1 2 0,-2-1 13 0,-2-3-7 16,-1-2-25-16,-1 5-2 0,0-10-57 0,10 0 1 15,-3 0 8-15,0 0-87 0,1 0-18 16,1 0-47-16,-3 0-31 0,-6-14 26 0,14 10-244 15,2 0-29-15,3-1 59 0,0 3 3 16,2-4 83-16,0 2 6 0,3 0 26 0,8-4 15 16,-3-1 2-16,5 2 10 0</inkml:trace>
  <inkml:trace contextRef="#ctx0" brushRef="#br0" timeOffset="-138615.9799">5927 9972 866 0,'5'-5'293'0,"-3"2"-2"0,1-2-26 16,-3 1-30-16,2-1-32 0,0 1 9 0,-1 2-33 15,0-3 7-15,-1 3-21 0,0-4-20 0,-1 3 38 16,2 2-15-16,-2-2 23 0,0 0-24 0,1 1-24 15,0 0-1-15,0 2-3 0,0 0-11 16,0 0-3-16,0 0-20 0,-11-4-6 0,6 5 2 16,2 2-15-16,-13 6-8 0,5 0-1 0,-3 2-12 15,-3 0 10-15,4 5-12 0,2-1-12 16,-3 2-1-16,3 1-11 0,-1 3 3 0,1-4 2 16,2 3-6-16,2 0-9 0,0-1-3 15,4-1 6-15,3 2-17 0,0-11 10 0,0 2-6 16,0 0 0-16,15 16 4 0,-8-13-13 0,5-3-2 15,3-1 8-15,-3-3 0 0,-1-2-24 0,0-1 10 16,-1-1-6-16,0-3-2 0,-1 1-25 16,-1-1 25-16,-8 0-20 0,14 0-3 0,-3 0 1 15,0 0 3-15,9-12-4 0,-12 6 2 16,-4 2 14-16,-1 2-8 0,0-4 6 0,-1 2-9 16,0 0-6-16,-2-4 12 0,0 3-11 0,0 5 16 15,0 0 0-15,0-9 4 0,-12-15-13 0,6 13 11 16,1 2 22-16,-4-3-3 0,0 4-1 0,-2-2-6 15,4 3 11-15,-3 1 0 0,1 2 2 16,0 2-5-16,1-2 8 0,-7 2-8 16,1-1-15-16,0 3-23 0,5 0-17 0,0 0-23 15,9 0 7-15,0 0-97 0,-8 0-25 0,8 0-15 16,-8 0-19-16,8 0-39 0,-11 11 22 16,9-10-169-16,4 3-46 0,-2 1 29 0,0-3 9 15,0 3 58-15,4-2 23 0,-2-1 24 0,2 1-22 16,1 0 57-16</inkml:trace>
  <inkml:trace contextRef="#ctx0" brushRef="#br0" timeOffset="-138127.02">6196 10138 654 0,'2'-6'359'0,"-1"4"-25"0,0-4-19 16,1 3-50-16,-1 0-15 0,-1-2-11 0,-1 4-30 16,2-5-22-16,-1 3-21 0,0 1 45 0,0-3-20 15,0 3-39-15,0 0 12 0,0 1-29 0,-3-2-24 16,-1 3 11-16,2-1-16 0,-3 2-3 16,1 2-6-16,-1 0-15 0,1-2 2 15,-10 7 3-15,5 2-18 0,-1-3-9 0,3 2-5 16,2-4-4-16,0 3-13 0,2 1 4 0,1-1-18 15,2 0 5-15,0-1 0 0,0-7 2 0,0 13-17 16,13 14 10-16,-4-16-10 0,-2-1-8 16,2 2-23-16,-2-7-3 0,0 2 9 0,1-3 8 15,0 0-29-15,-3-2 33 0,1-1-19 16,-1-1 7-16,-5 0-3 0,0 0-3 0,9 0-22 16,-2 0 22-16,12-12-4 0,-10 5 6 0,-4 1 11 15,1 1-19-15,-2-2 5 0,0 3-6 0,0-2-6 16,-4-1 11-16,1 2-5 0,-1-1 2 15,0 0 18-15,1 1 2 0,-1 5-34 16,0 0 2-16,0-10-1 0,-16-11 11 0,7 10-5 16,-2 1 16-16,-1 0 2 0,3 5 1 0,2 1 2 15,0 1-27-15,0 1-6 0,2-2-41 16,1 3-16-16,2-2-24 0,-3 3-6 0,1-1-18 16,1 1-35-16,3 0 16 0,0 0-112 15,0 0-25-15,0 0-64 0,0 0 1 0,0 0 0 16,-7 4 33-16,7-3-4 0,4 1 54 0,-2 0 28 15</inkml:trace>
  <inkml:trace contextRef="#ctx0" brushRef="#br0" timeOffset="-137628.04">6458 10110 702 0,'3'-3'329'0,"1"2"-10"16,0 0 2-16,-4-1-52 0,2 1 3 16,1 0-36-16,-2 0-28 0,-1-3 15 0,-1 3-10 15,1 1-46-15,-3-1 3 0,1 1-4 0,-1 0-10 16,0 1-8-16,0 2-19 0,-1 0-31 16,-1-1 13-16,1 1-10 0,1 3-14 0,0-2-11 15,-1 1-9-15,1 1-9 0,2-1-7 0,0 3 3 16,-1-1-12-16,2 1-14 0,0-8 20 15,0 14-9-15,0-2 1 0,12 12-15 0,-8-16-2 16,4 3-16-16,-1-1 7 0,1-3-13 16,-1-1-20-16,-1-4 18 0,2 1-18 0,-3-2 15 0,2-1-1 15,-7 0 5-15,0 0-3 0,8 0-4 16,2 0-2-16,-4 0-11 0,15-13 6 0,-11 4 12 16,-1 1-11-16,-4-1 7 0,0 1 20 15,-1 3-14-15,-2-2-13 0,1 0 8 0,-2 0 12 16,1 0 6-16,-2 0-3 0,0 0 6 0,0 7 16 15,0 0-18-15,0-10 10 0,0-2-6 16,-20-13 5-16,13 11-10 0,-2 3 11 0,0 3-5 16,1 3-6-16,0 0-6 0,2 2-35 15,0 0 3-15,-2 0 3 0,3 1-112 0,-11-1-67 16,6-3 18-16,1 5-325 0,3 0 6 0,-1 1 27 16,4 0 77-16,-2 0 35 0,5 0 1 15,0 0 50-15,0 0 14 0,0 0 6 0,-5 9 14 16,5-6 9-16</inkml:trace>
  <inkml:trace contextRef="#ctx0" brushRef="#br0" timeOffset="-136998.0799">6871 9909 563 0,'0'-6'325'0,"0"4"3"16,0 0-63-16,0-1-13 0,0 0-37 15,0 1-5-15,0 1 6 0,0-3-35 0,0 3 4 16,-2-2-20-16,2 3-19 0,-1 0-15 0,-2 2-14 16,-1-1-13-16,1 2 60 0,0 0-30 15,-4 1 9-15,-2 7-6 0,-2 2-20 0,-1 0 5 16,-3 1-8-16,6 4-10 0,-2 1-8 0,0 0-13 15,0 5-13-15,5-2 6 0,-2-3-23 0,-1 6 9 16,6-1-17-16,2 1 8 0,1-15-14 16,0 6-5-16,12 24 8 0,-3-17-27 0,2-2-16 15,2-1-33-15,3-2 3 0,0-1-46 16,2 1 11-16,-3-8-62 0,1-3-41 0,-1-3-23 16,1 1-68-16,-2-5 24 0,-5 0-252 0,4 0 16 15,3 0 26-15,0 0 31 0,13-19 26 0,-14 12 61 16,-3-2 58-16,-4 0-21 0,1-2-9 15</inkml:trace>
  <inkml:trace contextRef="#ctx0" brushRef="#br0" timeOffset="-136560.1">7186 10016 764 0,'0'-4'296'0,"0"1"-53"0,-1-1-7 0,-2 1 26 16,1 2-29-16,-2-1-35 0,1 1-7 16,-3-1 12-16,2 2-32 0,-5 2-27 0,4-1-14 15,-9 3 20-15,-4 3-6 0,6 2-17 0,0-1-13 16,0 2 15-16,3-5-31 0,2 2-6 0,3 2-10 16,1-2-8-16,3 0-12 0,0-7-15 15,0 5-8-15,11 19-4 0,-2-12-3 0,3-1-10 16,5 2 8-16,-3-2-12 0,1-4 24 0,0 4-6 15,1-1-2-15,-1-2-15 0,-1 1-15 16,-1 0 1-16,-1 0 1 0,-2-4 0 0,-4 2-18 16,0-1 1-16,-2-1 2 0,0 1-4 15,0-2 2-15,-3 1 0 0,2-1 2 0,-3 2 1 16,0-6-6-16,0 0-3 0,0 11-1 16,-21 17 2-16,12-17 2 0,-2-2 19 0,1-1 0 15,-2-1 0-15,-2-1-4 0,0-1-1 16,1-4-21-16,2-1-6 0,2 0-29 0,9 0-49 15,-14 0-54-15,-17-14-57 0,19 7 18 0,3 0-244 16,1 2 11-16,2-1 54 0,3-1 2 0,0 5 34 16,0-6 24-16,3 8 22 0,0 0 11 15,0-8 18-15</inkml:trace>
  <inkml:trace contextRef="#ctx0" brushRef="#br0" timeOffset="-136157.15">7399 9984 348 0,'3'-3'384'0,"1"0"-49"16,-1 0-22-16,0 2-38 0,1-1-12 0,0 0-32 15,0-1-36-15,0 3 3 0,1 0-24 0,2 0-20 16,0 1-16-16,-1-1 7 0,17 13-33 16,-13-6-11-16,4 3 29 0,-1 4-22 0,-3-3-12 15,1 3 8-15,-2 1-19 0,-3 3-2 16,-1 1 16-16,3 4 6 0,-6-1 4 0,-1 4 0 16,1 1-17-16,-2-13 18 0,0 7-12 0,0 1-5 15,-14 28 3-15,4-22-22 0,2-3-8 16,-5-1-17-16,-1-1 1 0,-2-2 0 0,0 1-32 15,0-4-21-15,-3 0-36 0,2-1 5 16,-1 2-74-16,-3-6-55 0,-3-1-79 0,-1 1 23 16,0-4-293-16,-3 1 26 0,1-3 27 0,-2-1 53 15,-1-1 36-15,1-3 14 0,1 2 56 0,0-3 31 16,13-1-12-16,-7 0 13 0</inkml:trace>
  <inkml:trace contextRef="#ctx0" brushRef="#br0" timeOffset="-135346.18">6641 8579 631 0,'4'-5'288'0,"0"1"-25"16,1 3-32-16,-4 0 1 0,3-2-12 0,-1 1-51 15,-1 1-1-15,1 1-22 0,1-1 4 0,-3 1-17 16,1 0 18-16,-2 1-3 0,2 0-1 0,-4 1-17 16,1 1 41-16,0-2 20 0,-4 2-14 0,-8 5-13 15,-1 3-2-15,-3-2-1 0,-3 3-12 16,-2 1-11-16,-2-4 1 0,-3 7-8 15,-2-2-11-15,-3 4 0 0,-4-2-9 16,-4 4-9-16,-3 2-3 0,-1 0-20 0,-4 4 3 0,2-2-4 16,-4 4 16-16,2 0-29 0,-1-1 7 0,0 3 17 15,2-4 5-15,-2 2-36 0,6 1 6 16,-2-5-9-16,5 0 6 0,1-2 2 16,1 0 4-16,4-1-18 0,2-6 15 0,4 3-2 15,1-1-6-15,0-1-4 0,6-3 21 0,-2 1-22 16,5-2-4-16,0 0-12 0,4-3-4 0,2-3 24 15,1 2-24-15,3-2-4 0,0-2-3 16,5-1-9-16,0 0-2 0,-1-1-15 0,2-1 0 16,0-1 27-16,0 4-11 0,0-3 15 15,1 0-3-15,0 1-39 0,0-1-8 0,1 0-27 16,-2-1-9-16,2 2-28 0,0-1-34 0,0 1-51 16,0-2 15-16,0 0-193 0,0 0 30 0,0 0-348 15,0 0 67-15,0 0 55 0,0 0 16 16,-1 5 37-16,-3-5 38 0,-3 0 28 0,-14 2 108 15,6-2 20-15,-9 0 24 0,-7 0 21 16,-1 0 12-16</inkml:trace>
  <inkml:trace contextRef="#ctx0" brushRef="#br0" timeOffset="-134360.25">1848 9688 654 0,'0'-1'240'0,"-2"-1"1"16,2 1-22-16,-2-2-15 0,1 2 14 16,0 1-31-16,-1-2-35 0,0 2 5 15,-1 0 16-15,2-1-38 0,-4 1 3 0,3 0-3 16,-4 1 12-16,3 1-7 0,-3-1-13 0,-10 6-8 16,0-1-13-16,-4 3-4 0,3 3 17 0,-2-2 9 15,-4 4-14-15,3-1-3 0,-7-3-7 16,1 5-6-16,-1-3-8 0,-3 7 15 0,0 0-22 15,-3 0 9-15,1-1 3 0,-28 14-6 16,3-1 2-16,3-3-22 0,5-5 9 0,-2 1-23 16,2-3 7-16,-2 3-20 0,0 1 16 0,5-5 0 15,-1 0-5-15,-2 0 0 0,3 3-9 16,4-4-6-16,1 0-1 0,3 0-6 0,1-4 11 16,4-1 5-16,-1 0-14 0,6 0-12 15,3-3 11-15,3-3 4 0,5-2-13 0,3 2-1 16,4-4 5-16,2 1-5 0,2-1-5 0,1-3-1 15,0 0 3-15,1 0-5 0,3-1-5 0,-2 2-5 16,3-2-21-16,3-2 16 0,-5 2-26 16,1-1-21-16,0 0-30 0,1 1 0 0,1-1-11 15,-1 2 7-15,1 1-66 0,3 2-41 0,-4-4-1 16,3-5-40-16,2 4-32 0,0 1-8 16,1-5 24-16,2 0-240 0,4 1 30 0,0 1 33 15,1-8 42-15,6 0 17 0,-3-3 46 16,0 0-45-16,3-2 83 0,-2 3-1 0</inkml:trace>
  <inkml:trace contextRef="#ctx0" brushRef="#br0" timeOffset="-133582.28">2128 8583 666 0,'3'-2'257'0,"-1"1"-39"0,0 1 7 16,0-1-26-16,0 1-20 0,-2 0 0 15,0 1-13-15,0 0-10 0,0-1 21 0,0 3-22 16,0 0 8-16,-2-1-5 0,0 0-24 0,-2 3-14 16,0-3-14-16,-5 9-10 0,-6 3 71 0,-1 1-12 15,-3 0-10-15,0 0-21 0,-4 3 19 16,-3 0 10-16,-4 5-20 0,-2 5 5 16,-2 1-14-16,-1 0 3 0,1 4-4 0,-3-2-10 15,2 3-12-15,0-5-1 0,0 0-13 0,0 3 15 16,4-1-18-16,3-4-8 0,0 1-4 0,1-1-10 15,0-3 19-15,2 0-18 0,0 1-11 16,0-2 1-16,2-1 5 0,1-1-26 0,1-2-1 16,1 1 22-16,-2-4-30 0,6 2-5 0,-4 2 12 15,6-5-10-15,-9 8-8 0,7-10 0 16,3-3-2-16,5-4 18 0,-2 0-13 0,2 0-17 16,3-1-1-16,0-3-40 0,5 1-7 0,-2-3-34 15,0 1-11-15,2-1 10 0,0 0-137 16,0 0-54-16,12 3 25 0,-10-1-340 0,1-1 58 15,-2 0 43-15,1-1 36 0,-1 0 35 16,1-1 25-16,-2 1 62 0,4 1-50 0,0 0 110 16,0-1 22-16,1 0 14 0,1-2 10 0</inkml:trace>
  <inkml:trace contextRef="#ctx0" brushRef="#br0" timeOffset="-132375.3499">4027 9744 625 0,'0'-15'280'16,"0"15"-47"-16,0 0-7 0,0 0-16 0,13 0-5 15,-13 0-28-15,0 0 11 0,0 0-21 0,0 0 20 16,0 0-22-16,0 0-19 0,0 0-15 0,0 0 50 15,0 0 7-15,7 7-9 0,-17 8-20 16,-3-3 8-16,-1 2 2 0,-1 2 4 0,-2 0-6 16,-3 3-6-16,0-2-12 0,0 1 2 0,-3 0 2 15,3 0-1-15,-6 2-23 0,3-1 17 16,-5 2-36-16,2-2 3 0,-3 2 1 0,1 3-20 16,-3 0-3-16,3-1 26 0,-2 2 0 0,-4 0-28 15,2 3-2-15,-4 2-23 0,2 4 1 16,-2-8-8-16,0 3-5 0,2-2-5 0,2-1-4 15,0-2-6-15,2 1-4 0,7-4-2 0,0-2 26 16,3-1-5-16,-2-1-6 0,3-5-6 0,4 4 17 16,-1-3 8-16,5-6-16 0,3 2-29 15,-1-4 16-15,3-1 6 0,2 2-11 0,-1-2 4 16,3-1-5-16,-1 0-22 0,0-3 19 16,2 2-7-16,-1 0 6 0,0 0-3 0,2-1-5 15,0-1-2-15,0 0 11 0,0 0-15 0,0 0 4 16,0 0-6-16,0 0-6 0,0 0-4 0,0 0 5 15,0 0-14-15,0 0 2 0,-8 0-20 16,8 0 3-16,0 0-44 0,0 0-23 0,0 0-33 16,0 0-19-16,0 0-85 0,0 0 22 15,0 0-159-15,0 0 33 0,-7 0-343 0,7 0 87 16,0 0 75-16,-9 0-17 0,0 0 96 0,-5 0 21 16,-9 0 66-16,-5 0 26 0,-4 8 24 15,-2-8-39-15,-1 0 26 0,-4 0 14 0,-2 0 10 16</inkml:trace>
  <inkml:trace contextRef="#ctx0" brushRef="#br0" timeOffset="-130740.45">1017 12149 687 0,'0'0'253'0,"0"0"-17"0,0 0-40 0,0 0 9 15,0 0-21-15,0 0-15 0,0 0-13 0,0 0 6 16,0 0-27-16,0 0 9 0,0 0-8 16,18-12 11-16,-9 13 0 0,1 3-38 0,-10-4-10 15,13 0 3-15,0 0-10 0,1 0-11 0,0 0-7 16,-1 0-8-16,1 0-8 0,1 0-5 0,23 6 19 16,-20-5-6-16,3 0 8 0,0 2-8 15,-5 0-31-15,2 1-15 0,-2 1 17 0,0 1-4 16,-3-3-2-16,2 4-1 0,-7-4-3 15,-1 2-2-15,-2-2-3 0,1 3 29 0,-3-3-21 16,-3-1 8-16,1 4-18 0,-1-6 10 0,0 0-2 16,-12 26 7-16,3-13-12 0,0-5 1 15,-3 7-6-15,0-2-2 0,5-4-2 16,-6 2-1-16,2-3 6 0,1-2-10 0,2-1-7 16,0-1 4-16,4 0 16 0,-2-4-17 15,1 6-11-15,1-3 20 0,2-2-14 0,-11 4 17 16,8-2-13-16,2 1-18 0,-1-2 13 0,2 0-11 15,1-1 26-15,-1 0-3 0,2-1-30 0,0 0-1 16,0 0 23-16,0 0-14 0,14 12 21 16,-9-8 0-16,1-3-1 0,9 7 4 0,-4-4-21 15,4 3 2-15,0 2 7 0,-1-3 9 16,0 1-20-16,-1 3 2 0,1-4 0 0,-3 5 1 16,1 0 20-16,-3 2 1 0,-3-4-18 0,-3 1 1 15,-1 0-1-15,-2-1 11 0,0-9-8 16,0 16 13-16,0-3-19 0,-15 17 3 0,3-16-2 15,0-2 11-15,-1 1 4 0,-1-1-2 0,-3-2 9 16,3-2-11-16,-9 2-25 0,2-2 25 16,-1-2-14-16,2-3 26 0,4-2-21 0,-1 0 1 15,11-1-51-15,-5 0-21 0,-3 0-1 0,4 0-25 16,-15-12-29-16,14 9-4 0,0-1-52 16,3-3-6-16,4 0 17 0,3 0-158 0,0 2-85 15,3-1 6-15,-2 6 46 0,12-7 30 0,-2-2-27 16,3 1 91-16,0 4 12 0,-1 1 12 0</inkml:trace>
  <inkml:trace contextRef="#ctx0" brushRef="#br0" timeOffset="-130228.48">1716 12400 665 0,'4'-3'278'0,"-2"-2"-15"16,0 2-35-16,-1 0-6 0,1-2 6 16,0 0-58-16,-2 0 35 0,0 2-5 0,2-1-43 15,-2-1-26-15,0 3-1 0,-2-3-8 0,2 2-11 16,0 3 21-16,0 0-41 0,0 0 9 16,0 0-21-16,-10-12 15 0,7 10-10 0,0 2 5 15,-4 2-10-15,4-2-30 0,-3 3-1 0,1 1-5 16,0-2 33-16,-6 9-32 0,-3-5 11 15,3 7-7-15,2-1-17 0,6 4 25 0,-3-1-7 16,5-1-38-16,1-1-2 0,0-13 8 16,0 12 1-16,0 3 2 0,14 16-1 0,-4-19 10 15,-1 2-25-15,2-3-4 0,3 0 4 0,-1-1 0 16,0-3 21-16,0-4 2 0,-1-1-21 16,-3 0 18-16,-9-2-29 0,7 0 12 0,1 0-15 15,-3 0 14-15,-5 0 3 0,19-11-12 0,-15 7 7 16,0 1 2-16,-1-3-3 0,0 2 3 15,-1-1-3-15,-2 0-14 0,0 0 0 0,-4-2 0 16,4 7 2-16,0-11-4 0,-13-12 0 0,7 11 18 16,2 2-5-16,-4-4-1 0,3 4 1 0,0 2 6 15,1 1 0-15,2-1-1 0,-2 4-1 0,1-2 1 16,1 3-4-16,0-2 10 0,0 2-17 16,2 0 1-16,-3 1-25 0,3-1-53 0,-1-2-42 15,-1 4-20-15,2 1-36 0,0-1-17 0,0 1 17 16,0 0-228-16,0 2-38 0,0-2 68 15,2 2 30-15,-1 1 3 0,2-2 26 0,1 1 29 16,-1 0 2-16,3-1 41 0</inkml:trace>
  <inkml:trace contextRef="#ctx0" brushRef="#br0" timeOffset="-129739.52">2188 12459 638 0,'-1'-3'332'0,"0"0"-32"15,-1 1-36-15,0-1-5 0,1 0-18 0,-2 0-48 16,0 2-12-16,0 0 22 0,-2-2-47 16,-1 1-9-16,0 1-35 0,0 0-10 0,0 2 3 15,0 0-6-15,6-1 6 0,-11 0-10 0,-14 15 21 16,15-9-24-16,-3 6-11 0,6-3-13 15,0 5 4-15,3-3-9 0,1 1-2 0,3-2-1 16,0 1-13-16,0-2-8 0,0 6-4 0,11 14 16 16,-6-10-4-16,5-6-5 0,-1 3-7 15,2-2-18-15,-1-1 7 0,1-3-11 0,2-3-2 16,-3 0-9-16,-1-4 9 0,-2-1-8 16,-1-2 6-16,2 0-6 0,-8 0 11 0,0 0-2 15,7 0-24-15,0 0 0 0,15-19 15 0,-17 9-1 16,1 2-19-16,-3 1 2 0,-1-3 16 15,0 4-1-15,-2-3 22 0,0 2-18 0,0 7-1 16,0-11 0-16,-11-17-2 0,6 14 0 16,-1 2-1-16,-3-1 15 0,4 3-12 0,-2 4 14 15,0-1 1-15,0 2-22 0,-7 0 3 0,3 2-91 16,-3-2-47-16,1 0-82 0,2 4 21 16,3 1-262-16,-1 0 16 0,9 0 24 0,0 0-2 15,-7 0 95-15,7 0 0 0,0 0 31 0,-12 11 13 16,13-7 25-16,1-1-4 0</inkml:trace>
  <inkml:trace contextRef="#ctx0" brushRef="#br0" timeOffset="-129157.54">2765 12420 541 0,'0'-3'333'0,"0"-1"-66"0,1 1-1 0,0 1-49 16,-1-1-7-16,-2 2 15 0,1 1-43 16,-2 1-3-16,2 2 5 0,-4-1-24 0,-3 10-17 15,2-3 21-15,-5 5-19 0,0-1-13 0,1 3 8 16,-1 2-14-16,-1-1-4 0,-1-2-7 0,-1 4-7 15,0 0-21-15,0-2-7 0,1-2-11 0,1 1-19 16,0-1-11-16,0-2-3 0,4 1-2 16,-4-3-72-16,3 0-39 0,2-4-29 15,0-1-66-15,3-2 14 0,-3-1-211 0,4-3-85 16,-1 2 40-16,0-2-4 0,-1 0 66 0,5 0 28 16,0 0 27-16,0 0 32 0,0 0-20 15</inkml:trace>
  <inkml:trace contextRef="#ctx0" brushRef="#br0" timeOffset="-128870.56">2464 12514 793 0,'2'-10'276'0,"0"0"-12"15,0 2 4-15,-2 1-37 0,2 2-29 0,1 0 9 0,-1 2 11 16,1-1-48-16,0 1 2 0,1 2-34 16,2-2 13-16,-1 4-16 0,-1 1 13 15,2-1 4-15,9 9-18 0,-2 0-35 0,4 2 14 16,-3 1 1-16,0-1-17 0,1 2-10 0,2 0-21 15,-1 3 23-15,1-2-23 0,0 3-24 0,-1 0 2 16,1-3 13-16,-2 2-13 0,2-1-30 16,-1 0 10-16,1-2-28 0,-2-1 17 0,1-1-22 15,-2-1 1-15,-3-1-42 0,3-2 19 0,-6-1-26 16,0-3-32-16,-2-1-66 0,0 0-17 16,-2-3-85-16,-4 0 24 0,0 0-216 0,0 0 14 15,0 0 21-15,7 0 34 0,-7 0 6 0,14-14 54 16,-12 10 21-16,5-9-42 0,0-1 55 15</inkml:trace>
  <inkml:trace contextRef="#ctx0" brushRef="#br0" timeOffset="-128544.58">3031 12241 290 0,'0'-3'376'0,"2"-1"-65"15,-2 0-31-15,0 3-4 0,0 1-25 0,3-2 7 16,-3 4-30-16,0 0 16 0,2 2 4 0,0 1 7 16,2 11 1-16,-3-2-23 0,3 4-28 15,-2 0-25-15,1 3 3 0,1 0-33 0,0-1-7 16,-1-1-12-16,2 2-6 0,-1-1-30 0,-1 2-3 16,1-2-20-16,0 1-2 0,-1-2-24 15,0-1-8-15,0-3-29 0,-3-2 14 0,3 4-27 16,-2-3-31-16,1-4-17 0,-1 1 5 15,0-4-64-15,-1-7-37 0,0 0-23 0,0 8-35 16,0-8-9-16,0 7 21 0,0-7-115 16,12 9-101-16,-11-9-19 0,2 0 38 0,2-2 16 0,0 1-1 15,8-8 21-15,-2 0 63 0,5-1 12 16,-1 0 6-16</inkml:trace>
  <inkml:trace contextRef="#ctx0" brushRef="#br0" timeOffset="-128149.61">3362 12410 533 0,'4'-6'312'16,"0"-1"-17"-16,-1 2 14 0,-1 0-24 0,0 0-25 16,-1 0-11-16,-1 3-30 0,2-2 11 15,-2 2-24-15,0-1 8 0,-2 0-11 0,0 2-14 16,-1-2-14-16,-2 4-15 0,2-2 18 0,-4 4-14 16,5-2-23-16,-5 2-12 0,-7 7 15 0,3 0-15 15,-3 1-22-15,3 1 17 0,1 5-32 16,0-2 5-16,4 0 4 0,0 2-34 0,4-3 8 15,2 0-5-15,0-14 7 0,0 9-11 0,0 5-3 16,14 14-13-16,-1-14-5 0,-3-3-7 16,5-1-5-16,-1 0-11 0,-1-6 7 15,-3 0-12-15,-1-2 18 0,1-1-27 0,-10-1 13 16,8 0-12-16,-2 0-6 0,5 0 14 16,12-14-6-16,-16 7-2 0,0-1-1 0,-5 1-5 15,0 1-4-15,-1-1-5 0,-1 2 14 0,0 5-9 16,0-11-3-16,-15-9-7 0,7 7 11 0,-2 1-8 15,0 1-4-15,0 0 12 0,-1 3-8 16,0 1-33-16,-1-3 2 0,3 4-25 0,-2-2-55 16,3 1 12-16,-1 3-70 0,3 1-69 15,2-3-36-15,0 2 25 0,1 0-223 0,2 0-22 16,0-3 45-16,1 7 48 0,0 0 7 16,0-7 29-16,0 0 25 0,0-6 53 0,0 0 26 15,11-21-10-15,-3 16 18 0</inkml:trace>
  <inkml:trace contextRef="#ctx0" brushRef="#br0" timeOffset="-127562.64">3336 11791 945 0,'-7'-16'321'0,"2"5"-5"0,1 3-12 0,0 1-41 16,0 0-25-16,2-1-27 0,-1 3 16 16,2-2-30-16,-1 3 17 0,0-1-56 0,2 2 3 15,0 3-17-15,0 0 4 0,0 0-26 16,0 0-8-16,0-8 1 0,13-1-11 0,-10 8-14 16,3 0-4-16,-3-1 3 0,3 4-1 0,0-1-20 15,-1 0-5-15,1-1 9 0,0 3-18 0,8 4 3 16,-3 1 8-16,3-1-16 0,-4-3 2 15,-2 3-5-15,-2 0-5 0,0 1 4 16,-3-3 13-16,0 2-12 0,2-1-19 0,-4-1 13 16,2 1 16-16,-3-3-8 0,0-3-1 0,0 0-8 15,0 10 7-15,0-1-12 0,-10 14-5 16,2-10-1-16,2-4 1 0,-2 0-11 0,-2 0-8 16,3-1-1-16,1-4 13 0,2 1 2 0,1-2-3 15,-2-1-10-15,3 0 2 0,-1 1-16 0,3-2-12 16,-1 3 0-16,1-2-2 0,0-2 7 15,0 0-2-15,0 0 9 0,0 0-21 0,11 17 8 16,-7-13 0-16,0-1-6 0,0 2 0 0,10 8 2 16,-5-5 2-16,0 0 2 0,-5-1-12 15,1-2 14-15,0 0-15 0,0 0 0 0,-1 0 14 16,0-1-20-16,-2 3 25 0,1-3 7 16,-3 0-10-16,3 3 1 0,-3-7-9 0,0 0 9 0,0 0 4 15,0 9 6-15,-21 11-1 0,10-10-14 16,-1-2-6-16,1-3-23 0,0-1 6 0,-4 2-93 15,1-5-57-15,4 0-46 0,2 2 21 16,8-3-257-16,-8 0-7 0,2 0 14 0,0 0 27 16,6 0 55-16,-8 0 29 0,8 0 24 15,-9 0 50-15,3-7 4 0,6 7-9 0,0 2-20 16</inkml:trace>
  <inkml:trace contextRef="#ctx0" brushRef="#br0" timeOffset="-126579.7">3600 12417 602 0,'-2'-5'295'0,"1"-1"-17"15,-1-11-35-15,-1 8-2 0,3 0-22 0,0 2-5 16,0 7 24-16,0 0-39 0,-3-15 5 15,3 11-22-15,0 1 52 0,0 1-13 0,-2 0-19 16,2-1-8-16,0 2-13 0,0-2-30 0,0 2-14 16,0 1-15-16,0-3-22 0,0 3 13 15,0 0-18-15,5 0-3 0,-4 2 4 16,2 0 6-16,-2 0-15 0,2 3-14 0,-2-2 6 16,7 13 0-16,-3-7-10 0,1 1 3 0,-2-4-21 15,0 3 7-15,1 8-7 0,0-6-6 0,-1 0 1 16,-1-3 0-16,-1 0-10 0,3-1 2 15,-4 1-23-15,1-3 10 0,-1 2 7 0,3-1-7 16,-3-1-4-16,-1-2-11 0,3 2-2 16,-2 0 8-16,0-3-1 0,-1 3-12 0,2-3-1 15,-1 1 14-15,0-2 1 0,-1 3-3 0,3-3 7 16,-3-1-4-16,0 0 1 0,0 0 9 16,6 0-17-16,16-18 15 0,-11 8-17 0,2-4-2 15,0-1 13-15,2-3-16 0,-2 1 2 16,2-4-8-16,2 7 7 0,-4 2-3 0,-3-1 13 15,-1 1 4-15,0-2-2 0,-3 7 15 0,-2 1-31 16,1 2 5-16,-1 1 6 0,-1 2-15 16,-2-2-5-16,3 2 16 0,-2 1 8 0,1 0-6 15,-3 0 4-15,0 0-19 0,0 0 11 0,9 12 7 16,-8-6-18-16,2-2 22 0,-2 2-19 0,0 0 2 16,0 1 7-16,2-1-6 0,-2 1 7 15,1 0-11-15,-1 0-7 0,0 0 32 0,-1 0-25 16,0-1 6-16,2-1-5 0,0 2-5 15,-1-2 4-15,-1 1 22 0,1-1-12 0,1 0 0 16,-1-3 13-16,-1 3-15 0,1-3-4 0,2 1-3 16,-1-2-1-16,2-1 1 0,-4 0 11 15,0 0-16-15,8 0 25 0,3 0-11 0,15-15-11 16,-12 7 13-16,-2 0-18 0,0-1 1 0,2 1 10 16,-1-1 0-16,0 1 1 0,-4 3-13 0,1 0 26 15,-2 2-9-15,-2-1-9 0,-2 2-6 16,0-1-3-16,1 2 4 0,-1 1 9 0,0 0-17 15,-4 0 2-15,0 0 3 0,0 0 9 0,6 0 2 16,4 13-7-16,-5-7 17 0,-5-2-4 16,3 2-14-16,-1 1 9 0,6 8-13 0,-4-2 13 15,-1-2-9-15,-2-3 5 0,0 2-21 0,2-2 22 16,-2 1-15-16,-1-3-17 0,1 3-13 16,1-4-20-16,-2 4-15 0,0-2-52 0,0-7 11 15,0 0-94-15,0 10-76 0,0-2 27 0,-13 13-290 16,6-10 2-16,1 1 100 0,0-1 33 15,-1 2 33-15,-3-4-11 0,1 6 26 0,-6-2 25 16,-1 3 52-16,1-3 0 0,-4 3 56 0</inkml:trace>
  <inkml:trace contextRef="#ctx0" brushRef="#br0" timeOffset="-125760.75">3693 13051 730 0,'4'-1'296'0,"-3"1"-7"0,2-2 13 16,-1 4-49-16,0-4 12 0,-1 2-32 0,-1 2-18 16,0-4-36-16,-1 2-3 0,-2 0-20 0,0 0 42 15,0-1-26-15,-1 1-10 0,-1 1-26 0,-3-1 23 16,2 0-30-16,-2 0 14 0,-1 0-10 16,0 0 0-16,-5 0-10 0,-5 0-16 0,2 0 10 15,-2 0-3-15,1 0 3 0,-2 0-15 0,-2 0-18 16,1 0 17-16,0 0 0 0,-2 0-8 15,0 0-8-15,-2 0-23 0,-2 0 10 0,1 0-15 16,-5-7 8-16,3 7-25 0,-32-11 13 0,29 9-15 16,3-2 11-16,-4 3 7 0,18 1-11 15,-8 0-24-15,-3 0-3 0,-3 0-1 0,-30-11 11 16,29 9-11-16,-1 0 5 0,0-1-12 0,-1 1 3 16,0 0 2-16,-1 0 4 0,2-3-7 15,-4 4-2-15,19 1 8 0,-9 0-1 0,-7 0 1 16,0 0-14-16,-2 0 30 0,0 0-27 15,-1 0-4-15,1 0-8 0,0-9 2 0,1 9 9 16,0 0 2-16,-26-12 13 0,30 11-27 0,13 1 17 16,-5 0-4-16,-5 0-13 0,-2 0 15 0,1 0 15 15,0 0-16-15,-3 0-8 0,1 0-3 16,-2 0 25-16,1 0-31 0,-1 0 6 0,2 0 10 16,-3 0-9-16,2 0 4 0,0 0 13 0,-3 0-6 15,0 0 8-15,1 0-12 0,0 0-14 16,-2 0 15-16,6 0-21 0,0 0 11 0,-1 0 18 15,2 0-7-15,-1 0-19 0,-1 0 5 0,2 0 0 16,2 0 20-16,-1 0-23 0,1 0 16 16,0 0-2-16,1 0-6 0,-2 0-2 0,1 0-6 15,-1 0 33-15,-6 0-27 0,-2 0-4 16,-1 0 26-16,2 0-33 0,1 0 9 0,-1 0 1 16,1 0 4-16,0 0 17 0,3 0-2 0,0 6-11 15,1-6-1-15,0 0 15 0,2 0-17 16,-5 0 4-16,3 0-8 0,-3 0-7 0,0 0 11 15,2 0 0-15,0 0-14 0,-1 0-12 0,-1 0 4 16,-2 0-5-16,2 0-14 0,-1 0-4 0,0 9-12 16,1-9-8-16,0 0-34 0,1 0-28 15,2 0 12-15,0 0-113 0,4 0-39 0,-19-5-51 16,23 3 28-16,12 2-258 0,0 0 32 16,-1 0 56-16,8 0 44 0,-8 5 12 0,17-2 58 15,3-6 11-15,8 5-14 0,7-2 60 0,4 8 14 16,3-7 48-16</inkml:trace>
  <inkml:trace contextRef="#ctx0" brushRef="#br0" timeOffset="-124805.8">1215 13642 762 0,'-6'-4'286'0,"-2"4"-27"0,3-6 21 0,3 3-49 16,-4-1 35-16,6 3-38 0,-3 1-11 0,2 0-22 16,-3-1-21-16,6 1-20 0,-3 0-16 15,1-4 9-15,0 4 22 0,1-1-65 16,2 1 26-16,0-1-4 0,1-2-31 0,1 5-26 15,2-2 35-15,-1 0-17 0,3 0-12 0,-1 2-4 16,-8-2-10-16,13 0-22 0,19 10 16 16,-15-8 1-16,-5 2-6 0,-1-2-9 0,-2 3 16 15,4 1-10-15,0-1-12 0,-5-3 12 16,-1 1-37-16,-1 0 31 0,0-2-10 0,-2 2-8 16,0 0 15-16,-1-1-9 0,0-1-10 15,-2 3 18-15,1-3 9 0,0 4 0 0,-2-2-10 0,0-3-2 16,0 0 14-16,0 0-29 0,0 7 16 15,0-7-14-15,-11 16 6 0,8-12-9 0,-1-2-3 16,0 3 1-16,-1-2 9 0,1-1 0 0,-1 0-8 16,1-1-6-16,3 1 1 0,-3 0-9 15,0 0 8-15,3-1-3 0,-1-1-4 0,-1 2 4 16,1-1-23-16,0 0 5 0,0-1-10 16,0 2-1-16,2 2-11 0,0-1 15 0,0-3 5 15,0 0-5-15,0 0-25 0,0 0 12 0,0 7 2 16,11 5 12-16,-6-8-7 0,0 1-1 15,4 7-17-15,-1-5 39 0,4 3-7 0,-1 2 6 16,2-4-9-16,-4 1-25 0,1-4 23 0,-3 1 13 16,-2 1-1-16,-1-3 2 0,-3 3 12 0,3-3-11 15,-4-4-2-15,0 0-4 0,0 9 7 0,0-2-6 16,0-7 7-16,-18 23 8 0,8-7-6 16,-3-9-7-16,-2 2-23 0,1 0 31 0,-3-5-11 15,1 3 3-15,-4-5-12 0,4 3-23 0,-9-3-21 16,5 1 7-16,11-3-60 0,-4 0-52 15,-2 0-17-15,-2 0-27 0,-12-14-34 0,21 7 21 16,2-2-228-16,2 1 19 0,3 0 23 0,7 3 32 16,-6 5-12-16,9-16 47 0,-1 12 30 15,1-4 31-15,2 0 39 0</inkml:trace>
  <inkml:trace contextRef="#ctx0" brushRef="#br0" timeOffset="-124295.84">1919 13536 698 0,'16'-8'342'16,"-4"-2"-19"-16,0 5-43 0,-4-1-34 0,-3 2 53 16,0 0-3-16,-1 1-32 0,-1 2-8 0,0-2-15 15,0 1-11-15,-2 1-34 0,-2 0-15 0,0-1-23 16,-1 2-6-16,-1 2-15 0,-2 0-16 15,-10 7-21-15,2 0 17 0,0 2-8 16,-1 2-7-16,0 4-1 0,1-1-8 0,0 5-10 16,-2-1 0-16,1 2 0 0,1 2-12 0,1-1-12 15,2 0 16-15,1 1-19 0,3 0 13 16,2-2-18-16,1 1 1 0,3-14-13 0,0 5 13 16,0 4-28-16,20 16 2 0,-11-20 6 0,4-2 0 15,2 0 8-15,2-6-29 0,0 0 6 16,2 0 5-16,0-4-21 0,-10-2 1 0,4 0-13 15,19-13 3-15,-15 10-12 0,0-3 0 16,-2-3-14-16,-6 4 15 0,-2-1 6 0,0 1-10 0,-3-2 4 16,-2 1-18-16,-1 2-10 0,-1 4 21 15,0 0 18-15,0-14-21 0,-20-11 2 0,8 14 20 16,-5 1-8-16,4 1-4 0,-2 2 5 0,0 1 5 16,-2-1 21-16,4 1-5 0,1 3-3 15,-1-1 7-15,4 0-9 0,9 4 0 0,-6 0-13 16,-2 0 2-16,2 0-16 0,6 0 2 0,-8 0-37 15,1 0-27-15,7 0 9 0,-7 0-88 16,7 0 0-16,0 0-51 0,-14 13-21 0,14-10-36 16,0 2 26-16,1-2-220 0,2-1 12 15,2 0 34-15,0 1 32 0,11 3 25 0,-1-1 39 16,4-1 6-16,-10-4-13 0,6 0 28 0,2 0 22 16</inkml:trace>
  <inkml:trace contextRef="#ctx0" brushRef="#br0" timeOffset="-123766.88">2257 13760 578 0,'2'-2'374'15,"0"1"-25"-15,-2-2-50 0,2 2-37 16,-4 1 65-16,4-1-64 0,-4-1 22 0,1 1-22 16,0-3-7-16,1 2-28 0,-2-1-15 0,2 1-12 15,0-1-2-15,-1 3-9 0,0-3-13 16,0 0 2-16,-2-1-26 0,2 4 4 0,-1-1-35 15,0 1-7-15,0 0-16 0,-1 1-1 0,-1-1-3 16,1 4 2-16,-7 7-19 0,2-5-14 16,1 1-14-16,-1 0 15 0,2 6-26 0,-1-5 1 15,3 3-4-15,3-1-2 0,0-2-10 0,1 0 14 16,0-8-25-16,0 13 15 0,10 11-4 16,-1-15 10-16,3 4-10 0,-1-8-17 0,3 1-11 15,-1-2 1-15,-1 2 0 0,5-2-8 0,-10-4-10 16,4 0 6-16,3 0 0 0,2 0-16 0,19-14 9 15,-19 7-15-15,2 1 15 0,-5 1-2 16,-1-1 16-16,-3 0-17 0,-2 1 10 0,-2 1 4 16,-1-1 2-16,-1-3-1 0,-3 4 1 15,0-1-1-15,0 5-10 0,0 0 13 0,-12-21 3 16,0 11 5-16,1 2-3 0,0 1 13 0,-2-1 5 16,-2 2-4-16,4 1 6 0,1-1-18 15,-5 0 11-15,6 2-5 0,-3 3 9 0,5 1-7 16,2-5-20-16,1 3 3 0,0-1-7 15,1 3-30-15,-2-1-8 0,1 1-29 0,2 0-26 16,2 0 3-16,0 0 9 0,0 0-73 0,0 0-15 16,0 0-7-16,-5 11-27 0,5-9-46 0,2 3 27 15,-1-4-101-15,0 3-95 0,0-3-4 0,3 3 32 16,0-1 31-16,2 0 10 0,7 3 34 16,3-5 26-16,-2 4 22 0,5 0 46 0</inkml:trace>
  <inkml:trace contextRef="#ctx0" brushRef="#br0" timeOffset="-123270.9">2793 13796 871 0,'0'-3'322'0,"-3"1"11"0,1-1-8 15,-3 0-52-15,4-1-33 0,-2 3 1 0,2-3 5 16,-3 2-3-16,1-1-25 0,-1 2-29 0,2 1 9 16,-3-3-5-16,0 3-20 0,1-3-18 15,-1 2-7-15,0 0 4 0,5 1-7 0,0 0-24 16,-16 0 4-16,-11 14-16 0,12-5-11 0,1 2 3 16,1-3-34-16,2 4 6 0,0-1 2 15,3 1-18-15,0 5 0 0,4-5-19 0,0-2 7 16,3 0-4-16,1-5-18 0,0-5 15 0,0 0-9 15,13 26 2-15,-1-16-9 0,0-1-14 0,1-3 7 16,3 1-1-16,-4-2-4 0,2-5-7 16,-6 0-4-16,5 0-2 0,2 0-8 0,0 0-3 15,21-14-3-15,-18 5-4 0,1 3 2 16,-2-4 16-16,-2 1-9 0,-2 0 5 0,1 1 8 16,-5-1-3-16,0 0-11 0,1-2 6 15,-4 1 23-15,-3 2-5 0,1-2 9 0,-4 1-14 0,0 9 10 16,0-7-7-16,0 7 10 0,-13-27 8 15,1 14 0-15,3 0-2 0,-4 1-5 16,-2 4-15-16,4 3 13 0,-6 0-10 0,3-1-4 16,-2-1-32-16,1 2-71 0,3 5 10 15,0 0-184-15,-1 0 26 0,6 0-360 0,-4 0 31 16,1 0 91-16,3 0 57 0,7 0-16 0,-15 12 71 16,10-9 22-16,4-1 41 0,2-1 21 15,1 2 23-15,-1-3 13 0,1 1 13 0</inkml:trace>
  <inkml:trace contextRef="#ctx0" brushRef="#br0" timeOffset="-122479.95">4365 13139 527 0,'0'0'253'15,"0"0"-33"-15,0 0-2 0,0 0-37 0,0 0-3 16,0 0 0-16,0 0-3 0,-24-14-20 0,22 12 5 16,-5 0-20-16,3-3 31 0,-2 4-32 15,1-2 16-15,-1 2 2 0,-1 0-12 16,-7-4-16-16,-1 0 30 0,-2 1-1 0,2-2 0 0,-6 2-9 15,1-2-5-15,-2 3-17 0,-2-2-13 16,-3 2-16-16,-1-1 6 0,-3 0-23 0,1 0 7 16,-5-2-28-16,-1 3 9 0,-5 1-15 15,-3-3-30-15,-4 4-8 0,1-3-11 16,-2 1-25-16,26 3 2 0,-15 0-63 0,-3 0-41 16,0 0 4-16,-2 0-30 0,2 0-36 0,-35 14 16 15,38-13-241-15,5 2-53 0,2 1 25 16,2-1 24-16,9 0 29 0,13-3 24 0,-2 0 25 15,1 0 20-15,8 0 27 0,-8 0 26 16</inkml:trace>
  <inkml:trace contextRef="#ctx0" brushRef="#br0" timeOffset="-121671.99">3417 13798 389 0,'4'-2'325'0,"0"0"-28"0,-1 1-11 15,1-1-33-15,1 2-22 0,-1-2-17 16,0 1 12-16,-1-1-20 0,0 1-22 0,0 1-21 16,0-1 19-16,-2-1 18 0,1 2 7 0,1-1-11 15,-3 1-11-15,4 0 3 0,-3-1-9 16,0 1 5-16,1-2-31 0,-1 2 6 0,-1-2-4 15,-1 1-20-15,3 1-21 0,-4-2 9 0,0 0-38 16,1 2 6-16,-4-1-1 0,0 1-26 16,1-2-4-16,-1 2 1 0,0 0-6 0,0-1 2 15,-3 1-4-15,3 0-14 0,0 0 10 0,5 0-5 16,0 0-25-16,-9 0 7 0,-5 0 1 16,-8 17-15-16,17-12 21 0,-1-1-14 0,-1-1-15 15,3 3 13-15,2-4-14 0,-1 3 15 16,0-1-7-16,1 0-2 0,1 0 0 0,1 0 1 15,0-4 0-15,0 0-11 0,0 9 9 0,14 12-10 16,-4-12-2-16,1-3 26 0,4 2-13 16,0 2-14-16,2-3-1 0,0 0 16 0,1-3-3 15,3 1 1-15,2-5 0 0,0 6-12 0,-1-3 7 16,2-1 2-16,-1 0-1 0,-5 0-5 0,0 1 0 16,-3 3 0-16,3-1-12 0,-8 1 29 15,2-6-10-15,-5 2-4 0,1 3-14 0,-3-1 16 16,0 1-3-16,-2-1 4 0,-1 3-6 0,1-3 25 15,-2 1 7-15,-1 3-8 0,0-3-14 16,0-5 32-16,0 11-11 0,0 2 10 0,-12 9-13 16,5-7 20-16,2-4-6 0,-3-1-18 15,0 4 13-15,-3-3-12 0,1 0-11 0,-3-3 21 16,-1 2-14-16,-1-4 3 0,-2 0 0 0,-1-1 27 16,0 0-4-16,2-2-52 0,-1-1 12 15,-1 0-10-15,4-2 5 0,1 0 0 0,3 0 22 16,10 0-49-16,-14 0 10 0,2 0-32 0,1 0-41 15,-10-11-33-15,15 7-60 0,0 0 18 16,1 0-179-16,0-1 31 0,2 1-329 0,2-1 80 16,-2 2 49-16,3-3 47 0,0 4 9 0,3-4 55 15,-3 6 30-15,0 0 25 0,0 0 24 16,0-7 22-16,0 7 32 0,0-8 11 0</inkml:trace>
  <inkml:trace contextRef="#ctx0" brushRef="#br0" timeOffset="-120711.05">5126 12931 676 0,'0'0'306'0,"0"0"11"0,0 0-64 16,14 0-22-16,-14 0 44 0,0 0-46 16,0 0-2-16,0 0-27 0,0 0 12 15,0 0-4-15,0 0 2 0,0 0-7 0,0 0-23 16,0 0-14-16,0 0-18 0,0 0 19 0,0 0-7 15,0-14-11-15,-6 14-5 0,-2 1-9 0,1 0-12 16,-1-1-2-16,8 0-15 0,-15 0-2 16,-1 0-5-16,-3 0-3 0,4 0-17 0,-1 0-8 15,2 0 3-15,2 0-7 0,1 0 5 0,1 0-11 16,2 0-17-16,-1 0-3 0,3 0-2 16,-2 0-24-16,2 0 6 0,-2 0-20 0,2 0-27 15,-1 0-31-15,7 0-42 0,-9 0 10 0,-1 0-139 16,10 0-49-16,-7 0-42 0,0 0 26 0,7 0-255 15,0 0 44-15,-8 0 39 0,8 0 7 16,0 0 86-16,0 0-4 0,0 0 26 0,-11 10 5 16,12-8 50-16,-2 4 23 0</inkml:trace>
  <inkml:trace contextRef="#ctx0" brushRef="#br0" timeOffset="-120450.08">5147 13175 805 0,'2'1'361'0,"-2"2"-5"0,3-2-48 16,-4 2 10-16,-1 0 12 0,2-3-42 0,-1 1-5 16,-3 1-32-16,0-1-30 0,-1-1-17 0,-1 2-8 15,-3-1-30-15,-10 3-15 0,-1-3-34 16,-2-1-28-16,11 0-41 0,-7 0-7 0,-3 0-141 15,-8 0-92-15,0 0 18 0,-2 0-328 16,-1 0 45-16,-1 0 50 0,0 0 19 0,1 0 28 16,-37 10 25-16,28-4-7 0,-5 1 54 0,1 3-30 15,-4-1 39-15</inkml:trace>
  <inkml:trace contextRef="#ctx0" brushRef="#br0" timeOffset="-119697.11">3569 13788 262 0,'0'1'294'0,"3"-2"-46"0,-2 1-1 0,-1 0-10 15,2-2-12-15,1 2-12 0,0 0-15 16,-2-1 11-16,0 1-23 0,-1 0-28 0,0 0-21 15,0 0 6-15,0 0 0 0,0 0-16 0,9-3-14 16,-9 3-11-16,0-1-11 0,3 1-10 0,-3 0 45 16,0 0 1-16,1 0-10 0,-1 0 3 15,1 0-11-15,-1 0 22 0,0-1-26 0,0 1 10 16,0 0-3-16,-2 0-20 0,0-2-19 16,1 0 1-16,1 2-23 0,0 0 12 0,-5-3-7 15,4 1-27-15,-4 1 2 0,1-1-7 0,-3 2-12 16,1-1-55-16,-3 1 7 0,-1 0-175 0,-6 0 20 15,-3 0-363-15,-1 0 56 0,3 0 36 16,-5 0 35-16,2 0 29 0,1 0 32 0,-18 9 52 16,23-5 9-16,3-2-16 0,5-2 10 15</inkml:trace>
  <inkml:trace contextRef="#ctx0" brushRef="#br0" timeOffset="-116423.31">6296 12729 635 0,'0'-14'247'0,"-15"14"-9"16,-11-28-13-16,20 21-35 0,1 5-11 0,-1-4-13 15,0 3 20-15,0 0-24 0,3 2-10 16,-1-1-17-16,2 1-27 0,-2 0 14 0,1 0-23 16,1-1-29-16,-2-1 28 0,3 3-14 0,1 0-10 15,0 1 13-15,0-1 1 0,2 2 21 16,3 0-46-16,0 1 14 0,1-3-7 0,11 6-8 15,-1-3-1-15,2 3-4 0,-4-1-28 0,2 1-3 16,-3 1-2-16,4-2-1 0,-7 1 31 16,2 2-7-16,0-1-3 0,-3 0-7 0,-2-2-2 15,-2-1-14-15,1 3-9 0,-3-3 0 16,-1 2 28-16,0-2 1 0,-1 2-3 0,-1-6-5 16,0 0 2-16,0 8 0 0,-10 16-7 0,1-10-6 15,0-2 7-15,0 0 2 0,-1-6 19 0,-1 7-15 16,2-6-30-16,2 0 8 0,-1 0 12 15,2-3 3-15,-1-1-6 0,2-1-12 0,-2 0 0 16,3 1-9-16,0-2 20 0,-1 2-43 16,0-2 36-16,-1 0-9 0,1 3-19 0,2-3 33 15,-1 0-7-15,4-1-18 0,0 0 11 0,0 0 0 16,0 0-2-16,-5 0 4 0,5 0-11 0,-8 4-16 16,10-2 1-16,1-1 28 0,2 1 2 0,0-1-34 15,3-1-2-15,0 1 31 0,11 0-8 16,1 4-2-16,-2-1 18 0,-1 3-5 15,2 0-9-15,-4-1-3 0,1 2 26 0,0 4-35 16,-2 1 21-16,-2-2 9 0,-3 2-27 16,1 0 3-16,-2-2 15 0,-3-1-20 0,3 5 1 15,-4-6 1-15,-2 2 9 0,0 0-5 0,-2 2 13 16,0-13 13-16,0 13-16 0,0 1-9 16,0-1-3-16,-12 14 13 0,7-16 5 0,1-1-1 15,-2 0-1-15,-4 0-9 0,1-3 8 0,2 0-1 16,-2-3-10-16,-5 4 2 0,-2-2 4 15,4-4-20-15,-5 3-5 0,2 0 3 0,2-3-102 16,13-2-38-16,-14 0-49 0,4 0 20 16,-6 0-268-16,1 0 36 0,-3 0 32 0,3 0-16 15,-10-10 28-15,18 8 26 0,-1-1 23 0,0-2 22 16,-3-1 25-16,-3-2-23 0</inkml:trace>
  <inkml:trace contextRef="#ctx0" brushRef="#br0" timeOffset="-115570.36">5910 12873 504 0,'-1'-5'312'0,"-1"1"-26"0,2-3-43 16,-1 4 9-16,1-3-30 0,-1 4-11 16,1-1 2-16,0-2-31 0,0 4-11 0,0 0 14 15,-2-2-24-15,1 0-38 0,0 2 6 16,1-1-25-16,-1 2 6 0,-3-1-11 0,0 2 3 16,-1 1-1-16,0 2-10 0,-8 3-10 0,-4 2-15 15,2 3 2-15,0-1-21 0,-6 1 23 16,6 4-14-16,0-3-18 0,-2 4-2 0,3 0-2 15,1-3 15-15,1 2-17 0,0-1-3 0,3-2 6 16,0 1 5-16,0 0-17 0,5 0 6 0,2-3 6 16,2-1 19-16,0-10-25 0,0 9-32 15,0 0 31-15,16 10 10 0,-4-10-22 0,4-2 13 16,0-3-16-16,1 0 10 0,-1 0-7 0,0-4-20 16,-8 0 23-16,5 0-2 0,2 0-11 15,16-12-15-15,-19 7 0 0,0 4 18 0,-5-2-7 16,0 2 16-16,-1-3-24 0,-1 1 12 0,0 0 5 15,-2 0 1-15,-1 1-14 0,2-2 21 0,-2-1-21 16,-1 1 10-16,1 0-8 0,-1 0 5 16,0-2 4-16,-1 3-7 0,0-2-9 0,0 1 13 15,0 4 6-15,0 0 0 0,0-9 1 16,0 9-14-16,0-9 15 0,0 2 12 0,-15-15-15 16,9 11-6-16,-5-1-4 0,1 0 19 0,-1 2-3 15,-3 0-12-15,-2-1-2 0,2-2 12 16,-2 2-4-16,1 2-17 0,3-1 12 15,-2 3 9-15,1-3-1 0,0 1-8 0,2-1 2 16,1 3-6-16,2 2 7 0,1-1-3 0,0 0 8 16,3 3-14-16,-4 0 9 0,3-3-12 0,1 4 3 15,-1-2-3-15,1 0 12 0,-1 0 6 0,1 0-9 16,-5-7-3-16,2 4-2 0,1-1-8 16,3 3 9-16,-3 1-4 0,5 0 12 15,-2-3-10-15,1 3 1 0,2 4 16 0,0 0-2 16,0-12-19-16,15-10 16 0,-4 10-15 0,1 0-16 15,3 1 21-15,0 2 13 0,0 2-33 0,0 1 35 16,4 1-9-16,0 2-6 0,-5 3-9 16,-5 0-18-16,1 0 40 0,17 10-24 0,-14-2 8 15,-1 2 6-15,-1 1-24 0,-6-3-4 16,1 9 24-16,2-5-20 0,-2 5 25 0,-3-5-14 16,-1 0 20-16,-2 0-32 0,0-1 19 0,0-11-19 15,0 16 23-15,0-1-12 0,0 1 6 16,-14 18-5-16,7-17-44 0,0-2 7 0,-4-1-122 15,-2-3-79-15,1 0 24 0,-2 0-330 0,4-2 68 16,2-1 36-16,1-3 33 0,2-1 33 0,5 2 30 16,-3-5 10-16,3-1 45 0,0 0 12 15,0 0 10-15</inkml:trace>
  <inkml:trace contextRef="#ctx0" brushRef="#br0" timeOffset="-114859.4">6778 12995 750 0,'-1'-2'261'0,"-2"-1"-40"0,2 0-17 16,0 0-9-16,-2 1-31 0,0 1-16 16,1-1-9-16,2 0 19 0,-1 2 12 0,-1 0-41 15,0 2-1-15,2 0 16 0,0 0 14 16,-1-1-23-16,-1 2 6 0,2 0-19 0,0-1-29 15,0 0-10-15,0 1 21 0,0-1-6 0,0 2-21 16,0-3 12-16,0 0 8 0,2 2-14 16,-1 1 17-16,-1-2-17 0,0-2 7 0,0 1-7 15,0 2 5-15,0-2-5 16,0 1 1-16,0-1 0 0,2-1-21 0,-2 0 20 0,0 0-29 16,-2 0 11-16,2-1-3 0,2-1-25 0,-2 2 13 15,2-2-2-15,-2 2-6 0,0-2-1 16,0 2 2-16,1-1-25 0,-1 1 3 0,0-2 10 15,0 2-25-15,0-1 5 0,1 1 16 0,0 0-18 16,1 1 12-16,-2 1-12 0,1 3 5 16,0-2-23-16,1-2 20 0,-1 4-11 0,-1-1 9 15,1 0 6-15,0-1-19 0,1 1 1 0,-2 1-4 16,0-2-16-16,2 0-37 0,-2 0-28 16,-1 1 8-16,2-2-135 0,-1 0-46 0,0-2 25 15,0 0-296-15,0 0 43 0,0 0 38 16,0 0 22-16,0 0 45 0,0 0 8 0,0 0 39 15,13 11 17-15,-13-11 14 0,3-1 28 0,-2-2 1 16</inkml:trace>
  <inkml:trace contextRef="#ctx0" brushRef="#br0" timeOffset="-114248.45">6901 12894 275 0,'-1'-5'437'0,"1"-1"-39"0,-2-1-45 16,1 2-27-16,1-2-43 0,0 0 9 0,-1 1-34 15,1 1-24-15,1-3-12 0,-1 8-16 16,0 0-28-16,0-7-18 0,0 7-12 0,0-8-5 16,12-4-24-16,-10 9-4 0,4 0 7 0,1 0-23 15,-2 1-6-15,3 0-12 0,-1 2 1 16,11-3-1-16,-10 3-17 0,3 0-10 0,3 0 2 15,2 0-9-15,14 14 1 0,-16-8-11 16,0 1 10-16,-3-3 1 0,-4 3-8 0,0-2-5 16,-1 1 9-16,-2-1-16 0,-4 3 13 15,3-1-10-15,-3-3 10 0,0-4-6 0,0 0-15 16,-12 27-2-16,2-12 0 0,2-5-4 16,-2 1 10-16,4-2-15 0,-2-2 5 15,4-1 3-15,-1-4 2 0,1 2-7 0,0-1 3 16,2 0 5-16,-1 0-8 0,1-3-1 0,0 4-5 15,0-1-2-15,1-3 4 0,-1 2-5 0,1 0-12 16,0 0 8-16,-1-1 5 0,2-1 1 16,0 0-8-16,0 0 6 0,0 0 5 15,0 0 1-15,15 12-18 0,-12-11 1 0,4 3 1 16,-2 0 1-16,8 3-12 0,-3-2 15 0,3 4-12 16,-3 1 7-16,-4-4 0 0,3 9-7 0,-1-4-6 15,-3 0 15-15,5 0 8 0,-6 2-23 16,-1-3 5-16,-1 0 3 0,2-2 3 15,-4-1 3-15,3 1 1 0,-3-2-7 0,1 1 11 16,-1-2-4-16,0-5-3 0,0 0 8 16,0 8 5-16,-10 19 1 0,-2-16-9 0,-1-1 8 15,-1 3-17-15,-5-2-12 0,1 0 3 0,1-4-126 16,-4 0-62-16,0-2-88 0,1 1 28 16,-3-2-260-16,4 0 46 0,2-4 26 0,2 0 55 15,2 1 49-15,13-1 28 0,-7 0 22 0,7 0-49 16,-6 0 71-16,6 0 16 0,0 0 5 15</inkml:trace>
  <inkml:trace contextRef="#ctx0" brushRef="#br0" timeOffset="-112968.52">7428 13028 440 0,'-3'-4'300'0,"2"2"-34"16,-1-1-10-16,0-1 1 0,1 3-46 16,-2-2-1-16,2 0-3 0,-2 0 10 0,3 1-32 15,-1 0-17-15,-1 0-32 0,-1 0 22 16,3 0-18-16,-1 2-44 0,1-1-20 0,-2 2 31 16,1 1-3-16,0 2-10 0,-1-1 8 15,2 1 12-15,-1 0 5 0,1 2-19 0,0-2-4 16,1 3-5-16,-1-2 0 0,2 2-12 15,-4-1 1-15,2-6-9 0,0 7-7 0,0 2-11 16,0 4 27-16,0 3-17 0,0-3-8 0,0-2-3 16,0 2-11-16,0-3 9 0,0-2-4 0,0-1 3 15,0-7-7-15,0 8-9 0,0 0-9 16,0-8 1-16,0 9-14 0,-7 2 15 0,5-7 3 16,1-1-10-16,1 0 25 0,0 1 11 15,0-3 0-15,0-1-22 0,0 0 4 0,0 0-3 16,3-1 1-16,-1-5-7 0,1 1-2 0,2-8 2 15,2-2-8-15,-1 4 1 0,-1-2-11 16,1 0 10-16,1-1-20 0,0 1 10 0,-4 6-12 16,1-1 22-16,-2 2-8 0,1 2-1 0,-3-2-13 15,1 4 6-15,2 0-2 0,-2 0-3 16,-1-1 10-16,3 3-12 0,-2-2-7 0,-1 2 13 16,0 0-3-16,0 0-2 0,0 0-3 0,0 0 12 15,9 10-4-15,-7-4-6 0,-1-2 3 16,2 0 5-16,-3 1 0 0,4 3-4 0,-3-3-2 15,2 1 0-15,-2-1 10 0,-1 2-12 16,3-1 1-16,-2-1 1 0,0-1 1 0,1 1 3 16,-1-1 0-16,0 0-4 0,0-2 6 15,-1 0-7-15,2-1 7 0,-2 1-10 0,1 1 10 16,-1-1-14-16,2-2 7 0,-2 0 8 16,0 0-10-16,0 0-4 0,0 0 8 0,11-12 4 15,-9 8-13-15,5-11 12 0,-1 6-14 0,-1 0 13 16,-2 2-14-16,-1-3 12 0,2 4-13 0,-1-1 18 15,-1 3-7-15,2 0-3 0,-1 0 11 0,-1 1-19 16,-1-1 8-16,-1 0-12 0,3 2 5 16,1-1 9-16,-2 2 5 0,-2 0-5 0,1 1 12 15,1 0-16-15,-2 0-5 0,0 0 12 16,0 0 2-16,0 0-4 0,6 13-8 0,-6-11 19 16,0 3-17-16,3 2 11 0,2 9 1 15,-2-4 4-15,-2-1 0 0,4 7-7 0,-1-3 8 0,-3-6 6 16,0 0-1-16,-1 0-5 0,3 0 8 15,-2-1-8-15,-1-1 2 0,0-2-4 0,1 1 7 16,1 1-5-16,-2 0 1 0,1 12-11 16,0-5-2-16,-1-4 0 0,0 1 12 0,0-11-7 15,0 7 7-15,0 0-11 0,0-7-12 0,0 9-15 16,0-2-28-16,0-7-8 0,0 7-20 16,0-7 8-16,0 8-84 0,0-8-26 0,0 7-25 15,0-7-46-15,0 0-32 0,0 0 31 0,0 7-191 16,0-1-54-16,0-4 83 0,0-4 17 0,0 1 20 15,1 0 25-15,1-2 24 0,-1 0 37 16,3-1 10-16,2-8 38 0</inkml:trace>
  <inkml:trace contextRef="#ctx0" brushRef="#br0" timeOffset="-112580.54">7774 12990 706 0,'1'-6'329'0,"2"3"-42"0,-1-3-25 0,-2 2-16 15,0-1 10-15,0 1-50 0,0 1-3 0,0 1-18 16,0-1-19-16,0-1-19 0,0 2-22 16,0 1 5-16,0 1-3 0,2-1-15 0,-4 2 31 15,2 2-2-15,2-2-4 0,-1 3-22 16,-1 0 34-16,1 3-14 0,-1 0-2 0,3 1-19 15,1 8 1-15,-3-1-2 0,-1-3-9 0,1 9-2 16,-1-2-14-16,1-4-7 0,-1 0-7 16,0-1-22-16,0-4 5 0,0 1-6 0,0 1-3 15,0 1-14-15,0 0 7 0,0 2-6 0,0 0-3 16,0-4 6-16,0 2-14 0,0-2 2 16,0-1-15-16,0-2 2 0,0-1-37 0,0-1-14 15,0-6-41-15,0 9-12 0,0-9 10 0,0 8-77 16,0-8-37-16,0 7-46 0,0-7-47 15,0 9 10-15,0-9 23 0,0 0-223 0,0 6 13 16,0-6 10-16,2 11 32 0,2-11 15 0,-2-2 26 16,2 0 54-16,2 1 41 0,-2-2-1 15</inkml:trace>
  <inkml:trace contextRef="#ctx0" brushRef="#br0" timeOffset="-112060.58">8106 13048 348 0,'2'-3'358'0,"-1"-2"-22"16,0 2-69-16,-1-1-7 0,0 3-26 15,0-3 17-15,0-1-17 0,2 4-36 0,-2 0-21 16,0-2-20-16,0 0-17 0,-2 2 71 15,2-3-17-15,-2 0-20 0,-1 3-13 16,2 0 0-16,-3 1-22 0,0-1-2 0,-1 1 7 16,0 1-5-16,-1-1-27 0,-1 1 11 0,2 0-18 15,-1 3-2-15,-10 1-20 0,3 2 5 16,1 1-4-16,2-2-15 0,2 1 6 0,-1 1-12 16,1 2 2-16,2-6 13 0,1 3-12 15,2 1-8-15,1-1 14 0,0 0-8 0,2-1-10 16,0-1 16-16,0-5-26 0,0 0-6 0,0 9 19 15,0-2-14-15,17 11 7 0,-6-6-15 16,-3-2-5-16,4-1-9 0,-1 1 14 0,-3-3-10 16,2-1-5-16,-5-1-2 0,3 2-16 15,-3-4 18-15,-3 1 4 0,2 0-21 0,0 1 4 16,-3 0 9-16,3 0-13 0,-4 3-3 0,0-1 19 16,2 0-20-16,-2 2 2 0,0 7-1 0,-20 15 0 15,10-13-38-15,1-2-49 0,-4-4-73 16,-1 2 15-16,-4-1-232 0,-1-2 34 0,0-1-276 15,-3-2 77-15,-6-4 50 0,1-2 32 16,-1 2 43-16,-1 0 30 0,1 2 29 0,-4 0 26 16,0-1 30-16,-3 2 47 0,-2 1 17 0,-5 2 9 15</inkml:trace>
  <inkml:trace contextRef="#ctx0" brushRef="#br0" timeOffset="-110111.7">19122 11957 599 0,'0'-13'205'0,"0"13"4"0,0 0-11 0,13 0-25 0,-13 0 5 15,0 0-28-15,0 0 11 0,0 0-16 16,25-20-19-16,-25 20 16 0,3 0-9 0,-1 0-38 16,0 0 25-16,-2 0-22 0,1-2-3 0,0 2-4 15,2 2-8-15,-3-2 5 0,0 0-33 16,-3 0 21-16,3 0-13 0,-2 0-4 0,0 2 9 16,-3-2-16-16,1 1-6 0,-1 0-2 0,-1-1-6 15,-2 0 15-15,-10 2-18 0,6-2 2 16,-5 0-6-16,-5 0 6 0,-1 0-10 0,1 0-17 15,-5 0 17-15,2 0-2 0,-2 0 11 16,2 0-11-16,-2 0 21 0,1 0-18 0,-1 0-5 16,-1 0-11-16,5 0 31 0,0 0-7 0,1 0-22 15,-2 0 5-15,-1 0 0 0,-1 0 0 16,-1 0-11-16,-1 0-21 0,-28-11 42 0,26 8-4 16,2 1-1-16,0 1-5 0,1 1-10 15,-2-3-11-15,-2 3-3 0,15 0 0 0,-6 0 18 16,-4 0-15-16,-2 0-3 0,3 0 10 0,-1 0 3 15,4 0-9-15,0 0 10 0,3 0-10 16,-10 10-17-16,20-9 2 0,2 0 3 0,1-1 20 16,0 0-3-16,2 0 2 0,1 0-22 0,0 2 12 15,0-2 13-15,0 0 9 0,3 0-34 16,0 0-15-16,0 0-30 0,0 0-30 0,0 0-26 16,-5-2-26-16,7 2-8 0,0 0-24 0,1 0 17 15,-1-1-183-15,2 2-88 0,3-2 44 16,0 1 19-16,1 0 2 0,1 0 54 0,6 0 15 15,3 0-30-15</inkml:trace>
  <inkml:trace contextRef="#ctx0" brushRef="#br0" timeOffset="-109357.73">19045 12147 439 0,'4'1'292'0,"-3"-1"-37"0,-1 2-44 15,3-3-11-15,-3 2-2 0,0 1-14 0,-2-4-6 16,1 2-11-16,-2 0-7 0,1 0 18 0,-2-1-37 16,-1 0-5-16,1 0-11 0,-2-1-11 15,-11-1-1-15,1-2 7 0,-2 3-12 0,0-1-12 16,0-2-8-16,-1 2-23 0,0-2 10 16,-2 2-3-16,-2-1-1 0,3-2-18 0,-6 3-6 15,2-1-4-15,-6 0-5 0,0 0 35 0,-1 0-6 16,-1 0-8-16,0 0-19 0,0 1-7 15,2-1-1-15,0 2-7 0,-2-1-4 0,4 1-1 16,-1 0 21-16,3 2-4 0,-1-2-3 16,4 2-25-16,1 0 9 0,12 0-8 0,-6 0 20 15,-1 0-16-15,-1 0 14 0,0 0-22 16,4 0 18-16,2 0-24 0,1 0 4 0,3 0-2 16,1 0 4-16,-2 0 1 0,9 0 4 0,-8 0-1 15,8 0-18-15,-8 0 15 0,8 0 0 0,-6 0-8 16,6 0 7-16,-9 0 6 0,9 0-3 15,0 0 13-15,-6 0-2 0,-2 11-9 16,3-11-21-16,4 1 18 0,-2 0-1 0,2-1-6 16,-1 0-5-16,0 0 5 0,0 2-12 0,0-2 20 15,2 0-27-15,0 0 1 0,0 0 3 16,0 0-1-16,0 0-81 0,0 0-24 0,0 0-9 16,0 0-30-16,0 0-41 0,0 0 16 0,-5 0-231 15,5 0-27-15,-13 11 37 0,9-10 24 16,3 2 9-16,-4-2 58 0,3 2 7 0,-1-2 26 15,0 1-42-15</inkml:trace>
  <inkml:trace contextRef="#ctx0" brushRef="#br0" timeOffset="-106584.9">14687 11776 625 0,'0'0'304'0,"0"0"-44"0,0 0-7 0,0-13-30 16,0 13-25-16,0 0-14 0,0 0 3 16,0 0-5-16,0 0 9 0,0 0-30 0,0 0 1 15,2-14-32-15,6 14-13 0,2 0-14 0,6 0-10 16,19 16-10-16,-12-8 16 0,-1-5-9 16,-3 3 9-16,2-2-6 0,-2 5 2 0,-4 0-28 15,2 3 9-15,-4-4-24 0,-2 0 4 16,1 0-15-16,-1 4 8 0,-7-4-8 0,0-1 9 0,0 0-13 15,-2-1 10-15,-2 0 2 0,0-6 4 16,0 0-9-16,0 9-12 0,0-9 15 0,-16 24-11 16,7-15 0-16,-4 0 1 0,1-1-7 15,1-1 0-15,-1-2-14 0,6 0-16 16,0-1 20-16,0-2-2 0,1 0-7 0,4 0 0 16,-3 1 6-16,3-3-2 0,0 2-5 0,1-1-6 15,0-1 5-15,0 0-6 0,0 0-3 0,15 7-27 16,-10-4-4-16,12 3 20 0,-2-1 0 15,-2 4-9-15,2-3 9 0,-2 1 0 0,5 4 6 16,-8 0 11-16,2 0-22 0,-5-4 23 16,-3 0 0-16,0 2-7 0,0-3-10 0,-3 2 9 15,-1-1 3-15,0 1-3 0,0-8 23 16,0 0-17-16,0 13-3 0,0 0 12 0,-18 14-30 16,7-17 26-16,-1-5-1 0,-3 4-10 15,-1-1-19-15,3 2 12 0,-4-9-19 0,-1 2 2 16,-1-1-114-16,-3-2-57 0,12 0-65 15,-7 0 23-15,-4 0-263 0,1 0 42 0,-22-13 43 16,19 7 24-16,0 2 58 0,3-3-8 0,-1 0 34 16,2 3-23-16,2-2 3 0</inkml:trace>
  <inkml:trace contextRef="#ctx0" brushRef="#br0" timeOffset="-105866.95">14496 11917 756 0,'1'-6'247'15,"2"-1"-16"-15,-3-1-8 0,3 3 25 0,-2-1-29 16,1 1-30-16,0 0-9 0,-1 0 7 16,-1 2-47-16,1 0-13 0,1 2-16 15,-2-4-13-15,0 5 45 0,0 0-38 0,-6 0 10 0,4 2-13 16,-2 2-22-16,-10 7 18 0,1 0-10 15,-2 5 7-15,3-2-1 0,0 2 13 0,-5 2-11 16,2-1-7-16,-2 1-27 0,3 0 19 16,1-1-10-16,3 0 0 0,1 0-5 0,4 1-2 15,1-5-14-15,3 0-13 0,1-13 8 0,0 9-34 16,0 0 28-16,22 10-13 0,-10-9 3 16,1-3-32-16,4 0 35 0,-2-1-19 0,-2-5 3 15,5 3-13-15,-5-3-19 0,0-1 29 0,-13 0 3 16,10 0-24-16,-1 0 26 0,-2 0-3 0,15-11-28 15,-9 6 17-15,-7 0 7 0,2 0-33 16,-4-1 32-16,-2 1-10 0,2-2-5 16,-3-1 2-16,2 1 7 0,-1-11 16 0,0 2-27 15,-2 3-1-15,0 3 16 0,0-3-4 0,0-3 9 16,-14-15-25-16,6 16 7 0,1-2-7 16,-4 4 2-16,-3 2 21 0,1-1 5 0,-3 1-2 15,-1 1-6-15,-1 3-5 0,-2-1 23 16,-1 1-6-16,2 0 4 0,1 0-13 0,1 4 12 15,1-4-25-15,6 3 20 0,-1-2 0 0,2 4 5 16,3-1 2-16,1-2-4 0,1 4-3 0,-1-1 17 16,1-3-17-16,0 1 5 0,3-2 0 15,0 2-2-15,1 4-9 0,0-11-10 16,19-14-1-16,-4 10 5 0,1 1-17 0,3 1 12 16,-1 2-5-16,2 3-11 0,-2 0 7 0,1 4 3 15,-1 1 10-15,-9 3 4 0,3 0-16 0,1 0 17 16,16 16-13-16,-19-3-2 0,2 1 2 15,-2 0-11-15,-4 1 16 16,0 0-5-16,1 2 0 0,-6-3 3 0,1-3-4 0,0 2-13 16,-2-3 9-16,0-10-7 0,0 15-20 0,0-2-2 15,-12 17-30-15,9-19 9 0,-3 4-77 0,-1-7-55 16,-1 1-64-16,-2 0 27 0,1 1-288 16,-1-2 14-16,5-2 77 0,0-1-9 0,2 0 65 15,3 1 29-15,-1-1 21 0,1-5 38 16,0 0 3-16,14 19 43 0</inkml:trace>
  <inkml:trace contextRef="#ctx0" brushRef="#br0" timeOffset="-105281.98">15454 12026 696 0,'0'-6'344'15,"1"0"-20"-15,-2 1-18 0,1 2-6 0,0-1-56 16,0-1-39-16,0 2-31 0,-2 1-7 16,4-2-24-16,-2 1-14 0,0 2-15 0,-2 1-11 15,1-1-10-15,1 1 50 0,-1 1-6 16,0 0 2-16,-1 0-5 0,2 1-24 0,0 1 0 0,0 0-15 16,0-1 3-16,-3 1-26 0,3 1 3 15,0-1 1-15,0 0 5 0,0 0-11 0,0-2-10 16,0 1-19-16,-2 0 0 0,2 1 7 15,2-3-14-15,-2 1 2 0,-2 1 21 0,4-1-4 16,-4 1-8-16,4-2-23 0,-2-2 21 16,0 4-19-16,0-4 6 0,0 1 5 0,0-1-8 15,2 0-12-15,-4 0 1 0,2-1 4 0,2 2-10 16,-1-2 8-16,-1 1 9 0,3 2-17 16,-3-2-6-16,1 0-12 0,-1 2 15 0,1-1-8 15,1 2-2-15,-2 1 4 0,0 0-3 16,1 2 1-16,-1-2 10 0,1 1-12 0,-1 1 11 15,0 1-7-15,0-1 5 0,0 1-14 0,0-1 1 16,2 0-28-16,-1 2-11 0,-1-3-25 0,0 2 5 16,1-3-49-16,-1 2-46 0,2-2-66 15,-1 0 21-15,1-2-266 0,0 0-23 16,0 1 39-16,1-1 43 0,2 2 8 0,-3-2 44 16,2-2 7-16,-1 2 38 0,-1-2 30 0,3 1 1 15</inkml:trace>
  <inkml:trace contextRef="#ctx0" brushRef="#br0" timeOffset="-104729.02">15713 11821 754 0,'0'-5'384'0,"2"-1"-27"0,-2 0-62 15,1 2-39-15,0 0-29 0,-1-1-28 0,2-1 27 16,0 2 7-16,2-1-37 0,0 3-27 0,1-1-11 16,8-1-24-16,-2 0 5 0,-2 3-4 0,1-3-8 15,-4 4-27-15,-6 0 4 0,8 0-8 16,0 0-11-16,2 0-13 0,18 15 2 16,-14-10-5-16,-1 2 2 0,0-3-14 0,-1 5-9 15,-5-3 5-15,1 0-12 0,3 4-1 0,-6-1 6 16,-1-1 3-16,2-3 2 0,-3 2-8 0,0-1 3 15,2-3 4-15,-3 3 3 0,-2-2-5 16,0 2-8-16,0-2 12 0,0-4 8 0,0 0-19 16,0 8 1-16,0-8 6 0,-11 17-6 15,7-12 0-15,0 0-12 0,2-1-3 0,-2 0-4 16,0-1 3-16,1 3-5 0,0-2-8 16,-1 0-6-16,1 0 6 0,3 0 0 0,0 2-6 15,0 1 3-15,0-7-7 0,0 11-3 0,0 0-7 16,12 11-1-16,-5-5 1 0,-1-7-1 15,0 3-7-15,-1-2 0 0,1-2 0 0,-2-2 6 16,-1 1-11-16,-2-1-1 0,0-1-5 0,3-1 7 16,-4 1 1-16,3-1 13 0,-3 1-1 0,1 0-13 15,-1-6-1-15,0 0 5 0,0 8-9 16,0-8-26-16,-17 25-24 0,6-18 6 16,2-1-92-16,0-4-43 0,-1 0-55 0,2-2 22 15,-2 0-264-15,1 1 10 0,0-1 39 0,-1 0 52 16,-1 0 35-16,1 0-1 0,4 0-19 0,6 0 83 15,0 0 43-15,0 0 7 0,-12-10-60 16</inkml:trace>
  <inkml:trace contextRef="#ctx0" brushRef="#br0" timeOffset="-103783.08">16295 11973 337 0,'-1'-5'415'0,"0"0"-61"0,-1 1-29 15,1-2-6-15,1 2-29 0,-1 0-37 0,-1 1-8 16,2-1-15-16,-1 1-36 0,0 2-22 0,0-2-19 16,1 2-15-16,0-1-16 0,0 2 5 15,1 2-16-15,0 0-15 0,-1 0 18 16,1 3-14-16,-1 0-17 0,2 1 12 0,-1 1-28 15,-1 2 19-15,0 0-6 0,0 4-4 0,0 3-7 16,0 1-2-16,0 0 15 0,0-3-22 0,0-3-2 16,0 2 2-16,0-4-7 0,0 0-17 15,0-1 9-15,0-1 2 0,0 0-10 0,0-7-5 16,0 8-7-16,0-8 7 0,0 8 5 16,0-8 21-16,0 9 14 0,0-9-10 0,0 0-12 15,0 6-2-15,0-6-5 0,0 0 3 0,6 6-7 16,-4-9-15-16,-1 0-3 0,2-1 5 15,-1-1-3-15,8-9-4 0,1 0-13 0,-2 2 9 16,2-1 6-16,0 0-8 0,1-2-8 0,-1 6 3 16,4-4 6-16,-4 2-6 0,-2 1-8 15,-3 4 7-15,1 0-3 0,-1 1-9 0,-2 3 8 16,0 1-13-16,0-1 5 0,-4 2 14 0,0 0-11 16,0 0-12-16,0 0 4 0,0 0 19 15,13 12-9-15,-13-7-4 0,2 0-8 0,0 1 22 16,-2 0-12-16,3-1 6 0,-3 1 6 0,3 0-8 15,-3 3-1-15,0-4 1 0,0 1-5 16,0-1 6-16,0-5 7 0,0 0-13 0,0 8 10 16,0-8 0-16,0 7-12 0,0-7 16 0,0 6 5 15,0-6-7-15,0 0 3 0,0 0-2 16,0 0-5-16,13 12-4 0,-11-14 11 0,3 2-4 16,1-3 2-16,0 2 0 0,6-9-6 0,5 3-8 15,-4-6 7-15,-1 2-1 0,3-1-2 16,-2 0 5-16,0-1-4 0,2 2-5 0,-4 1 5 15,1 2-2-15,-3 0-2 0,-3 3 6 0,-1 2-18 16,-2 1 15-16,2 0-8 0,-1 2-9 16,-4 0 13-16,0 0-1 0,0 0-14 15,0 0 19-15,0 0-2 0,16 13 2 0,-13-9-2 16,-2 1-8-16,2 0 4 0,-1 1 9 0,1-1-7 16,-1 2 4-16,6 7-3 0,-2 2 8 15,-2-3-8-15,-1-1 1 0,-2-2-16 0,2 0 10 16,-2-2 6-16,-1 1 1 0,1-1-13 0,0-2-7 15,-1 2-25-15,0-3-25 0,2 1-29 0,-2-6 9 16,0 0-100-16,0 10-44 0,0-3-60 16,0-7 28-16,0 8-221 0,0-8 43 0,0 8 35 15,0-8-3-15,0 0 12 0,11 13 25 16,-8-10 27-16,0-3 16 0,0 0 41 0,0-2 11 16,2 2 42-16</inkml:trace>
  <inkml:trace contextRef="#ctx0" brushRef="#br0" timeOffset="-103429.09">17035 11870 789 0,'3'-4'389'0,"0"-2"26"15,-2 3-60-15,0-2-7 0,0 2-59 0,2 0-44 16,-3 1 0-16,1-2-28 0,0 2-32 0,1 1-16 15,-2 1-25-15,0 1 4 0,1 0 7 16,-1 2-21-16,0 0-1 0,1 2-25 0,-2 2 7 16,2-1-20-16,0 2 3 0,1 12 2 0,-2-12-24 15,0 6-9-15,0 3-12 0,0 1-4 16,0 0 6-16,0 1-4 0,0 2-4 0,0-3-9 16,0-1-7-16,0-1-10 0,0-1-11 0,0 2-13 15,0-1-1-15,0-2-17 0,0-2-12 0,0-2-25 16,0-2 3-16,0 2 5 0,0-3-66 15,0 0-31-15,0-7-18 0,0 8-43 0,0-1-29 16,0-7 22-16,0 8-200 0,0-8-56 16,0 0 4-16,0 0 68 0,0 7 24 0,0-7 30 15,6 0 24-15,5 11-11 0,-9-9 53 0,4-2 43 16</inkml:trace>
  <inkml:trace contextRef="#ctx0" brushRef="#br0" timeOffset="-102955.13">17511 12027 595 0,'2'-4'356'16,"0"-2"-53"-16,0 2-27 0,1-1-11 0,-2 3-30 15,0-2-6-15,2-1-26 0,-2 4-24 16,2-1 3-16,-3-1-21 0,-1 0 46 0,-2 3-35 16,2-2 0-16,-3 2 6 0,-1-1-19 0,0 0-3 15,-4 1-18-15,2 0-1 0,-8 4-5 16,4-4-9-16,-1 0-16 0,-15 8 7 0,12-3-11 16,-3-2-9-16,5 6-23 0,0-1 7 0,2 1-9 15,2-1-18-15,4-1 10 0,1 2-5 16,1-3-10-16,1 1 10 0,2-7-21 0,0 12 11 15,13 16-2-15,-6-12-11 0,1-2-12 16,2 2 6-16,3-4-3 0,-4 1-3 0,0-2-3 16,1 2 5-16,0-2-10 0,-3-5-12 0,-1 4-8 15,-1-2 7-15,0-2-8 0,-2 3 3 16,-2-5 8-16,0 2-5 0,-1-6-4 0,0 0 1 16,-14 23 7-16,3-10-12 0,-2 0 5 15,-2-6-25-15,-6 2-17 0,1-1-38 0,-1-1 9 16,-4-3-187-16,-2-2 24 0,-4-1-332 0,1-1 29 15,-4 2 40-15,19-2 38 0,-11 0 65 16,-4 0 21-16,-4 0 62 0,-5 0 4 0,-6 0-9 16,0 0 65-16,-47 9-39 0</inkml:trace>
  <inkml:trace contextRef="#ctx0" brushRef="#br0" timeOffset="-97726.4299">14958 14023 636 0,'0'0'226'0,"0"0"-10"0,0-15-8 0,0 15-25 16,0 0-11-16,0 0-9 0,0 0 16 0,0 0-17 16,0-15-4-16,0 15-11 0,-22-18-10 0,22 17-3 15,-1-2-5-15,2 0-7 0,-1 1-2 16,0 0-12-16,0 2-12 0,0-1 14 16,0 0-11-16,0-4 32 0,0 5-12 0,0-1-14 15,0 0-19-15,0-1-2 0,0 0 1 0,0 1-12 16,0-1-7-16,0 2 4 0,0-2-26 0,0 1 1 15,0 4-10-15,-1-3-7 0,2 2 13 16,-1 3 16-16,1-3-14 0,1 5 3 16,2 14-2-16,-4-13 17 0,3 23-1 0,1-5 8 15,-1 2-17-15,-2 3 16 0,0-1-6 16,-1 1-4-16,1 2 1 0,-1-15-7 0,0 9 1 16,0 2-20-16,0 1 17 0,0 4-4 0,0-2-3 15,0-1 6-15,0-4-5 0,0 1-11 16,0-3 4-16,0-4-7 0,0 0-4 0,0-3 1 15,0-5 2-15,0 2-6 0,0-6-8 0,0 1 4 16,0-3 3-16,0-2-4 0,0-5 15 16,0 9 3-16,0-9-12 0,0 7 21 0,0-7-8 15,0 0-11-15,0 7 17 0,0-7-17 0,0 0 8 16,0 0-2-16,-6 8-14 0,6-10 8 16,0 2-8-16,0-4-13 0,0 1 30 0,0-2-15 15,0 0-11-15,0-1 10 0,0-1-6 0,3-1 0 16,-3 0-3-16,0-6-5 0,0-4 11 0,5-21-25 15,-3 18 6-15,1-3 10 0,2-1-2 16,-2-2-8-16,0 4 4 0,0-3 4 0,2-1 2 16,0-1 9-16,0 2-10 0,-1 0 14 15,1-2-17-15,7 1 9 0,-7 1-2 0,-1 0-8 16,1 1 3-16,1 0-11 0,-2 1 13 16,-1 2-12-16,-1-2 21 0,3 4-15 0,0 0 4 15,-1 0-7-15,-1 2 1 0,-2 5 19 0,4 0-10 16,-3 2-1-16,-1 5-19 0,1-2 15 15,0 1 1-15,0 0 0 0,6-5 20 0,-4 2-3 16,-3 0-21-16,0 3-3 0,-1 0 6 0,0 5-1 16,3-3 10-16,-3 2-2 0,1 1-21 15,0-1 23-15,1 0-7 0,-1 2-2 0,0-2-1 16,2 1 17-16,-2 0-3 0,5 0-3 16,-3 1-14-16,1 1-4 0,1 0-5 0,1 0 28 15,-6 0-24-15,7 0 13 0,7 0 6 0,-3 0-10 16,20 11-18-16,-13-4 9 0,-3-2-4 0,2 1 4 15,-3 1 24-15,1 0-28 0,-6-1 9 0,5 3-7 16,-2 2-7-16,-1-2 12 0,-1-4 6 16,-3 3-11-16,-1-2 3 0,-2-1 1 15,1-2 9-15,-1 2 11 0,0 0-12 0,-2-2 11 16,2 2-12-16,-1 0-16 0,-1 0 4 16,2 11 20-16,-3-3 3 0,1-4-9 0,-2-9-10 15,0 7 8-15,0 6 8 0,-14 9-8 0,5-11-10 16,-3 3 1-16,-1-2 1 0,2-2 0 15,-6-2-3-15,1 3 4 0,-2 0-1 0,1-1-6 16,-2-2 20-16,6 2-30 0,0-4 15 0,-2 0-19 16,3-4-22-16,0-1-18 0,3-1-46 15,9 0-16-15,-8 0-26 0,8 0 16 0,-10 0-122 16,4 0-40-16,6 0-46 0,-8 0 31 16,8 0 30-16,-8 0 28 0,8 0-243 0,0 0 35 15,-7 0 31-15,7 0 31 0,0 0 26 0,-7 0 41 16,10 3 26-16,-2-1-16 0,2 1 50 15</inkml:trace>
  <inkml:trace contextRef="#ctx0" brushRef="#br0" timeOffset="-97050.4299">16538 14004 727 0,'5'-1'284'0,"-1"1"-25"16,-1 0-18-16,-1-1-9 0,0 0-8 0,1-1 2 15,0 0-3-15,-2 2-21 0,2 0-9 0,-3 0-21 16,1-1 20-16,0 1 0 0,0 0-7 16,1 0-10-16,-2 0-3 0,-3-3-11 0,1 3-22 15,-2-1 0-15,-4 1-9 0,-1 0-1 16,-8-1-13-16,7 1-15 0,-5 0-9 0,-3 0 1 16,-1 0-25-16,0 0 5 0,-2 0-11 0,2 0-6 15,1 0-7-15,5 0-1 0,1 0-20 16,0 0-23-16,3 0-24 0,-1 0-51 15,4 0 7-15,6 0-74 0,-10 0-17 0,3 0-44 16,7 0-55-16,-8 0 27 0,8 0-171 16,-7 0-89-16,7 0 34 0,-6 0 33 0,6 0 39 15,0 0 19-15,0 0 24 0,0 0 26 0,-7 0 13 16,-1 11 10-16</inkml:trace>
  <inkml:trace contextRef="#ctx0" brushRef="#br0" timeOffset="-96697.4899">16566 14191 779 0,'3'1'353'0,"-1"1"-57"0,0-1 15 15,-2 2-41-15,2-3 25 0,-1 3-31 16,-1-3 14-16,0 1-31 0,3-1 5 0,0 0-15 15,-3 1-18-15,0-1-25 0,-2 2-3 0,1-2-23 16,-2 0-18-16,2 0-10 0,-4 0-3 16,1 1-7-16,-2 2-16 0,-2-2-8 0,0-1-6 15,2 2-14-15,-12-1 2 0,4 0-15 0,1-1-12 16,-1 0-3-16,5 0-13 0,-3 0-3 16,-7 0-8-16,3 0-15 0,1 0-28 0,-5 0-29 15,4 0-42-15,0 0 8 0,1 0-104 16,-1 0-71-16,3 0-53 0,-3 0 27 0,6 0-288 15,1 0 41-15,0 0 67 0,2 0 34 0,7 0-12 16,-9 0 26-16,1 0 78 0,0 0 25 16,8 0 16-16,-7 0 8 0</inkml:trace>
  <inkml:trace contextRef="#ctx0" brushRef="#br0" timeOffset="-91780.78">16895 14132 383 0,'0'-16'97'0,"0"16"-13"15,0 0-10-15,0-15 52 0,-26-7-7 0,26 17-60 16,0-2 45-16,-1 5-40 0,-1-6 25 16,1 3 8-16,1 5-15 0,0 0-4 0,0-9 0 15,0 9-6-15,0-8-14 0,-2-6-4 16,-1 12-2-16,3-4-12 0,-1 3 12 0,0 1 11 16,1-3-19-16,0 3 26 0,0-2-2 0,-3 0 4 15,3 4-7-15,0 0 3 0,0 0 14 0,0 0-5 16,0 0-1-16,0 0 11 0,0 0-21 15,0-7 7-15,0 7-14 0,0 0 7 0,0 0-24 16,0 0-3-16,3-7 6 0,-3 9 6 0,0 1 15 16,1-2 15-16,-1 6-11 0,0 0 9 15,0 0-10-15,0 0-6 0,-1 1-7 0,1 2 37 16,0 7-10-16,0 1-8 0,-12 21 8 16,6-21-2-16,0 0 9 0,0 0-8 15,1-3-5-15,-1 0-18 0,-1-1-19 0,2-3 30 16,-2 5 4-16,1-8 8 0,1 2-3 0,1-5-6 15,1 1-33-15,0 0 4 0,0-2 3 16,2-2 6-16,-1 3 10 0,-1-3-14 0,2 0 5 16,0-1 9-16,1 1 2 0,-2-2 2 0,1 0-10 15,1 0-10-15,0 0 1 0,0 0-9 0,0-13-5 16,3 8 5-16,3-11-19 0,0-1 8 0,3 1-5 16,-2-5 2-16,4 4-5 0,-2-2-1 15,0-1-1-15,1 4-5 0,1-2 2 0,-1 1-9 16,-1 2-7-16,4 1 13 0,-2 0-8 15,3 2 0-15,-4 0 6 0,1 3-7 0,-1 3 0 16,-4 2 6-16,-1-1-9 0,2 1 4 0,-1 3-1 16,-1 1-1-16,-5 0-11 0,0 0 12 15,21 14 2-15,-11-5-15 0,-6 0 21 0,1-3-18 16,-1 2 12-16,-3-1 0 0,4 11-2 16,-2-6-11-16,-3-12 12 0,0 9 0 15,0 1 5-15,0-2-18 0,0-1 1 0,0 1 11 16,0-8 2-16,0 8-5 0,0-1-2 0,0-7 8 15,0 9 2-15,0-2-4 0,0-7 1 0,0 7 4 16,0-7-3-16,0 0-4 0,0 8 3 16,-3-2-3-16,4-6-2 0,1-2 1 0,-2-2-2 15,3 0-4-15,0-2-5 0,3-6 10 16,3-6-6-16,3-2 5 0,-2 2-9 0,2-2 12 16,0 1 3-16,0 3-9 0,-1 1 4 15,1 3-1-15,-2 2-3 0,-2 3-1 0,-1 3 7 16,0 1-2-16,-2 1 0 0,0 0 9 15,-5 2-12-15,0 0 5 0,0 0-2 16,7 0 0-16,1 15-7 0,-6-12-6 0,0 3 17 16,-2 1-14-16,3 0 8 0,-3 0 6 0,0 1 4 15,0-1-8-15,1 14 2 0,2-3-4 0,-3-3 2 16,2 5 0-16,-1-6 7 0,1-3-11 0,-2 2-6 16,0-4 11-16,0 0 13 0,1-1-12 15,-1 0-11-15,0-8 8 0,0 7 10 0,0 1-8 16,0-8-2-16,0 9 1 0,0-2 4 15,0-7 6-15,0 8-9 0,0-8-8 0,0 9-14 16,0-9-7-16,0 6-29 0,0-6-30 0,0 7 9 16,0-7-90-16,0 0-37 0,0 7-37 0,0-7-35 15,0 0 29-15,0 0-138 0,0 7-118 16,0-7 37-16,0 0 34 0,0 0 49 0,0 0-13 16,3 10 71-16,-3-10 8 0,2-1 14 15,1-2-38-15</inkml:trace>
  <inkml:trace contextRef="#ctx0" brushRef="#br0" timeOffset="-91186.82">17417 13957 224 0,'7'-12'313'0,"-3"-4"-46"0,-2 6-29 15,1 1-16-15,1 2-14 0,-3 3-10 16,2 0-23-16,-3 0-4 0,2 1-29 0,0-1-19 16,-1 2-20-16,-1 1-10 0,0 0-1 0,3 1 39 15,-3 0-33-15,0 1 29 0,0 0-11 16,2 3-17-16,-2 2-12 0,1 1 20 0,0 0 0 16,1 15-10-16,-1-2 16 0,-1 3-3 15,1-1 29-15,-1 4-28 0,0-2 12 0,0-11-15 16,0 6-7-16,0 3 7 0,0 2-1 15,0 0-14-15,0-2 13 0,0 2-11 0,0-3-14 16,0-2-11-16,0-1 2 0,0-5-2 0,11 12-3 16,-9-17-1-16,1-1-3 0,2-2-9 15,-2 0 4-15,3-3-2 0,-1-2-5 0,0 3-4 16,1-3-10-16,2 0 1 0,1 0 9 0,0 0 3 16,0 0-2-16,10-13-10 0,-5 4 18 15,-4-1-12-15,-1-1-11 0,0-1 13 0,0-3-22 0,-1-2 9 16,0 0-8-16,-2-4-3 0,4-1-15 15,-4-1 2-15,1-1 17 0,-3-2-13 0,2 6-5 16,-1-1-9-16,0-4 8 0,-1 6 0 16,1 0 4-16,-1 1-13 0,1 3 8 0,3-1-2 15,-6 1 9-15,1 6-13 0,-2 0 15 0,2 4-3 16,-2-2-11-16,0 1 6 0,-1 2-7 0,3 0-3 16,-3 1-3-16,0-1 15 0,1 1-6 15,2 2-20-15,-3-2-28 0,0 0-10 0,1 2-23 16,-1 1-38-16,0 0-12 0,1-3 13 0,2 3-99 15,-3 2-24-15,1-1-51 0,-1 2-14 16,4 0 29-16,-2-2-281 0,0 3 43 0,0 0 36 16,-2 0 35-16,2 1 55 0,-2 0 19 15,3 18 30-15,-1-5-4 0,-2-18 42 0,0 11 21 16</inkml:trace>
  <inkml:trace contextRef="#ctx0" brushRef="#br0" timeOffset="-90687.85">18457 14110 386 0,'0'-1'353'0,"1"1"-64"16,2-2-26-16,-3 1-11 0,0 0-37 0,-1 1 12 15,-2 0-21-15,1 0-16 0,-4 0 2 0,1 0-23 16,-3-2-19-16,-12 4-15 0,11-2 32 16,-9 0-35-16,-1 0 6 0,0 0-14 15,-4 0-5-15,3 0-15 0,-1 0-14 0,1 0-13 16,3 0 15-16,0 0-42 0,6 0-13 0,1 0-4 15,1 0-94-15,2 0-38 0,7 0-66 16,-9 0-16-16,9 0 15 0,-7 0-113 0,7 0-107 16,-12 14-26-16,12-13 5 0,0 3 50 15,0 0 1-15,3 0 22 0,-2 2 12 0,1-2 2 16</inkml:trace>
  <inkml:trace contextRef="#ctx0" brushRef="#br0" timeOffset="-90447.88">18344 14322 359 0,'2'1'365'0,"-1"-1"-62"0,-1 1-29 0,3-2-36 16,-3 2-5-16,-3-1-18 0,2 0 7 16,-2 0-16-16,-2-1-25 0,0 1-22 0,0-1-7 15,-2 1-16-15,0 0-18 0,-3 0-12 16,-2 0-11-16,-6 0-17 0,-1 0-3 0,-1 0-38 15,-3 0-38-15,1 0-66 0,-3 0-54 16,3 0 9-16,-1 0-333 0,-21-11 5 0,20 11 85 0,13 0-27 16,-5 0 31-16,3 0 43 0,0 0 22 15,6 0-1-15</inkml:trace>
  <inkml:trace contextRef="#ctx0" brushRef="#br0" timeOffset="-88975.95">18784 13845 465 0,'0'0'295'0,"0"0"-38"15,0 0-11-15,0 0-26 0,0 0-9 16,0 0-23-16,0 0-31 0,0 0 6 0,0 0-12 16,0 0 2-16,0 0-14 0,-4 10-7 15,-7 2-21-15,2 2 18 0,0 3 3 0,0-1-14 16,0 7-13-16,-1 2-10 0,0-1 20 0,-2 3 5 15,1 1 12-15,-3-2-25 0,5 1 3 0,-3 2-7 16,3 1-3-16,-1 0-16 0,4-1-9 16,-1 0-9-16,3 3 3 0,1 0 1 0,3-2-27 15,0-14 3-15,0 4 1 0,14 26-10 16,-5-22-12-16,-2-2-50 0,6-1 4 0,-4-4-94 16,4-1-32-16,3-3-32 0,-3-2-58 0,2-1 23 15,3-4-273-15,-1 0 29 0,1-3 32 16,-1 0 31-16,-3-3 27 0,-14 0 31 0,11 0 36 15,-2 0 14-15,1 0 12 0</inkml:trace>
  <inkml:trace contextRef="#ctx0" brushRef="#br0" timeOffset="-88109.01">19078 13895 646 0,'0'0'243'15,"0"0"-30"-15,0 0-32 0,0 0-37 0,0 0 19 16,0 0-10-16,0 0-9 0,0 0-3 16,0 0 7-16,0 0-14 0,0 0 25 0,0 0-32 15,5 13 28-15,-5-10-32 0,0 5 44 0,0 1-37 16,0 1 4-16,0 8-16 0,0 3 12 16,0 3-20-16,0-2 14 0,0 1 2 0,0 1-14 15,0 0-5-15,0-1-3 0,0-1 3 0,-12 23-8 16,10-24-17-16,1-1 6 0,-1-5-16 0,2 4-11 15,-2-2 16-15,0-5 0 0,2-1-16 16,-2-3-17-16,1 1 14 0,1-2-5 16,-1 0-15-16,1-2-19 0,0 1 6 0,0-2 9 15,0-4-16-15,0 0 5 0,0 0-18 0,0 7-1 16,0-7-2-16,0 7-24 0,0-7-43 0,0 0 8 16,0 8-90-16,0-8-22 0,0 0-19 15,0 0-54-15,0 6-8 0,0-6 24 0,0 0-176 16,0 0-66-16,0 0 33 0,0 0-4 0,1 11 27 15,-1-11 73-15,0-2 25 0,0 1 15 16,3 1 34-16</inkml:trace>
  <inkml:trace contextRef="#ctx0" brushRef="#br0" timeOffset="-87225.03">19620 14105 574 0,'2'-2'221'0,"-1"0"-5"0,0-2-21 0,-1 3-17 15,0 0-18-15,3 0 11 0,-1-2-23 16,-2 4 22-16,2-4-30 0,-1 2 10 0,1-1-2 16,-2 1-38-16,0-3 24 0,3 2-21 0,-3 2 14 15,0-2-31-15,0 2-25 0,-1 0 23 16,-1 0 2-16,-3 1-40 0,0 0 18 0,1-1 27 16,-2 4-37-16,-9 1 8 0,1 2-5 15,-2 1-8-15,0 2-6 0,-2 0-5 0,2 2 31 16,-3 1-6-16,1 0 11 0,3 2-11 0,-2 0-10 15,3 1-3-15,0-2 1 0,0 2 3 16,4-1-17-16,-3-4-2 0,7 4-4 0,-1 0 3 16,2-2-2-16,1-2-12 0,2-3 3 0,-1 1-18 15,3-2 6-15,0-7 5 0,0 0 3 0,0 7-19 16,0-7 16-16,13 14-6 0,-8-13-9 16,2-1 5-16,1 1-16 0,0-2 11 15,1 1-6-15,6 0-15 0,1 0 25 0,18-11-18 16,-17 7 14-16,-2-2-21 0,1-1 10 0,-2-3 4 15,-2 5-4-15,1-4 6 0,-4 3-3 16,1 1 6-16,-4 1-2 0,0-1-7 0,-1 1 15 16,0-2-17-16,0 2 14 0,-2-2-8 0,1 2 3 15,-2-1-14-15,3 1-9 0,-3-2 9 16,0 1 14-16,-2-1-12 0,4-11 3 0,-4 5-9 16,0 12 26-16,0-9-14 0,0 0-7 0,-14-7 10 15,6 5-2-15,-3 2-18 0,-1-7 25 16,3 6-10-16,-5 1 11 0,1-2 1 0,-2 1-15 15,1-4-14-15,-4 5 6 0,5-3 12 16,-1 0 2-16,3 2-2 0,-2 2-19 0,0-4 36 16,4 6-15-16,5 0 3 0,-2 2-7 0,2-1 9 15,2 2-2-15,-2-2 0 0,4 2 3 0,0 1-22 16,0 2 12-16,0 0 1 0,0 0-1 0,16-24-3 16,-4 14 9-16,0 2 4 0,5 1-8 15,0 0-15-15,-3 1 19 0,3-1-1 0,-1 4 0 16,-4 0-8-16,6-3-15 0,-7 6 27 15,3-1 2-15,-5 1-15 0,0 0 0 0,-9 0 7 16,8 0-2-16,-2 0 2 0,-6 0-13 0,14 13 22 16,-11-7-8-16,1-1 0 0,-2 2 0 15,-2 1 9-15,2 0-14 0,-2 0 1 0,0-8 2 16,0 11-25-16,0 6-19 0,-11 16 7 0,6-21 2 16,1-1-65-16,2-4-34 0,-1-1-23 15,-7 4-34-15,6 0-27 0,-1-2 21 0,1-2-124 16,3 0-102-16,-2-4-9 0,3 1 27 15,-1 0 12-15,1 1 73 0,0-4 0 0,0 0 13 16,0 0 11-16</inkml:trace>
  <inkml:trace contextRef="#ctx0" brushRef="#br0" timeOffset="-86650.09">19859 14120 574 0,'11'-3'255'0,"-2"-1"-52"0,0 1-11 16,-3-1-9-16,0 1 1 0,-2 1-22 0,3-2 22 15,-4 1-12-15,3-2 8 0,-3 2-29 0,0 1-10 16,1-3 19-16,-2 3-43 0,0-2-2 15,-1-1-15-15,-2 3 1 0,1 2-3 0,0 0-19 16,0 0 7-16,0 0 15 0,-13-9-12 16,9 8-8-16,-2 2-9 0,-1-1 16 0,1 2 3 0,-7 4-7 15,-4 3-2-15,5 1 2 0,-4 0-8 16,3 1-3-16,1 4 0 0,2-1-7 16,-1 1-1-16,0-1 3 0,3 0-2 0,0 3-17 15,5-6 7-15,-3 4-6 0,5-3-7 16,-1-1 8-16,2-11-10 0,0 9-14 0,0 1 5 15,15 16-19-15,-9-16 15 0,3-3-15 0,3 1 3 16,3-3-5-16,-2 0 3 0,-1-3 4 16,-1-2-9-16,-11 0 8 0,15 0-3 0,3 0-19 15,17-12 14-15,-20 5 5 0,0 0 0 16,-2-1 9-16,-2-2-18 0,0-2-4 0,-5 3-1 16,0 1 0-16,-3-1 14 0,1 3-15 0,-2-2 2 15,4-8 11-15,-5 4 8 0,-1 2-3 0,0 10 13 16,0-10 11-16,0 2-11 0,0 1-9 15,0 7 1-15,-13-16-2 0,6 4 5 16,-2 1-20-16,-4 3-45 0,4 1-34 0,0 5 7 16,0-3-152-16,1 3-108 0,5 1 27 0,-3 0-237 15,6 1 32-15,0 0 19 0,0 0 68 16,0 0 26-16,0 0 53 0,0 0 17 0,-12 13 19 16,14-6 17-16,-1-3 13 0</inkml:trace>
  <inkml:trace contextRef="#ctx0" brushRef="#br0" timeOffset="-85644.15">20298 14084 554 0,'4'-3'188'15,"-1"-1"-39"-15,2 1-13 0,0 0 19 16,-3 0-12-16,1 2-7 0,-2 1 0 0,2-1-3 16,-1 0-8-16,1-1-2 0,1-1-5 15,-3 2-16-15,1-2-13 0,1 2 3 0,-2 0 15 16,2 2-4-16,-2-2-19 0,-1-1 0 0,-1-1-9 16,1 3-2-16,-5-1 0 0,3-1 3 15,2 1-31-15,-1-1 5 0,0 0 5 0,0 0-17 16,-3 0 5-16,1 0 11 0,1 0-7 0,-2 1 4 15,0 2-23-15,1-1 8 0,0-1 16 16,-2 2-11-16,2-1-5 0,-4 2-15 0,4 2 12 16,-10 5 19-16,3 0-23 0,-1 1 11 15,1 2-1-15,-1 3 9 0,3-2-31 0,1 4-3 16,-1 0 11-16,3 1 0 0,1 0 23 0,-1 0-26 16,5 0-3-16,-2-2 10 0,1-3-12 0,1-4 11 15,0 2-4-15,0 1 0 0,12 10-3 16,-6-12-3-16,4 1-8 0,-1-3-1 0,0-4 0 15,-1 0 10-15,1-3-14 0,9 0 7 0,-4 2 4 16,-5-3 1-16,3 0-15 0,2 0 0 16,15-14-1-16,-20 12 12 0,1-3-13 0,-1-6 7 15,0 4 5-15,-5 2-8 0,-1-4-1 16,-1 2 0-16,-2 0 0 0,0 7-4 0,0-6 0 16,0-3-10-16,0-4 16 0,-17-13-5 0,8 12 0 15,-2 3 1-15,2-2 6 0,-2 1-3 16,2 3 8-16,2 6 10 0,-1-3-13 0,-1-5 0 15,2 5-31-15,0 5 4 0,6 0 2 16,-4-1-58-16,2 1-15 0,-1 1 0 0,3-2-13 16,0 2-14-16,1-1-15 0,0 1-10 0,0 1-39 15,0 1 13-15,1 1 15 0,3-2-64 16,0-1-60-16,-2 1-107 0,5 1 26 0,-2-1 25 16,4-1 23-16,-3 3-46 0,2-4 10 0,-1 1 43 15</inkml:trace>
  <inkml:trace contextRef="#ctx0" brushRef="#br0" timeOffset="-85139.18">20606 14137 477 0,'0'0'341'0,"14"-9"-27"16,-11 6-13-16,-3-1-57 0,0 0-2 0,1 1-3 15,0 3-27-15,-1-4-13 0,2 1-10 0,-1 1-21 16,-1 0-18-16,0-2-17 0,0 2 33 0,0 0-6 15,0-1-21-15,0 0 16 0,0 0-26 16,0 2-8-16,0 1-17 0,0 0-19 0,0 0-12 16,-10-8 11-16,5 6-8 0,1 1-8 0,0 2-11 15,0 1 10-15,0 2-5 0,-1-1-20 16,-5 7 1-16,2-2 5 0,2-1-11 0,-1 7-6 16,1-3 7-16,4 0 6 0,-2-1-15 0,4 0-7 15,0-2 0-15,0 0 7 0,0-8-3 16,0 0 3-16,0 10-15 0,0 2 6 0,15 12-1 15,-9-16-22-15,1 0 18 0,-3-4 2 0,2 0-11 16,8 3-10-16,-2-3-3 0,-2-4 15 16,1 1 13-16,-11-1-6 0,9 0-12 0,0 0 3 15,-1 0-2-15,-3 0-1 0,17-12-4 0,-13 6 8 16,-3 1-3-16,-2-3 3 0,0 3-9 16,-2-2 14-16,1 0-8 0,-3 0-8 0,0 7 13 15,0 0-26-15,0-8 21 0,0 8-2 16,-12-17-14-16,10 12 21 0,-3-1-21 0,2 2 10 15,-2 1-4-15,1-1-6 0,-6-7 15 16,2 5-4-16,2 2-36 0,-1 1-30 0,2 3 8 16,2-1-52-16,0-1-27 0,-1 2-34 0,4 0-4 15,0 0-17-15,0 0-45 0,0 0-2 0,0 0 20 16,-6 9-232-16,6-8 24 0,2 4 35 16,2-3 12-16,0-1-1 0,-1 2 51 0,4-1 18 15,-2-1 22-15,2 1-2 0</inkml:trace>
  <inkml:trace contextRef="#ctx0" brushRef="#br0" timeOffset="-84658.2099">20922 14141 409 0,'0'-6'367'0,"0"2"-44"0,0 0-37 15,-1 0 4-15,3 0-44 0,-2-1 14 16,0 3-54-16,0 0-32 0,0 1-15 0,0-3 8 15,-2 2-45-15,2 0 0 0,-4 0-19 16,1 2 25-16,1-2-39 0,-2 2-30 0,-1 0-8 16,1 4-3-16,-4-3 25 0,4 2-3 0,-1-1-19 15,-8 10-4-15,2-3 25 0,3 2 9 0,1 0-30 16,3-3 4-16,1 1-10 0,2 0-2 0,-1-1 4 16,2 2-4-16,0-10-18 0,0 11-3 15,10 18-2-15,-5-20 4 0,4 4-3 16,1-2-2-16,-4-2 8 0,1-5-11 0,2 1-5 15,-3-2-1-15,2-2-1 0,-1 3 17 0,0-4-15 16,-1 0-1-16,-6 0-2 0,0 0 16 0,10 0-2 16,-2 0-2-16,0 0-22 0,13-15 1 15,-11 8-1-15,-5 2 6 0,1-2 9 0,-2 0-5 16,-2 2-15-16,1 0 12 0,-2 1-14 16,2-3 17-16,-3 3-4 0,0-2 5 0,0 6-4 15,0 0 6-15,0-8 5 0,0 1 1 0,-13-4-26 16,8 7 24-16,0 0-5 0,-3-9-8 0,0 6-3 15,3 0 5-15,-1 5 7 0,1-3-32 16,2 2 1-16,-1 1-24 0,3-1-53 0,0 0-17 16,-3 2 1-16,3 1-18 0,-1-2-26 15,1 2-26-15,0 0-32 0,2 0 20 0,-2-1-132 16,2 0-83-16,0-1 25 0,1 1 2 0,-2 2 30 16,5-2 5-16,-3-1 5 0,0 1 77 15</inkml:trace>
  <inkml:trace contextRef="#ctx0" brushRef="#br0" timeOffset="-84293.23">21064 13902 732 0,'1'-4'251'0,"2"-1"-33"15,2 3-27-15,0-1-9 0,2 1-6 0,1 1-35 16,-1 1-7-16,3 0 3 0,5 0-30 16,16 15 7-16,-13-5-25 0,-4 0-11 0,-1 3 10 15,1 5-4-15,-3-3-2 0,2 5-8 16,-9 4 19-16,1-1-15 0,0 3 1 0,-1 0 16 16,-4 1-33-16,0-14 44 0,0 10-9 15,0 2-28-15,-12 29 21 0,5-27-24 16,-2 2-4-16,0-1-4 0,0-4 7 0,-3 1-14 15,2-3-11-15,0 2 0 0,-3-4-5 0,3-1-4 16,-5-1-17-16,0-1-10 0,4-2 21 0,-4-1-60 16,0-3-45-16,-2-1-50 0,0-2-84 15,-1 0 17-15,0 1-258 0,3-5 29 0,0-1 5 16,2-2 84-16,4-1 20 0,-5 0-15 0,-3 0 16 16,-3 0 9-16</inkml:trace>
  <inkml:trace contextRef="#ctx0" brushRef="#br0" timeOffset="-80793.4399">21696 13892 534 0,'0'0'205'0,"0"0"-16"0,0 0-50 15,0 0 10-15,0 0-14 0,0 0-10 0,0-14-10 16,13 14-22-16,-13 0 2 0,0 0-3 16,0 0 3-16,0 0 7 0,0 0-19 0,0 0 8 15,0 0 6-15,0 0-5 0,0 0 6 16,0 0-7-16,0 0 3 0,0 0 6 0,-11 6-8 15,-2 5-15-15,3 0 0 0,-3 2 30 0,0 0-10 16,2 3-27-16,-3-2 14 0,1 5 1 16,0 2 6-16,0 1-9 0,2 2 22 0,-3 1-20 15,5-1 9-15,-2 4 1 0,2-3-9 0,2 3-5 16,2 3-29-16,1-3 12 0,0 0-11 0,1-4-4 16,3-8-4-16,0 3-7 0,0 5 7 15,11 22-9-15,-2-24-23 0,-3-1 27 16,1-2-12-16,3-2-4 0,-1-2 12 0,-1-1-23 15,0-1 2-15,-1-4 0 0,2 1-96 16,2-6-56-16,-2 2-40 0,0-5-42 0,0 0-15 16,13-1 21-16,-9 2-258 0,-13-2 52 0,15 0 7 15,1 0 35-15,0 0 24 0,16-15 17 0,-16 9 18 16,0-1 31-16,0 2-21 0</inkml:trace>
  <inkml:trace contextRef="#ctx0" brushRef="#br0" timeOffset="-80030.4899">22346 14037 509 0,'-4'-4'293'0,"3"2"-39"16,-1-1-26-16,-1 0-22 0,2-1-19 0,-2 3-10 15,3-2-26-15,0 0-13 0,0 1 0 16,0 0-25-16,0 0-7 0,0-2-4 0,0 3 6 16,3 0-12-16,-2 0-5 0,4-1-20 0,-1 0 6 15,0 1-27-15,1 1 1 0,0 0 6 0,0 0-9 16,0 0 11-16,3 1-7 0,-1-1-34 15,6 0 29-15,17 15-9 0,-14-10-13 0,-3-2-9 16,-4 2-7-16,1 0-1 0,-3-2 21 16,-3 2-3-16,-1 0 5 0,1 1 7 0,-2 0 12 15,-1 2 6-15,-1-8 7 0,0 0 1 0,-12 26-6 16,1-12-7-16,-2-3 6 0,-1 2 23 16,-1-3-40-16,0 0 21 0,0-2-10 0,1 0-2 15,0-1-5-15,5-1-11 0,0-4 8 0,3 3-10 16,-1-4-21-16,5 2 10 0,-2-2 4 0,1 2-11 15,2 0-6-15,0-2-5 0,0 2 4 16,1 1 14-16,0-4 2 0,0 0 2 0,0 0-17 16,0 8 6-16,19 13-10 0,-13-11 25 15,2-2-10-15,-2-3-10 0,-2 3 10 0,6 4-4 16,-1 1-18-16,-2-5 3 0,-2 1-4 0,2-4 20 16,-3 0-6-16,-1-1-8 0,-1 2-18 0,0 0 18 15,0-2 12-15,-2 2-7 0,0-6 4 16,0 0 8-16,0 8-13 0,-13 11 3 15,5-10-16-15,-4 1-3 0,-4-2 20 0,1-3-21 16,1 2 0-16,-8-4-78 0,2 1-53 16,5-4-16-16,-5 0-64 0,11 0 21 0,-6 0-207 15,-3 0-80-15,0 0 45 0,-12-13 43 0,21 12 20 16,0 0 23-16,1-2 26 0,2 0 35 16,2 0 20-16</inkml:trace>
  <inkml:trace contextRef="#ctx0" brushRef="#br0" timeOffset="-79319.53">22107 14150 763 0,'0'-3'268'0,"0"-2"-23"0,0 2-30 0,0-1-8 16,0 1-33-16,0 1-19 0,0-1 8 0,0-1-16 16,0 4-24-16,-1-2 6 0,-2 1-15 15,-2 2-5-15,-1 1 16 0,-1 0 11 0,-6 4-17 16,0 2 5-16,-3 2-12 0,-2 1 3 16,3 3-9-16,-3 0 1 0,4 0-21 0,-1 0 12 15,3 2-22-15,-1 0-18 0,10-2 9 0,-3 1-16 16,3-1 4-16,3-1-24 0,-2-4 25 15,2-9-26-15,0 9 6 0,0 2-5 0,18 11-2 16,-9-13-3-16,-3-2 10 0,1-2-28 16,2-3 4-16,0-2 17 0,-3 2-10 0,1-1 8 15,-7-1-9-15,6 0-20 0,3 0 23 16,-4 0 0-16,3 0-3 0,-2 0-20 0,-6 0 9 16,18-11-24-16,-14 7 27 0,-2 1-5 0,5-11-5 15,-2 6-14-15,0 1 13 0,-4-2 7 16,-1 9-18-16,0-7 32 0,0 1-8 15,-12-13-24-15,5 6 27 0,-3 2-2 0,-3 0-18 16,0 0-4-16,-1 2 14 0,4 0 12 0,-3-3-16 16,-2 4 3-16,2-2-12 0,0 3-3 15,6-1 26-15,0 1 7 0,-3-3-16 0,1 2 21 16,0-2-4-16,1 2-2 0,3-1-17 16,2 0 27-16,1 0-10 0,1 0-9 0,1-1-4 15,0 1-18-15,0-4 0 0,17-17 11 16,-10 14-4-16,1 2-4 0,2 2 20 0,-1 1-7 15,0 0-7-15,4 0 4 0,-3 7 7 0,-1 2-12 16,1 0 7-16,-1 1 9 0,-4-1-11 16,-5 2 5-16,11 0-10 0,12 14-13 0,-12-6 23 15,-3-1-5-15,-2 2-7 0,3 5 19 0,-1 1-2 16,-2 0-8-16,-2-2-10 0,1 2 12 0,-1-3 1 16,-1 0-16-16,-2-2 14 0,0-2-7 15,-1 0-38-15,0 0 3 0,0-8 4 0,0 7-56 16,0 0-43-16,-13 14-20 0,8-12-66 15,-3 0-20-15,2-3 19 0,2 1-243 16,0-2 36-16,2 1 31 0,-2-3 28 0,1 1-3 16,2 0 25-16,1-1 31 0,0 0 28 0,0-3 12 15</inkml:trace>
  <inkml:trace contextRef="#ctx0" brushRef="#br0" timeOffset="-78812.56">22677 14238 780 0,'3'-1'322'16,"-2"1"-63"-16,2 0-21 0,-2 0-32 0,0-2-29 16,0 1-14-16,2 1 7 0,-2 0-26 0,-1 1 4 15,0 1 1-15,0 1-5 0,0-2-9 16,0 1 7-16,-1 2-14 0,0-2 7 16,-2 1-8-16,3 1-16 0,-1-1-5 0,0 0-6 15,1 1 0-15,-3-1-17 0,3-1-11 0,0 3 2 16,0-4 2-16,-2 2-34 0,2 1 12 0,-2-1-1 15,4-2-5-15,-2-1-19 0,0 0 26 16,0 0-6-16,0 0-3 0,0 0-6 0,0 0-9 16,0 0 14-16,0 0-5 0,0 0-8 15,0 0-19-15,-7 10 15 0,7-12-1 0,0 2-5 16,0-1-1-16,0 1-5 0,0-1 0 16,0 1-2-16,0-1-1 0,0 1-1 0,0 0-9 15,0 1 0-15,0-1 10 0,0 1-1 0,-1 2-14 16,1-2-20-16,0 2 3 0,0-1-64 15,-1 0-20-15,1-1-23 0,0 4-50 0,0-3-33 16,0 1-32-16,0-3 22 0,0 3-273 16,2-1 38-16,-2-2 23 0,4 1 61 0,0-1 4 15,0 0 24-15,-2-3 23 0,3 0 53 0,-2 3-61 16</inkml:trace>
  <inkml:trace contextRef="#ctx0" brushRef="#br0" timeOffset="-78139.61">22869 13996 689 0,'1'-4'318'0,"-1"0"-42"0,3 0-17 0,-3-1-3 16,1 1-53-16,0 3 13 0,-1-2-60 0,2 0 8 15,-2 1 1-15,1 0-6 0,0 1-28 16,-1-2-2-16,2 2-34 0,0-1 9 0,1 2-25 16,-1 0 31-16,5 0-25 0,-1 0-7 15,0 0-10-15,2 2-12 0,-1-2-1 0,4 0-20 16,8 11 20-16,-9-8-6 0,-1-1 25 15,-1 1-16-15,-1 0 2 0,0 0-13 0,-3-1 9 0,2 3-18 16,6 3 1-16,-1-4 16 0,-4 3 8 0,-1-3-17 16,-1 2 11-16,-1-1-4 0,-1 1 2 15,-1 0 21-15,-1-2 5 0,-1 3-3 0,0-1 2 16,0-6 5-16,0 12 11 0,0-1-6 16,-14 11-8-16,7-8 6 0,0-4-11 0,0 4-3 15,-4-3-18-15,4-3 7 0,0-1-20 16,2-3-3-16,0-1-6 0,3 3 0 0,-1-4-2 15,0 3 8-15,2-3-5 0,-1 1 5 16,0-3-22-16,2 3 1 0,-1 0-12 0,1-3 21 16,0 0-19-16,0 0 0 0,0 0 7 0,13 12-16 15,-8-9 11-15,1 0 3 0,8 2 1 0,-2 1 0 16,-2-2-10-16,-5 0-10 0,4 0 21 16,4 3-18-16,-4-1 6 0,0-2 8 0,-3 2-17 15,1-2 7-15,-2-1 0 0,-3 1-5 16,1 1 10-16,-1-1-14 0,-2 2-5 0,0-1 19 15,0-5-7-15,0 0-14 0,-9 28 17 16,2-12-6-16,-3-4-1 0,-1 3-8 0,4-2-6 16,-6-2-2-16,1-1-42 0,0-2-23 0,1-2-41 15,0 2 11-15,1-2-102 0,2-2-45 0,0 0-33 16,-1-3 27-16,2 1-281 0,3-1 15 16,-1 2 75-16,0-3 24 0,2 3 0 0,-1-3 29 15,3 0 24-15,0 1 60 0,1-1 33 0,0 0 11 16</inkml:trace>
  <inkml:trace contextRef="#ctx0" brushRef="#br0" timeOffset="-77436.64">23251 13880 658 0,'4'-5'276'0,"-1"1"-22"0,-1 1-16 0,4 2-17 16,0-2-17-16,-1 2 1 0,-1 0-18 0,1 1-16 15,1 2-7-15,-1-2-25 0,3 3 11 0,5 5-2 16,-3 3-15-16,3-1-15 0,-2 0 28 15,-1 6-5-15,1 1-17 0,-2 0-3 0,0 2-20 16,-3 5 16-16,3 2-24 0,-5 3-5 16,0-4 18-16,-4 5-27 0,0-4 23 15,0-12 6-15,0 7-26 0,0 4 11 0,-14 23-22 16,6-22-14-16,-1-2-11 0,1-3 18 16,1 0-15-16,-3-1-2 0,1 1-18 0,-3-5-4 15,-1 1-27-15,0-2-11 0,3 2 0 0,-4-5-103 16,1-1-39-16,-1 1-52 0,3-1-54 0,0-6 26 15,1 2-254-15,7-1-1 0,-3-2 54 16,4-3 33-16,0 2 25 0,2-1 14 0,0-1 35 16,0-1 21-16,0 0 12 0,4 1 7 15</inkml:trace>
  <inkml:trace contextRef="#ctx0" brushRef="#br0" timeOffset="-74995.7899">23713 14150 409 0,'0'0'252'0,"0"0"-30"0,0 0-45 0,0-13 3 0,0 13-10 16,0 0-10-16,0 0-11 0,0 0-14 16,0 0 2-16,0 0-23 0,0 0 4 0,0 0-12 15,0 0-8-15,0 0 24 0,0 0-20 16,0 0 18-16,0 0 8 0,0 0-20 0,0 0-9 16,0 0 22-16,0 0-20 0,-1-14-9 15,-16 21 3-15,-1-5-3 0,2 4-11 0,-3-2-7 16,4 1-7-16,0 0-9 0,1-4-4 15,4 2 24-15,1 0-6 0,-2-1-3 0,5 0-21 16,0 1 14-16,-2-2-18 0,2 1-5 0,1-1-23 16,-1-1 26-16,2 3-10 0,1-3-25 15,-1 1-1-15,2 1-57 0,-1-1-28 0,-1 0-28 16,1-1-19-16,3 0-40 0,0 0-31 16,0 0 17-16,0 0-181 0,10 10-71 0,-4-7 26 15,7 2 27-15,-3 1 27 0,-3 1 31 0,-2-3 48 16,1 3 17-16,-1-3 8 0</inkml:trace>
  <inkml:trace contextRef="#ctx0" brushRef="#br0" timeOffset="-74741.81">23722 14358 724 0,'0'2'281'0,"-1"0"-30"0,1-1-1 15,-3 0-6-15,0-1-27 0,1 2-33 0,-2-1 10 16,0 1-4-16,0-1-20 0,-2 2-21 16,0-3 4-16,-11 4-18 0,3-1-13 0,1-2-16 15,-6-1-1-15,6 3-19 0,-5 0 7 0,4-1-9 16,4 0-10-16,1-2-72 0,1 1-20 0,1 1-49 16,2-2-31-16,1 1-32 0,1-1 11 15,1 2-98-15,2-2-95 0,-2-2-103 0,6 1 28 16,-1 1 26-16,-1-2 34 0,3 1 25 15,-1 1 7-15,3-2 9 0</inkml:trace>
  <inkml:trace contextRef="#ctx0" brushRef="#br0" timeOffset="-73115.9">23887 14050 389 0,'0'0'319'0,"0"0"-24"0,0-13-46 15,0 13-29-15,0 0-22 0,-17-27-23 0,18 25-13 16,-1-3-4-16,0 4-37 0,0 1-3 0,0-1 27 16,0 2 9-16,0 0-4 0,-1 2-11 15,1 3-10-15,1-1-14 0,-1 3 30 0,0 0 22 16,-3 14-10-16,3-11-4 0,0 4-14 0,0 3 4 16,0 2-7-16,0 0-15 0,0 1-1 15,0 2 3-15,0-4-16 0,0 0-3 0,0-2-24 16,0-3 9-16,0-1-13 0,0-2-8 0,0 0-7 15,0 4-8-15,0-1-9 0,0-1 8 16,0-2-25-16,0 0 11 0,0-3-20 0,0-1 17 16,0-7-16-16,0 9-1 0,0-9-4 15,0 7-23-15,0-7-36 0,0 7-14 0,0-7 5 16,0 8-118-16,0-8-23 0,0 0-47 0,0 0-53 16,6 9 31-16,-3-9-248 0,-2-1 54 15,1-4 35-15,2 4 31 0,-1-3 27 0,0-2 26 16,7-10 23-16,-1 3 23 0,1-2-41 0,-1 0 32 15</inkml:trace>
  <inkml:trace contextRef="#ctx0" brushRef="#br0" timeOffset="-72420.9399">24277 13977 473 0,'0'-3'352'15,"2"0"-68"-15,0 2-10 0,0-1-36 0,0 2-26 16,0-1 16-16,-1 0-46 0,-1-1-8 0,3 1-28 16,-3 0 31-16,0 1-39 0,1-2-5 15,-1 1-26-15,0 1 6 0,-1 1 13 0,-2-2-11 16,-2 1-13-16,3 0 14 0,-5 0 0 15,2 1-6-15,-1-1 8 0,-10 6-11 0,16-6-7 16,-22 5 4-16,12-5-7 0,3 0-9 0,0 2-5 16,1-2 6-16,0 0-17 0,2 1-13 15,-1 0-1-15,-1-1 1 0,3 2-6 0,-1-2-8 16,0 2 20-16,-2 1-25 0,2 1 15 0,-4 9 0 16,-1-2 0-16,0 2-19 0,3 1 16 15,-1-5-14-15,2 1 15 0,-6 2-13 16,6-1 0-16,1-1-12 0,-1-3-3 0,3 2 8 0,-2-2-1 15,2 0-10-15,1-2 8 0,-2 2-6 16,2-3 1-16,-3 2-2 0,2 0-12 0,-1-3 3 16,0 3 2-16,2-2 0 0,-1 1 3 0,2-1-9 15,0-2 2-15,0 3 4 0,-2-3-2 16,2-2-4-16,0 0-10 0,0 0 10 0,0 0-9 16,15 11 4-16,-9-11 2 0,0 3-5 15,0-3-8-15,11 4 13 0,-4 1 7 0,-1-4-14 16,0 0 3-16,4 2 4 0,-4 0-10 0,-3-2 7 15,-1 1 12-15,1 2-10 0,-5-3-2 16,1 2-5-16,-1 1 2 0,-2 1-1 0,1-2-11 16,-1 3 6-16,0-1 11 0,-2 3-19 0,1-1 19 15,-1 0 0-15,0-7 0 0,0 13-13 16,0 2-1-16,-13 16 6 0,7-15 6 0,-4-3-7 16,1 3 7-16,-3-4-11 0,1-1-4 0,0 1 15 15,0-4-12-15,-8 2-9 0,6-4-20 16,-1 1-38-16,3-5-28 0,2 2-10 0,2 0 10 15,2-3-82-15,1 3-22 0,-1-3-4 16,0-1-24-16,3 0-62 0,2 0 29 0,0 0-202 16,0 0-10-16,-2-5 30 0,4 3 32 15,0-2 7-15,1-1 24 0,12-6 94 0,-3 0-2 16,2 0 10-16,3 0-58 0</inkml:trace>
  <inkml:trace contextRef="#ctx0" brushRef="#br0" timeOffset="-72077.97">24535 14084 451 0,'4'-5'368'0,"1"1"-6"16,-4 2-32-16,2-1-67 0,-3-1 7 15,2 4-80-15,1-3-4 0,-2 1 2 0,-1 2-21 16,-1 2 29-16,1 1-23 0,0 1-26 0,-1 3 26 15,-3-1-17-15,-3 10-26 0,2-2 1 0,-4 3 7 16,2 0-28-16,-4 1-5 0,0-2-19 16,1 1-18-16,-3 1 6 0,-1 1-19 0,1-1 8 15,-1 0-13-15,0-1-15 0,-1 0 15 16,3-2-12-16,-2 0-17 0,1-2-2 0,2-1-33 16,2 1 2-16,0-4-56 0,2 0-25 15,2-3-36-15,1-3-20 0,0 1-27 0,0 0-22 16,1-3-30-16,2-1 19 0,1 0-202 0,0 1 29 15,-2-1 30-15,2 0 25 0,0-2 25 16,2-2-70-16,-2-1 56 0,1 0-12 0,2 0 7 16</inkml:trace>
  <inkml:trace contextRef="#ctx0" brushRef="#br0" timeOffset="-71756.98">24358 14156 283 0,'3'-9'393'0,"-2"1"-78"15,3 0 3-15,-1 2-30 0,2-7-13 16,1 7-36-16,-3 1-4 0,1-1-26 0,-1 0-34 16,0 3-19-16,0 2 28 0,2 1-38 15,-4 0 3-15,2 1 7 0,2 4-2 0,-5-5-13 16,7 8 9-16,-4-2-3 0,6 9-17 0,0 0-12 16,-2 0-7-16,1 2 14 0,-3-6-22 15,4 7-20-15,-4 0 9 0,0-2-18 0,-1 1-5 16,0-5-20-16,-3 0 3 0,1-2 0 15,-2-2-7-15,0 2-7 0,0-3 4 0,0 0-6 16,2 0-29-16,-2-2-18 0,0 3-36 0,0-3-19 16,0 2 6-16,2-1-76 0,-1-2-26 15,-1 1-21-15,0-1-41 0,10 9 23 0,-8-9-123 16,-2-1-122-16,2 0-11 0,2-2 31 16,-2-1 33-16,1 0 33 0,-3 0-2 0,0 0 27 15,0 0 42-15,11-11 14 0</inkml:trace>
  <inkml:trace contextRef="#ctx0" brushRef="#br0" timeOffset="-71446">24709 14096 882 0,'0'-5'368'0,"1"0"-62"0,0 2-17 16,1-2-29-16,-2 2-53 0,0 1-2 0,3 0-23 15,0 2-21-15,-2 2-17 0,1 2 44 0,-1 0-15 16,1 1-8-16,4 12-21 0,-3 3 7 16,-1-4-16-16,-2 4-11 0,1-5-29 0,0 7-11 15,-1-12 14-15,0 5-17 0,0 4-23 16,0 0 23-16,0-1-23 0,0-1 2 16,0-4-23-16,-11 14 0 0,8-20-7 0,2 1-34 15,1-2-1-15,-1 2 1 0,-1-4-36 0,1 2-43 16,1-3-28-16,0 1-35 0,0 0-17 0,0-1-46 15,0-3 20-15,0 0-170 0,0 0-92 16,0 0 34-16,0 0 32 0,0 0 26 0,13 8 39 16,-11-9-12-16,2-2 27 0,4 0 13 15</inkml:trace>
  <inkml:trace contextRef="#ctx0" brushRef="#br0" timeOffset="-70890.0399">24999 14089 873 0,'3'-8'339'0,"-1"1"-41"0,2 0-44 0,-3 3-16 16,2-2-27-16,-3 3 15 0,2-2-22 16,1 2-22-16,-3-2-18 0,1 3-19 0,2 0-19 15,-3 0-2-15,0-1-13 0,0 2-12 0,0 1-10 16,-1 0 32-16,-1 2-2 0,-2 2-12 0,2-2 6 15,-2 5-11-15,-5 6-13 0,-1 2 13 16,0-1-10-16,-2 3 3 0,-1 3-2 0,4-2-29 16,3 2 12-16,-2 1-4 0,2 0-11 15,1-2-8-15,2-3 9 0,3-9-15 0,0 2-6 16,0 4 2-16,0 2-23 0,12 13 22 0,-5-15-27 16,0-4 9-16,0-2-11 0,5 3 10 15,-3-5-6-15,0 1-9 0,-1-4 8 0,2 1-3 16,-4-1 2-16,2-1-27 0,-8-1 18 0,6 0-23 15,2 0 12-15,3 0-11 0,15-12 1 16,-14 6 6-16,1-1-19 0,-1-3 20 0,-4-1-10 16,1-2 11-16,-3 2 6 0,-3 0-3 0,0 2-5 15,0 0 4-15,-2 3 5 0,1-3-5 16,-1 2 14-16,-1 0-1 0,0 0-1 0,0 1-2 16,0 6 9-16,0-8 12 0,0 1-15 15,0-5 10-15,0-1-10 0,-13-10-9 0,9 15 10 16,2-1-12-16,-2 2 7 0,1 3-6 0,2 1 6 15,-3-1-16-15,3-2-6 0,-3 2-20 16,-1 2-33-16,1-1 7 0,-1 1-71 0,-3 0-17 16,2 0-9-16,-2 1-19 0,2-1-19 0,-13 0-1 15,4 2-48-15,7 0 21 0,-3 0-190 16,2 0-28-16,-2 0 18 0,-3 12 46 0,7-12 45 16,3 2-41-16,-2-2 64 0,4 1 15 0,-1-1 11 15</inkml:trace>
  <inkml:trace contextRef="#ctx0" brushRef="#br0" timeOffset="-68619.66">24953 13442 522 0,'0'0'151'15,"0"0"-31"-15,0 0 16 0,15-16-9 0,-15 16 8 0,22-23-23 16,-18 21 24-16,1 0 6 0,-4-2-12 0,2 2-4 16,-1-1-1-16,1 1 4 0,1-1-2 0,-2 2-10 15,1-1-9-15,-2-1 7 0,1 3 18 0,-1-4-35 16,-1 2 10-16,0 1-5 0,3 0-2 16,-3 1 7-16,2-2-20 0,-2 0-10 0,0 2 3 15,0 0 17-15,0 0-9 0,0 0 12 16,-12 1-6-16,10 2 27 0,-5-2-8 0,-4 9 18 15,-3-2-8-15,1 3-20 0,0 1 3 0,-1-1-9 16,0 2 8-16,1 4 3 0,-3-1-11 0,4 3 0 16,1 0-17-16,-1 1 8 0,2 2-16 15,2-2-2-15,1 3-4 0,-2-2-10 0,5 1-7 16,-1 0 0-16,2 0-10 0,2 1-14 0,1-8 4 16,0-4 7-16,0 3-8 0,0 1-15 15,0 3-1-15,0-3 11 0,10 10-3 0,-3-10-12 16,-2-6 5-16,2-2-2 0,-4 1 3 15,3-5 3-15,-1 2-13 0,-1-2 7 0,4-1-7 16,-3 0 14-16,1-1-9 0,1-1-5 16,1 0 2-16,-8 0 7 0,12 0 0 0,0 0-7 15,2 0-1-15,8-14 0 0,-7 6 5 0,-6 5-9 16,0-3 2-16,-4 1 1 0,6-3-5 16,-2 2 3-16,-5-1 5 0,2 2-9 0,-2 0 9 15,-1 1-4-15,-3 0-13 0,0 4 19 0,0 0-5 16,0 0-4-16,0-8 11 0,-22-10-21 0,9 11 14 15,-1-3 2-15,0 4-8 0,-2-3 7 16,2 5-10-16,0-1-4 0,-2 0 8 0,4 2-7 16,-3-2-31-16,1 1-35 0,4 3-24 15,0 0 10-15,3 1-111 0,7 0-25 0,-7 0-27 16,7 0-48-16,-9 0 25 0,1 0-268 0,8 0 45 16,-18 11 38-16,13-8 33 0,-1 0 31 0,-3 6 7 15,-1-2 42-15,2 0 29 0,3 0 22 16,-3-1 20-16</inkml:trace>
  <inkml:trace contextRef="#ctx0" brushRef="#br0" timeOffset="-38371.46">25352 14102 367 0,'0'0'70'0,"0"0"19"15,0 0-10-15,0 0 0 0,0 0-9 0,0 0-10 16,0 0-13-16,0 0-29 0,0 0 34 16,0 0-7-16,-13 0-6 0,13 0-6 0,0 0-4 15,0 0-4-15,0 0 27 0,0 0-5 16,0 0-4-16,0 0-23 0,0 0-1 0,0 0-28 16,0 0 15-16,0 0-3 0,0 0-2 0,0 0 2 15,0 0-1-15,0 0-3 0,0 0-19 0,0 0-21 16,0 0-78-16,0 0-74 0,0 0-120 15,0 0 40-15</inkml:trace>
  <inkml:trace contextRef="#ctx0" brushRef="#br0" timeOffset="-36790.56">25224 14202 323 0,'0'-15'255'15,"0"15"-27"-15,0 0-4 0,0 0-32 16,0-17-14-16,24 0-13 0,-22 13 15 0,-1 0-30 15,-1 1 2-15,0 0-6 0,1-2-6 0,0 3 2 16,-1 1-19-16,2-5 0 0,-1 4-11 16,0 0-4-16,-1 0-4 0,0-1-6 0,0 1 12 15,2 1 1-15,-1 0-24 0,-1-1-20 0,0 1 2 16,0-1 19-16,0 1-25 0,2 0-21 0,-2 1 6 16,2-2-20-16,-1 2 15 0,-1 0-14 15,0 2 26-15,1 0-5 0,1 3-12 0,-2-1-5 16,0 1 31-16,2 2-1 0,-2 2 0 15,0-1-2-15,1 14-16 0,1 0 34 16,0-1-4-16,-2 1-17 0,1 0-13 16,3-2 7-16,-4-10-1 0,0 5-8 0,0 0-18 15,0 2 13-15,0-3-18 0,0-1 0 0,0-2 7 16,11 9-5-16,-10-11 1 0,-1-1 0 16,1-1 9-16,0-2-25 0,-1 3 11 0,0-3-17 15,0 1-8-15,0-1 10 0,0-5 14 0,0 0-23 16,0 0 21-16,0 10-5 0,0-10 11 15,0 8-2-15,0-8-2 0,-11 14-8 0,10-11 7 16,-2 0 9-16,0-2-5 0,1 0-20 16,-2-1 8-16,2 0-2 0,-1-1 6 0,0 0-3 15,1-2 2-15,2-1 10 0,-3 0 0 16,2-2-8-16,1 1-17 0,0-1 1 0,0-2 7 16,0 1 9-16,0-3-10 0,0-4 0 0,10-17-8 15,-5 15 6-15,2-1-7 0,-2 1 8 16,1 1-1-16,2 3 6 0,2-1-6 0,-3 0-12 15,2 0 18-15,1 0-2 0,0 1 0 0,-1 4-25 16,4-6 23-16,-4 8 1 0,0-2-12 16,2 0-5-16,-2 2 25 0,1 2-20 0,-5 1 1 15,9-5 2-15,-5 4-17 0,-2 0 20 0,0 2-2 16,0 1-10-16,-7 1 11 0,0 0-19 16,0 0 17-16,5 0-3 0,-5 0 22 0,0 0-12 15,9 0-7-15,-9 0-6 0,0 0 12 16,5 0 0-16,-5 0-7 0,0 0-9 0,0 0 5 15,9 4 11-15,-12 0-10 0,2-1 5 0,-4 3 8 16,-5 3-1-16,2 0-8 0,-5 2 4 16,3 0 0-16,-2-2-1 0,1 2 6 0,0-1-16 15,0 3 17-15,0-2-2 0,1-1 3 16,-1 1-17-16,3-2 4 0,1 1-9 0,2-2 16 16,1 0-4-16,-1 0 18 0,1-1-5 0,2-2-2 15,0 2-1-15,1 0-12 0,0 1 12 16,1-8-5-16,0 0 1 0,0 9-9 0,0-2-51 15,18 15 7-15,-9-9-50 0,-2-5-45 16,1 0-44-16,0-5-51 0,-2 2 24 0,0-4-195 16,2 0-66-16,1 0 49 0,-4-1 34 0,-5 0 27 15,7 0 4-15,-1 0 55 0,1 0 23 16,0 0 15-16,-1 0-9 0</inkml:trace>
  <inkml:trace contextRef="#ctx0" brushRef="#br0" timeOffset="-36129.6">25642 14341 581 0,'3'-6'304'16,"-1"1"-41"-16,-1 0-33 0,2 2-11 0,0-3-13 15,-1 2-10-15,-1-1-34 0,1 2 1 16,-1-2-38-16,-1 1-16 0,0-2 33 0,0 4-51 15,0 2 24-15,0 0-16 0,0 0 5 16,0 0 6-16,-12-16-17 0,10 15-15 0,-2 1 7 16,-1 0-9-16,0 0-16 0,1 1-5 0,-1 4 27 15,1-3-7-15,-9 8-10 0,2 1-13 16,3 2-7-16,2-2-4 0,3-1-8 0,-2-3-3 16,4 1 11-16,0-3 14 0,1-5-23 15,0 0 3-15,0 10-6 0,0-2-2 0,0-1-2 16,11 6-2-16,-7-7 4 0,0-3-1 0,1 2-2 15,0-2-3-15,10 4-1 0,-7-5-2 0,0-1-4 16,-2 1 0-16,-6-2-9 0,0 0-3 16,10 0 1-16,-10 0-17 0,13-12-1 15,-9 8 2-15,-1-2 1 0,0 0-4 0,-2 0 2 16,5-11 2-16,-4 3-10 0,1 4 18 0,-1 0-1 16,1 2 1-16,-2 3-17 0,0-4 18 15,-1 3 2-15,2 3 3 0,-1-2 0 0,-1 1 1 16,0 2-4-16,1-3-8 0,-1 2 16 15,2 1-7-15,-2 2-10 0,0 0 13 0,0 0 8 16,0 0-9-16,0 0-12 0,2-7 9 0,-2 7 0 16,0 2-6-16,0 0 1 0,-1 2 17 15,1 1-13-15,0 1 1 0,-1 1 20 0,2 2-1 16,-1-3-1-16,0 4-2 0,0 7-33 0,0 1 3 16,0-2 47-16,0 3-27 0,0-1 10 15,-10 20-1-15,8-18-15 0,1-1-3 0,0 1-2 16,-1-2 1-16,0 0 22 0,-1-3-7 15,-1 3 0-15,0-1-2 0,-3-1 12 0,-2 0-5 16,3-3 16-16,-2 2-6 0,-2-3-26 0,2-4 34 16,-5 1-29-16,1 2 2 0,-1-2 4 15,0-8-11-15,4 3-3 0,0-4-86 0,9 0-10 16,-8 0-25-16,2 0-36 0,-6 0-28 16,-5-11 16-16,9 4-179 0,4-2-104 0,0 2 33 15,2-1 44-15,2 1 5 0,0-2 70 16,0-4-17-16,0-1 17 0,15-15 39 0</inkml:trace>
  <inkml:trace contextRef="#ctx0" brushRef="#br0" timeOffset="-35185.65">25855 14178 888 0,'2'-1'276'0,"-1"-2"9"16,-1-1-40-16,0 3-14 0,1-2-27 15,1 0-28-15,-2 0 10 0,0 2-31 16,0 0 5-16,0-1-23 0,0-1-22 0,1 3-16 16,0-3 10-16,-1 3-16 0,0-2 6 0,0 2-42 15,0 1 15-15,0 0 5 0,-1 2-9 0,0-1 21 16,-2 2-11-16,3 2-6 0,-3-1 5 16,1 2-7-16,2 0 11 0,-2 0-4 0,2-2-22 15,-3 15 16-15,0-6-22 0,2-2-2 16,0-1 6-16,-2-1-9 0,2-2 16 0,1 1-24 15,0-4-3-15,-1 3 0 0,1-2-6 0,-2 0-8 16,1-2-2-16,1 1 7 0,0-2-10 0,0 3-1 16,-1-4 9-16,1 3-4 0,-1-2-1 15,1-2 2-15,0-1-2 0,0 0 5 0,0 0-14 16,2 1-13-16,1-2-10 0,-2-3 25 0,4-1-6 16,4-4 11-16,3-2-6 0,-3-1-2 15,3-1-24-15,-2-1 5 0,1 2-9 0,-1 1 21 16,-1 6 3-16,-4-2 7 0,0 0-8 15,-1 2-2-15,1 2 14 0,0-1-26 0,-2 1-14 16,-1 0 26-16,0 2 10 0,0 1-35 0,-1 0 3 16,-1 0 27-16,0 0-21 0,0 0 6 0,0 0-9 15,0 0 25-15,0 0 2 0,0 0-19 16,8 11 24-16,-8-8-30 0,1-1 22 16,-1 1-14-16,0 2 18 0,0-3-6 0,0 1-14 15,0-2 8-15,0 2 2 0,-1 0 6 0,1-1-1 16,1 2-13-16,-1-3 8 0,0 0 9 0,0 1 1 15,0-2 7-15,0 1-17 0,2-1 0 16,-1 0 7-16,2-1-10 0,0 1 24 0,0-3-11 16,1 0-4-16,0 0-14 0,-2-1 14 15,3 0-1-15,6-7-13 0,1 1 19 0,-1 0-15 16,1 1 6-16,1 2-14 0,-5-2 9 0,-2 2 22 16,2 2-12-16,-4-2 2 0,2 1-7 15,-2 3-10-15,-2 1 11 0,1-1-5 0,0 1-1 0,0 1-13 16,-1-2 22-16,-1 2 1 0,1 0-7 15,0-1-13-15,0 2 14 0,-2 0-1 0,0 0 2 16,0 4-27-16,0-1 5 0,0 2 29 16,0-3-3-16,-1 2-4 0,-2 3 13 0,2 0-16 15,0-1 9-15,0 0-10 0,-3 13-22 0,0-1 30 16,3-5-12-16,-2-2-11 0,1-2 23 16,0 1 4-16,2-10 6 0,0 7-33 0,0 0 36 15,0 0-7-15,0 0-14 0,0 0-34 0,0-7 4 16,0 10-28-16,0-2-4 0,0-8-43 15,0 8-6-15,0-1-13 0,11 4-21 0,-11-8-38 16,1 1-19-16,3-3 21 0,-3 1-149 0,0-2-121 16,2 0 62-16,-1-3 1 0,0 2 33 15,0-2 53-15,1-2 2 0,-1 0 6 0,1-1 10 16</inkml:trace>
  <inkml:trace contextRef="#ctx0" brushRef="#br0" timeOffset="-34835.67">26220 14066 746 0,'1'-6'267'0,"1"2"-22"0,-2 2-5 0,3-3-37 16,-1 1-26-16,-2 1 17 0,1 2-17 16,-1 1 0-16,1 0-29 0,-1 0 7 0,1 0-17 15,1 1-22-15,0 2 19 0,-2 0-9 0,0 1-12 16,2 0-12-16,-1 1-11 0,0 1 48 0,-1 2-11 15,0 1-8-15,0 1-32 0,0 1 10 16,0 5-6-16,0 2-33 0,0 1 6 0,-13 18-20 16,12-22 17-16,-1-4 1 0,0 2-9 15,0 4-20-15,1-2 10 0,-1-4 9 0,0-1-21 16,2-1-4-16,-2 0 3 0,1-1-4 16,0-3-10-16,1 1-3 0,0 0-40 0,-2-1 2 15,2 0-23-15,-1-1-29 0,1-4-31 0,0 0-37 16,0 0-51-16,0 0-36 0,0 7 21 15,0-7-210-15,0 0-28 0,13 8 10 0,-12-9 28 16,4-1 27-16,-1-1 52 0,1 2-11 16,8-7 14-16,-1 4 1 0</inkml:trace>
  <inkml:trace contextRef="#ctx0" brushRef="#br0" timeOffset="-34416.7">26398 14216 419 0,'0'-3'336'16,"0"-1"-29"-16,2 1-22 0,-2-1-12 0,2 1-20 16,-1 0 11-16,0 2-33 0,0-2 34 15,1 0-2-15,1 2-51 0,-3-2 0 0,2 2-20 16,-2-2 5-16,-2 0-10 0,2 3-16 16,2-2-17-16,-2 2-23 0,0-2 10 0,-2 1-13 15,0 1 3-15,-2 0-20 0,3 1 8 0,-3-1-2 16,1 2-8-16,0-1-10 0,-3 1 1 15,1 2-21-15,3 0-1 0,-5 1-7 0,6-1-6 16,-8 13-16-16,3-5 7 0,3 1-19 0,1-2 0 16,0 0-5-16,1-2-2 0,1 0-15 0,0 1 15 15,0-10-2-15,0 7-17 0,0 5 6 16,0 4-3-16,0-4 2 0,10 11-2 0,-7-14 6 16,-2 1 2-16,0-5-15 0,2 2-8 15,-2-1 1-15,-1-2 0 0,2 2 9 0,-2-6-10 16,0 0-15-16,0 8-15 0,0-8-33 15,0 9-27-15,-12 2-41 0,-3-2 12 0,-2-3-156 16,-3 1-60-16,-3-6 30 0,-2 2-241 0,-3 0 22 16,12-3 50-16,-7 0 41 0,-4 0 52 15,-4 0 10-15,0 0 23 0,1 0 4 0,0 0 47 16,-31 12 14-16,30-7 9 0</inkml:trace>
  <inkml:trace contextRef="#ctx0" brushRef="#br0" timeOffset="-30591.93">14185 15714 547 0,'0'0'269'16,"0"0"-21"-16,0 0-38 0,0-14-2 16,0 14-23-16,15 0 18 0,0-22-19 0,-14 19-22 15,0 2 7-15,-1-2-27 0,3 2 1 0,-3-1 6 16,1-1-14-16,-1 2-5 0,0 1 0 15,2 0-18-15,-2-1-9 0,1-2-10 0,-1 3 11 16,1-3-12-16,0 2-21 0,1-1-15 0,-2 1 5 16,1 2-8-16,-1-1-8 0,1 2 26 15,1 0-10-15,-1 3-10 0,-1-3-1 0,3 5 4 16,-2 0-16-16,4 10-5 0,-1 4-1 0,-2 1 8 16,2 3 14-16,-4-1 0 0,1 2-6 15,-1 4-8-15,0-17 1 0,0 8-1 0,0 7 8 16,-11 32-1-16,6-29-7 0,1 2-7 0,0-3 4 15,-2 1 7-15,0-2-4 0,3-3-14 0,-4 1 6 16,4-4 6-16,0-2-21 0,-1 2 25 16,2-11-6-16,0-1-16 0,1-2-2 15,0-3-2-15,1 0 15 0,0-6-17 0,0 0 3 16,0 0 1-16,0 8 6 0,0-8 7 0,0 7-10 16,0-7 4-16,0 0-13 0,-6 8 3 15,6-10-4-15,-2 0 9 0,2-1-9 0,-2-1-2 16,2-1-10-16,0-2 7 0,0-1 3 0,0 1 4 15,0-3-22-15,0-7-1 0,0-1 9 16,11-21-2-16,-7 15-10 0,4 1 13 0,-2 0-14 16,4 3 7-16,-2-2-6 0,2-2 17 15,4 2-3-15,-4-5-17 0,3 6 3 0,-3-1 1 16,7 2-2-16,-2 1 11 0,1 1-7 0,0 2 9 16,1 0-14-16,2 3 15 0,0 0-6 15,-1 0 5-15,3 1-14 0,-6 2-3 0,4-1 17 16,1-2-2-16,-4 5-2 0,3 1 18 15,-3 4-11-15,0-4-8 0,-7 6 3 0,-4-4 12 16,3 0-8-16,-2 4-5 0,-3-3-9 0,1 2 6 16,-4 2 6-16,0 0 2 0,0 0-20 15,2 0 16-15,-4 2 4 0,-1-2-2 0,-1 3-5 16,-2-2-4-16,-11 7 6 0,2 3 6 16,-3-4-1-16,1 2 2 0,1-1 8 0,-2 1 13 15,1-1-24-15,1 3 12 0,0-1 1 0,0-1 3 16,-1 2-11-16,2-1 10 0,2 1-13 0,-1 3 15 15,2-1 1-15,2 2-2 0,0 1 3 16,1-3 3-16,6 5-1 0,-1-1 5 0,2-1 0 16,2-2 1-16,0-14 0 0,0 16-1 0,13 17 1 15,-6-18-7-15,6 1-2 0,0-1 0 16,0-4-10-16,1 3-24 0,-1-3-8 0,1-3-28 16,0 1-22-16,-3 0 7 0,2 0-103 15,1-5-49-15,-6 0-38 0,-1-1-39 0,2-3 30 16,0 3-252-16,8 0 41 0,-8-2 35 0,1 0 32 15,-1-1-28-15,-2 1 30 0,0-1 99 0,2 2 26 16,-3-2 16-16,1 0 8 0</inkml:trace>
  <inkml:trace contextRef="#ctx0" brushRef="#br0" timeOffset="-30281.95">15166 15997 610 0,'5'-2'385'16,"-2"-1"-34"-16,-2 1-39 0,4 0-40 0,-5 0-6 16,0 1-37-16,3 0-27 0,-2-1 19 15,-1-1-25-15,0 2-44 0,-2 1-17 16,-2-1-13-16,-2-1 22 0,-9-5-21 0,-4 5-33 15,1 2 3-15,-2-5-4 0,-1 4-33 0,-2-4 5 16,0 3-10-16,-1 0-4 0,5 1-43 16,2 1-42-16,6 0-16 0,-1-1-50 0,3 1-30 15,9 0-52-15,-8 0-17 0,8 0 19 0,-6 0-128 16,6 0-78-16,-7 7 28 0,9-7 28 16,2 3-48-16,0-1 68 0,1 1 1 0,10 6 11 15</inkml:trace>
  <inkml:trace contextRef="#ctx0" brushRef="#br0" timeOffset="-30083.97">15161 16137 658 0,'4'4'290'16,"0"0"-24"-16,-2 0-3 0,-2-1-51 0,0 0-11 16,1-1-5-16,1 1 19 0,-2-2-51 0,-2 1 4 15,0 0-39-15,-2-2 12 0,-10 3-33 0,3-1-8 16,-1-4-3-16,3 2-48 0,-4 0-29 15,-3 0-64-15,-20-13-61 0,17 4 9 0,2 5-347 16,3 0 35-16,8 1 29 0,2 0 23 0,1-2 12 16,3 1 41-16,0 0-13 0</inkml:trace>
  <inkml:trace contextRef="#ctx0" brushRef="#br0" timeOffset="-28991.03">15710 15560 367 0,'0'-5'320'15,"0"2"-29"-15,1 0-47 0,0 0-18 0,0 0-17 16,-2 2-26-16,2-2-24 0,-1 0-27 16,0 2-10-16,0-1-18 0,0 0-6 0,0 0-17 15,0 1 9-15,0 1-29 0,2 1 5 16,-2 1 2-16,1 0-5 0,-1 1 8 0,1 3-1 16,-1-2 26-16,2 4-28 0,0 12 9 0,4-1-7 15,-6 3 9-15,0-9 24 0,0 5-43 0,0 7 13 16,0 0-5-16,0 3-14 0,0 1 15 15,0 1-15-15,0 0-7 0,-11 30-3 0,11-30-13 16,-4-4-3-16,0 2 32 0,0-1 2 16,3-5-6-16,-3-1-31 0,0-5-4 0,1 2 19 15,-1 0 15-15,1-1-20 0,3-7-11 0,-4-2-2 16,2-1-3-16,2-1 4 0,-3-2 2 0,3-1 25 16,0 1 1-16,-1-3-6 0,1 1-3 15,-1-1-11-15,-1-1-21 0,2 0 13 0,0 0 11 16,0 0-3-16,0 0-10 0,-9-17-26 15,5 1 31-15,-2-2-7 0,4 1 4 0,-2-4 3 16,1 0-19-16,2 0-17 0,0 2 11 0,-2-2 2 16,3-5 15-16,0 1-8 0,0 14-10 0,0-9 2 15,0-2 25-15,0-1-12 0,0-3 1 16,14-22 3-16,-12 21-7 0,0 3 23 0,4 3-23 16,-3-3-9-16,2 4 25 0,-1 0-13 0,1-2 3 15,0 2-13-15,-1 2-2 0,2 1 14 16,1 1-5-16,-1 0-16 0,1 1 14 0,3 0-1 15,-1 0-4-15,1 3-6 0,3 3 0 0,-2-1-9 16,2 3 6-16,4 0-2 0,-8 4-1 16,3 2-11-16,0-1 11 0,-12 2-4 0,13 0 5 15,3 0 13-15,13 14-16 0,-17-6 4 0,-2 3-13 16,-2-1-7-16,0-3 24 0,-3 2 1 16,4 4-2-16,0 0 11 0,-7-2-17 0,2 0 0 15,1 5 8-15,-5-4 2 0,0 1 8 16,0-13 9-16,0 11-15 0,0 1-8 0,-14 17 28 15,9-13-13-15,-4-1 2 0,0-1-14 0,0 0 14 16,-5-3 0-16,4 0-5 0,-4-2-19 0,0 1 21 16,0-1-22-16,2-4-19 0,-3 1-19 0,-2 2 0 15,7-7 4-15,0-1-61 0,0 3-41 16,3-3-36-16,7 0-43 0,0 0 23 16,0 0-212-16,-6 0-64 0,-1-12 31 0,9 8 28 15,-1-1 29-15,0 1 25 0,3-3 36 0,5-4 13 16,0-1 12-16,4-4 4 0</inkml:trace>
  <inkml:trace contextRef="#ctx0" brushRef="#br0" timeOffset="-28592.05">16033 15475 337 0,'2'-4'390'16,"-2"-2"-75"-16,4 2-3 0,-1-2-43 0,-1 1-38 15,2-1 4-15,0 2-47 0,8-5-11 0,-5 2-21 16,2 0-37-16,4-1 14 0,-3 3 7 16,-1-1-36-16,7 3 31 0,-5-2-25 0,-1 4-26 15,3-1 3-15,-4 2-5 0,-9 0-26 16,8 0-2-16,1 0 12 0,1 0-11 0,13 16-11 16,-15-11-3-16,-1 1 18 0,-2-1-4 0,0 1 7 15,1 0-6-15,-4-2 20 0,-1 3-5 16,1-2 4-16,-1 2-11 0,-1-7-4 0,0 7 26 15,0 7-6-15,-12 15-4 0,6-11-32 16,-2-3 25-16,-1 2-11 0,2-3 3 0,-2-1-8 16,0 1-1-16,1-3 5 0,-1-2-24 0,6 0 6 15,-1-4-12-15,1 0 6 0,1 0-18 16,2 2 5-16,0-5-13 0,0-2-23 0,0 0-45 16,0 0 7-16,10 12-37 0,5-5-9 15,-3-3-15-15,0-1-18 0,5 1-49 0,-3-3-15 16,-1 1-69-16,-2-1 25 0,0 0-159 0,7 2-58 15,-5 0 3-15,-2 0 33 0,-1-2 26 16,-1 0 51-16,-1 4 22 0,-2-4 16 0,1 2 6 16</inkml:trace>
  <inkml:trace contextRef="#ctx0" brushRef="#br0" timeOffset="-28213.07">16528 16185 413 0,'-4'4'351'0,"0"-1"-20"0,0 0-38 0,-1 0-14 16,0-2-31-16,-1 2-32 0,-8 1 8 0,-4-2-25 16,-4 2 1-16,0-4-22 0,0 1 1 15,-1 0-3-15,0-1-4 0,12 0-6 16,-9 0-22-16,-3 0 4 0,-2 0-3 0,-3 0-2 15,-3 0-34-15,-1 0-8 0,-3 0 3 0,1 0-15 16,1 0-6-16,-3 0-13 0,-2 0 3 0,-3 0-26 16,-5 0-5-16,0 0 3 0,-3 0-15 15,1 0-1-15,2 0-3 0,0 0-2 0,2 0 2 16,3 0-23-16,-1 0-28 0,5 0 2 16,4 0-50-16,1 0-13 0,4 0-41 0,2 0-27 15,3 7-55-15,7-7-28 0,3 0 20 0,3 0-164 16,2 0-66-16,-1 10 0 0,8-9 36 0,1-1 28 15,0 3 24-15,2-2 31 0,-2 4 20 16,4-3 8-16</inkml:trace>
  <inkml:trace contextRef="#ctx0" brushRef="#br0" timeOffset="-27751.1">15392 16598 702 0,'2'-3'249'16,"0"0"-1"-16,-2 1-41 0,4-1 9 0,-3-1-23 16,3 1-10-16,-1-2-40 0,1 3 21 0,1-2-27 15,0-1-10-15,5-3-15 0,2 4 26 16,2-3-18-16,-3 2-24 0,3-2-21 0,2 1-5 15,-4 3 10-15,0 1 17 0,-3 2-43 16,1 0 29-16,-2 0-34 0,-8 0 1 0,6 0-7 16,-6 0 4-16,9 0 2 0,-1 0 1 0,3 12 20 15,-4-9-23-15,-3 1 7 0,2-1-7 16,-4 1 22-16,1 0-23 0,-1 1 7 0,-2 0 29 16,2 1-17-16,-4-1 13 0,2 5 5 0,0 4 4 15,-13 9-9-15,5-9-8 0,-5-2-17 16,3 3 15-16,0-3-7 0,2 5-11 0,-3-5-6 15,1 4-17-15,3-3 17 0,0-3-12 0,3-2 4 16,-2-1 0-16,4 0-16 0,0 0-13 16,0-3-23-16,0 2 5 0,2-2-9 0,0-4-36 15,0 0 8-15,11 10 6 0,5-4-88 16,3-4-15-16,1-1-34 0,0 1-15 0,-10-2-59 16,8 0 23-16,2 0-83 0,2 0-98 0,23-11-13 15,-26 8 12-15,4-1 32 0,-4 0 24 16,-2-3-2-16,1 0 50 0,-3-3 14 0</inkml:trace>
  <inkml:trace contextRef="#ctx0" brushRef="#br0" timeOffset="-27058.14">15883 16655 685 0,'2'-4'345'16,"0"-2"-33"-16,0 0-42 0,0 1 1 15,-1-2-17-15,2 1-19 0,-2 1-28 0,-1-1-4 16,3 2 4-16,-1 0-25 0,-2-1-12 15,3 0-31-15,-2 3-14 0,2-1-13 0,-2 0-12 16,1 3-7-16,-2 0-3 0,3 2-6 0,-2 0-26 16,2 0 1-16,-1 1 27 0,8 10-3 15,-9-5 1-15,3 8-7 0,-2-7 3 0,4 3 0 16,-4-4 8-16,-1 2-11 0,0-5-10 0,-1 4-10 16,2-1-5-16,-2-2 3 0,1 0-8 15,-1 1 0-15,2-2-10 0,-2 1 11 0,2 0-15 16,-1-2-21-16,-1 1 12 0,0-2 6 0,0 1 4 15,1-2 3-15,-1 1 1 0,2 1-5 16,-1-2-7-16,-1-2-3 0,0 0-10 0,0 0 11 16,0 0-6-16,13-13 0 0,-3 1-6 0,0-5 3 15,3 3-7-15,-2 0 6 0,2-3-9 0,2 4-5 16,-2 0 5-16,0 2-7 0,-4-2-2 16,-1 6 5-16,1 0 4 0,-6 3-11 0,1 2-10 15,-1-2 13-15,-1 3 2 0,-2 1-24 16,0 0 11-16,0 0 10 0,0 0-5 0,7 0-4 15,3 11 3-15,-7-5 19 0,-3-1-4 0,2-2-24 16,-1 3 12-16,-1-1 16 0,3 2-19 0,0 1 12 16,-5-3-3-16,2-5 13 0,0 0-7 15,0 7-5-15,0-7 7 0,0 8 8 0,0-8-1 16,0 7 0-16,0-7 1 0,0 0-9 16,0 7-9-16,0-7 5 0,8 8-10 15,-4-10-3-15,-2-1 0 0,3 0 2 0,8-8-9 16,0 2 1-16,0 3 1 0,-2-4-8 0,1 1 12 15,-5 3-6-15,1 0-4 0,-3 3 4 16,0 2 4-16,0 0 5 0,1 1-20 0,-4 0 33 16,-2 0-8-16,0 0-1 0,0 0 0 0,0 0-4 15,10 13 5-15,-7-7 3 0,0-1-13 16,5 10 0-16,-2 0 0 0,1 1 18 0,-2 2-8 16,2-2 13-16,2 2-23 0,-6-3 16 15,0-1-17-15,4 3 16 0,0-3 5 0,-5-3-4 16,1-3-3-16,4-1-20 0,-6-1-37 0,1-2 5 15,2 0 6-15,-2-4-169 0,-1 1-74 16,0-1 27-16,-1 0-271 0,0 0 23 0,0 0 63 16,0 0 33-16,11-12 28 0,-4-2 54 0,-1-4-14 15,2-2 40-15,0 5-17 0,1 0 72 16</inkml:trace>
  <inkml:trace contextRef="#ctx0" brushRef="#br0" timeOffset="-26477.1699">17306 16045 748 0,'4'-4'273'0,"-2"2"-22"0,-1 0-9 0,1 0-24 16,0 0-12-16,0 0-7 0,1 1 9 0,-1 1-30 15,-2-2-21-15,0 1-22 0,1-1 12 16,-1 2-14-16,2-3-27 0,-2 3-11 0,0 0 30 15,-3 0 7-15,1 2 5 0,-3-2-12 0,1 0-22 16,-1 0 0-16,-1 1 5 0,-1-1-4 0,-11-1-13 16,10 1-10-16,-4 0-10 0,-1 0 5 15,-1 0-19-15,-4 0-20 0,1 0 14 0,0 0-24 16,1 0-6-16,4 0-18 0,0 0-23 16,1 0 3-16,2 0-52 0,2 0-23 0,-2 0-44 15,9 0-31-15,-8 0-37 0,8 0 19 0,-6 0-158 16,6 0-105-16,-9 0 34 0,9 0 30 0,0 0 26 15,0 0 24-15,-10 14 7 0,12-11 17 16,2-1 16-16,0 0 5 0</inkml:trace>
  <inkml:trace contextRef="#ctx0" brushRef="#br0" timeOffset="-26212.19">17214 16235 451 0,'2'3'333'0,"-2"0"-34"0,0-1-12 0,1 2-32 16,0-3 9-16,-1 0 13 0,0 2-43 0,0-2-26 15,0 0 32-15,-1 1-28 0,0-2-29 16,-3 0 1-16,1 2-14 0,-1-2-16 0,-2-2-32 16,0 2-24-16,-1-2 8 0,-13-2-27 0,11 4-17 15,-19-7-7-15,15 5-66 0,0-1-6 16,-2 0-37-16,1-1-63 0,5 0-70 0,2 0 17 15,2 1-275-15,-1 0-4 0,2-1 36 16,2 3 31-16,0-1 27 0,1-1 23 0,2 2 14 16,-1 0 51-16,3-2-34 0</inkml:trace>
  <inkml:trace contextRef="#ctx0" brushRef="#br0" timeOffset="-24480.29">17792 15610 310 0,'0'0'290'0,"0"0"-32"16,13 0-23-16,-13 0-28 0,0 0-8 16,0 0 3-16,26-27-35 0,-25 26-3 0,1 0-7 15,1-1 17-15,-2 1-29 0,1 0-36 16,-4 1-2-16,2-2 9 0,2 2-29 0,-5 0 0 16,0 0-2-16,0 2-19 0,0 2 15 0,-3-1 23 15,-10 9-32-15,3 0-12 0,-1 4 28 16,2 5-13-16,-5-2-7 0,3 5 31 0,1-1-12 15,0 2 15-15,3 2-19 0,-1 1 8 0,3-1-9 16,-1 1 4-16,0 1-16 0,-1 2-14 16,5 1 14-16,1 1-17 0,0-2 0 0,4-18-7 15,0 7-36-15,0 4 20 0,13 23-24 16,-9-25-8-16,11-4 1 0,-3 3-60 16,-2-7-20-16,1-3-66 0,6 0-19 0,1-1-79 15,1-3 21-15,1-2-216 0,1 0 33 0,-2-1 32 16,0-2 27-16,-9-2-65 0,3 0 25 15,3 0 77-15,11-12 6 0,-16 9 45 0</inkml:trace>
  <inkml:trace contextRef="#ctx0" brushRef="#br0" timeOffset="-24066.32">18168 15730 759 0,'0'-3'309'15,"0"-3"-10"-15,0 2-68 0,1 1-11 0,1 1-20 16,-4 0-29-16,1-2-9 0,1 1-28 0,3 1-1 15,-3 1 24-15,0 1-19 0,0 0-6 16,1 3-10-16,-1 0-13 0,1 0-28 0,-1 2 20 16,-1 2-6-16,2 0-12 0,-2 0-22 15,1 4-6-15,0 6 26 0,0 1-9 0,0 3-8 16,0-1-5-16,0 3-19 0,0-3-4 0,0 1-4 16,0-1-3-16,0 0 9 0,0-2-3 15,0-1-3-15,0 1-5 0,0-4-12 0,0-1-26 16,0-2-32-16,0-3-18 0,0-1-27 15,0-7-22-15,-5 9-26 0,5-9-37 0,0 8 15 16,0-8-151-16,0 7-127 0,0-7 19 0,0 7 39 16,0-7 25-16,0 0 23 0,4 12 17 0,-1-10 17 15,1-2 4-15</inkml:trace>
  <inkml:trace contextRef="#ctx0" brushRef="#br0" timeOffset="-23450.36">18581 15789 262 0,'4'-3'351'0,"-2"-1"-67"0,1 2-11 15,-2-2-45-15,-1 3-17 0,1-2-30 0,2 2-18 16,-3-2 3-16,1 2-24 0,-2-1-19 0,0 0 21 16,-2 0-23-16,-3 2-1 0,3 0 2 15,-2 0-21-15,0-1-18 0,0 2 27 16,-2-1 6-16,0 2-10 0,2-1-28 0,5-1-6 16,0 0-8-16,-8 0 9 0,-1 0-1 15,2 0-7-15,-14 11 25 0,7-6-30 0,5-3 10 16,0 4-9-16,-5 0-5 0,4 4 14 15,-1 4-9-15,3-4-18 0,3 0 23 0,-3 1-11 16,0-3-14-16,1 4 7 0,1 1 2 16,1-8-21-16,3 6-2 0,-1-3 4 0,2-1 14 15,0 0-18-15,1-1 0 0,0 0-14 0,0-6 16 16,0 0-4-16,0 7-8 0,0-7 6 16,0 9-14-16,10 4 9 0,-5-10-4 0,0 0-9 15,0-1 1-15,2 0-12 0,-1 1 22 16,14 0-23-16,-5 2-23 0,-3-2 19 0,6 2-10 15,-6 0-1-15,-3-1-2 0,0-1 24 0,4 2-15 16,-5 1 7-16,-4 0-23 0,1-3 13 16,-2 2 15-16,-2 0-5 0,2 1 6 0,-3-1 8 15,0-5-15-15,0 0 17 0,0 0-22 0,0 10 16 16,0-3-12-16,-11 6 16 0,4 0 5 16,-3 0-20-16,-1-3 11 0,4-4 0 0,-4 4 8 15,-4-1-2-15,5-5 0 0,0 0-18 0,1 0 0 16,0-2-32-16,-8 2-52 0,6-3-22 15,0 1-56-15,11-2-54 0,-9 0 19 0,2 0-149 16,7 0-90-16,-8 0 12 0,8 0 31 16,0 0 28-16,0 0 15 0,0 0 45 0,-10-12 8 15,15 11 9-15</inkml:trace>
  <inkml:trace contextRef="#ctx0" brushRef="#br0" timeOffset="-23028.38">19087 15899 738 0,'0'-3'351'0,"2"3"-57"16,-1-1 13-16,-1-1-49 0,0 1-9 0,0 0-59 15,1 1-4-15,0-2-33 0,-1 4-8 16,0-4-36-16,0 0 8 0,0 1-24 0,0 1 2 16,0 1 3-16,-1 3 0 0,-1-2-10 15,-1 1 19-15,0 0-11 0,1 1-10 0,-7 8-9 16,0 1-1-16,-3 1-17 0,0 0 20 0,-1-1 5 16,0 3-30-16,-2 2 7 0,0 0-10 15,-1 0 6-15,0 0-24 0,-1-4-2 0,0 4 5 16,3 0 4-16,0-1-3 0,1-2-2 15,-2-1-12-15,5 0-13 0,-2-3-15 0,1 0-1 16,4-2-40-16,4-4-27 0,-1-1-22 0,1 1-35 16,-1-3-11-16,4 1-45 0,-2-1-19 0,2-1 18 15,0-1-167-15,2 0-78 0,-2 0 26 16,0-3 29-16,4 2 26 0,1-1 42 0,-2-2 20 16,1 1 14-16,0-1-66 0</inkml:trace>
  <inkml:trace contextRef="#ctx0" brushRef="#br0" timeOffset="-22699.4">18902 16035 301 0,'0'-5'367'0,"0"-3"-53"0,0 3-5 16,0-1-43-16,1 1 5 0,-1 1-13 0,0-2-41 15,0 2-10-15,1 0-10 0,-1 1-22 16,0 0-16-16,0 3-19 0,0 0-15 0,0 0-14 15,8-8 26-15,-7 9-17 0,3 1-12 0,0 0-16 16,1 1 3-16,7 5-12 0,-2 2 6 16,1 1-7-16,-3 2-35 0,1 1 21 0,-1-2-13 15,2 1-2-15,-2 1-10 0,-2 0 0 0,2-1-3 16,-3-2-4-16,0-1-11 0,-1 0-18 16,0-3 14-16,-2 0-14 0,1 0 2 15,-1-3-1-15,2 1-30 0,-2-2-37 0,1 0-66 16,1 0-34-16,0 0-79 0,11 4 21 0,-7-4-241 15,0-3 5-15,-1 1 26 0,1-1 36 0,-8 0 32 16,7 0 22-16,1 0 27 0,-1 0 12 16,4 0 19-16</inkml:trace>
  <inkml:trace contextRef="#ctx0" brushRef="#br0" timeOffset="-22342.42">19353 15928 665 0,'0'-10'343'15,"2"2"-18"-15,1 1-22 0,-1 0-35 0,-1 2-21 16,0-1 1-16,-1 2-29 0,1-2-3 16,-1 6-29-16,0 0-8 0,0 0-26 0,0 0-14 15,0-7-15-15,0 7-19 0,4-4 9 16,-4 7-15-16,3 1-19 0,-1 1 8 0,-2 1-8 15,2 3 1-15,-1-2 2 0,0-1-8 0,3 19-12 16,-3 1-14-16,1-4-2 0,-2-13 10 16,0 7-15-16,0 2 13 0,0-3-6 0,0 3-11 15,0 2 1-15,0-2-13 0,0 0-6 0,0-3-2 16,0-1-22-16,0-3-20 0,0-1-9 0,0-2 3 16,0-1 2-16,0-7-54 0,0 10-49 15,0-10-32-15,0 6-58 0,0-6 19 0,0 0-200 16,0 8-64-16,0-8 2 0,2 10 33 15,4-10 62-15,-2 0 17 0,0 0 54 0,1 0 25 16,2 0-16-16</inkml:trace>
  <inkml:trace contextRef="#ctx0" brushRef="#br0" timeOffset="-21835.45">19670 16056 983 0,'1'-6'359'0,"1"1"-13"0,-1-1-47 16,0 2 3-16,-1-1-9 0,0 0-32 15,0 1-18-15,0 0 0 0,0-2-36 0,0 2-14 16,0 3-20-16,-1-3-22 0,1 4 2 0,0 0-17 16,0 0-28-16,0 0-6 0,-8-12-6 15,5 12-10-15,-1-2-8 0,-1 4-14 16,1-2 1-16,-9 6-8 0,4 0-5 0,-1 3-1 15,1 2-2-15,-1 0-10 0,2-2-7 0,0 5-3 16,3-3 2-16,0 3 12 0,1 0-25 0,-1-3 14 16,5 0-7-16,0-11-9 0,0 10-2 15,0-2 6-15,13 13 8 0,-7-11-14 0,2-3-5 16,-1-2-14-16,1 0 8 0,6-1-8 16,0-3-11-16,-2 0 5 0,-12-1 6 0,10 0-12 15,5 0-6-15,-2 0 16 0,17-13-33 0,-15 7 28 16,-5 2 8-16,3-7-13 0,-1 4 0 15,-6 1 1-15,3-5 2 0,0-1-10 0,-3 2 17 16,-2 2 5-16,0-2-3 0,0-6-5 0,-4 8 9 16,0 8-1-16,0-7-4 0,0 0-3 15,-12-4 4-15,7 10 0 0,-1-3 1 0,-1 2-6 16,1 0-10-16,0 1-32 0,-1 0-3 16,-2 0 7-16,4 1-65 0,-3-2-2 15,3 1-47-15,-2-1-19 0,0 1-12 0,4 1-18 16,-3-2-10-16,2 2 21 0,-1-1-198 0,3 0-44 15,-1-2 29-15,1 1 50 0,1 0 11 0,1-1 1 16,0 0 55-16,0-1 8 0,0 4-48 16</inkml:trace>
  <inkml:trace contextRef="#ctx0" brushRef="#br0" timeOffset="-21274.49">19949 15285 334 0,'0'-5'361'0,"-3"1"-49"16,3 0-37-16,0 0-46 0,-1-1 5 16,1 2-46-16,-3 1-18 0,3-2-7 0,0 2-33 15,-3 1 14-15,2 1 11 0,-5 1-27 0,3 1-8 16,-3 1 20-16,-6 3-35 0,-2 2 21 16,-1 4-23-16,0 2 3 0,0 3-11 0,0 0 11 15,-1 3 5-15,1 1-29 0,-1 2-9 16,2 1-16-16,2-1 1 0,0 3 10 0,4 2-12 15,-1-2-8-15,3-1-15 0,1 2 3 0,4-2 8 16,1 0-8-16,0-14-25 0,0 6 28 16,12 17-9-16,-3-17-10 0,1-1-15 0,2-1 1 15,1-3-9-15,1 0 5 0,0-2 0 0,1-2-21 16,1-2 8-16,-4-2-3 0,0-4 0 0,-2 2 2 16,-10-2-4-16,9 0 8 0,3 0-4 15,9-13 0-15,-13 8 13 0,-3-2-11 0,-2 1-6 16,-1-2 9-16,1 2-21 0,-6-1 26 15,3 7-4-15,0 0-3 0,0-15 12 0,-12-13-1 16,3 16 0-16,-2-1 1 0,-1 3-3 0,-2 0-24 16,-1 1-9-16,-2 0-58 0,1 3-71 0,1 0 16 15,-2 3-309-15,3 2 36 0,7 1 30 16,-1 0 12-16,8 0 5 0,0 0 48 0,0 0-19 16,-8 0 54-16,-5 14-30 0</inkml:trace>
  <inkml:trace contextRef="#ctx0" brushRef="#br0" timeOffset="-20269.55">20180 15482 491 0,'0'0'236'16,"0"0"-10"-16,0 0-41 0,0 0-20 0,0 0 10 15,0 0 0-15,0 0-8 0,0 0-12 0,0 0 2 16,0 0-15-16,0 0-17 0,0 0 15 16,0 0-38-16,0 0 12 0,-6-2-21 15,9 8 19-15,6 7-8 0,1 2-33 0,3 0-6 16,-3 0 10-16,1 4-17 0,0-1-11 0,1 1 10 15,-2 4 11-15,2 1-10 0,-1 1-29 0,-2 1 10 16,3 0-15-16,1-1 26 0,-2 4-9 16,-2 2 5-16,-2 0 3 0,-5 2-12 15,1-6-4-15,-1 4-3 0,0-2-4 0,-2-15 42 16,0 5 2-16,0 3 1 0,-12 23 19 0,4-26-30 16,1 1 5-16,-2 0 3 0,1-5-2 15,-2 0-10-15,2-1 12 0,2-4 2 0,1-4-13 0,0 2-5 16,-2-3-2-16,2-1-3 0,0-1-10 15,1 1-4-15,1-1 5 0,0 1 1 0,-1-2-19 16,0-1-5-16,2 2-8 0,-1-2-15 16,0 1-2-16,0-2-20 0,0 0-27 0,3 0 6 15,0 0-94-15,0 0-56 0,0 0-37 16,0 0 24-16,0 0-254 0,-10-12-22 0,11 10 45 16,0-1 41-16,2 0 38 0,1-1 33 0,6-7 5 15,3 0 22-15,2-1 13 0,-7 0 36 0</inkml:trace>
  <inkml:trace contextRef="#ctx0" brushRef="#br0" timeOffset="-19592.59">20632 15354 623 0,'-4'-4'273'0,"1"1"-21"16,1 0-30-16,-1 1 14 0,1 0-49 0,0 1-10 15,1-1-2-15,-1 1-21 0,2-1-20 16,0 1 2-16,0 0 14 0,0 0-47 0,1-1-16 16,0 0 12-16,4 2-1 0,0-1-10 0,2 0-18 15,-3 1 1-15,3-1 11 0,1 1-31 0,-2 0-11 16,2 0-1-16,-8 0-2 0,12 0 15 15,3 0-19-15,-5 0-2 0,10 10 22 0,-14-4-25 16,0-3 4-16,1 3 1 0,-3-2-7 16,0 1 20-16,-1-1-5 0,1 2 10 0,-4 1-5 15,1-2-3-15,0 4 1 0,-1-9-9 0,0 7 26 16,0 5 1-16,-15 19 11 0,5-15-7 16,1 1-1-16,-2-1-5 0,-1 2 3 15,0-6 9-15,0 5-5 0,0-3 5 0,2-2-3 16,0 1-21-16,1 2-2 0,0-3-3 0,2-2-2 15,-2 3 2-15,7-2 10 0,2 1-7 0,0-12 9 16,0 7-5-16,0 0 1 0,14 17-5 16,-3-9-12-16,3-4 4 0,2-1-5 0,3-2-11 15,-1-1 4-15,2-1-9 0,2 1 8 16,-3-2-17-16,4-2 10 0,-1 1-13 0,-4-1-7 16,-8-3-10-16,3 0-26 0,1 0-31 0,4 0-1 15,-5 0 7-15,1 0-101 0,-4 0-55 0,-4 0-74 16,-6 0 28-16,9 0-286 0,-9 0 55 15,8 0 27-15,-8 0 35 0,0 0 28 0,11-10 28 16,-9 10 24-16,-2 0 42 0,0 0 34 16,-2 4 39-16</inkml:trace>
  <inkml:trace contextRef="#ctx0" brushRef="#br0" timeOffset="-18268.6699">20531 16670 614 0,'13'0'279'0,"-13"-14"-15"0,0 14-48 0,0 0-15 0,0 0-14 16,0 0-23-16,0-15 6 0,16-1-22 15,-16 10-15-15,-1 3 15 0,-4-1-38 0,1-2 10 16,-1 3-18-16,-7-5 9 0,0-1-9 16,3 3 0-16,-4 0-18 0,-4 1-3 0,2-2 35 15,-4 1-45-15,0 0 0 0,-1 1 7 0,-3-2-9 16,0 3-8-16,-1 1-6 0,0 0-6 15,-5-1 6-15,3 2-4 0,-4-1 1 0,3 1 22 16,-5 0-5-16,3 2-15 0,0-2 2 0,-2 0 5 16,17 2 4-16,-8 0-10 0,-3 0-6 15,-2 0-19-15,0 0 30 0,-1 0-11 0,0 0-3 16,-1 0-19-16,3 0 2 0,-3 0 14 16,3 0-3-16,-1 0-7 0,-27-9 3 0,27 7-9 15,3 1 7-15,-2 0-19 0,2 0 17 0,-4-1-13 16,0 1-1-16,2-2 4 0,1 3-3 15,-2-2 3-15,6 1-5 0,-1 1 6 0,2-1 10 16,-1 0-7-16,1-1-13 0,2 0 7 0,-1 2 3 16,4-1 7-16,1 1-6 0,2 0 0 15,-9 0 0-15,0-1 3 0,7 1-4 0,-9 0-6 16,3-1 10-16,8 1 0 0,-3 0-8 0,-6 0-15 16,-2 0 12-16,1 0 0 0,0 0 2 15,-1 0-17-15,1 0 6 0,0 0 3 0,0 0 4 16,-1 0-11-16,4 0 2 0,-1 0-6 15,-1 0 13-15,5 0-12 0,-2 0 5 0,1 0 2 16,2 0 9-16,2 0-10 0,0 0 4 0,2 0-1 16,2 0-5-16,-19-15 4 0,11 14-3 15,7 1-3-15,-7-3 6 0,2 3 2 0,7 0-4 16,-1 0-12-16,-2 0 12 0,-6 0-2 0,2 0 1 16,-4 0 3-16,-1 0-4 0,4 0-1 15,2 0-6-15,-3 0 0 0,4 0 8 0,-2 0-4 16,2 0-5-16,2 0 10 0,0 0-8 15,-1 0 9-15,-5 0-14 0,2 0 3 0,-2 0 16 16,4 0-6-16,-6 0-12 0,3 0 10 0,1 0 7 16,0 0-17-16,4 0 7 0,-1 0-3 0,-1 0 10 15,-1 0-5-15,-4 0-7 0,0 0 6 16,2 0 3-16,0 0-2 0,1 0-1 0,0 0-7 16,-3 0-4-16,4 0 11 0,0 0-13 0,1 0 20 15,3 0-5-15,2 0 0 0,-1 0 0 16,0 0-1-16,2 0-9 0,-6 0 10 0,1 0-2 15,-1 0 0-15,4 0-4 0,0 0-1 16,2 0 0-16,0 0 3 0,7 0-1 0,-9 0-19 16,3 0-1-16,6 0-17 0,-10 0-28 0,1 0 6 15,9 0-113-15,-7 0-46 0,7 0-76 0,-16 0 28 16,11 0-271-16,5 0 23 0,0 0 37 16,2 0 34-16,1 0 32 0,1 3 28 0,3-2 23 15,-2 3 27-15,1-2 34 0,0-1 25 0</inkml:trace>
  <inkml:trace contextRef="#ctx0" brushRef="#br0" timeOffset="-17187.73">17920 16795 519 0,'0'0'251'16,"0"0"-41"-16,0 0 5 0,0 0-27 0,0 0-9 16,0 0-21-16,0 0 7 0,0 0-16 0,0 0 5 15,0 0-23-15,0 0 5 0,0 0 0 16,0 0 5-16,0 0-4 0,-14 0 22 0,14 0-25 15,0 0-14-15,0 0 23 0,0 0-25 0,-8-29-11 16,11 26-13-16,0 2-9 0,0 0-21 16,2-1-9-16,-1 2 16 0,1-1-5 0,2 1-7 15,-2-2-4-15,2 2-5 0,-7 0-4 0,7 0-7 16,-1 0-8-16,2 0-6 0,-2 0 10 16,8 0-4-16,14 13 13 0,-13-8-16 0,-4 0-2 15,-2-1 5-15,3 4-2 0,-1-2-7 16,-5-1-19-16,6 4 21 0,-6-4 6 15,1 1-26-15,-3 1 18 0,-2-3-12 0,-1 0 23 16,1 0-11-16,-2 0-15 0,0 0 27 0,0 1-6 16,0-5 14-16,0 0 4 0,0 6-11 0,-12 16 2 15,3-10 9-15,-1-1 1 0,1-1-10 16,-2-1 1-16,0 2 8 0,1-2-5 0,-4-1-16 16,2 0 10-16,-1 0-7 0,4-1 11 0,-3 1 1 15,1-1 3-15,3-3-10 0,0 0 4 0,-7 4-2 16,10-2-10-16,-2-2-4 0,1 2 5 15,2-2 4-15,-2-1-23 0,3 1 13 0,2-1-8 16,-3 1 7-16,1-2-4 0,1 2 5 0,2 0-22 16,0 1 15-16,0-2-8 0,0-3 0 15,0 0 8-15,0 0-6 0,13 14 8 0,1-7 2 16,0 0-9-16,-1-3-11 0,2 0 10 0,-2-1-20 16,-3-2 4-16,8 4-32 0,-5-5-3 15,-3 1-11-15,-10-1-49 0,10 0 8 0,0 0-83 16,-2 0-36-16,0 0-48 0,6 0 24 15,13-11-272-15,-18 8-23 0,1 0 50 16,0 2 34-16,-2 1 33 0,-2-2 47 0,1 1 29 16,0 0 28-16,2-1 16 0,-3 2-31 0</inkml:trace>
  <inkml:trace contextRef="#ctx0" brushRef="#br0" timeOffset="-16714.77">18683 16791 574 0,'3'-2'293'16,"-3"-3"-28"-16,1 2-7 0,-1-1 8 0,1 1-29 15,1 2-10-15,0 1-12 0,-2-1-46 16,2-1 15-16,-2-1-22 0,0 2-6 0,1 0-19 16,-4-2-14-16,3 2 43 0,-1-1-17 0,-3 1-9 15,1 1 19-15,2 1-14 0,-5 1-8 0,2-1-1 16,-9 7-17-16,-1 1 12 0,0-1-8 15,1 2-16-15,-5 4 12 0,6-2-7 0,-5 3-17 16,4 3 7-16,-3 2-4 0,3 4-11 16,0-2 4-16,4 2-21 0,0 2 6 15,3 2-22-15,2 1-5 0,-1 1-13 0,5-16 2 16,0 8-1-16,0 2-12 0,13 27-10 0,-4-25-23 16,2-4-15-16,-1 1-24 0,3-6-34 0,0 3 6 15,2-8-105-15,1-4-60 0,0-3-91 16,-3-3 27-16,6-2-244 0,-7 0 44 0,4 0 49 15,19-18 13-15,-15 10 50 0,0-4 8 0,0-1 19 16,0-1 84-16,-2-4-1 0,-1 1-49 16</inkml:trace>
  <inkml:trace contextRef="#ctx0" brushRef="#br0" timeOffset="-14666.88">18904 16895 793 0,'0'0'263'0,"0"0"-23"0,0 0-28 15,0 0 12-15,0 0-37 0,0 0-26 0,0 0 13 16,0-13-4-16,0 13-4 0,0 0-34 16,0 0-20-16,0 0-17 0,0 0 9 0,0 0 7 15,0 0 11-15,0 0-12 0,0 0 27 16,0 0-4-16,0 0 7 0,0 0-30 0,0 0 13 15,11 12 6-15,-14 6 0 0,3-8-2 0,-4 20-1 16,-1-6-16-16,0-2-5 0,-1 2-6 16,2 0 1-16,0 0 4 0,-2 1-12 0,2 1-10 15,-1-1 1-15,-3-3 0 0,6 0-22 16,-4-2-1-16,4-3-5 0,-1 1-1 0,-1-1-4 16,3-3-5-16,0-5-11 0,-2-1-10 0,3-4 7 15,-2 3-19-15,2-3 4 0,-2 0-9 0,2-1-15 16,-1-2-23-16,0 2-35 0,1-1-29 15,0 0 8-15,0-2-90 0,-3 0-56 0,6-1-23 16,-3 1 24-16,2-1-172 0,0-1-91 16,0 1 37-16,1-1 34 0,-1 0 33 0,2 0-43 15,-1-1 28-15,1 2 42 0,0-2 61 16,2 1 13-16,-1-1 4 0</inkml:trace>
  <inkml:trace contextRef="#ctx0" brushRef="#br0" timeOffset="-13942.93">19210 17137 275 0,'8'-4'356'16,"-3"-1"-29"-16,1 0-15 0,-1 1-61 15,-2 1 31-15,1 1-54 0,-2-1-25 0,0 2 9 16,0-1-13-16,-1-1-23 0,1 3-19 0,-1-1-16 15,0 0 21-15,1-2-17 0,-1 1-19 0,-1 1 2 16,-1 1-37-16,-1-2-2 0,0 2-4 16,-1-1 0-16,-1 1-8 0,0 1-8 0,-1 1 5 15,0 1-8-15,-9 2-8 0,0 2 12 16,1 3-6-16,-1-4-9 16,0 7-3-16,0-3 15 0,-2 3-7 0,4-2-17 0,1 1 4 0,0-1-16 15,4 2 3-15,1-2 7 0,0-1-13 16,5-2 11-16,-2 1-7 0,3-1 3 0,0-3-14 15,0-5-6-15,0 0 7 0,0 8 1 0,0-8-25 16,12 16 13-16,-7-13-18 0,10 2 8 0,-5-2-12 16,8 0-6-16,-5-2 9 0,-13-1-6 15,9 0 4-15,-1 0 10 0,-2 0-13 16,3 0-20-16,-4 0 14 0,7-11 12 0,-10 7-4 16,2 1 8-16,0-2-23 0,-2 0 25 0,-2 1-5 15,0-2 3-15,0 2-6 0,0-1 10 16,-2 0-14-16,2 5 3 0,0 0-8 0,0-9 10 15,-14-13 13-15,6 9 7 0,0 1-2 16,1 2-26-16,-2-3 29 0,1-2-2 0,2 1-3 16,-3 2 11-16,1-2-10 0,-1 0 3 0,3 1-17 15,-2 2 24-15,3 3-14 0,1 0 7 16,0 1-18-16,2 1 7 0,-1 0 8 0,3 1 9 16,0-1-6-16,0 1-4 0,-1-1 3 15,1 6-5-15,0 0-12 0,15-23 13 0,-2 12-17 16,-1 0 13-16,3-2-3 0,-1 5-6 15,0 0 0-15,3 2-21 0,-3 1 14 0,-1 0 14 16,-3 4-13-16,-2 1-9 0,0-3 7 0,-1 3-14 16,-7 0 15-16,0 0 1 0,6 0-17 15,-6 0-6-15,15 11 21 0,-11-7 1 0,-4 1 14 16,3 0-15-16,-2 1 12 0,-1-1-3 16,0 1-4-16,-1 1-20 0,1-7 3 0,0 11 4 15,-9 13 1-15,4-15-5 0,2 0-30 16,-2-1-25-16,3-3 0 0,-2 1-35 0,1-2-17 0,1 2-24 15,0-4-21-15,-3 3-47 0,2-3 19 16,0 2-160-16,-1-1-92 0,3-1 30 0,-2 2 29 16,3-1 26-16,0-2 24 0,-1 0 38 15,1 2 19-15</inkml:trace>
  <inkml:trace contextRef="#ctx0" brushRef="#br0" timeOffset="-13290.97">19574 17101 504 0,'4'-3'314'0,"-3"0"-30"0,1 1-25 0,-2-1-30 16,1 0-5-16,-2 0-23 0,-1 1-17 0,2-1-5 15,0 0 10-15,0 0-14 0,0 0-22 0,-2-1-6 16,2 2 2-16,-3-1-18 0,2 0-7 0,-3 0-5 16,2 2-1-16,-1-2-5 0,-1 0-25 15,1 2-4-15,-3-2 17 0,1 1-13 0,-1 1-6 16,1 1-20-16,1 0 16 0,-2 0-3 15,6 0-5-15,0 0 12 0,-10 0-19 0,-9 14-17 16,8-5 11-16,-1 0 14 0,5 0-3 0,0 1-10 16,2 2-6-16,1-1-15 0,-1-2 4 15,3 1-3-15,-2-1 6 0,3 0-4 0,-1-2-25 16,2 2 12-16,0-3-10 0,0 1 2 16,-1-1-2-16,1-6-1 0,0 0-1 0,0 9 6 15,0-2 0-15,0-7 3 0,0 8-16 0,12 4-8 16,-6-9 9-16,-1 0-4 0,-1-2-9 0,1 2 3 15,1-3-7-15,-2-1 14 0,4-1-2 16,-8 2-7-16,11 0-2 0,11-12 10 0,-12 4-12 16,2-3 21-16,-5 2-30 0,3-2 20 15,-1-2-8-15,-4 4 11 0,1 0 5 0,-4 1 10 16,1 1-9-16,-2 2 12 0,-1-1 3 0,2 0-5 16,-2 2 2-16,0 4-8 0,0 0 3 15,0 0 5-15,0-8-12 0,0 8 3 0,-12-16-4 16,8 12-13-16,-1 2-3 0,1-3-29 0,-7-2-4 15,1 5-28-15,-1-2 6 0,9-1-87 16,-5 3-61-16,2-3-36 0,3 4 21 0,-2 0-240 16,-2-1-55-16,2 2 40 0,-1 0 34 0,-1 0 34 15,6 0 26-15,0 0 37 0,-6 0 23 16,-2 0 40-16,2 0 1 0,6 0 0 0</inkml:trace>
  <inkml:trace contextRef="#ctx0" brushRef="#br0" timeOffset="-11697.06">19958 17029 310 0,'0'0'288'0,"13"0"-39"15,-13-16-30-15,0 16-22 0,0 0-11 16,0 0-6-16,16-29-27 0,-14 27-16 0,-4 0 7 16,4-1-20-16,-4 1-6 0,0-1-11 0,0 1 0 15,1 2-14-15,-1-1 6 0,-1 1-1 0,0 0 6 16,0 1-9-16,2 1 0 0,-5 1-2 15,3-1 5-15,-1 3-3 0,-7 6-13 0,3 0 8 16,-1 1-6-16,0 2 0 0,0 0-8 16,1 0 1-16,2 1-7 0,0 0-9 0,4 0 2 15,-2-4-2-15,4-2-6 0,-1 1-7 0,1-10-4 16,0 7-5-16,0 0-16 0,0-7 7 16,0 8 11-16,18 13-10 0,-9-14-23 0,-4-3 18 15,2-1-2-15,0-1-1 0,-2-1-14 0,2-1-1 16,-7 0 0-16,0 0-11 0,10 0 20 15,-4 0-8-15,0 0-1 0,16-17-19 0,-13 9 1 16,-2 1 11-16,4-7-1 0,-6 4 1 0,-2 2-1 16,-1-2 0-16,-1 2-3 0,-1-2 0 0,0 10-7 15,0 0-2-15,0-9 0 0,0 1 2 16,0 8 0-16,0-8-5 0,-11-7 1 16,10 11 2-16,-6-7-11 0,0 2 12 0,2 2 2 15,2 0-1-15,-1 2 4 0,1 2-46 0,1 0-23 16,1 1 5-16,-3 0-36 0,2 0-34 15,1 1 10-15,-1 0-33 0,1-1-40 16,1 2 16-16,0 0-79 0,0 0-41 0,0 0-75 16,0 0 0-16,0 2 22 0,1-1 22 0,2 2 22 15,0-1 47-15,0-1 6 0</inkml:trace>
  <inkml:trace contextRef="#ctx0" brushRef="#br0" timeOffset="-11185.09">20196 17042 347 0,'2'0'317'15,"2"0"-20"-15,-1-1-42 0,1 0-7 0,-4 0-35 16,2-1-1-16,-1 1-6 0,2-1-29 16,-2 1-12-16,2-1 0 0,-3 1-16 0,0 0 0 15,0 0-14-15,0-3-6 0,-4 3-50 0,4 1 5 16,-3-1-7-16,1-1 4 0,1 4-16 15,-3-2 1-15,1 1-2 0,1 2-26 0,-1 0 11 16,-1 1-21-16,0 0 38 0,-6 9-32 16,8-4 13-16,-2 1-20 0,1 0 8 0,-5 4-18 15,8-3 24-15,0-11-23 0,0 10 9 0,0-2-16 16,0 0 18-16,13 6-1 0,-2-4-4 16,1-2-3-16,-1-2 21 0,-5-2-5 0,1-2-26 15,3-1 1-15,-4-1-2 0,-6 0 0 16,6 0-1-16,2 0-2 0,-8 0 1 0,8 0 14 15,5-13-3-15,-8 8-23 0,0 0 1 0,-3 0 1 16,1-1 3-16,-3 0-16 0,2 0 1 0,0-1 2 16,-2 7 15-16,0-11-2 0,0-2 38 15,-14-12-13-15,11 16 7 0,-1 0-3 16,2 2-6-16,-4 1-7 0,4 3 14 0,-2-3-13 16,1 3-29-16,2-1 38 0,-1 1-37 15,2 2 0-15,-4-2-24 0,3 2-23 0,-1 1-2 16,2 0-3-16,-1 0-27 0,-1 1-22 0,3 0-6 15,0 1 3-15,2-1-25 0,-1 0-8 16,1 1-21-16,2 1 16 0,-1-1-108 0,-2 0-45 16,2 1-85-16,3-2 0 0,-2 2 26 0,1-3-14 15,9 4 22-15,-2 0 1 0</inkml:trace>
  <inkml:trace contextRef="#ctx0" brushRef="#br0" timeOffset="-10768.12">20436 17046 605 0,'1'-2'343'0,"1"0"-26"0,-2 1-30 16,0-1-19-16,0 0 12 0,-2-2-75 0,2 4 3 15,0-3-14-15,-1 2-21 0,-4 0-26 16,3-1-11-16,2 2-25 0,-2 0 2 0,2 2-11 16,-5-1-11-16,2 0-10 0,0 2 7 0,0 1-5 15,2 1 6-15,-4 1-9 0,3 0 5 16,1-1-17-16,-1 1-10 0,-6 12 8 0,7-7-30 15,-2 0 13-15,3-1-8 0,0-10-3 16,0 8 14-16,0-1-15 0,0-7-20 0,0 9 3 16,12 4 7-16,-7-8-3 0,-3-3-3 15,2 0 12-15,0 1-7 0,1-3-14 0,0 1-8 16,0-2-3-16,0 1 15 0,-1-3-8 0,-4 3-2 16,0 0 2-16,12-7-17 0,-11 3 20 15,2 0-10-15,-3-3-9 0,1 2-7 16,0 0 30-16,-1-1-8 0,-1 1 9 0,0-2-13 15,1 7 16-15,0 0 10 0,0-8-11 0,0 0-4 16,0 8-23-16,-13-26 12 0,6 18-11 0,2 2 0 16,2 1-53-16,-1 1-11 0,2 0-10 0,2 1-47 15,-1 1-46-15,-2 1-7 0,2-2-7 16,1 3 17-16,0 0-117 0,0-3-45 0,-1 2-94 16,1 1 31-16,0 0 29 0,0 0 13 15,0 0 24-15,0 0 15 0,0 0 16 0,10-6 4 16</inkml:trace>
  <inkml:trace contextRef="#ctx0" brushRef="#br0" timeOffset="-10392.15">20528 16935 487 0,'0'-6'323'0,"1"0"-33"0,1-1-23 15,0 3 2-15,1-2-52 0,-2 2-16 0,2 2-2 16,1-3-12-16,-1 4-31 0,1-2-6 0,0 2-14 16,4 1 3-16,-3 1-18 0,1 1-1 0,-6-2-12 15,26 8-13-15,-12-1-11 0,4 4 0 16,-7 1-8-16,3 3-7 0,-2-1-8 0,-4 6 27 16,4-2 6-16,-5 2-14 0,-3 1 9 15,-1 1-9-15,1-1-8 0,-1 2 9 0,-3 1 8 16,0-13-14-16,0 7-13 0,-10 22-12 0,4-17-7 15,-4-1-9-15,3 0 19 0,-1-2-16 16,-3 0 3-16,0-2-8 0,0-4-19 0,-2 3-43 16,-1-2-12-16,1-2 4 0,0 0-128 0,-2-4-75 15,0 0 26-15,0-3-295 0,4 0 29 16,1-5 19-16,1-1 78 0,2 0 13 0,7 0 33 16,0 0 10-16,-10 0 18 0,10 0 15 0,-15-11 6 15</inkml:trace>
  <inkml:trace contextRef="#ctx0" brushRef="#br0" timeOffset="-9661.18">21763 16367 513 0,'-3'2'314'0,"0"-1"-21"0,3-1-43 0,0 0 6 0,0 0-12 15,-18 4 6-15,13-4-35 0,-4 2-2 16,2-2-31-16,0 1-18 0,-2-1 43 16,-18 1-21-16,8 2 2 0,2-3-1 0,1 0-5 15,8 0-26-15,-6 0-12 0,-2 0-14 0,-1 0-18 16,-3 0-13-16,0 0-14 0,1 0 10 15,3 0-8-15,6 0-34 0,-3 0 7 0,4 0-41 16,2 0-17-16,-2 0-1 0,0-10-88 16,5 9-50-16,1 1-40 0,3 0-41 0,0 0-13 15,0 0 21-15,0 0-190 0,-6 7-57 0,7-3 16 16,1 0 48-16,-1 0 28 0,4 2 22 16,4 6 10-16,-1-3 37 0,1 5-1 0</inkml:trace>
  <inkml:trace contextRef="#ctx0" brushRef="#br0" timeOffset="-9354.23">21716 16612 317 0,'2'2'372'0,"-2"0"-35"15,3-1-31-15,-3 1 17 0,0 0-42 0,0 0 16 16,0 0-21-16,-3-2 17 0,1 1-11 15,-1 1-14-15,-1 0-4 0,-1-2-24 0,0 2-19 16,-2-2-28-16,-1 0-10 0,-2 0-18 16,-7 0-14-16,0 0-24 0,-3 0-9 0,0 0-18 15,-24-12-13-15,22 8-29 0,-1-2-57 0,-1 2-52 16,4-1 5-16,-2-4-179 0,4 1 21 16,-1 4-374-16,-2-3 46 0,6 2 44 0,0-1 53 15,2 3 55-15,0 1 14 0,13 2 13 16,-10 0 60-16,-3 0 2 0,-22 15-35 0,14-10 96 15</inkml:trace>
  <inkml:trace contextRef="#ctx0" brushRef="#br0" timeOffset="-5535.4299">22601 16225 458 0,'0'-15'130'0,"0"15"-25"0,0-14 6 15,18-8-27-15,-18 16 39 0,-2 1-17 16,2-2-22-16,0 0 47 0,0 7-32 0,0 0 18 15,0-10-37-15,0 3 18 0,-9-6-9 0,7 7 7 16,-1 2-5-16,2-3 15 0,0 2 9 16,-1 2-25-16,0-2 8 0,0 2-1 0,1 0-4 15,0-1 12-15,1 2-35 0,-4-2 2 0,4 1 17 16,0 0-27-16,-1-1-4 0,1 2 13 16,-1 1-5-16,1 1 17 0,0 1 35 0,0 1-30 15,0-2-12-15,0 4-9 0,1 0 34 16,-1 2 5-16,1 0 2 0,-1 2 16 0,0 0-14 15,0 2-15-15,0 6 6 0,0 4-2 0,0 1 9 16,0 1-3-16,0 0-2 0,10 24 0 16,-8-24-17-16,-2 0 9 0,1 1-2 0,1-5-2 15,-2-10-8-15,0 3-4 0,0 6-19 0,0-2-4 16,0-2 1-16,0 0-3 0,0-1-16 0,0-2-2 16,0-2 5-16,0-1 5 0,0-7-10 15,0 9-14-15,0-2 17 0,0-7-12 16,0 9-11-16,0-9-19 0,0 8-26 0,0-8-24 15,0 7-43-15,0-7 9 0,0 7-80 0,0-7-49 16,0 0-48-16,0 7-31 0,0-7 25 0,0 0-250 16,0 0 39-16,-3 6 38 0,1-6 32 15,-2-2 29-15,-8-5 24 0,0-1 19 0,4 2 25 16,-7-2 19-16,-2 1 25 0</inkml:trace>
  <inkml:trace contextRef="#ctx0" brushRef="#br0" timeOffset="-5079.46">22144 16091 810 0,'0'-5'272'16,"0"3"-4"-16,-1-3-43 0,1 3 7 0,0-1-53 16,0 0-4-16,0 0 1 0,-1 2-35 0,1 0-21 15,0-1 28-15,-3 1 5 0,3 1-21 16,0 0 9-16,-1 4-25 0,1-3-3 0,0 4-11 16,-2 0 25-16,1 2 13 0,-1 0-19 15,0 0 6-15,1 13-13 0,-4-2-1 0,1 0-26 16,2 0 12-16,-1-4-9 0,3 0 1 0,-4 4-12 15,4-12-21-15,0 4 16 0,0 2-13 0,0-3 8 16,0 1-4-16,0 0-6 0,0 2-17 16,13 12 11-16,-8-13-16 0,3 2 7 0,-2-4-8 15,1-1 0-15,-1-2-4 0,2-3 2 0,-2 1-19 16,0-1-19-16,1-2 9 0,-1 0-25 16,2 1-43-16,-2-1 4 0,1-1-80 0,0 0-27 15,-7 0-19-15,8 0-21 0,-2 0-32 16,2 0-16-16,-3 0 23 0,-5 0-146 0,27-11-70 15,-18 6 15-15,-3-1 9 0,-1 2 57 0,1 0 20 16,-3 0 27-16,0 0 15 0,0 1 11 16</inkml:trace>
  <inkml:trace contextRef="#ctx0" brushRef="#br0" timeOffset="-4711.4799">22392 16179 718 0,'0'-3'293'0,"2"-2"-33"0,-2 2-16 0,1 1-5 16,-1-1-22-16,0 0-33 0,1 0 6 16,0 1-16-16,1 0-4 0,-2 1-18 0,0-2-4 15,1 0-12-15,-1 2-16 0,0-1 9 0,1 1-1 16,-1 0-6-16,0-1-9 0,0 2 10 0,0 2 11 16,0-1-27-16,0 2 17 0,0 1 1 15,0 0-10-15,0 2 2 0,0 1 1 0,-1-2 0 16,1 3-4-16,0 3-6 0,0 5 0 15,0 5 4-15,0-1-15 0,0 0-7 0,0 1 13 16,0-2-2-16,-9 22 3 0,6-22-27 0,2-2-12 16,1 1 10-16,0-2-15 0,0 4 19 0,0-13-27 15,0 3-2-15,0-1-8 0,0 0-13 16,0 0 15-16,0 0-14 0,0-2-5 0,0 0-14 16,0-7-19-16,0 10-45 0,0-3-34 15,0-7-79-15,0 8 15 0,0-1-100 0,0-7-34 16,0 8-73-16,0-8 30 0,0 8-222 0,0-8 34 15,0 8 39-15,10 3 35 0,-7-9 41 0,0 1 25 16,1 0 23-16,0 0 26 0,0 0 29 16,3-2 16-16,-2-2-33 0</inkml:trace>
  <inkml:trace contextRef="#ctx0" brushRef="#br0" timeOffset="-4171.51">23081 16423 422 0,'3'-1'314'15,"-2"-3"-24"-15,0 3-25 0,-1 0-53 0,0 0-17 16,2 1-8-16,-1 0 15 0,-1 1-12 16,0-1-27-16,0 0-12 0,1 0 3 0,-2 1-24 15,0 2 15-15,-1-1-15 0,1-1-8 0,0 2-12 16,-2-2-1-16,3 0-13 0,-2 1-10 16,1-1 17-16,-1 1-11 0,1-2 13 0,0 2-31 15,-1 0 5-15,0-1 0 0,-1-1-24 0,-1 0 18 16,4 2-13-16,-2-2-27 0,0 0 27 15,1-2-20-15,0 2 6 0,-2-1-7 0,3 1-4 16,0-3 3-16,0 2-1 0,0-1-1 0,0-1 7 16,0 1-4-16,0 0-9 0,0 0 0 0,0 0 2 15,0 0-5-15,0 1-2 0,0 1-8 16,0-1 9-16,2 0 0 0,-1 1-1 0,-1 0-26 16,1 1 16-16,0 0-17 0,-1 0 9 15,0 1 3-15,0 1-1 0,-1 0-15 0,0-1 23 16,-2 1-9-16,3 0-5 0,0 0 21 0,0-2-12 15,-1 3-8-15,-1-1-16 0,0 0-17 16,4 0-26-16,-4-1 5 0,4 0-111 0,-4 1-49 16,4-3-48-16,0 1 27 0,-1-1-223 0,1 0-28 15,0 1 38-15,-1-2 4 0,3 1 37 16,2-3 27-16,-3-1 26 0,1 1 43 0,9-6 16 16</inkml:trace>
  <inkml:trace contextRef="#ctx0" brushRef="#br0" timeOffset="-3608.55">23247 16210 943 0,'0'-2'371'0,"-1"0"-39"0,0-2-44 15,1 3 28-15,0-1-24 0,0 1-39 0,2-1-18 16,0 1-27-16,0-2-27 0,3 1-14 15,-1 1 12-15,4 0-16 0,7-3-27 0,3-1 8 16,-5 4-27-16,-3-1 7 0,9-4-21 16,-4 4-9-16,-3 1 5 0,-1 1-13 0,0 0-18 15,-2-1 14-15,-9 1-5 0,9 0-11 0,-1 0 9 16,0 0-23-16,1 0 10 0,-2 0-11 0,1 0 7 16,0 0 3-16,0 0-15 0,0 0 9 15,0 0-7-15,0 0-2 0,-1 0-7 0,1 0-11 16,-3 0 8-16,3 0-9 0,-8 0 2 15,8 0 2-15,-3 0-17 0,-5 0 10 0,8 0-4 16,-8 0 5-16,17 11-1 0,-16-9 0 16,1 3 2-16,1 0-5 0,-2 1-16 0,1 1 12 15,-2-1 7-15,0 3-12 0,0 3 3 0,0 1-17 16,0 1 17-16,-9 21 6 0,2-17 3 16,5 1-14-16,-5 1-1 0,2-1 20 0,0-1-2 15,-1 1-1-15,0-3-10 0,3 2-6 0,-4 0 3 16,4-1 5-16,-4-1-5 0,3 1 11 0,0-3-8 15,3-1 7-15,-2-2-15 0,1-3-2 16,0 2 18-16,0-2-22 0,0-1 0 0,0 0 2 16,2 0-22-16,0 0 1 0,-1-2 8 15,0 1-26-15,1-1-11 0,0 1-20 0,-1-1-15 16,1-2-22-16,0 2-32 0,0-3 12 16,0 1-100-16,0 0-23 0,-2 0-57 0,2-2 28 15,-1 0-182-15,1 1-89 0,-3-2 58 16,3 0 44-16,0 0 33 0,0 0 27 0,0 0 51 15,0-3-14-15,-1 2 44 0,1 0-7 0,0-3 8 16</inkml:trace>
  <inkml:trace contextRef="#ctx0" brushRef="#br0" timeOffset="-3348.56">23349 16515 651 0,'-3'-4'380'15,"0"2"-58"-15,3-2-41 0,0 1 0 0,0 0-22 16,0 1-13-16,4-1-33 0,-2 0-26 16,1 0 30-16,4 2-26 0,0 0 6 0,10-3-23 15,1 2-4-15,0-1-33 0,-2 0-13 16,-7 3-8-16,5 0-1 0,4 0-15 0,1 0-12 16,1 0-37-16,17-12-11 0,-21 9-22 0,-3 3-1 15,3 0-112-15,0 0-48 0,19-10-83 16,-17 5 21-16,-4 2-297 0,-3 2 37 0,1-2 33 15,-5-1 45-15,1 2 22 0,-2 1 15 16,2-1 24-16,7 0 14 0,-9-2-1 0</inkml:trace>
  <inkml:trace contextRef="#ctx0" brushRef="#br0" timeOffset="-2363.62">24500 16294 336 0,'-2'-22'266'16,"1"10"-19"-16,2 0-22 0,-1 12-28 0,0-12-1 15,0 5-16-15,0-2-4 0,0 2-8 0,0 7 6 16,0-10-11-16,0 10-17 0,0-9 5 15,0 2-28-15,0 7-1 0,0-9-6 0,0 9 17 16,10-13-40-16,-9 9-7 0,-1 0-6 0,2 3 2 16,-2-2-21-16,0 2-6 0,0 1 22 15,0 0-37-15,0 0 4 0,2-6 2 0,-1 6 2 16,1 3-2-16,0 0 3 0,0 2-2 16,0 1-6-16,5 9 24 0,-1 2 7 0,-2 0-27 15,2 1 7-15,-1 0 2 0,0 4-1 0,2 3 14 16,-1-3-7-16,-1 1 4 0,2 0-14 15,-2-2 21-15,4 2-14 0,-3 3-6 16,-1-4 7-16,0-1-22 0,2-2 21 0,-3 1-1 16,-1-1-3-16,0-2 5 0,-1-2-4 0,-2-1 2 15,0-14 5-15,0 10 0 0,0 3-9 0,0-1 15 16,-15 17 0-16,10-21-11 0,-4 3-15 16,-1 0 12-16,0-1 3 0,-2-3-10 0,1-1 2 15,2-2-4-15,0-2-17 0,-1 2 18 16,10-4-14-16,-9 0-3 0,2 0-15 0,1 0 10 15,6 0-4-15,-13 0 6 0,-10-12-6 0,14 8-2 16,3 3-10-16,1-5-11 0,-1 1-12 0,4-1 3 16,-2 0-19-16,3 1-30 0,1-2-25 15,0-2-37-15,0 1 13 0,10-18-67 0,-2 9-35 16,1 1-34-16,1-4-32 0,1 5 25 0,-3-2-175 16,5 0-69-16,-4 2 28 0,0 0 33 15,1-1 60-15,-1 1 26 0,-7 3 24 0,0 1-13 16,3-5 41-16,0 5 7 0,-1 1 5 15</inkml:trace>
  <inkml:trace contextRef="#ctx0" brushRef="#br0" timeOffset="-1999.64">24250 16210 577 0,'-1'-2'372'0,"-2"1"-56"0,2 0-21 16,-2 0-4-16,2-2-21 0,1 3-32 0,1 0 26 16,2-1-22-16,-2-1-10 0,2 1 2 15,3-1-4-15,9-4-13 0,3 3-12 0,3 0-15 16,3-3-4-16,4 2-10 0,1 1-16 15,2-2-15-15,0 0-15 0,1 3-10 0,0-7-12 16,0 5-21-16,1-1-2 0,3-1-23 0,-2-2-4 16,1 2-30-16,-2-1-37 0,-2-1-63 15,-1 1 8-15,1 0-194 0,-5 3 22 0,-1-3-326 16,-2 4 41-16,-1 0 58 0,0-1 16 16,1 4 35-16,-13 0 27 0,3 0 26 0,15 15-19 15,-19-9 23-15,-4 4 11 0,2 5-2 16</inkml:trace>
  <inkml:trace contextRef="#ctx0" brushRef="#br0" timeOffset="10193.63">12864 6889 239 0,'12'0'161'0,"-12"0"0"0,0-15-20 0,16 15-8 15,0-22-28-15,-12 18-42 0,-1-3 6 16,-1 5-31-16,3-2 45 0,-3-1 7 0,1 1-52 16,0 0 6-16,-2-1 31 0,1 1 14 0,-1 1-19 15,0-1 14-15,1 0-31 0,0 2 12 0,-1-1-1 16,1 0-5-16,-1 2-13 0,-1-3 18 15,1 3-24-15,-1 1 5 0,0 0-1 0,0 0-9 16,0 0 5-16,0 0 0 0,-11-10-5 16,5 10 5-16,3-2-12 0,-6 2-3 0,2 0-1 15,1 0-12-15,-2 0 15 0,-4 0-8 0,-3 0 0 16,-2 0 3-16,1 0-10 0,-4 0-16 0,-15 12 11 16,19-7-2-16,2 1 21 0,1 2-14 15,-4 0-4-15,6 2 9 0,-5 1-18 16,2 0 6-16,2 1-12 0,0 0 1 0,2 4 15 15,-3-2-1-15,4 2-1 0,-4 2 14 0,7 3-12 16,-2-2-8-16,0 2 4 0,0 1 6 16,1-1-9-16,1 4-6 0,2-3 16 0,-1 3-6 15,0 0 0-15,1-1-9 0,3 2 0 16,1-12 6-16,0 6 0 0,0 3 2 0,11 30 0 16,-6-25-15-16,3 1 13 0,0-1 4 0,2-1-15 15,0 2 5-15,0 0 16 0,3-5-8 0,-1 2-2 16,1-2 5-16,3-1 0 0,2 2 3 15,-1-3-7-15,2 1 2 0,1 0 11 0,1-5-15 16,2 0-2-16,-1 1 1 0,4-1 1 16,1-1 0-16,2-3-12 0,3 1 18 0,5-6-14 15,-1 5 5-15,1-2 9 0,4-2 4 0,0-2-7 16,0 5-7-16,-1-5 3 0,2 2-12 16,1-2 17-16,-2-1-9 0,1-3 18 0,-1 4-10 15,0 0-14-15,-1-3 13 0,-2 0-2 16,-2 1-6-16,-1-2 13 0,-1 3-22 0,1-4 26 15,-2 0-11-15,-1 1-8 0,-2-1 3 16,0 2-5-16,4-2 20 0,-2 0-10 0,-1 2-11 16,-2-1 6-16,1-1 4 0,-3 2 2 0,0-1-1 15,-1-2-12-15,4 2 15 0,-7 0-4 16,4-2 1-16,-3 4 1 0,-1-2 2 16,3-2-9-16,-7 3-6 0,-1-1 10 0,1 0-6 15,-6-1-6-15,-2 0 19 0,-2 1 2 0,-4-3-7 16,0 1 11-16,0 1-19 0,-1-3 7 15,0 2 6-15,1 1-15 0,0-1-1 0,2 1 11 16,8 2-2-16,0 2 4 0,2-3 0 16,1 5-4-16,2-4 11 0,1-1-9 0,-1 3-2 15,2 0-1-15,-2 0-3 0,-2 0-6 0,-4 0 17 16,1 0-6-16,-7-3-14 0,-1 1 12 0,-6 1 7 16,-1-1-10-16,0-5-7 0,-14 16 4 0,5-5 2 15,-5-4 8-15,0 4 6 0,0-3-14 16,0 2 6-16,5-5-8 0,1 1 22 0,2-3-28 15,2 4 7-15,0-4 7 0,3 2 0 16,0 0 5-16,1-5-10 0,0 0 19 0,0 12-12 16,16 11-11-16,-8-10 8 0,1 0 5 0,1 1 0 15,-4 0-1-15,2-2 1 0,-1 4 6 16,-5-5-7-16,3 1 4 0,-5-1-4 0,0-11-14 16,0 14 18-16,0 3 7 0,-13 18-28 0,8-17 22 15,1-2-8-15,0-1 11 0,-3 2-8 16,4 1 3-16,1-4-21 0,1 0 26 0,-3 4-16 15,0-6 17-15,3 3-22 0,1-4 8 0,-3 7-5 16,3-10 8-16,0 3-3 0,0-1 9 16,0 5-2-16,0 2 0 0,0 1-19 0,15 21 8 15,-7-21 16-15,4 0-9 0,-2 0 13 0,5 2 6 16,3-2-15-16,0-3 7 0,1 0-3 16,5 2-8-16,1 0 8 0,2-4-9 0,2 3-3 15,3-1 5-15,1 0-11 0,0-2 14 0,2 1 8 16,-2-2-15-16,4 3-10 0,-2-2 13 15,-1 0-6-15,-2-4-8 0,4 3 6 0,0-1 7 16,-3 4 12-16,2-4-22 0,0-2 12 0,-3 7-6 16,0-5 2-16,0 0 7 0,-1 0-5 0,-1-1-13 15,1 0 10-15,1 1 7 0,-1 1-5 16,1-2 8-16,1-2-3 0,-1 1-5 0,1-1-6 16,3 0 10-16,-4-1-6 0,1 0 6 15,-3 0-14-15,0-1 1 0,0 1 20 0,-1-1-9 16,-1 2-11-16,0-3 17 0,-1-1-7 0,-1 2 1 15,2-1 6-15,-5 4 0 0,0-5-4 0,1 1-16 16,-1-1 15-16,-2-1-14 0,1-1 14 16,-1-1 5-16,-1-1-9 0,2 2 2 0,-1-1 0 15,-12-1 0-15,6 0-3 0,2 0-6 16,-3 0 13-16,0 0 5 0,-2 0-12 0,8-11-6 16,-14 9 3-16,2 1 10 0,0 0-11 0,-5-2 13 15,4 2-16-15,-3-1 7 0,1 1 6 16,0-1-2-16,0 1-4 0,0-2 3 0,-1 3-6 15,1-1-8-15,0-1-13 0,-1 2-9 0,1-1-33 16,0 1 6-16,-1 0-140 0,0-1-150 16,-1 1 26-16,-1-3 23 0,-2 2 21 0,0-3 21 15,-1 2-29-15,0-4-3 0</inkml:trace>
  <inkml:trace contextRef="#ctx0" brushRef="#br0" timeOffset="11232.57">13420 8127 212 0,'0'0'174'16,"0"16"17"-16,0-16-61 0,6 30 29 0,-8-25-8 16,-1 1-4-16,0 1-23 0,2-3 16 15,-3 2-9-15,1-2-24 0,-1 0 19 0,-1 0-19 16,2 0-11-16,-1-1 7 0,0 1 12 15,-1 1-22-15,0-4 11 0,1 2-21 0,-1-1-7 16,0 0 2-16,1-1-5 0,0-1-11 0,-1 2 19 16,5-2-2-16,0 0 5 0,0 0-41 0,-7 0 0 15,-5-11 13-15,11 6-8 0,-2 0-20 16,3 2 5-16,-1-2-6 0,4-1 5 0,-3 0-17 16,1 0 10-16,1 0-8 0,5-6 18 15,-1-1-23-15,3-1 2 0,-1 7-5 0,-3 0 4 16,0 3 1-16,3-1-19 0,-6 5 14 0,3-1 5 15,0 1 12-15,-1-1 3 0,-4 1-38 16,0 0 36-16,7 0-23 0,-7 0-1 0,18 13-9 16,-15-9 31-16,0 1-15 0,5 8-7 15,1-2-1-15,-6-4 21 0,5 6-3 0,-3-4 5 16,-1-1-16-16,-4 1 25 0,3-1-39 16,-2-1 40-16,-1-7-12 0,0 7 37 0,0 1-46 15,-10 15-14-15,2-8 33 0,-3-1-6 0,-2 0-7 16,0-2 2-16,-6 4-10 0,-2-2 30 0,-1 1-34 15,1-2-11-15,-3 0 9 0,-2-3-12 16,2 0 17-16,-3 0-21 0,1 0 48 0,1-3-67 16,-5 3-14-16,3-3-40 0,3-3-57 0,1 0 13 15,0-1-250-15,14-3-43 0,-2 0 12 0,-1 0 25 16,1 0 24-16,-5-11 25 0,10 5 62 16,1 4 16-16,0-4-79 0</inkml:trace>
  <inkml:trace contextRef="#ctx0" brushRef="#br0" timeOffset="11508.06">12803 7980 592 0,'-2'-10'299'0,"1"2"-37"15,1 1 5-15,-2 1-25 0,1 1-44 0,-1 2-20 16,0-1-12-16,2 1-45 0,0 3-13 15,0 1-6-15,0 1 8 0,0 2-14 0,2 0-15 16,0 1-17-16,1 2 1 0,3 9 7 0,0-1-33 16,4 2 0-16,0-2-5 0,2 1 14 15,1 0-22-15,4-1-4 0,1 1-9 0,-8 1 5 16,8-4 2-16,-3 3-27 0,-2-3-40 16,-2 1-19-16,-3 1-40 0,-1-1-28 0,-3-1 11 15,-2-5-165-15,-2 3-73 0,0-1 34 0,0 3 18 16,-10 17 11-16,5-12 3 0,-4-1 6 15</inkml:trace>
  <inkml:trace contextRef="#ctx0" brushRef="#br0" timeOffset="12200.27">12710 8536 634 0,'-7'0'278'15,"2"-2"-31"-15,-2 1-32 0,1 1-1 0,-8-10-31 16,0 3-20-16,1-4-4 0,-1 0-16 15,6-3 13-15,-6 0-29 0,2-1 12 0,2-4 9 16,-3 1-10-16,3-6-41 0,1 0 4 0,-1 0-20 16,1 1-14-16,5-1 16 0,-2 2-17 15,1 2 16-15,0 1 15 0,2 5-29 16,2 3-7-16,0 4-6 0,-2-1-7 0,2 2 0 16,1 1-1-16,0 5-5 0,0 0 15 0,0 0-6 15,11-10-17-15,-5 8-19 0,1 2 5 0,-1 0 10 16,0 2-31-16,5-2 14 0,0 0-8 15,18 12 5-15,-10-3 1 0,-4 1-2 16,2 2 1-16,-7 2 4 0,3 1-2 0,-4 2-12 16,-3-3 2-16,0 3-1 0,-3-2 0 0,-3-15 0 15,0 12 27-15,0 3-4 0,-12 16-2 0,2-14-2 16,4-3-46-16,-8 1 23 0,-3-1 2 16,0-3-5-16,-3 0 11 0,-2-2 2 15,1-1-9-15,-2 0-17 0,-3 2 2 0,1-6 17 16,0-3-1-16,2 1 0 0,1-2 17 0,12 0-22 15,-4 0 2-15,-1 0 29 0,-15-13-2 0,16 10-18 16,5-2 4-16,4 1-3 0,-1-2-4 16,0 5 5-16,2-5-1 0,0 5 1 0,1 0 11 15,1-3 2-15,-1 3-2 0,1 0-33 16,0 0 2-16,0-1 27 0,0 2-2 0,2-1-14 16,-1 1 0-16,1 0 0 0,0 0-12 15,0 0 6-15,0 0 0 0,0 0 28 0,0 0-1 16,-2 8-38-16,1-5 3 0,-1 1 1 15,0-1 15-15,-1 2 1 0,-1 0-4 0,-6 7 4 16,-7 0 2-16,3-1 0 0,-4-2 18 0,-2 2-3 16,-2-1-1-16,-5 2-9 0,-1-2 8 15,1-4-8-15,-3 2-4 0,-1-4 9 0,-2 2 3 16,1-1-3-16,2 0 0 0,0-5-2 0,17 0-2 16,-9 0-16-16,-1 0 2 0,0 0 22 15,-22-16-21-15,31 9 2 0,-5 1-1 16,6-3 18-16,-1-1-6 0,8 2 7 0,2 1 2 15,0 0 0-15,4-2-3 0,0 9-1 0,14-25-66 16,-3 10-12-16,4 0-72 0,0-1-32 0,2 0-78 16,3 2 25-16,0 0-244 0,0 3 39 15,0 2 4-15,0 2 29 0,0-2 27 16,-2 5 30-16,2 2 49 0,-6 2-3 0,-1 0 44 16</inkml:trace>
  <inkml:trace contextRef="#ctx0" brushRef="#br0" timeOffset="12438.26">12444 8687 595 0,'8'3'290'16,"0"0"-11"-16,-3 1-25 0,0-1-31 15,-1-2-37-15,0-1-9 0,-1 3-21 0,0 0-33 0,2-2-21 16,-1 2 8-16,-2 0-10 0,2-2-11 15,-1 0-26-15,-1 1-7 0,1-1-7 0,0 0-32 16,-3 1-25-16,2 0-44 0,-3-2-37 16,0 1 10-16,1 0-160 0,-6-1-137 0,3 0-3 15,-3 1 82-15,0-1-5 0,-12 3 33 0,0-3-16 16</inkml:trace>
  <inkml:trace contextRef="#ctx0" brushRef="#br0" timeOffset="12644.25">11924 8806 568 0,'-4'1'325'15,"0"-1"-46"-15,0 0-11 0,2 0-7 0,-2 1-40 16,0-1-14-16,2 0-43 0,-1-1-18 16,3 1 1-16,-1 1-40 0,2-1 7 0,-1 0-12 15,4 0-25-15,0 0-41 0,0 1-49 16,-1-2-84-16,1 1 9 0,4-2-320 0,-3 0-5 15,3 0 66-15,-1 1 28 0,8-1 12 0,-3 0-3 16,-12 2 32-16</inkml:trace>
  <inkml:trace contextRef="#ctx0" brushRef="#br0" timeOffset="14576.13">13828 8912 442 0,'0'0'234'16,"0"0"-28"-16,0 0-20 0,0 0-7 0,0 0-16 16,13 0 14-16,-13 0-6 0,0-13-15 15,0 13-3-15,0 0 19 0,0 0-19 0,0 0-31 16,0 0 17-16,0 0-52 0,0 0 7 0,0 0-15 16,0 0 8-16,0 0-6 0,-10-23-30 15,5 22 11-15,0-1-18 0,-1 2-4 0,0-1 10 16,6 1-6-16,-8-4 7 0,4 2-20 15,-1 1-14-15,2-3 15 0,2 0 2 0,-2 1 8 16,1 0-8-16,-1-1-11 0,3 1 6 0,0 0 2 16,0-1-20-16,3 0-3 0,-2 0 18 15,-1 4-5-15,8-9-31 0,-4 7 28 0,1 1-13 16,-1-4 13-16,2 4-29 0,3-1 12 16,-7 1 10-16,5 0-20 0,-3 1 2 0,2 0 8 15,0-1 2-15,-6 1 0 0,0 0 14 0,7 0-23 16,11 18 24-16,-11-9 5 0,-1-2-31 15,-5 0 22-15,1 0-10 0,0-2-13 0,-1 2 18 16,-1 2 21-16,0-9-41 0,0 11 10 0,-17 15 2 16,8-10 3-16,-2-1 39 0,0 0-24 15,-5-1-11-15,-3-1-9 0,1 1 34 0,-4-3-24 16,-1 0-17-16,1-2 38 0,1-1-38 0,-2 1 2 16,4-4 11-16,-1 1 2 0,-1-3-28 15,0 1 36-15,1-2-28 0,-1-1 18 0,3-1-1 16,11 0-4-16,-5 0 23 0,1 0 18 0,-15-11-40 15,16 5 34-15,2 4-38 0,3-4-10 16,-1 2 35-16,3-2 17 0,-1 1-23 0,1-2 1 16,3 1-14-16,-2-2-9 0,2 8 21 0,0-13-7 15,12-16-9-15,-5 9-5 0,4 4 2 16,-1 5 0-16,-1-2 14 0,1 2-25 0,3 1 38 16,-4 3-26-16,0 3 2 0,0-1-3 15,-3 3 4-15,0 1 0 0,0 1 0 0,-6 0 12 16,0 0-10-16,0 0 10 0,7 0-12 0,5 17-3 15,-5 0 19-15,-5 1-8 0,-1 2 14 16,-1-10-4-16,0 4 25 0,0 6-5 0,0 0-8 16,-14 22 0-16,9-20 6 0,-2 2 26 15,1-4-10-15,0 0-17 0,-1 1 8 0,0-2 5 16,-2 2-10-16,5-4-27 0,0 2 7 16,1-5 25-16,2-1-12 0,1-13-27 0,0 8 15 15,10 16 8-15,-3-14-6 0,4-1 12 0,1 0-18 16,4-4-6-16,2-1-16 0,3 0-15 0,0-2 1 15,0-2-63-15,-10 0-28 0,5 0-4 16,3 0-46-16,18-13-34 0,-17 6 17 16,-4-1-178-16,0 0-115 0,-4-2 60 0,-4-1 12 15,-3 0 25-15,-5 1-2 0,2 0 52 0,-2 10-7 16,0-12 48-16,-12-18 8 0</inkml:trace>
  <inkml:trace contextRef="#ctx0" brushRef="#br0" timeOffset="14901.11">13018 8889 499 0,'-12'-12'310'15,"0"1"-34"-15,4 3-20 0,0 3-33 0,4-1 3 16,-3-1-38-16,5 4-15 0,-4 1-30 0,4-2-5 15,1 3 12-15,-1-1-15 0,0 2-49 16,-1 0-7-16,3 0 8 0,0 0-9 0,0 0-4 16,3 11-3-16,-1-6-1 0,3 13-14 0,4-4-16 15,-1 3 9-15,7 0-10 0,-4 2 0 0,3 0-8 16,0-1 13-16,4 3-15 0,-2-3-11 16,2 0-48-16,-2 0-37 0,3 0-59 0,-6 1-41 15,1-1 16-15,0-4-288 0,-4 1 44 0,-5-6 31 16,0 1-3-16,-2-3 41 0,-3 0 18 15,0-7 12-15</inkml:trace>
  <inkml:trace contextRef="#ctx0" brushRef="#br0" timeOffset="15501.08">12792 9056 618 0,'-4'-10'312'0,"-1"2"-25"15,1 2-45-15,0-1-24 0,0 1-9 16,3 2-12-16,-1 1-16 0,2-1-28 0,-4 0-16 16,3 3-13-16,-1-2-7 0,2 0-10 15,0 0-6-15,-1 3 6 0,1 0-57 0,1 2 24 16,1 1-22-16,-1-1-4 0,3 1 40 0,-2 3-20 16,7 6-9-16,-1-1 9 0,-2 3-26 15,6 0 2-15,-5 1-5 0,3-1-4 0,0 1 19 16,-3 1 11-16,-2-4-7 0,3 2-6 0,-4-1-5 15,1-4-5-15,-4 0-8 0,2-2-3 0,-2 0-3 16,-1-1-3-16,0-6-29 0,0 0 24 16,0 9-2-16,-16 9 15 0,7-8-4 15,0-3-3-15,-1-2-3 0,2-1-25 0,1-1 8 16,0-3 6-16,-3 2-20 0,1-2-5 16,9 0 2-16,-8 0 0 0,-6 0 2 0,-2 0 31 15,-13-14 10-15,15 7-1 0,0-2-10 0,4 4 18 16,0-1-12-16,3 2 3 0,2 0 4 0,-2 1-17 15,4 1 7-15,-4 0-3 0,4 0-14 16,1 1 23-16,-2 1-8 0,4 0-4 0,0 0-11 16,-9 0-10-16,-10 13 5 0,5-5-17 15,1 2 16-15,7-2 8 0,-2 7-14 0,-3 0-3 16,6-1 22-16,2-1-8 0,-2 4 5 0,2-2 4 16,3-2-12-16,0-13 2 0,0 11-16 15,0-1 15-15,0-1 6 0,0 0-9 0,0-1-11 16,0 0-12-16,0 1 35 0,0-3-4 0,0 9 4 15,0-2 6-15,0-1-11 0,0-1-3 16,0-3 8-16,-12 8-34 0,2-4 44 0,-1-2-23 16,-1-2-5-16,0 0 18 0,-1-1-18 15,0-4 2-15,-1 4-1 0,-4-4 1 0,6-2-7 16,-5 4 1-16,2-2-93 0,-3-1-19 0,2-1-59 16,10-1-33-16,-2 0 19 0,-2 0-289 0,2 0 22 15,1 0 44-15,7 0 31 0,-16-11 21 16,14 8-13-16,1-2 46 0,-1-2 37 0,2-1-36 15</inkml:trace>
  <inkml:trace contextRef="#ctx0" brushRef="#br0" timeOffset="15747.03">12549 9057 698 0,'3'-3'275'0,"-3"0"-24"0,-5 2-40 16,2 0-10-16,-1 1-13 0,0 0-25 16,-1 0-34-16,-1 1 0 0,-8 6-23 0,-2-5 4 15,4 3-9-15,-2 1-29 0,-2 2-3 16,2 0-18-16,3 2-39 0,-5-2-24 0,3-2-32 16,0 5-50-16,0-1 9 0,-3-2-205 0,4 3-58 15,-5-3 28-15,3 1 23 0,-7 3 21 0,6-5 12 16,-4 3 11-16</inkml:trace>
  <inkml:trace contextRef="#ctx0" brushRef="#br0" timeOffset="16581.09">12118 9286 337 0,'-2'0'309'15,"-1"2"-40"-15,3-2-18 0,-1-2-41 0,-2 4-24 16,3-2-20-16,0 0-14 0,-1 0-23 15,0 0-12-15,1 1 15 0,0 0-3 0,0 1-25 16,0-1 3-16,2 2-15 0,-2-1-12 0,0 2 26 16,3 0-34-16,-2-2 21 0,3 4-30 0,-3-2 22 15,2-2-23-15,-2 3 19 0,0 0-20 16,-1-2-4-16,2 2-14 0,-1 0-6 0,-1 0 14 16,0-5-12-16,0 0 44 0,0 6-50 0,0-6 11 15,0 8 5-15,-13 5-12 0,9-7-3 16,-9 2 32-16,1 0-6 0,0-1-7 15,3-3 6-15,-1-2 22 0,2-2-15 0,-1 2 6 16,9-2-3-16,0 0-23 0,-9 0-10 16,1 0 25-16,8 0 3 0,-16-10 2 0,11 5-8 15,0 1-8-15,0 3-16 0,1-3-9 0,0 0 8 16,0 2-3-16,2-1 0 0,-1-1-7 0,-2 2-12 16,3 1-14-16,-1-1 26 0,1 2-12 15,0 0-17-15,-2-2 13 0,4 2 10 0,0 0-7 16,0 0-5-16,0 0 8 0,0 0-5 15,-5 11 9-15,4-5-11 0,0-2 11 0,-1 0 1 16,1 2-12-16,-3-2-22 0,0 1 6 0,1 0 22 16,-1 0 0-16,-8 5-8 0,6-2-10 15,-2-1 14-15,2-2-12 0,-2-3 2 16,4 1 11-16,0-1-1 0,-1-2-6 0,0 2-9 16,5-2 20-16,0 0-6 0,-6 0 1 0,6 0 2 15,-9 0-17-15,1 0 14 0,8 0-1 16,-16-11-12-16,12 8 5 0,-1 1 6 0,1-2 9 15,1 2-14-15,-2 1-10 0,3-2 24 16,-2 3 3-16,1-3-15 0,1 1-13 0,-1 1 15 16,1 0 9-16,-1-2-6 0,2 1-12 0,-1 2 13 15,0-2-10-15,2 2 3 0,0 0-4 0,0 0-3 16,0 0-4-16,0 0 19 0,0 0-12 16,0 0-7-16,0 0 13 0,0 0 4 0,-10 14-7 15,10-10 2-15,0 0-17 0,-2 0 15 16,1 1 0-16,1-1-1 0,0 1-10 0,-1 1 3 15,-2-1 26-15,2 2-42 0,-3-1 14 0,-5 9 25 16,-4-1-10-16,1-1 6 0,-6 0-17 16,-2 0 9-16,0-2-3 0,-3 1 2 0,1 1-7 15,-1 0-5-15,-2-4 17 0,-2 0-5 16,-4-1-4-16,3 0 2 0,-1-1 9 0,-1-4 5 16,4 0-18-16,1-3-7 0,12 0 5 0,-2 0 10 15,-3 0-9-15,-15-13 0 0,19 8-14 16,4-1 14-16,3 1-16 0,2-1-33 0,1-1 6 15,4 0-100-15,0 7-34 0,0-7-28 16,12-15 21-16,-3 2-162 0,5 2-118 0,1 0 10 16,2 1 50-16,3-2 29 0,1-1 28 15,-1 1 2-15,2 0 23 0,2-1 21 0,-2 1 26 16,2 0-1-16</inkml:trace>
  <inkml:trace contextRef="#ctx0" brushRef="#br0" timeOffset="16750.09">11760 9168 257 0,'3'-1'310'0,"-6"1"-38"16,3 0-29-16,-2 0-26 0,-3 1-5 15,0 0-27-15,-2 1-30 0,3 1-9 0,-11 5-32 16,-2-1-8-16,-2 1-8 0,2-1-3 0,1 3-15 16,-2-2-17-16,0 2-29 0,3-2-46 15,-1 2-56-15,7 0 6 0,2 2-283 0,-1-2-13 16,6 0-6-16,-1-2 41 0,3 2 32 0,0-10 7 15</inkml:trace>
  <inkml:trace contextRef="#ctx0" brushRef="#br0" timeOffset="16955.08">11728 9832 702 0,'-1'8'336'0,"-2"2"-60"0,2-3-18 0,-3-1-39 0,4-1-9 16,-2 1-46-16,1-2 13 0,-2 0-24 16,2 2-47-16,-2-3-25 0,3 1-32 0,-4-1-58 15,-1 0-97-15,1-2 9 0,-1 0-261 16,0 2 0-16,0-3 41 0,0-3 9 0,5 3 18 16,0 0-9-16</inkml:trace>
  <inkml:trace contextRef="#ctx0" brushRef="#br0" timeOffset="17164.06">11333 10005 653 0,'-1'1'348'16,"1"2"-37"-16,0 0-48 0,0-2-18 0,0 2-27 0,0-2-4 15,0 2-52-15,3-3-29 0,-3 1 2 16,0 1-13-16,0-2-40 0,0-2-9 0,1 1-82 15,-1 0-83-15,1-2 8 0,-2-1-317 16,1 1 11-16,-1-3 39 0,-2 2-4 0,2-3 21 16,-2 0 56-16,2 2-48 0</inkml:trace>
  <inkml:trace contextRef="#ctx0" brushRef="#br0" timeOffset="17504.08">10950 9139 307 0,'0'-6'333'0,"-4"4"-52"16,4-2-42-16,-3 2-40 0,2 0-2 0,1 2-23 0,0 2 8 15,0 2-29-15,1-1-2 0,1 1-32 16,3 3-29-16,1 7 8 0,3 3 11 16,3-4-8-16,-2 4-37 0,0 1 5 0,0-2-10 15,3 0-14-15,-1-2 12 0,-6-2-22 16,2 4 0-16,-2-2-22 0,-2-4-30 0,-3 0-20 16,2-2-21-16,-3-8-29 0,0 6-35 15,0 1 11-15,0-7-128 0,0 9-43 0,-12 4 19 16,8-7 23-16,-6 4-81 0,2-3 38 0,-3 1-13 15,0-2 9-15</inkml:trace>
  <inkml:trace contextRef="#ctx0" brushRef="#br0" timeOffset="18413.16">10801 9344 365 0,'-10'-16'285'0,"0"-2"-32"0,1 0 1 16,3 0-33-16,-2 2 13 0,3-2 12 15,0 6-30-15,1 2 30 0,0 2-30 0,3 2 5 16,-1-1-28-16,0 3 14 0,1 0-41 0,-2 1-12 15,2-1-37-15,0 1 16 0,-1 3-46 16,1-1 12-16,1 1-18 0,0 0 12 16,0 4-20-16,1 1-12 0,1-2 14 0,0 4 11 15,2-1-10-15,2 11-11 0,2-4-5 0,-3-2 0 16,3 3-22-16,2-1 22 0,-2 0-8 16,-1 1 2-16,3-2-25 0,-3 2-10 0,-1-3 24 15,-2 4-13-15,1-5 5 0,-2 1-9 0,1-3 11 16,-4-1-16-16,0-7 3 0,0 9 5 15,0 3 3-15,-12 12-12 0,7-11 15 0,-4 2-7 16,-1 0-3-16,5-6-3 0,-3-3-13 0,-2 5 17 16,1-5 2-16,1-4 11 0,2 3 1 15,-1 0 8-15,0-4-5 0,3 1 6 0,-1-2 3 16,5 0-7-16,0 0-2 0,-7 0-4 0,7 0-14 16,-9 0-3-16,-4-13-2 0,9 10 8 15,-2-2 9-15,3 1-12 0,0 2-16 0,-3-2 13 16,2 0 6-16,1 3-10 0,1-2-5 0,1-1-7 15,-3 3-6-15,2-2-1 0,0 1 7 0,1 1 5 16,-2-2-1-16,2 3-6 0,-1 0-11 16,1 0 18-16,1 0-8 0,0 0-3 15,0 0 8-15,0 0-2 0,0 0 0 0,0 0-7 16,-14 14 10-16,12-10-4 0,-7 9-1 0,2-7-4 16,-3 0 3-16,0 2-14 0,-5 0 3 0,3-1 11 15,-1 1 3-15,3-4-1 0,0 0-13 0,2 0 13 16,0-2 11-16,2 1-22 0,0-3 12 15,0 0-2-15,0 1 8 0,6-1-14 0,0 0 5 16,-9 0-13-16,3 0 10 0,6 0 4 16,-17-13 6-16,4 5-6 0,6 1-8 0,-1 3 5 15,3-3 4-15,-1 5 8 0,2 1 2 0,0-3-9 16,1 3-4-16,2-2-13 0,-2 1 1 0,1 1 7 16,-1-1 1-16,2 2-1 0,-2-2 3 15,3 2-13-15,0 0 13 0,0 0 12 0,0 0-7 16,0 0-2-16,-14 11-7 0,12-7 14 0,-1 1-9 15,-3 10 8-15,-4-4-9 0,3 1 2 16,1 2-3-16,-1-6-15 0,-2 8 28 0,-1-4-15 16,3-3 14-16,-2 3-20 0,-3 3 8 15,2-5-3-15,3 3 0 0,-1-3 3 0,3-8 16 16,-1 3-3-16,0-3 1 0,1 2 18 0,1-3-11 16,1 1 7-16,-4-2 16 0,2 0 5 15,0 0 6-15,5 0-4 0,0 0 10 0,-13 0-3 16,-17-12-7-16,15 5-4 0,-2-3 26 0,2-3-12 15,-3 1 6-15,2 2-6 0,-2-5-16 16,0-1 12-16,0 2-15 0,0-3-13 0,1 1 14 16,-2 1-17-16,4-1-2 0,3 3-17 0,-2-1 17 15,4 3-25-15,2 5 0 0,1 2-62 0,2-1-21 16,-1-1-62-16,4 2-49 0,-1 1 18 16,1 1-65-16,0 1-26 0,2 1-12 0,0 0-31 15,0 0-32-15,0 0 29 0,0 0-248 16,13-6 36-16,-8 4 48 0,13-3 43 0,0-2 31 15,3-1-11-15,2-3 26 0,1 2 64 0,-1-4 16 16,3 2 4-16,-3-1 26 0</inkml:trace>
  <inkml:trace contextRef="#ctx0" brushRef="#br0" timeOffset="18616.14">10397 9210 217 0,'4'-3'388'0,"-1"1"-53"16,-1 0-36-16,1-1 1 0,-3 1-32 15,3 1-23-15,-2-2-30 0,0 1-23 0,0 2-23 16,-2-2-9-16,0 1-14 0,0 1-3 0,-2 0-9 16,-1 0-24-16,-1 0-11 0,1 0-10 15,-2 1 1-15,2 1-28 0,-2 0-14 0,-9 4-56 16,-1 2-52-16,0-1-47 0,0 2-34 0,3 0 14 16,-4-2-182-16,6 0-87 0,-6 2 4 15,6-3 25-15,-2 4 13 0,7-5 10 16,-2-2 44-16,4 1 28 0</inkml:trace>
  <inkml:trace contextRef="#ctx0" brushRef="#br0" timeOffset="18781.14">10176 9300 657 0,'-2'0'240'0,"-1"0"-38"0,2 0-33 0,-2 2-19 16,1-2 7-16,2 1 25 0,-3 2-27 16,2-2-23-16,-2 0-4 0,3 2-11 0,-1 1-4 15,1-1-18-15,1 0-19 0,-2 1-15 0,2-1-15 16,1 1-41-16,-2 0-68 0,1-1-32 0,-1 1 7 15,0 1-304-15,0-2 26 0,0-3 23 16,0 0-4-16,0 0 43 0,0 9 9 0</inkml:trace>
  <inkml:trace contextRef="#ctx0" brushRef="#br0" timeOffset="19064.08">9866 9592 440 0,'-2'4'370'16,"1"1"-34"-16,0-1-56 0,1 2-31 0,-3 0 21 15,-2 11-2-15,2-5-48 0,0 7-12 16,-4-3-26-16,4-4-18 0,-1 0-17 0,-3 4 15 16,1-2-18-16,-1 3-22 0,0-5 0 0,2 4-11 15,-3-1-19-15,2 0-27 0,-2 2-6 16,-2-5-6-16,3 1 12 0,0-1-5 0,-1 1-64 15,-2 0-35-15,1-4-37 0,-4 2-21 0,5-4-48 16,-2 3-61-16,4-3 18 0,-4-4-185 16,2-1-70-16,1 1 65 0,2-3 24 0,5 0 26 15,0 0 23-15,-14 0 1 0,-9-12 15 0,12 1 23 16</inkml:trace>
  <inkml:trace contextRef="#ctx0" brushRef="#br0" timeOffset="19298.59">9598 9483 340 0,'2'-9'459'0,"-4"2"-40"0,4 3-62 0,-2-2-46 15,-2 2-28-15,4 0-28 0,-2 1-31 16,0 0-24-16,0-1-28 0,0 2-3 16,1 0-19-16,0 1-15 0,-1-1-28 0,1 2-6 15,1 2-12-15,0-1-9 0,2 0-26 0,-1 2-5 16,1 1-5-16,0-1-55 0,0-1-31 15,0-1-38-15,-2 2-54 0,0-1-41 0,1 1 17 16,-3-3-219-16,1 3-24 0,-2 0-15 16,-2-1 54-16,-1 1 25 0,-1 1 43 0,-9 5 18 15,3-5 14-15</inkml:trace>
  <inkml:trace contextRef="#ctx0" brushRef="#br0" timeOffset="19936.18">9180 9404 612 0,'0'-1'316'0,"2"0"-27"16,-2-1-37-16,0 2-39 0,2 0-19 16,1 2-18-16,-1-4 1 0,1 4-24 15,1-1 28-15,-1 2-46 0,4-1-27 0,-2 2 14 16,0-1-16-16,12 3-9 0,-6 1-6 0,4 1 0 15,-7 0-29-15,-1-2 13 0,-2 1 29 0,-1-1-20 16,4 9-16-16,-4-5 0 0,-2-1-8 16,-1 0-5-16,0 1-6 0,-1-10-6 0,0 7 13 15,-11 17-11-15,1-7-1 0,2 2-6 16,-3-1 8-16,0-2-5 0,1-1-9 0,0 0-10 16,-2-2 11-16,2-2-1 0,0-1-16 15,2-2 16-15,2-1 4 0,2-4 3 0,1 1-28 16,1-1 22-16,-1-2 13 0,0 1 7 0,3-2-6 15,0 1-12-15,0-4 8 0,3 3 6 16,0 0-3-16,3-1-5 0,1 1-20 0,9-4 8 16,-3 0-14-16,0 2 13 0,-4 0-6 0,0 1 5 15,10 0-15-15,-6 0-5 0,0 1 7 16,-5 0-9-16,3 0 11 0,1 0-22 16,-3 0 12-16,8 14-8 0,-11-12 14 0,-3 4 11 15,-1-1-9-15,0 2-14 0,-4 2 13 0,2 1 5 16,-9 19-7-16,-1-10 12 0,1 2-10 15,-2-2-12-15,-3 4 4 0,-4-4 13 0,-1 2-7 16,1-4-6-16,0-1-9 0,-3 0 4 0,0-4 10 16,-1 2-16-16,-1 0 5 0,-3-3 6 0,-1-1 10 15,3-3-17-15,2-2 14 0,-1-1-1 0,0-2 5 16,4-2-7-16,9 0 6 0,-3 0-2 16,-2 0 8-16,-14-14-18 0,17 6 8 0,2-2-12 15,4 2-27-15,2-1-36 0,1 2 7 16,3 7-129-16,0 0-73 0,0-10 23 0,0 2-239 15,0 8 40-15,0-7 34 0,0 7-39 0,11-15 50 16,-9 14 11-16,1-2-1 0,3 1 51 16,-1 4 21-16,0-1 14 0,10 6-6 15</inkml:trace>
  <inkml:trace contextRef="#ctx0" brushRef="#br0" timeOffset="20132.16">9176 10256 242 0,'0'6'456'16,"0"1"-88"-16,0 0-40 0,-1-2-49 0,-5 11-20 15,-3-2-30-15,-1 2-36 0,-2 1 1 16,-2-4-22-16,0-1-43 0,1-1 2 0,-3-1-38 16,0-2-20-16,0 2-38 0,-5-3-79 0,2-5-104 15,-2 4 13-15,2-1 13 0,5-5 11 16,-4 5-297-16,18-5 45 0,-9 0 28 0,0 0 13 15,2 0 38-15,7 0 6 0</inkml:trace>
  <inkml:trace contextRef="#ctx0" brushRef="#br0" timeOffset="21443.09">13417 9868 570 0,'0'-13'234'0,"0"13"-21"16,0 0-27-16,0 0 1 0,0 0-3 0,0 0-4 16,0 0-12-16,0 0-16 0,0 0-5 15,0 0 15-15,1-11-50 0,-16 15-2 16,2-2-9-16,1 1 2 0,3-1-15 0,9-2 13 15,-8 0-13-15,8 0 9 0,-8 0 30 0,8 0-42 16,-9 0 3-16,9 0-23 0,-7 0 1 16,7 0-12-16,0 0 5 0,-8-9-9 0,11 7-1 15,-1-4-17-15,7-4 26 0,1 2-27 16,-1 5 3-16,5-4-18 0,2-1 6 0,-7 4-10 0,-3-5 10 16,3 8-18-16,-3 1-9 0,1-2 12 15,-7 2 15-15,0 0-6 0,6 0-3 16,-6 0-5-16,9 0 17 0,-1 0-36 0,-8 0 8 15,14 13-15-15,-10-9 12 0,-2 1 15 16,2 0 13-16,-3-1-18 0,2 1-10 0,-2 2 9 16,0 1 19-16,-1 0-7 0,0 4 14 0,-12 17-3 15,3-14 16-15,0 0 6 0,-5-1 9 0,0 2-8 16,-4 0-4-16,0-3-2 0,-3 0-2 16,0 1-2-16,1-2 13 0,-1 0 12 0,3 0-4 15,2-2-24-15,1 0 4 0,2-3 5 16,7-3-4-16,-1 0-10 0,1-1 4 0,1-1 6 15,3-1-2-15,-2 1-24 0,2 0 8 0,1-1 9 16,0 0 7-16,1-1-7 0,0 0-5 0,0 0-8 16,0 0 9-16,13 4 3 0,-7-2-31 15,2-2 22-15,-2 1 6 0,2 1-12 0,1-1-15 16,7 2 13-16,-3 0 6 0,-1-1-10 16,-3 1-20-16,-2 3 22 0,2-4 1 0,3 7-7 15,-6-1-22-15,-1-1 18 0,0 0 1 0,-2 0-4 16,-3 0 9-16,1 1-14 0,-1 1 2 0,0 2 13 15,-20 19-1-15,11-16-2 0,-5 2-8 16,-2-3 4-16,-3 3 4 0,-1-3-14 0,-3 3 13 16,-2-3-10-16,4 0 14 0,-7-3-4 0,4 1 0 15,-2-3-4-15,-3-4 19 0,5 3-1 16,1-5-18-16,0 0-5 0,1 0 13 0,11-2-2 16,-3 0-7-16,-18-17-8 0,15 8 4 15,1-2-19-15,0-2-6 0,5-2-40 0,3 1 6 16,-3-3-69-16,4 3-24 0,0 0-51 15,1 3-11-15,6-2-34 0,-2 1 25 0,-1-6-184 16,3 18-65-16,0-16 34 0,0-4 27 0,0 0 33 16,0 0 46-16,11-18 4 0,-8 18 22 15,-3-1 14-15,3-2 8 0</inkml:trace>
  <inkml:trace contextRef="#ctx0" brushRef="#br0" timeOffset="21558.09">12854 9910 400 0,'0'-4'295'0,"0"1"-55"0,0 1-29 0,0-1-16 15,0-2-47-15,1 3-5 0,0 2-18 16,3-1-2-16,-3 2-53 0,2-1-38 0,-1 1-55 16,2 3 2-16,8 6-363 0,-2 1 48 15,-1 0 18-15,-2 2-22 0</inkml:trace>
  <inkml:trace contextRef="#ctx0" brushRef="#br0" timeOffset="21794.07">13003 10565 849 0,'-9'14'372'0,"3"-4"-56"0,-8 3-39 0,2-3-27 16,-3 1-27-16,-2-2-31 0,1 0 5 0,-2 2-46 15,-3-2-17-15,2-4-13 0,1 3-18 0,-1 0-7 16,1-5-30-16,-1 3-44 0,5-6-57 15,-7 3-42-15,3 0 9 0,9-3-232 0,-3 0-144 16,-5 0 67-16,2 0 20 0,-17-12 44 16,13 5 24-16,-4 0 12 0,1-3-9 0</inkml:trace>
  <inkml:trace contextRef="#ctx0" brushRef="#br0" timeOffset="22074.06">12233 10280 684 0,'-1'-4'321'0,"0"-2"-25"15,0 3-8-15,-1 1-53 0,1-3-38 0,0 4-1 16,2 0-45-16,0 1-12 0,1 1-24 0,1 0 27 16,1 2-51-16,-1 3-6 0,9 8 7 15,0 1-27-15,3 0-5 0,-3 2-17 0,2 0-4 16,-3 2 32-16,2 1-32 0,3-4-8 0,-6 1 17 15,-1-1-20-15,0 0-12 0,-3 1-21 16,-2-5-48-16,-4-1-33 0,0-11-72 0,0 10 14 16,0-2-261-16,0 0 8 0,-16 15 32 15,10-13 40-15,-4 2-21 0,1-2 49 0,2-1-1 16</inkml:trace>
  <inkml:trace contextRef="#ctx0" brushRef="#br0" timeOffset="22878.0099">12059 10495 719 0,'-10'-18'318'0,"5"3"-40"0,-3 1-13 15,5 6 24-15,0 1-60 0,0 0-15 0,3 0 13 16,-3 4-35-16,0 2-31 0,3-4-17 0,-1 4-16 16,1 0 0-16,-3 1-30 0,3 0-10 15,3 1-8-15,-2-1-22 0,2 6 25 0,2-2-40 16,2 9 13-16,2 0-13 0,-2-4-5 0,2 5-3 15,-2-5-3-15,0 5-4 0,-2-4-3 0,-2-1 29 16,0-2 2-16,1 2-13 0,-3-3 14 16,-1-6-12-16,0 6 0 0,0 6-25 0,-16 12 9 15,2-8 10-15,0-5-16 0,-2 0 17 16,1-1-26-16,0 0 11 0,-3-2-4 0,-1 0-1 16,2-1 9-16,-1 0 17 0,4-1-24 15,-4-1 25-15,5-2-31 0,4 0-4 0,-1 1 24 16,4-3-6-16,-2 0 3 0,3-1-11 0,-3 2 4 15,3 1-8-15,1 0 2 0,2 0-8 16,-1 2 6-16,-1-1-14 0,2 3 6 0,-3 10-3 16,-2-1 8-16,6-1-14 0,-1 4 12 0,0-1 9 15,0 3-15-15,-2 0 0 0,-3 1-1 16,1-1-12-16,-3-1 11 0,0 1 6 0,0 0-3 16,0 0 14-16,0-4-14 0,0 0-1 15,-3-2-3-15,1-3 3 0,1 1-12 0,1-4 14 16,-1 0-11-16,2-1 2 0,2-3 12 0,-2-1-13 15,2-3 0-15,1 0 7 0,5-1 21 16,0 0-13-16,0 0-14 0,-7 0 2 16,-2-13 2-16,6 4 11 0,3 1-11 0,0-12-1 15,0 9-16-15,0-5 14 0,0-4 9 0,0-2-7 16,15-20 0-16,-9 22 4 0,1 4 1 0,-3-1-7 16,2 3-2-16,-5 3 16 0,2 2-9 15,-1 1-13-15,1 1-7 0,-2 2 22 0,2 3-1 16,-2-3-10-16,0 1 4 0,-1 2-5 0,2 0 4 15,-2-2 8-15,0 4-9 0,0 0-3 16,0 0 13-16,-11-5-12 0,7 5 7 0,-2 2 9 16,-12 5 12-16,0-2 27 0,0 1-6 15,-2 1 9-15,-2 0-11 0,3-3 22 16,-3 4 0-16,-1-1 4 0,0 3 6 0,0-6 9 16,3 2 5-16,2-4-4 0,-1 0 4 15,0-1-19-15,4-1 0 0,10 0 4 0,-5 0-12 16,1 0-28-16,-2 0 15 0,-15-14-1 15,12 7-8-15,2-1-6 0,2 0-5 0,-1-2-2 16,3 1-8-16,4 0-11 0,-4-4-32 0,2 0-26 16,-1-2-59-16,-2 2-40 0,6 1 13 15,3 1-92-15,-1 0-62 0,-1 0-37 0,2 0-24 16,0 11 30-16,0-13-231 0,0 0 44 0,17-16-1 16,-12 16 37-16,4-1 92 0,-2 5 27 15,0-3 23-15,-3 2 2 0,1 6 52 0,0-1 13 16,-2 1 10-16</inkml:trace>
  <inkml:trace contextRef="#ctx0" brushRef="#br0" timeOffset="23042">11296 10554 212 0,'4'-2'386'0,"0"2"-30"15,-3-2-60-15,3 0-18 0,0 1-2 0,0-1-13 16,1 1-36-16,0 0-51 0,0-2-37 16,3 1 10-16,-2 2-25 0,0 0-14 0,1 0-10 15,-1 0-14-15,-6 0-16 0,8 0 17 16,-8 0-47-16,9 0 2 0,-3 0-44 0,-6 0-56 15,18 12-44-15,-15-8-30 0,2-2 12 16,-4 0-201-16,2 2-111 0,-2-1 53 0,-1 0 26 16,0 1 23-16,-1-2 24 0,-2 3 26 0</inkml:trace>
  <inkml:trace contextRef="#ctx0" brushRef="#br0" timeOffset="23866.48">10812 10766 951 0,'-2'-1'362'16,"1"1"-47"-16,1 0-50 0,1 0-13 16,-1-1-33-16,0 1-42 0,2 0 13 0,-2 0-21 15,1 1 16-15,2-1-7 0,-3 1-13 0,1 2-5 16,1-1-24-16,1 0-20 0,1 2 23 0,-2-1-21 15,2 1-18-15,-1 1 11 0,-1-1-26 16,2 1 2-16,-1-1-2 0,1 1-13 0,7 8-6 16,-3-3 12-16,1 3-9 0,-4-8-12 0,4 9-16 15,-4-5 12-15,1-1-2 0,-3-1-5 16,-1-3-3-16,1 5-9 0,-3-9 7 0,0 0 12 16,0 6-2-16,0-6 1 0,0 10 2 15,0-2 2-15,0 5-3 0,-12 14-11 0,1-13-7 0,2-1 13 16,-4 2-14-16,-3-2 12 0,-3 5 7 15,-1-4-9-15,1 1-7 0,-5-1 13 0,1-1-19 16,0-2 3-16,0 1 13 0,-1 1-9 0,-1-2 10 16,-2-1-19-16,2 2 13 0,-3-2 12 15,5 2 33-15,-1-2-16 0,4-5-9 0,1 0-6 16,1 0 56-16,4 0 0 0,1-5-3 16,4 1 8-16,2-1 11 0,1 0-24 0,6 0 14 15,0 0-7-15,-6 0-19 0,6 0-2 0,-7 0 5 16,7 0-14-16,-15-11-14 0,14 6-4 15,-2 1 2-15,1-1-14 0,1-1-2 0,-2-1-2 0,3 2-7 16,-3-2-23-16,2 0-17 0,-1-1 0 16,-1-8 0-16,-3-1 0 0,2-3 0 0,0 0 0 15,-1 3 0-15,2-2 0 0,-3 2 0 16,2 2 0-16,-4 0 0 0,5 4 0 0,-5-2 0 16,4 5 0-16,0 1 0 0,3 1 0 0,0 2 0 15,-2 1 0-15,-1-1 0 0,2 3 0 16,1 0 0-16,-2 1 0 0,0 0 0 0,3 0 0 15,0 0 0-15,-25 11 0 0,11 1 0 16,-3-1 0-16,4 3 0 0,-2 0 0 0,1 4 0 16,2-1 0-16,0-1 0 0,-1 1 0 0,1 0 0 15,5-5 0-15,-1 4 0 0,1-4 0 16,5-2 0-16,-2-1 0 0,2-1 0 0,2-8 0 16,0 0 0-16,0 8 0 0,12 6 0 15,-7-13 0-15,1 2 0 0,1-3 0 0,10 4 0 16,-9-4 0-16,3 0 0 0,4 0 0 0,20-17 0 15,-17 11 0-15,2-3 0 0,1 0 0 0,-3-1 0 16,1-3 0-16,0-1 0 0,-4 3 0 16,2 2 0-16,-2-2 0 0,-1 4-211 0,-5 0-120 15,0 2 30-15,-4 1-182 0,0 3 44 0,-5 1-271 16,0 0 71-16,0 0 49 0,7 0 54 16,5 12 40-16,-4 4 39 0,0-7 33 0,-4 0 28 15,5 6 42-15,-2 0 30 0,-4 6 12 16,-3-2 6-16,3 2 53 0</inkml:trace>
  <inkml:trace contextRef="#ctx0" brushRef="#br0" timeOffset="24084.46">10521 11508 1031 0,'-1'6'393'0,"0"1"-53"0,-2-2-4 16,0 1-26-16,0-1-39 0,-6 8-22 0,0-6-52 15,-1 4-25-15,-2 0 8 0,-1 0-23 0,-1-2-31 16,0-5-29-16,-2 3-2 0,3 1-12 16,-1-2-108-16,0-2-66 0,4-3-69 0,1-1 15 15,9 0-294-15,-9 0-19 0,1 0 58 0,-6 0 14 16,-14-12 25-16,12 4 23 0,-1-2 43 16,0-2-1-16,-5-4 4 0</inkml:trace>
  <inkml:trace contextRef="#ctx0" brushRef="#br0" timeOffset="24290.45">10146 10786 371 0,'-2'-11'502'0,"0"2"-141"15,-3 3-35-15,-3 2-58 0,-9 1-32 0,-3 3-27 16,6 0 2-16,-22 13-48 0,11-3-42 0,-5 1-83 15,1 4-90-15,-1 3 5 0,0-2-347 0,0 5 37 16,-4-1 2-16,-2 0 19 0,-4-2-5 16,-4 2 60-16,-3-1-2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6T09:43:02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27821 1248 360 0,'0'0'164'16,"0"0"8"-16,0 0-68 0,0 0 27 0,0 0-17 15,0 0 12-15,0 0-31 0,0 0-2 0,0 0-12 16,0 0-7-16,0 0-30 0,-16-21 27 16,15 21 7-16,-2 0-6 0,0 0-22 0,0-2 5 15,-2 4 7-15,1-2-15 0,2 0-21 0,-2 0 32 16,-1 0-23-16,5 0 14 0,0 0 6 15,-6 0-14-15,6 0 10 0,-11 0-14 0,5 0 3 16,-3 0-2-16,1 0 2 0,-5 0 3 16,2 0-7-16,-3 0 7 0,3 0 0 0,1 0-2 15,-1 0-12-15,2 0-9 0,-8 0 4 0,2 0-5 16,0 0 12-16,-1 0 16 0,3 0-15 16,1 0 2-16,1 0 8 0,0 0-13 15,2 0 3-15,-4 0 1 0,-4 0-7 0,5 0 2 16,-2 0-11-16,-2 0 15 0,-2 0-12 15,3 0 15-15,1 0-19 0,2 0-12 0,2 7 4 0,0-7 7 16,2 0 13-16,1 0-17 0,0 0 13 16,0 0-2-16,-2 0-5 0,-20 15-6 0,14-12-1 15,2-3 13-15,-2 3 8 0,-7 3-13 16,4-4-5-16,6 1-12 0,-9-1 25 0,10 3-18 16,3-4 7-16,-9 3 0 0,1-3-7 0,3 4 23 15,7-3-20-15,-4 1-9 0,-9 2 18 16,10-4 9-16,-2 1-19 0,3 0 1 0,1 0 26 15,1-1-29-15,0 0 5 0,-1-1-1 0,0 2 19 16,-1-1-19-16,2 0 11 0,-2-1 8 16,-10 6-12-16,2-6-11 0,4 1 29 0,-2-1-39 15,5 2 7-15,2-1 34 0,-2-1-22 16,-2 0-15-16,2 0 10 0,3 0-7 0,-13 2 30 16,12-2-18-16,-8 0-15 0,-1 0 1 0,-4 0 28 15,0 0 2-15,-1 0-23 0,4 0 19 16,-3 0-13-16,1 0-11 0,-1 0-9 0,-20 8 33 15,17-7-29-15,1-1 1 0,1 0-8 0,0 2 3 16,2-2 8-16,0 0-7 0,-3 0 9 16,7 0 4-16,1 0-2 0,2 0 0 0,2 1-3 15,0 0-9-15,1-1 24 0,9 0-13 0,-9 0-2 16,-5 0-1-16,-3 0 1 0,-3 0-5 0,2 0 18 16,-3 0-20-16,1 0 18 0,2 0-16 15,-2 0 17-15,-1 0-1 0,6 0-2 0,-6 0-2 16,0 0-1-16,-3 0-6 0,3 0-1 15,-1 0 23-15,4 0-13 0,2 0 3 0,3 0-6 16,0 0 1-16,3 0 0 0,2 0-3 0,-1 0-1 16,2 0 19-16,0 0-3 0,1 0-17 15,-1 0 0-15,0 0-2 0,0 0-5 0,7 0 24 16,-9 0-14-16,0 0-16 0,0 0 2 16,3 0-45-16,-2 0-18 0,2 0-14 0,6 0-41 15,-10 0-55-15,2 0-28 0,8 0 20 16,-8 0-136-16,8 0-108 0,-6 0 3 0,0 6 50 15,6-6 3-15,2-3 32 0,2 3 22 0,-3-3-22 16,4 1 3-16</inkml:trace>
  <inkml:trace contextRef="#ctx0" brushRef="#br0" timeOffset="1605.9">27308 172 312 0,'0'0'185'16,"0"0"-20"-16,0 0 3 0,14 0 4 0,-14 0-32 16,0 0-4-16,0 0 1 0,0 0-4 15,0 0-11-15,0 0 1 0,0 0-8 0,0 0-15 16,0 0 5-16,0-14-7 0,0 14-11 15,0 0-6-15,0 0-7 0,0 0 20 0,0 0-32 16,0 0 7-16,0 0 7 0,0 0 2 0,0 0-18 16,0 0 5-16,0 0-2 0,0 0 2 0,0 0 3 15,0 0-26-15,0 0 16 0,0 0-9 16,0 0-22-16,-6-22 12 0,3 19-10 0,0 1-10 16,-4 2 14-16,4-1-13 0,6 1 19 15,-6 4-27-15,1-7 19 0,-7 3-19 0,6-1 5 16,1 1 11-16,-2-1-10 0,2 2-10 0,0-1-12 15,1 0 25-15,-8 1 7 0,8-2-27 0,1 2 27 16,-3 1 3-16,0-2-45 0,0 4-1 16,3-4 15-16,-9 5 4 0,0-3-9 0,2 4-1 15,0-4 10-15,1 1 6 0,3 0 1 16,-5-2-9-16,6 4 16 0,-11 1-10 0,5-3-17 16,0 0 23-16,5 4-10 0,3-7 17 0,-6 4-5 15,1-1-14-15,-1 1-12 0,1 2 18 0,-2-3 12 16,1 2 7-16,0-1-39 0,-2-2 31 15,0 0-25-15,3 3 35 0,3-2-43 0,-6 2 20 16,1-1 7-16,5 2 2 0,-2-1-15 16,-1-1 12-16,2 2-16 0,-4-1 24 0,3 1-20 15,-1-1 34-15,1 2-12 0,0 1-20 0,0-1 13 16,2-3-14-16,-3 1-7 0,-1 2 1 16,5-1 10-16,-3 1 1 0,3 0-1 0,-2-1 19 15,1-1-9-15,1 0 3 0,-3 1-4 0,3-2-2 16,-2 0-4-16,2 0 16 0,1 1-2 0,0-3-3 15,0-2-3-15,0 0-7 0,0 0-2 16,0 9 1-16,0-9 13 0,0 8-3 16,0-8-1-16,0 8 2 0,0-1-2 0,0-7 12 15,0 8-3-15,12 6-19 0,-10-8-2 16,0-2 24-16,1 2 19 0,9 5-6 0,-9-4-16 16,7 1 5-16,2 2 1 0,2-5-10 0,-2 2 9 15,0-1-3-15,2-1-13 0,-2 1-9 0,-3-3 8 16,1-1 0-16,-1 2 8 0,-2-2-30 15,0-1 37-15,-1 2-26 0,1 0 20 0,-1-3-23 16,1 3 28-16,0-3-21 0,7 6 4 16,-3-4-8-16,-1 2 11 0,-2-1 1 0,-2-1-4 15,0-1-3-15,1-1-13 0,-4 1 29 0,3 1-14 16,-1-2-5-16,0 1-7 0,0 1-6 16,3-2 17-16,-5 1-8 0,4-1 6 0,-1 1 25 15,-6-1-27-15,0 0 0 0,8 0 19 0,1 0-22 16,-3 0 25-16,-6 0-6 0,8 0-3 15,-1 0 16-15,-7 0-30 0,10 0 17 0,-10 0-12 16,6 0 6-16,-6 0 1 0,6 0-2 16,-6 0-10-16,9 0-13 0,-9 0 23 15,7 0-4-15,-7 0-6 0,0 0-3 0,0 0-8 16,7 0-8-16,-7 0-15 0,0 0-21 0,0 0 4 16,7 0-108-16,-7 0-29 0,0 0-62 15,0 0 24-15,9-1 21 0,-10 1 18 0,1 0 17 16,0-1 15-16,-2 1-317 0,2 1 33 0,0-1-6 15,2 1 27-15,-2 1 78 0,2-1 26 16,2 3 18-16,0 0-61 0</inkml:trace>
  <inkml:trace contextRef="#ctx0" brushRef="#br0" timeOffset="2619.84">28618 201 251 0,'0'0'248'0,"0"0"-70"0,0 0 0 0,0 0-3 16,0 0-17-16,0 0-14 0,0 0-30 16,0 0-4-16,0 0 4 0,0-14-20 0,0-7 14 15,-3 19-11-15,-5-3-5 0,-1 4-7 16,-1 0 1-16,1 1-13 0,-3 0-6 0,5 0 13 0,-6 0-18 16,-1 0-2-16,-13 18 5 0,13-13-14 15,1 2-6-15,-2 4 2 0,3 1 8 16,0-4-25-16,1 6 12 0,3 1 3 0,6 2 2 15,-5 1-3-15,3-3 4 0,2 0 25 0,1 1-12 16,0-3-22-16,1-13-8 0,0 16 6 0,0 1-7 16,19 17 3-16,-10-17-11 0,3 0-10 15,3-2 20-15,2-1-2 0,3 1-30 0,1-3-12 16,2-1-10-16,2-1-22 0,-2-4-4 16,1 1-19-16,3-6-12 0,-2 1-12 0,2-1-19 15,-1-1 8-15,0 1-98 0,-4-1-21 0,-13 0-50 16,8 0-110-16,15-12 17 0,-20 8 24 15,0-4 15-15,4 0 42 0</inkml:trace>
  <inkml:trace contextRef="#ctx0" brushRef="#br0" timeOffset="3187.8">29040 338 363 0,'-6'-6'283'0,"2"-4"-60"16,-1 4-23-16,0 0-1 0,-8 1-31 15,7 1 13-15,-3 1-22 0,5-1-18 0,-5 3-8 16,2-2-11-16,-4 0-18 0,6-1 2 0,5 4-9 16,-10 0-25-16,1 0 9 0,0 0-25 15,-17 11 20-15,17-7-6 0,0 3-28 0,2 0 1 16,-5 2-4-16,4 0 10 0,2 1-4 16,1 0-20-16,1-2 22 0,-1 1-1 0,4-1-33 15,-2 0 21-15,3-8-13 0,0 7 20 0,0 1-15 16,0-1-14-16,0 6-1 0,17 18 17 15,-16-20-18-15,8 1 12 0,1 1 5 0,2-3-2 16,-2-5-23-16,-1-1 6 0,0-1 9 16,-1-1 1-16,-2 0-23 0,-1 0 26 15,4-2-21-15,-4 0 11 0,-5 0-13 0,0 0 7 0,7 0 5 16,-7 0-15-16,19-12 2 0,-16 8 10 16,7-6-18-16,-4 1 9 0,-2-1-3 0,5-3 2 15,-2-6 12-15,0 4-4 0,-2-5-11 16,0 2 18-16,-3 2-20 0,2-1-1 0,-1 1 2 15,-1 3 10-15,1 0-16 0,-3 2 20 16,1 1 12-16,-1 2-7 0,2 1-24 0,-2 7 1 16,0-3 3-16,0 3 6 0,0 0-4 0,-3 1 10 15,0-1-1-15,0 5-13 0,1-1 23 0,1 5-26 16,-2-1 3-16,-4 1-4 0,7 2 3 16,0 2 15-16,-3-4-7 0,3 0 7 0,0 0 6 15,0-9 0-15,0 9-12 0,0-2 12 16,0 0-24-16,0 1 26 0,16 16-16 0,-10-9-1 15,-2-2-6-15,1-5-2 0,5 3-15 0,-3-2-26 16,-1-3-8-16,0 0-17 0,1-2-10 16,0 0-42-16,0-1-1 0,-1-2 12 0,11 6 10 15,-6-4-23-15,-2 0-54 0,9 0-38 16,-18-3-80-16,8 0-40 0,1 0 21 0,-2 0 16 0,6-12 8 16</inkml:trace>
  <inkml:trace contextRef="#ctx0" brushRef="#br0" timeOffset="3675.78">29307 222 588 0,'-1'-4'212'16,"2"2"-12"-16,-2 1-39 0,2-2 0 0,-2 3-55 16,0 4 10-16,-3-1-24 0,3 0 0 15,1 1 1-15,-3 3-1 0,3 0 0 16,2 1-7-16,-1 2-3 0,-1-10-6 0,0 11 1 15,10 17-18-15,-2-15 6 0,2-2-2 0,-1 0-8 16,-7-2 12-16,1 1-6 0,0-2-11 0,-1 1-1 16,2-2-2-16,-4-1-19 0,3 2 9 15,-2-1 4-15,1-2 2 0,-2 2-6 0,3-1-12 16,-3 1-4-16,3-2 20 0,-3-5-24 0,0 0 0 16,0 10 26-16,0-2-30 0,0-8 4 15,0 9 6-15,0-2 9 0,0-7-12 0,0 9 18 16,0-2-20-16,-12 3 12 0,11-6 5 15,-2 1-17-15,1-3 16 0,-1 1 3 0,-1-2-4 16,2 1 22-16,-2 0 0 0,3-2-7 0,-1 0 6 16,1 0 9-16,-3 0 3 0,3-1-5 0,0-2-4 15,-2 0 17-15,3 0-9 0,0-3-7 16,0 0 2-16,6-8-3 0,7-5 5 0,-3-4-17 16,3 5-17-16,5 3-24 0,-5 0 33 15,5 3-9-15,-4-1-11 0,5 3 6 0,-1 0-1 16,-4-1-8-16,5 7 17 0,-3 0-21 15,1 1-2-15,1 2 1 0,-5 0-20 0,-7 1 1 16,6 0-62-16,-1 0-23 0,1 0-19 16,-2 0-55-16,11 12-31 0,-11-12 17 0,3 8 17 15,-2-4-358-15,1 1 36 0,-6 3 83 16,1-5 19-16,-2 1 65 0,1 0-5 0,0 1 12 16,-2 0 8-16</inkml:trace>
  <inkml:trace contextRef="#ctx0" brushRef="#br0" timeOffset="6806.59">25274 1785 507 0,'0'0'172'16,"0"0"1"-16,0 0-66 0,0 0 36 0,0 0-36 16,0 0-9-16,0 0 10 0,0 0-16 0,-6-23-7 15,2 23 7-15,-1 0-29 0,-1 0 4 0,1-1-5 16,-1 1-5-16,1-2-13 0,5 2 5 15,0 0-3-15,-9 0 6 0,0 0-8 0,2 0 1 16,0 0-19-16,-1 0 22 0,0 0-7 16,1 0-1-16,-7 0-1 0,-3 0-7 0,1 0-3 15,1 0 14-15,1 0-10 0,3 0-13 16,-7 0 18-16,4 0-7 0,-1 0-11 0,-1 0 5 16,1 0-2-16,3 0 5 0,1 0-4 15,-1 0-2-15,5 0-7 0,-1 0 7 0,-2 0-1 16,2 0-4-16,0 0 7 0,2 0-1 0,-3 0 4 15,2 0-6-15,-1 0-10 0,1 0 13 0,0 0-8 16,-2 0-9-16,2 0 6 0,-8 0-9 16,1 0 15-16,-1 0-8 0,-3 0 1 0,4 0 10 15,1 0 0-15,0 0-12 0,2 0-1 16,2 0 15-16,1 0-18 0,-1 0-4 0,1 7 12 16,1-7-4-16,-18 8 7 0,9-7-21 0,2-1 12 15,-4 0-1-15,4 2 20 0,2 0-21 16,1-2 3-16,2 0 2 0,0 0-4 0,-5 0 5 15,2 0-6-15,-4 0 9 0,0 0-1 16,-1 0-14-16,0 0 20 0,2 0-7 0,0 0-6 16,3 0-3-16,0 0 1 0,2 0-12 0,0 0 1 15,1 0 15-15,0 0-21 0,2 0 16 0,0 0 2 16,-1 0 3-16,2 0-15 0,-2 0 3 16,-1 0-3-16,3 0 6 0,-2 0 17 15,1 0-20-15,-1 0 1 0,1 0 2 0,1 0-6 16,-2 0-4-16,-1 0 23 0,2 0-19 0,-6 0 12 15,-1 0 12-15,0 0-16 0,-2 0-11 16,0 0 20-16,2 0-20 0,1 0 2 0,1 0 5 16,0 0-1-16,3 0 18 0,1 0-7 15,-1 0-21-15,1 0 29 0,1 0 1 16,0 0-22-16,0 0-1 0,-2 0 0 0,-4 0 23 16,-1 0-19-16,2 0 6 0,0 0 1 0,-3 0-15 15,-2 0 5-15,4 0-4 0,-3 0 11 0,4 0-15 16,-6 0 10-16,4 0 22 0,-3 0-8 15,2 0-25-15,-4 0 9 0,0 0 19 16,-1 0-23-16,-2 0 17 0,2 0-16 0,-1 0 25 16,1 0-18-16,-13-4-4 0,14 2-4 15,1-1 9-15,4 2-9 0,0 1 6 0,-3-3 2 16,0-1-6-16,6 3 14 0,-8-3 1 0,2 2-14 16,-1-1 0-16,4 2 0 0,-3-2 9 15,-3-1-3-15,2 3 13 0,-2-1-27 0,1 0 14 16,-2 2-5-16,2-4 1 0,0 2 9 0,-3-3-5 15,2 5 0-15,1-4 15 0,9 4 0 16,-3 0-20-16,1 0-4 0,-4 0 14 0,1 0-14 16,2 0 7-16,0 0 6 0,1 0-16 0,-4 0 18 15,-1 0-2-15,-3 0 6 0,4 0 1 16,0 0-21-16,1 0 13 0,-4 0 1 0,1 0-7 16,-1 0-4-16,2 0-2 0,3 0 18 0,2 0 9 15,-3 0-20-15,0 0-3 0,1 0-4 16,2 0 8-16,2 0-2 0,0 0-1 0,2 0 2 15,8 0 14-15,-8 0-7 0,2 0 2 16,6 0-12-16,-10 0 13 0,10 0 7 0,-8 0-32 16,8 0-23-16,-9 0-6 0,9 0-39 15,-9 0-7-15,9 0 7 0,-7 0-190 0,7 0-122 16,-8 0-5-16,8 0 35 0,0 0 5 0,0 0 65 16,-9 2-2-16,9-7-3 0</inkml:trace>
  <inkml:trace contextRef="#ctx0" brushRef="#br0" timeOffset="8962.44">23017 1150 406 0,'0'-15'179'0,"0"15"-9"0,0 0-56 16,0 0 22-16,0 0 9 0,0 0-25 15,0 0-22-15,0 0 5 0,0 0 9 0,0 0-32 16,0 0 12-16,0 0-33 0,0 0 20 0,0 0-12 15,0 0 4-15,0 0-11 0,0 0-8 0,0 0 7 16,0 0-5-16,0 0 2 0,0 0-10 0,0 0 0 16,0 0-6-16,0 0 2 0,0 0-11 15,2-18 11-15,-5 18-6 0,-1 0 5 16,2 0-7-16,-2 2-1 0,1-2 6 0,-1 0-1 16,2 0-7-16,-3 0 11 0,5 0-16 0,0 0 17 15,0 0-10-15,-8 0-20 0,8 0 13 16,-8 0 4-16,8 0-13 0,-7 0-2 0,7 0 3 15,-7 0 6-15,7 0-17 0,-10 0 17 16,10 0-11-16,-8 0 13 0,8 0-25 0,-6 0 2 16,6 0 3-16,0 0 10 0,-15 14-13 0,12-12 17 15,1 0-4-15,-1-1 13 0,-1 1-9 0,2 0-18 16,0 1 0-16,0-2 10 0,-1 2-8 0,1-1 5 16,-3 2 3-16,2-3 8 0,-1 2-21 15,4-2 20-15,-2 2-18 0,0 0 17 16,1-1-23-16,0 3 2 0,-2-3 15 0,3-2-1 15,0 0 8-15,0 0-4 0,0 0-11 0,0 7-4 16,0-7 0-16,0 7 21 0,0-7-12 0,0 0 27 16,0 8-11-16,0-8-14 0,0 7 0 15,9 3 3-15,-6-7-11 0,1 1-7 0,1-1 40 16,-3 0-28-16,5 0-5 0,-5 1 13 16,3-3-2-16,1 2-8 0,-1 0-1 0,1-1-3 15,0 1 6-15,-2 0-6 0,13 1 34 0,-7 2-21 16,-1-4 9-16,-1 3-32 0,1-3 28 0,-2 1-22 15,-3 0-1-15,1-3 0 0,0 3 5 16,0-1 4-16,-1 0-10 0,1 1 0 0,-1-2 3 16,0 0-9-16,0 2 8 0,2 0 12 0,-1-1-10 15,-1 0 15-15,-1 1-14 0,1 0-4 16,-2 0 8-16,3-1-16 0,-2 1-1 0,-2 0 41 16,4 0-8-16,-1 0 2 0,-3-1-28 15,4 1 3-15,-1 0 31 0,-4-2-13 0,3 2-23 16,-1 1 14-16,2-3 8 0,-2 1-1 0,0 1-19 15,-2-2 8-15,3 4 26 0,-2-4-21 16,1 1-9-16,-2 0 13 0,2-1 6 0,-1 4-29 16,-1-5 15-16,0 1-14 0,1 0 27 0,-1 2-9 15,0-1 0-15,0-1 3 0,0-1 23 16,0 0-17-16,0 0 17 0,0 0-9 0,0 0-9 16,0 0-4-16,-11 8 11 0,7-6-3 0,1-1-3 15,-2 0 0-15,1 0 1 0,-1-1-1 16,0 2-2-16,-2-1-1 0,3 1-2 0,0-2 16 15,-1 1-5-15,1-1 0 0,0 2-5 16,-2-1-10-16,2-1-6 0,0 0-1 0,0 0 28 16,2 1-1-16,-2 0-6 0,0-1 22 0,1 0-12 15,-2 0-5-15,5 0-14 0,0 0 6 0,0 0 7 16,-6 0-9-16,6 0 3 0,0 0-8 0,-8 0 15 16,8 0-27-16,0 0 16 0,-6 0-3 15,6 0-6-15,0 0 13 0,-8 0-17 0,8 0-2 16,0 0 13-16,-7 0-28 0,7 0 29 15,0 0-12-15,0 0 5 0,0 0-4 0,-8 0 3 16,8 0 0-16,0 0-1 0,0 0-6 0,0 0 5 16,0 0 0-16,0 0-3 0,0 0-5 0,-7 0-3 15,7 0 15-15,0 0-2 0,0 0-23 16,0 0 33-16,0 0-11 0,0 0-14 0,0 0 21 16,0 0-32-16,0 0 30 0,0 0-10 15,0 0 4-15,-10-5-17 0,10 5 15 0,-1 0-2 16,2 0-13-16,-1 0 14 0,0 0 10 0,0 0-3 15,0 2-3-15,0-4 5 0,0 2-29 16,0 0 24-16,0 0-1 0,0 0 1 0,3 0-2 16,-3 0-14-16,0 0 14 0,0 0 3 0,0 0-20 15,0 0 4-15,0 0 18 0,0 0-6 0,0 0 1 16,0 0 9-16,0 2-21 0,0-4 13 16,0 2-2-16,0 0-4 0,1 0 16 15,-1-1-4-15,1 2-6 0,-2-1-14 0,1 0 9 16,1 0 1-16,-1 0 2 0,0 0-4 0,0 0 14 15,2 0-21-15,0 0-8 0,1 0 25 0,-1-1-21 16,1 2 27-16,-1-2 7 0,2 2-23 0,-1-1-11 16,-2 0 27-16,2-1-12 0,-1 2 4 15,3-1-10-15,-3 0 0 0,1 0 8 16,0 0-8-16,-2 2-33 0,2-2 4 0,-1 1-92 16,-2-1-36-16,0 1-58 0,2 0 20 0,-4-1-289 15,0 2 37-15,-1 1-39 0,1-2 40 0,0-1 30 16,-1 2 97-16,1 0 21 0,1 1 20 15,-3 0 20-15</inkml:trace>
  <inkml:trace contextRef="#ctx0" brushRef="#br0" timeOffset="39390.64">9836 1551 526 0,'0'0'150'0,"0"0"-18"0,0 0-21 16,0 0-24-16,0 0 9 0,0 0-12 0,0 0-28 15,0 0 21-15,0 0 15 0,0 0 0 0,0 0-2 16,0 0 16-16,0 0-7 0,0 0 0 0,0 0-28 16,0 0-4-16,0 0 7 0,0 0-5 15,0 0 9-15,0 0-8 0,0 0-6 16,0 0-13-16,8 0 3 0,-8-3 15 0,1 0-9 16,0 0-10-16,1-1 13 0,-2 0-8 15,0 0-1-15,0-2-9 0,0 2 17 0,0 0-26 16,2-2 5-16,-2 0-8 0,0 0-14 0,0 6 22 15,0 0-15-15,0-11-1 0,0 2-5 0,0 1-6 16,0 1 1-16,0-2 0 0,0 3 13 0,0-1-13 16,0 0 17-16,0 0-21 0,0 0 16 15,0 7-12-15,0-10 28 0,-14-6-19 16,12 9 12-16,2 1-20 0,-3 1 19 0,2-2-13 16,-2-1 16-16,-3-5-29 0,3 0 5 0,-1 3-5 15,2 2 9-15,-2 1 20 0,2 0-1 16,-2 1-12-16,2-1-11 0,1 1 19 0,-1 1-22 15,-2-1-13-15,2 0 16 0,1 0 2 0,-1 0 33 16,-2 0-37-16,0-8 13 0,-2 3-1 16,2 2 2-16,1 0-18 0,1 2-5 0,-2 1 15 15,1 1-14-15,1-2 11 0,-2 1-8 0,-5-5-6 16,4 0 30-16,2 4-27 0,-1-1 5 16,3 2 10-16,0-1-20 0,-2 3 7 0,2 0 15 15,-2 0 11-15,1 0-23 0,-3-1-1 16,2 1 10-16,-1 0-15 0,2 0 21 0,-2 1-23 15,1 0 11-15,1-1 7 0,-3 1-5 0,1 1-2 16,-1-2-2-16,1 0-12 0,0 2 11 0,0-3-2 16,-1 1 0-16,0 2 1 0,1-3 1 15,-7-2 8-15,2-1 0 0,0 4-28 16,1 0-6-16,3 0 12 0,-1 1-8 0,-1 2-1 16,1-3 8-16,0 2 9 0,0-1-10 0,1 2 8 15,-1-2 0-15,3 1 4 0,-2 0 0 0,-2 2-1 16,3-3-4-16,-1 2 12 0,1-2-17 15,-2 1 6-15,3 1-18 0,-2-3 19 0,0 2 11 16,1 1-11-16,-1 0 0 0,1 0 10 0,0-2-7 16,-1 2 11-16,0-1-20 0,1 0 0 15,0 0 6-15,-2-1 1 0,2 2 0 0,-3-1-1 16,1 1-13-16,2-1 8 0,-1 1 7 0,1-1 0 16,-1 0 1-16,1 0 1 0,0 1-1 15,-1-2 2-15,0 3-14 0,1-1 21 0,-1 0-3 16,0-1 0-16,0 1-9 0,-1-1 6 15,1 2 0-15,1-2-1 0,-1 2-1 0,1-2 0 16,-1 2-1-16,-2-1-1 0,2 1 1 0,5 0-2 16,0 0 1-16,-8 0 10 0,8 0-2 15,-7 0-14-15,-2 0-15 0,9 0 1 0,-10 0 19 16,3 0-20-16,-1 0 8 0,8 0 0 0,-8 0 0 16,0 0 1-16,8 0 10 0,-9 0-1 15,2 0 16-15,7 0-1 0,-10 0-2 0,4 0-9 16,6 0-4-16,-8 0 1 0,0 0 14 15,8 0-1-15,-7 0-1 0,7 0-1 0,-9 0-3 16,9 0 2-16,-8 0-26 0,8 0 8 0,-9 0-1 16,0 0-3-16,9 0 9 0,-6 0 1 15,-6 7 14-15,9-6-2 0,-2 1-22 0,0-1 2 16,1-1 0-16,1 3 8 0,-1-2-18 0,0 2 2 16,-1-1 38-16,0-1-1 0,1 1-28 15,1 1 1-15,0-1-3 0,-1 1-2 0,-1-1 2 16,0-1 0-16,3 3 11 0,-1-3 0 0,-1 2 1 15,-1-1-1-15,0 1 25 0,2-1-4 16,-1 0 0-16,0 1-19 0,-1-1 1 0,2 0-10 16,-3 1 0-16,4-1 1 0,-2 2 0 0,0-2 1 15,0 0-17-15,-1 1 3 0,0-1 42 16,1 1-11-16,-6 4-16 0,1 1 2 0,0-2-23 16,2-2 3-16,1-1 1 0,0 3 11 0,-1-3 3 15,3-1 0-15,-2 2 15 0,-7 3-3 0,1 3 5 16,2 0-2-16,1-4 1 0,2 1 16 15,-2-2-16-15,4-1-2 0,0 2 0 0,0-3-1 16,4 0-21-16,-5 1 1 0,2-1 0 16,-2 2 27-16,2-2-3 0,1 2-17 0,-6 5-1 15,3-2 2-15,-1 0-3 0,1-1 1 0,0-3 14 16,2 3-1-16,1-1 0 0,0 0-1 0,-2-1-20 16,3-1 2-16,-7 7 27 0,3 0-2 15,1-2-40-15,1-1 16 0,-1-1 3 0,0 0-1 16,1-2 1-16,3 1 12 0,0-1 0 0,0 0-15 15,-2 0 3-15,0 1 16 0,-3 6 1 16,3-2-2-16,-2-2 5 0,3-1 10 0,-1 0-16 16,2-1 0-16,1-1-14 0,-3 1 0 15,3-1 8-15,-1 1 2 0,0-1-2 0,-2 1 1 16,3 0 0-16,-1 0-1 0,-2 3 0 0,2-2 10 16,1 0-1-16,-2 1-2 0,0-1 1 15,2 1-36-15,-1-2 2 0,0 3 4 0,-1-2 2 16,0-1 2-16,1 1 2 0,0-1 1 0,1 1 2 15,0 0 32-15,-3 0 9 0,3-1-22 0,-1 0 5 16,1 2 19-16,0-8-2 0,0 7-4 16,0 2-24-16,0-1 0 0,0-1 0 0,0 8 0 15,0-1-12-15,0 0 2 0,0-2 0 16,0-3 6-16,0 0-2 0,0 0 9 0,0-2 12 16,0 0-1-16,0-7-12 0,0 10 16 0,6-3-7 15,-6 0-14-15,0-7 1 0,0 8-11 0,15 7-6 16,-12-9 1-16,-2 1 28 0,0-2 3 15,1 1 0-15,0-1-9 0,7 11-2 0,-5-7 8 16,-1 0-2-16,0-1-6 0,1-2-1 0,0 0 0 16,-3 2-9-16,3-3 8 0,0 1 0 15,0-1 4-15,5 6 1 0,-5-2-8 0,0-1 1 16,-1-1 0-16,3-2 0 0,-5 0 3 16,2-1-1-16,1-1-7 0,-1 0-1 0,-1 1 23 15,1 0-1-15,2 0-23 0,-1 0-14 0,0 0 2 16,-1 1 35-16,9 3-10 0,-5-1-1 0,-1-3 0 15,-2 1 7-15,2 0-12 0,-2-3 2 16,1 4 0-16,-1-2 0 0,0 1 0 0,1-3-3 16,-1 2 2-16,-2 1 23 0,5-3-22 0,-3 3 0 15,2-3 0-15,6 7-1 0,-1-4 1 16,-5 2 1-16,1-1 3 0,1-4-2 0,-4 1-13 16,2 2 4-16,-1-4 13 0,1 0-2 15,-1 2 2-15,2-1-8 0,-1 2-2 0,-1-3 1 16,2 1-14-16,-2 2 1 0,0-3 25 15,2 0 0-15,8 6-18 0,-3-4 1 0,-4-1 7 16,-2 0 7-16,0 1 10 0,1-3-16 0,-1 3-2 16,0-2 10-16,0 0-2 0,-1 1 6 15,0-1 9-15,2-1-32 0,-1 2 29 0,0-1-19 16,0 0 6-16,-1 1-13 0,0-2 2 16,2 3-11-16,-3-2 2 0,1-1 15 0,1 1-2 15,-1 1 5-15,1-1-8 0,-1 0 24 0,0 1-24 16,0-2 17-16,1 1-12 0,-1 1-5 15,2-2 9-15,-2 0-11 0,1 0 12 0,-1 1 3 16,1-1-5-16,0 1-4 0,-1-1-4 0,1 0-1 16,0 2 1-16,-1-2 5 0,-1 0 8 15,4 2-6-15,-3-2 5 0,0 0-17 0,0 0 1 16,0 0-1-16,3 0 3 0,-8 0 0 0,0 0 10 16,6 0 1-16,-6 0 21 0,9 0-26 15,-2 0-6-15,0 0 1 0,1 0-5 0,-8 0 1 16,19-13 1-16,-13 11 2 0,-1 2-1 0,2-1 1 15,-1-1 10-15,1 0 0 0,-1 0-1 0,-1 0 1 16,2 0 18-16,-4-1-4 0,3 1-43 16,0 0 2-16,0 0 34 0,-1-2-13 0,1 2 15 15,-3-1-5-15,1 1 6 0,9-5-2 16,-4 1 0-16,-1 5-2 0,-3-3 0 0,1 2-2 16,-1-1 1-16,-1 2-3 0,0 0 2 0,0-3-14 15,-2 2 21-15,2-1-2 0,0 1-2 0,1-2-21 16,-2 2 9-16,2-1-1 0,-1-1-24 15,0 1 4-15,1 0 28 0,-1-1-9 0,0 1 2 16,0 1 0-16,0-3-1 0,1 3 1 16,0-3-12-16,-1 1 1 0,0 2 7 0,1-2 12 15,-2 1 10-15,1 0-9 0,1 0-3 0,-1-1 1 16,1 1-12-16,-1-1 14 0,-1 1 0 0,2 0-2 16,-1-1 1-16,-1 0-2 0,1 1-12 15,0-1 6-15,1 1 4 0,-1-1-7 0,2 1 0 16,-2-2-1-16,1 2 2 0,-1-1 1 15,5-5-1-15,1 3-9 0,-4 0 1 0,-1 0 1 16,-1 2 2-16,1 2 17 0,1-4-1 0,-3 0-1 16,1 2 0-16,0 1-17 0,0-2 0 15,0 1 2-15,6-10 0 0,-3 5 26 0,0 4-1 16,-5-1-25-16,4-1 0 0,-3 0 1 16,-1 3 2-16,2 0 2 0,-4 0-4 0,4 0-6 15,-2-2 0-15,2 2 14 0,-2-2 1 0,1-1 14 16,-2 2-9-16,2-1 20 0,-1-2-2 15,1 1-4-15,-2 2-1 0,3-12-2 0,-1 6-2 16,0 0-1-16,-2 2-2 0,1 1-1 0,-2 1-1 16,0-1-42-16,1 4 3 0,0-2 31 15,-1 2 0-15,0-2-23 0,0 2 2 0,0-2 23 16,0 6-10-16,0 0 9 0,0-7-2 0,0 7-4 16,0-7 20-16,0 7-20 0,0 0 2 15,0-8-1-15,0 8 4 0,0-8-3 0,0 8 0 16,0 0-84-16,0-8-56 0,0 8-61 0,0 0 20 15,-8-7 14-15,-1-3-365 0,6 7 37 16,2-3 74-16,-1 4 28 0,0-1-17 0,2-1 26 16,0-1 53-16,0 1 66 0</inkml:trace>
  <inkml:trace contextRef="#ctx0" brushRef="#br0" timeOffset="40781.55">9590 1756 389 0,'0'0'143'0,"-13"0"6"0,13 0-7 0,0 0-8 16,0 0-17-16,0 0-9 0,0 0 26 0,0-13-51 16,0 13-12-16,0 0 13 0,0 0 9 15,0 0-12-15,-13 0-5 0,13 0-11 16,0 0-8-16,0 0-12 0,-17-22 10 0,16 22-2 15,0 2 2-15,1-2-13 0,0 1 10 0,0-1-7 16,2 2 7-16,-2-1 1 0,2 0 15 0,0 3-2 16,2-3-11-16,0 1 0 0,10 8 5 0,-5-4 6 15,1-2-30-15,4 3 15 0,-2-3 10 16,3 3-7-16,0 0-21 0,1 1-3 0,-2-1 9 16,2 0-13-16,-2 1 20 0,2 2-26 15,-2-3 29-15,5-3-29 0,-4 3 22 0,-1 2-14 16,2-4-2-16,3 2-10 0,-4 1 8 0,3 1 26 15,0-2-9-15,-5 0-29 0,6-2 28 16,-2 2-34-16,-1-1 15 0,1-4-2 0,1 4 4 16,-4-4 6-16,-3 0-15 0,-1 1-14 15,0 0 31-15,-2-3-25 0,1 0 0 0,-4 1 4 16,2 1-14-16,-3-1 6 0,3 0 0 0,-2 0 5 16,-1 3-4-16,1-3 0 0,1 2-10 15,-3-2 30-15,1 2-23 0,1-2 2 0,-1 2-1 16,-1-2 9-16,2 1-21 0,-1 1 11 0,1-2 6 15,-3 0 21-15,2 1-28 0,0 1-6 16,-2-3 15-16,2 2 5 0,0-2-13 0,-1 2 5 16,-1-1 17-16,1 0 4 0,0-1-31 15,-1 2 2-15,-1 0 10 0,1 0 17 16,3-2 3-16,-4 0-27 0,0 1-2 0,0-1 4 16,1 2 12-16,0-2-11 0,0 0-5 0,-1 1 20 15,-1-1-23-15,0 0 18 0,0 0-17 16,0 0 8-16,0 0 11 0,0 0-36 0,0 0 46 15,0 0-26-15,0 0-13 0,0 0-10 16,0 0-27-16,0 0-35 0,0 0-40 0,0 0-52 16,0 0 14-16,13 0-140 0,-13-3 25 0,-1 3 23 15,-1-1-147-15,1-1 28 0,1 0 22 0,0 0-4 16,-3 1 8-16,1-2-6 0</inkml:trace>
  <inkml:trace contextRef="#ctx0" brushRef="#br0" timeOffset="41619.5">10165 1895 282 0,'0'-3'286'0,"0"2"-38"15,1 0-21-15,-2-2-23 0,1 1-23 0,0 1 12 16,0 0-35-16,0-1 19 0,0 1-24 0,0-2 13 15,0 0-37-15,0 2-9 0,0 0-3 16,0-1 4-16,0 2-12 0,0-3-21 0,0 3-10 16,0 0-8-16,0 0-7 0,0 0-19 0,2 0 10 15,0 0-2-15,-1 0 3 0,0 0 1 0,2 3-15 16,-1-1 30-16,2-1-15 0,0 0-4 16,-2 2-25-16,2 0 2 0,0 0 12 15,0-1-2-15,0 2-25 0,1-2 10 0,0 2 25 16,-1-1-19-16,0 0-12 0,1 1-1 0,-3-1-4 15,2-1 22-15,-1 3-6 0,1-1-24 0,1-2 29 16,-4 3-4-16,3-1-4 0,-4-2-3 16,4 3-3-16,-4-2 18 0,2 2 8 0,-2-2-20 15,2 1 6-15,-2 0-14 0,1 1 0 16,0-1-2-16,-1 0 10 0,1 0-9 0,-1-1 15 16,0-3-4-16,0 0-5 0,0 0-3 0,0 7 6 15,0-7-19-15,0 8-3 0,0-8 20 16,0 7 9-16,0-7-4 0,0 7 8 0,-11 2-10 15,8-4-5-15,2-4 7 0,-5 5-15 16,4-5 13-16,-1 2-19 0,-1 0 16 0,0 0-22 16,1-1 28-16,-2 1-12 0,1 0-5 0,-2 0 3 15,1-2 16-15,0 2-15 0,1 0-13 0,-10 2 4 16,4-2 6-16,-1 0-1 0,2-2 18 16,1 0-21-16,0 1 25 0,1-2 0 0,1 0-24 15,-2 1 10-15,2-1-4 0,1 0-1 0,-2 0 5 16,2 2 8-16,5-2-7 0,0 0-1 15,-9 0 5-15,9 0-2 0,-9 0 1 0,9 0-11 16,-9 0 7-16,9 0-3 0,-8 0 8 0,8 0-8 16,-8 0-7-16,8 0 2 0,-7 0 10 0,7 0-14 15,0 0 11-15,-6 0-3 0,6 0-3 16,0 0 16-16,0 0-7 0,0 0-12 0,-6 0 10 16,6 0-3-16,0 0 13 0,0 0-8 15,0 0 9-15,0 0-3 0,0 0 1 0,0 0 2 16,-12-6 2-16,12 5-7 0,2 1-10 0,-1-3 11 15,1 0-23-15,0 0 2 0,3 0 6 16,-3-1 11-16,1 2-9 0,2-3-16 0,-3 3 2 16,4-2 8-16,-3-1-5 0,1 1-6 0,8-9 12 15,-8 6-6-15,1 1 5 0,-1-1-7 0,1 4 3 16,1-1-4-16,-2 1-27 0,-2 1-20 16,1-3-44-16,0 4-40 0,0-2 12 0,-1 2-73 15,2-4-39-15,-3 3-41 0,4 0 24 16,1 1-254-16,-2 0 44 0,0-4 35 0,0 3-53 15,0-1 54-15,0 0 33 0,1 0 48 0,0 2 2 16,-3-2 33-16,1 0-9 0,2 2 20 16</inkml:trace>
  <inkml:trace contextRef="#ctx0" brushRef="#br0" timeOffset="45254.28">10763 1891 400 0,'0'0'227'0,"0"0"-25"16,15 0 14-16,-15-15-25 0,0 15-12 15,0 0 3-15,0 0-21 0,0 0-4 16,0 0 0-16,0 0-25 0,12 0 6 0,-12 0-27 16,0 0-2-16,18-28 20 0,-17 27-16 0,-1 1-37 15,0 0 29-15,1-2-33 0,-2 4 30 0,0-2-34 16,-2 1 9-16,1 0-1 0,-2-1-10 15,0 3 5-15,-1-1 2 0,0-1-2 0,0 2 3 16,-2 0-3-16,2-2-8 0,-10 4 22 16,5 0 0-16,2-3-3 0,0 1-22 0,2 0 13 15,2-2-13-15,0-1 20 0,2 3 8 0,-1-3-14 16,-2 1-12-16,3 1 10 0,-1 0-7 0,0-1-10 16,1-1 0-16,2 0-24 0,-1 1 6 15,-2-1-3-15,3 1-5 0,-1 1-6 16,1 1 2-16,0 0-17 0,0-1 10 0,-2 3 7 15,2-5-27-15,0 0 22 0,0 6-8 0,0 1-3 16,0-7 1-16,0 10 3 0,0-2 2 0,0 1 5 16,0-1-22-16,0 0 16 0,0 0 0 15,0-2 11-15,0 1-3 0,0 0 2 0,0 2-5 16,0-2-9-16,0-7 7 0,0 9-9 16,0-2 22-16,0-7-9 0,0 8-13 0,0-8 1 15,0 10 8-15,0-3 1 0,0-7 5 0,0 0 2 16,0 7 1-16,0-7-8 0,0 7 4 0,0-7-9 15,0 0 1-15,0 0-9 0,0 0 7 16,15 13 2-16,-12-13 7 0,1 0-8 0,-1 0-2 16,0 0-3-16,0 0-11 0,1 1 12 15,2 0-2-15,1-1 4 0,-2 1-16 0,-5-1 0 16,5 0 8-16,-5 0-3 0,29 9-1 0,-17-6 6 16,0 0 1-16,-2-1-4 0,-4 1 1 0,2 1 0 15,-2-2-9-15,0 0 7 0,-2 3-10 16,9 2 7-16,-4-2 4 0,-4 1 3 0,1-2-8 15,-3 2 3-15,1-1-5 0,-2-1 9 0,1 0-5 16,-3-4 11-16,0 0-4 0,0 7 6 16,0-7 8-16,-14 27-4 0,6-19-2 0,-2 2 8 15,-2-1-19-15,6 0 4 0,-9 1-5 16,7-5-4-16,0-1 15 0,0 1-4 0,-7 0-14 16,5-3 4-16,-3 2-2 0,3-3-36 0,2 0-27 15,8-1-5-15,-10 0-26 0,3 0 8 0,0 0-71 16,1 0-41-16,-3 0-50 0,9 0 24 15,-9 0-158-15,2 0-128 0,7 0 23 0,-9 0 41 16,9 0 51-16,-7 0 28 0,7 0 4 16,0 0 25-16,-9-11 20 0,10 9 47 0,2-1-18 15</inkml:trace>
  <inkml:trace contextRef="#ctx0" brushRef="#br0" timeOffset="45807.25">10963 2131 306 0,'5'-1'398'0,"-1"1"-71"16,-2-2-52-16,2 0-13 0,2 0-37 0,-2 2-9 16,0-1-38-16,1 0 10 0,-1-1-16 15,1 2 9-15,1-1-27 0,-2 1-5 0,-4 0-6 16,0 0-19-16,8 0-14 0,-8 0-9 0,6 0 19 15,-6 0-14-15,8 0-4 0,-8 0-1 0,8 0-41 16,-8 0 26-16,0 0-2 0,6 0 2 16,-6 0-16-16,0 0 6 0,0 0-3 0,0 0-6 15,5 0-5-15,-5 0-9 0,0 0 2 16,8 3-3-16,-11-3-11 0,2 0 6 0,1 0-1 16,-4 0-8-16,4-2-12 0,0 0 23 15,-2 0-14-15,0 1-6 0,1-1-14 16,-3 1 14-16,4 0-2 0,-1-4-4 0,2 4-9 15,-3 0 8-15,2-1-4 0,-2 1-3 0,1 0-14 16,1 1-6-16,-1-2 18 0,2 1-1 0,-1 1-5 16,3 0-6-16,-1 1-6 0,1-1 14 15,-2 2 0-15,2-1 2 0,-1 0 3 0,2 2-22 16,-1 0 22-16,0 0-17 0,0-2-3 16,1 3 13-16,-3-1-11 0,3 0 22 0,-3-1-14 15,0 0 4-15,1 0 9 0,-1 0-20 16,0-1 24-16,1 1-2 0,0-1-5 0,-2 1-10 15,0-2 0-15,1 1 3 0,1 1 3 0,-2-2-8 16,0 2-25-16,-2-2-32 0,1 0-26 16,1 0 8-16,0 0-88 0,0 1-48 0,-2-2-31 15,-1 1-43-15,3 1 28 0,-3-1-217 16,2 0 9-16,0 0 15 0,-3-1 35 0,4 0 19 16,0 1 41-16,0-1 31 0,0-4 13 0,1 1 51 15</inkml:trace>
  <inkml:trace contextRef="#ctx0" brushRef="#br0" timeOffset="46628.2">11562 1912 577 0,'5'-2'292'0,"0"1"-50"0,-1 0-16 0,0-2-5 15,-1 1-22-15,-1 1-8 0,2 0-8 0,-1 0-2 16,-1-1 12-16,2 2-29 0,-3 0-6 0,2 0-3 16,-2-1-18-16,0 1-15 0,-1-2-12 15,0 2 29-15,0 0 0 0,0-1-28 0,0 2 16 16,-4-1-32-16,2 0 4 0,-3 2 1 0,0-1-4 15,1-1-15-15,-1 2 13 0,-2-1-19 16,2 0-9-16,-2 0-6 0,0 1 7 0,2 0 17 16,0-1-13-16,-2-1 0 0,1 1-12 0,6-1 6 15,0 0-8-15,-7 0 2 0,7 0-3 16,-8 0-8-16,8 0 7 0,-9 0-4 0,1 0-10 16,8 0-2-16,-7 0-2 0,7 0 1 0,-7 0-13 15,7 0-2-15,-8 0 4 0,8 0-2 16,-15 11 0-16,13-8-3 0,-2 0 2 0,0 0-2 15,1 0 7-15,-2 2-8 0,0 1 7 0,3-1-3 16,-4 10-1-16,3-4 7 0,-4 4-4 16,5-3-4-16,-1-2 12 0,0-1-14 0,3-9-3 15,0 9 6-15,0-1 0 0,0-3-8 0,0-5 19 16,0 11-11-16,0-4-7 0,0-7-3 16,0 9-1-16,0-1-7 0,0-8 8 0,0 9 10 15,0-2-7-15,0-7 12 0,0 9-4 16,12 4-6-16,-8-9 5 0,4 8-20 0,-1-4 3 15,9-3 0-15,-6-1 5 0,0-3 8 0,0 1-10 16,-3-1-14-16,3 1 14 0,-10-2 6 0,6 0 3 16,7 0-24-16,2 0 2 0,-3 0 2 0,-2 0-3 15,2 0 6-15,-3 0-1 0,7 10-1 16,-11-9 8-16,0 0 6 0,-1 2-20 0,1 0 2 16,-1-2 13-16,1 3-12 0,-1-1 7 15,-1 1-8-15,-1-2 15 0,0 2 0 0,-1 0-9 16,0 3 6-16,-1-3 9 0,1 2 6 0,-1-6 15 15,0 0-2-15,0 7-13 0,0-1 13 0,0-6-9 16,-10 20 0-16,1-9-9 0,-2 2-14 16,0-4 19-16,-1 1-25 0,1 0 16 0,2-3 13 15,-3 3-15-15,3-5-12 0,0-1-26 16,-5 6-38-16,1-9-47 0,4 4-78 0,0-5 17 16,0 2-214-16,0-2 33 0,-1 2-257 0,4-2 13 15,-5 0 80-15,-5 0 28 0,-2 0 51 16,1 0 32-16,-6 0 29 0,-1 0 22 0,-7 0 35 15,-3 0 13-15,-2 0 16 0,-41 8 7 16</inkml:trace>
  <inkml:trace contextRef="#ctx0" brushRef="#br0" timeOffset="55320.68">28042 8622 681 0,'13'0'248'0,"-13"0"-25"0,0-15-5 0,0 15-4 16,0 0-36-16,0 0-5 0,0-15-28 15,25-1-12-15,-25 12-11 0,0 2-9 0,0 0-17 16,0-3 5-16,0 3 1 0,-1-1-26 0,-2-1-3 16,1 1-15-16,-2 2 12 0,0-4-8 15,-1 3 16-15,-1 0 7 0,0 1-11 16,-13-3-29-16,-2 1-12 0,-1-2 6 0,-1 3-1 16,0 1 19-16,1-1 5 0,9 2-29 0,-5 0-4 15,-3 0 32-15,-1 0-47 0,-2 0 11 16,-1 0 24-16,0 0-5 0,-2 0-9 0,3 0-24 15,-2 0-17-15,2 0 24 0,2 0-4 16,-19 11-10-16,22-9 4 0,-1 0-36 0,4 3-8 16,3-4-30-16,3 0-33 0,1-1-38 15,2 2-27-15,1 1 13 0,4-2-151 0,1 0-137 16,1 1 83-16,0 0-9 0,3 0 25 0,3 0 7 16,0-1 44-16,11 4-6 0</inkml:trace>
  <inkml:trace contextRef="#ctx0" brushRef="#br0" timeOffset="55894.65">27933 8622 534 0,'7'-3'270'0,"-2"3"-23"0,2-1-7 15,-3 1-38-15,1 0-13 0,-1 0-11 16,1-2 0-16,-1 2-7 0,-1 0-37 0,0 2 11 15,0-4-15-15,1 2-19 0,-4 0 42 0,0 0-48 16,0 0 18-16,-4 0 5 0,1 2-19 16,-4-2-11-16,2 0-11 0,-4 0-9 0,-10 1 24 15,10-1-11-15,-8 0-9 0,-2 0-8 0,-3 0-9 16,-2 0-1-16,2 0-16 0,-2 0-5 0,1 0-3 16,-4 0 1-16,4 0-7 0,1 0-14 15,0 0 6-15,2 0 0 0,-18-11-14 16,25 10-2-16,3 1-3 0,1 0-3 0,1-2-1 15,3-1 1-15,-1 2-1 0,0-2 12 0,3 2-1 16,0-2-1-16,2-1-2 0,-1 1-1 0,4-3-1 16,-2 3-14-16,1-3-3 0,0 0-3 15,-1 0 6-15,11-13-11 0,-5 11-7 0,-4-2 15 16,2 2-18-16,1-4 2 0,1-1 2 16,-1 6 18-16,-4-2 6 0,0 3 1 0,-1 6 8 15,0 0-5-15,0-9-19 0,0 9 15 16,0-7-6-16,-11-4 10 0,5 7-9 0,3 1 2 15,-1 1 0-15,-2 2 0 0,-3 0 1 0,1 0-1 16,-1 0-20-16,-19 12 27 0,6-5 0 16,4 3-1-16,0-1 6 0,-1 4-15 15,4-2 0-15,-2 2 25 0,6 0 4 0,-2 0-3 16,3-1-2-16,3 3 20 0,3 1-4 0,2-3 4 16,2-13-4-16,0 12-4 0,13 14-10 15,-7-10-9-15,7-5 19 0,-3 0-24 0,3 2-16 16,-1-4 1-16,3 1-83 0,-1-2-23 0,-2-2-33 15,0-2-30-15,-3-1-68 0,0-2 23 16,-4-1-179-16,0 0-39 0,-5 0 43 0,0 0-1 16,0 0 49-16,0 0 22 0,8-10 23 15,-8 6 11-15,-3-1 26 0</inkml:trace>
  <inkml:trace contextRef="#ctx0" brushRef="#br0" timeOffset="56891.59">27119 8257 433 0,'-3'-9'347'16,"1"2"-71"-16,0 1-17 0,2 1-22 0,-1 1 2 16,0 0-21-16,3 1-28 0,-4 0-30 15,3-1 14-15,-2 1-60 0,1 1-1 0,0 0-12 0,0 1 3 16,-1 1-8-16,1 0-6 0,-3 2-6 15,3-1-25-15,-1 3-13 0,1 1 20 0,0-1 18 16,0 5-7-16,1-3-10 0,3 17 15 16,-4-16-5-16,0 7-8 0,0 0-7 0,10 20-6 15,-9-20-17-15,-1 0 5 0,0-1-4 16,0-13 19-16,0 8-9 0,0 0-3 0,0 1 3 16,0-3 11-16,-12 7 7 0,9-9-6 0,-6 8-8 15,-4 0 22-15,4-7-15 0,2 0-6 0,1-3-10 16,-2 1-1-16,3-1 5 0,-3-1-14 15,8-1-2-15,0 0-6 0,-8 0 10 0,8 0-6 16,-9 0-3-16,-4-14 12 0,3 4-15 16,4 0-1-16,-1-5 4 0,4 5-7 0,0-1-7 15,0 4 5-15,1 1 9 0,1-1-13 0,-2 2 1 16,2 0-13-16,-1 0-4 0,2 2 19 16,0 0-13-16,0 1-8 0,0 1 1 0,0 1 12 15,0 0 6-15,0 3-11 0,0 0-6 16,3 2 14-16,-3-1-28 0,3 3 21 0,-3-1-2 15,1 1-12-15,-1 1 12 0,1-1 12 0,-1-7-19 16,0 10-4-16,0-2 14 0,0 4-3 0,0 4 2 16,-12 12-12-16,6-16 7 0,1-4 1 15,-1 0 14-15,-2 3 8 0,-2-6 0 0,2-1-23 16,0-1 8-16,1-2 12 0,-1 1-1 16,8-2-11-16,0 0 6 0,-9 0 11 0,1 0-1 15,8 0-10-15,-24-15 13 0,14 6-9 0,3-1 13 16,1 2-9-16,1 0 4 0,-1-5-10 0,3 0 4 15,-1 2 2-15,3 2-8 0,0 2-5 16,-1 0 10-16,2 1-10 0,0 4 6 0,0-3-9 16,-1 0 6-16,1 2-2 0,-1-1 1 15,1 3-9-15,0 1 10 0,0 0 0 0,2 0-6 16,-2 1 6-16,0 3-6 0,0-1 8 0,0 2-14 16,0 0-9-16,0 3 16 0,0-1 1 15,2-2-3-15,-2 4 1 0,0 1-4 0,0 1-11 16,0 0 12-16,0-2-13 0,0 2 9 0,0-4 9 15,0 0-6-15,0 1 5 0,0-8-3 16,0 9-5-16,0-2 2 0,0-7 5 0,0 10-9 16,0-10 3-16,0 8 4 0,0-8-1 0,0 8-10 15,0-8 14-15,0 6-13 0,0-6 12 16,0 0-6-16,-9 0 5 0,9 0-6 0,-9 8-4 16,6-9-11-16,-1-1 6 0,1-4 2 15,-9-7-2-15,4 0 3 0,-3 0-6 0,0 3 3 16,0 1-1-16,-2-2-13 0,-1-2 15 0,0 3 1 15,0 2 9-15,1 0-21 0,-2 2 4 16,2 3 12-16,2 1 0 0,-1 2-9 0,3 0 14 16,-2 0-3-16,-16 16 6 0,12-8-7 0,3 3-3 15,-2-1-5-15,5 0 8 0,3-1 6 16,2 1-1-16,1-1-13 0,3-1 13 0,0-8-20 16,0 8 10-16,0 3-12 0,18 12-34 15,-9-15-46-15,5 3 10 0,-1-2-83 0,2-5-38 16,-2 0-45-16,4-1-39 0,-2-3 28 15,-9 0-246-15,7 0 49 0,2 0-13 0,2 0 67 16,19-11 30-16,-18 4 27 0,-3-3 43 0,2-3 22 16,-2 2 15-16,1-4 14 0</inkml:trace>
  <inkml:trace contextRef="#ctx0" brushRef="#br0" timeOffset="57070.58">26862 8118 801 0,'-5'-4'329'0,"0"2"-56"0,-3-1-16 0,2 1-34 16,0 2-21-16,-1 0-35 0,0 0-18 15,-3 0-21-15,-3 0 2 0,-2 0-16 0,-17 12-52 16,19-7-31-16,-2 0-56 0,3 0-68 0,7-1 8 16,-1 1-171-16,3-3-112 0,3 1 14 15,3 0 23-15,-1-2 54 0,1 0-9 0,3-1 7 16</inkml:trace>
  <inkml:trace contextRef="#ctx0" brushRef="#br0" timeOffset="57308.56">27011 8158 715 0,'23'-10'410'15,"3"-2"-65"-15,-3-2 28 0,3 1-23 0,0 4-22 16,-4-4-23-16,1 0-30 0,-1 2-32 0,0-2-34 15,3 0-25-15,1 2-8 0,-6-1-25 16,2 1-23-16,0 0 8 0,-7 3-36 0,2 1-2 16,-5-2-54-16,0 4-5 0,-4 2-117 0,-1-1-48 15,-3 2-29-15,0 2-39 0,-4 0 16 0,0 1-187 16,0-1-85-16,-4 2 5 0,2-2 50 16,-6 2 20-16,-13 1 1 0,5 2 52 15,-10 1 25-15,1-3-32 0</inkml:trace>
  <inkml:trace contextRef="#ctx0" brushRef="#br0" timeOffset="57585.55">26291 8016 712 0,'-3'0'328'0,"-2"0"-23"15,2 0-55-15,3 0-37 0,0 0 11 16,0 2-10-16,0 1-48 0,3 0-22 0,0 0 22 16,-1 2-63-16,1 1 1 0,7 12-13 0,-1 0 3 15,1 3-8-15,-3-2-16 0,-3 1 2 16,5-2-31-16,-4 1-14 0,2-1-17 0,-2-2-37 16,-3-4-55-16,0 0-30 0,0 7 9 15,-2-19-205-15,0 10-90 0,0-2 29 0,0 1 20 16,0-9 6-16,0 8 42 0,-9 4 5 0,-5-3-36 15</inkml:trace>
  <inkml:trace contextRef="#ctx0" brushRef="#br0" timeOffset="58288.5">26100 8180 401 0,'-1'-11'359'15,"-2"1"-66"-15,3 2 8 0,-1 0-46 0,-1 2 11 16,2 2-29-16,0-4-25 0,0 8 1 0,0 0-29 15,0 0-21-15,0-6-16 0,0 6-21 0,0 0-13 16,0 0 25-16,0 0-14 0,7-12-14 16,-3 14-20-16,-2 2-4 0,1 1-7 0,-1 0-5 15,7 8-7-15,-5-1-8 0,1 5-13 16,4 1 11-16,-1-2-20 0,-2 1 37 0,-2 1-23 16,1-1 0-16,0 0-3 15,-4-2 0-15,1-3-24 0,-2-12 0 0,0 13 28 16,0-1-6-16,-19 21-9 0,7-20 2 0,-2 4 2 15,-4-6-3-15,-1 1-14 0,-3 1 19 0,0-4-2 16,-2 2-13-16,-4-6-2 0,1 3 2 16,-1-2 14-16,0-2-16 0,0 2-7 0,1-2 15 15,3 1-11-15,-2-2 17 0,3 0 11 16,-1 0-10-16,5-2 16 0,9-1-4 0,-2 0-5 16,2 0 3-16,0 0-11 0,1 0-5 0,2 0-4 15,-5-13-7-15,8 9 8 0,1 2-9 16,0-1-1-16,3 0-9 0,0 0 6 0,2-1 1 15,-1 0-7-15,-1-1-12 0,4 2 2 16,-3 0 6-16,2 2-9 0,-1-3 9 0,-1 2-5 16,1 1-4-16,-1-3 5 0,0 3-8 15,-1-2 11-15,2 3 5 0,-2 0-8 0,0 0-5 16,-3 3 4-16,2-2 2 0,-1 3 3 0,-2-3-5 16,1 1-1-16,-1 3-6 0,0-4 6 15,-1 4-10-15,-9 4 14 0,2-2-4 0,1 1-7 16,0-1 9-16,-6 1-9 0,-1-5 3 0,12 3 3 15,-2-4-10-15,-1 0 12 0,0 1 0 0,4-1-11 16,-2 0 8-16,2-2-6 0,-1 0 12 16,1 2 10-16,0-2-15 0,-2 0 17 0,7 0 17 15,-5 0-4-15,5 0-9 0,-24-15 11 16,14 8-8-16,-3-4-1 0,4-2-7 0,-5 2-12 16,11-4 10-16,-6 1-4 0,0-3 5 0,3 0-10 15,-2 3-2-15,3 3 12 0,3 1 0 16,-2 3-35-16,0-8-34 0,-1 5-57 0,4 5 12 15,1 1-80-15,0 1-36 0,0 3-19 16,0 0-36-16,0 0-10 0,0 0-25 0,0 0 32 16,10-6-204-16,-5 8 22 0,0 0-4 0,10 8 54 15,-3-2 27-15,2 3 26 0,-5 1 18 16,1 0-9-16,3 2 29 0,-1 1 39 0</inkml:trace>
  <inkml:trace contextRef="#ctx0" brushRef="#br0" timeOffset="58477.49">25507 8651 340 0,'-3'11'399'16,"3"0"-45"-16,-5-4 25 0,1 0-48 0,-5 6 0 16,2-5-10-16,-5 2-38 0,-2-2-30 0,5-1-36 15,-5 2-11-15,-1-4-28 0,3-1-30 16,-5 0-16-16,5-1 2 0,-4 3-19 0,3-5-59 16,2 3-5-16,1-2-88 0,10-2-30 0,-8 0-50 15,-1 0-33-15,3 0-68 0,-3 0 20 0,0 0-261 16,-14-20 52-16,14 15-15 0,-3-5 62 15,1-1 15-15,2 0 63 0,2-3-10 0,0 4 14 16</inkml:trace>
  <inkml:trace contextRef="#ctx0" brushRef="#br0" timeOffset="58713.48">25204 8499 935 0,'1'-2'348'0,"-4"1"-27"0,1-1-29 15,-1 0-36-15,1 2-30 0,-2 0-27 0,0 2 28 16,-3 0-37-16,-8 5-34 0,1-3-3 0,-2 4-1 16,-1-1-27-16,2-2-3 0,0 4-13 15,0-2-11-15,1 0-26 0,0 1-5 16,2 0-78-16,3-2-16 0,-1 0-23 0,1-4-33 16,-7 4-41-16,7-2-42 0,0-2-15 0,5 0 15 15,-1 0-207-15,5-2-18 0,0 0 32 0,-10 0-5 16,10 0 6-16,-8 0 48 0,8 0-25 15,-15-15 4-15</inkml:trace>
  <inkml:trace contextRef="#ctx0" brushRef="#br0" timeOffset="59094.45">24940 8233 605 0,'0'-11'343'0,"1"1"2"0,-1 3-48 0,-1 0-38 16,0 0-31-16,-2 1 29 0,2 3-31 15,1 3 26-15,-6-11-49 0,3 9 1 0,-1 0-11 16,-1 1-13-16,-1 1-13 0,1 1-35 0,-3 2-4 16,-5 7-15-16,2-1 0 0,-1 1-10 0,3 3-11 15,2 1 0-15,0 4-6 0,3-7-17 16,3-1 1-16,1-10-14 0,0 10-7 16,13 9 1-16,-3-5 8 0,3-6-5 0,1-1-37 15,0-1 23-15,-1-2-4 0,-2-2-12 0,-1-2 6 16,-10 0-9-16,12 0-8 0,1 0 3 0,9-15-4 15,-17 11 5-15,1-1 1 0,-1-2 0 16,-1 1-19-16,-1 1 12 0,-2-2-10 0,-1-2-4 16,0 3-17-16,0-3 11 0,0-4-26 15,0 1 5-15,-13-16-74 0,4 17-38 0,0-5-25 16,0 3-86-16,3 3 28 0,-4-1-265 0,-1 1-11 16,-1 1 53-16,-1-1 43 0,-4-2 29 15,2 3-25-15,-7-1 24 0,0 0 86 16,-1 1 9-16,-2-1-7 0</inkml:trace>
  <inkml:trace contextRef="#ctx0" brushRef="#br0" timeOffset="59343.44">24539 7952 473 0,'-4'-2'464'0,"1"1"-76"0,-2 0-64 0,3-2-32 15,-1 3-29-15,1 0-22 0,-1 3-28 0,2-3-10 16,-2 4-29-16,2 1-24 0,1 0-1 16,0 1-32-16,0 4-1 0,6 8-19 0,-2 2 12 15,3 2-12-15,3 0-29 0,-4 1-5 0,2-5 4 16,1 1-20-16,2 1-3 0,-4-4-43 16,2 1-75-16,-4-2-35 0,0-2-35 0,-3 3-66 15,2-4 18-15,-1-4-261 0,-3 2 33 16,0-4 29-16,0-6 32 0,0 0 43 0,0 9-5 15,0-9 57-15,-12 15-31 0</inkml:trace>
  <inkml:trace contextRef="#ctx0" brushRef="#br0" timeOffset="59781.41">24389 8156 770 0,'-9'-13'339'15,"2"3"-45"-15,3 1-33 0,1 3-4 0,-1 0-21 16,2 1-13-16,2 0-37 0,-3 3-10 15,3 2-5-15,0 0-14 0,0 0-37 0,0 0-22 16,3-5 9-16,-2 6-5 0,3 3-25 16,0-1-7-16,0 1-11 0,8 8-1 0,-1-1-7 15,-2 1-5-15,1 1 26 0,-1 1-8 0,-3-5-48 16,2 4 22-16,-3-3-5 0,-4 1-3 0,-1-11-2 16,0 10 18-16,0 3 11 0,0 0-2 15,-19 15 22-15,9-11 0 0,-2-2-11 0,2-3-12 16,-2 1 12-16,0 1-15 0,0 0 7 15,2 1-18-15,0-3 6 0,1 3 0 0,0-2-20 16,0 3 13-16,3-2-17 0,2 1 1 0,-3 0-8 16,5-3-3-16,-1-3 2 0,2 1 4 15,-1-2-5-15,0 0-1 0,1 1 8 0,0-3-5 16,-1 0-19-16,-3 11 6 0,1-9-2 16,0 2 34-16,-1-2-18 0,-5 5-16 0,1-1 28 15,0-2-11-15,-3 0-15 0,0 1-22 0,-1-3 2 16,6-1-94-16,-2-3-26 0,0-1-55 0,-1 0-50 15,2-2 27-15,0 1-225 0,0-2-40 16,-11 0 7-16,11 0 63 0,-1 0 32 0,-1 0 44 16,-12-16 7-16,10 12 26 0,4-7-28 15,-1-2 78-15</inkml:trace>
  <inkml:trace contextRef="#ctx0" brushRef="#br0" timeOffset="60145.39">24204 8213 891 0,'4'-6'306'0,"-2"0"-40"16,0 3-39-16,-1 0 10 0,-1 3-15 0,0 1 27 15,0 1-29-15,-3 1-26 0,1 0-22 16,-1 0 9-16,-1 2-21 0,-5 12 22 0,-1-8-28 16,-1 5-17-16,1-1 0 0,-1-3 2 15,1 2-8-15,2 2-3 0,-3 0-27 0,3-6-4 16,-2 4-5-16,0 0 0 0,-1-2-2 0,2-4-6 15,1-1 10-15,-4 3-7 0,5-1 14 16,4-4 14-16,-4-2-23 0,2 0-11 16,0 4-8-16,0-5 1 0,5 0 14 0,0 0-25 15,-9 0-14-15,-11-17 8 0,11 6-12 0,-3-2-3 16,3-6-10-16,-2-2 2 0,2 0-13 0,1-4 7 16,2 3-5-16,-2-2 10 0,3 2-33 15,-1 2-17-15,-1 0-50 0,2 3-48 0,2 5 12 16,-1 2-86-16,4 3-49 0,0 2-11 0,-1 3-41 15,1 2 25-15,0 0-150 0,4 1-107 16,-1 0 71-16,-3 1 16 0,2 5 23 0,0-3 31 16,7 13 25-16,-2-1-14 0,-1 0 20 0,4 0 56 15,-3 1 46-15</inkml:trace>
  <inkml:trace contextRef="#ctx0" brushRef="#br0" timeOffset="60333.38">23974 8508 504 0,'-11'15'431'0,"4"0"-78"15,-1-2-49-15,-8-2 17 0,6 0 3 16,-2-3-38-16,-1 2-25 0,4-1-27 16,-1-2-31-16,-4 0-25 0,-2-3-28 0,4 0-13 15,-5 0-27-15,4-3-13 0,5 2-93 0,-3 1 10 16,2-4-49-16,1 2-20 0,1-2-43 0,-2 0-30 16,2 0-44-16,4 0 16 0,-6 0-137 0,-2 0-147 15,-8-11 49-15,13 9 27 0,-4-2 7 16,1 3 71-16,1-1-21 0,-2 2 19 0</inkml:trace>
  <inkml:trace contextRef="#ctx0" brushRef="#br0" timeOffset="61234.33">23512 8600 806 0,'-13'-4'263'0,"3"-2"0"16,0-4-22-16,0 0-16 0,6-2-15 0,0 3-10 16,3-4-6-16,-2-8-37 0,3 10 15 0,0-6-19 15,0-5 39-15,0-3 18 0,0-1-24 16,10-30-15-16,-2 28-6 0,1 2-14 0,0 3-9 15,3 0-20-15,0 3 11 0,2 1-22 16,2 4-1-16,-4 0-16 0,5 4 0 0,-3 3-22 16,0 2-14-16,-1 2-8 0,-1 4 6 0,-12 0-8 15,10 0 8-15,-4 0-28 0,13 20 13 0,-7-9-5 16,-6-1 0-16,-2 0-3 0,1 8-7 16,-1-2 2-16,-4-3 7 0,0-13 4 0,0 11-1 15,-12 15-23-15,6-12 9 0,-5-3 6 16,0 2-1-16,-2-1-2 0,0 0-9 0,-3-3-1 15,1 1-1-15,1-2-8 0,0-1 7 16,3-3-4-16,-1 4 3 0,0-7-2 0,2-1-9 16,3 0 3-16,-3 0 8 0,10 0-13 0,-9 0 11 15,3 0-12-15,6 0 12 0,-18-10-5 16,13 7-9-16,-7-5 10 0,1 2 2 0,5 4 3 16,0-3-16-16,3 3 3 0,-3 0 2 0,4 1 0 15,1-1 2-15,-3 1 2 0,1 0-1 16,1 1 6-16,-2 0-10 0,4 0 5 0,0 0 4 15,0 0-19-15,-7 0 12 0,-5 12-2 16,5-10 5-16,5-1-1 0,-2 2-5 0,0 1 0 16,-1-1 11-16,-5 6-7 0,0-5-7 0,4 1 5 15,0-3 7-15,1 1 13 0,0-1 13 0,2-1-13 16,-1-1 1-16,4 0 6 0,0 0-3 0,0 0-7 16,-6 0-8-16,0 0 6 0,6 0-2 15,-17-13 16-15,14 9-6 0,-2 2-23 16,3-1-2-16,-2 0 7 0,-1 0 0 0,2 0-10 15,0 1 11-15,-1-1-11 0,2 3 16 0,-2-1 6 16,4 1-18-16,0 0 10 0,0 0-15 0,-7 0-4 16,7 0 13-16,-17 11-3 0,13-10 5 15,-6 7-4-15,1 1-6 0,0-4-6 0,3 7 17 16,-6-5-18-16,3-1 12 0,3-1 6 0,1-1-7 16,0 1 6-16,0-2-15 0,1-2 15 15,1 4-3-15,-1-4 2 0,2 0-6 0,-2 1 16 16,1-1-27-16,1 0 15 0,-1-1 11 15,1 2-16-15,0-2-6 0,2 0 3 0,0 0 2 0,0 0-1 16,0 0 4-16,0 0-10 0,-17-14 15 16,14 11-2-16,-2-1 3 0,-4-7-7 0,0 2-1 15,-1-1-4-15,-2-1-6 0,-2-1-1 0,4 0 22 16,-2 1-11-16,-2 1 7 0,0 2-17 16,0-1 4-16,1 5 4 0,0 0 6 0,2 2 4 15,2 2-1-15,9 0 0 0,-14 0-1 16,-10 17 1-16,11-10-11 0,2 3 6 0,-1 1 2 15,2 1-8-15,2 3 10 0,1-3-14 0,3 0-3 16,1-2 9-16,3-1-9 0,0 0 11 16,0-9-11-16,0 0 14 0,19 22-3 0,-7-13-10 15,4-5 4-15,-3-2-7 0,-6-2-38 0,5 0-40 16,4 0-26-16,22-12 10 0,-19 6-103 16,-2-2-52-16,0-1-27 0,-5 0 26 0,5-5-144 15,-3 2-110-15,-4-1 39 0,-2-1 0 0,1-1 33 16,-4 0 51-16,-3 0 71 0,-2 0-9 0,0-5 3 15,0 10 2-15,0-6 52 0</inkml:trace>
  <inkml:trace contextRef="#ctx0" brushRef="#br0" timeOffset="61397.32">23057 8081 357 0,'0'-4'403'16,"2"-1"-52"-16,1-2-22 0,-2 2-57 15,2 0-4-15,0 0-35 0,-1 0-54 0,1 2-7 16,1 0-18-16,2 1-19 0,-1 1-11 15,1 2-29-15,-1 1 14 0,-1 1-81 0,10 9-30 16,-2 0-65-16,-4 0-26 0,0 6-57 0,0 4 13 16,-7-3-174-16,-1-8-60 0,0 7 25 0,0 4 22 15,0 1-20-15,-10 28 56 0,4-22-20 16</inkml:trace>
  <inkml:trace contextRef="#ctx0" brushRef="#br0" timeOffset="61573.31">23025 8790 265 0,'-8'10'422'0,"3"-2"-42"0,-4 3-52 0,3-2-50 15,-3-4-25-15,-4 5-38 0,2-3-34 16,-2-6-39-16,3 2 10 0,3 0-68 0,-2-3-79 16,0 0-73-16,9 0 6 0,0 0-247 0,-14 0-56 15,-13-14 14-15,15 6 13 0,-1-2 46 16,1 0 7-16</inkml:trace>
  <inkml:trace contextRef="#ctx0" brushRef="#br0" timeOffset="61892.28">22333 8288 1018 0,'2'-5'311'0,"-1"1"-34"16,0 1-49-16,2 2 27 0,-1 2-25 15,2 0-17-15,1 3-16 0,-1 1-18 0,8 8-18 16,-2 1-30-16,-1 3-15 0,0 1-11 16,2 0 3-16,-2-1-13 0,0 1-8 0,2-3-10 15,-1 2 1-15,-1-2-10 0,0-2 10 0,-1 2-9 16,-2-6-7-16,-1-2-5 0,0 0-117 15,0-1-54-15,-4-1-30 0,2-1-43 0,0-2 17 16,-1 0-195-16,-2 0 28 0,0 0 28 0,1-2-109 16,-2-2 63-16,-2 1 46 0,3 0-4 0,-3-2 4 15,1 2 9-15</inkml:trace>
  <inkml:trace contextRef="#ctx0" brushRef="#br0" timeOffset="62624.24">22518 7878 365 0,'2'-16'363'0,"3"3"-43"0,-3 3-10 16,0 2-40-16,-4 1 7 0,2 7-24 0,0 0-31 16,0-9-24-16,0 9-12 0,0-6-20 0,-11-4 45 15,6 8-18-15,-3 2-12 0,-11 0-4 16,10 0-15-16,-7 0 0 0,-19 12-12 0,12-4-13 15,0 3 4-15,1 0-14 0,-1 2-10 0,2 1-16 16,0-2-8-16,2 6-5 0,2-8-8 16,0 1-11-16,1 3-3 0,2-1-16 0,5 0 2 15,-2-2-3-15,2 1-12 0,4-1 9 16,-1-4-21-16,3 1-7 0,1-1 14 0,0-1-12 16,-1 1 7-16,3-3-2 0,0-4-6 0,0 0-12 15,0 8 13-15,12 15-13 0,-6-12 5 16,-5-2 2-16,2 0 8 0,7 2-13 0,-1 1-9 15,-4-2 16-15,-1-4-7 0,0 2 0 0,0-2-4 16,-2 2 5-16,2-3-2 0,-4 3-3 16,0-2 2-16,0 0 1 0,0-6-7 0,0 11 6 15,-14 14 1-15,8-8-2 0,-1-9 4 16,0 2-10-16,-1-5 1 0,3 0-11 0,-4 4 15 16,0-4-11-16,0-1 14 0,3-3-3 0,0 2 1 15,1-3-4-15,5 0 6 0,0 0-3 16,-7 0-6-16,7 0 7 0,-17-13-16 0,8 4 12 15,-2-3 1-15,3-2-3 0,1 5-8 0,0-1 7 16,3 4-9-16,-1 1 14 0,2-2 6 16,0 4-12-16,0-1 3 0,-1 0 3 0,2 3-6 15,-2-4 7-15,-1 4-3 0,1 0-1 16,4 1 2-16,0 0-2 0,-13 0 1 0,-10 19-15 16,14-6 19-16,-2 0-17 0,0 4 21 15,4 1-7-15,0 4 7 0,1-1-15 0,1 1 3 16,1-1-4-16,0 1 12 0,3-2-10 0,-4 2 3 15,2-4 14-15,0 2 15 0,1-2 1 16,1-5-2-16,-4 4 3 0,2-3-14 0,-2 1 16 16,0-3-5-16,-3 0-4 0,-1 0-10 15,2 1 16-15,-2-3-14 0,1 0 1 0,-9-2 7 16,3 0-25-16,-1-1-10 0,-2-4-30 0,-2 1-48 16,1 2-52-16,3-4 14 0,-3 3-127 0,3-5-75 15,-1 0 29-15,7 1-265 0,0 0 49 16,9-1 39-16,-7 0 36 0,7 0 33 0,-9 0-23 15,9 0 28-15,0 0 91 0,-7 6-8 16,13-4 11-16,11 0 2 0</inkml:trace>
  <inkml:trace contextRef="#ctx0" brushRef="#br0" timeOffset="62811.23">22110 8732 483 0,'6'1'474'0,"-1"1"-87"15,-2-1-54-15,-2 0-18 0,4 0 0 0,0 1-30 16,-2 2-45-16,1-2-33 0,-1 0-14 16,0 3-11-16,2-3-57 0,-1 1 20 0,1 1-29 15,0-1-32-15,-2 1-7 0,1 0-167 0,-1-2-108 16,0 1 19-16,0-2-278 0,-1 0 26 16,-2-1 48-16,0 0 20 0,3-5 24 0,-5 6 24 15,1-1 20-15,-4-1 15 0</inkml:trace>
  <inkml:trace contextRef="#ctx0" brushRef="#br0" timeOffset="64287.14">21401 8030 764 0,'0'0'281'0,"0"0"-30"0,0 0-12 0,0 0-40 15,0 0 13-15,0 0-15 0,0 0-37 0,0 0-4 16,0 0 23-16,13 0-22 0,-13 0-24 15,0-14-7-15,0 14-8 0,0 0-9 0,0 0-12 16,0 0 13-16,0 0-11 0,22-17 19 0,-20 17-21 16,0 2-4-16,-2 0-8 0,2 0-9 0,1-1-10 15,-3 1 11-15,4 0 22 0,-1 0-17 16,-3 0-22-16,3 3 14 0,1-1 9 16,-2 0-1-16,2 1-14 0,-1 1-4 15,1 0-7-15,-2 0 6 0,1 0-7 0,-1-1-3 16,6 11-8-16,-4-3 5 0,0-5-15 0,-2 0 4 15,1 0-2-15,-1-2-7 0,1-1 1 16,-2 1-4-16,1-1 16 0,-1-1-2 0,1-1 3 16,2 2-7-16,-3 0-1 0,2 0 0 15,-3 1-5-15,2-1-14 0,0-1 12 0,-1 0 2 16,-1 2-10-16,1-1 11 0,-1 0-6 0,0-2 19 16,0-3-10-16,0 0 3 0,0 8 18 0,0-8-23 15,-16 26 21-15,7-15-2 0,-3 1-12 16,-2-2 20-16,0 2-21 0,-1-3 32 0,-2 4-18 15,2-6-10-15,-1 0 12 0,1-1-6 16,0 1-3-16,1-1-5 0,1-3-4 0,4 1-11 16,-1-1 4-16,2-2-6 0,4 0 16 0,-1 1-3 15,1-1 3-15,-1 1-4 0,3-1-4 0,-2 1-3 16,1-1 21-16,-1-1-21 0,2 1-3 16,-1 0-2-16,1-1-10 0,-2 2-2 0,4-2-13 15,0 0-18-15,0 0-36 0,0 0-21 0,0 0-40 16,0 0-23-16,0 0 14 0,0 0-108 15,0 0-60-15,0 0-33 0,-8 3 30 0,11-4-177 16,-6 1-95-16,3-4 44 0,-1 2 39 16,0 1 36-16,-3-2 48 0,0 0 21 0,-9-4 18 15,-5 0 58-15,-1-3 11 0,0 1 15 0,0 0 15 16</inkml:trace>
  <inkml:trace contextRef="#ctx0" brushRef="#br0" timeOffset="65042.1">20873 7985 726 0,'3'-5'319'0,"-2"1"-35"0,2-4 10 15,-2 5-41-15,0-3-20 0,2 1-7 0,-3 1-17 16,2-2-25-16,0 3 18 0,-2 1-7 0,0-3-4 15,0 2-25-15,0 3-16 0,0 0 12 0,0 0-20 16,0 0 1-16,-13-4-9 0,8 4-12 16,1 0 11-16,-5 3-13 0,-6-1-2 15,-1 7-14-15,3-8-5 0,0 6 0 0,0-6-11 16,4 1-3-16,-1 0-5 0,3 0-2 0,-1 1-18 16,1-2 10-16,-1 1-5 0,2-1-18 0,1 2 1 15,1-2-4-15,-3 0-8 0,2 1-5 16,-2 1 8-16,3 1-3 0,-1-3 3 0,1 4-15 15,-9 6 10-15,5-6-6 0,2 2-8 16,2 1 3-16,0-2 4 0,2 0 9 0,-1 2-11 16,2-1 11-16,-3-1-13 0,4 2-4 0,-1-2 0 15,0 5 6-15,1-11 6 0,0 8-21 16,0 4 3-16,0 3-6 0,0 2 25 16,0-3-21-16,0-1 17 0,0-2-21 0,11 7 15 15,-9-13-23-15,-2 1 10 0,2-3 3 0,-2 1 8 16,0 0-12-16,1 0 16 0,0-1-18 0,1 0 26 15,-1-2-9-15,3 1-6 0,0-2 2 0,0 0 6 16,2-2-5-16,0 2-12 0,1-1 10 16,-7 1-20-16,14 0 4 0,0 0 23 0,18-11-4 15,-13 6-8-15,-6 3-5 0,-2 1-8 16,2-1 13-16,-5 2-10 0,1 0-9 0,-2 0 3 16,-7 0 27-16,7 0-29 0,-7 0-2 0,9 0 4 15,14 15-13-15,-16-8 26 0,1-1-19 16,1 1 25-16,0 4-7 0,-4-3-11 0,1 0 0 15,0-2 4-15,0 1-6 0,-4 2 2 0,6 3 2 16,-4 0-2-16,0-3 2 0,-3-2 2 0,0 1 3 16,-1-8 21-16,0 7-21 0,-11 15-1 15,-1-5 10-15,-2-3-16 0,0 0 4 0,-1 1 10 16,-1-5-23-16,-1 1 16 0,0-3 9 16,-2-1-9-16,0 3-5 0,3-5-5 0,4 0 6 15,1-4 2-15,2 0-11 0,1 3 13 0,1-2-1 16,1-2-2-16,0 1 20 0,1-1-38 0,0 2-11 15,5-2-38-15,0 0-39 0,-7 0-59 16,7 0 15-16,-7 0-143 0,7 0-54 0,0 0 31 16,-6 0-298-16,6 0 52 0,0 0 54 15,-14-11 13-15,10 9 54 0,3 1 55 0,-3-2 10 16,4 2 26-16,-4-2 23 0,3 0 43 0,-3 0-38 16,-1 2 54-16</inkml:trace>
  <inkml:trace contextRef="#ctx0" brushRef="#br0" timeOffset="65889.05">20100 8302 342 0,'1'-1'350'0,"-1"1"-39"0,0-2-49 0,-3 2-29 16,3 0 13-16,-1 0-19 0,-2 0-40 0,-1 0-7 15,2-1 7-15,1 1-12 0,-3-1-20 16,-1-1-16-16,3 2-15 0,-4-1 44 16,2 1 0-16,-2-3-17 0,2 1-26 0,1 0 14 15,-1 1-19-15,1-2-12 0,1 1-11 0,2-3-7 16,0 0-12-16,0 0-2 0,3 1-16 0,6-9 0 16,5-1-6-16,1 3-4 0,1 4-9 15,3-4 1-15,0 4-30 0,4 2 16 0,-5 0-1 16,3 4 6-16,-6 0-21 0,-6 1 7 15,3 0-2-15,-2 0-11 0,1 0-1 0,-3 0-12 16,5 14 21-16,-9-11-5 0,-2 4 12 0,-2-2 3 16,-2 1-5-16,-6 9-6 0,-4 0 11 15,0-1-3-15,-2 3-4 0,-2-3-2 0,-3 0 2 16,1-2-1-16,0 2-8 0,-2-1 3 0,2-2-10 16,-2 1 11-16,0-1-3 0,4-1-4 15,-3 1-3-15,3-1 15 0,2 2-1 0,1-5-17 16,2 0-4-16,5 0 21 0,-1-1-12 15,2-1 0-15,1 2-12 0,0-3 12 0,1 3-1 16,0-1-11-16,0-1-6 0,3 3 31 16,-2-1-12-16,1 0-1 0,1 1-7 0,0 0 1 15,-3 10 3-15,-1 0 1 0,2 0-5 0,-5 0 13 16,1-1-15-16,-1 0 5 0,0-4-3 16,0 3 3-16,0-3 8 0,-2 3 0 0,-2-6-9 15,2 4 7-15,-2-2 2 0,1-2-41 0,-3 1 3 16,2-1-37-16,-4-2 7 0,1 2-100 15,-1-5-48-15,-2-1-81 0,-1 1 27 0,2-4-231 16,-1 0 26-16,-1-1 25 0,9 0 43 0,-8 0 31 16,-3 0 17-16,1 0 45 0,-1 0 12 15,-19-22 15-15,25 11 7 0</inkml:trace>
  <inkml:trace contextRef="#ctx0" brushRef="#br0" timeOffset="66157.03">19567 8074 651 0,'2'-18'327'15,"-2"4"-5"-15,0 3-21 0,0 1-30 0,0 10-4 16,0 0-64-16,0-8-19 0,0 8-32 16,0-8-7-16,10-2-2 0,-6 9-17 0,0 2 4 15,1 0-17-15,9 11-11 0,-2 1-12 0,-1 4-8 16,3 1-11-16,-7 0-3 0,6 3-4 15,-2-2-20-15,-2 3-5 0,-1 0-4 0,-2-2-43 16,0 6-33-16,-3-4-27 0,1-3-65 16,-4 1-30-16,3-2 17 0,-3-18-243 0,0 10-5 15,-15 16 28-15,7-12-41 0,-1-5 25 0,-2 6 74 16,2-7 9-16,-5-1 19 0</inkml:trace>
  <inkml:trace contextRef="#ctx0" brushRef="#br0" timeOffset="66523">19370 8335 830 0,'-3'-4'286'0,"1"3"-17"0,2 0-49 0,-2-1 5 16,2 2-11-16,0 0-47 0,2 2-3 0,0-1-15 16,1 0 3-16,-1 2 9 0,2 2-36 15,5 4 21-15,1 2-43 0,-1 0-21 0,-2 3 4 16,2 0 23-16,-6-1-41 0,0-2 0 0,1 7 1 15,-2-7 3-15,-2 4-11 0,0-7-3 16,0 5-6-16,-15 19 40 0,6-15-9 0,-2-1 0 16,-3 0-16-16,-2-1 1 0,-4 0 9 0,-1-1-14 15,-2-7-11-15,0 3 17 0,-2-2-18 16,-1 2 0-16,3-4 11 0,-4-4-24 0,4-2 1 16,-2 1 2-16,13-1-16 0,-6 0 1 15,0 0-4-15,-21-14-19 0,21 6-14 0,3 0-1 16,4 0-61-16,-2-2-55 0,2 0-48 0,5 1-30 15,1 0-34-15,3 2 21 0,-2-3-185 0,4 1-33 16,0 9 29-16,0-9 4 0,0-3 60 16,17-23 1-16,-8 13-1 0,4 5 42 0,2-3-2 15</inkml:trace>
  <inkml:trace contextRef="#ctx0" brushRef="#br0" timeOffset="66657">19181 8277 891 0,'-3'0'302'0,"-1"2"-38"0,-2-1-54 16,-2 2 3-16,-5 1-41 0,-3 2-29 0,0 0-19 16,-3 3-70-16,0-2-45 0,1 0-84 15,0 0 7-15,3-2-299 0,1 2-9 0,4 0 86 16,3-2 24-16,2 0-65 0</inkml:trace>
  <inkml:trace contextRef="#ctx0" brushRef="#br0" timeOffset="67432.95">21372 8570 688 0,'0'-1'232'16,"0"0"-28"-16,0-1-1 0,-4 2-17 0,3 0 17 15,1 2-29-15,0-2 17 0,-3 1-14 0,2 0 2 16,1 2-25-16,0 0-8 0,0 0 32 15,0-1-46-15,-3 1-8 0,3-3 0 0,0 6-13 16,-1-4-11-16,1 0-12 0,0 1-6 16,-2-2-11-16,2 1-8 0,2-1-4 15,-4 2 48-15,2-3 10 0,0 3-22 0,-3-3-12 16,2 0 3-16,-3 0-21 0,1 0-21 0,-2 0 21 16,3 0-12-16,-2-2-16 0,1 1 31 0,1-2-25 15,-2 2 5-15,1-2-9 0,1 2-17 0,1-4-3 16,-1 4 12-16,0 0-4 0,2-2-7 15,0 1 12-15,0 1-13 0,1 1 1 0,0-2 0 16,2 2-11-16,-3 0 17 0,0 0-5 16,0 0-34-16,0 5-26 0,0-2 4 0,-4-2-129 15,1 5-70-15,0-4 22 0,-8 8-308 0,1-4 32 16,4-4 38-16,2-2 33 0,-1 0 42 16,1 0 20-16,4 0 20 0,0-2 27 0,0-1 13 15,0 0 27-15</inkml:trace>
  <inkml:trace contextRef="#ctx0" brushRef="#br0" timeOffset="68595.89">27284 9109 520 0,'0'0'257'0,"0"0"-23"15,0 0-19-15,0 0-28 0,0 0-5 0,0 0-19 16,0 0-14-16,0 0 2 0,0 0 11 16,0 0-11-16,0 0-38 0,-6 27-12 0,3-25-16 15,-4-1-3-15,4-1 5 0,-4 0-13 0,-1 0 20 16,5 3 5-16,-3-3-37 0,1 0 10 15,-1 0-14-15,2 0-15 0,4 0 41 0,0 0-48 16,0 0 20-16,-8 0-29 0,8 0 23 16,0 0-2-16,-13-13-10 0,13 9-15 0,0 0-11 15,0-2 8-15,2 2 16 0,3-2 24 0,-2 1-38 16,0 2 20-16,6-7-32 0,0 2 13 16,-1 4-10-16,-2-1 10 0,0 3-16 15,-1-1-2-15,0 3 7 0,-5 0 4 0,0 0-13 16,0 0 21-16,9 0 1 0,-9 0-21 0,14 16-4 15,-13-10 14-15,0 1 5 0,-1-1-21 0,-1 3 16 16,1-2-1-16,0 8 2 0,-14 14-6 16,6-13-14-16,2-2 26 0,-6 0-13 0,1-3-15 15,-1-1 12-15,-3 0 7 0,0-1-4 0,-3 1 20 16,-3-2-3-16,1 1-27 0,3-2-55 16,-4-3-12-16,-1 2-59 0,0-4-43 0,2 1 18 15,-5 0-179-15,2-2 27 0,4 2-155 0,-3-3 33 16,12 0 48-16,-5 0 51 0,2 0 23 15,0 0 16-15,4 0 10 0</inkml:trace>
  <inkml:trace contextRef="#ctx0" brushRef="#br0" timeOffset="69707.82">26752 9122 493 0,'0'-4'347'16,"1"0"-49"-16,0 1-24 0,-1 1-23 0,0-2-48 16,0 4-1-16,3-1-4 0,-1 2-44 15,-2-1 4-15,3 2-23 0,-2-2-20 0,1 4 39 16,0 0-37-16,-1-3-22 0,1 4-9 0,2-1 31 16,-3 2-39-16,8 6 3 0,-4-4-28 0,-1 2 22 15,-2 0-5-15,-2-2-10 0,2 2-4 16,-1-3-6-16,1 0-6 0,-2-7 8 0,0 7-12 15,0 4-5-15,-16 15 8 0,4-11 9 16,1 0-17-16,-2-3 14 0,-4 1-5 0,0-4-22 16,0 1-2-16,-2 0-2 0,-1-3 0 15,-1-2 30-15,0 1-28 0,-1-1-14 16,1-2 18-16,2 1-21 0,1-3 34 0,1-1-12 16,4 0-9-16,3 0 3 0,1 0-8 0,-2 0 18 15,-3 0-14-15,-18-16 17 0,23 12 15 16,-2-6-23-16,4 2 9 0,0 2-1 0,5-2-26 15,-1-2 26-15,2 2 9 0,1 8-17 0,0-6 13 16,0-8-14-16,12-14-5 0,-7 12 6 0,2 2-17 16,2-2 5-16,-2 8 6 0,3-3-18 15,-4 3-8-15,1 1 22 0,-1 3-8 0,-1 1-4 16,3-1 9-16,-3 4-12 0,1-2 4 16,-6 2-4-16,0 0 11 0,8 0-1 15,-3 0 2-15,-5 0-2 0,19 16-22 0,-15-12 22 16,-1 0-9-16,-1 1 10 0,2 2 4 0,-4 0-14 15,0-1 1-15,0 1 6 0,0 0-11 16,-14 14 6-16,5-10-12 0,-4 0 6 0,-1-2-5 16,0 0 15-16,-4-2 2 0,3 0-6 15,0 1-17-15,-1-3 21 0,1 1-2 0,1-4-4 16,2-1-15-16,3 1 22 0,-1-2 1 0,10 0 5 16,-9 0 2-16,3 0-20 0,6 0 13 0,-8 0-1 15,1 0-11-15,7 0 9 0,-15-13-15 16,10 9 10-16,3 0-3 0,0 1 10 0,-3 0 0 15,4-1-4-15,-1 2-12 0,0 0 18 16,0-1-5-16,-1 0 11 0,3 2-3 0,-2-1-17 16,0 2-9-16,2 0 10 0,0 0-1 15,0 0 6-15,0 0 4 0,0 0-5 0,0 0-13 16,-14 13 21-16,9-7-22 0,1-2 18 0,-6 6 4 16,-3-2-25-16,0 0-4 0,-1 2 20 15,-1 0 6-15,-3-2-24 0,3-3 29 0,-7 1-2 0,3-1-9 16,-3 0-2-16,3-2 16 0,5-2-4 15,-4 1-4-15,3-2 4 0,15 0-4 0,-13 0-5 16,3 0-18-16,1 0 4 0,-1 0 25 16,3 0 0-16,-11-16-27 0,8 12 15 0,4-3 9 15,0 3 2-15,4-3-1 0,-2 2-21 16,4 0 2-16,0-2 14 0,0 7 3 0,0 0-15 16,10-22-1-16,-2 15 16 0,2-4-7 0,0 5 2 15,2-2 5-15,1 2 8 0,-2 2-20 16,-3 4-2-16,1-1 8 0,-2-1-15 0,-7 2-2 15,7 0 11-15,-2 0-1 0,-5 0 2 16,18 11 6-16,-14-6 11 0,-3 2-3 0,3-2-10 16,-3 2 2-16,-1 0-12 0,0 2 0 0,-9 15 17 15,0-8-4-15,-3-2-1 0,0 1 3 16,-5-2-1-16,6 0-1 0,-8 2-8 0,-2-4 16 16,-1 0 14-16,-2-2 4 0,0 0-6 0,2 2-5 15,-3-7 13-15,2 1-15 0,-2-2 9 16,3-1-10-16,-1-2 14 0,3 0-8 0,10 0-5 15,-5 0-7-15,-17-12 15 0,16 8-9 0,0-2-5 16,3 0 3-16,0-1-10 0,4 0-39 0,1 2-26 16,2-1 6-16,-3-5-115 0,4 1-38 15,1 0-81-15,-1 1-8 0,5 0 30 16,0 1 23-16,0 0 22 0,0 8-263 0,0-13 60 0,10-16 56 16,-1 10 27-16,-1 3 23 0,3 0 34 15,2 1-39-15,-4 0 69 0,4 3-44 0</inkml:trace>
  <inkml:trace contextRef="#ctx0" brushRef="#br0" timeOffset="69878.81">25774 9129 740 0,'4'0'316'0,"-1"-1"-40"0,0 1-10 16,2 0-44-16,0 1-24 0,-1-1-8 0,-1 0-34 15,-1 2-9-15,2-1-15 0,0 0-35 16,-2 2-9-16,1 0-7 0,2-2-50 0,0 1-38 15,-2-1-50-15,1-1-53 0,1 1 9 0,-1-1-210 16,1 0-42-16,-5 0 24 0,0 0-4 0,10 0 29 16,-2 0 35-16,4 0-6 0</inkml:trace>
  <inkml:trace contextRef="#ctx0" brushRef="#br0" timeOffset="70103.78">26214 8881 930 0,'2'-5'359'0,"1"4"-52"0,-2-3 9 15,2 1-66-15,0 1-44 0,-1 1-15 0,-1-2-39 16,0 0-24-16,2 2 13 0,-2 0-34 0,-1 1 26 16,3 0-40-16,-1 0-68 0,-2 0-45 0,0 1-23 15,3 2-16-15,-3 0-46 0,1-1 9 16,-1 3-109-16,-1-1-126 0,-2-2-50 0,1 3 27 15,-2-3 22-15,-9 7 46 0,0-1-10 16,-3 1 43-16</inkml:trace>
  <inkml:trace contextRef="#ctx0" brushRef="#br0" timeOffset="70919.75">25345 9272 585 0,'-2'0'322'0,"-1"3"-7"0,2-3-32 16,-2 2-22-16,2-1-6 0,0-1-23 16,-3 0-26-16,3 1 19 0,0-1 31 0,-1 0-32 15,0 0-20-15,1 0-28 0,-2-1-5 0,2 0-14 16,-2 1-13-16,2-3-10 0,-2 1-15 15,2-1 2-15,-3 0-11 0,1-1-15 0,1 0-11 16,1-1 2-16,-2-1-8 0,2 1-19 0,1-1 0 16,0-1-2-16,0 7-21 0,0 0 6 15,10-27-1-15,-6 15-1 0,5 0-1 0,-1 1-16 16,0-2-12-16,4 5 11 0,-3 2-3 16,0-1 0-16,0 6-13 0,-3 0 13 0,2 1-15 15,-2 0 4-15,-6 0 7 0,0 0 0 16,23 13 2-16,-15-6-20 0,-2 2 13 15,-3-1 5-15,-3-2-12 0,0 0 0 0,0-6 3 16,0 9 6-16,0 0-3 0,-19 17-1 0,11-17-4 16,-2 2-4-16,1 1 3 0,-3-4 3 15,3-1 2-15,-1-3 7 0,4 1-14 0,-2-3-7 16,3 1 22-16,-1-2-7 0,-1 2-17 0,4-3 17 16,-3 0-10-16,1 0 0 0,5 0 7 15,0 0 8-15,-6 0-1 0,6 0-27 0,-9 0 18 16,9 0-3-16,-8 0-2 0,8 0 1 15,-6 0-1-15,-4-11 14 0,7 8-11 0,-1 2-2 16,3 1-8-16,-2 0-12 0,3 0 29 0,0 0-4 16,0 0-26-16,0 0 11 0,-12 12 12 15,9-8-11-15,-1 2 13 0,2 0-7 0,-2-1 5 16,1 2 9-16,2-1-8 0,-5 9-9 0,0-1-4 16,1-3 4-16,1-1 11 0,-2-3-6 15,1 1 12-15,1-3 0 0,3 1-20 0,-4 0 12 16,1-4-4-16,0 4-1 0,-1-3 6 15,0 1-21-15,-1-2 16 0,0 0 11 0,1 2-21 16,0-3 19-16,-1 1-9 0,-2-2-2 0,8 0-9 16,0 0 20-16,-10 0-10 0,2 0-3 15,-3 0 7-15,-15-14 11 0,12 8-11 0,1 0 11 16,2 0-29-16,-2 0 24 0,0 0-10 0,3 0-9 16,1 3 16-16,0 0-12 0,1 2 7 15,2 1-8-15,6 0 16 0,-8 0-3 0,2 0-5 16,-17 14 8-16,9-6-16 0,-2 2-36 0,3-1 14 15,0 3-22-15,1 0 6 0,1-2-65 16,3 1-42-16,-1 3 3 0,-1-3-39 0,1 1-41 16,2-3-46-16,4-1 24 0,-3-1-209 15,2 0 23-15,0-1 8 0,0 2 53 0,-7 9 10 16,0-3 26-16,-2-1 16 0,2-1-6 16,-3-1 58-16</inkml:trace>
  <inkml:trace contextRef="#ctx0" brushRef="#br0" timeOffset="71953.67">24595 9215 643 0,'1'-5'335'0,"0"0"-37"16,1 2-41-16,-1-1-9 0,-1 0-50 15,3 0-38-15,-3 3-7 0,1-1-10 0,-1 1 13 16,1 1 3-16,1 0-27 0,-2 3 0 0,1-2-12 16,1 2 1-16,0 2-13 0,0 1-10 15,5 8-12-15,-1 3 14 0,-2-6 19 0,0 1-21 16,1 4 11-16,-3-4-16 0,-2 0-11 16,2-2 15-16,-2 0 1 0,0-2-19 0,0-8 4 15,0 7 14-15,0 0-21 0,0-7-4 0,0 9-4 16,-18 14 10-16,6-11-27 0,5-6 3 15,0 1 1-15,-1-2-25 0,1-4 11 16,-1 3-9-16,2-4 9 0,1 1-13 0,-2-1 11 16,7 0-4-16,0 0 5 0,-6 0 0 15,6 0-23-15,-17-13 16 0,13 10 1 0,-1-3-5 16,-4-3-6-16,4 0-15 0,-1 1-7 0,3 1 17 16,-1 0-7-16,1 4-8 0,0-1 9 15,2 1 5-15,-2-1-15 0,1 2 8 0,0 0 5 16,1 0-5-16,0 1-13 0,1 1 4 0,0 0 2 15,0 0 2-15,-3 3 4 0,2-1-2 16,0 1 9-16,1 2-24 0,-2-1 14 0,1 2-13 16,0 0 16-16,-1 0-15 0,1 0 19 15,-6 7-6-15,0 1-11 0,2-3 9 0,-1-2 9 16,-3 4-12-16,4-5-4 0,-2-1 10 16,1-2-2-16,2 1 0 0,0-1 15 0,0-3-8 15,-2 2 14-15,5-2-13 0,-2 0 26 16,-1-1-16-16,0 1 4 0,1-2-12 0,3 0-2 15,0 0 5-15,0 0-2 0,-8 0-2 0,-5-13-3 16,4 2-4-16,3-1-8 0,-4-3 6 16,3 2 11-16,1-4-14 0,1 5 7 0,2 1 16 15,-4-4-14-15,4 7-1 0,2-3-2 0,-2 4-2 16,1 0 11-16,0 0-15 0,1 4 7 16,1-1-10-16,-1 0 3 0,-1 2-2 0,1 1 19 15,1 1-24-15,3 1 21 0,-3 1-13 16,1 1-1-16,-1 2 12 0,1 1-15 0,-1-2 8 15,2 4-14-15,-2 1 16 0,5 10 4 0,-5-3-9 16,1-4 2-16,-1-12 3 0,0 10 0 0,0 1-22 16,0-2 10-16,0-2 8 0,0 4-19 0,0-5 4 15,0 2 18-15,0-2-9 0,0 1 13 16,0 1-19-16,-10 4 9 0,6-6-2 0,4-1 2 16,-4 1-14-16,3-1 9 0,-3-3-4 15,-1 2 20-15,2-2-13 0,-1 1-3 0,1-3 3 16,-1 1 6-16,-1-1 7 0,5 0-10 0,-12 0 0 15,-10-11 9-15,7 5-3 0,0-3-23 16,2-1 8-16,-2 0-6 0,-2-1 10 0,0 0 14 16,1 0-21-16,-1 0 4 0,2 2 12 0,1-1-2 15,0 3-1-15,-3 1-9 0,4 2-5 16,2 3 7-16,0 1-4 0,11 0 4 0,-8 0-3 16,-4 0-9-16,-15 18 6 0,14-8 9 15,1 1-2-15,0 1 14 0,3-1-19 0,2 3-2 16,0-4-3-16,5 1 7 0,0-4 14 0,1 0-12 15,1-7 0-15,0 0 4 0,0 8-9 16,0-1 0-16,19 10-18 0,-5-12-14 0,3-3-26 16,-7-1-46-16,7 2-32 0,-1-2 16 15,-8-1-116-15,6 0-35 0,1 0-35 0,20-15 27 16,-17 9-183-16,-3-2-28 0,2 1 29 0,-2-2 45 16,2 0 40-16,-4-1 46 0,1-1 15 0,0-3-4 15,0 1 22-15,0-3 15 0,0 2 6 16</inkml:trace>
  <inkml:trace contextRef="#ctx0" brushRef="#br0" timeOffset="72172.67">24430 9123 222 0,'13'-18'446'0,"0"3"-52"0,6-6-41 16,-5 9-44-16,4-6 35 0,-3 1-59 15,2-1-10-15,2 1-26 0,3 1-3 0,-2 2-29 16,3-2-27-16,-1 3-21 0,1-2-33 0,0 6-5 15,2-2-32-15,0-1 5 0,-2-1-12 0,2 4-27 16,-3-3-1-16,-3 6-6 0,3-4-117 0,-12 8-41 16,0 1-33-16,-3-1-46 0,-5 1-39 15,0 1 18-15,-2 0-252 0,-7 1 23 0,1 2 44 16,-7 4-13-16,-4-3 67 0,-6 3 17 16,2 3 28-16,-1-1 17 0,0 0 19 0</inkml:trace>
  <inkml:trace contextRef="#ctx0" brushRef="#br0" timeOffset="72366.66">24417 8996 234 0,'-4'0'478'16,"1"0"-100"-16,-4 1-41 0,2-1-46 16,-3 2-54-16,2-1 10 0,-14 2-30 0,11-3-37 15,-18 8-17-15,8-5-3 0,1 2-45 0,-1-1-14 16,6 2-43-16,-1-3-84 0,-2 1-75 15,8-1 10-15,0-1-298 0,3 0-5 0,1 0 22 16,1-1 21-16,3-1 44 0,0 0 40 0,0 0 15 16</inkml:trace>
  <inkml:trace contextRef="#ctx0" brushRef="#br0" timeOffset="73076.62">23758 8992 624 0,'-2'-5'285'0,"1"3"-40"15,1-4-36-15,-1 3-15 0,1 2 11 16,0 1-17-16,0 0-3 0,0 1-22 0,1 0-25 15,0 4-4-15,-1-1-6 0,0-4-9 16,9 21-21-16,-8-6 0 0,5 2-13 0,-2 0-6 16,2 2-19-16,-3-1 2 0,4 1-6 0,-3 1-4 15,-2-2-3-15,1-6-21 0,-2 0-58 16,1-1-16-16,-1-2-31 0,-1 0-18 0,2-2-42 16,-2 1 12-16,0-8-156 0,0 0-133 15,0 8 45-15,0 1 47 0,0-9-8 0,0 7 19 16,-12 5 13-16,5-8-22 0</inkml:trace>
  <inkml:trace contextRef="#ctx0" brushRef="#br0" timeOffset="73796.57">23518 9156 231 0,'-6'-17'375'0,"4"1"-37"0,-2 0-35 15,0-4-39-15,1 8-27 0,2 4 12 16,0-1-17-16,1 2-27 0,-2 3-24 0,2 4 11 15,0 0-23-15,0 0-13 0,0-7-30 16,0 7-12-16,0 0-13 0,0-8-11 0,0 9-9 16,2 2-8-16,-1 0-26 0,0 1 13 0,2 3-6 15,3 6-5-15,3 2-5 0,-1-4-4 0,0 4 32 16,-2-1 4-16,3 1-14 0,-4-4-3 16,0 5-24-16,-1-5 27 0,0 0-39 0,-2-1 39 15,-2 0-10-15,0-2 9 0,0-8-24 16,0 14 7-16,-11 15 19 0,1-13-11 0,-7-1-7 15,2-1 8-15,-6-1-15 0,0 0 6 0,-4 1-9 16,2-3 5-16,-4-1 2 0,-1-1-9 16,-1 0 4-16,-1-1 7 0,0-3-20 0,-2 1 12 15,2-2 0-15,2-2-9 0,0-1 14 16,15-1-4-16,-6 0-9 0,-2 0 13 0,2 0 6 16,-2 0-9-16,5 0 10 0,2 0-8 0,4 0 2 15,0 0-10-15,2 0 0 0,-5-11-19 16,8 9 14-16,3-2-5 0,-1 3 0 0,1-2 0 15,1 0-11-15,-1-1-5 0,2 1-1 0,2 1-3 16,0-2 11-16,-1 0-5 0,2 1-1 16,-2 1 7-16,-1 1-12 0,1-2 1 0,1 3 6 15,-1 0-15-15,1 0 0 0,-4 1 7 16,3 1-7-16,-1-1 9 0,-1 3 0 0,-2-1-1 16,3 0 2-16,-2 1-6 0,-1 0 12 15,1 2-6-15,-1-3-13 0,-1 2 9 0,2-1 6 16,-2 0-10-16,-5 9 7 0,0-6-12 0,1-1 5 15,2-1 2-15,-2-2 4 0,1 0-8 16,0 0 5-16,1 1 3 0,-1-4 2 0,2 2 3 16,-2-2-3-16,0 0-2 0,7 0-10 0,0 0 13 15,-9 0-16-15,0 0 23 0,-2 0-16 16,-15-15 3-16,17 10 8 0,-2-4-2 0,-1-2-2 16,2 0 1-16,1 0 5 0,0-3-11 0,0 1 4 15,3-1 1-15,-1 0-25 0,1 5-11 16,1-1-18-16,1 3-45 0,2 2 10 0,0 0-90 15,1 3-16-15,0 0-23 0,-1 1-14 16,2 1-20-16,0 0-21 0,2 4 25 0,0-3-144 16,0 2-90-16,-1 2 52 0,1 1 30 0,2-2 31 15,4 12 25-15,-2-7 48 0,3 6 1 0,-2-2-27 16,0-1 50-16</inkml:trace>
  <inkml:trace contextRef="#ctx0" brushRef="#br0" timeOffset="73957.56">22827 9524 840 0,'0'7'269'0,"-1"3"13"16,-3 8-6-16,-3-3-39 0,1 0 24 0,-2-3-80 16,-1 1 27-16,0-2-29 0,-3 0-20 0,-1 2-31 15,0-6-22-15,-1-1 4 0,1 1-50 16,-1-5-10-16,3 1-66 0,2 0-29 16,-3-3-20-16,12 0-85 0,-9 0 14 0,-2 0 12 15,-2 0-259-15,3 0 30 0,-11-13-27 0,7 8 49 16,-1-3 32-16,1-2-14 0,0 0 1 0</inkml:trace>
  <inkml:trace contextRef="#ctx0" brushRef="#br0" timeOffset="74203.55">22479 9423 442 0,'0'-5'339'0,"0"1"-37"15,1 0-27-15,-1 1-38 0,0-2-22 0,2 3 0 16,-4-1-38-16,1 1 29 0,1 2-47 15,0 2 15-15,-1 0-26 0,-2 1 13 0,-1-1-22 16,-1 1-16-16,3 2-18 0,-10 7-12 0,3-1-10 16,-2 0-21-16,1 2 10 0,-1-1 3 0,1-2-34 15,1-5-27-15,-5 6-7 0,5-2-41 16,0-4-13-16,3 2-42 0,-1-4-24 0,1 0-67 16,1 1 16-16,1-3-121 0,0 1-128 15,-1-2 51-15,1 0 0 0,0 0 11 0,1 0 47 16,3 0 36-16,0 0 12 0</inkml:trace>
  <inkml:trace contextRef="#ctx0" brushRef="#br0" timeOffset="74565.53">22319 9300 591 0,'-1'-11'300'16,"0"1"-16"-16,-2 2-24 0,1 1 26 15,-1 1-54-15,1 1-27 0,-1 1 5 0,-1-1-22 16,-1 4 7-16,0 1-22 0,-2 0 11 15,0 1-4-15,-1-1-9 0,-13 14 0 0,8-4-32 16,0 1-7-16,-1 0-7 0,4 1-19 0,3 1 11 16,0 2-31-16,1 1-8 0,5-6 7 0,1 4-15 15,0-7-1-15,0-7-18 0,0 0-12 16,14 26 10-16,-2-19-5 0,1-2-20 16,-1-1 13-16,-3-4-7 0,0 0 4 0,-9 0-22 15,9 0 7-15,0 0 6 0,3 0-3 0,11-15-22 16,-17 8 6-16,0 2 3 0,1-1-2 15,-5 1-8-15,1-3-17 0,-2 3 1 0,-1-2-10 16,0 2-14-16,0 5 5 0,0-8 3 16,0-1 4-16,-13-15-79 0,8 9-4 0,0 4-15 15,-1-4-29-15,-1 5-60 0,1 4 20 0,2 1-238 16,-1-1-3-16,1 2 24 0,-1 1-14 0,1 1 73 16,-1 0 24-16,0 1 23 0,0 1 18 15,-1-2 13-15</inkml:trace>
  <inkml:trace contextRef="#ctx0" brushRef="#br0" timeOffset="74826.5">22053 9147 1015 0,'-1'-4'390'15,"2"3"-52"-15,-2-3-18 0,-1 0-57 0,2 3-19 16,-3 0-28-16,3 1-32 0,0 0-8 15,-1 1-4-15,1 0-15 0,1 5-33 0,-1-2-8 16,0 3-10-16,6 9-11 0,-3-3-10 16,2 4-19-16,-5-1 3 0,1-5-21 0,6 5 1 15,-5-2-17-15,5 1-3 0,-3-4-65 0,-2-1-53 16,-1 0-30-16,-1-2-42 0,2 1 15 16,-1-4-150-16,-1-5-147 0,0 0-10 0,0 8 79 15,0-8-10-15,-17 23 81 0,7-12-50 0,5-5 46 16,-1-3 26-16</inkml:trace>
  <inkml:trace contextRef="#ctx0" brushRef="#br0" timeOffset="75605.47">21929 9244 891 0,'-1'-12'308'0,"-4"1"-32"0,4 1-10 15,-1 4-24-15,2 1 25 0,0 1-65 0,0 0-25 16,0 4-17-16,0 0-46 0,0 0 26 0,0 0-20 15,-4-7 1-15,6 9-7 0,-1 1-24 16,-1 4 9-16,0-1-10 0,1 1-7 0,-1-1 4 16,6 14-3-16,-4-3-9 0,2-1-6 0,-1-1 11 15,-1 3-14-15,1-3 2 0,-2-2-9 16,-1-1 18-16,0-12-15 0,0 8-8 0,0 6-18 16,-15 14-2-16,8-13 12 0,-3-3-9 15,1-1 5-15,3-2-19 0,-6 0 17 0,2-2-20 16,2-3 2-16,0 1 7 0,1-2-8 0,-2 1-5 15,2-3 6-15,1 1-2 0,0-1-25 16,-2-1 14-16,0 2-4 0,8-2-13 0,-7 0 1 16,-7 0 30-16,-2 0-10 0,-17-12 8 0,14 6-16 15,1 1-13-15,0 0 21 0,-4-2-6 16,7 0 7-16,-4-2-5 0,6 1 1 0,-4 0-14 16,5 0 35-16,-1-1-25 0,4 5 21 0,1 0 8 15,3 1-21-15,-1 0 10 0,2-1-4 16,0 2-4-16,3 1 8 0,0 0 2 0,-2-2-5 15,3 1-3-15,-1 0-14 0,1 2-9 16,0 0 22-16,0 0 11 0,0 0-6 0,0 0-10 16,11-14-7-16,-5 12 3 0,1 0-6 15,-1 2-8-15,2-2 10 0,1 2 13 0,-3 0-3 16,3 0-13-16,3 0 0 0,-2 0 12 16,3 0-6-16,15 13-2 0,-19-11-1 15,0 1 10-15,-3 1-16 0,-1 0 7 0,2-2-9 16,-5 3 12-16,1-1-11 0,-3 0 11 0,0 3-14 15,-3-2 21-15,3 2-2 0,-16 10-7 16,4-3 2-16,-1-1 13 0,0-2-9 0,1 1 11 16,-1-2 3-16,-1-1 9 0,0-3-3 0,0 3 11 15,4-4 3-15,-1-1 13 0,1 0 9 16,3-1 20-16,-1-1-10 0,0 2-4 0,1-3 6 16,1-1 0-16,6 0-9 0,-6 0-7 0,6 0-6 15,-13 0 26-15,-11-12-9 0,14 7-22 16,2 0-7-16,-5-1 20 0,5-2-14 0,-3-3 11 15,1-2-7-15,3 4-5 0,-1-4-19 16,0-1 0-16,3 1-3 0,-2-2-4 0,0 0-2 16,0-1 0-16,3 0-3 0,2 3-76 0,-2 2-39 15,1 2-31-15,0-1-46 0,0 4-31 0,0 1 20 16,0 0-127-16,1 2-24 0,0 0-28 0,-3 1 33 16,5 2-229-16,0 0 35 0,-8 0 15 15,-5 0 81-15,-15 16 19 0,15-11 27 0,2 2 28 16,-4 1 48-16,3 1-2 0,-6-1 14 15,4 0-7-15</inkml:trace>
  <inkml:trace contextRef="#ctx0" brushRef="#br0" timeOffset="75869.45">21105 9388 588 0,'0'-2'313'0,"-1"1"-37"16,-1 0-8-16,2-1-48 0,0 1 1 0,3-1-15 15,-1 1 0-15,3 1-16 0,-1-1 13 0,0 2-23 16,4 0-19-16,10 4-17 0,-11-5-15 15,9 6 21-15,-5-1-15 0,-3-1-33 0,1-1 12 16,0-1 10-16,1 8-22 0,-1-5 0 16,-1 4-14-16,-2-6-2 0,-4 1-12 0,2 0-17 15,-2 3-6-15,-2-3 11 0,0-4-11 0,0 0-21 16,0 14 5-16,-21 8-40 0,11-11-8 16,0 0 3-16,-4-1-79 0,1-3-9 0,0-1-24 15,-6 1-50-15,-4-3-25 0,1 3-7 16,3-2 18-16,-3 0-199 0,-1 0-68 0,2 0 49 15,-3-3 24-15,-1-1 32 0,-1-1 51 0,2 0 3 16,14 0 34-16,-9 0 2 0</inkml:trace>
  <inkml:trace contextRef="#ctx0" brushRef="#br0" timeOffset="76448.39">20826 9397 839 0,'3'-8'263'0,"3"3"-31"16,-2-2 9-16,-2 2-41 0,1 1-13 15,-1 0-2-15,0 0-11 0,0 0-46 0,0 1-8 16,0-1-1-16,1 3-37 0,-3 1 23 16,1 0-15-16,0 1 33 0,1 0-1 0,-1 2-16 15,0 0 0-15,-1 2-13 0,0 0 22 0,0 1 6 16,-1-1-29-16,0 2 12 0,-1-1 3 16,0-1-11-16,2 3 8 0,-9 15-6 0,4-8-23 15,1-7-2-15,0-2-7 0,-2 0-24 16,2-2 15-16,1 2 1 0,1-3-11 0,-1-2-5 15,2 2 9-15,-2-2 4 0,1 2-9 0,-2-3-7 16,4 1-2-16,-3-1-7 0,3 0 19 16,0 0-11-16,0 0-15 0,0 0 5 0,-7 0-8 15,-2-13 3-15,6 8-1 0,1 1-1 16,-2-2-3-16,1 1-5 0,-2 1 4 0,-4-8 1 16,-1-3 4-16,-1 4-5 0,-2-1 4 0,2 1-5 15,-1 1 7-15,-1-1 5 0,-2 1 0 0,2 4 0 16,0 0-19-16,-1 2 12 0,0-1 6 15,0 4 2-15,-4-1-5 0,10 2 3 0,-3 0-6 16,-19 12 12-16,11-6 14 0,4 2-13 16,-2 2 8-16,2 2-10 0,-1 0 15 0,4 0-16 15,0 1-5-15,1 0 15 0,4 2-7 0,2-4 6 16,1-2 3-16,2-1-11 0,-1-1-5 0,3-7 17 16,0 0-15-16,15 25 7 0,-3-18-27 15,5-3 3-15,2 0 6 0,-1-3-15 0,2-1 6 16,-10 0 2-16,6 0 3 0,2 0-13 15,22-18-5-15,-20 9-20 0,-1 2-28 0,-2-3-34 16,-2 2-38-16,0 1 11 0,-1 1-140 16,-6 0-51-16,0 1-58 0,-3 1 31 0,0 1-225 15,-1 1 36-15,-2-1 45 0,1 2 49 0,1 1 17 16,-2 0 35-16,-2 0 47 0,0 0 11 16,0 0 21-16,0 0 14 0,13 12 8 0</inkml:trace>
  <inkml:trace contextRef="#ctx0" brushRef="#br0" timeOffset="76641.39">20655 9753 823 0,'-8'7'362'16,"2"-4"-27"-16,1 4-44 0,1-3-37 0,0 2 20 16,-3-4-38-16,1 1-27 0,0 1-24 0,1-2-18 15,-6 6-14-15,-1-4-15 0,3-1-17 16,2-1-12-16,-2-2-11 0,9 0-10 0,-7 0-68 15,0 0-62-15,7 0-49 0,-9 0-27 0,3 0-42 16,-13-20 15-16,8 6-180 0,1 2-80 16,3-1 14-16,-2-2 14 0,0-3 32 0,4 0 47 15,-2-2 15-15,1-1 12 0</inkml:trace>
  <inkml:trace contextRef="#ctx0" brushRef="#br0" timeOffset="76841.39">20518 9171 719 0,'1'-7'331'0,"1"3"-54"0,-4-3-47 16,2 5-11-16,0 0-52 0,-2 0 15 0,-2 1-47 16,-1 4-21-16,0-2-33 0,-9 5-35 0,-2-1-61 15,-3 5-66-15,7-1 7 0,-5 0-216 16,-3 0-96-16,-1 1 70 0,2-2 9 0,-2 2 15 15,1 2-5-15</inkml:trace>
  <inkml:trace contextRef="#ctx0" brushRef="#br0" timeOffset="77078.38">19760 9605 377 0,'-2'1'365'0,"2"2"-43"0,-1-2-44 0,1 0-30 15,-2-1-18-15,4 2-29 0,-2-2-36 0,-2 0-23 16,2 0-17-16,-1-2 15 0,1 2-40 16,-2 2-75-16,1-1-45 0,-2 1-54 0,3-2 8 15,-2 0-330-15,0 0 20 0,0 0 24 16,-2-2 26-16,1-1-8 0,0-1 86 0</inkml:trace>
  <inkml:trace contextRef="#ctx0" brushRef="#br0" timeOffset="105324.09">28450 10101 468 0,'0'0'109'0,"0"0"12"0,0 0-18 15,14 0-12-15,-14-14 28 0,0 14-54 0,0 0-8 16,18-22-4-16,-17 17 50 0,-1 3-63 15,0 0-5-15,1 0 43 0,0-3-27 0,-1 4-14 16,0 0 23-16,2-2-36 0,-2 0 39 16,0 1 8-16,0 1-11 0,0-1-25 0,0 0 6 15,0 0 3-15,1 1 11 0,0 0 14 0,1-1-13 16,-2 2 13-16,0 0-34 0,0 0 24 0,0 0-15 16,0 0 17-16,0 0-4 0,0 0 18 15,0 0-17-15,0 0 1 0,0 0 1 0,0 0 10 16,0 0 11-16,0 0-2 0,0 0-18 15,0-7 21-15,0 7-5 0,0 0-27 0,0 0-16 16,0 0 15-16,0 0-19 0,2-8 19 0,-2 7-15 16,1 1-7-16,-1 0-7 0,0 0 10 0,0 0-2 15,-1 0 12-15,1 0-1 0,0 0-28 16,-1 0 40-16,1 0-27 0,0 0-14 0,-1 0 10 16,-2 0 12-16,0 0-10 0,1 1 0 0,-1-1 13 15,-1 1-21-15,2 1 13 0,-3-4-27 16,0 4 20-16,1-1-4 0,-1-1 32 0,0 2-13 15,-2-1-25-15,7-1 11 0,-7 0-17 0,-14 8-4 16,5 0 29-16,-1-2 11 0,0 0-3 16,0 0 14-16,-3-4-11 0,1 5 9 0,0-3 7 15,-3 2-29-15,-1 0 0 0,0 0 23 0,1 1 3 16,-2-3-15-16,0 2-14 0,-3-2 16 16,3 2-14-16,2 0-12 0,-2-1 25 0,5-1-9 15,0 0-12-15,2 0 8 0,5 1-14 16,-4 0 5-16,5-2-7 0,0 0 2 0,2-2-16 15,4 2 41-15,-3 0-18 0,-5 5-9 0,6-5-26 16,-2 1 32-16,3-1-13 0,1-2 24 16,-1-1-20-16,2 3 2 0,2-3-6 0,-1 3-2 15,2-2 16-15,-3 2-12 0,3-3 6 16,1 1-9-16,-3 0 1 0,2-1-7 0,-1 2 10 16,1 1-3-16,1-3 18 0,0 0-12 15,0 0-11-15,1-1 11 0,1-1-11 0,-1 0 6 16,2 0-14-16,-1 0 9 0,1 1 8 0,1-3-5 15,-2 1 16-15,2 0-23 0,2-1 1 16,-2 1 11-16,0-2-3 0,8-5-6 0,-3 3-1 16,-3 2 0-16,-1-1-2 0,0 1 13 15,-1-1-17-15,-1 3 12 0,2-3-3 0,-4 4-30 16,3-1 29-16,-2-1 6 0,1 1-7 16,-2 2 5-16,2-4-3 0,-3 4-17 0,2-2 20 0,1 0-22 15,-3 1 12-15,2 0 15 0,0 1-6 16,-1 0-4-16,-1-1 1 0,3-1-17 15,-3 2 24-15,0 0-21 0,1 1 18 0,-1 0-7 16,0 0 12-16,0 0 6 0,0 0-16 0,-9-3 8 16,4 3-11-16,0 0 21 0,-3 3-25 15,2-2-4-15,-6 6 3 0,3-3-7 0,-5 3 30 16,4-1-10-16,-4-1 12 0,2 3-9 16,3-1-8-16,2 2 19 0,0-5-17 0,1 2 19 15,2-3-16-15,0 2-7 0,0-2-7 16,2 4 3-16,-1-3 21 0,1 1-21 0,-1-1 11 15,2 2 15-15,0 1-10 0,1-7-17 16,0 0 4-16,0 9 19 0,0-1-14 0,0-3 26 16,0 3-23-16,0-8 7 0,15 17-14 15,-6-7 23-15,-1-2-27 0,2-4 23 0,-1 1-5 16,2 3-1-16,-1-4-20 0,1 1 25 0,-2-3 0 16,-4-2-9-16,1 1 0 0,-1-1 6 15,-2 2 7-15,1-2-7 0,-1 1 22 0,0 1-11 16,0-2 13-16,-2 0 3 0,-1 0-23 15,0 0 15-15,0 0-9 0,0 0-9 0,0 0 14 16,9-12-6-16,-9 11-24 0,1-2 15 0,-2-1-11 16,3 3 18-16,-2-2-18 0,-1-1 10 15,1 1 21-15,-1 0-10 0,1 1-4 0,0-3-8 16,0 3 11-16,0-3 9 0,0 3 2 16,0-1 8-16,0 3-2 0,0 0-6 0,0 0 3 15,0 0-6-15,0-7 3 0,0 7-8 0,0 0-1 16,-10-17-6-16,10 17 6 0,0 0 0 15,0 0-14-15,0 0 6 0,0 0 0 0,0-7 2 16,0 7 2-16,0 0-4 0,0 0-3 16,0-6-11-16,0 6-28 0,0 0-20 0,0 0-41 15,0 0 8-15,0-9-96 0,0 9-58 16,0 0-60-16,0 0 27 0,0 0-290 0,0 0 48 16,0-7-2-16,0 7 31 0,0 0 28 15,0 0 30-15,0 0 81 0,0 0 18 0,10-11 48 16,-6 10-5-16</inkml:trace>
  <inkml:trace contextRef="#ctx0" brushRef="#br0" timeOffset="112062.69">27445 10188 331 0,'15'0'319'16,"-15"0"-52"-16,0 0-3 0,0 0-45 0,0 0-24 15,14 0-6-15,7 25-13 0,-15-26-2 0,-1-2-41 16,12-1-6-16,-2 0-15 0,3-1-4 0,-3-2 12 15,2 2-30-15,1-2 8 0,0 0-7 16,-3 0-1-16,-1 2-18 0,2-4 17 0,-5 3-28 16,-1 3 13-16,-2-3-14 0,1 3 17 0,-4 2-13 15,0 0 1-15,-1-3-6 0,-1 2-1 16,-1 0 12-16,1 2-22 0,-1-1-4 0,1-1-5 16,-3 2 10-16,0 0-7 0,0 0-3 15,-17-8-4-15,11 7-4 0,-13-2-5 0,-1 2-4 16,-1 1-2-16,-2 0-2 0,10 0-2 0,-6 0-15 15,-3 0 4-15,-25 13-1 0,21-8 1 16,0 2-2-16,2 3 0 0,4-1 3 0,-5 0 0 16,2 2 22-16,4 4-2 0,4-1-37 15,-1 1 2-15,2-3 43 0,3 5-3 16,0 0-36-16,5 1-1 0,0-1 3 0,2-2-1 16,3-1 17-16,1-14-1 0,0 11-13 0,0-1 0 15,0 1 1-15,0-3 1 0,0 8-17 16,0-1 2-16,0 0 27 0,-14 19-2 0,10-22-1 15,-2 3-1-15,-3 1-1 0,-2-3 8 16,0 0-2-16,-6 1-1 0,6-3-2 0,0-4-38 16,1-1 2-16,0-1 2 0,2-4-8 0,3 4-29 15,-2-3-41-15,2-2-56 0,-1 0-65 16,6 0 20-16,0 0-237 0,0 0 34 0,-9 0 29 16,9 0-17-16,-14-12 26 0,11 6 23 15,1 1 24-15,0-1 10 0,0-1 18 0</inkml:trace>
  <inkml:trace contextRef="#ctx0" brushRef="#br0" timeOffset="112650.65">27042 10229 290 0,'-4'-9'317'0,"0"2"-48"0,0 0-18 15,2 3-31-15,-2 0 5 0,0 1-15 0,1-1-12 16,-3 1-24-16,3 2 3 0,-4 1-36 0,2 0-28 15,-3 0 9-15,8 0 1 0,0 0-26 16,-9 0 8-16,-2 9 10 0,-3 4-44 16,9-2-2-16,2-1-6 0,2 0 9 0,1-10-16 15,0 8-9-15,0 4 10 0,15 19-8 0,-5-16 0 16,2 2-16-16,1-6 2 0,0 3-3 0,-3-4 3 16,-1-2-19-16,3 1-2 0,-2-3-3 15,-7-1 35-15,5-1-51 0,-6-1 11 0,1-1 11 16,0 1 1-16,-1-2-22 0,-1 2 8 15,-1-3-4-15,0 0 8 0,0 0 5 0,0 0-11 16,-11 14-15-16,7-13 11 0,-2 4 0 0,1-3 36 16,-1 0-28-16,1-2-1 0,1 2-8 15,-3-2 10-15,2-1-19 0,5 1 47 16,0 0-40-16,-7 0-15 0,-13-14 18 0,14 5 13 16,-2 2-4-16,4-2 5 0,-5-3-9 0,1-4 26 15,-1 3-24-15,6-3-13 0,-5 1 21 0,0 3 16 16,-1-3-8-16,3 4-6 0,-1 2-12 15,1 0 21-15,2 2-5 0,1 3-12 0,-3 0 20 16,1 1-26-16,0 1-3 0,0 2 0 0,-3 0 0 16,8 0 8-16,-11 0 20 0,-4 0-2 15,-12 16-2-15,11-6-21 0,3-1-13 0,-2 5 0 16,2 2 3-16,1-1 21 0,3-2 0 0,5 4-2 16,-3-5-1-16,7 1 19 0,0-13 0 15,0 13 9-15,12 11-14 0,-2-12-3 0,3-2-4 16,0 0-2-16,2-3-58 0,-1-6-54 15,-1-1-35-15,-13 0-50 0,11 0 16 0,1 0-272 16,15-13-12-16,-16 8 22 0,-4-2 40 0,-2 3 55 16,-3-2 21-16,1 4 24 0,0-4-19 15,-3-1 22-15</inkml:trace>
  <inkml:trace contextRef="#ctx0" brushRef="#br0" timeOffset="112884.64">26534 10169 888 0,'-3'-2'287'0,"0"2"-7"0,2 2-30 0,-2-1-15 16,3 2 3-16,0 0-54 0,0 1-37 0,3 1 9 16,-2 3-29-16,9 8-8 0,-1 0-10 15,4 3-6-15,-2 0 4 0,-1 2-38 0,5 1-25 16,-1-2-4-16,-4-2-30 0,3-2-12 15,-5 3-51-15,-2-8-42 0,-1-3-29 0,3 4 12 16,-2-1-179-16,-3-5-114 0,-1 0 32 0,-2 0 25 16,0-6 23-16,0 0 30 0,0 0 12 15,0 0 7-15</inkml:trace>
  <inkml:trace contextRef="#ctx0" brushRef="#br0" timeOffset="113584.59">26332 10231 385 0,'-5'-9'385'16,"0"1"-25"-16,3 3-73 0,-3 1-24 0,2 1-46 15,2-1-14-15,0 2 25 0,-1 2-27 0,2 0-23 16,0 0-3-16,2 3-24 0,-1 0-17 0,0 0 4 16,2 1-11-16,2 0 0 0,4 8-28 15,-2 4 25-15,2-1-28 0,0-1-4 0,0 2-5 16,-1-3-18-16,1 3 6 0,-2-1-13 15,0-1-11-15,-1 4 6 0,-2-7-8 0,0 2 1 16,0-5-12-16,-4 0 24 0,2-1-49 0,-2 1 29 16,0-8 4-16,0 11-3 0,-12 17 13 15,4-11-38-15,-4 0 27 0,-2 1-16 0,0-6-3 16,-2 2 10-16,-4 0 0 0,-1 1 11 0,-5-4-4 16,1-2-21-16,-5 2 0 0,-2-1-1 15,4 0 14-15,1-2-4 0,2 0 11 0,-4 0-20 16,4 1-4-16,2-5 23 0,6 1-12 15,1 0 10-15,4-1 10 0,2-3 21 0,4 1-2 16,6-2-6-16,0 0-20 0,0 0 7 0,0 0-21 16,-7 0 10-16,2-8-8 0,6 3 0 15,1 4 2-15,0-3-9 0,-1 2-3 0,-1 1 1 16,3-1-3-16,-3-2 4 0,1 3-8 16,1 1-13-16,-2-2 11 0,1 0-9 15,0 2 4-15,-2 0-14 0,0 1 15 0,-2 0-1 16,2 1 3-16,-2 1-8 0,-1-1 6 0,-1 1 0 15,0 1-9-15,0 0-5 0,-4 8 4 0,-1-2-4 16,2-4 10-16,-1 1-2 0,4-1-4 16,-4-2 3-16,2-2 0 0,-6 7 0 0,4-3 6 15,0 0 4-15,1-3-9 0,3 0 6 16,-1-2-10-16,-1 1 4 0,0 0 22 0,1-2-13 16,6 0 4-16,0 0-11 0,-9 0 10 15,2 0 0-15,-1 0 5 0,-14-15-11 0,8 6 10 16,0-6-10-16,0 4 2 0,1-1-8 0,3 2 9 15,0 3-14-15,4-1 11 0,-1-4-21 16,-2 5-24-16,4 1-18 0,0 2-26 0,2 0-42 16,2 1-7-16,1 1 13 0,0 2-101 0,0 0 7 15,0 0-19-15,0 0-13 0,11-5-3 0,-7 5-9 16,2 3 24-16,-1-2-84 0,-1 0-56 16,1 1-81-16,9 8 41 0,-5-5 24 0,-2 1 49 15,2 5-14-15,1 1 36 0,-2 1 7 16,-3-3 24-16</inkml:trace>
  <inkml:trace contextRef="#ctx0" brushRef="#br0" timeOffset="113753.58">25775 10889 845 0,'0'10'310'0,"0"-2"-12"15,-4 8 11-15,-4-2-37 0,4 0-31 16,0-4-28-16,-5 1 13 0,2 3-25 0,-4-3-24 0,1-2 9 16,1 2-24-16,-4-2-28 0,-1-2-11 15,3-1-10-15,0 0-36 0,-2-1 5 16,3-1-8-16,-2-2-148 0,6-1-32 0,-3 0-64 15,3 2 16-15,6-3-185 0,0 0-65 16,-9 0-2-16,1 0 35 0,8 0 11 0,-23-18 33 16,14 11 25-16,-1-3 19 0,0-1 6 0</inkml:trace>
  <inkml:trace contextRef="#ctx0" brushRef="#br0" timeOffset="114023.33">25440 10747 337 0,'0'-4'433'0,"1"-1"-61"0,2 2-16 16,-3-3-63-16,1 3-51 0,1 1-26 15,-1-2-10-15,1 3-5 0,-2 0-22 0,-1 2-20 16,1 0-18-16,-2 1-14 0,-1 2-14 16,-1 1-27-16,0 0-11 0,-6 7-6 0,0 2 3 15,0 0 4-15,3 0-20 0,-3-3-22 0,1 3 8 16,-3-4-6-16,6-2-26 0,-1-1-15 0,1 0-43 15,1-3 3-15,1-1-29 0,0-2-28 16,1 1-50-16,-2-2-2 0,1 1 14 0,3-1-93 16,1 0-79-16,0 0-65 0,0 0-30 15,-7 0 86-15,-2-15-18 0,5 12 18 0,3-4 12 16</inkml:trace>
  <inkml:trace contextRef="#ctx0" brushRef="#br0" timeOffset="114380.31">25280 10638 629 0,'-4'-8'285'0,"2"0"-53"0,-6-6-11 16,3 3-8-16,0 1-21 0,0 4-1 0,1-1-31 15,-1 5-10-15,-1 0-6 0,-1-2 7 16,2 4-5-16,0 0-6 0,-2 0 19 0,0 0-45 16,-11 14-8-16,4-4-12 0,2 1-8 0,6 0 18 15,-1 0-15-15,4-2-10 0,3 2-7 16,0-11-8-16,0 12-7 0,11 11-5 15,-2-10-5-15,4-4-6 0,1-2 11 0,4 0 6 0,-4-6 6 16,-2 0-25-16,0 1 12 0,-4-2-2 16,2 0 2-16,2 0-18 0,6-13 0 15,-11 10-13-15,1-1-1 0,-5-1 12 0,-1-1-11 16,1 1 2-16,-2-1 1 0,-1-1-1 0,0 0-12 16,0 7 0-16,0-12-22 0,0-2 1 15,-13-17-10-15,8 17-18 0,-3 3-58 0,2-3-19 16,-2 2-37-16,-2-1-61 0,0 2 21 15,1 4-280-15,2 1 27 0,-1-1 4 0,1 2 56 16,-7-1 32-16,-4-2 32 0,10 8 11 0,-7 0 2 16,-3 0 53-16</inkml:trace>
  <inkml:trace contextRef="#ctx0" brushRef="#br0" timeOffset="114619.29">24935 10344 331 0,'-1'0'346'0,"1"0"-45"0,0 0-27 0,1 0-12 15,-2 3-46-15,2 1-16 0,0 0-25 0,2 3-21 16,-3 1-3-16,2 9-7 0,2 2-38 0,3-2 1 16,-1 0 6-16,4 2-42 0,-2-2-5 15,0 1 9-15,-2-2-39 0,4 0-31 16,-2-4-29-16,-3 2-24 0,2-5-27 0,-3-2-46 15,0 1 11-15,-1-3-162 0,-2 0-99 0,0 0 25 16,-1-5-32-16,0 0 25 0,0 0 57 16,0 0 12-16</inkml:trace>
  <inkml:trace contextRef="#ctx0" brushRef="#br0" timeOffset="115067.27">24811 10492 282 0,'-3'-5'367'0,"0"1"-25"0,2 0-81 16,-1-1-5-16,1 3-14 0,-2-1-10 16,1 0-39-16,2 0-19 0,0 1 10 0,-2 0-32 15,1-1-19-15,0 2-28 0,1 1 18 0,0 1-48 16,0 1-13-16,0-1 42 0,1 2 0 0,2-2-24 16,-3 2-36-16,2 1-12 0,1-2 47 15,-3 3-41-15,1 1-1 0,-1-1 40 0,0 1-50 16,-1 1 22-16,0 0-10 0,1 0 5 15,-11 16-10-15,2-7-4 0,1 0-2 0,-1-3-4 16,-2 0 26-16,1 0 4 0,2 0 6 0,-2-1-4 16,-1 2-29-16,3 0 11 0,2 0-22 0,-2-3 15 15,3 2 7-15,0-2 0 0,2 7-17 16,1-5 13-16,0 0-17 0,0-2 16 0,2-1-30 16,0 0 0-16,0-10 15 0,0 9-13 0,0 0 16 15,0-1 3-15,0 0-8 0,0 5-7 16,0 1-4-16,-13 16 16 0,5-16-4 0,-1 2-10 15,-1-5-3-15,-3 3-13 0,1-3 12 0,-3 0 10 16,3-2-8-16,-6 0-11 0,4-5 3 16,-2 2-12-16,1 1 2 0,0-4-22 0,1-2-60 15,14-1-38-15,-15 0-34 0,-1 0-45 16,-8-12 18-16,7 2-224 0,3-2-58 0,1 0 35 16,2-2 29-16,-1-1 55 0,4 1 14 0,2-3 1 15,2-1 61-15,2 0-11 0</inkml:trace>
  <inkml:trace contextRef="#ctx0" brushRef="#br0" timeOffset="115440.24">24498 10602 424 0,'5'-1'292'0,"-3"-2"-46"16,0 2 2-16,-2 1-4 0,0 1-39 0,0 0 4 15,0 1-3-15,0 1-7 0,-2 0-15 0,0 2 5 16,-7 9-21-16,4-2 2 0,0-2-27 0,-4 3-18 15,-1 0 31-15,1-2 3 0,0 1-17 16,1-4-12-16,0-1-37 0,-2 5 22 16,0-1-12-16,2-4 3 0,1-1-10 0,0 0 5 15,1-2-2-15,2-1-10 0,-2 1 10 0,-1-3-8 16,2-1-2-16,0 1 10 0,1-1-10 16,4 0-1-16,0 0 0 0,-9 0-17 0,-9-16 0 15,6 5-13-15,3-2-1 0,1 0-20 16,-3-7 6-16,3 2-13 0,3 0-4 0,-2-2-14 15,-1 7-13-15,0-8-33 0,4 7-33 0,0 2-40 16,3 4 12-16,1 8-84 0,0 0-38 16,0-7-25-16,0 7-21 0,5-7 3 0,-5 10 25 15,1 1-231-15,-1-1 18 0,0 3 26 16,0 0 31-16,0 0 28 0,4 11 23 0,-4-10 23 16,0 1-1-16,0 2 52 0,0 1-10 0</inkml:trace>
  <inkml:trace contextRef="#ctx0" brushRef="#br0" timeOffset="115585.23">24250 10753 386 0,'13'22'364'0,"-13"-14"-58"0,1 0-12 16,-1-8-43-16,0 7 9 0,0 1-39 16,0-1-30-16,0 2-9 0,0 4 4 0,0 3-26 15,-14 16-35-15,9-16-6 0,-4-3-23 0,0 3-2 16,-3 0-20-16,1-6 0 0,-1 0-36 16,1-3-61-16,-2-2-67 0,2 0-76 0,2-4 17 15,0 1-284-15,1 0 41 0,-1-1 26 16,0 1 4-16,3-1 49 0,-4-1 26 0,-7 2-43 15</inkml:trace>
  <inkml:trace contextRef="#ctx0" brushRef="#br0" timeOffset="116598.18">23823 11043 462 0,'-4'-4'434'0,"2"0"-78"0,2-1-17 0,-2 0-20 16,2-2-41-16,2-1-23 0,0-12-2 15,-2 9 11-15,9-22-31 0,-7 12-17 0,4-2-16 16,-6 1-3-16,3-1-15 0,5-1-17 0,0 2-24 16,-7-2-6-16,7 2-30 0,-4 1 7 15,3 1-4-15,-4-1-12 0,7 7-15 0,-2 1-20 16,-2-3-3-16,1 3-10 0,3 6 5 0,-5 0-15 16,1 3 12-16,2 0-9 0,-3 1-10 0,1 3-14 15,-1 0 6-15,-5 0 8 0,0 0-3 16,7 0-14-16,1 0-6 0,-8 0 5 15,14 14-5-15,-9-10 7 0,-3 0-13 0,2 2 12 16,-1-1 4-16,-1 1-8 0,0 1-9 0,-1-2 6 16,-1-5-7-16,0 7 10 0,0 7-5 0,-13 17 6 15,4-14 1-15,-1-1-6 0,0-3-19 16,-3-1 18-16,-4 2-7 0,6-3 8 0,-6 1 2 16,2-2 5-16,-2-1-5 0,4-4-9 0,-5 0 13 15,8-1-13-15,-2-2-10 0,12-2 14 16,-10 0-10-16,1 0 4 0,1 0 8 0,3 0-5 15,-3 0 3-15,8 0 3 0,-16-12-3 0,11 10-2 16,2 1 4-16,0-3 1 0,0 3-9 16,0-1-7-16,-1 0 17 0,1 2-8 0,1 0-7 15,0-1 0-15,2 1 0 0,0 0 10 0,0 0-11 16,0 0 12-16,0 0 9 0,-9 0-10 0,0 14 1 16,6-10-16-16,-3 1 14 0,3-1-2 15,-8 4-1-15,1-1 1 0,2 1 6 16,1-4 3-16,1-1-10 0,2 0-11 0,-2 1 24 15,3-4-12-15,-3 3-10 0,3-3 5 0,-4 2 9 16,5-2-1-16,2 0 0 0,0 0-9 0,0 0 15 16,-8 0 6-16,8 0-19 0,-6 0 5 0,-7-12 5 15,10 11 10-15,1-1-18 0,-1 1-9 16,-1 0 17-16,3-1-15 0,0 2 12 0,0-1-13 16,-3 1 15-16,4 0 6 0,0 0-10 15,0 0-3-15,0 0 0 0,0 0-6 0,-16 11 11 16,13-8-2-16,0 1-15 0,0-1 14 0,0 1 1 15,-1 0 2-15,1 0 8 0,1 1-17 0,-3-3 11 16,2 4-22-16,1-3 15 0,-4 1 0 16,5 0 9-16,-2 0-5 0,1-1-4 0,1-2-7 15,-2 2 14-15,0 1 15 0,2-2-19 0,0-1-6 16,0 0 20-16,-3 1-8 0,1-2-5 16,1 0 4-16,2 0 1 0,0 0-2 0,0 0-4 15,0 0 3-15,-8 0 1 0,-2-13-1 16,6 10 0-16,-1-1-8 0,2 0 8 0,-2 0-6 15,-2-8 7-15,-1 2-3 0,-1 3-7 0,3 0 9 16,0 1-8-16,3 1-6 0,-4 0 19 16,2 1 2-16,-6-5-6 0,0-1-6 0,0 4 1 15,5 2 4-15,-4 1-3 0,1 2 6 0,2 0-3 16,1-1-11-16,6 2 14 0,-8 0-24 16,-3 0 19-16,-14 12-3 0,8-4 2 0,7 0-10 15,0 6 15-15,-2-4-24 0,6 0 23 0,2-1-10 16,-1 0-5-16,2-1 14 0,3 0 7 15,0-2 0-15,0-6-19 0,0 0 20 0,0 8-8 16,15 14 8-16,-4-17-12 0,-1-2-5 16,2-3 12-16,-12 0 1 0,16 0-12 0,21-11-24 15,-17 3 3-15,-2-3-17 0,-1-1-31 0,3-2 7 16,-2 1-57-16,-6-4-70 0,2 2-35 0,-1-2-43 16,-2-1 27-16,-1 0-301 0,-3 1 64 0,-1 0 31 15,-3 5 33-15,5-4 41 0,-3-1 13 16,-2 3 66-16,-1 6-7 0,-1-5 17 0,1 5 4 15</inkml:trace>
  <inkml:trace contextRef="#ctx0" brushRef="#br0" timeOffset="116767.16">23625 10514 452 0,'4'-6'446'0,"-2"0"-48"0,-1 3-56 0,1 1-46 16,0-1-32-16,1 1-46 0,-2 1-65 0,1 0-11 15,-2-1-28-15,3 1-73 0,-4 1-43 16,-1 1-39-16,2 2-62 0,0 3 10 0,0-1-156 16,0 3-116-16,0 1-2 0,0 4 28 15,0 5 43-15,-16 28 21 0,8-19-57 0</inkml:trace>
  <inkml:trace contextRef="#ctx0" brushRef="#br0" timeOffset="116961.15">23517 11236 448 0,'-10'11'370'0,"-2"0"-90"16,-1 0-33-16,1-1-32 0,-2 0-3 16,-3-1-23-16,3-1-57 0,-1-3-51 15,-1 1-58-15,-3-2-83 0,6 0 7 0,0-4-304 16,13 0 24-16,-8 0 24 0,0 0 23 0,-3-11 21 15</inkml:trace>
  <inkml:trace contextRef="#ctx0" brushRef="#br0" timeOffset="118555.09">23063 10502 651 0,'0'0'269'15,"0"0"-46"-15,0 0-21 0,0 0-27 16,0 0 1-16,0 0-38 0,0 0 14 0,0 0-17 15,7 2-24-15,2 10 10 0,-3-6-17 0,0 0-21 16,-3 0 1-16,-2 0 27 0,2-2-14 16,1-1-24-16,-2 1-2 0,-2 0-6 0,3 0-20 15,-2 0 30-15,1-1 5 0,-2 1-21 0,0 0 16 16,0-4-25-16,0 0-17 0,-15 20 17 16,4-7-18-16,-3-2 20 0,-2-3-5 0,-4 3-23 15,1 2-15-15,-4-2 27 0,-2 0 6 0,1 0-25 16,-3 0 25-16,2 0-32 0,-1 0 6 15,1 0-3-15,0-3-3 0,0 1 12 0,-1 1-2 16,2 1-7-16,2-3 16 0,2-2-17 16,-2 1 15-16,5 0-18 0,-2-3 3 0,6-1 29 15,1-2-4-15,3 2 15 0,0-3 29 0,9 0-5 16,-9 0-1-16,1 0 10 0,0 0-10 16,2 0-7-16,-16-11-7 0,8 4 11 0,0 0-3 15,1-5-15-15,-1 3-3 0,0-2 2 0,2-1-6 16,0-5-4-16,-1 6-9 0,2-6-12 15,-1-4 11-15,1 2-11 0,-1-1-20 0,3 0-26 16,-2 2-23-16,3 4 5 0,4 2-88 16,0 2-77-16,2 4-34 0,0 1 26 0,1 1-214 15,1 3-64-15,-1-1 52 0,0 0 27 0,1 2 31 16,0 0-7-16,0 0 63 0,11-3 22 16,-4 0-32-16,-1 3 1 0</inkml:trace>
  <inkml:trace contextRef="#ctx0" brushRef="#br0" timeOffset="118747.05">22649 10419 553 0,'5'-3'366'0,"-2"0"-49"0,-1 0-55 0,2 2-27 16,-1 0-35-16,-1-1-18 0,-2 1-5 16,0 1 5-16,-1 0-29 0,-3 0-42 0,2 0-1 15,-5 3-6-15,-5 2 11 0,-3 4-25 0,-1-3-58 16,0 1-29-16,-1 3-57 0,-1 1-30 15,0 2-34-15,0 3 12 0,-3 0-205 0,5 2-75 16,-1-1 30-16,1-3 24 0,0 2 15 16,2-1 29-16,1 2 9 0</inkml:trace>
  <inkml:trace contextRef="#ctx0" brushRef="#br0" timeOffset="119089.02">22247 10818 816 0,'-6'2'309'15,"5"0"-47"-15,-1-1-18 0,0-1-3 0,0-1 11 16,-1-1-56-16,2-1-17 0,-1-1 7 0,1 0-15 16,0 1-17-16,1-3 43 0,1 0-34 15,-1-1-12-15,0 0-15 0,0 0-10 0,11-13-25 16,-4 9-12-16,-2 0-5 0,7 2-12 16,-3-1-9-16,0 3-6 0,0 4-3 0,-3 1-9 15,0 2 6-15,1 0-3 0,-7 0-9 0,0 0-29 16,0 0 16-16,7 0-24 0,4 14 29 15,-11-8 4-15,1 1-8 0,-1 2-7 0,0 2-16 16,0 4-17-16,-18 23 40 0,12-19-13 16,-3 2 19-16,-2 0-24 0,0-2 9 0,-1 3-14 15,-1-2-23-15,-2-3 4 0,1-2-37 0,-1 0-56 16,-3-3-23-16,-2-1-60 0,-2-3-66 16,2 2 23-16,0-9-214 0,1 5-7 0,0-4 58 15,6-2 47-15,13 0 13 0,-13 0-23 0,3 0 63 16,1 0 15-16,0 0 9 0</inkml:trace>
  <inkml:trace contextRef="#ctx0" brushRef="#br0" timeOffset="119528">22038 10658 643 0,'0'-7'316'0,"-1"1"-35"15,-3 1-8-15,1 1-49 0,1-2 2 0,-2 2-6 16,0 0-9-16,-1 1-44 0,1 2-24 16,-1-2 24-16,0 2-40 0,0 1-11 0,1 0 12 15,-2 0-20-15,6 0-5 0,0 0-8 16,-7 0-25-16,-3 15 0 0,8-11 3 0,0 3-14 16,1 1-7-16,1 0-4 0,1-1-7 15,-1 2 14-15,10 16-7 0,-6-13-7 0,1 4-20 16,0-5-3-16,-1 0 9 0,-1-2-6 15,-3-3-5-15,2 4-17 0,-2-3 26 0,0-7-3 16,0 11-4-16,0 1-1 0,-15 15-22 0,5-13 23 16,-2-4 0-16,-2-2 10 0,2 0-2 0,-5-4-36 15,-1-1 3-15,0-2 1 0,4-1 1 16,5 0 1-16,-7 0-2 0,-10-18 12 16,8 8-1-16,3 2 22 0,1-2-10 0,0-1-3 15,5-1-2-15,1 2-7 0,4 5-25 0,0-2-3 16,2 0-55-16,-2 3-37 0,4 0-40 0,0 0-45 15,0 4 18-15,0 0-187 0,0 0-58 16,11-6 20-16,-8 6 29 0,2 1 25 0,0 2 23 16,9 5-2-16,-7 1 25 0,-1-1 32 15</inkml:trace>
  <inkml:trace contextRef="#ctx0" brushRef="#br0" timeOffset="119701.99">21795 11125 385 0,'-3'8'395'0,"-1"0"-29"0,-3 7-52 0,-1-2-31 16,-1 3-21-16,-2-5-32 0,-1-2-26 0,0 4 5 16,-4-5-42-16,1-2-19 0,-2 1-14 15,0 0-9-15,1-3-20 0,-2 0-24 0,4-1-26 16,-4-2-60-16,5 1-62 0,13-2-57 16,-13 0 11-16,1 0-323 0,-11-13 37 0,7 8 30 15,1-3-9-15,-4 2 57 0,4-2 32 0,-2 1-45 16,-2-3 26-16</inkml:trace>
  <inkml:trace contextRef="#ctx0" brushRef="#br0" timeOffset="120309.95">20753 10623 465 0,'-6'-7'315'0,"-2"0"-21"0,4 0-42 16,-1 3 19-16,1-2-38 0,2 3-35 0,0-2 6 15,-1 2-15-15,0-2 6 0,2 2-7 0,-2-2-21 16,3 0-17-16,-2-2-16 0,2 3-15 16,0 4-14-16,0 0 28 0,0-8-6 15,14-14-31-15,-3 9-11 0,2 1 11 0,-1-2-41 16,4 7 5-16,-2 1-14 0,3 2-3 0,-3 0-6 16,0 3-3-16,-3 1-6 0,0 0 17 0,-11 0-25 15,10 0-4-15,3 0 6 0,10 12 4 16,-14-9 10-16,0 1-34 0,1-1 18 0,1 6-2 15,-2-2-4-15,5 4-6 0,-7-4 4 16,-5 1 2-16,1-1 5 0,-2-2-10 0,2 2 15 16,-3 0 0-16,0 0-4 0,0-7-14 15,0 12 31-15,-14 17 3 0,6-12 0 0,-5-1-17 16,7 0 33-16,-6 1-10 0,1-3-8 0,-1 3 2 16,1-1-8-16,3-1-6 0,0 0 10 0,-1-3 0 15,6-1-20-15,-2-1 22 0,3-5-10 16,2 2 11-16,0-7-16 0,0 0 0 0,0 8 8 15,14 3-6-15,-7-11-5 0,12 5 9 16,-6-5-4-16,-4 0-24 0,5 0 2 0,2 0-32 16,16-13-18-16,-15 9 5 0,-3-3-135 0,-5 0-57 15,0 3-76-15,-5-1 30 0,2 1-259 16,-1 2 66-16,-1-2 38 0,-3-1 29 0,-1 3 46 16,2-1 17-16,-1 3 22 0,-1-2 24 0,0 1-34 15,0 0 29-15</inkml:trace>
  <inkml:trace contextRef="#ctx0" brushRef="#br0" timeOffset="120807.92">21350 10702 526 0,'5'-1'350'15,"0"1"-55"-15,-1 0-20 0,1-1-46 0,-1-1 22 16,-1 2-51-16,2-1 23 0,-2 1-71 0,-2 0 14 16,4 0-2-16,-4 0 4 0,-1 3-18 15,0-2-3-15,-1 0 14 0,-4 0 1 0,-2 3-35 16,2 0-11-16,-8 5-13 0,-6 1-3 16,3 2-5-16,-1-1-23 0,-6 0-9 0,-1 2 6 15,1-1-1-15,-2 0 11 0,2 2-12 0,-2 0-27 16,-3 0 5-16,3-2-7 0,1 4-11 15,0-4 1-15,1 0-14 0,-1 0 12 0,0 0-22 16,1-1 8-16,2 0-25 0,3 2 2 16,-1-4-80-16,0 0-30 0,3-2-27 0,-3-2-42 15,2 1-38-15,1 1 21 0,0-4-240 0,0 3 34 16,0-1 32-16,4 2 0 0,-2 1 1 0,6-2 69 16,-2-1-33-16,3 1 60 0,1-2-44 15</inkml:trace>
  <inkml:trace contextRef="#ctx0" brushRef="#br0" timeOffset="121966.85">21046 11171 385 0,'0'0'294'0,"0"0"-53"0,0 0-11 0,0 0-23 16,0 0-19-16,0 0-17 0,0 0-13 0,-13 0-4 15,13 0-9-15,0 0 7 0,0 0-27 0,0 0 17 16,0 0 21-16,0 0-13 0,0 0-25 16,0 0 9-16,0 0-14 0,0 0-13 15,0 0-15-15,0 0-9 0,0 0-8 0,-10-24 8 16,25 17-20-16,-6 1-14 0,7-1 4 0,-4 1 6 16,2-3-6-16,1 2 17 0,-2-1-17 0,2 3 15 15,-3 0-17-15,4 1 0 0,-5 3-19 16,-1-2 20-16,-2 3-14 0,0-3-13 0,-4 2 16 15,3 1 5-15,-2 0-16 0,-1 0 0 16,-4 0-13-16,0 0 19 0,0 0-21 0,0 0-1 16,8 0-5-16,-8 0 0 0,14 12 11 15,-14-9-7-15,0 0 10 0,0 1-2 0,0 0-1 16,0-1-2-16,-1 3 12 0,-3-4-11 0,1 4 8 16,0-2 3-16,-5 10-19 0,-3-4 5 15,-1 0 26-15,5-2-17 0,1-1-1 0,1-2-2 16,0 1-11-16,0-3 4 0,1-1-12 15,1 1 1-15,1-1-1 0,0 0-5 0,1 0 22 0,0 0-2 16,0 0 2-16,1 1-4 0,0-3-25 16,0 0 9-16,0 0-5 0,0 0 24 15,0 0-6-15,12 5-15 0,-5-5 25 0,-2 2-25 16,0-1 12-16,0 1 0 0,2 0-9 0,-2 1 6 16,1-1-3-16,-1 0-5 0,0 1-16 15,0 1 29-15,-1 0-2 0,0 1-20 0,0 0 12 16,1 1 21-16,-3-1-21 0,1 1 9 0,2 10-9 15,-2-8 14-15,-3 1-2 0,0-9 0 16,0 7-15-16,0-7 24 0,0 9-24 0,-13 15 14 16,0-11-9-16,3 0 13 0,-5-3-16 15,2 0 7-15,1-4-16 0,-4-1-17 0,0 2 0 16,0-1-39-16,3-1 7 0,-2 1-140 0,-1-5-49 16,4 1 24-16,4 2-299 0,-1-1-1 0,1-2 63 15,2-1 46-15,-1 0 23 0,5 1 54 16,-3 1 7-16,0 0 26 0,0 0-22 0,5-2 50 15,0 0 13-15</inkml:trace>
  <inkml:trace contextRef="#ctx0" brushRef="#br0" timeOffset="123831.74">20305 10825 443 0,'0'0'271'0,"0"0"-45"0,13 0 4 16,-13 0-24-16,0 0-31 0,0 0 17 15,0 0-10-15,0 0 5 0,0 0-22 16,0-14-8-16,0 14 7 0,0 0-10 0,0 0-6 0,0 0-8 16,-11-14-16-16,6 14 21 0,0 1-17 15,0-1-31-15,1-1-11 0,-1 1 2 0,5 0 18 16,0 0-1-16,0 0-20 0,-10 0-24 0,-2-10 6 16,11 6-15-16,-1 0 13 0,1 0-6 15,1-2-3-15,3 2-4 0,-2-1-11 0,3 0-16 16,0-1-9-16,0 2-18 0,1 2 19 15,2 1 8-15,0-1-21 0,-2 2 20 0,1 2 1 16,-6-2-11-16,12 0-10 0,9 12 3 16,-12-5 2-16,-4 1 3 0,3 3-19 0,-4 2 28 15,-1-4-11-15,-3 0 4 0,0-9-18 0,0 8 0 16,0 1 2-16,0 3 12 0,-17 14-1 0,7-13 16 16,-1-2-19-16,1-4 7 0,-2 3-15 15,1-2 16-15,2-4-6 0,-1 0 3 0,4-2-18 16,-1-1-9-16,1 1 32 0,1-1-12 15,5-1-23-15,0 0 15 0,-10 0-6 0,3 0 14 16,7 0-8-16,-8 0 15 0,2 0-9 0,-5-11 2 16,5 8-7-16,3 0 19 0,0 1-13 0,-1 0 8 15,0 1-30-15,3 1 2 0,-1 0 1 16,2 0 11-16,0 0-13 0,0 0 4 0,-9 14 1 16,7-9 3-16,-3 10 12 0,3-3-8 15,-1-1 2-15,0 1-5 0,2-1 0 0,0 7-1 16,0-4 3-16,-3-4 11 0,3 0-8 15,-2-2 22-15,1 1-22 0,0-4 8 0,1 2-1 16,0-3-1-16,-1 0 24 0,0 1-16 0,-1-3 4 16,2 2-33-16,-3-3 22 0,1 3 10 15,0-2 5-15,-1-2-16 0,0 0-16 0,-1 0-2 16,1 0 31-16,4 0-9 0,0 0 8 0,-6 0-2 16,-13-13-18-16,7 4 10 0,-1-2 19 15,3 2-14-15,-2 0-13 0,4 3 1 0,-1-2-5 16,2 5 19-16,2-2-14 0,-2 3-2 0,1 1 16 15,6 1-8-15,0 0-20 0,-13 0 12 16,-12 12 7-16,12-3-12 0,0 0 0 0,2 2 11 16,1 2-6-16,-2 0 4 0,2 3 2 0,0-2-9 15,2-1 8-15,3-2 0 0,-2 2-38 16,1-1-45-16,1-4-15 0,3 3-57 0,-2-5-35 16,1-1-32-16,1-1 22 0,2 1-280 15,-3-3 11-15,0 3 95 0,3-2-41 0,-2 0 29 16,0 1 23-16,2-2 76 0,-1-2 9 0</inkml:trace>
  <inkml:trace contextRef="#ctx0" brushRef="#br0" timeOffset="124328.71">19789 10844 873 0,'7'-19'286'0,"-5"1"-25"0,6-2 4 15,1 4-35-15,1-1-14 0,0 1-19 0,1-2-37 16,2 1-28-16,0 4 3 0,3-1-10 16,-4 0-30-16,2 2 15 0,-2 2 0 0,0 0 7 15,-1 2-25-15,-3 0-22 0,-1 4-8 0,-1-1 24 16,-3 2-38-16,2 0 8 0,-3 2-7 15,0-1-15-15,-1 0-12 0,-1 2 13 0,0 0-2 16,0 0-4-16,-6 0-3 0,0 2 32 0,-10 3 6 16,-1 2 19-16,-1 1-26 0,-4-1-8 15,0 2 11-15,0 0-8 0,-5 4-3 16,5-2-1-16,0-2 7 0,0 4-35 0,0 2-3 16,5 2 21-16,-2 1-12 0,0 0 13 0,3 2-17 15,3 2 9-15,0 1-7 0,0 0-10 0,4 2 16 16,2-3-15-16,0 5 15 0,-1-4-11 0,2-2 3 15,4 0-18-15,0 2-16 0,2-16 26 16,0 7-25-16,0-3 8 0,0 3 13 0,0-4 4 16,0-1-26-16,-11 8-8 0,10-11 4 15,-1-2 3-15,-1 0-60 0,1 2-61 0,-3-3-23 16,1-1-26-16,-1 0-46 0,-13 4-14 0,4-5 23 16,4 0-262-16,-8 2 60 0,8-3 51 15,-5 0-33-15,-1 0 49 0,-21-13 25 0,19 8 19 16,4-1 18-16</inkml:trace>
  <inkml:trace contextRef="#ctx0" brushRef="#br0" timeOffset="124866.68">19307 10871 770 0,'0'-9'333'0,"0"4"-11"0,0-1-55 0,0 2-21 15,0 0-39-15,0 2 14 0,-1 0-54 16,1 2 13-16,-3 1-43 0,-1 2-4 0,1 2-4 15,-6 8-15-15,1 2 2 0,3-1-20 16,-3 1-10-16,7 3-9 0,-3-5-19 0,4 1 4 16,0-9-20-16,0 5 4 0,13 9 7 15,-7-11 5-15,-2-1-4 0,5 4-40 0,5 0 17 16,-5-6-5-16,3-2-7 0,-5 0-3 0,2 1-1 16,-5-3 22-16,1 1-18 0,0 0 3 15,-1 0-13-15,-1 0-12 0,-1-1-12 0,-2 0-10 16,0 2 19-16,0-3 0 0,0 0 18 0,0 0-5 15,0 0 25-15,-10 15-40 0,-3-5-1 16,2-4 5-16,2-2-13 0,1-1 30 0,0-1 15 16,3 0-2-16,-2-1 0 0,7-1-4 15,0 0 29-15,-10 0-15 0,3 0-1 0,-13-15-15 16,7 6-11-16,1-3 36 0,-2 1-2 0,5 1 3 16,-2-3 4-16,-1-2 7 0,1 0 1 15,-2-1-11-15,-1 2 1 0,0-2 22 0,-3 1-20 16,3 0 5-16,-5 2 2 0,5 3-2 0,-1-2 0 15,-1 5-8-15,3 1-11 0,4 5 1 16,9 1-11-16,-11 0 4 0,-13 16-4 0,12-1 1 16,1-1 5-16,-1 5 5 0,3-1-15 0,3 1 14 15,2 2-7-15,1 3-8 0,3-13 3 16,0 3-7-16,0 3 7 0,17 14-23 0,-4-18-36 16,5-1-45-16,3-2 8 0,6-3-142 15,-5-2-92-15,4 0 28 0,-1-5-245 0,2 1 43 16,-15-1 39-16,7 0 25 0,1 0 49 15,20-11-3-15,-20 7 48 0,-2 0 10 0,-1-1 23 16,-2 0 15-16,-6 1 10 0</inkml:trace>
  <inkml:trace contextRef="#ctx0" brushRef="#br0" timeOffset="125624.64">26248 11167 1021 0,'0'-13'294'0,"0"13"-29"0,0 0-6 16,0 0-38-16,14 0-46 0,-14 0-16 15,0 0-4-15,0 0-20 0,0 0-18 0,0 0-16 16,0 0 45-16,28-5-30 0,-24 12-37 0,3 6 31 16,-2 3-30-16,-1-1-30 0,-1 3 1 0,4-3-8 15,-2 2 6-15,-3 1-26 0,2-7-35 16,-4 2-20-16,3-7-45 0,-1 2-34 0,-2-8-28 15,0 0 14-15,0 8-162 0,0-8-125 16,0 8 28-16,0-8 26 0,0 7 26 0,0-7 9 16,-11 11 40-16,7-9-1 0</inkml:trace>
  <inkml:trace contextRef="#ctx0" brushRef="#br0" timeOffset="126292.6">26055 11194 668 0,'-4'-4'315'0,"2"-1"-29"0,0 2 17 0,2-1-55 16,-2 1-10-16,0 2-21 0,1-1-42 0,1-2-3 15,-2 3-19-15,2 1-23 0,-3 0-7 0,6 0 2 16,-2 1-11-16,0 3 1 0,0-1-20 16,3 0 2-16,-1 4-24 0,7 4 8 0,-3 3-9 15,1-2 12-15,3 4-8 0,-5-5-27 16,1 1-6-16,-1-4 12 0,0 10-8 0,-2-8 4 15,0 2-12-15,-3-1 6 0,1-3-12 16,-2-1 18-16,0 2-24 0,0-9 7 0,-11 25 12 16,-4-9-18-16,0-4 10 0,-4 1-22 0,-2 1 2 15,-5-2 18-15,1 2-7 0,-2-3 11 16,0 0-25-16,-5-1 30 0,0 0-7 0,-2-2-14 16,-1 0 3-16,1-1 0 0,2 1 0 0,0-2 12 15,0 0-5-15,1-4 12 0,-1 4 4 0,-4-4-18 16,9 0 0-16,3 0-8 0,1 1 12 15,4-3-8-15,10 0 4 0,-1 0 5 16,-2 0-2-16,3 0-17 0,9 0 16 0,-7 0-4 16,-5-15-5-16,11 14-2 0,1 0-9 15,0 0 4-15,-1 1-9 0,1-2-4 0,1 2 5 16,-1 0-3-16,-1-1 6 0,-1 1-8 0,1 0 4 16,0 1-19-16,0-1 10 0,-1 2-9 15,1 0 4-15,-3-1-4 0,2 4 1 0,-1-2 3 16,-3 1 12-16,2 0-13 0,-9 7 1 0,3-3 11 15,2 1-5-15,-6-2 6 0,0 0-1 16,4-2-1-16,-2 4-3 0,3-7 14 0,-1 3-10 16,2-4-11-16,2 1 13 0,0 0 1 15,-2-2-2-15,3 0-19 0,-2 0 16 0,7 0 3 16,-6 0-1-16,-5 0 4 0,-14-12-18 16,11 4 16-16,1 2-4 0,-1-1-16 0,2-3 16 15,-1 0 8-15,1-4-8 0,1 5-17 0,-2-5 10 16,4 1 14-16,4 3-15 0,-4-5-36 0,1 3-19 15,2 2-18-15,3 0 7 0,1 2-101 16,0 4-38-16,2 4-52 0,0 0 25 0,0 0-209 16,7-8-71-16,-3 6 48 0,1 5 54 0,-1-1 30 15,2 3 27-15,3 5 40 0,1-2 6 16,-1 2 2-16,4-4-21 0,-7 10 58 0</inkml:trace>
  <inkml:trace contextRef="#ctx0" brushRef="#br0" timeOffset="126477.4">25183 11706 310 0,'-5'15'456'0,"-5"0"-73"0,1 1-37 16,-2-3-38-16,0-2-37 0,-2-2-34 0,2 1-1 15,-7-1-15-15,4 1-29 0,0 0-11 16,1-5-20-16,-1-2-24 0,4 2-23 0,0-4 5 16,2 1-12-16,-2-2-96 0,2 0-29 0,0 0-68 15,8 0-41-15,-13 0-58 0,-2 0 17 16,-18-11-228-16,20 10-10 0,3-3 30 0,-3-6 31 15,3 6-12-15,-2 0 57 0,1-4 16 16,2 2 28-16</inkml:trace>
  <inkml:trace contextRef="#ctx0" brushRef="#br0" timeOffset="126715.19">24755 11634 957 0,'0'-5'326'0,"-2"4"-22"0,1-3-21 15,0 1-41-15,1 1 6 0,-3 1-35 0,1 0-33 16,-2 1-24-16,0 1-17 0,-1 2-15 16,-5 4-10-16,-5 3 5 0,2-2-20 0,-1 2-12 15,1-2-7-15,-4 3-7 0,3-1-11 0,1 3-28 16,-1-5-32-16,3 0-9 0,-4-1-55 16,6-1-32-16,-9 1-47 0,5-3 13 0,-6-3-226 15,7 2-37-15,2-1-1 0,0-1-10 0,1-1 62 16,1 1 51-16,2-1-29 0,-1 1 58 15,7-1-53-15</inkml:trace>
  <inkml:trace contextRef="#ctx0" brushRef="#br0" timeOffset="127066.17">24411 11639 251 0,'-1'-5'399'0,"-1"-2"-59"0,-1 1-40 0,1 2-26 16,0-2 17-16,-5-5-40 0,0 6-26 0,-1 2-9 15,2 0-25-15,-2 2 14 0,0 1-9 16,8 0-11-16,-10 0-25 0,-12 11-12 0,7-3-18 16,5 1 18-16,1 4-28 0,5-3-2 15,-2 0-3-15,4-2-4 0,2 2-27 0,0-10 8 16,0 8-10-16,0-1-9 0,14 17-12 0,-3-14-16 16,0-1-13-16,2 1 18 0,-3-7 8 15,1-1-13-15,-11-2-6 0,9 0-22 0,-1 0 20 16,0 0-25-16,1 0-3 0,10-13-12 15,-6 4 2-15,-7 1-28 0,-1 0 19 0,-1-1-19 0,-1 1 9 16,-1 1-29-16,-2 0 28 0,3 0-15 16,-3 0 3-16,0-1-43 0,0-5-15 0,-14-13-22 15,7 11-17-15,-2-1-29 0,2 5-25 16,-2 0-43-16,0 6 20 0,-5-5-227 0,5 4 15 16,-8-1-19-16,3 2 63 0,-5 2 16 0,0 1 62 15,7 2-51-15,-3 0 18 0,-4 0 0 16</inkml:trace>
  <inkml:trace contextRef="#ctx0" brushRef="#br0" timeOffset="127319.15">24002 11563 331 0,'-1'-3'358'0,"1"-1"-52"0,0 1-15 15,-2 0 3-15,1-1-29 0,1 3-10 0,0-2-27 16,0-3-9-16,0 6-51 0,0-1-5 15,0 1-41-15,0 1 7 0,0 0-9 0,3 3 6 16,-3 0-41-16,2 0-9 0,6 12 27 16,-1 0-10-16,1-1-29 0,-1-2-29 0,3 3-18 15,-3-3-39-15,0 1-24 0,-1-1-50 0,-2-2-54 16,2 5 15-16,-4-8-194 0,0 1-62 16,-2-4-5-16,0 2 9 0,0-3 63 0,0-4 17 15,0 0-11-15,0 0 50 0,0 0-25 16</inkml:trace>
  <inkml:trace contextRef="#ctx0" brushRef="#br0" timeOffset="128085.11">23776 11592 464 0,'-4'-4'388'0,"0"-2"-32"0,1 2-34 0,1-2-28 16,0 5-58-16,-1-2-13 0,1 2-54 15,1-1 8-15,1 2-21 0,-1 0 18 0,1 3-20 16,2 1-16-16,0-1 7 0,3 3 12 16,1 6-11-16,1 6-1 0,2-4-21 0,-1 2-9 15,-3 0-23-15,1-1 20 0,-4 1-31 16,-1-4-6-16,5 6-1 0,-6-5-13 0,0-13-2 16,0 13 4-16,0-3-13 0,0 0-7 0,0-1-2 15,-12 7-7-15,6-2-5 0,-2-4-2 16,4-1 8-16,-3-2 0 0,1-1-4 0,0-3-10 15,-2-1 4-15,5 2-17 0,-4-3 15 0,2-1-22 16,-1 1 30-16,6-1-17 0,-8 0 9 0,-4 0-12 16,-16-17-4-16,13 8 4 0,0-2-15 15,-1 1 12-15,-2-3-7 0,4 2-15 0,-2 1 7 16,2 1 9-16,0-2 5 0,2 1-1 16,-1 2 7-16,4 1-5 0,4 3 13 0,-1-1-31 15,2 1 9-15,-1 2 8 0,1-1-16 0,3 1 25 16,0 1-1-16,-2-2-12 0,0 1-5 15,3 1-4-15,-1 0 21 0,0 0-3 0,1 1 4 16,0 0-16-16,0 0 15 0,0 0-7 16,14-13-19-16,0 6 9 0,-2 3 9 0,-1 1-6 15,-2 0-5-15,0 1 9 0,-3 2-5 16,3-2 3-16,-9 2-22 0,7 0 23 0,-1 0 2 16,-6 0-1-16,9 0 0 0,-2 0 8 0,-7 0-10 15,13 13 3-15,-10-9-22 0,-3 2 27 16,0-3-5-16,0 5 9 0,-1-3-11 0,-2 2-14 15,3 1 17-15,-13 17 8 0,3-8 0 16,0-3 10-16,1 0 6 0,-3-3-4 0,3 0 10 16,-2 0 5-16,-2-3 4 0,2 1-6 0,3-1 19 15,-1-5 8-15,0 1-2 0,3 0 13 16,0-4 4-16,-1 2-16 0,2-1 6 0,-2-1-2 16,4 0-8-16,3 0 38 0,0 0-10 15,-8 0-33-15,-15-11 6 0,10 4-17 0,0-4 2 16,0 0-10-16,0-3-5 0,1 1-3 0,-1 0 0 15,0-7-4-15,2 5-5 0,-1-2-5 0,0 1-2 16,1 0-17-16,2 1-34 0,3 2-19 16,-2 1-33-16,2 2-39 0,-2 5-34 0,6-1 17 15,0 1-108-15,-1 0-32 0,0 3-30 16,0 0 27-16,-2-1-173 0,1 3-92 0,4 0 21 16,0 0 44-16,-10 0 64 0,-9 12 28 0,3-7 27 15,1 2 24-15,1-1 36 0,-2 0 5 16,-2 3-6-16,5-1 62 0</inkml:trace>
  <inkml:trace contextRef="#ctx0" brushRef="#br0" timeOffset="128330.09">23028 11707 491 0,'-2'0'409'0,"0"2"-62"16,0-2-14-16,2 1-53 0,0-2-5 16,-2 1-80-16,4-2 11 0,1 2-33 0,1 0-9 15,2 0-21-15,12-4-15 0,-5 6-34 0,-5-2 21 16,4 0-26-16,4 0 15 0,0 0-11 15,16 16-9-15,-16-9-9 0,-1 3-31 0,-5-1-7 16,2 1-13-16,-5 4 14 0,-2-1-4 16,-5-5 8-16,0-8-15 0,0 14-10 15,-12 17 0-15,3-15 2 0,-3-1-68 0,-3-1-20 16,0-1-44-16,-2-4-58 0,3 6 15 16,-7-10-206-16,2 3-86 0,3-5 47 0,-2 3 26 15,5-5 26-15,1 2 55 0,-7 0-5 0,-6-1 16 16,14-2-33-16</inkml:trace>
  <inkml:trace contextRef="#ctx0" brushRef="#br0" timeOffset="128887.06">22832 11798 226 0,'6'-6'383'0,"-2"0"-54"0,0 2-45 0,-1 0-20 15,-1 2-23-15,1 0-39 0,-1-1-12 16,1 0-39-16,-1 2-4 0,2 1 7 0,-4 1-2 15,3 2-23-15,-1-1-2 0,0 1-19 0,-1 2 9 16,-1-1-10-16,2 3-6 0,-2 0-2 16,0 0-10-16,0 0 16 0,0 1-22 0,0-8-8 15,0 7-8-15,0 7 19 0,0 0-31 16,0-2 10-16,0 1-8 0,-15 15-4 0,13-16-6 16,-4-2 10-16,3-2-25 0,-1-1 14 0,0-1-8 15,1-1 4-15,-2 0-32 0,0 0 23 16,3-2-1-16,-1-1 6 0,-1 0-6 0,0 1 34 15,2-2-16-15,-1-1 14 0,-1 0-11 0,4 0-5 16,0 0 0-16,0 0 9 0,-7 0-5 16,-3-12-11-16,6 6 6 0,-4-6-5 0,-2-5 3 15,-2 0-26-15,2-1 13 0,-1 0-12 0,-1-2-8 16,-1 4 10-16,4-2 11 0,-2 4-5 16,-2 0-5-16,3 3 13 0,1-1-1 0,-1 6-1 15,3 1-2-15,0 0-12 0,1 2 5 16,-1 2-3-16,-1 1-3 0,8 0 6 0,-9 0 5 15,-16 14-4-15,13-5-10 0,-1 4 12 16,4 1-4-16,0 0-1 0,-1-2-4 0,3-2 13 16,-1 6-14-16,4-4 1 0,1-1-5 0,2-4-11 15,0 1 10-15,1-8-6 0,0 0 8 0,0 9-23 16,19 10-28-16,0-14-23 0,-6-3-22 16,7 0 1-16,1-2 9 0,-11 0-87 0,4 0-2 15,4 0-17-15,1 0-37 0,16-13-20 0,-17 10-65 16,0-1 29-16,-4 4-259 0,-14 0 67 15,12 0 34-15,-1 0 4 0,-2 0 80 0,16 14 3 16,-11-6 35-16,0 1 23 0,-5 2-16 16,3-1 5-16</inkml:trace>
  <inkml:trace contextRef="#ctx0" brushRef="#br0" timeOffset="129057.05">22795 12243 434 0,'-5'10'451'0,"1"-3"-59"0,0-2-56 15,-7 6 13-15,0-3-28 0,-2-1-53 0,2-4-36 16,1 1-17-16,-7-1-19 0,3-3-52 16,3 0-18-16,-1 0-14 0,3 0-111 0,-2 0-48 15,-18-18-77-15,16 8-24 0,2 0 15 16,-1-2-123-16,1-5-145 0,0-1 25 0,-2 0 10 16,3 0 23-16,-2-7 34 0,2 1 24 15,1-4-21-15</inkml:trace>
  <inkml:trace contextRef="#ctx0" brushRef="#br0" timeOffset="129229.04">22495 11709 692 0,'-18'2'313'0,"-3"4"-31"15,-2-3-56-15,0 1-19 0,-3 5-20 0,1-2-41 16,1 4-63-16,-6 0-102 0,2-3 2 0,-2 0-371 15,5 0 59-15,2 1 23 0,0-8-9 0,0-1 20 16</inkml:trace>
  <inkml:trace contextRef="#ctx0" brushRef="#br0" timeOffset="132447.84">26849 4655 220 0,'-15'0'225'15,"15"0"-67"-15,0 0-17 0,0 0 25 16,0 0-50-16,0 0-28 0,-13 0 27 0,13 0-67 16,0 0 45-16,-19-11 4 0,17 17-16 0,0 1 5 15,1 12-30-15,-1 4 16 0,1-2 11 16,1 5 6-16,0-15-27 0,0 8 5 15,0 6-7-15,0 3 0 0,12 33-4 0,-7-32 1 16,-2 3-14-16,3 2-3 0,-3 1-1 0,1 2-11 16,1 0 11-16,-1 1-11 0,-1-2-5 0,0 3 11 15,1-3-13-15,-4 3 6 0,3-1-6 0,-3-1-9 16,0-17-2-16,0 8 2 0,0 5-3 16,0 3-3-16,0 2-3 0,0-3 8 15,0 1-2-15,0 1 0 0,-13 35 2 0,13-33-4 16,0-21-7-16,0 8 11 0,0 3-9 0,0 4-7 15,0 0 8-15,0-2-1 0,0-1-4 0,0 2 8 16,0-3-14-16,0 0 9 0,0-1-2 16,0 0 5-16,0-1-10 0,-4 25 12 0,1-30 1 15,-3 4-6-15,1-7 5 0,1 5-14 16,-3-2 9-16,0 0-12 0,2 2 2 0,-4-2 11 16,5 2 3-16,-6 0-16 0,1-1 10 0,2-1-1 15,-5 2-3-15,3-2 19 0,-1 0-17 16,0-1-14-16,0-3 12 0,-1 0 1 0,0-1 7 15,-1-2-3-15,3-1 1 0,-2 0 4 0,-1-2-10 16,5 1 10-16,-5-5-11 0,1 2-7 16,0-2-18-16,-3 2 28 0,0-2-6 0,-1 2 20 15,-2 0-23-15,2 0 6 0,-2 1-5 0,1 3-7 16,-2-2 12-16,0-2-13 0,0 1 10 16,-1 3-13-16,0-1 20 0,-2-2 2 0,1 3-2 15,-1-5-14-15,-2 1 8 0,3-1-13 16,-3 4 23-16,-3-1 4 0,-4-2-16 0,0 0-11 15,-2 0 16-15,-1 1 0 0,-3 3 1 0,-1-1-19 16,0-1 27-16,-4 2 9 0,0 0-24 0,1 0 26 16,0-4-29-16,-1 6 7 0,1-3 16 15,-3-2 0-15,0 4-22 0,1-3 13 16,0-3 10-16,0 2-23 0,2 0 17 0,1-4 0 16,2 1-1-16,-2-1 5 0,3 0-22 0,-2-1 15 15,1-1-12-15,-1-1 20 0,-1 1-11 16,0-1-14-16,-2 1 20 0,1-2-14 0,-1 2-2 15,3-2 25-15,-2 3-20 0,0-3-7 16,0 3 10-16,0-4-10 0,-1 2-5 0,-2 1-24 16,3-3 13-16,-1 1 12 0,0 1-4 15,2-2-18-15,-1 0 29 0,0 1-9 0,1-3-5 0,3 2 6 16,-3-1-17-16,0-1 1 0,20 0 20 16,-9 0-2-16,-7 0 5 0,-2 0 0 0,-4 0-34 15,0 0 26-15,-3 0 4 0,-1 0 0 16,-4 0-19-16,-1 0 3 0,-1 0 11 0,-54 10 48 15,52-8-5-15,-2 3-41 0,5-4-5 0,-3 0 35 16,2 2 4-16,0 0 11 0,1-1-17 16,-2-1 2-16,3-1-6 0,23 0 4 0,-11 0-23 15,-5 0 19-15,-1 0 12 0,-4 0-6 16,0 0-36-16,0 0 28 0,-47-11 19 0,46 8-30 16,-4 1 36-16,1 1-20 0,1 0-1 0,-1-1 1 15,-2-1-28-15,1 1 0 0,-2-1 9 16,3 2 24-16,1-4 17 0,0 3-1 15,1-3-43-15,-1-1 22 0,-3 1-3 0,8-1-7 16,-2-3-1-16,1 5-10 0,-1 0 23 0,1-2-16 16,-2 0-12-16,0 2 39 0,4-4-12 0,-3 4-11 15,4 0 0-15,-2 0-6 0,-2 0 17 16,3 1-15-16,-4 0-13 0,5 3 23 0,0-1 2 16,2-2-46-16,-6 1 32 0,6 1-25 15,-2 0 34-15,0 1-23 0,2-2 3 0,-4 2 3 16,1-5-10-16,0 2 28 0,1 2 1 15,2-3-50-15,0 2 3 0,-2-1 5 0,3-1 4 0,-1 2 3 16,-4 0 29-16,3-4-5 0,-1 5 0 16,-2-1 1-16,2 1 1 0,-2 1 0 0,0 0 1 15,-4 0-39-15,1 0 5 0,2-1 55 16,24 1 10-16,-10 0 0 0,-6 0-1 16,2 0-60-16,-1 0 6 0,-3 0 4 0,-35-10 37 15,37 10 2-15,4-3-2 0,-3 3-19 0,22 0 0 16,-14 0-6-16,0 0 3 0,-5 0-24 15,2 0 28-15,-6 0 1 0,6 0 36 0,-3 0-3 16,0 0-3-16,-29 14-3 0,32-10-3 0,3 4-1 16,0 0-68-16,1 0 5 0,-3-4 69 0,6 4 10 15,-2 2-24-15,-1-2 4 0,5 2-2 16,3 0 0-16,1-1-26 0,0 4 4 0,-2-2-2 16,6 2 9-16,-2-1-10 0,-1-1 2 0,3-1 2 15,-2 2-3-15,-2 1 1 0,1 0-41 16,0 2 3-16,1-3 5 0,-3 2 19 0,4 0-14 15,-2-4 47-15,1 5-6 0,4-1-18 0,-6 0 1 16,6-2 43-16,-1 4-5 0,0-1-25 0,0 0-5 16,-2 1 1-16,2-1-1 0,3 0-9 15,-3 3 12-15,0-2-3 0,1 1 3 0,-2-1-27 16,5 0 6-16,-5 4 48 0,0-1-3 16,0 3-25-16,4-2 5 0,-4 0-2 15,0 0-11-15,1 4 23 0,0-3 1 0,1-2 32 0,-3 5-5 16,0-5-76-16,4 3 3 0,-1 4 51 15,-4-6 2-15,3 4-2 0,1-2-3 16,0 3 0-16,1 2-26 0,-1-6-2 0,0 0 2 16,-1 2 0-16,5 0-10 0,-5 1 3 15,0-2 0-15,1-3 3 0,-3 5 12 0,3 2 19 0,0-2-2 16,0 0 0-16,-2 1-14 0,3 2-18 16,-1-2 2-16,2 1 40 0,0 1-2 0,2-4-3 15,-2 4 0-15,2-2 27 0,3 3 4 0,-4-4-30 16,4 0 7-16,-1 3-1 0,4 0-43 15,0 0 4-15,-1 1 15 0,1-1 2 0,-3 1 27 16,5 1 13-16,-2-1-3 0,1 7-4 16,-1 1-9-16,2 0-3 0,-1 2-1 0,1-3-6 15,1 1 15-15,0 0-44 0,0-20 13 0,0 11 30 16,0 4 2-16,0 0 10 0,0 2-2 16,13 34-15-16,-7-35 16 0,-2-2-44 0,1 0 16 15,0 0 7-15,1 2-7 0,0 0 1 0,0-1-4 16,-1 6-1-16,2-4 24 0,-3 5-11 15,2-1-18-15,-2 2 8 0,2-2-6 0,-2 5-39 16,4-5 23-16,-4 3 45 0,-1-2-23 0,3 0 17 16,1-1-42-16,1 1 21 0,0-2-14 15,2 4 5-15,-3-5-11 0,4 4 21 0,-2 0 14 16,2 1-28-16,-2-1 3 0,0 4 18 0,0-1-19 16,-1 1 11-16,-2 0 12 0,2-2 8 15,-1 3 4-15,-3-2-12 0,3-1-24 0,-5 2 27 16,3 1-13-16,-1 0-7 0,0-1 12 0,2 1 1 15,-3 3-1-15,1-5-25 0,-2 0 34 16,3-2-14-16,-1 1 6 0,-2-3-28 0,0 4 28 16,6-3-24-16,-5 2 11 0,0-1 4 15,1 6 3-15,-2-2-13 0,2 2-16 0,0 0 29 16,-2 1-18-16,0 0 6 0,-2 0-11 16,0-21 2-16,0 10 15 0,0 4-39 0,-10 50 26 15,10-43 27-15,-3-1-13 0,-6 1-20 0,7 1 11 16,-6-2-8-16,8-2 3 0,-2-1 18 15,0-3-16-15,1 4 10 0,0-2-10 0,1 0 5 16,-2-1 15-16,1 2-29 0,1 0 44 0,-1 3-31 16,1 0-24-16,0 1 40 0,-1 2-5 15,1-2 7-15,-2 4-36 0,2 1 17 16,-5-3-3-16,5 3-18 0,-1-1 50 0,-1-3-56 16,1 0 28-16,-5 3 12 0,6 0-6 0,0-1-2 15,0-25-26-15,0 12 2 0,0 8 52 0,0 5-27 16,0 0-15-16,0 3 21 0,0-1-16 15,0 1 9-15,0 3-18 0,0 0 29 0,0 0-11 16,0-1-21-16,0 1 28 0,0-1 8 0,0 1-37 16,0 2 54-16,0 2-44 0,0-3 30 15,0 2-19-15,0-1 12 0,-9 55-2 0,8-56 12 16,-1-1 3-16,1 1-18 0,1-2-8 16,0-2-3-16,0 5-5 0,-1-3 32 0,1 2-20 15,0 0-35-15,-1 1 51 0,1 1-12 16,0 0-7-16,-3 0-9 0,-1 4 4 0,2-3 10 15,-1 2-10-15,-3 0 15 0,1 2-1 0,-4 0-8 16,2 3-5-16,-3-4 0 0,2 1 4 0,1-1-1 16,-2-1-10-16,-1 1 13 0,-1 1-2 15,2-1 4-15,-1-1-37 0,1 1 29 0,0 1 6 16,2 0 1-16,-2 0 9 0,-2 1-15 16,2-1 3-16,-2-2-20 0,1 1 23 0,1 1 29 15,1 0-5-15,-1-2-32 0,1 0 13 0,3 0 10 16,-2 5 10-16,4-3 2 0,-1 0-11 15,2-3 1-15,-1 2-24 0,3-1 3 0,0-1 3 16,0 2 10-16,0-33 16 0,0 17-22 0,0 9 3 16,9 66 6-16,-5-58-4 0,2 1-6 0,-3 2 0 15,1 0 12-15,-1 0-20 0,0 0-1 16,2-2-4-16,-2 0-14 0,-2-2 24 0,-1 1-42 16,0-2 18-16,0 2 19 0,1-3-52 15,1-1 16-15,-2-31 19 0,0 34-2 0,0 11-14 16,-12 79 22-16,8-80 8 0,2-8-6 0,-4-2-16 15,-1-5 11-15,2-4 25 0,-3-4-15 0,3-3-5 16,0 4-10-16,-4-5-12 0,0 0 42 0,0-2 0 16,-2 5 7-16,3-4-6 0,-5 4 5 15,2-7-12-15,0 4 5 0,1 0 8 0,0-6-1 16,1 0-3-16,-1-3-4 0,0-3-33 0,1-2 4 16,3-3 8-16,0-6-37 0,2 0 6 15,4-6-153-15,-6-4-112 0,-1-3-30 0,1-5 19 16,6-5 9-16</inkml:trace>
  <inkml:trace contextRef="#ctx0" brushRef="#br0" timeOffset="134257.74">30053 2527 504 0,'0'-20'207'0,"19"-14"-30"0,-9 26-13 0,-1-5-2 15,-4 4-23-15,7-4-11 0,-6 4 4 16,1 2-15-16,-3 0 4 0,1-1-23 0,-1 2-9 16,0-1-2-16,-2 1-6 0,0 1-10 0,-2-2-4 15,2 0 1-15,-1 0-2 0,-1 7-13 16,0-11 1-16,-11-17-11 0,3 10-6 0,-1 4-21 16,-3-1 14-16,-2 0-8 0,-5 2-6 0,-1-1 12 15,-3 1-10-15,-2 4 4 0,0-4 10 0,0 2-11 16,-1 0 6-16,0 0-16 0,-2 2 14 15,1 1-13-15,0 1-1 0,0-3 4 0,2 1-4 16,-3 2 11-16,-2 1 4 0,-2 1-15 16,4 2 6-16,-6 2-9 0,0 1-3 0,0-3 4 15,-1 3 10-15,19 0-21 0,-10 0 13 0,-3 0-7 16,-2 0-1-16,-29 14-2 0,29-9 6 0,2-1 4 16,-3 3 3-16,1-4-2 0,3 4-6 15,1 0-12-15,4-2 9 0,-1 4 5 0,2 0-8 16,2 0 1-16,3 2-1 0,-2 3 0 15,1 0 24-15,1 1-18 0,2 2 1 0,1 0 9 16,2 1-6-16,0 0-2 0,2 3 12 16,1-2-3-16,-2 4-1 0,2-3-19 0,0 1 7 15,8-2-1-15,0 5 9 0,1-14 10 0,0 7-5 16,0 3-16-16,19 24 2 0,-7-19 17 16,-1 2-15-16,4-4 1 0,0-4 5 0,1 3-10 15,3-3 15-15,3 3-7 0,5-3-5 16,-2 0 17-16,1-3-16 0,1 3 4 0,5-2 18 15,-1-1-31-15,5 1 12 0,0-3-3 0,4 3 14 16,-3-3 6-16,5 0-14 0,-3-1-11 0,-1 2-2 16,2-4 11-16,-1-1-12 0,-4-1 3 15,2-2 20-15,-1-1-9 0,2 0-18 0,-2-1 7 16,0-4-7-16,-20-1 3 0,9 0 23 0,31-12 12 16,-27 5-6-16,1-4 9 0,-4-2-4 15,0-5 3-15,-2 1-2 0,1-4-29 0,-2-1 10 16,-3-2-4-16,4-2 5 0,-6 2-6 0,0-4 9 15,0-3-1-15,-4 0 5 0,1 0-21 16,-2 3 6-16,1-1 2 0,-5 2-6 0,4 0 13 16,-3-2-1-16,-5 0-14 0,-3 4 9 15,-2 12 2-15,0-5-11 0,-16-21 14 0,2 20-15 16,0-2 18-16,-4 3-12 0,-1 2-7 0,1 3 11 16,-2-1-4-16,2 0 16 0,1 4-43 0,-2 2 19 15,5 1 6-15,-2 2 13 0,5 0-19 16,1 4-2-16,3-2-34 0,-1 2-3 0,1 1-35 15,3 0-17-15,4 0-68 0,0 0 14 16,-9 0-209-16,9 0-74 0,-17 12 28 0,13-8 29 16,0 1 23-16,-4 6 27 0,3 0 23 0,3-2 25 15</inkml:trace>
  <inkml:trace contextRef="#ctx0" brushRef="#br0" timeOffset="135601.66">29576 3802 514 0,'0'0'221'0,"0"0"-21"0,0 0-24 0,0 0 7 16,0 0-22-16,0 0-19 0,0 0-2 0,0 0-1 16,0 0-11-16,0 0-12 0,0-28 0 15,-2 27 2-15,0-2-2 0,0 2-25 0,-1-4-1 16,0 4 4-16,2-1-4 0,-3-2-8 16,0 2 18-16,2-2-1 0,-3-1-18 0,2 0-6 15,-6-6 2-15,8 1-3 0,-4 0 30 0,-3-3-10 16,2 0-3-16,1 3-10 0,0-1-8 15,2 3 12-15,-3-6-20 0,3 2 27 0,-1 1-20 16,1 3-1-16,0-2-2 0,2 3 10 16,-1-1-6-16,2 1-20 0,-3-8 5 0,0 4-18 15,3 0 2-15,-1 1 18 0,-1 3-28 0,1 0 16 16,1 2-9-16,0 5-12 0,0 0-4 0,0 0-4 16,0-9 6-16,0 9 5 0,0 0-16 15,0-7 5-15,0 7-2 0,4-8-5 0,-4 11-4 16,3 0-16-16,-2 1 9 0,0 1 8 0,0 1 4 15,5 13-10-15,-3-1 12 0,1 3-4 16,-3 1 1-16,3 0-5 0,-4 2 10 0,2 0 8 16,-2-1-1-16,0 3-2 0,0 3-5 15,0-18 5-15,0 8-11 0,0 4-2 0,0 0 19 16,0 2-12-16,-12 21 1 0,7-27-1 0,5-3-11 16,0 4-4-16,-4-4 14 0,3-2-11 15,-2-3 5-15,2-1 2 0,1-4 4 0,0-1-15 16,0-1 10-16,-1 0 19 0,1 0 9 0,0-1 23 15,0 1 10-15,-2-1 2 0,2-3-17 16,0 0 0-16,3 0-10 0,-3-3-1 0,4 1 9 16,-3-3-33-16,3 1 5 0,4-10 3 15,-1 2-6-15,1-5-7 0,1 1 13 0,1-3-8 16,0 1-9-16,1-1 10 0,1-3-16 0,1 1 5 16,1-2-4-16,-4 0 4 0,6 1 2 15,-2 0 0-15,0-1-12 0,3 4 1 0,-2-1-5 16,-5 3 4-16,4 3-1 0,-2 1-2 0,-2 2 9 15,-4 2 0-15,2 1-8 0,-2 4 1 16,-2-1 1-16,1 3-8 0,0 2 0 0,-1 0 0 16,1 0 2-16,-5 0 11 0,0 0 0 15,16 0-10-15,13 12-4 0,-19-6 5 0,6 1-7 16,-2 0 10-16,1 0-9 0,-1 6 20 0,-1-2-10 16,0 2-11-16,0 0 10 0,-3 5 4 0,-1-4-9 15,-3 0 3-15,-3-1-5 0,-3-13-4 16,0 16 9-16,-11 17 3 0,6-16-8 15,-9-3 14-15,0 1-7 0,-4-1 5 0,4-2 10 16,-6 0-4-16,2-2-8 0,-1-3-3 0,-2 2-3 16,5-2-7-16,-4-3-4 0,4 1 7 0,-2 0-7 15,3-4-23-15,3 1-14 0,0-2-22 16,2 0-43-16,1 1 14 0,2-1-95 0,7 0-44 16,-14 0-32-16,-2 0 26 0,-3 0-321 15,1 0 38-15,-1 0 55 0,1 0 14 0,5 0 79 16,3 0 5-16,0 0 38 0,1 0-24 15,9 0 42-15,-8 0 46 0,1 0 30 0</inkml:trace>
  <inkml:trace contextRef="#ctx0" brushRef="#br0" timeOffset="139468.31">3197 5565 413 0,'0'-14'294'0,"0"14"-49"0,0 0-9 16,0 0-5-16,0 0-30 0,0-15-18 16,0 15-8-16,0 0 6 0,-4-20-14 0,5 18-32 15,-1 0 9-15,0 2-11 0,0-2-9 0,0-1-11 16,2 2-12-16,-2 1-20 0,0-3 2 0,0 3 0 15,0 0-31-15,0 0 22 0,0 0-40 16,0 0 23-16,1 3 3 0,-1-2-11 0,1 4 32 16,1-3-7-16,-1 4-8 0,-1-1-35 15,1 4 0-15,3 9-5 0,0 4-3 0,-2-3 40 16,5 3 12-16,-4 4 3 0,0-5-35 0,-2 2 14 16,2 1-7-16,-1 1 11 0,0 0-27 15,-2-13 6-15,0 8 18 0,0 5-6 0,0-2-21 16,0 4 12-16,0-3-3 0,0-1-13 15,0 2 7-15,0-1 16 0,0-2-4 0,0-1-5 16,0 1-8-16,0-2-9 0,0-2 16 0,18 13-5 16,-15-14-13-16,0-6-4 0,-3 1-10 15,1-7 17-15,1 2-11 0,-1-3 5 0,-1 0-12 16,1 0 14-16,-1 1 0 0,1-5-6 0,-1 2-13 16,0 2 8-16,0 0 0 0,2-3 10 15,-2 0-2-15,0 0 3 0,0 1 17 0,0-2-3 16,0 0-6-16,0 0 0 0,0-2-3 0,-2 1 0 15,1 0-7-15,0-5-4 0,0 2-10 0,-2 0 17 16,3-2-4-16,-6-13-7 0,-1-2 0 16,4 5-4-16,-4-4-2 0,2 3 6 0,2-2-3 15,-1-1-6-15,2 1 0 0,-3-1 7 16,2 1 6-16,1 0-8 0,1-1-12 0,-2 1 2 16,2 3 3-16,-1-6-4 0,2 6 5 0,-2-4 6 15,2-4-5-15,-1 5-7 0,1-2 18 16,0 0-14-16,0 10 11 0,0-3-2 0,0-2-6 15,0-3 1-15,0 3-13 0,0-1 7 0,0 2 1 16,10-10-3-16,-8 15 7 0,1 3 1 16,4-7-18-16,-1 5 19 0,-1-7 0 15,-1 9 0-15,1-1-14 0,-1 3 0 0,1-1 10 16,-2 2 5-16,0 1 0 0,1 0-19 0,0 0 20 16,-2 0-3-16,2 2 6 0,0-2-24 0,0 2 12 15,5 0 5-15,-5-2 10 0,2 0-18 16,0 2 3-16,0 1-6 0,1-2 15 0,1 2-7 15,-8 0 1-15,13 0 0 0,1 0 7 0,15 13-3 16,-15-6-4-16,-1 1-13 0,0 2 7 16,-3 5 4-16,3-4 8 0,-4 2-3 15,-4-4-11-15,4 6 1 0,-3-4 11 0,-2-2 1 16,0 1 3-16,-3-3-7 0,7 8-4 0,-4-2 7 16,-4-5-8-16,2-1 5 0,1-2 2 15,-2 3 2-15,-1-2-14 0,0-3 22 0,0-3-9 16,0 0 4-16,-11 22-6 0,2-9 3 15,-3-3 4-15,-2-1-3 0,0 1-19 0,-1 1 14 16,-1-2-7-16,1-1 10 0,-1 2 0 0,0-6 12 16,0 0-7-16,4-1-7 0,-1-3 6 0,2 2-5 15,3 0-8-15,0 1-15 0,2-3 4 16,-1 0-62-16,1 0-25 0,2 1 9 0,2-1-104 16,-1 1-50-16,2 1-35 0,1-1 28 0,0-1-254 15,0 0 19-15,0 0 49 0,0 0 2 16,11 12 83-16,-8-11 0 0,3 1 30 0,-2 1-29 15,1 0 61-15,7 8 6 0</inkml:trace>
  <inkml:trace contextRef="#ctx0" brushRef="#br0" timeOffset="140390.26">3830 6095 655 0,'3'-2'236'0,"-1"-4"-35"15,-1 3-5-15,2 1-6 0,-2-2-17 16,-1 2-7-16,3-1 3 0,-3-1 22 0,1 1-24 15,-1 2 1-15,1-2 3 0,-1 0-49 0,1 0 6 16,-2 2-4-16,1-3 2 0,-1 1-15 0,-2 2-11 16,1-2-11-16,-2 1-8 0,-1 0-9 15,0 2 14-15,0-2 25 0,-2 2 6 0,-1 0-17 16,0 0 3-16,-3 0-9 0,-4 0-15 16,0 0 0-16,-2 0 0 0,2 0-29 0,-19 11 28 15,18-5-18-15,3-2-11 0,0 0-8 0,6 0-13 16,-2-1 7-16,1 1 0 0,2-2-16 15,2 4 18-15,0-1-10 0,-1-1-3 0,4 0-6 16,-2 3-25-16,2-1 3 0,-1-1 20 16,1 1 7-16,1-6 3 0,0 0 3 0,14 26-17 15,-5-17 7-15,1 2-11 0,2-3 4 0,1-3-8 16,-2 4 9-16,1-3-2 0,-1-4-7 0,2 7 3 16,1-4 8-16,-4-1-7 0,-1 0-26 0,0 2 3 15,-1-3 9-15,-3 1 16 0,0-1 3 16,2 1-20-16,-4 0-5 0,4 1 23 0,-5-2-1 15,2 0 2-15,0 0-2 0,1 1-9 16,-1-1 9-16,-1 1-14 0,0-1 19 0,0 1-9 16,-1 0 16-16,1-1 17 0,-2 1-10 0,-1 0 4 15,0-1 9-15,0-3-2 0,0 0-3 16,0 0-2-16,0 8 6 0,-19 10 0 0,9-9-5 16,-5-1-13-16,-1 1 15 0,-3-2 9 15,4-5-11-15,-5 7 9 0,5-4 4 0,-1 1-18 16,0-1 11-16,3-2-4 0,2-2 7 0,-4 5-7 15,3-5 14-15,2 2-21 0,-2-3-9 16,5 2 21-16,-1-2-24 0,3 0 1 16,-3 1 1-16,8-1-6 0,0 0 9 0,-6 0-18 15,6 0 14-15,-8 0 9 0,8 0-20 0,-8 0-8 16,8 0 21-16,0 0-26 0,-8 0 0 0,8 0-15 16,0 0-4-16,-7 0-24 0,7 0-22 0,0 0-58 15,0 0 11-15,-8 0-92 0,8 0-81 16,-6-3 26-16,6 5-320 0,0 0 34 15,0 1 31-15,0 2 51 0,-1-2 44 0,-8 13 38 16,0-2-17-16,-5-2 66 0,-5 7 24 0,-3-1 18 16,-2 0-26-16,-7 5-4 0</inkml:trace>
  <inkml:trace contextRef="#ctx0" brushRef="#br0" timeOffset="143149.1">26208 3004 385 0,'0'0'193'0,"0"0"-21"0,0 0-13 16,0 0-22-16,0 0 12 0,0 0-17 0,0 0-13 15,0 0-5-15,-1-24-18 0,-5 22 4 0,-3 2-1 16,0 0-9-16,-7 0-8 0,-4 0-12 16,-3 0-1-16,1 0-17 0,-6 0-11 15,1 0 9-15,-1 0-1 0,0 0-7 0,-3 0-19 16,-29 8 9-16,27-3 3 0,1-4-20 0,0 1 15 15,0 2-7-15,-1-2 2 0,1 1-5 16,1-1-8-16,-2 2 0 0,1-2 2 0,-5 0-19 16,1 0 18-16,18-2 2 0,-6 0 8 0,-7 0-19 15,-1 0 3-15,-2 0-10 0,1 0-3 16,-34 12 15-16,33-11 0 0,-2 2-2 0,-1 2-2 16,1-2-7-16,0 2 10 0,-2-3 2 0,1 2-16 15,2 1 10-15,2-3 3 0,0 1 2 16,-2 0-14-16,2 1 13 0,1-3-5 0,-1-1 5 15,-4 5-15-15,0-4 13 0,3 0 3 0,-5 0-2 16,0 1 1-16,-4-1-3 0,1 1-7 0,-2-2 9 16,1 1 1-16,-1 2 2 0,2-2-10 15,3 0 8-15,-1 4 2 0,-2-5-8 0,5 3 1 16,-4-3-2-16,20 0-14 0,-7 0 27 16,-5 0-4-16,0 0-3 0,-2 0-9 0,-1 0 7 15,-2 0-3-15,4 0 5 0,-2 0-6 0,-32-11 3 16,32 9-5-16,2 1 7 0,-5-4 0 0,5 3 4 15,-2 1-9-15,-2-1-10 0,-1-1 10 16,-2 0-2-16,6 2-5 0,-3 0 12 0,4-2 4 16,-2 1-3-16,1 0-15 0,-1 1 9 15,2-1 0-15,-3-1 7 0,1-1-10 0,-1 3 5 16,5 0-3-16,3-5-1 0,-1 3-1 16,-4-4-10-16,2 4 10 0,1-2 2 0,-1 0-9 15,-3-3 20-15,0 5-2 0,2-1-20 16,-3 2 12-16,-1-4 10 0,-3 0-15 0,1 2-5 15,0-2 1-15,2 2 20 0,-2-1-8 0,0 1-11 16,5-2 0-16,-1 1 10 0,2-1-13 0,1-1-3 16,0 2-2-16,0-1 14 0,3-1-19 0,-5 2 0 15,4-1-6-15,-1 0 15 0,2 0-5 16,-3 1 0-16,1 1-5 0,-1-2-10 0,0 1 10 16,-1-2 8-16,0 3-2 0,-3-2-4 15,3 1 8-15,-1 1-31 0,1-2 27 0,0 2 0 16,2-3-14-16,2 1 8 0,-1 1 16 0,1-1-10 15,0 0 1-15,-1 0 3 0,1 0 7 0,0 0-4 16,-2 2-3-16,-1 0-5 0,-1-1-29 16,-3-1 31-16,-5 1-8 0,-1 0-2 0,-1 1 17 15,-4 1-31-15,0-2 29 0,-2 4-26 0,2-1 21 16,-3 0-17-16,1 0 32 0,1 0-12 16,3 1-5-16,2 0 34 0,2-2 2 0,-2 1-41 15,1 0 19-15,1-1 11 0,2 1 0 16,-2 1-11-16,3 0-11 0,-1-1 34 0,-3 1-14 15,0 0 6-15,-2-1 1 0,23 2 2 0,-13 0-6 16,-5 0-5-16,-50 11 12 0,41-9 6 16,-3 2-23-16,1 0 16 0,0 1 13 0,1 1-14 15,-2 0-14-15,4-1 14 0,1 1-3 0,1-1 0 16,7-2 3-16,-2 0-9 0,2 3 10 16,3-2-5-16,-2 0 12 0,3 0-11 0,-1 0-19 15,3-1 12-15,2-2 5 0,-2 5-9 0,-2-3 10 16,0 1-15-16,-2-1 6 0,-2 1-15 0,0 2 16 15,0-3 3-15,0 2 0 0,-3 0 0 16,5 2-5-16,-2-1 1 0,2-1 13 0,3 0-13 16,2 1 13-16,-1-1-21 0,3 0-1 15,3-2 13-15,3 0-20 0,-1 1 16 0,7-1-14 16,2-2-4-16,-2 0 18 0,0 4-5 0,4-4 14 16,-1 1 5-16,-7-1-18 0,2 3 8 15,-4-2-1-15,2-1 2 0,0 1-8 16,-1 1 1-16,2 0-3 0,-3-1 3 0,2-1-7 15,3 1-5-15,-1 0-17 0,5-2-6 0,0 0-45 16,5 0 7-16,9 0-149 0,-8 0-125 0,-2 0 23 16,4 0-31-16,-6 0 12 0,-16-14 59 15</inkml:trace>
  <inkml:trace contextRef="#ctx0" brushRef="#br0" timeOffset="144242.04">20705 2965 406 0,'-3'-2'290'0,"1"-3"-52"0,-1 4-13 16,0-2-24-16,2 1-7 0,0-1-37 0,-1 1-17 15,-1 1-10-15,1 0-20 0,2-1-12 0,-1 2-8 16,0 2 3-16,1-1-17 0,-4 2 2 15,4 1 0-15,-1 0-1 0,1 2-9 0,1 0 9 16,-1 1-2-16,2 2-23 0,-2 0 10 16,8 22-5-16,-3-11 15 0,2-1-27 0,-3 1 10 15,3-1-11-15,0 3 13 0,-2-4-37 0,-1-2 6 16,2 2 0-16,-1-2 18 0,0 1-30 0,-2-6 3 16,1 0 29-16,-3-1-17 0,0-3-21 15,2 0-1-15,-3-2 2 0,0 0-9 0,0-1 40 16,1 0-33-16,0-1 0 0,-1-1-5 0,2 3 24 15,-2-4 47-15,0 2-9 0,0-3-16 16,0 0-5-16,0 2-4 0,-2-3-4 0,1 0-5 16,0-1-1-16,-2 1 14 0,1-3-6 0,-2 0-17 15,-6-7 10-15,2-2-2 0,-2 1-14 16,0-4-1-16,-2 1 8 0,4-3 2 16,-2-1-13-16,1-5-4 0,3-1 6 0,-3 1 0 15,1-2 25-15,4 2 5 0,-2 1-16 0,1 0 0 16,1 2 5-16,3 2-2 0,-2 5-15 15,2 2 2-15,1 1 12 0,0 1-8 0,-3 2-11 16,3 0 15-16,0 8-2 0,0 0 0 0,0-7-14 16,0 7 10-16,0-8-1 0,0 8-2 15,0-8-16-15,0 8 0 0,0-8 10 0,0 8-4 16,0 0-5-16,16-13 21 0,-10 13-13 0,3-1 1 16,10 3-8-16,-10-2-4 0,5 0 6 15,18 14 3-15,-16-8-7 0,1-2-16 16,-5 4 16-16,2 1-4 0,-6-1 21 0,-2-1-25 15,0 0 12-15,-3 0-4 0,1-1-8 0,-2-1 21 16,1-1-24-16,-3 2 8 0,0-2-3 0,0-4 3 16,0 0 1-16,0 8 0 0,0-8 5 15,-19 21 14-15,10-14-8 0,-2 3-5 0,-1-6-5 16,3 2 6-16,2-2-2 0,-9 0-9 16,5 1 1-16,1-2-47 0,0 0 8 0,2 0-32 15,2-2-25-15,1 0-12 0,-1-1-38 0,6 0-22 16,0 0-17-16,0 0 17 0,-7 0-60 0,7 0-81 15,0 0-83-15,-10 12-17 0,11-10 28 0,2 1 25 16,-1 0 30-16,1 0 19 0,1-1 11 16</inkml:trace>
  <inkml:trace contextRef="#ctx0" brushRef="#br0" timeOffset="144900.01">21117 3106 732 0,'6'-3'275'0,"-4"0"-28"16,-1 2-1-16,2-1-21 0,0-2-13 0,-2 3-8 15,0 0 12-15,2-3-35 0,-2 4 10 0,0-2-33 16,-1 1-29-16,0-1 20 0,-1 1-43 0,0-2 14 15,1 0-36-15,-3 2 3 0,2-2-2 16,-2 1-18-16,-1 1-6 0,1 0-8 0,-3 1-4 16,-2 0-6-16,3 0-5 0,-1 0 5 15,0 1-13-15,6-1-12 0,0 0 15 0,-9 0-18 16,0 0 0-16,-1 13-1 0,5-10-2 16,1 0-2-16,1 2 41 0,2 0-7 0,1 0-25 15,0 2-2-15,1-5-2 0,2 5 5 0,-3-7 14 16,13 19 4-16,-6-7-4 0,3-1-3 15,1-2-20-15,-2 3-2 0,2-2-13 0,-3-2-19 16,1-3 5-16,-3 1 3 0,8 1 1 16,-7 0-3-16,2-3 1 0,-2 0 3 0,1 1 1 15,-3-1 1-15,-1-2 0 0,1 3 2 16,-2-3 16-16,3 1-5 0,-4 0 2 16,0-2-2-16,0 2-6 0,-2-3 0 0,0 0 1 15,0 0 0-15,0 0 32 0,-12 15-8 0,8-13 28 16,-1 2-3-16,1-1 0 0,0-2 6 0,-1 2-12 15,0-2-2-15,-3 4-3 0,-5 3 25 16,1-7 9-16,4 0-3 0,-1 1-34 0,1-1 16 16,1-1 0-16,3 1-6 0,-3 1-2 15,2 0-5-15,-1-2-24 0,2 0 16 0,4 0 2 16,0 0-12-16,-8 0 0 0,8 0 2 0,-7 0 1 16,7 0-2-16,-7 0-4 0,7 0 0 0,0 0-16 15,-6 0 12-15,6 0-13 0,0 0-15 16,0 0-18-16,0 0 2 0,-9 0-10 15,4 2 5-15,2-1-51 0,3-1-48 0,0 0-42 16,-2-1-53-16,0 1-28 0,1 0 23 0,1-1-265 16,0 1 43-16,0-1 6 0,1 1 53 15,-2 0 35-15,2-4 26 0,-2 6 45 0,1-4 5 16,-1 0 13-16</inkml:trace>
  <inkml:trace contextRef="#ctx0" brushRef="#br0" timeOffset="147126.87">10336 2917 442 0,'0'0'178'16,"0"0"-13"-16,0 0-5 0,0 0-28 16,0 0 17-16,0 0-17 0,0 0-18 0,0 0 4 15,0 0-2-15,0 0-46 0,0 0 13 0,-3-24-20 16,-4 24 10-16,-11-3 5 0,8 3-6 0,-3 0-5 15,-9 0-29-15,0 0 4 0,-3 0 3 16,-30-7-2-16,24 5-8 0,2 0-13 0,-3 2 4 16,2-1 13-16,0 1-8 0,-2-2-8 0,0 1-8 15,2 1-3-15,2 0 6 0,3-1-16 16,-2 1-1-16,4-2 13 0,-1 1-11 0,-1 1 5 16,1-1-2-16,1 1 3 0,0 0 4 0,0-5 5 15,-1 4-26-15,10 1 1 0,-7 0 14 16,-4 0-2-16,0 0-8 0,0 0 14 0,-1 0-11 15,1 0 4-15,-4 0-1 0,3 0-10 0,-2 0-6 16,2 0 18-16,0 0 8 0,-1 0-8 16,1 0-1-16,-2 0 0 0,1 0 7 0,-1 0-20 15,-3 0 14-15,0 0-5 0,1 0 13 0,-2 0-14 16,0 0-9-16,-2 0 17 0,-2 0 7 16,3 0-16-16,-3 0-9 0,3 0 24 0,-1 0-1 15,1 0-15-15,1 0-2 0,1 0 7 0,0 0 1 16,1 0-5-16,1 0 7 0,4 0-5 15,-1 0-2-15,-26-16 1 0,28 11-7 0,-1 2 12 16,3 0-15-16,-3 2 23 0,-1-1-17 16,0 0-4-16,-1 2 6 0,1 0 3 0,12 0-5 15,-8 0 10-15,-1 0 5 0,-4 0-3 0,1 0-18 16,-1 0-2-16,-26 11 23 0,25-7-6 16,4-1-6-16,-2-1-2 0,3 0-5 0,-1 0 11 15,0-1 1-15,3 0-6 0,11-1 12 0,-3 0-13 16,-2 0-1-16,-4 0 2 0,0 0 6 15,2 0-3-15,-2 0 3 0,3 0-3 0,-3 0-5 16,3 0 7-16,0 0-5 0,1 0-2 0,0 0 14 16,-3 0-5-16,1 0-12 0,-1 0 9 0,1 0-1 15,0 0 2-15,-1 0 12 0,1 0 1 16,4 0-15-16,-2 0-15 0,5 0 16 0,-3 0 0 16,0 0-7-16,-2 0 11 0,1 0-8 15,2 0-7-15,-4 0 13 0,-3 0-17 0,1 0 13 16,-3 0 5-16,3 0-2 0,-4 0 9 15,0 0-12-15,0 0 2 0,3 0-6 0,-29 2 9 16,25 1-1-16,0-2-1 0,-1 3-3 0,1 0-6 16,1-1 20-16,0-3-2 0,0 0-5 0,0 1-8 15,1 1 3-15,0-2 5 0,-1 0-6 16,3 0-6-16,6 0 5 0,-3 0 4 0,-3 0 0 16,-1 0 0-16,-3 0 4 0,-1 0-9 0,1 0 10 15,1 0-5-15,-25 11 5 0,24-8-8 0,-2 1-2 16,0-1-16-16,-2-1 21 0,3 3-14 15,1-4 7-15,1 2 5 0,3-2 2 0,-3 0-17 16,4 1 16-16,8-2 7 0,-4 0-6 16,-4 0-3-16,2 0 2 0,0 0-9 0,0 0 8 15,0 0-5-15,-6 0-12 0,3 0 20 16,-1 0-2-16,-2 0-9 0,1 0 16 0,0 0-11 16,-4 0 5-16,3 0 0 0,-1 0 3 0,-1 0-17 15,1 0 13-15,1 0-12 0,-1 0 10 0,2 0-10 16,-2 0 18-16,2 0-4 0,-2 0 1 15,0 0 3-15,-2 0-5 0,2 0-2 0,0 0-16 16,-2 0 14-16,0 0 11 0,2 0-8 0,-3 0 6 16,1 0 7-16,2 0-13 0,0 0-5 15,-26 15 8-15,26-10 4 0,0-3-16 0,4 5 11 16,-4-5 3-16,2 0-14 0,3 3 11 16,6-3 2-16,1-2-9 0,1 2 3 0,1-1 7 15,4-1 3-15,1 0-21 0,0 1 8 0,1-1-4 16,0 0-5-16,0 0-37 0,0 0-9 15,-1 0 7-15,3 0-146 0,-4 2-80 0,1-1-97 16,1-1 41-16,0 2 20 0,0-1 14 0,-3-1 9 16</inkml:trace>
  <inkml:trace contextRef="#ctx0" brushRef="#br0" timeOffset="148290.79">7900 3097 222 0,'0'-4'324'0,"0"3"-91"0,0-2-29 16,-2 0 5-16,2 1-25 0,0 0-6 15,0 1-18-15,0-2-12 0,0 1-19 0,-1 1-23 16,1 0 4-16,0 0-22 0,0 1-16 0,0 0 2 16,0 0 3-16,0 1-17 0,0 0-14 15,1 0 2-15,-1 4-11 0,2-2-7 0,0 0 9 16,0 3 2-16,-2 0-4 0,3-2-20 0,3 13 7 15,-2-5-3-15,1 2 6 0,2 0-19 16,2 0 11-16,-2-2 9 0,1 2-15 0,1-3 13 16,1 2-1-16,-2 1-18 0,-2-8 5 15,4 7 11-15,-3-7-17 0,-2-1-4 0,0 2-6 16,0-3 15-16,-1 1-7 0,1-3-7 0,-2 2 8 16,-1 0-6-16,-1-1 10 0,1 2-9 15,0-4 2-15,-2 3 12 0,4 1-14 0,-4-3 4 16,2 1 8-16,-1 1-18 0,0-4 23 15,-1 3-14-15,0-2-2 0,0 0 4 0,0 4 9 16,3-5 24-16,-3 1-3 0,0 1-9 0,-2-4 13 16,1 2 14-16,1-1-34 0,-2 0-2 15,0-3 13-15,-2 1 2 0,3 0-17 0,-3-2 15 16,0 0 15-16,-6-9-24 0,1-1 3 0,0 1 18 16,0 3-24-16,3-6 18 0,-3 3-17 0,3-4-15 15,-1-1 33-15,-2-1-25 0,3 2 5 16,-2 0-3-16,3 1-8 0,-4 2 10 0,4 0 0 15,0 4 33-15,1-6-30 0,0 7-22 0,0 3 42 16,3 0-30-16,-2 2-1 0,1 0 2 16,1 2-26-16,-2 0 15 0,3-1 8 0,-1 1-4 15,-3 0-12-15,4 0 13 0,-1 1-2 16,1 2 8-16,0 0-9 0,0 0 0 0,0 0-6 16,0 0 6-16,15-16 11 0,-10 15 3 15,2-1-17-15,0 2 15 0,14-1-21 0,-15 1 8 16,4 0 5-16,2 0-17 0,1 0 17 0,-1 0 24 15,19 16-26-15,-21-14 1 0,3 5 14 16,2-1-23-16,-3-2 2 0,-3 0-6 0,-1 0 9 16,-2 0-4-16,0-1-5 0,0 1 12 15,0-1-15-15,-1 2-10 0,0-4 17 0,-1 3-12 16,9 3 19-16,-7-3 11 0,-1-1-18 0,-2 2 5 16,-1 0-18-16,1-4 14 0,-3 3-11 0,0-1 13 15,0-3 15-15,0 0-6 0,0 0-22 16,-19 28 13-16,7-19-12 0,-2 1 14 0,-1-1 31 15,1-4-32-15,-2 1 18 0,2 2-33 16,0-4-16-16,3 0-26 0,-2-2-8 0,4 0-44 16,0-2-15-16,1 1-54 0,2 3 16 0,-2-3-190 15,3 0-50-15,0 1 16 0,0 0 25 0,1 0 22 16,-1-1 25-16,1 1 18 0,-1-1 8 0</inkml:trace>
  <inkml:trace contextRef="#ctx0" brushRef="#br0" timeOffset="148897.76">8477 3159 246 0,'4'-3'310'0,"-1"-2"-67"15,-1 3-30-15,2-1-7 0,-2-1-23 0,-2 1-3 16,3 1-14-16,-2-2 5 0,-1 2-34 16,2-1 10-16,-2-1-21 0,0 1-20 0,-2 0 23 15,2 2-45-15,0-2 16 0,-1 0-14 16,-2 2-8-16,1-2-7 0,-1 0 3 0,-2 2-17 16,3 1 4-16,-2 0 8 0,0-1-21 0,-1 1 10 15,1-2 4-15,0 2 8 0,-2 0-27 0,-2 3-21 16,8-3 8-16,-11 0-17 0,-15 12 31 0,13-7-5 15,-1 3 2-15,1 1-11 0,8-4-18 16,0 1 21-16,0 2-22 0,1-1-14 0,2 1-1 16,-1-2 23-16,2 1 25 0,1-7-15 15,0 0 3-15,0 13 0 0,15 17-17 0,-5-22 7 16,-1 1 2-16,4 3 6 0,3-2-12 0,-1-3 18 16,3-1-24-16,-4 0 11 0,2-2-19 15,-3-4 6-15,-1 0 0 0,-1 0 19 0,-2 0-20 16,0 0-15-16,-9 0 2 0,8 0-1 0,-2 0-18 15,-6 0-26-15,8 0-17 0,-1 0-9 0,-7 0-35 16,0 0-36-16,7 0 12 0,3-12-182 16,-10 10-121-16,3 0 32 0,-3 0 29 0,0 1 26 15,0-3 16-15,0 2 23 0,-1-1-30 16,-1-1 2-16</inkml:trace>
  <inkml:trace contextRef="#ctx0" brushRef="#br0" timeOffset="150283.68">4316 6729 234 0,'0'0'272'0,"0"-15"-36"16,0 15-30-16,0 0-13 0,0 0-5 16,0 0-19-16,0 0-5 0,0 0 11 0,0 0-25 15,0-16-1-15,0 16-8 0,0 0 10 0,-26-18-2 16,22 17-19-16,0 0-27 0,-1-1 19 0,0 2-25 16,-13-4-3-16,3 1-9 0,-7 0 9 15,-3 2-7-15,-5 1-9 0,1 0-13 0,-2 0-1 16,16 0-4-16,-12 0-14 0,-4 0 7 0,-2 0 11 15,-3 0-31-15,-44 11 1 0,35-7-11 16,-2 3-2-16,-1-3-19 0,1 1 39 0,1 0-19 16,-1 0 0-16,0-2-4 0,2 2 11 15,0 3-42-15,3-4 25 0,-1 2-7 0,1-3 10 16,3 1-5-16,-1-3 22 0,2 3-41 0,1-1 11 16,5-2 4-16,-4 0-19 0,5-1 11 15,2 5 6-15,-2-5-20 0,20 0 26 0,-6 0-9 16,2 0-17-16,1 0 21 0,2 0-18 0,4 0-2 15,0 0-16-15,8 0-26 0,-9 0-32 16,9 0-14-16,-8 0-35 0,8 0-44 0,-7 0 15 16,-3 12-224-16,8-10-27 0,2 1 38 0,0-1 34 15,-2 1 11-15,2 0 22 0,2 2-21 0,-2 0 32 16</inkml:trace>
  <inkml:trace contextRef="#ctx0" brushRef="#br0" timeOffset="151127.63">3169 7341 589 0,'2'-3'259'0,"0"0"-12"0,-1 0-33 0,-1 2-9 16,0-2-14-16,0 0-26 0,0 0-9 0,-3 1-3 16,3-1-10-16,3-1 3 0,-3 2 2 0,-1 1-2 15,-2-2-36-15,3 2 18 0,1-2 1 16,-1 2-27-16,-2-1-26 0,2 1 4 0,0 2 0 16,-1 1-32-16,1-1 11 0,1 0-17 15,-1 5 21-15,0-2-15 0,0 4-29 0,2 11 24 16,-2-10 9-16,0 7-41 0,0 3 22 0,7 26 8 15,-7-21-5-15,1 1-9 0,-1 2 8 16,0 1-18-16,0-4 14 0,0-1-8 0,0 2 14 16,0-14-22-16,0 6 8 0,0 1-2 15,0 0-4-15,0 1-18 0,0-1-1 0,0 1-1 16,0-4 25-16,0-1-5 0,0-3-6 0,0 0-6 16,0-3 0-16,0 0 1 0,0-8 8 0,-5 9-1 15,5-9 17-15,0 7 21 0,0-7 15 16,0 0-14-16,0 7-8 0,-9-1-13 0,9-6 17 15,0 0-4-15,-1-1-3 0,-1-1 2 16,1-2-11-16,0-1-19 0,1-1 11 0,-1 0-15 16,-3 0-5-16,1-11 20 0,1-7-5 0,-2 1-19 15,3-3 23-15,-2-2-31 0,-1 0 34 0,3 2-12 16,1 11-15-16,0-8 1 0,0 0 14 16,0-2-5-16,0-2 13 0,0 2-34 15,0-1 23-15,0 4-7 0,0 3-16 0,15-14 25 16,-12 22-14-16,-3 1 11 0,4 1-12 0,2-4 2 15,-2 0-6-15,0 4 5 0,0 2-8 0,5-4 21 16,-3 2-14-16,-1 3-1 0,3 0-1 0,-3 2 6 16,0-1-1-16,2 3-2 0,0-1 1 15,-2 1-3-15,2 1 10 0,-2 1-20 0,2 0 8 16,-7 0 7-16,7 0-14 0,3 0-8 16,15 16 2-16,-12-8 18 0,-1-3-9 0,-2 5 0 15,3 0 20-15,-3 0-23 0,2 0 14 0,-6-4-17 16,0 0 34-16,1 1-17 0,0 4 1 0,0-3 6 15,-1-2-16-15,-1-1-13 0,-1-2 34 16,-1 3-12-16,-2 0 4 0,0-3 9 0,-1-3-13 16,0 0 21-16,-13 26-29 0,1-14-13 0,-1 1 3 15,-2-1 25-15,-1 0-28 0,0-2 3 16,-5 3 36-16,1-3-13 0,1-2-8 0,2 2-14 16,-1-5 4-16,0 2 8 0,4-2-8 15,-2 0-17-15,4-3 4 0,3 1-29 0,2 0-60 16,-1-3-54-16,0 0-41 0,3 1-40 0,1 1 24 15,0-2-252-15,1 2 26 0,1 0 47 16,1-1-11-16,1-1 59 0,0 0-15 0,0 0 84 16,0 0 18-16,0 0 9 0</inkml:trace>
  <inkml:trace contextRef="#ctx0" brushRef="#br0" timeOffset="151694.44">3849 7645 610 0,'4'-1'266'0,"-2"-4"-12"15,1 2-17-15,0 1-29 0,-2-1 18 16,3 0-18-16,-2 2-40 0,-1-2-9 0,1 0-15 16,-1 0 8-16,0 2-20 0,-1 0 0 0,0-2-22 15,-1 1 0-15,0 0-14 0,-2 0-3 0,1 0-7 16,-2 0-2-16,3-1-6 0,-3 2-8 0,1 0 22 15,-2-2-11-15,1 1 23 0,2 1-33 16,-4 0 4-16,0-1 1 0,1 1-32 0,-1 0 19 16,-2-1-8-16,-2 2-6 0,-8 0-16 15,6 0 4-15,-3 0 4 0,-23 13-5 0,13-9 2 16,0 1-14-16,3 1 4 0,1 1-8 0,1 0-15 16,1 2 5-16,5-1 32 0,1 1-32 15,-1 2 3-15,5 3 32 0,1 0-8 16,0-1 11-16,1 2 4 0,7-1-3 0,0-14-7 15,0 14-3-15,20 15 8 0,-8-13-5 0,1-5-11 16,6 5-11-16,3 1 13 0,-2-2-13 16,-2-1 4-16,5-3-10 0,0-2-27 0,-2 0-39 15,4-1 5-15,-1-1-66 0,-12-7-79 16,6 0-110-16,2 0 32 0,22-15-246 0,-19 6 49 16,-1 0 28-16,-3-1 53 0,3-2 22 0,-4-4 2 15,2 4 11-15,1-2 89 0,-4 1-53 0,-2-2 36 16</inkml:trace>
  <inkml:trace contextRef="#ctx0" brushRef="#br0" timeOffset="152602.03">5315 6208 483 0,'0'0'249'16,"0"0"-19"-16,13 0-38 0,-13 0-22 16,0 0 3-16,0 0-3 0,0 0 2 0,0 0-28 15,0 0-9-15,0 0-19 0,0 0-4 0,0 0-5 16,0 14-6-16,0-14-6 0,-2 15 21 0,-15-11-31 15,9-4-2-15,-18 3-4 0,8-1 11 0,1-2 6 16,-6 1-13-16,2 0 23 0,6-1-31 16,8 0-22-16,-9 0 4 0,6 0-9 0,-5 0 1 15,-1 0-13-15,2 0-21 0,0 0 26 16,-1 0-12-16,0 0 10 0,-1 0-11 0,2 0-40 16,1 0-20-16,-7 5-20 0,12-1-23 0,2-3-47 15,1 0-30-15,-2 0-20 0,5 1 16 0,-2-1-179 16,1 4-65-16,3-4 42 0,3-1 23 15,-1 2 24-15,0 0 1 0,2 0 15 0,1 0-17 16</inkml:trace>
  <inkml:trace contextRef="#ctx0" brushRef="#br0" timeOffset="152897.01">5355 6430 419 0,'1'3'362'0,"2"0"-50"16,-2-3-15-16,1 3-27 0,-2-2-27 0,0 0-16 15,0 1 3-15,-2-2-43 0,-2 1-12 16,2-1 4-16,-3 0-31 0,-2 1-3 0,1-1-25 16,-11 3-13-16,-3-3-22 0,-1 0 3 0,0 3-12 15,9-3-2-15,-6 0-33 0,-5 0-18 0,-2 0-31 16,-1 0-41-16,-5 0-48 0,-29 10-75 15,37-10 16-15,-7 4-278 0,0-1-13 0,-1-1 91 16,3 0 0-16,0-2 14 0,3 0 39 0,-1 1 17 16,13-1 18-16</inkml:trace>
  <inkml:trace contextRef="#ctx0" brushRef="#br0" timeOffset="157876.71">5760 6069 658 0,'0'0'195'16,"0"0"3"-16,0-14-26 0,0 14-22 0,0 0-24 16,0 0 21-16,-21-28-4 0,21 24-7 15,0 1-6-15,0 1-11 0,-2-2 10 0,2 3-7 16,0-2-6-16,0 3-3 0,0-2-35 0,0 0 0 16,-1 1 19-16,1-1-32 0,-1 2-7 15,2-1-4-15,-1 0-5 0,-1 1 12 0,1-3-16 16,1 3 0-16,-1-2-2 0,-1 2-20 15,3 0 5-15,-2 0 11 0,0 0 1 0,0 0 12 16,0 5 13-16,2-4-21 0,-2 6-17 0,2-4 7 16,0 3 20-16,-2-3-24 0,3 5 17 15,-2-5-16-15,1 3 7 0,0 1 7 0,0 0-1 16,2 8 5-16,-1 0-10 0,-1-4 1 16,0 0-4-16,0-3 11 0,-2 2-14 0,2-3 18 15,1 11-7-15,-2-6 26 0,0-1-28 0,-1-11 11 16,0 10-6-16,0-1-6 0,0 0-26 15,0-1 20-15,0-1-2 0,0 2-1 0,-11 6-10 16,11-10-14-16,-3 2 8 0,1-1 3 0,2-1 1 16,-3 1 21-16,2-2-19 0,1 3 1 0,0-4-4 15,-2 3-18-15,1-4 12 0,0 1 41 16,-1 1-3-16,2-4-1 0,0 0 21 0,0 0-23 16,0 0-1-16,3 2-6 0,-3-4-2 0,0-2-4 15,-1 0 1-15,3 0-10 0,0-3 5 16,3-10-15-16,1 0 8 0,1 1-6 0,0-4-6 15,1 2 1-15,2 1-1 0,-3-2 1 16,1 4 4-16,-1 0-7 0,1 1 2 0,-1 0-8 16,0 4 5-16,-2 2-8 0,-1 1 1 0,-2 1-9 15,1 2 22-15,-1 1-13 0,0-2 1 16,0 3 6-16,1-2 1 0,2 1-7 0,-2 2-9 16,0-2 0-16,1 3 9 0,-1-1-1 0,2 0-9 15,-1 1 9-15,-4 0 4 0,0 0-5 0,7 0-10 16,1 0 4-16,-8 0 2 0,17 12 6 15,-4-2-4-15,-7-1 6 0,-1 0-4 0,-1 8 12 16,0-5-3-16,-4-1-10 0,0 0-1 16,0-11-8-16,0 13 12 0,0 1-11 0,-17 14-2 15,13-17 19-15,0-4-4 0,0-1-12 0,2 0 19 16,1-2-18-16,1 0 16 0,0-1 4 16,-2-2-8-16,1 1-2 0,1-2-12 0,0 0 2 15,1-2-2-15,-1 2 12 0,2-2-11 0,-2-3 0 16,3 1 19-16,1-1-15 0,0-14 2 15,2 6-7-15,3-5 2 0,-2 0-9 0,4 1-3 16,-1 5-9-16,1-6 7 0,-1-2 0 0,-2 3 10 16,1 2-2-16,1 1-15 0,1 1 15 15,-4 4-3-15,2-1-8 0,-1 5 24 0,-2-2 0 16,0 4-1-16,-1 0-20 0,-1 2 3 16,1 1-4-16,-5 0 5 0,0 0 12 0,0 0-10 15,12 11-1-15,-10-6 13 0,-1 1-3 0,1-1-2 16,0 2 12-16,0 1-6 0,3 6-6 0,0 3 13 15,0 0 13-15,-5-5-10 0,0 1 5 16,2-3-7-16,0 0 2 0,-1-2-6 16,0-3 11-16,1 2-21 0,-2 0 8 0,1-1 1 15,0 1 19-15,0-2-20 0,1-2-2 0,-2 3-1 16,0-4-4-16,2 1-14 0,-2 2-25 16,2-4-35-16,-2 1 9 0,0 3-62 0,2-2-33 15,-1 0-44-15,-1 2-56 0,2-2 26 16,-2 0-191-16,0-1-30 0,0-2 24 0,0 0 33 15,0 0 28-15,0 0 25 0,0 0-14 16,0 0 58-16,0 7 48 0,0-7-28 0</inkml:trace>
  <inkml:trace contextRef="#ctx0" brushRef="#br0" timeOffset="158433.68">6497 6094 473 0,'2'-1'315'0,"1"-2"-22"0,-1 1-37 0,1-1-3 16,0 2-39-16,-1 1-16 0,1 0 40 0,-1-1-34 15,-1-2-34-15,1 3-10 0,-2-2-32 16,-2 1 12-16,0 0-14 0,1 1-5 0,-4 0-4 15,-1 0-20-15,4 2-16 0,-6 0-9 0,2 0 38 16,-2-1-36-16,1-1-5 0,-8 10 22 0,-1-7-20 16,4 3 8-16,-2 0-13 0,5-2-2 15,2 0-9-15,0 2-16 0,0-3-14 0,3 3 18 16,0 0-10-16,1-2-10 0,1 2 21 0,2-2-17 16,0-4 11-16,0 0-22 0,0 8 8 15,13 15-26-15,-6-10 31 0,0-3-16 0,3 1 5 16,-1-1-9-16,2 1-16 0,0-6 11 0,-5 2-9 15,3-1 18-15,-3-3-17 0,-1 2-4 16,1 0 12-16,-1-3 3 0,-1 1-1 0,0 0 11 16,0 1-39-16,-1 0 29 0,1-1 4 0,-2 1-1 15,1 0 7-15,-2-1-2 0,0 1-12 0,1 0 5 16,0-1 1-16,-2 3-1 0,0-6 12 16,0 0-1-16,0 7-9 0,-11 4 2 15,-1-1 3-15,1-8 6 0,-2 5-7 0,-2 0-25 16,3-3 21-16,2 2 2 0,0-5-13 0,10-1 8 15,-9 0-14-15,0 0 7 0,1 0-34 0,8 0 1 16,-10 0-55-16,3 0-41 0,1 0-35 0,6 0-55 16,-7 0 21-16,7 0-266 0,0 0-1 15,-8 0 34-15,8 0 31 0,-5-7 49 0,9 6 14 16,-2-2 13-16,3 1 21 0,1-2 14 16,1 3 18-16</inkml:trace>
  <inkml:trace contextRef="#ctx0" brushRef="#br0" timeOffset="159069.64">6871 5939 431 0,'-3'-5'344'0,"0"-1"-47"16,0 1-15-16,1 1-20 0,0-1-29 0,0 3 2 16,-1-2-25-16,0-1 1 0,1 3-42 15,0-3 3-15,1 3-34 0,-1-1-12 0,1 2-15 16,1-4 5-16,0 4-28 0,0 1 4 0,0-1-6 15,0 2 14-15,0 1-5 0,3 2-11 16,-2 0 11-16,3 1-23 0,3 12 5 0,1-3 10 16,1 0-11-16,-1 5-9 0,0-4 5 0,2 7-6 15,-1-2 10-15,1 2-3 0,-3 1-14 16,1-3 6-16,1 4-19 0,2-4 17 0,-4-7-18 16,1 5-1-16,-2-1-1 0,3-3 9 15,-4-3-5-15,1-2-18 0,-3-1 8 16,1-3 5-16,2-1 10 0,-6 1-15 0,3-3 8 15,0 2 16-15,0-3-3 0,2 0-13 0,0-1-9 16,-5 0-11-16,0 0 18 0,8 0-9 0,0 0 2 16,11-17-5-16,-5 6 3 0,-1-4-8 15,-2-1 6-15,-1-4-13 0,-1-1 11 0,3-4-8 16,-4 3-4-16,-1-3-3 0,1 3 1 0,1-2 3 16,-4 2 7-16,0 4-5 0,-2-2 6 15,-2 2 18-15,2 0-12 0,-1 4 9 0,-2 3 7 16,0 4-24-16,0 0-3 0,0 0 2 0,0 7 20 15,0 0-29-15,0-8-8 0,0 8 2 16,0-7-17-16,0 7-36 0,0-9-34 0,0 9-37 16,0 0-41-16,0-7 14 0,0 7-73 0,0 0-44 15,0 0-31-15,4-6 26 0,-1 6-219 16,-2 0-34-16,2 1 35 0,0 0 34 0,0 3 61 16,0 0 7-16,0-4 10 0,1 2 24 0,-2 1 22 15,1 1 42-15,1-1-2 0</inkml:trace>
  <inkml:trace contextRef="#ctx0" brushRef="#br0" timeOffset="159663.6">7513 5985 265 0,'0'-2'358'15,"0"-1"-52"-15,0 0-3 0,-1 0-38 0,0 2-33 16,1-2-6-16,-2 0-6 0,2 2-10 0,-1 0-34 15,-2-1 14-15,1 1-22 0,-3 1-18 16,1 0-17-16,-1 1-14 0,1-1 42 0,-1 0-9 16,0 2-21-16,0-2 9 0,-3 0-29 15,8 0-4-15,0 0-37 0,-18 12 2 0,8-6-5 16,2-1 1-16,1 7-12 0,0-6 6 0,1 0-32 16,3 3 16-16,1-1-10 0,0-1-13 0,1-1-7 15,1 0 26-15,0-6-12 0,0 0 1 0,0 15-9 16,19 16 3-16,-11-19-3 0,1 1-3 15,1-2-8-15,-2-4-20 0,2 4 25 16,4-1 1-16,-4-1-24 0,2 0 18 0,-3-5-6 16,-3 2 3-16,1 1 10 0,-2-5-5 0,-1 3-15 15,-1-1 21-15,-1 0-9 0,0 0-4 0,1 0-14 16,-3 0 25-16,1-1-14 0,-1 2 5 0,0 0-6 16,0-5-3-16,0 0-7 0,0 7 4 15,-17 11 13-15,7-8-26 0,1-7 19 16,-2 6 5-16,-1-2-27 0,1 0 14 0,2-3 2 15,-2-1-99-15,1 0-39 0,0-2-73 16,-5 3-41-16,1-2 24 0,2 0-263 0,3 0 46 16,0-2 33-16,3 0 32 0,1 0-18 0,5 0 68 15,0 0 18-15,-8 0 33 0,8 0-43 16</inkml:trace>
  <inkml:trace contextRef="#ctx0" brushRef="#br0" timeOffset="160794.14">7909 6602 639 0,'2'0'213'0,"-5"0"-9"0,2 0-4 0,-2 0-15 16,-1-1-17-16,-2 1 16 0,1 0-33 0,1 1 5 15,-1-2-7-15,-1 1-34 0,-2 0 0 0,0 0 10 16,8 0-5-16,-7 0 12 0,-7 0-21 16,-2 0-41-16,-3 0 7 0,1 0 1 0,-1 0-8 15,1 0 32-15,-2 0-33 0,-1 0-18 16,3 0 14-16,-3 0-5 0,0 0-26 0,1 0 0 16,-1 0 9-16,-3 0-2 0,1 0-3 0,0 0-19 15,-1 8-10-15,-25 2 10 0,26-5 2 16,-3-3-16-16,2 1 16 0,-1-2-15 0,-2 2 19 15,3 1-6-15,-2-3-6 0,-2 1 20 0,0 1-17 16,-2 1 9-16,2-3-11 0,0 2 3 16,0-1-9-16,1 1 7 0,2 1-2 0,0-3 16 15,-1-1-5-15,0 4-15 0,1-3-2 0,0 4 5 16,-1-1-1-16,3-1-2 0,-1-2 0 16,1 3-3-16,8-3 5 0,-8 1 12 15,1 1-2-15,-1-1 0 0,1-2-2 0,3 0-2 16,4 0-17-16,-7 2 4 0,-1-1 1 0,9-1-1 15,-9 0 1-15,0 0 2 0,1 0-14 0,-2 0 3 16,-1 2 22-16,0-1 16 0,1 3-3 16,-1-3-3-16,1-1-25 0,0 0 16 0,2 2-8 15,3-2-9-15,5 2 6 0,-6-1 10 16,4 0-3-16,7-1 4 0,-4 0-21 0,2 0 28 16,-2 0-26-16,1 0 13 0,-2 0 7 0,-2 0-8 15,0 0-5-15,-3 0 7 0,1 0 5 16,2 0-13-16,-3 0 4 0,2 0-3 0,-5 0 4 15,2 0-5-15,0 0-5 0,-1 0 15 0,-1 0-6 16,2 0 3-16,-3 0 10 0,-2 0-29 0,0 0 8 16,2 0 13-16,-3 0-23 0,1 0 26 15,-1 0-12-15,-25 4-4 0,26-4-24 0,3 0 44 16,11 0-18-16,-7 0-8 0,1 0 1 0,1 0 11 16,0 0-17-16,4 0 0 0,2 0 18 15,0 0-27-15,2 0 10 0,8 0 14 0,-9 0-2 16,9 0 3-16,-9 0-24 0,9 0 25 0,-8 0-1 15,8 0-12-15,-6 0-4 0,6 0 6 16,0 0-14-16,-8 0-9 0,8 0 3 16,0 0-123-16,-6 0-53 0,6 0-40 0,0 0 21 15,0 0-267-15,0 0 32 0,0 0 35 0,-12 12 29 16,11-11 34-16,1-2 2 0,-1 1 26 0,0 1 14 16,-1 0 54-16</inkml:trace>
  <inkml:trace contextRef="#ctx0" brushRef="#br0" timeOffset="162802.04">5734 7237 679 0,'0'0'238'0,"0"0"-25"0,0 0-24 0,0 0-8 16,0 0-11-16,0 0-18 0,0 0-11 0,0 0-11 15,0 0 4-15,0 0-3 0,0 0-5 0,0 0-12 16,0 0 8-16,0 0 17 0,-20-29-38 16,20 28 8-16,-2 0 5 0,4 1-38 15,-2-2-8-15,0 2-8 0,0-1 7 0,0 1-13 16,0 0 6-16,0-1 11 0,0-1-35 0,-2 0-15 16,4 1 15-16,-2 1 10 0,0 0-13 15,1 0 21-15,-1 1-53 0,0 1 22 0,3-2 2 16,-2 2 21-16,1 0-8 0,-2 2-18 0,4-1-2 15,-2 1-2-15,-1 2 21 0,1 1-4 16,0 0-4-16,0 0-3 0,-2 0 18 0,3 11-8 16,-1-1 15-16,-1-5-24 0,2 6-2 0,-3-10-2 15,0 2 11-15,0-1-3 0,0 0 14 16,0 1-22-16,0 0 7 0,0-2-2 0,0-1 12 16,-13 16-40-16,10-11 20 0,1-2 3 0,-2-5 8 15,4 2-12-15,-4-1-14 0,2-2-1 0,1 0 7 16,1 0-9-16,-3-3 10 0,3 2 6 15,0 0 2-15,0-2 11 0,-2 1 6 16,1-2-5-16,1-2-3 0,-1 1 7 0,-1-2-16 16,2 0 11-16,3-4-18 0,-2 2-15 0,1-2 9 15,2-14-19-15,2 3 32 0,-1 0-4 0,1-1-11 16,1 2-11-16,1 0-5 0,-2 5 0 16,3-2 22-16,0 5 0 0,1-3 0 0,-3 4-4 15,-1 3-9-15,-2 1 0 0,-1 2 0 0,4 0 6 16,-2-1-12-16,-3 3 12 0,-2 0-1 15,0 0 3-15,0 0-16 0,8 0 20 0,-8 0 0 16,8 0-15-16,4 14 11 0,-8-11-6 0,0 1 3 16,-1 0-15-16,1 2 2 0,-2-2 13 15,1 2 0-15,-1-1-20 0,1 1 2 0,-2 2 29 16,-1-3-9-16,0 2-6 0,0-7 7 16,0 15 0-16,0-3-15 0,0-4 19 0,-13 9-24 15,12-13 24-15,0 2-2 0,1-4 0 0,0 4 4 16,-2-4-8-16,2-1 10 0,-1 0-4 0,1-1-4 15,0 0-7-15,0-1 6 0,0-2 2 0,3-1-8 16,-2 0 12-16,2-2-15 0,4-8 9 16,-1 0 4-16,4-3-8 0,-1 5-7 15,-4-3 2-15,5 0 10 0,-3-2-8 0,4 0-12 16,0 6 5-16,-2-2 10 0,2 2-14 0,-1 6 2 16,-7-2 8-16,3 1 6 0,-1 2-2 0,-1 1-8 15,1 2 2-15,0 0 0 0,-5 1 10 16,0 0-3-16,0 0-13 0,7 0 3 0,-1 0 10 15,5 14-16-15,-8-10 25 0,5 10-24 16,-1-3 16-16,-3 1 2 0,2 4-3 0,-2-4 17 16,-1-2-11-16,0 1-12 0,-1-1 10 0,-1-2 19 15,1 0-26-15,-2-1 18 0,2 2-13 0,-2-1 11 16,1-1 10-16,0-2-3 0,-1 2-19 16,2-1 25-16,-2-6-3 0,0 0-7 0,0 9 1 15,0-4 1-15,0-5 1 0,0 8-8 16,0-8 4-16,0 8-10 0,0-8-14 0,0 9 12 15,0-9-3-15,0 7 2 0,0-7 5 0,0 0-12 16,0 5 11-16,0-5-23 0,0 0-30 16,0 0 3-16,0 0-139 0,0 0-61 0,0 0 23 15,0 0-322-15,0 0 50 0,0 0 19 0,0 0 42 16,-4 16 38-16,2-16 1 0,1 0 31 16,1 1 48-16,-2-1-25 0,2 0 80 0,0 0 11 15</inkml:trace>
  <inkml:trace contextRef="#ctx0" brushRef="#br0" timeOffset="163296.01">6467 7377 377 0,'2'-5'353'15,"-2"3"-52"-15,0-1-36 0,-2-1-24 16,1 2-20-16,-2 0 1 0,1 0-35 0,-2-1-2 15,-2 3-8-15,1 0 8 0,-2-1-17 16,1 1-15-16,-2 1-24 0,1-1-15 0,-4 0 13 16,-2 0 0-16,-19 12-2 0,13-8-34 0,3 3-2 15,3-5 22-15,-1 5-18 0,0 3 10 0,0 0-12 16,1 1 6-16,3 4-21 0,1-2-7 16,-1-1-20-16,3 3 0 0,1 1 17 0,6-4-10 15,0 2-8-15,0-5 11 0,0 3-29 16,18 16 12-16,-8-11-9 0,3-6-9 0,1 3 17 15,0-1-37-15,4-3 12 0,0 1-28 0,2-4-22 16,2 1 4-16,-4-2-115 0,2-4-35 16,-11-2-81-16,6 0 25 0,-2 0-269 0,4 0 63 15,16-13 13-15,-18 8 18 0,-4 0 40 0,-2 2 31 16,-2 1 12-16,0-4 16 0,-2 5 12 16,9-8 2-16</inkml:trace>
  <inkml:trace contextRef="#ctx0" brushRef="#br0" timeOffset="163954.97">6820 7237 299 0,'0'-6'346'0,"-2"3"-63"0,2-1-20 0,0 1-49 15,-2 0-7-15,1 3-6 0,1 0-35 16,-1 0 16-16,1 0-16 0,0 3-14 0,0-2-26 16,0 2 1-16,2 3-2 0,0 0-9 0,0 0 10 15,6 11-28-15,-3 0 30 0,4-1-29 16,2-1-10-16,-3 3-10 0,1-2 34 0,0 1-31 16,0-4 9-16,0 3-15 0,-3-4-2 0,1-2-10 15,3 3 18-15,-5-5-15 0,0 0 0 16,6 2 9-16,-4-3-20 0,-2-2 12 0,-1-2-18 15,0 1 7-15,-2-1-7 0,1 0 18 0,1-1-5 16,-2-1-6-16,1 0-13 0,1-1 19 16,-4 0-10-16,0 0-24 0,0 0 20 15,7 0-5-15,5-14 3 0,1 4 0 0,-4-2 12 16,0-2 0-16,1 0-1 0,-3-1-13 0,1-5-10 16,-1 2 4-16,-1-2 6 0,2-1 3 15,-3-4-21-15,0 1 2 0,3 2 17 16,-1 1-2-16,-3 0 10 0,0 6-14 0,0-2 17 15,-3 3-20-15,2 6-4 0,-2 0 8 0,0 1-19 16,0 3 11-16,-1 1-12 0,0 0-8 16,2 2-19-16,-2-2-26 0,0 1-30 0,0 1-39 15,0 1 9-15,0 0-98 0,0 0-37 0,0 0-42 16,0 0-47-16,0 0 28 0,0 0-239 16,14 13 32-16,-10-9 12 0,7 4 58 0,-3-4 40 15,-1 2 22-15,0-5 28 0,-2 3 45 0,0 0-21 16,0-1 34-16</inkml:trace>
  <inkml:trace contextRef="#ctx0" brushRef="#br0" timeOffset="164341.96">7513 7297 842 0,'0'0'296'0,"0"-2"-36"0,0 2 15 0,0-3-16 15,-2 1-52-15,-1 1 35 0,-1 1-52 16,0 0 7-16,-1-1-22 0,0 2 9 16,0-2-8-16,1 2-2 0,-2-1-25 0,1 1-6 15,-3 2-9-15,-5 4-15 0,-2-1 2 0,6-1-21 16,-3 5-16-16,1-1 9 0,5 0 4 15,-3 4-7-15,0 1-24 0,1-1 6 0,4 4-11 16,3-5 11-16,-2 3-13 0,2-4-13 0,1 0-4 16,0-3 1-16,0 6-6 0,20 17-8 15,-8-17-20-15,1 1-6 0,2-4-25 0,4 1-34 16,3 1 6-16,4-5-81 0,0-2-51 0,-1-2-75 16,0-3 28-16,-3 2-304 0,4-3 41 15,-2 2 36-15,-2 0 28 0,-12-2 84 0,5 0-25 16,3 0 55-16,12-14 19 0,-19 11-31 15,-1 1 47-15</inkml:trace>
  <inkml:trace contextRef="#ctx0" brushRef="#br0" timeOffset="165269.9">8436 6279 269 0,'0'0'299'15,"0"0"-48"-15,13 0-20 0,-13 0-7 0,0 0-10 16,0 0 1-16,0 0-17 0,0 0 0 15,27-28-25-15,-26 28-3 0,-1 0-22 0,3 0-4 16,-3-2-17-16,0 2 9 0,-3-1-30 16,2 1 12-16,-2 0-30 0,-1 0 23 0,-1 0-29 15,1 0-11-15,-3 0-14 0,2 0-5 0,-2 1 0 16,-2-1 18-16,9 0-45 0,-16 0 6 16,-1 0-6-16,-3 0-3 0,1 0 9 0,1 0-11 15,2 0 16-15,2 0-20 0,0 0 16 16,5 0-37-16,0 0-1 0,3 0-48 0,6 0-22 15,-10 0-25-15,3 0-43 0,7 0-24 0,-6 0 14 16,6 0-236-16,0 6-31 0,0-6 48 16,0 0 25-16,0 0-34 0,-12 11 22 15,15-8 11-15,-1-1 1 0</inkml:trace>
  <inkml:trace contextRef="#ctx0" brushRef="#br0" timeOffset="165540.87">8568 6451 380 0,'0'1'322'0,"1"-1"-42"0,-1 0-33 0,0 0-12 15,-1 2 3-15,-2-2-29 0,1 0-9 0,-2 0 15 16,0 1-32-16,-1-1 6 0,0 0-51 15,-1 0-24-15,0 2 5 0,0-4-29 0,-2 1 34 16,8 1-40-16,-14 0-1 0,-2 0-24 0,-4 0-45 16,1 0-65-16,0 0-82 0,-3 0 12 15,2 0-342-15,1 0 65 0,-2 0-11 0,1 0 66 16,1 0 21-16,-20 13 19 0,18-10 12 16,1 0 20-16</inkml:trace>
  <inkml:trace contextRef="#ctx0" brushRef="#br0" timeOffset="171010.56">9017 5885 439 0,'0'0'265'0,"0"0"-55"16,0 0-15-16,0 0-17 0,0 0-6 15,0 0 1-15,0 0-24 0,0 0-13 0,0 0-7 16,0 0-10-16,0 0 24 0,-8 1-16 16,3 3-14-16,-5 5-2 0,2-2-22 0,-2-1-12 15,3-1 13-15,4 1 26 0,-9 5-29 0,3-4 8 16,-1 2-14-16,1 3 6 0,-2-1 3 0,1 3-9 16,4-1-1-16,-2-5-8 0,-3 7 10 15,3-1 16-15,-1 5-30 0,1 2-11 0,0 0 19 16,0 1 9-16,2-1-17 0,-1 3-25 15,1-1 7-15,2 4 17 0,1-2-28 0,2 1 20 16,0-1-8-16,1 3-24 0,0-15 23 0,0 6-33 16,0 2 11-16,14 24 6 0,-6-22-1 0,1 0-15 15,1-3 28-15,2 1-15 16,1-3 1-16,3 3-29 0,-2-6 17 0,0-1 0 16,-1-2-12-16,4 0 8 0,-1-3-6 0,4 1 4 15,-4 0-29-15,-1-5 1 0,-2 7 1 16,-2-9-94-16,-2-1-27 0,-2-1-51 0,-5-1-64 15,1 0 22-15,-3 0-302 0,0 0 70 16,0 0 43-16,6-3 31 0,-6 2 26 0,-1-1 25 16,1-2 22-16,-3 4-37 0,1-4 9 0</inkml:trace>
  <inkml:trace contextRef="#ctx0" brushRef="#br0" timeOffset="172366.4799">9341 6040 602 0,'0'0'190'0,"0"0"-39"0,0 0 20 0,0 0-19 16,0 0-3-16,0 0-16 0,0 0 7 15,0 0-21-15,0 0-4 0,14 0 7 0,-14 0 1 16,0 0 6-16,0 0-29 0,0 0 4 16,0 0-11-16,0 0-3 0,0 0 0 0,-23-2 4 15,13 5-6-15,-6 3 19 0,0-4-44 0,4 3 8 16,3-3 6-16,-1-2-16 0,4 2-4 15,-1 0-5-15,1-2-7 0,1 2 34 0,3-1-36 16,-3-1 25-16,0 0-39 0,3 0 4 0,-2 0 2 16,2 2-28-16,-1-2 21 0,2 1-9 15,-2 0 24-15,3 2-22 0,-2 1-7 0,1 0 9 16,1 2-5-16,-2 0 9 0,1-1-19 0,0 2 33 16,-1-1-9-16,2-1-19 0,0 4-3 15,0-9 26-15,0 0-25 0,0 8-1 0,0 0-2 16,0-8 10-16,0 9 0 0,0-2-9 15,0-7 15-15,0 6-19 0,0-6 0 0,0 7-1 16,0-7 13-16,0 0-27 0,0 9 3 0,0-9 3 16,0 0 1-16,0 6 14 0,0-6-3 15,0 0-6-15,12 13-12 0,-7-11 19 0,2-1 2 16,1-2-7-16,9 4 12 0,-17-3-14 16,27 8 5-16,-13-1-22 0,-14-7 18 0,10 0 1 15,-2 0 4-15,0 0-6 0,16 16-1 0,-14-13-8 16,-2-2-12-16,-2 6 37 0,1 0-19 15,-4-3-9-15,1 2-5 0,1-2 11 0,-1 2 8 16,-1-2-20-16,-1 2 1 0,0-1 2 16,-2 1 0-16,0-1 3 0,0 1 27 0,0-6-1 15,0 0 6-15,-11 28-10 0,-1-16-1 0,-1 0-1 16,-4 0 0-16,3-2-3 0,-2-5 0 0,-3 2 0 16,3-4 2-16,6 1-51 0,-4-3-7 15,3-1-38-15,4 0-5 0,-3 0-45 0,1 0-47 16,0 0 16-16,-8-12-228 0,11 9 30 0,-1 0-83 15,3 1 38-15,0-1 25 0,2 1 76 16,1 2-13-16,-2-1 41 0,2-2-6 0</inkml:trace>
  <inkml:trace contextRef="#ctx0" brushRef="#br0" timeOffset="172652.46">9522 6286 421 0,'2'-3'362'0,"1"1"-31"0,1 1-69 0,-1 0-28 15,-1 1-19-15,0 1-10 0,2-1 8 16,-1 1-19-16,-1 1-20 0,0 1-15 0,-1-1 6 16,0 1-5-16,0 1-28 0,1-1-12 0,-1 0 14 15,0 1-27-15,1-1-11 0,-1 2 8 0,0-2-12 16,3 2-20-16,-4-2-17 0,1 0 18 15,2 3-8-15,-3-5-55 0,1 2-25 0,0 1-42 16,-1-2-26-16,1-1-53 0,-1 0-75 0,0-2 21 16,2 1-297-16,-2 0 45 0,0-1 84 15,0 1-7-15,0 0 26 0,0 0 30 16,9-9 21-16,-5 5-3 0</inkml:trace>
  <inkml:trace contextRef="#ctx0" brushRef="#br0" timeOffset="173342.4199">9946 6040 806 0,'4'-2'282'0,"0"1"-28"15,0 0 4-15,-2-3-43 0,2 3-23 16,-3 0-11-16,2 0 1 0,-1-1 3 15,1 2-39-15,0-1-1 0,-3-1-9 0,1 1-19 16,-1 1-6-16,2-2-12 0,-2 2-11 0,0 0-9 16,-2-1 40-16,-1 1-26 0,-1-1-10 0,-1 1-7 15,-2 1-8-15,2-1 15 0,-3 0-12 16,1 1-20-16,-1-1 7 0,8 0 10 0,-13 0-11 16,1 0-18-16,1 0 12 0,-7 9-1 15,9-8-10-15,4 0 7 0,-2 1-1 0,5 0-23 16,-3-1-1-16,1-1 0 0,1 0 2 0,-2 1 2 15,3-1-28-15,-1 3 16 0,2 1 3 16,-2-1-22-16,1 0 34 0,0 2-10 0,1 2 0 16,0-3 2-16,1 3-7 0,-1-3-3 0,-1 3 5 15,1 1-7-15,0-1 7 0,1-1-22 0,0 1 24 16,0 0-9-16,0-4-19 0,0 4 25 16,0-7-6-16,0 0-1 0,0 8-4 0,0 1 5 15,0-9-5-15,0 7 13 0,0-7-8 0,0 8-13 16,0-8-14-16,0 8 28 0,0-8-4 15,0 7-9-15,0-7 6 0,0 9 15 0,0-9-11 16,0 0-5-16,0 7-2 0,0-7 0 0,13 9 6 16,-8-9 7-16,2 2-12 0,0-2-16 15,12 0 26-15,-19 0-11 0,13 0 1 0,-2 0-6 16,2 0 9-16,-4 0-6 0,-1 0-10 0,-1 0 7 16,1 0-5-16,0 0 9 0,10 9-11 15,-8-5 1-15,-3 2 22 0,0 0-15 0,-5-1 6 16,2 1-7-16,0 0 11 0,-4-1-2 0,1 1-5 15,2-1 0-15,-3-5-7 0,0 0 25 16,0 8-12-16,0 1-5 0,0-1-14 16,0-1 18-16,0 4 8 0,-19 16-3 0,10-15 4 15,-1 1-7-15,-2-2-4 0,-2 0 0 16,-1-2-25-16,-1-3 10 0,-2 1 2 0,3 0-80 16,-3-4-60-16,-2-2-80 0,6-1 24 0,-4 3-298 15,4-3 26-15,1 0 35 0,13 0 33 16,-8 0 2-16,2 0 60 0,6 0-1 0,0 0 61 15,0 0 15-15,-11-10-71 0</inkml:trace>
  <inkml:trace contextRef="#ctx0" brushRef="#br0" timeOffset="174466.34">10266 6202 320 0,'0'-5'353'16,"-1"1"-63"-16,1-1-21 0,-2 1-42 15,1 0-6-15,0 2-31 0,1 0-5 0,0-1-28 16,-2 0-2-16,2 3 1 0,-2-3-43 0,1 2 13 16,1 1-38-16,0 0 16 0,-2 3 37 15,4-1-36-15,-2 3-19 0,1-1 25 0,-1 2-11 16,0-1-11-16,2 1 20 0,-2 2 12 16,0-1-12-16,0 0-11 0,0-7-15 0,0 7 2 15,0 0 1-15,0 1-3 0,0-1-11 0,0 2-20 16,0 3-14-16,0-1 17 0,0-1-12 15,0-2 16-15,0-1-33 0,0-7 19 0,0 8-21 16,0-8 0-16,0 8 19 0,0-8-2 16,0 0-16-16,0 0-6 0,0 0 16 0,0 0-28 15,2 8 6-15,0-11-7 0,0-1 3 0,1-1 7 16,-1 1-3-16,8-8-9 0,-3 2-10 16,1-1 25-16,1-1-42 0,0 1 13 0,-1 2 7 0,-3 1-9 15,-1 1-2-15,8-3 1 0,-1 7-6 16,-4-2 9-16,1 5 13 0,-3-2-13 0,0 2-5 15,0 0 1-15,-1 0 8 0,0 0-1 16,-4 0-4-16,0 0-24 0,8 0 5 0,-8 0 40 16,14 15-8-16,-12-13-6 0,1 2-16 0,1 1 26 15,1-2-15-15,-4 4 3 0,3-4 4 16,-2 0-2-16,0 1 1 0,0-1-7 0,1 0 12 16,-2 0-19-16,2-2 40 0,-2 1-16 0,0-2-11 15,2 2-14-15,-3-2 32 0,0 0-21 16,0 0 6-16,0 0-12 0,0 0 22 0,7 0-13 15,5-14 0-15,-3 3 12 0,0-2-1 16,0 1-1-16,-1 1-1 0,1-1 0 0,1-1 1 16,-1-1-2-16,-4 6-6 0,0 1 1 0,-1 0-11 15,2 3 4-15,-3-1 0 0,-2 3 3 16,3-2-15-16,-2 1 1 0,0 3 4 0,0-2-1 16,-2 2 4-16,0 0 7 0,0 0-10 0,0 0 2 15,12 11 1-15,-9-4 7 0,0-1 13 16,-3-1-10-16,3 2-8 0,0 8 11 0,0-2-15 15,1 0 38-15,-2-4-23 0,1 2 8 0,-2-4 10 16,1 2 10-16,-1-1-3 0,2-1-11 0,-1 0-7 16,-2-2-2-16,2 3-13 0,0-3 16 15,-1 1 1-15,2-1-1 0,-3-1-17 0,1 1 18 16,1-1-38-16,0 0 3 0,-1 0-80 16,0-1-30-16,2 0-34 0,-2-1-45 0,3-2 19 15,-3 3-286-15,2-1 10 0,-2-2 52 0,4 1 19 16,-5-1 27-16,0 0 23 0,0 0 48 15,5 0 41-15,-5 0-10 0</inkml:trace>
  <inkml:trace contextRef="#ctx0" brushRef="#br0" timeOffset="174906.31">10989 6224 661 0,'2'-2'335'16,"-1"-1"-65"-16,-1 0-2 0,0 2-28 0,1-1-44 16,-1-2-21-16,-1 3-9 0,1-2-6 15,-1 3 14-15,-1-1 4 0,0-1-18 0,-1 0-16 16,-3-1-18-16,2 3 27 0,-1-2 2 0,1 2-17 15,-1-1 12-15,-3 2-10 0,-1-1-12 0,9 0 3 16,-12 0-24-16,0 0 2 0,-16 13-15 16,10-6 1-16,3 1-8 0,1 3-7 0,2-1-15 15,-1 4 7-15,3-2 2 0,1 2 2 16,4-4-15-16,1 0 0 0,4-10-5 0,0 11-8 16,0 4 0-16,0 2-18 0,13 17-4 0,-5-18 15 15,1-1-19-15,3-2-25 0,0-2-12 16,1 0-50-16,2-3 4 0,8-1 5 0,-2 0-116 15,-1-3-62-15,2-2-63 0,-3-1 29 0,4-1-272 16,-4 0 74-16,-9 0-10 0,6 0 68 16,17-19 34-16,-19 13 30 0,5-2 17 0,-6-2 22 15,-2 2-3-15,-3 0 18 0</inkml:trace>
  <inkml:trace contextRef="#ctx0" brushRef="#br0" timeOffset="175414.29">11011 5820 692 0,'4'0'259'0,"0"1"-40"15,2 2-19-15,12 6-9 0,0-1-18 0,1 0-21 16,0 0 4-16,3 7-21 0,1-4 13 16,0 5-35-16,-4-2 5 0,2 3 8 0,-3 0-27 15,1 1-8-15,0 2-3 0,-4 3-7 0,6 0 22 16,-6 5-5-16,-1-2 9 0,-1 3-2 16,0 2-5-16,-3 0-9 0,-1-2 12 0,-3 1-17 15,3 1 7-15,-4 0-1 0,-1-1-16 16,0 5-12-16,1 1-10 0,-2-4-3 0,-1 1-1 15,-2 1 2-15,0-5 5 0,0-15-32 16,0 6-3-16,0 3-102 0,0-1-50 0,0 0-67 16,0-2 17-16,-11 15 17 0,8-23 16 0,-2-4-308 15,1-4 31-15,2 2 20 0,-2-3 13 16,0 1 23-16,-1-3 26 0,0 1 5 0,-3-2 78 16</inkml:trace>
  <inkml:trace contextRef="#ctx0" brushRef="#br0" timeOffset="176944.2">11827 5828 571 0,'0'0'228'0,"0"0"-22"15,0 0-19-15,0 0-12 0,0 0 8 0,0 0-24 16,0 0 5-16,0 0-10 0,0 0 12 16,0 0-17-16,2-4-30 0,-8 6 7 15,-9 3 18-15,-2 1-1 0,4 0-33 0,-1-1 22 16,0 3-32-16,1 4 3 0,-1 1-10 0,0-3-9 16,1 5-10-16,-2 0-7 0,6 5 49 0,-3 4-7 15,4 1-17-15,1 4-9 0,2 3 6 16,0-3-5-16,1 3 2 0,0 3-14 0,-1-2-14 15,5-15-2-15,0 10-5 0,0 4-6 16,18 34-16-16,-10-32 32 0,4-2-23 0,3-1-13 16,1-1 16-16,4-3-8 0,2-2-35 15,3-1 0-15,-1-4-103 0,-1-2-41 0,0-3-72 16,0-4 22-16,1 0-310 0,1-2 19 16,-4-2 61-16,2-3 28 0,-5-1 51 0,-1 1 14 15,-3-3 21-15,-3-1 5 0,-11 0-15 0,8 0-3 16</inkml:trace>
  <inkml:trace contextRef="#ctx0" brushRef="#br0" timeOffset="179538.05">11953 6148 440 0,'0'0'256'0,"0"0"-27"0,0 0-12 15,-13 0-25-15,13 0-4 0,0 0 0 0,0 0-36 16,0 0 2-16,0 0-21 0,-15-24 1 0,15 22-1 16,0-1 3-16,3-2-23 0,-4 3-15 0,3-2-2 15,-2 0-7-15,4 1-5 0,-2 0-2 16,1-1-29-16,1 0 7 0,2-1-20 15,-1 3 31-15,9-5-30 0,-3 1-1 0,0 2-4 16,-1 1 28-16,-1 3-49 0,0-3-6 0,1 3 5 16,-3 0 25-16,-7 0-32 0,6 0 37 0,1 0-32 15,18 13-14-15,-13-10 27 0,-2-1-25 16,-4 4 11-16,1-2 20 0,-1 1-28 0,-1-2 18 16,0 1-4-16,-2 0 34 0,-1 1 6 0,1 0-35 15,-2 3 17-15,-1 0-3 0,0-8-4 16,0 11 11-16,-10 19-5 0,0-12-5 0,2 1 24 15,-1-4 8-15,-1-1-33 0,2 0 12 0,-1 1-12 16,4-2 3-16,-4-1 1 0,4-2-9 16,0-2 0-16,0-1-10 0,2 0 15 0,-2-1-16 15,3 0 14-15,-2 0-11 0,0 0 0 0,3-1-29 16,-2 0 30-16,2 1 6 0,-2-1 7 16,2 0-11-16,0-1-15 0,0 0 9 0,1-4 0 15,0 0 1-15,0 0 15 0,0 9 6 16,0-9 4-16,17 16 9 0,-4-10-15 0,3-1 2 15,2-1-3-15,-3-2-16 0,-2-2 0 16,-2 0 19-16,10 0-22 0,-11 0 15 0,4 0-5 16,0 0-5-16,0 0-22 0,-2 0 16 15,-2 0 5-15,0 0-2 0,-4 0-19 0,-6 0 2 16,9 0 20-16,-2 0-8 0,-7 0-7 0,7 0 8 16,-7 0-18-16,8 0 16 0,-8 0-8 15,0 0-1-15,7 0-3 0,-7 0 8 0,0 0-8 16,6 0-2-16,-6 0 2 0,0 0 19 15,0 0-13-15,7 0-6 0,-7 0 7 0,0 0-29 16,0 0-40-16,7 0 7 0,-7 0-120 0,0 0-97 16,0 0 24-16,6-8-289 0,-6 8 35 15,-1-4 70-15,-2 1 3 0,3 3 44 0,-2-3 4 16,-1 1 64-16,2 2 4 0,-2-2 20 0,0 2 14 16</inkml:trace>
  <inkml:trace contextRef="#ctx0" brushRef="#br0" timeOffset="180417.99">12577 5984 692 0,'0'0'261'0,"0"0"-32"0,0 0-19 0,0-14-6 15,0 14-7-15,0 0-3 0,0 0-20 0,25-25-39 16,-25 24-21-16,0-1-1 0,0 1-24 0,0-1 13 16,0 2-24-16,0-1 16 0,-2 2-20 15,2-1 0-15,-1 5 23 0,0-2-11 0,-1 2 23 16,1 1-18-16,-1 14-19 0,-5-4 16 0,-2 3 3 15,3 0-11-15,-2 4-6 0,0-1-9 0,1 2 12 16,1-1-5-16,-1 0 7 0,2 1-5 16,0 0-4-16,0 4 8 0,-3-4-14 15,3-1 2-15,-1 4-9 0,-1-1-9 0,2 1-22 16,-3-4 22-16,5 1-11 0,-4-4-13 0,3 0 9 16,-1 0-6-16,1-4-3 0,-1 0 2 0,5-7-5 15,-2 1 4-15,0-2-11 0,2-2 5 16,-1-1-28-16,0 0 0 0,1-1-24 0,0 0 5 15,0 0-52-15,0-1-38 0,-1 0-48 16,-1-2-65-16,2 0 21 0,0-1-277 0,0 0 39 16,0 0 20-16,0 0 35 0,0 0-3 0,7 3 78 15,-6-2 0-15,-1-2 15 0,1 0 11 16</inkml:trace>
  <inkml:trace contextRef="#ctx0" brushRef="#br0" timeOffset="181238.94">12758 6169 602 0,'1'-3'322'0,"-1"-1"-12"16,1 0-16-16,-1 1-62 0,-2 0-23 0,2 0-3 16,0 1 11-16,0-1-44 0,0 0 13 15,0 2-22-15,-2-2-19 0,4 0 13 0,-2 2-20 16,0-2-6-16,0 2-14 0,0-4 1 0,2 4-28 15,-1-2 2-15,4 2-17 0,-2-5-2 0,2 5-7 16,8-9-7-16,0 4-29 0,-4 3 9 16,1 3-12-16,0-2 1 0,-1-1 0 15,-1 3-6-15,-8 0 0 0,8 0 6 0,-1 0-13 16,-1 0 8-16,5 0-1 0,12 16-2 0,-17-11-14 16,1 0 2-16,-1 1 1 0,-2-1-2 0,-2 0-2 15,-2 1 10-15,1-4 18 0,-1 2-9 0,0 1-2 16,0-5 23-16,0 0-11 0,0 7 8 15,0-7 12-15,-16 23-7 0,10-14-11 0,-1-1 6 16,1-2 10-16,-1-1-11 0,1 1-4 16,2-2-4-16,-9 5-8 0,5-2 6 0,2-3-14 15,1 1-5-15,3-4 3 0,-4 4 13 0,3-3-16 16,1 1-5-16,1-3 10 0,-3 2-14 16,3 0 11-16,1 1-11 0,0-3 10 0,0 0-9 15,0 0 8-15,0 0-24 0,0 0 19 16,13 11-5-16,-9-9-2 0,-1 2-2 0,3-3 14 15,0 2-15-15,0 1 8 0,6 6 2 0,-1-4 2 16,0 1-17-16,-2-1 11 0,-3-2-8 16,0 2 8-16,1-2-19 0,-4 2 9 15,9 5 21-15,-5-3-14 0,0-1-3 0,-2-3 5 16,0 3-1-16,-3-1-1 0,1-1-12 0,-3 1 4 16,3-1-5-16,-3 1-4 0,1-2 22 0,-1 3-17 15,0-7 28-15,0 0-6 0,-10 25-5 16,4-15 2-16,-1-1 12 0,-3 1 1 0,0 0-3 15,-4-2-6-15,1 2 0 0,-1 1 5 16,-1-3 5-16,2-3-12 0,-4 2 10 0,6-2 9 16,-1-4-10-16,3 2 2 0,0 1 0 0,2-2-12 15,2-2 1-15,-1 1 3 0,1-1-2 16,1 1-16-16,0-1-31 0,1 0-31 0,-2 2-25 16,2-1 9-16,3-1-122 0,0 0-70 15,0 0 24-15,0 0-241 0,0 0-15 0,-8 0 41 16,8 0 28-16,0 0 32 0,0 0 28 0,0 0 58 15,-6 0 20-15,6 0 23 0,-8 11-10 16,8-9 14-16</inkml:trace>
  <inkml:trace contextRef="#ctx0" brushRef="#br0" timeOffset="184071.78">13206 6160 356 0,'0'-13'312'15,"0"13"-29"-15,0 0-46 0,0 0-26 16,0 0 8-16,0-16-30 0,2-2-15 0,-2 17-21 15,0-3-5-15,1 1-20 0,1 0 1 0,1 3 1 16,-2-1-4-16,3-2-32 0,-1 3 16 0,1-2-29 16,-1 2-8-16,1 2-3 0,0 0 19 0,0 0-10 15,0 0-22-15,0 2 4 0,7 11 17 16,-1-2-8-16,2-2-8 0,-1 1 4 0,-2 4-8 16,1 2-4-16,2-2 3 0,-3-1-6 15,-1 2 23-15,1 0-14 0,1-2 18 0,-3 2-10 16,2-1 6-16,3 0-20 0,-3 1 11 15,-3-4 7-15,6 4-21 0,-3-5-5 0,0 1-8 16,0 1 9-16,1-1-5 0,-3-4-3 0,0 0-3 16,-3-3 2-16,2 0-1 0,-2-2-15 15,-2-1 29-15,1 1-3 0,1-1 22 0,-4 0 19 16,2-2 12-16,0 0-4 0,0-1-4 0,-2 0 1 16,0 0-28-16,0 0-8 0,0 0-2 15,15-15 10-15,-12 11-19 0,0-3-12 0,4-5-4 16,0-4-4-16,-6 1 2 0,7-1 5 0,-5-6 6 15,1 2-13-15,3-1-3 0,-5-4 3 16,0 5 1-16,0-2-12 0,1 1-5 0,-2-1-4 16,3 3 1-16,-2-3 9 0,-2 7-8 15,3 3 2-15,-3 1 15 0,0 2-20 0,1-1 3 16,0 4 5-16,1-1 3 0,-2 1 10 0,0 2-5 16,0-2 2-16,1 1-4 0,0 1 8 0,-1 0-28 15,0-2 14-15,2 3-2 0,-1-1-16 0,-1 1 26 16,0 3-29-16,1-4-1 0,-1 1-5 15,0 2-27-15,0 0-18 0,0-2-12 0,1 1-10 16,-1 1-31-16,0-2-37 0,2 3 13 16,-2 0-64-16,0 0-35 0,0 0-33 0,0 0-60 15,0 0 29-15,0 0-214 0,0 0 6 0,0 0 69 16,4 14 16-16,-3-10 42 0,0 3-26 16,0-3 58-16,1 2 24 0,3-2 19 0,1 13-4 15</inkml:trace>
  <inkml:trace contextRef="#ctx0" brushRef="#br0" timeOffset="184623.74">13927 6234 602 0,'3'-1'268'0,"-3"1"-23"0,1-3-19 0,-1 2-30 16,2 0-17-16,-1-3 2 0,-1 3-6 15,3-2 4-15,-5 3-28 0,4-3 23 0,0 2 16 16,-2-2-51-16,0 3 14 0,1-1-16 15,-1 0-16-15,0-2-11 0,0 1-13 0,-1 1-9 16,1-2 20-16,-2 2-14 0,-1 0-8 0,0-2-11 16,1 3-19-16,-2-2-4 0,0 1-7 15,-1 0-3-15,1-1-4 0,-1 0 9 0,-1 1-4 16,0 2-4-16,-1-1-13 0,7 0 0 0,0 0 3 16,-8 0-4-16,-6 0 29 0,-10 12-24 15,16-8 13-15,0 0-12 0,2 0 24 0,1 0-11 16,-5 7 3-16,1 1-9 0,1-3-12 15,-2 1 13-15,5 0 6 0,1-2-19 0,3 2-7 16,-3 7 21-16,4-4-25 0,0-13 9 0,0 12 0 16,0 3 8-16,0 2-27 0,11 13-2 15,-6-16 6-15,0-4-1 0,4 2 2 0,2 0 6 16,4-3-15-16,-1 1-33 0,0-5 4 0,3 1 2 16,4-3-81-16,0-3-33 0,-11 0-72 15,7 0-59-15,2 0 26 0,26-13-282 16,-26 8 81-16,1-1 17 0,-2 2 32 0,1-1 48 15,-4-2 14-15,0 1 15 0,3 1 29 0,-8 0 20 16,-4 1 7-16</inkml:trace>
  <inkml:trace contextRef="#ctx0" brushRef="#br0" timeOffset="185115.71">14021 5828 443 0,'5'0'218'16,"14"6"-15"-16,-1-2-11 0,-1 3-6 15,3 3-11-15,-5 1-1 0,4 2-22 0,0 2-5 16,-3 1-19-16,4 2 12 0,-4-1 8 0,-1 4-6 16,-2 3-30-16,1-1 0 0,-5 5-2 15,1-2-15-15,-1 3-7 0,-3 0 3 0,1 2-8 16,-2-1 8-16,-1-7-27 0,1 3 8 0,-1 1-5 16,-3-2 1-16,4 0-16 0,-5-14-22 15,0 6-24-15,0 2-49 0,-16 20-44 0,7-20 8 16,-2 0-334-16,0-1-12 0,-2-3 62 15,-2-3-7-15,1 1 42 0,-2-3-26 0,5-5 72 16,-2 4 58-16</inkml:trace>
  <inkml:trace contextRef="#ctx0" brushRef="#br0" timeOffset="186665.62">14287 6956 553 0,'0'0'251'0,"0"0"-37"0,0 0-21 15,-22 3-6-15,10-6-13 0,1 1-18 16,-1 1 6-16,-4-4-21 0,-2 2 3 0,0-1 21 16,0 0-23-16,-2 0-6 0,2 0-23 15,-4 0 2-15,-1-2 15 0,1 1-16 0,-2 1 8 16,-3 2-29-16,-1-2-8 0,0 0-12 0,-2-1 6 16,-2 0-27-16,0 1 5 0,2 0-1 15,-2-1-2-15,0 2-14 0,1-1 11 0,-5 0-12 16,4 1-8-16,-6 3 8 0,5-2-24 0,1-2 2 15,-3 1 3-15,1 1 1 0,-1 0-17 16,1-2 37-16,2 1-4 0,0 1-4 0,0 2-21 16,-1-1 3-16,16 1-2 0,-7 0 2 0,-4 0-2 15,0 0-7-15,-4 0-2 0,2 0-8 0,-2 0 20 16,2 0-1-16,-2 0-1 0,0 0-14 16,0 0 7-16,1 0-7 0,0 0-3 0,-1 0 4 15,0 0-10-15,0 0 6 0,0 0 0 0,0 0 0 16,3 0-13-16,-2 0 37 0,2 0-11 15,0 0-9-15,-2 0-8 0,0 0 0 0,1 0 2 16,0 0 0-16,-2 0 25 0,1 0-17 0,-1 0-3 16,1 0 12-16,-3 0-12 0,2 0-1 15,0 0-7-15,0 0 3 0,-30-7 0 0,28 6 3 16,4-3 17-16,-2 1-7 0,0 3-31 0,0-1 19 16,2 1 1-16,2-2 0 0,-1 2-24 15,1 0 22-15,0 0-4 0,0 0 6 0,15 0-4 16,-9 0 1-16,-2 0 21 0,-3 0-11 0,0 0-16 15,0 0 0-15,-1 0 7 0,0 0 13 0,-28 11-16 16,26-11 8-16,2 2 6 0,-1-2-14 16,15 0 7-16,-8 0 6 0,-2 0 22 0,-4 0-34 15,1 0-11-15,1 0-9 0,-1 0 32 0,-1 0-14 16,3 0 4-16,-2 0 3 0,-1 0-26 16,0 0 15-16,1 0 11 0,-3 0-10 0,2 0-11 15,1 0 14-15,-2-7 30 0,-2 7-49 16,3 0 16-16,-1 0 5 0,1 0 2 0,-2 0 10 15,1 0-1-15,1 0-14 0,-2 0 13 0,-26 4 14 16,28-3-27-16,3 1 1 0,0-1 25 0,1 2-27 16,2-2 6-16,-1 0-5 0,10-1 13 15,-4 0-14-15,-3 0 1 0,0 0-11 16,-2 0 27-16,-1 0 10 0,-1 0 2 0,-21 11-26 16,20-10 0-16,0-1 1 0,-1 1-13 0,-2 0-1 15,0 2 19-15,-1 0 15 0,-3 1 4 0,-1-1-35 16,1 0-10-16,-2 0 28 0,0 0-21 15,2-1 6-15,0 1 7 0,1-1-14 0,0 0-6 16,1-1 17-16,-1 1 22 0,2-2-13 0,16 0 5 16,-10 0-14-16,-1 0 18 0,-3 0-24 15,-1 0 6-15,-2 0 10 0,0 0-11 0,-30-13 7 16,29 11 5-16,2 0 0 0,-1 1-11 0,4 1 16 16,-1-1-1-16,1 1-14 0,3 0 1 15,1 0-5-15,10 0 29 0,0 0-22 0,-5 0-16 16,4 0 21-16,1 0-10 0,1 0 21 0,4 0-18 15,-1 0-11-15,2 0-14 0,6 0-36 16,-9 0-51-16,0 0-70 0,1 0 16 0,2 0-245 16,-2 0 20-16,-5 0 29 0,-7 0 16 15,-5 0 64-15,-33-9 0 0,41 9 12 0,-10 0 11 16</inkml:trace>
  <inkml:trace contextRef="#ctx0" brushRef="#br0" timeOffset="188288.52">29806 7442 247 0,'0'0'-21'16</inkml:trace>
  <inkml:trace contextRef="#ctx0" brushRef="#br0" timeOffset="190683.37">9492 7414 307 0,'0'0'309'0,"0"0"-45"0,0 0-22 0,0-14-9 16,-13 14-24-16,13 0-19 0,0 0-15 0,0 0 4 15,-17-26-18-15,17 23-9 0,0 0-29 16,-2 2 15-16,2 0-18 0,-1-1-28 16,-2 1 21-16,2-1-30 0,1 1-29 0,0 1 9 15,0 0-6-15,1 0-6 0,-1 1 27 16,3 1-22-16,-2 1-8 0,1-1 16 0,0 2-18 15,1 2 8-15,2-2-7 0,1 10 20 0,-1-4-7 16,2 5-6-16,-1-2-5 0,-2-4 14 16,0 1-7-16,0 0-4 0,-2-2 12 0,1 0-32 15,-3-2 23-15,1 1 2 0,0-1-20 0,1-3-19 16,-2 5-7-16,0-3 18 0,0-5 7 0,0 0-14 16,0 9-6-16,0-9 25 0,0 6-1 15,0-6-24-15,0 7 11 0,0-7-9 0,0 9-21 16,0-9 21-16,0 0 4 0,0 8-22 0,0-8 30 15,0 0-10-15,0 0 21 0,0 7 15 16,0-7-36-16,0 0 24 0,9 5-13 0,-8-7-5 16,0-1-5-16,0-1 7 0,3 0-14 15,4-10 16-15,0 0 0 0,-1-1-2 0,5-2-25 16,-3-3 18-16,4 2-14 0,-2-1-2 16,2 4-3-16,-5-2 6 0,4 0-1 0,-5 8 4 15,2-1 3-15,-1 2-12 0,-5 1 6 0,2 3-23 16,-2-2-3-16,1 5 13 0,-2-1 10 0,1 2 4 15,1-1-2-15,-4 1-3 0,0 0 0 16,0 0 0-16,0 0-1 0,13 11-8 0,-11-7 9 16,-1 2-8-16,2-1-6 0,-2 2-6 0,2 0 1 15,-2 0 6-15,0-2 10 0,4 12-7 16,-2-4 26-16,-2-5-16 0,1 0 6 0,-2-1-5 16,2 0 8-16,-2-3-12 0,0 1 3 0,0-3 8 15,0 1 3-15,0 1-27 0,1-2 22 16,0 0-14-16,-1-2-9 0,0 0 30 15,0 0-20-15,0 0 1 0,0 0-3 0,0 0 13 16,9-11 2-16,-7 9-4 0,0-4 7 0,1 2-28 16,-1-3 22-16,2 2 2 0,0 0-25 0,0-1 11 15,0 3-12-15,3-8 23 0,0-1-2 16,-2 6-15-16,0 0 18 0,-1 0-10 0,-2 3-5 16,1 1 16-16,1 0-30 0,0-1 22 15,-2 2 2-15,1 1-16 0,-3 0-4 0,0 0 29 16,0 0-7-16,10 0-7 0,-10 0-12 0,18 13-4 15,-14-9 19-15,8 5-5 0,-3-1-3 16,-2-1-13-16,-1-2 16 0,0 2 11 0,0 0 10 16,-3-2-24-16,0 1 13 0,5 5-6 15,-3 0 2-15,0-3 4 0,-1-1 15 0,-2 2-9 16,1-2-14-16,-3-2 15 0,0 2-24 0,0-2 22 16,2 0 15-16,-2 1-18 0,2-2-14 0,-2 1 20 15,0-1-13-15,0 2 9 0,0-3-13 16,0 2-10-16,1-2 14 0,-1 2 10 0,0-2-4 15,0-3-11-15,0 0 12 0,0 0 1 0,0 0-13 16,0 0 5-16,0 0-36 0,0 8-16 16,0-8-7-16,0 0 4 0,0 0-140 0,0 6-64 15,0-6-24-15,0 0 27 0,0 0-244 16,0 0 38-16,0 0 33 0,0 0 38 0,0 0 53 16,0 0-28-16,0 0 51 0,0 0 18 0,0 0 11 15</inkml:trace>
  <inkml:trace contextRef="#ctx0" brushRef="#br0" timeOffset="191215.34">10290 7496 843 0,'1'-1'281'0,"1"1"-22"16,-1-3-24-16,-1 3 5 0,1-2 19 0,-1 2-36 15,2 0-11-15,-5-1-23 0,3 1-21 16,0-1-20-16,-1 1 40 0,-1 0-3 0,-2-1-15 15,2 1-17-15,-1-2-3 0,-3 0-27 16,0 2 10-16,2 0 2 0,-1 0-27 0,-2 2 16 16,1-2-9-16,6 0-12 0,-5 0-13 0,-4 0-11 15,2 0 0-15,-4 0 3 0,-12 13-10 0,14-11-1 16,-5 5-14-16,-4 0 2 0,5-2-3 0,0 4-1 16,2 3-4-16,-1-2-11 0,5-1-13 15,-1 4 8-15,0 0-3 0,3 0 10 16,3-2-2-16,-1 0-11 0,3-2-14 0,0-9 15 15,0 16 2-15,14 14-11 0,-2-13-2 0,-2 0-10 16,4-5-1-16,1 4-9 0,2-5-29 16,1-1-11-16,-2-1-28 0,4-1-43 0,1-1 10 0,2-4-132 15,-3 0-99-15,4-1 29 0,0-1-248 16,-1 0 71-16,-13-1 36 0,7 0 34 16,-3 0 31-16,1 0 27 0,-3 0-17 0,-2 0 78 15,0 0 7-15,-3 0 8 0,0 0 9 0</inkml:trace>
  <inkml:trace contextRef="#ctx0" brushRef="#br0" timeOffset="192540.27">10859 7478 664 0,'0'0'224'0,"0"-17"-20"15,0 17-13-15,0 0-15 0,-17-27-14 0,16 24-13 16,1-2 0-16,0 3-1 0,0 1-25 0,0-4 12 16,0 4-36-16,1-1-4 0,1 2 2 15,-2-1 7-15,1 1-5 0,-1 0 12 0,4 1-19 16,-3 1-6-16,2 2 29 0,2-1 13 16,4 9-29-16,0 2-16 0,1 0-7 0,5 3 0 15,-7 1-6-15,6 2-9 0,-1 2-5 0,-3-2-8 16,4 4 25-16,-1-3-12 0,1 0-7 0,-3-2-6 15,5-1 14-15,-2-1-11 0,0 1 2 16,-4-2 9-16,4-2-14 0,-1-2 4 0,1 0-6 16,1-2 14-16,-4-2-19 0,0 1 6 15,3-1 1-15,-6-4-2 0,0 1-1 0,-1-4-9 16,1 1 5-16,-2-2-2 0,-6 0 2 16,0 0 2-16,7 0-22 0,-7 0 15 0,10 0-1 15,-4 0 9-15,6-13-19 0,-7 8 23 0,5-8-20 16,-2 1-1-16,-2-3 14 0,1 1 0 15,0-4-5-15,-2 0-17 0,-2-3 16 0,1-4-19 16,-4 13 6-16,0-6 2 0,0-5 10 16,0 2-4-16,9-23 10 0,-8 28 3 0,0 3-10 15,-1 13 10-15,0-10-8 0,0 2 3 16,0 1 13-16,0 7-28 0,0-10 4 0,0 5-4 16,0 5 14-16,0-9-14 0,0 9-5 0,0-7-19 15,0 7-11-15,0-7-25 0,0 7-30 0,0 0-36 16,0-8 8-16,0 8-74 0,0 0-11 0,0 0-14 15,0 0-33-15,0 0-25 0,4-11 23 16,-4 11-202-16,4 1-60 0,-2 2 26 16,1-3 49-16,-2 4 22 0,3-1 28 0,1 1 10 15,-1-1 49-15,6 8-12 0,-2 4 44 0</inkml:trace>
  <inkml:trace contextRef="#ctx0" brushRef="#br0" timeOffset="192991.24">11836 7593 638 0,'4'-1'285'15,"-1"0"-36"-15,0 1-18 0,-2-2-11 16,2 2-16-16,-3-1-20 0,0-2-12 0,0 1 9 16,0 1-20-16,-2 1-1 0,1-1-2 0,-3 0 1 15,-1-1-7-15,2-1-17 0,-3 3 22 16,0-1-7-16,-2 1-27 0,-10 0-7 0,-2-2-9 16,-2 2-18-16,12 0 11 0,-7 0-17 0,0 0-3 15,-3 0-17-15,-19 16 22 0,22-13-26 16,0 4 12-16,6 0-23 0,-2-2-6 0,7 3 27 15,1-2-2-15,1 3 5 0,1-1-4 16,2 11 16-16,1-12 1 0,0 4-10 0,18 20 0 16,-7-14-22-16,-2-2 4 0,8-3-5 0,-2 5-18 15,4-3 11-15,-2 1-8 0,5-3-4 16,-1-1-41-16,-1-2-43 0,0-1-23 0,4 1 7 16,-3-4-146-16,3-3-45 0,4-2 24 0,-5 1-343 15,-10-1 90-15,6 0 11 0,22-12 48 16,-18 5 33-16,-5 3 27 0,-12 4 24 0,3 0 37 15,-1 0 18-15,1 0 16 0,-9 0 8 16</inkml:trace>
  <inkml:trace contextRef="#ctx0" brushRef="#br0" timeOffset="196741.02">11162 5760 283 0,'0'0'292'15,"0"0"-38"-15,0 0-17 0,0 0-13 0,0 0-10 16,0 0-24-16,0 0-8 0,0 0-7 15,0 10-8-15,-13 0 8 0,-1 1-17 0,0 0 7 16,-1 3-11-16,-7-2-28 0,3 3-14 16,0-4-12-16,-2 2 19 0,-2 3-13 0,1-1 20 15,-1 1 15-15,-1 4-36 0,0-4 10 0,-2 7 2 16,1-1-15-16,-1 3 9 0,-3 2-21 16,-3 2 4-16,-2-1 0 0,0 1-10 0,1-2 3 15,1-1-14-15,3 0-7 0,0-4 1 0,4 2-31 16,-1-2 20-16,4-1-5 0,2-5-18 15,2 2-1-15,-1 2 6 0,3-3 0 0,0-1-11 16,4-5-14-16,1 2 18 0,2-2-19 0,1-1 7 16,3-4-6-16,0-1 8 0,2-1-1 0,0 0-10 15,1-1-6-15,0 0-4 0,1 0 0 16,-2-1 9-16,2-2-6 0,-1 2-12 16,1 1-6-16,0-3-24 0,1 2-41 0,0 0 8 15,0-2-81-15,0 0-50 0,0 0-40 0,0 0 26 16,0 0-198-16,0 0-76 0,0 0 57 0,0 7 30 15,0-7 18-15,0 7 25 0,-13 14 22 16,0-9-33-16,2 1 15 0,-1 2 83 0</inkml:trace>
  <inkml:trace contextRef="#ctx0" brushRef="#br0" timeOffset="197303.9799">10199 6882 804 0,'13'-3'231'0,"-3"1"-16"0,-2 2-4 0,0-2-16 15,-2-1-8-15,-1 2-14 0,-5 1 8 16,0 0 0-16,0 0-2 0,7 0-36 0,-7 0 28 15,0 0-18-15,6 0 16 0,-6 0 3 0,0 0-32 16,6-1 6-16,-8 3 1 0,-3 1-5 16,0-1-23-16,-13 10-4 0,0-1-5 0,-3 1-13 15,-2 2-10-15,3 1 11 0,-3 0-7 0,-1 1-17 16,-3 2 0-16,-1 3-13 0,-3 1 1 16,-2 2-12-16,-1 1-10 0,0 0 10 0,1-1-12 15,-3 1-14-15,3 1 10 0,-2-2-9 0,6 2 18 16,-1-5-17-16,3 0 5 0,1 0-3 15,3-3 0-15,1 0-4 0,1 0 0 0,1 0-4 16,1 0-6-16,1-3 10 0,1 0 9 16,1 1-13-16,3-2-2 0,-1 0 2 0,2-2 0 15,0-2-4-15,2 3-2 0,3-2 0 16,-1-4 1-16,1-1-12 0,3 0-2 0,1-2-4 16,-1 0 23-16,2-1-12 0,-1 0 2 15,0-1-8-15,2 0 14 0,-1-1-12 0,0 1-8 16,-1 0 18-16,1 0-11 0,0-1 2 0,2 2-5 15,-1-3 2-15,1 1-9 0,0 1 9 0,-2-2-2 16,1 2-22-16,0-1-32 0,1 0-24 16,0-1 7-16,-2 3-98 0,1-3-66 0,1 1 23 15,-2-1-266-15,2 0-46 0,0 0 42 16,0 0 31-16,0 0 33 0,0 0 35 0,0 0 0 16,0 0 59-16,-8 0 25 0,0 0-11 0,2 0 77 15</inkml:trace>
  <inkml:trace contextRef="#ctx0" brushRef="#br0" timeOffset="198775.8899">14256 5708 722 0,'0'0'248'0,"0"0"-41"15,0 0-21-15,0 0-8 0,0 0-1 0,0 0-2 16,0 0 1-16,0 0 5 0,-18 7 25 16,1 13-35-16,-6 4-1 0,0-1-16 0,-3 3-17 15,-4 3 32-15,0 0-16 0,-4 4-8 0,-2-1-27 16,-1 3 16-16,-1 1-21 0,-4 0-2 15,3 2-3-15,2-2-3 0,-1 0-7 0,-2-1 12 16,2-2-10-16,2 0-12 0,2-2-15 0,2 0-7 16,2-3 12-16,1-4 0 0,1 3-23 15,2-5-1-15,3 2-12 0,4-6-2 0,1 0-3 16,1 0 11-16,1-3-11 0,6-1-10 16,-2-4-7-16,2 1 1 0,3-1-4 0,1-5 1 15,2-2-9-15,1 0 1 0,0 1-3 16,2-2-3-16,1 0-37 0,0 2-42 0,0-4 8 15,0 0-103-15,0 0-37 0,0 0-44 0,0 0-36 16,0 9 28-16,11 2-244 0,-11-7 40 0,0-4 28 16,0 0 40-16,0 11 34 0,-24 14-9 15,5-7 68-15,1 0 42 0,-9 4-59 16</inkml:trace>
  <inkml:trace contextRef="#ctx0" brushRef="#br0" timeOffset="199486.84">11912 7322 635 0,'3'-7'205'16,"-2"3"-22"-16,2-1 4 0,-1 1-14 0,1-2-18 15,-3 2 12-15,1-3-10 0,3 2-25 0,-4 2 13 16,0 0-22-16,0 0-17 0,1 0 10 16,-1 2-36-16,0 0 10 0,0 1 11 0,-2 1 5 15,-2 3-7-15,-10 9 10 0,-3 0-2 0,4 4 8 16,-6 0-14-16,-2 1 20 0,-1 1-13 15,-4 2 5-15,1 4-4 0,-2 0-9 0,-4 0-11 16,-2 1-12-16,-2 3 7 0,-2 2-23 16,0 0-15-16,-5 1 25 0,1-1 0 0,3-2-9 15,-4 0-16-15,3 2 22 0,1-1-8 0,2-2-10 16,0 0-10-16,8-3 5 0,0-2-18 16,1 0 21-16,5-4-7 0,2-2 7 0,1 1-4 15,2-2 8-15,4-3-19 0,1-1-19 0,1-2 6 16,4-3 9-16,2-1-2 0,2-4-13 15,-2 2 17-15,2 0-11 0,1-1-1 0,1 0 1 16,-1-1-14-16,1 1 4 0,1 0 15 0,0-1-15 16,0-2-6-16,0 0-5 0,0 0 10 15,0 0 5-15,0 0-19 0,0 0-8 0,0 7 13 16,0-7-24-16,0 0-43 0,0 0 6 16,0 0-111-16,-4 11-30 0,8-11-61 0,-3-2 27 15,2 1-265-15,1 0 18 0,-3 0 37 0,-1-1 31 16,0 1 38-16,-1-2 27 0,-4-1 22 15,-7-2 32-15,1 2 13 0,-9-2 30 16</inkml:trace>
  <inkml:trace contextRef="#ctx0" brushRef="#br0" timeOffset="201803.71">15088 6883 554 0,'0'0'278'15,"0"0"-25"-15,0 0-26 0,0 0-6 16,0 0-29-16,0 0 15 0,0 14-48 0,13-14-2 16,-13 0-7-16,0 0-40 0,0 0-9 15,0 0-1-15,0 0 21 0,0 0-24 0,0 0 15 0,0 0-33 16,-13 14 30-16,8-14-22 0,-14 3-26 16,11-3-9-16,-3 0-1 0,-5 0 7 15,-1 0-14-15,0 0-12 0,-23 9 36 0,18-7-40 16,1 5-1-16,0-7 6 0,2 3 1 0,0-3-16 15,6 0 35-15,-1 2-29 0,5-2-22 16,0 0 41-16,1 0-6 0,1 2-17 0,7-2-19 16,0 0 3-16,-6 0-27 0,6 0-21 0,-7 0-15 15,7 0-79-15,-8 0-28 0,8 0 15 16,0 0-192-16,0 0-91 0,0 0 34 0,-10 6 32 16,14-5 20-16,0-1 32 0,0 0 12 15,1 1 14-15</inkml:trace>
  <inkml:trace contextRef="#ctx0" brushRef="#br0" timeOffset="202065.7">15042 7162 557 0,'-1'2'274'0,"1"-1"-26"0,-4-1-22 16,2 2-13-16,-2-1-26 0,0-1-11 0,-1 1 6 15,-2-1-18-15,-3 0-42 0,1 0 6 16,-5 0 9-16,0 0-40 0,0 0-2 0,-4 0 2 16,-1 0-33-16,1 0 1 0,-2 0 11 15,3 0 1-15,-1 0-37 0,-18-9-42 0,21 9-27 16,5-3-53-16,1 2-60 0,3 1 15 0,-1-3-299 16,3-1 64-16,0 4 31 0,3-2 21 15,1 0 24-15,3-3-8 0,0 3 42 0</inkml:trace>
  <inkml:trace contextRef="#ctx0" brushRef="#br0" timeOffset="202784.65">15665 6757 722 0,'1'-4'269'0,"0"0"-26"16,-1 2-31-16,2-1-10 0,-1 1 8 0,0 0-33 15,0-1-15-15,-2 1-3 0,2 0-26 0,-1 1 9 16,-1-1 12-16,0 0-28 0,-2-1-7 15,3 2 26-15,-2-1-19 0,-1 2-27 16,-3 0-9-16,1 0-9 0,-2 0-9 0,2 0 6 16,-3 0-6-16,-2 0-13 0,-4 0-9 0,-4 0 12 15,-15 15-6-15,20-12-12 0,-6 1-4 16,4 1-1-16,-3 1-3 0,5 0-3 0,-2 1 13 16,2 1-4-16,0-2-4 0,7 0 7 0,-4 3-10 15,-2 1-5-15,4 2-24 0,3-3 29 16,0-1 17-16,1 0-49 0,2 0 41 0,-2-2-23 15,3 2 11-15,0-2-7 0,-1 1-24 0,2 0 23 16,0-7 2-16,0 7-19 0,0 0-8 16,0 0 23-16,0 0-5 0,0 1-1 0,0-2-8 15,0-6 6-15,0 9-7 0,0-1 11 0,13 3-12 16,-12-8-13-16,4 1 18 0,0-4-3 0,1 1 2 16,2-1-17-16,-1-1 7 0,2 1 3 15,1 0 11-15,5 0-4 0,2 0 7 0,19-12-21 16,-25 11 13-16,2 1-2 0,-3 0-22 15,-10 0 15-15,9 0-1 0,0 0 7 0,-1 0-18 16,-8 0-6-16,22 21 25 0,-16-17-8 0,0 3-12 16,-2 3-5-16,-1-2 33 0,-3-1-7 15,1 0 3-15,-1-7-28 0,0 7 32 0,0 4-8 16,-16 15 0-16,7-10 13 0,-2-1 5 16,0-1 8-16,-2-2-31 0,-5 2 28 0,3-3-2 15,-3-4-5-15,1 6-19 0,-1-4 16 0,0 0-11 16,2-2-6-16,4-5-33 0,0 3-18 0,4-4-4 15,0 1 6-15,3-1-106 0,5-1-31 16,0 0-31-16,-9 0-39 0,9 0 23 0,-9 0-278 16,1-11 75-16,7 10 18 0,1-5 30 0,-1 2 46 15,1-2-38-15,1 3 75 0,2-1 6 16,1 0 5-16</inkml:trace>
  <inkml:trace contextRef="#ctx0" brushRef="#br0" timeOffset="203106.64">15739 7039 1030 0,'1'-3'353'16,"2"3"-40"-16,-1-1-40 0,0-1 19 0,-1 2-22 16,0-1-42-16,1-1-22 0,-1 2-5 15,2 0-5-15,-3 2-1 0,2-1 7 0,-1 2-2 16,-1-1-17-16,1 0-24 0,1 3 0 15,-1-4-18-15,0 3-1 0,0 0-20 0,-1-1-2 16,0 3-10-16,2-4-24 0,-1 1-2 16,0 1-2-16,-1 0-7 0,0 1-5 0,2-3-8 15,-1 0-5-15,-1 2-4 0,1-2-24 0,-1-1 0 16,0 1-7-16,0-2-33 0,0 2-46 16,3-2 7-16,-2 1-128 0,-1 1-49 15,0-2-33-15,1 0 24 0,-1-5-121 0,0 5-153 16,0-2 37-16,3 2 37 0,-2-3 48 0,4-1 4 15,-1 1 25-15,0-3 33 0,1 4 23 16,5-8-41-16,4-1 7 0</inkml:trace>
  <inkml:trace contextRef="#ctx0" brushRef="#br0" timeOffset="203703.6">16108 6826 471 0,'4'-4'308'0,"1"-1"-23"16,-1 1-31-16,0 1-10 0,-1-1-27 0,-1 0-5 16,-1 2-28-16,3-1 23 0,-2 1-22 0,0 0 9 15,1-1-23-15,-2 2-20 0,2 1 23 16,-3-1 1-16,0-1-15 0,0 2 10 0,-2 0-2 16,1 0-21-16,-2 0 0 0,2 0 3 15,-1 3-17-15,-4-2-3 0,4 0-2 0,-2 1-12 16,-2-1-21-16,1 0 6 0,-1 3-12 15,0-3-9-15,0 1 3 0,-11 3-23 0,3 0-2 16,3-2-12-16,1-1 0 0,1 0 0 0,2 3 0 16,2-4-12-16,1 0-2 0,-1 3 3 15,1-2-4-15,0 1-9 0,1-1-1 0,-3 2 7 16,2 1-9-16,4 1-12 0,-3-3 11 16,0 3-7-16,2-1 6 0,-1 0-6 0,0 1 4 15,2 0-4-15,0 1-5 0,0-7-6 0,0 7 13 16,0-7-10-16,0 10 2 0,0 0 3 0,0-4-11 15,14 17 11-15,-7-12-8 0,0 3 7 16,-3-4 0-16,2-4-12 0,1-1 8 0,1 2-3 16,-4-3 6-16,1 0-4 0,-1-1-6 0,8 6 8 15,-3-3-6-15,-2-1-2 0,-3 0-6 16,2-2 11-16,-3 0 14 0,1-1-17 0,-1 2 2 16,-2 0-10-16,1-1 6 0,-2 1-7 0,0 2 20 15,0-2-11-15,0-4 7 0,0 0-13 16,0 8 14-16,0-8 3 0,-12 27-5 0,5-17 1 15,-2-3 7-15,-2 2-20 0,-1 2 9 0,-1-4-7 16,-3 2 17-16,7-4-3 0,-4-2-5 0,4 0-19 16,2-2-14-16,-1 0-18 0,-13 1-45 15,12 0 10-15,-2-2-104 0,11 0-70 16,-8 0-85-16,2 0 30 0,6 0 29 0,-7 0 29 16,7 0-229-16,-12-12 38 0,13 11-28 0,-2-2 32 15,3 2 80-15,1 1 16 0,-2 0 19 0,2 0 23 16,0-1 25-16,4 1 10 0</inkml:trace>
  <inkml:trace contextRef="#ctx0" brushRef="#br0" timeOffset="204209.57">16874 6807 403 0,'2'-3'341'0,"-2"1"-23"0,3 0-40 16,-1-1-35-16,-2 1 4 0,1 0-33 15,-1-1 6-15,1 2-45 0,-1 0 3 0,2-1 9 16,0 0-31-16,-2 2-17 0,0 0 25 16,-2 0 0-16,0 2-4 0,0 0-7 0,-1 1 1 15,1 1-26-15,-2 1 9 0,0-1-28 0,-6 9-20 16,1 2-15-16,-2-6 30 0,1 5-11 0,0 2-15 16,0 0-3-16,-3 1-8 0,3 1 11 15,-2 1-11-15,3 1 1 0,-2 1 0 0,-1-2-12 16,0-1-5-16,1-1-10 0,-1 1 2 15,0 0-6-15,2-5-7 0,0 5-4 0,-2-1-9 16,3-4 6-16,-1 3 0 0,1-4-14 0,2 2-8 16,2-5-3-16,0-2-47 0,0-2-12 15,3 1 7-15,-3-2-67 0,3 0-12 0,1-3-42 16,0 2-25-16,-2 0-5 0,0-2-36 0,3 1 22 16,0-2-200-16,0 0-44 0,0-2 30 15,2-1 12-15,0 2 53 0,0-2 45 0,-1 2 20 16,2-3 30-16,-2 1-12 0,1-3 36 0</inkml:trace>
  <inkml:trace contextRef="#ctx0" brushRef="#br0" timeOffset="204577.55">16576 6930 275 0,'-1'-5'372'16,"1"1"-57"-16,0 0-53 0,-2-2-3 0,2 3-43 15,0 2-8-15,1 1 10 0,-1-2-32 16,1 2 41-16,3 2-44 0,-1-4-22 0,1 4 17 16,11 6 9-16,1-1-26 0,-3 6-1 0,1-5-7 15,3 5-2-15,1-1-4 0,-3 2-23 16,1 1-6-16,-1-1 2 0,1 2-22 0,-2-2-9 16,4 1-8-16,-8 1-2 0,2-2-9 15,-1 0-5-15,-3-1-9 0,0 1-3 0,0-3 4 16,-1-2-13-16,-2 0-24 0,-3-3 23 0,3 0-20 15,0 0 8-15,4 5-16 0,-2-3-1 16,-1-3-2-16,-4 0 1 0,1-2-4 0,2 1-22 16,-1-3-34-16,1 1 4 0,0-1-157 15,-3 0-95-15,1 1 26 0,1-1 28 0,-3-1 21 16,2 0 21-16,-3 2 18 0,0-2-276 0,1-2 52 16,-1 2 22-16,-1-1 23 0,-2-1 44 15,0 2 6-15,0 0-34 0,-1 0 74 0,-1 0 7 16</inkml:trace>
  <inkml:trace contextRef="#ctx0" brushRef="#br0" timeOffset="205421.5">17456 6565 394 0,'0'-3'309'16,"1"-1"-35"-16,0 0-50 0,1 1-12 0,0-1-18 15,1 2-31-15,0 0 1 0,-2-1 2 0,3 0-16 16,-2 0-37-16,2 1-1 0,1-1-16 16,1 1-4-16,-2 1-12 0,1-2 2 0,2 1-10 15,0 0-11-15,13-1-3 0,-5 1 18 16,2 0-2-16,3-1-15 0,-1 3-25 0,1 0 19 15,-7 0-12-15,-4 0-5 0,4 0-19 0,3 0 4 16,-2 0 23-16,16 17-27 0,-17-7 12 16,-5-3-6-16,3 4 31 0,-4-2 3 0,-7 0-16 15,0 1 13-15,0-10 1 0,0 8 13 16,0 0-8-16,-12 16-6 0,2-10 6 0,1-2-1 16,-5-2 3-16,2 1-9 0,-2 2 13 0,2 1-25 15,-4-3 21-15,3-1-18 0,-1-1 6 0,-1 5-23 16,2-7-18-16,1 3 27 0,0-2 0 15,3-2-2-15,-1 5-11 0,1-5 6 0,2-1-12 16,5-1 10-16,-1 1 1 0,1-1 7 16,1 0-9-16,1-4 10 0,0 0 5 0,0 0-13 15,11 14-1-15,2-6-11 0,3-3-1 16,0-1 1-16,5 1-16 0,-5-3 6 0,0 4-2 16,5-2 19-16,-6-3-12 0,0 3 6 15,-7-3-20-15,10 1 16 0,-18-2-10 0,10 0-5 16,-2 0 1-16,-1 0-9 0,-7 0-8 0,8 0 10 15,-8 0 3-15,8 0 20 0,-8 0-28 16,0 0 1-16,8 0-61 0,-8 0-67 0,5 0-37 16,-5 0-47-16,0 0 23 0,0 0-304 0,10 0 40 15,-10 0 35-15,5 0-9 0,-5 0 31 16,8 0 61-16,-8 0-4 0,8 0 19 0,-8 0 10 16,15 17-1-16</inkml:trace>
  <inkml:trace contextRef="#ctx0" brushRef="#br0" timeOffset="205818.47">18112 7116 461 0,'1'-1'374'0,"2"0"-71"0,-2 2 5 0,-1-1-51 16,3-1-10-16,-3 1-8 0,-2 0-22 0,1-1-14 15,1 1-14-15,-5 0-22 0,1-2 38 16,-1 1-22-16,-2 1-26 0,0-1-10 0,-11-6-17 16,0 5-29-16,-4 1-10 0,-2-2-6 15,-2 0 7-15,1-4 0 0,-11 6-9 0,5-2-16 16,15 3-1-16,-11 0-12 0,-4 0 3 0,-2 0-5 15,0 0-14-15,1 0-16 0,-1 0 8 16,-1 0 10-16,0 0-16 0,2 0-21 0,0 0 3 16,4 0-20-16,3 0 2 0,6 0-122 0,-1 0-24 15,5-8-54-15,2 8 19 0,2 0-208 16,4 0-82-16,7 0 75 0,-8 0-12 0,0 5 33 16,8-2 43-16,0 1 45 0,2 1 19 15,-2 0 15-15,2 1 1 0</inkml:trace>
  <inkml:trace contextRef="#ctx0" brushRef="#br0" timeOffset="206523.43">17545 7442 826 0,'0'-1'306'0,"0"-1"-43"0,0 0-11 0,0 1-24 16,-1 1 5-16,0-1 19 0,2 0-29 0,-1 1-5 15,1-2-21-15,2 1-4 0,-3 1-10 16,0-3-23-16,1 1-18 0,2 2-6 0,2-1-36 16,1 0 11-16,11 0-10 0,-4-1-33 0,1 2 10 15,-1-1 0-15,-3 1-22 0,0 0 2 16,0 0-6-16,6 0-6 0,-5 0 3 0,13 14-33 16,-16-11 29-16,6 5-14 0,-4-1-4 0,-3 1-1 15,-6-4-7-15,3 2 13 0,-4 2-7 16,0-4-4-16,0-4-12 0,0 0 27 0,0 8-5 15,-13 14 14-15,3-11-10 0,-4-2-2 16,1 0 10-16,-1-3 1 0,0 1 5 0,0 0-17 16,1-3 4-16,3 1 8 0,-3 2-10 0,5-6 6 15,2 3-1-15,-2-1-6 0,3 1-10 16,1-2 3-16,2-2-18 0,0 1 20 0,0 0-10 16,2 2-3-16,0-1 1 0,0-2-8 15,0 0 4-15,0 0 2 0,13 11-14 0,1-2 4 16,3 0-8-16,-1-1 4 0,-2-1-7 15,3-3 12-15,-8 4-4 0,6 1 11 0,-5-3 4 16,-2-1-20-16,0 2-2 0,-2-1 4 0,-4-1 8 16,2 1 9-16,-1-2-11 0,-2 4-5 0,0-3-3 15,-1 0 9-15,0-5-5 0,0 0 13 16,-11 25-3-16,3-13-6 0,-3 0-4 0,0 0 4 16,-2-1-7-16,-4-1-5 0,0-1 6 15,-1-1-6-15,-2-1 6 0,-2-2-23 0,-1-3-45 16,-1 3-21-16,1 1 9 0,1-2-92 0,12-4-77 15,-7 0 22-15,1 0-334 0,-2 0 72 16,6 0 38-16,1 0 34 0,3 0 42 16,-5-14 5-16,8 10 47 0,4 0 5 0,1-1 40 15,0 0-16-15,0 0 17 0</inkml:trace>
  <inkml:trace contextRef="#ctx0" brushRef="#br0" timeOffset="207707.3599">18747 6811 692 0,'0'0'261'0,"0"0"-29"16,0-16-14-16,0 16-20 0,0 0-32 0,0 0-5 16,0 0-22-16,13-25-9 0,-13 23 31 15,0-1-24-15,0 0-14 0,0 2 4 0,0 0 13 16,-1-1-23-16,1 2 14 0,-3 0-15 0,-1 2 31 16,0-2-31-16,1 1 8 0,-5-1-7 0,-5 5 0 15,-1-1 8-15,-4-2-31 0,-3 4-5 16,1-4-31-16,1 0-3 0,-1 0 17 15,-1 0-9-15,2 0-6 0,4 4 10 0,1-6-17 16,3 1-14-16,3 4 6 0,0-5-29 0,3 4 25 16,0-2-18-16,-2-2-35 0,6 1 2 0,-4 0-67 15,2-1-13-15,3 2-60 0,2-1-22 16,-2-1-53-16,0 0 21 0,0 0-261 0,11 11 35 16,-6-9 33-16,-1 2 5 0,11 5 34 0,-4-3 16 15,4 3 39-15,3-6 28 0,-4 7 8 16</inkml:trace>
  <inkml:trace contextRef="#ctx0" brushRef="#br0" timeOffset="207911.34">18823 7023 796 0,'-3'4'294'0,"1"-3"0"0,-2 0-57 16,0 3-7-16,-1-2-8 0,-3-1-14 0,3 1-26 15,-12 3 21-15,-2-1-38 0,0 0-24 0,0 1-26 16,1-1-9-16,-1 0-31 0,-7 0-1 0,4-3-43 16,-2 1-83-16,-4-2-67 0,4 0 10 15,7 0-339-15,-3 0 48 0,-1 0 49 0,-6 0 5 16,-1 0 12-16,-1 0 41 0,-2 0 11 16</inkml:trace>
  <inkml:trace contextRef="#ctx0" brushRef="#br0" timeOffset="213416.02">19611 6357 687 0,'0'-16'303'0,"0"16"-17"15,0 0-42-15,0-14-9 0,7-4-5 0,-7 15 20 16,1 2-35-16,0-3-36 0,-1 1-16 0,-2 0-4 15,2-1-11-15,0 3-12 0,0 1-14 16,0 0 38-16,-1 0-18 0,1 0 25 0,-2 4-23 16,2-1 6-16,0 1-20 0,-1 1 14 15,0 2 6-15,-1-1-18 0,2 12-5 0,0-10-14 16,0 6-17-16,0 4-1 0,0 2-3 0,0 0-13 16,0 2-6-16,0-2-5 0,0 1-21 15,11 18 14-15,-6-21-12 0,-1 0-16 0,-3-4 2 16,1 0-1-16,0-4-1 0,-2-1 0 0,1 0-17 15,0-2-25-15,1-1-50 0,-2-1 6 16,0-1-92-16,1 1-21 0,-1 0-55 0,0 0-30 16,0-2 25-16,0-3-196 0,0 0-94 0,0 0 23 15,0 0 74-15,-5 5 14 0,3-5 8 0,-1-1 62 16,-1 0 38-16,0-2-7 0,-1 2 14 16,-2-2 9-16</inkml:trace>
  <inkml:trace contextRef="#ctx0" brushRef="#br0" timeOffset="213748">19326 6334 242 0,'-3'-8'409'0,"1"1"-58"16,0 3-14-16,-1-2-27 0,3 3-67 0,-1 1-19 15,0-3-9-15,-1 3-19 0,2 0-18 0,0 2-4 16,0 0-10-16,0 2-18 0,0-1 14 15,0 3 21-15,0 0-6 0,3 2-10 0,-2-1-15 16,-1 2 6-16,5 14-3 0,-3-3-22 0,1 4 2 16,2-2-5-16,-1 1-16 0,1 0-9 0,-1-1-13 15,0 2-13-15,1-3-3 0,2 0-2 16,-2 1-18-16,0-2 3 0,-1 0-10 16,1-3-20-16,-3-4-38 0,5-1-41 0,-4 0 5 15,1-3-105-15,-2 0-70 0,0-2-41 0,-2 0 23 16,3-2-288-16,-1 2 31 0,1-1 38 15,1-1 52-15,0 2 26 0,1-2 13 0,0 0 9 16,8 4 57-16,2 0 12 0,-1-2 36 16</inkml:trace>
  <inkml:trace contextRef="#ctx0" brushRef="#br0" timeOffset="214153.97">19995 6754 777 0,'3'-1'361'0,"1"1"-75"0,-2-2 0 0,0 2-17 16,0-2-23-16,-2 2-30 0,-2 0 28 15,2-1 6-15,-1 0 8 0,-2-2-30 0,0 3 8 16,-1-1-21-16,2 0 0 0,-5 1-16 0,2-2-6 15,-2 2-19-15,-3-1 4 0,-8-1-11 0,-3-2-2 16,0 3-10-16,-1 1 22 0,-2-3-32 16,-3 0-1-16,-2 2-16 0,12 1-14 0,-4 0 2 15,-8 0-25-15,-3 0-8 0,-37-13 9 0,30 10 11 16,1 1-12-16,-4-1-8 0,0 0-23 16,5 2-7-16,-1-2-5 0,3 2-3 0,1-1-36 15,-4 2-26-15,4-1-36 0,18 1-25 16,-6 0-37-16,-2 0-47 0,2 0 16 0,1 0-66 15,-16 14-11-15,21-9-31 0,3-2-9 16,3 1-23-16,1 1-11 0,4 1 28 0,-2-1-179 16,5-1-47-16,-1-1 1 0,2 1 40 0,1-4 66 15,0 0 20-15,0 0 2 0,0 7 78 0,0-7 11 16,18 25-12-16</inkml:trace>
  <inkml:trace contextRef="#ctx0" brushRef="#br0" timeOffset="-214253.8199">19388 6899 643 0,'-3'-5'345'0,"1"1"-53"16,-2 1-7-16,1 0-11 0,2 0 13 0,1 1-62 15,-3-1-26-15,3 1 47 0,-2-1 5 16,1 2-24-16,-1-1 6 0,2-1-11 0,0 2-10 15,-1-2-27-15,0 3 1 0,1-2-9 16,0 1-17-16,-2-2 3 0,2 2-25 0,0 1-7 0,0 0-3 16,0 0-14-16,2 0 24 0,0 1-31 15,3 1 5-15,-2-1 18 0,3 0-44 0,10 6 3 16,0-2-15-16,1-1 7 0,0 0-1 0,0-1-19 16,1 2-7-16,0 3-19 0,1-4 17 15,-1 0-13-15,-1 0-2 0,-2 4-14 0,-5-5 7 16,-1-2 0-16,-2 5-9 0,-1-5-20 15,-1-1 35-15,-1 2 6 0,-1-1-5 0,-1 3 26 16,-2-2 6-16,0-1-16 0,0-1 16 0,0 0-19 16,0 0 10-16,0 0 8 0,-14 17-7 0,11-16-10 15,-3 3 5-15,-3 9-3 0,0-9-5 16,-5 3 0-16,0 1 2 0,-2-1-1 16,0-3-2-16,-2 5-6 0,7-7-15 0,-1-2 14 15,-4 5-1-15,4-3-7 0,-1 6-11 16,3-5 7-16,0 0-19 0,4 0 9 0,1-1-2 15,-1-1 11-15,2 0-10 0,2 2-1 0,-2-1-3 16,4-1-3-16,-1 0-5 0,0 2 3 16,1 0 9-16,0-3-8 0,0 0-7 0,0 0 13 15,0 0-5-15,12 14-2 0,-1-5-11 0,-4-3-9 16,0-2 15-16,-1 1 3 0,0-3-8 16,-2 2 2-16,10 3 0 0,-7 0-4 0,-1-3 8 15,-1 1-4-15,0-3-4 0,-1 3 3 0,1-4 6 16,-1 2 1-16,-1-1-7 0,-1 1-4 0,2 0 15 15,-1 0-6-15,-1 1-10 0,1-3 7 0,-1 2-3 16,0 2-6-16,-1-3 6 0,-1 2 9 16,1 0-2-16,-1-4-3 0,0 0 12 0,0 0 0 15,0 9 0-15,-20 9 4 0,8-8 6 0,5-4-11 16,-1 0-9-16,-1 4 7 0,1-3 3 16,-3 1-10-16,2-1 14 0,-1-2-18 0,2 1 0 15,0-2 0-15,-3 4 0 0,-1-2 0 0,-1 1 0 16,-3-3 0-16,2 3 0 0,-2-5 0 15,1 5 0-15,-3-5 0 0,4 2 0 0,-1 1 0 16,-1-3 0-16,1 0 0 0,4-2 0 0,-1 1 0 16,3-1 0-16,0 2 0 0,1-2 0 15,1 0 0-15,7 0 0 0,0 0 0 0,-8 0 0 16,8 0 0-16,-9 0 0 0,3 0 0 16,6 0 0-16,0 0 0 0,-9 0 0 0,9 0 0 0,-8 0 0 15,8 0 0-15,0 0 0 0,-6 0 0 16,6 0 0-16,0 0 0 0,0 0 0 0,-7 0 0 15,7 0 0-15,0 0 0 0,0 0 0 16,0 0 0-16,0 0 0 0,-11-7 0 0,11 7 0 16,0 1 0-16,-1-2 0 0,1 1 0 0,2 1 0 15,0-1 0-15,2 0-311 16,0-1-221-16,-1 2 52 0,-2-2-250 0,3 1 58 16,-1 0 53-16,-1-2 53 0,-2 2 79 15,2-1 37-15,-4-1 35 0,0 0 30 0,-5 0 30 16,2 2 25-16,-15-1 20 0,-6-3-3 15,1 0 44-15,-5-3-6 0,-3 5 1 0</inkml:trace>
  <inkml:trace contextRef="#ctx0" brushRef="#br0" timeOffset="-206381.3">18212 9810 283 0,'14'0'175'0,"-14"0"-28"16,0 0-20-16,0 0-4 0,0 0-27 0,0 0-17 16,12-12 2-16,-12 12-33 0,0 0-12 15,0 0 20-15,22-17-11 0,-21 17-2 0,1-1-5 16,-1 1-4-16,0-2 8 0,2 2 2 0,-1 0-45 15,1 2 32-15,3-2 8 0,-2 1-14 16,0-1-19-16,-4 0 4 0,0 0-4 0,9 0 14 16,-1 0 5-16,-1 0-13 0,-7 0-5 0,17 8-4 15,-12-6-1-15,-2 0 1 0,3 0 0 16,-4-2 0-16,2 2-19 0,0-1 18 0,-1 0-21 16,1-1 2-16,-2 0 1 0,-1 0 9 0,2 1 22 15,-2-1 1-15,2 2-10 0,-3-1-7 16,4 0 3-16,-3-1 42 0,0 2-17 0,-1-2-7 15,3 0-5-15,-3 2 14 0,1-2-15 16,-1 0 20-16,0 0-3 0,0 0 24 0,3 0-32 16,-3 0 11-16,0-2-12 0,0 2 13 0,-2 0-11 15,2 0-15-15,-1 0 23 0,-2-2 13 0,1 2-11 16,-3-1-18-16,2 0 11 0,-2 1 8 16,0 0-15-16,-1 0 20 0,-2 0-15 0,-2 0 7 15,-4 0-25-15,-4 0 18 0,-2 0-11 0,0 0 7 16,-2 0-14-16,-2 0 11 0,1 0 12 15,-3 0-3-15,-2 0-16 0,-1 0 2 0,-3 0 14 16,-1 0-1-16,-3 0 1 0,4 0-7 0,-3 0 20 16,0 0-7-16,-1 0-4 0,-1 7-16 15,1-7 14-15,-2 0-7 0,-3 0 1 0,-1 0-7 16,-44 15-12-16,38-15 12 0,0 0-5 16,1 0 16-16,-1 0-23 0,-1 2 24 0,1-2-19 15,23 0 3-15,-14 0 5 0,-9 0-17 16,-3 0 22-16,-3 0-19 0,-4 0 1 0,1 0-5 15,-2 0 19-15,2 0-16 0,-1 0 14 16,3 0-8-16,0 0 10 0,1 0-15 0,2 0 10 16,2 0-13-16,2 0 5 0,3 0 8 0,-3 0 2 15,5 0-6-15,0 0-12 0,2 0 7 16,0 0-15-16,-1 0 17 0,-39-4-5 0,40 2-6 16,1 1 8-16,-1-1-8 0,-1 0 7 15,-1-2 10-15,-1 4-23 0,-2-1 16 0,3-1-2 16,-2 0 10-16,0 2-17 0,-1-3 6 0,-4 0-5 15,-1 2 9-15,-5 1-2 0,0-2-7 0,-4 0 6 16,2-1 0-16,-2 2-2 0,-1-1-1 16,-1 1 4-16,0-3 9 0,-3 1-15 0,1-1 8 15,1-3-8-15,0 0 15 0,2 4-5 16,-2-4-6-16,-1 1 11 0,2-1-17 0,-2-2 8 16,0 3 2-16,-3 1-2 0,-3-2-2 15,0 0-1-15,1 1-6 0,1 0-3 0,-2 1 1 16,1 3 13-16,1-5-4 0,-1 2 7 0,1 0-7 15,-2 0-2-15,3 2 12 0,3-3-10 16,-1 1 6-16,1-3-6 0,3 4 5 0,1-1 2 16,2 2-15-16,2-4-2 0,2 4 11 0,-1-2-6 15,4 2 9-15,0-4-2 0,0 4-4 16,-2-2-8-16,0 3 11 0,0-1-10 0,-2 2 12 16,-1-2-5-16,28 3 6 0,-16 0-13 15,-7 0 11-15,-4 0-8 0,-5 0 1 0,0 0 5 16,0 0 2-16,-4 0-8 0,0 0 9 0,0 0 2 15,-1 0-7-15,0 0 10 0,0 0-11 0,-1 0 0 16,1 0 6-16,-2 0 0 0,1 7 4 0,-65 2-21 16,96-9 18-16,-15 0-11 0,-6 0 20 15,-6 0-23-15,-2 0 9 0,-2 0 8 16,1 0-16-16,-71 12 1 0,66-8 3 0,4 0 12 16,-2 0-11-16,-1 2-1 0,2 0 8 0,-1-2-10 15,2 2 13-15,-4-4-12 0,1 4-7 16,-1-2 11-16,2 2-4 0,1-2-1 0,0 0 9 15,-3-3-3-15,3 3 7 0,-2-1-1 16,4 0-10-16,-1 0-7 0,4 2 18 0,-2-3-12 16,2 2 5-16,0-3-8 0,-1 2 16 0,0-2-7 15,2-1 0-15,-3 0 4 0,0 3-17 0,-2 0 6 16,2-1 3-16,1-1 14 0,2-1-10 0,32 0-5 16,-18 0 6-16,-5 0-3 0,-5 0 2 15,-2 0-13-15,-3 0 2 0,3 0 4 0,-4 0 10 16,0 0-12-16,0 0 4 0,-1 0 5 15,0 0 10-15,2 0-5 0,-2 0-10 0,1 0-4 16,-1 0 14-16,0 0-8 0,2 0 9 0,-2 0-1 16,0 0-5-16,0 0 4 0,-5 0 1 0,-68 4-6 15,68 0-5-15,-2 0 4 0,1-1-5 16,3 0 1-16,-2-2 1 0,-3 3 14 0,3 1 5 16,0-4-17-16,2 3-3 0,-2-2 2 0,2 0 7 15,-1 2 3-15,-1-1 1 0,2 0-7 16,1 1-2-16,0-2 2 0,-2-1 7 0,2 3-6 15,0 0 0-15,1-1-12 0,-1-2 13 16,-1 2 3-16,0 0-13 0,-2 0 15 0,-1-2-5 16,0-1-9-16,-1 5 7 0,1-3-10 15,2-1 13-15,-3 2-8 0,0 0 12 0,-2-1-6 16,-1 0-2-16,4-2 5 0,-4 1 3 0,-2 1-1 16,2 0-13-16,0-2 9 0,37 0-12 0,-19 0 12 15,-9 0 0-15,-6 0-2 0,1 0-3 16,-4 0 3-16,1 0-6 0,1 0 9 0,-2 0 3 15,-74-13-10-15,75 11 16 0,0 1-12 16,-1 0-2-16,2 0 4 0,2-7-1 0,0 8-2 16,-3-4 1-16,0 4-8 0,1-3 23 0,-2-1-15 15,-1 4-6-15,1-3 3 0,-3-1 6 16,3 2 3-16,-4 0 0 0,4-3-3 0,1 3 11 16,4-1-10-16,-3-1-2 0,2 4-5 15,1-2 2-15,1 2-8 0,-5 0 20 0,2-2-17 16,3 2 13-16,-2-3 2 0,2 2-22 0,1 0 14 15,1 1 0-15,-1-2 4 0,33 2-21 16,-17 0 16-16,-9 0 12 0,-23 0-13 0,-11 0 6 16,0 0 4-16,4 0-8 0,3 0-10 15,5 0 15-15,3 0 6 0,2 0-10 0,5 0-10 16,4 0 10-16,1 0 9 0,3 0-5 0,2 0-18 16,0 0 0-16,2 0 8 0,0 0-4 0,3 0 12 15,-1 0-1-15,-1 0 6 0,4 0 1 16,-2 0 6-16,0 0-17 0,2 0 3 0,4 0-10 15,3 0 18-15,-1 0-5 0</inkml:trace>
  <inkml:trace contextRef="#ctx0" brushRef="#br0" timeOffset="-201098.61">2130 10596 758 0,'0'-15'228'0,"0"15"-19"0,0 0-20 16,0 0-11-16,-13-15 13 0,13 15-10 15,-17-21-37-15,17 19-13 0,0 0 18 0,0-1-39 16,-2 1-7-16,2 0-19 0,0 1-5 0,0-2-6 16,0 3 0-16,-2 0 19 0,2-2-5 15,0 2-26-15,0 2 11 0,0 1 15 0,0 0-3 16,0-1-14-16,0 3 33 0,2 0-31 15,-1-1-11-15,-1 3-6 0,4 12-6 0,-4-13-6 16,0 6 45-16,4 19-15 0,0-11 31 0,-4 2-6 16,2 3-15-16,0 3-2 0,0-1-32 0,-1-1 34 15,-1-3-10-15,0-9-4 0,0 5 5 16,0 7-5-16,0-1-17 0,0 0 0 0,0 1 4 16,-15 27 2-16,13-29 2 0,-3-1-13 15,1-2-2-15,-1 1 12 0,3 2-8 0,-5-3-15 16,2 1-11-16,0-4 2 0,-1-3 12 0,1 2-22 15,1-6 12-15,2-1-5 0,0-3 8 16,-1 0-18-16,0-4 9 0,3 0-15 0,-2 2 7 16,1-2 15-16,0-2-6 0,-1 0-7 15,1 1-5-15,1-1 7 0,0-1-2 0,0 0 0 16,0 0-18-16,-2-11 12 0,3 6 1 16,0-4-7-16,0 3 0 0,2-12-9 0,2-1 11 15,1-2 5-15,0-1-17 0,1 4 5 0,1-6-4 16,3 2 19-16,-2-2-15 0,2-1-9 15,0 3 13-15,-1 0-11 0,2-3 6 0,1 1-12 16,-2 2 24-16,1 3-17 0,-1-1 1 0,2 4 21 16,0-2-19-16,0 5 0 0,2-1 1 15,-1 1 4-15,1-2 4 0,-2 1-2 0,1-1 2 16,3 4-7-16,-1 0-2 0,-5 0 3 0,4 1 9 16,3 2-16-16,0-2 18 0,-3 0-11 15,-2 1-5-15,2 0 9 0,-6 5 5 0,0-3 4 16,-3 4-5-16,-2-1-12 0,-1 1 19 0,1 2-13 15,0-2 0-15,-2 0-2 0,1 2 4 16,-3 1-4-16,1-1-4 0,-1 1 12 0,0 0-3 16,-4 1 1-16,2 2-12 0,-2-3 9 0,0 2-1 15,1 0-14-15,-2-1 10 0,-2 3 8 16,-4 3-12-16,-4 1 14 0,0 0-1 0,-2 2-2 16,-2 1-3-16,0-2 5 0,-1 2 0 15,3 4-18-15,-1-1 8 0,0-1 19 16,3 1 0-16,0-2-15 0,1 1-1 0,3-1-5 15,1 1 12-15,-2 0 6 0,6-6-11 0,1-1 12 16,1 2 17-16,2 1-14 0,1-1 17 0,1 1 4 16,0-9-6-16,0 11 5 0,0 3-14 0,14 18 15 15,-8-17 9-15,4 1-23 0,-3 0 14 16,2-3-15-16,-1 0 7 0,-1 0-3 0,4-1-2 16,-1 1 15-16,-2-5 0 0,1 2-3 15,1 1-3-15,1-1 19 0,0-4-21 0,4 3 1 16,-4-5 13-16,0 0-9 0,-1 0 25 0,-2-2-26 15,1-1-12-15,-2 2-2 0,10 3 10 0,-4-5-15 16,-3 2-3-16,-4 1 8 0,1-4-13 16,-2 1 25-16,-1 2-35 0,1-3 20 0,-3 1-12 15,1 1 21-15,1-2-31 0,-3 2 19 0,1-2-3 16,1 1-7-16,0-1 19 0,-2 0-5 16,1 1 6-16,0-1-58 0,-2 1 8 0,2 1-26 15,1-2-18-15,-3 0-36 0,0 0-38 0,0 0 12 16,0 0-106-16,0 0-61 0,0 0-61 15,0 0 32-15,0 0-271 0,0 0 77 0,7 0 39 16,-7 0 55-16,0 0 3 0,7 0 44 0,-7 0 26 16,0 0 20-16,8 0-10 0,4 13 44 15,-8-12 34-15</inkml:trace>
  <inkml:trace contextRef="#ctx0" brushRef="#br0" timeOffset="-200295.66">3088 11098 830 0,'3'-1'287'0,"2"-2"-24"15,-1 2-22-15,0 0 25 0,-3-1-48 16,1-1-18-16,0 3 6 0,-2-2-15 0,0-1-9 16,1 2-19-16,-2-2 0 0,1 0 16 0,-2 2-12 15,1-3-18-15,-1 3-21 0,-2-1 5 0,0 0-8 16,-1 0-19-16,0 0 3 0,-11-3-1 16,2 3-8-16,3 0-14 0,-2 2 11 15,4 0 1-15,-5 0-21 0,-1 0-13 0,-2 0-5 16,3 0 18-16,2 0-24 0,-10 13 1 0,5-8-6 15,3-1 10-15,1 3-5 0,0-3-14 16,4-1-5-16,0 1-7 0,2 1 9 16,2-1-4-16,1 0-4 0,0 1-8 0,3-3 13 15,-2 2-16-15,2 1-8 0,1-5 15 0,0 0 2 16,13 28-7-16,-3-16-1 0,3-2-1 0,6-1-2 16,-5 0-14-16,5-1 6 0,-2-1 15 15,2 0-12-15,-1 0-2 0,2 0 0 0,-2-1-13 16,0-3 14-16,1 3-2 0,-3-2 2 0,-1 6-10 15,2-6 9-15,2 2 2 0,-9-2-19 16,0-1 2-16,-4 1 9 0,1-1 3 0,-1 1-15 16,-3-1 20-16,2-1-3 0,-3 4 11 15,0-3 0-15,-1 3 6 0,-1-6 5 0,0 0 6 16,0 12-9-16,0 5-2 0,-15 13 24 0,10-13-24 16,-3-7 33-16,3-3-2 0,-7 4-33 15,2-2 5-15,-2 4-1 0,-1-6 0 0,-2 2 23 16,0 0-7-16,-2-3-29 0,1-4 12 0,-1 1 10 15,-1 3-13-15,2-5-16 0,-4-1 10 16,3 1 6-16,10-1-4 0,-3 0-4 16,-4 0-23-16,2 0 12 0,2 0 7 0,-9-11-20 15,13 9 11-15,-2 0 3 0,2-1 4 0,2 3-8 16,0-1 5-16,-1 0-2 0,1 1 1 0,0-2 20 16,-1 1-33-16,3-1 32 0,2 2 6 15,0 0-15-15,0 0-27 0,0 0 7 0,0 0-1 16,-8 0 9-16,8 0 16 0,0 0-17 15,0 0-8-15,-7 0 24 0,7 0-35 0,0 0-16 16,0 0-9-16,0 0-12 0,-9-6-19 0,9 6-22 16,-1 0-34-16,2 1 12 0,-1 0-115 15,2-1-43-15,-1 0-40 0,1 0 29 0,0 1-283 0,0 2 15 16,0 2 42-16,-2-3 38 0,0 1 87 16,0 3 29-16,0-2 24 0,0 2 18 15,0 3 45-15,0 1 16 0,0 5 14 0</inkml:trace>
  <inkml:trace contextRef="#ctx0" brushRef="#br0" timeOffset="-199626.7">3583 11780 852 0,'4'-2'280'0,"1"0"-42"15,-2 2 8-15,0 0-17 0,0 0-18 0,1-1 0 16,-4 0-23-16,2 1-18 0,1 0-27 0,-3 1 18 15,4-1-20-15,-4-1 2 0,-1 1-14 16,-2 0-12-16,-1-1 37 0,0 1-6 0,-1-2-23 16,-1 4-1-16,-3-2-23 0,2 0 1 0,-3 0-19 15,-4 0 16-15,-3 0-16 0,-3 0-6 16,0 0 3-16,-23 11 9 0,19-9-15 0,2 3 3 16,-3-4 3-16,-2 2-8 0,-1-2 8 0,0 3-20 15,-2-1 6-15,1 0-6 0,0 0 7 16,-2 1-3-16,-1-3-6 0,1 3-8 0,16-4 0 15,-8 0-7-15,-5 0-14 0,-3 0-3 16,0 0 18-16,2 0-15 0,-32 10-18 0,30-9 18 16,-1-1 7-16,0 3-18 0,18-3 1 0,-12 0-11 15,-2 0 15-15,-3 0-12 0,1 0-8 0,-4 0 15 16,-1 0-11-16,0 0 1 0,1 0 2 16,-3 0-14-16,1 0 7 0,1 0 16 0,1 0-7 15,0 0 14-15,1 0-19 0,-1 0-12 0,2 0-1 16,1 0 21-16,1 0-7 0,0 0-1 0,0 0-9 15,-1 0 7-15,1 0-10 0,2 0 2 16,-1 0 11-16,-1-8 4 0,-28 0-3 0,26 6-12 16,3 1 12-16,3 1-7 0,-6-2 10 0,4 1-2 15,-2 0-15-15,3 1 8 0,1-2-4 16,2 2-5-16,1-4-1 0,13 4 1 0,-4 0-22 16,1 0-21-16,-1 0-38 0,4 0 10 0,0 0-151 15,2 0-51-15,8 0 26 0,-8 0-342 0,8 0 61 16,-7 0 31-16,7 0 67 0,-9 6 28 15,13-5-6-15,-4 0 92 0,5 1 18 0,1 1 9 16,7 3-26-16,5 4 29 0,-3 3 80 16</inkml:trace>
  <inkml:trace contextRef="#ctx0" brushRef="#br0" timeOffset="-198002.8">1964 12424 464 0,'-1'-4'292'0,"2"1"-41"16,-1 1-32-16,0-1-5 0,-1 1-16 16,0-2-37-16,1 3-16 0,0-2-5 0,-1 0-1 15,1 1 2-15,-2 0-19 0,2 2-24 16,0-3 25-16,0 2-43 0,2-1 22 0,-2 2-28 15,-2-2 4-15,4 3 15 0,-2-1-27 0,0 0-4 16,-2 0-7-16,4 1-4 0,-2 1-7 16,-2 1-4-16,2-2-4 0,2 3 90 0,-2 2 3 15,1-1-8-15,0 2 0 0,-1 0-1 0,0 2-26 16,0 6 1-16,0 1-16 0,8 14 22 16,-5-10-17-16,-3-11-9 0,0 6 20 0,0 3-11 15,0 2-10-15,0 1-8 0,0 0-4 0,0-2 8 16,0 2 0-16,-13 24-12 0,6-21-2 15,2-3-10-15,-2 2 7 0,0-1-18 0,-1 4 4 16,0-1 4-16,1-3 0 0,-1 2-10 16,1-3-9-16,0-2 15 0,1 1-9 0,0-5-9 15,2-3 6-15,0-2-13 0,3-2 9 0,-1-2-12 16,0 1-4-16,-1-3 18 0,2 1-9 16,0-1 6-16,0-2-4 0,1 3-5 0,-2-3-9 15,0 0 6-15,2-1 0 0,0 3-2 0,0-4-7 16,0 2 12-16,0 0-3 0,-3-2-2 0,3 0 2 15,0 0-2-15,0 0 0 0,0 0 4 16,0 0-12-16,1-12 2 0,-1 6 2 0,2 1 1 16,4-10 3-16,-1-4-9 0,3 1 11 15,-2-1-9-15,2 0-10 0,3 1 9 0,-2 1 2 16,0-3-1-16,3 2-14 0,-2-1-1 16,0 1 18-16,2 0 0 0,1 0 8 0,0 1-8 15,2-3-4-15,-2 4-2 0,2 0 4 16,0 0-14-16,-1 0 5 0,0 1 16 0,0 0-7 15,0 1-1-15,0 3-9 0,1-3 11 0,-6 1 0 16,4 2-17-16,-4 3 22 0,4-2-7 0,-6 2 2 16,0 0-5-16,-2 4 4 0,1-2 1 15,-2 3-5-15,0-1-10 0,0-1 19 0,0 0-2 16,-1 2 3-16,-1 1-15 0,1-1 4 0,-1 0 10 16,0 2-6-16,2-2-1 0,-4 0 10 15,3 2-6-15,0-1-3 0,-2 1 0 0,2 0 6 16,-1-2 3-16,-1 0-9 0,1 3 1 0,-1-1 8 15,0 1-10-15,1 0 8 0,-2-2-3 16,2 2-4-16,-2-1 12 0,2 1-10 0,-2-2 1 16,1 1 17-16,0 1-13 0,-1 0-12 0,1-1 16 15,1 1-9-15,-2-2 4 0,0 2-12 16,0 0 8-16,0 0 17 0,-3 0-13 0,3 2 2 16,-1-2-11-16,0 1 19 0,1 0 3 0,-2 1-14 15,0-1-2-15,0 2 6 0,0 0-3 0,-1 0 5 16,-1 1 21-16,-6 8-28 0,0 0 8 15,0 0-3-15,-4 0 14 0,3 2-16 16,-1-3 6-16,-2 4-11 0,1-3 9 0,0 3 15 16,1-2-24-16,-1 1 13 0,6-3-6 0,-5 1-10 15,2 0 30-15,1 1-26 0,0-2 7 0,0-1-9 16,1 2 12-16,-1 1 14 0,2-3-11 16,2-2-10-16,1-1 5 0,-1 0-9 0,3-1 13 15,-1-1-5-15,2 1 8 0,-1-1-8 16,2-5-1-16,0 0 6 0,0 7 1 0,0-7 5 15,21 22 8-15,-10-12-7 0,6-4-2 0,0-1 34 16,3-2-5-16,-4 1-6 0,5-2-5 0,1 3-30 16,0-1-2-16,-4-4 29 0,2 2-7 15,-1 2-3-15,2-3-33 0,-8-1 18 0,-3 0-12 16,2 0 2-16,2 0-16 0,-1 0 4 16,-2 0 43-16,-1 0-4 0,-1 0-45 0,-3 0 13 15,-6 0-2-15,10 0 17 0,-10 0-20 0,7 0 10 16,-7 0 0-16,9 0 28 0,-9 0 4 15,6 0-5-15,-6 0-2 0,8 0-21 0,-8 0 6 16,0 0-2-16,6 0 3 0,-6 0-10 16,0 0 22-16,0 0-19 0,8 0-2 0,-8 0 1 15,0 0-1-15,0 0-16 0,6 0-30 0,-6 0-30 16,0 0-26-16,0 0-35 0,7 11-21 16,-7-9-47-16,1-1 20 0,0-1-95 0,2 2-14 15,-3-4-21-15,0 2-22 0,2 2 30 0,-2-1-180 16,1-1-47-16,1 1 57 0,0 1 32 15,0-1 44-15,0 4 30 0,-1-4 19 0,2 1 13 16,2 3 11-16,-2-1 51 0,-1 0 5 0</inkml:trace>
  <inkml:trace contextRef="#ctx0" brushRef="#br0" timeOffset="-197418.8299">3192 12771 610 0,'2'-5'315'0,"0"4"-42"15,-1-2-28-15,2 0 3 0,-2 0-15 16,1 1-32-16,0-1 9 0,-1 1-10 0,-1 0-22 16,0-1-16-16,-1 1-17 0,-1-2 43 0,1 3-40 15,-1 0 2-15,-1-4 5 0,0 3-20 16,-1 0 7-16,-2 0 17 0,2-1-3 0,-2 0-18 16,1 0 3-16,-10-2-14 0,7 2 4 15,-1 0-15-15,0-1-1 0,-1 3 9 0,3-1-18 16,0 1-8-16,-1 1 7 0,8 0-33 15,-15 0 5-15,0 0-7 0,-2 0 0 0,-2 0-18 16,-19 12-3-16,19-10 0 0,-1 6 7 0,1-1-2 16,2 0 2-16,-1 2-13 0,3 3 4 15,-3-4-19-15,8 1 7 0,-4 0-4 0,3 4 31 16,-3-1-16-16,5 2 20 0,3 0-13 0,1 0 14 16,3-3-41-16,2-11 10 0,0 17 9 0,11 18-22 15,-2-15 18-15,5-2-9 0,-1 0-1 0,4-1-3 16,2 0-2-16,3-3 6 0,1 0-20 15,2-1 5-15,0 0 4 0,1-3-2 0,1 1-2 16,1-1 0-16,0-2 0 0,-1-3-17 16,-3-3-65-16,2-2-48 0,-3 1-44 0,-11-1-30 15,4 0 18-15,22-13-185 0,-16 4 31 0,-6 5-316 16,-5-3 62-16,-4 0 52 0,1 1 40 16,-4 1 51-16,1 1 26 0,-2-1 30 0,-2 1 25 15,1-1-7-15,0 1 62 0,-1-1 16 0,3 1 11 16</inkml:trace>
  <inkml:trace contextRef="#ctx0" brushRef="#br0" timeOffset="-196493.8899">4544 11553 727 0,'0'0'295'0,"0"0"-31"16,0 0-38-16,0 0 15 0,0 0-36 0,0 0-13 15,0-14 11-15,0 14-14 0,0 0 0 0,0 0-19 16,0 0 4-16,0 0 15 0,0 0-17 15,0-11-14-15,-16 15-6 0,7-4-12 0,-19 4-10 16,10 1-27-16,0-1-11 0,-1 0 5 16,-3 0 1-16,4-1-32 0,-1 1-3 15,-1-1-20-15,-1-1 19 0,2 1-14 0,2 0-9 16,-6-2-1-16,7 1-4 0,2 1-46 0,3-1 1 16,1 0-32-16,4-1-29 0,1-1-19 0,-1 0-27 15,3 1-10-15,-1-1-36 0,1 4-7 16,2-2-41-16,0-1 20 0,1-1-216 0,0 0-22 15,0 0 9-15,14 9 46 0,-10-8 3 16,1 4 58-16,11 0 19 0,-3 2 25 0,0 0-35 16</inkml:trace>
  <inkml:trace contextRef="#ctx0" brushRef="#br0" timeOffset="-196277.9">4574 11731 304 0,'2'3'306'0,"0"-3"-16"16,0 2-47-16,0 0-1 0,0-1-11 0,-1 0 0 16,-1-1-49-16,-1 4-7 0,-3-3 1 0,2 1-1 15,-2 0-11-15,-4 1-42 0,2-2 6 16,-13 4-13-16,-3 2-3 0,-4 2-45 0,2-2 10 16,-3 3-5-16,-2-3-50 0,0-2-64 0,-2 1-80 15,1-2 11-15,1 0-317 0,3 0 4 16,-2-3 53-16,0-1 25 0,1 0 24 0,2 2 55 15,13-2-12-15,-8 0-4 0</inkml:trace>
  <inkml:trace contextRef="#ctx0" brushRef="#br0" timeOffset="-190396.25">5213 11087 449 0,'0'0'215'0,"0"0"-26"16,0 0-40-16,0-15 8 0,0 15-15 15,0 0-3-15,18-22-7 0,-18 19-13 0,0 2-21 16,1 0 5-16,-1 1 7 0,2-4-15 0,-1 3-15 15,0 0 1-15,-1-1-16 0,1 1 17 0,-1 1-9 16,0-1-17-16,0 1-15 0,2-2 16 16,-1 2-11-16,-1 0-2 0,0 2 0 0,0 0 7 15,1 2 3-15,1 2 8 0,-1 1-8 16,0-2 24-16,3 12-25 0,0 1 8 0,0-3-13 16,-2 5 42-16,1-3-21 0,2-1-3 0,-3 5 9 15,2-1-6-15,-1-2-1 0,-1-6-25 16,3 9 12-16,-5-6 3 0,0-15-3 0,0 13-7 15,0-2-4-15,0 2 21 0,0 2-6 16,0-3-52-16,9 14 22 0,-7-17-5 0,-1-2-3 16,-1 0-3-16,1 0 2 0,1-1-1 0,-2 0-2 15,0 0-3-15,0 0-1 0,1-4 3 16,-1 2-3-16,0 2-1 0,0-6-5 0,0 0 2 16,0 0-27-16,0 7-33 0,0-7-30 15,0 0-52-15,0 0-27 0,0 9-40 0,0-9 19 16,0 0-255-16,0 0-7 0,0 0 20 0,0 0 73 15,11 12 6-15,-6-12 22 0,-2 1-23 0,-1 2 5 16</inkml:trace>
  <inkml:trace contextRef="#ctx0" brushRef="#br0" timeOffset="-189930.26">5711 11460 639 0,'4'0'232'16,"0"0"-18"-16,-2 1 2 0,2-1-14 0,1 0-14 16,-5-1-17-16,2 1 27 0,0 0-8 0,0 0-30 15,-1 0 33-15,-2 0-33 0,1 0-27 16,-2 0-10-16,2 0-14 0,-2 3 36 0,0-3-18 15,-2 0 11-15,0 0-14 0,0 1 3 16,-3-1-12-16,0 1-8 0,-1-1 4 0,-1 0-26 16,-7 0 3-16,-1 0 5 0,-3 0 2 15,-1 0-14-15,-1 0-12 0,1 0 0 0,-25 13-15 16,25-12 21-16,0-1-20 0,-4 3-6 0,5-3-24 16,-2 4 18-16,-2-4-4 0,14 0-4 15,-8 0-19-15,-3 0 16 0,2 0-13 0,-3 0-1 16,1 0-9-16,1 0 23 0,-1 0-31 0,-19 13 16 15,31-13-2-15,-5 0-10 0,-1 0 16 16,-20 11-10-16,22-8 3 0,3-2-15 0,-8 6-37 16,8-4 4-16,-1-1-50 0,3 0-49 0,2 2-14 15,-1-2-33-15,2-2-26 0,0 1-53 16,1 0 22-16,0-1-186 0,0 0-35 0,3 1 51 16,0 3-12-16,0-4 55 0,1 2 8 0,-2 0 65 15,4-2 19-15,-4 4-14 0,2-3 22 16</inkml:trace>
  <inkml:trace contextRef="#ctx0" brushRef="#br0" timeOffset="-189027.3299">5200 11710 471 0,'0'1'306'0,"-1"-1"-37"0,1 0-8 16,-1 2-23-16,-1-2-17 0,4 0-32 15,-4 0-12-15,2-2-3 0,0 1-40 0,3 0-3 16,-2-3-10-16,2 1-15 0,-2 0 11 0,2-2-10 15,-1 3-12-15,4-2 24 0,-4-1-45 16,3 3 6-16,-1-3 0 0,1 3-5 0,-1-2 0 16,8-5-31-16,1 4 4 0,-4 1-23 0,0-2 20 15,2 5 4-15,-6-1-18 0,1 2 10 16,1-2-12-16,0 0 8 0,-7 2-4 0,0 0 18 16,9 0 18-16,-2 0-32 0,-7 0 39 15,19 13 1-15,-16-11-23 0,1 3-1 0,2-1 27 16,-3 0-11-16,1 1-4 0,0 1 10 0,4 7-12 15,-2 1 10-15,-2-3-5 0,-2-2 2 16,0 0-5-16,-1 1-6 0,-1-2 11 0,0-8-19 16,0 12 5-16,-12 15 4 0,1-14-7 0,3 4-1 15,-2 0-10-15,0-2-1 0,-2-1-4 16,-1 1 1-16,0-1-6 0,-2 1 4 0,1-2-8 16,2 1 2-16,-5-3-19 0,4 0 9 0,-5-1 2 15,9 0 0-15,-2 2 0 0,-1-7-11 16,6 1 0-16,0-1 5 0,0-3-15 0,1 2-4 15,0-3-2-15,1 3 16 0,1-2-7 0,0 0 6 16,0-1-16-16,2 1 13 0,-3-1-4 0,3-1 7 16,0 1-4-16,-1 1 11 0,2-2-1 15,0 0-8-15,-1-2-8 0,2 2 7 0,2-1-5 16,0 0-2-16,0-4 8 0,4 3-3 16,-1-2 3-16,0 3-1 0,10-4-14 0,-2 0 7 15,-4 3-7-15,8-3 18 0,-3 3-8 0,3-1-8 16,-5 1 10-16,-13 2-7 0,15 0 0 0,0 0-3 15,2 0 3-15,-2 0 5 0,-3 0 4 16,1 0-7-16,-3 0 9 0,2 0-3 16,-3 0 0-16,-2 0 4 0,3 0-2 0,-2 0 2 15,-1 0 1-15,0 0 0 0,1 0 3 0,0 0 3 16,-2 0 6-16,1 0-16 0,-1 0 6 0,-6 0-9 16,10 0 1-16,-4 0 8 0,-6 0 1 15,7 0-3-15,-7 0 9 0,8 0 4 16,-8 0 10-16,7 0-14 0,-7 0-1 0,0 0 2 15,7 0 3-15,-7 0-20 0,0 0 23 0,9 0-4 16,-9 0-12-16,0 0 19 0,5 0-13 0,-5 0-8 16,0 0-9-16,0 0 18 0,0 0-22 0,0 0-1 15,0 0-27-15,0 0-29 0,6 0-60 16,-6 0 12-16,0 0-151 0,9-4-50 16,-8 6 28-16,-2-2-258 0,2 0-15 0,-2 0 56 15,0-2 37-15,-2 2 36 0,-2-1 17 16,0 1 29-16,1-1 26 0,-1 2 35 0,-1-1 23 15,-1 1 15-15,-2-1 8 0</inkml:trace>
  <inkml:trace contextRef="#ctx0" brushRef="#br0" timeOffset="-186855.46">6081 11453 547 0,'-14'0'242'0,"14"-16"-10"0,0 16-39 0,0 0-13 15,0 0 16-15,-13-13-19 0,-2-4-15 0,13 14-18 16,0 0-8-16,2 1-12 0,-2-1 4 0,0 2-2 16,1-3 13-16,0 2-26 0,1 2-23 15,0-3-12-15,-3 2 14 0,3 1-28 0,-1-1-3 16,0 1-18-16,1-4 17 0,0 4 4 15,-2 0-21-15,4 4 11 0,-2-4 8 0,0 1-18 16,0 2 38-16,0-1-10 0,1 3-4 0,0-1-18 16,0 0 8-16,1 1-13 0,-2 1-4 0,1 1-4 15,0 0-10-15,-1 1-2 0,0 0 21 16,0 8 6-16,0-4 6 0,0 4-5 0,0-4-5 16,0 2 8-16,0 1-6 0,0 2 5 15,0 0-5-15,-4 19-25 0,1-18 24 0,-2-1-8 16,-2-4-5-16,3 0-9 0,1-4-15 0,-1-2-1 15,2 0 11-15,2-1 1 0,-2-2-7 0,1 1 15 16,1-1-5-16,-2-1 2 0,1-1 9 16,0 0-4-16,-2-1 0 0,3-2 17 0,3-1-18 15,-2 0 1-15,2-1 2 0,0-1-21 0,5-9 9 16,1 0-10-16,0-3-10 0,0 2 18 16,-1-1-4-16,3-3-2 0,1 1-9 0,-3 0 2 15,5-4 6-15,-3 8-15 0,1-3-2 16,-1 5 6-16,-2-3 13 0,1 3-19 0,2 0-1 15,-2 1-7-15,-3 5 12 0,-1 2-3 0,-2-3 3 16,1 4-7-16,-3-1 21 0,1 1-29 0,1 1 14 16,-3-1 7-16,3 2 11 0,-4 0-25 15,0 0 18-15,0 0-16 0,0 0 10 16,0 0 4-16,15 13-2 0,-12-10-8 0,-1 0-3 16,0 1 10-16,0 0 4 0,-1 3-12 0,-1-2 8 15,2 1 3-15,-2 1 1 0,0 2 7 16,0-9-1-16,0 5-19 0,0 2 14 0,0 1-8 15,0-1 0-15,0-7-8 0,0 9 12 0,0-3-1 16,-11 8-19-16,10-11 15 0,1 3 4 16,0-5 1-16,-1 2-8 0,0 0 2 0,1-1-3 15,0-2 4-15,0 0-11 0,5-1 11 16,-1-3 6-16,-1 2-6 0,8-9-8 0,1-1-4 16,-1-5 14-16,3 2-3 0,-1-6-20 0,-1 2 7 15,4 1 4-15,-2 2 13 0,-3 3-16 16,1-2 15-16,-3 6-9 0,1 0 10 0,-4 3-16 15,-1 3 15-15,-1-1 3 0,0-1 2 16,0 4-4-16,0 0-9 0,-2-1 16 0,1 2-13 16,-3 0 5-16,0 0-2 0,0 0-4 0,0 0-10 15,9 0 16-15,-9 0 0 0,18 22 0 16,-13-12-8-16,0-2 8 0,-1 1-15 0,0-2 3 16,4 5 8-16,-1-2-9 0,-6 0 19 15,2 0-12-15,-2-1 19 0,0-2-7 0,1 1 6 16,-1 0-6-16,-1-3-12 0,1 2 16 15,1 0 6-15,-2-3-13 0,1 3-14 0,-1 0 27 16,0 0-1-16,1-2-11 0,0 2-13 0,-1-1 11 16,2-1-5-16,-2 2 14 0,0-3-15 15,0 2-4-15,0-2 24 0,0 1-13 0,0-2 6 16,0 2 6-16,0-2-17 0,0-1 4 0,0 3 5 16,0-3-11-16,0-2-3 0,0 0-4 0,0 0-43 15,0 0 5-15,0 0-131 0,0 0-64 16,0 7 20-16,0-7-270 0,0 7 45 0,0-7-81 15,0 0 39-15,0 7 75 0,0 0 31 16,0-7 26-16,0 10 30 0,6 17 15 0,0-8 16 16,1-1 10-16</inkml:trace>
  <inkml:trace contextRef="#ctx0" brushRef="#br0" timeOffset="-185818.52">6874 11639 551 0,'0'-1'266'0,"0"-1"-35"0,0-2-16 0,0 2-2 16,-1 0-13-16,-1 2-17 0,0-1-10 0,-1 1 11 16,1 0 0-16,-4 0-21 0,1 1 34 15,-2-1-22-15,-1 2-19 0,-7 2-18 0,-2 0-12 16,-1 0 18-16,5-3-33 0,4 2 4 15,-7 3 3-15,0-2-23 0,4 0 10 0,5-3-9 16,1 2-4-16,-2-2-14 0,2 4-9 0,3-3-7 16,1 1-4-16,-1 2-6 0,3-2 15 0,-2 1-20 15,2 1 12-15,0 1-2 0,0-1-12 16,0-5-11-16,0 0-9 0,0 8 6 0,0 1 4 16,0-2-12-16,11 5-7 0,-3 2 20 0,-3 0-13 15,1-5-3-15,1 0 7 0,-5-3-24 16,5-2 14-16,-2 0-8 0,0-1 0 0,1-1-8 15,0 1 22-15,0 0-24 0,-1-2 17 0,10 5 1 16,-2-2-14-16,-7-1 9 0,2 1-23 16,0-1 27-16,-2-2-2 0,1 2-1 0,-5-1 5 15,2 0 3-15,1-1-3 0,-1 1 5 16,-1 1 8-16,0-2-23 0,2 1 27 0,-2 0 5 16,1 0-15-16,0 1 4 0,-3-1 13 0,2 1 0 15,-1 1 0-15,-1-2 3 0,2 0 17 16,-2 1 10-16,1 0-13 0,-2 0-3 0,1-2 6 15,-1 3-18-15,0-1 19 0,0-3-17 0,0 0 2 16,0 0-2-16,-10 17-7 0,0-8-1 16,-2 0 9-16,3-3 4 0,0 0-25 0,1-3 8 15,1 3 25-15,-5 2-17 0,3-4 5 0,-4 2-21 16,6-3 16-16,-2-1 0 0,-5 4-4 16,2-4-6-16,1 1 6 0,4-3-6 0,1 0 33 15,1 0-13-15,5 0-13 0,0 0-1 0,0 0-9 16,-8 0 10-16,8 0-5 0,-10 0 11 15,10 0-11-15,-7 0-3 0,7 0 3 0,0 0-15 16,-6 0 18-16,6 0-6 0,0 0 4 16,-6 0-13-16,6 0 4 0,0 0-6 0,0 0 1 15,0 0-10-15,0 0 11 0,-9 0-28 0,9 0 20 16,0 0-4-16,0 0-9 0,0 0 8 0,-9 5 6 16,9-5-15-16,0 0 10 0,0 0-17 15,-2 0 1-15,1 0 24 0,0 0-13 0,1 0-18 16,0 0 13-16,-3 0-1 0,2 0 10 15,1 0-15-15,0-2-26 0,-1 4 5 0,2-2-74 16,-2 0-50-16,-1-2-72 0,2 1 21 0,2 1-181 16,0-2 33-16,-2 1-318 0,2 1 62 0,-1-1 44 15,1 0 50-15,-2 1 40 0,-1 0 30 16,-3 2 40-16,-1 1 32 0,-13 1 18 16,-1 3 9-16,-4 0 70 0,-5 4-6 0,0-3 0 15</inkml:trace>
  <inkml:trace contextRef="#ctx0" brushRef="#br0" timeOffset="-184442.61">7061 11496 707 0,'0'0'257'0,"0"-15"-12"16,-13 15-36-16,13 0-23 0,0 0 10 15,0-16-5-15,-15 0-41 0,15 11 13 0,0 4-37 16,0-1-1-16,-3 0 4 0,3 2-20 16,0-4-15-16,0 4-1 0,0-2-33 0,0 4-1 15,3-2 34-15,-2 2-15 0,1 3 15 0,2 0-1 16,8 8 0-16,-6-2-21 0,8 3 7 0,-1 0-2 15,-1 0-8-15,0-1 12 0,1 4-9 16,4 0-7-16,-3 0 18 0,1-2-14 16,-2 2-7-16,-1-2-2 0,1-1 16 0,-1 1 5 15,1-3-1-15,-3 5-29 0,1-6 5 0,1 2-11 16,-4-5-4-16,2 3 5 0,-3-2 0 0,0-3-20 16,-2-1 5-16,0-1-5 0,0 0 1 15,0 0 18-15,-1-3-6 0,0 4 6 0,-2-4 13 16,2 0-2-16,2-1 2 0,-6 0 8 15,0 0 5-15,21-12-3 0,-13-1-13 0,0 6-8 16,-2-2 2-16,-4 1-2 0,6-8-10 0,-4-1 6 16,1-6-11-16,2 2-2 0,-6 0-4 15,6-4-9-15,-4 3 10 0,-3-4 0 0,3 0-9 16,-2 2-11-16,0-1 8 0,2 2 10 0,-2 1 1 16,2 8-4-16,-1 2 1 0,-2 2-11 15,1 3 8-15,1 2-5 0,-2-1 7 0,0 4-21 16,0 1 21-16,0 1-17 0,0 0 7 15,0 0-18-15,0 0-14 0,0 0-26 0,0 0-34 16,6 12-20-16,-5-6 9 0,7 8-80 16,-3-6-61-16,-2 1-41 0,1-1-45 0,-2 0 29 15,2-2-242-15,2-2 34 0,-6 5 43 0,4-4 33 16,-3-1 33-16,3 2 24 0,-4-1 31 16,3 2 25-16,-2 0 12 0,2-3 12 0</inkml:trace>
  <inkml:trace contextRef="#ctx0" brushRef="#br0" timeOffset="-183810.65">7756 11703 654 0,'0'-1'357'0,"0"1"-60"15,3-2 13-15,-2 1-33 0,-1 0-2 0,-1-3-28 16,1 3-28-16,-3 0-25 0,0 0-23 16,0 1 16-16,0-2-17 0,-2 2-5 0,1 0-16 15,-2 0-11-15,1 2-11 0,-2-2-13 0,0 1-23 16,2 0-10-16,5-1 6 0,0 0-13 16,-26 14-16-16,16-8 17 0,2 1-16 0,-2 2-5 15,0 0-7-15,3-1-25 0,5-1 24 16,-1-2-2-16,0 4-6 0,3-2-22 0,0 0 21 0,0-7-13 15,0 10-6-15,17 13-8 0,-7-11-14 16,2 0 25-16,2-1 12 0,1-2-23 0,1-3-13 16,-1 4 10-16,-1-4 10 0,1 0-11 0,-4-1-4 15,1 3 6-15,-1-3-23 0,-4-1 20 16,0 1-6-16,0-2 10 0,-4 0 4 0,-1 0 5 16,1 1-8-16,-2 0 12 0,-1 0-12 0,0-4 3 15,0 0-1-15,0 7-28 0,-20 11 22 16,12-11 9-16,-5 1-17 0,1-1-11 0,0 0 7 15,-1-1 22-15,4-4-11 0,-1 1-1 0,2-1-25 16,0-1 23-16,0-1-40 0,8 0 6 16,-7 0-70-16,2 0-75 0,5 0-69 0,-28-12-27 15,14 5 26-15,3-2-263 0,3 2 55 0,2-1 32 16,-1 1 23-16,2 3 58 0,1-2 2 16,0 2 8-16,0 0 19 0,1 0 9 0</inkml:trace>
  <inkml:trace contextRef="#ctx0" brushRef="#br0" timeOffset="-183094.69">7752 11014 591 0,'-1'-4'267'0,"-2"-2"-42"16,2 1-20-16,0-1-18 0,1-1 0 16,-3 2 0-16,2-2-17 0,1 1-36 0,1 1-16 15,-1 5-9-15,0-10-7 0,13-11 5 0,-8 12-20 16,2 3-22-16,5-3 24 0,-4 1-36 0,1 5 10 16,0-1-11-16,1 4-10 0,-10 0-9 15,9 0 3-15,5 0 11 0,9 12-6 0,-6-5 17 16,-4-1-21-16,-3 2-10 0,-4-1-4 15,-1-1 34-15,2 1-15 0,-1 5-13 0,2-4 23 16,-7 2-13-16,0 0 20 0,1-3-2 16,-2 1-17-16,0-8 18 0,0 14-9 0,-16 17 10 15,7-13-24-15,0-3-5 0,-6 3-2 0,5-4-3 16,-3 3 28-16,2-4-6 0,0 3-5 16,1-4 1-16,1 1-8 0,0-1-1 15,5-2-8-15,-2-1-4 0,6-1-2 0,-1-3 3 16,1-5-3-16,0 0-1 0,0 7 6 0,21 9 11 15,-4-9-15-15,1-5-11 0,1 2-2 16,3-1-5-16,-3 0 1 0,3-2-3 0,1 2 20 16,-14-3-6-16,5 0 19 0,2 0-34 15,0 0 6-15,-2 0 3 0,-3 0 11 0,1 0-16 16,-3 0-1-16,0 0 0 0,-9 0 1 0,6 0-2 16,-6 0 14-16,10 0-18 0,-10 0 15 0,7 0 11 15,-7 0-9-15,0 0-16 0,0 0 5 16,0 0-16-16,6 0 24 0,-6 0-12 0,0 0-2 15,0 0-13-15,8 12 3 0,-7-11-38 16,3 1-64-16,-3 0-50 0,0-1-49 0,-1 2 20 16,3-1-294-16,0-1 46 0,-2 1 0 0,0 2 56 15,2-2 23-15,-2 1 11 0,-2 1 53 0,1-1 17 16,0 3-67-16</inkml:trace>
  <inkml:trace contextRef="#ctx0" brushRef="#br0" timeOffset="-181902.76">8241 12357 442 0,'0'0'282'0,"0"0"-53"0,0 0 6 0,0 0-38 15,0 0 8-15,0 0-18 0,0 0-7 0,-2 18-16 16,-4-17-30-16,-9 3-10 0,8-4-8 15,-12 2 11-15,-4 2-25 0,1-1 25 0,10-3-28 16,-5 0-11-16,-5 0 27 0,-3 0-52 16,-1 0 15-16,-1 0-6 0,-1 0 1 0,1 0-11 15,-32 11 27-15,27-11-30 0,-3 2 3 0,3 0-8 16,1-1-3-16,-1-1 1 0,4 4 0 16,-5-4-11-16,-1 3-1 0,1 0-4 0,-1-1-4 15,2 3 17-15,-3-3-6 0,2 1-3 0,-3-2 16 16,1 2-27-16,0-1-8 0,0 0 34 15,1 0-14-15,-3 1-12 0,19-3-3 0,-8 0 10 16,-5 0-17-16,-1 0 14 0,-31 11-11 0,28-7 2 16,3-1-2-16,0 1-13 0,2 0 9 15,15-4 2-15,-6 0 6 0,-2 0-13 0,-2 0 3 16,0 0 2-16,-29 13-5 0,25-12-14 0,-1 3 17 16,1-1 1-16,0 0-15 0,0-2 27 0,1-1-15 15,0 1 11-15,0 2-10 0,0-3-8 0,0 2-13 16,1 0 12-16,0 3 7 0,0-3-24 15,2 0 22-15,2 0-8 0,-3 2 16 0,2-3-6 16,0 1-30-16,-1 0 24 0,1-2 4 16,1 4-9-16,-5-3-12 0,2 3 17 0,-3-2-3 15,1 1 5-15,-2-2-4 0,0 3-1 0,-2 1 6 16,0-4 6-16,0 6-13 0,0-6-23 16,-2 3 32-16,1 1-12 0,1-1 8 0,-2 0-11 15,-1 1-8-15,3 1 15 0,-3-3 1 0,5 1-2 16,1 0-12-16,-6-1 19 0,5 1-15 15,-2-3 10-15,1 4-21 0,-4-4 21 0,1 1-10 16,-1-1 11-16,1-1-14 0,-1 2 14 16,-1 2-2-16,1-3-9 0,0 0-12 15,2-1 11-15,4 0-8 0,-2 0-20 0,0 0 4 16,17 0-40-16,-8 0-17 0,2 0-30 0,1 0-2 16,0 0-41-16,3 0-36 0,3 0-52 0,3 0 25 15,2 0-254-15,8 0 40 0,0 0 32 16,-7 0 27-16,7 0 20 0,-7-8 23 0,9 8 19 15,0 1 27-15,3 0 29 0</inkml:trace>
  <inkml:trace contextRef="#ctx0" brushRef="#br0" timeOffset="-181412.79">5241 12737 568 0,'0'-4'314'0,"3"-2"-27"0,-2 4-29 0,1-3-18 15,-2 1 20-15,0-1-20 0,1 2-2 16,0-2-28-16,-1 2 14 0,0 0-13 0,0 2-26 15,1-4-39-15,-1 4 2 0,0-2-22 0,3 1-19 16,-3 2-11-16,0 0-9 0,0 4 23 16,0-2-6-16,-3 4 6 0,3-1-15 0,0 4 1 15,-1 13 13-15,1-12-18 0,-8 24 1 0,7-10 9 16,1 0-10-16,-5-1-6 0,2 0-1 16,3-3-24-16,-1 1 7 0,1-11-1 15,0 4-10-15,0-2-19 0,0 2 17 0,0-3-10 16,0 0-6-16,0-1-5 0,0-1-1 0,0-1-17 15,0-1 9-15,0-2-1 0,0 4 2 16,0-2-23-16,0 5 10 0,0 2-14 0,0-4-28 16,0 0-39-16,0-2 8 0,10 6-67 0,-7-9-30 15,-2-1-29-15,2-1-27 0,-1 1-33 16,2-2-38-16,1 1 27 0,-1-2-87 0,0 0-93 16,0-1-30-16,1 0 53 0,2-1 35 0,-7 1 34 15,0 0 23-15,7 0 22 0,-1 0 14 0,1 0 9 16</inkml:trace>
  <inkml:trace contextRef="#ctx0" brushRef="#br0" timeOffset="-181077.81">5543 13105 299 0,'6'0'337'0,"1"0"-43"16,-1 0-21-16,-1 0-28 0,-2 0-10 0,3 0 11 15,-3 0-15-15,-1 0-28 0,2 0-24 0,-2 0-18 16,2 0 64-16,-1 0-4 0,-2-1 8 0,-1 1-10 15,0 0-15-15,0 0 4 0,0 0-14 16,4-3 2-16,-6 3-26 0,-2 2-7 0,-2-1 11 16,0 0-35-16,-10 4-6 0,-5-3 9 0,1 2-25 15,-2-4-18-15,-1 5-18 0,-2-4-11 16,2 6 16-16,8-7-4 0,-6 0-1 0,-5 0-20 16,-1 0-17-16,2 0-4 0,-2 0-9 0,1 0-7 15,-23-8 0-15,25 6-11 0,0-2-3 0,0 1-27 16,2 3-23-16,0-2-26 0,2-1-35 15,11 3 9-15,-4 0-81 0,0 0-45 0,2 0-35 16,-1 0-25-16,3 0-34 0,3 0 29 0,6 0-234 16,-10 0 33-16,3 0 24 0,7 0 35 15,-6 0 0-15,6 0 26 0,-14 12 72 0,6 2 26 16,4 3 17-16,-1-2 8 0</inkml:trace>
  <inkml:trace contextRef="#ctx0" brushRef="#br0" timeOffset="-180500.8499">4975 13378 339 0,'2'0'325'0,"-2"1"-49"0,2 0-17 0,-2-1-32 16,1 0 17-16,-1 2-38 0,2-4-1 15,-1 4-9-15,-1-2-21 0,1 2-20 0,-1-2 30 16,0 0-21-16,3 0 10 0,-3-2 15 15,1 2-23-15,0-3-29 0,1 2-11 0,0-2 4 16,1 0-42-16,-1 0 4 0,4 0 2 0,6-6-34 16,0 1 8-16,-1 5-11 0,0-1 2 15,-2 4-15-15,-3-3 18 0,-6 3 14 0,9 0-29 16,-2 0 5-16,1 0 9 0,4 0-1 16,12 12 2-16,-9-6-10 0,-4-1 3 0,-4 0 1 15,1 0-3-15,-2 1-3 0,-1-2-12 16,1 0 8-16,2 9-2 0,-3-5-9 0,-1-1 9 15,-1 0 5-15,0 0-12 0,-3-2 21 16,0 2-1-16,0-7-10 0,0 11-9 0,-12 15 11 16,1-7 0-16,0-1-7 0,1 0-7 0,-4-3 15 15,-1 2-19-15,-2-3 2 0,5 0 0 0,-4 0 20 16,4-3-16-16,-3 1 6 0,7 1 0 16,-1-3-19-16,3-5-2 0,0-1-13 0,2 2 24 15,0-3-23-15,0 2-8 0,0 0 9 0,3-3-4 16,-2 1 13-16,2 2 7 0,0 1-23 15,0-3-4-15,1-3 5 0,0 0 14 0,0 0 7 16,0 7-24-16,15 3-10 0,-10-9 11 0,0 2 1 16,13-2-5-16,2 2 19 0,-1-3-1 15,-3 0-14-15,3 0-2 0,-2 0-2 0,-7 0 8 16,3 0-6-16,4 0-1 0,-1 0-8 16,0 0-7-16,1 0-18 0,15-12-49 0,-23 11-40 15,4 0 11-15,-7-2-144 0,2 2-48 0,-1 1-53 16,-7 0 31-16,0 0-235 0,8 0 40 15,0 0 47-15,-1 0 36 0,-1 0 31 0,-6 0 29 16,10 0 31-16,-2 0 35 0,0 0 21 0,5 0 15 16,2 0-59-16</inkml:trace>
  <inkml:trace contextRef="#ctx0" brushRef="#br0" timeOffset="-179483.91">5788 13254 421 0,'0'-5'327'0,"0"-1"-60"0,-2-1 2 0,1 3-45 16,1-2 11-16,0 3-9 0,0-2-42 0,-2-1 18 16,2 2-50-16,0 0 14 0,-1 0 8 15,1 4-35-15,0 0 9 0,0 0-13 0,0 0-14 16,0 0-1-16,-4-14-12 0,4 13-7 15,0 1-3-15,0 0 10 0,0 1-28 0,3-1 39 16,-3 3-6-16,2-2-12 0,0 3-9 0,0 0 3 16,-1 1 6-16,2-1-4 0,0 0-29 0,-1 0 23 15,1-1-28-15,1 4 10 0,-3 0-2 0,3 0-18 16,-3 0-8-16,3 8 4 0,-2-2 4 16,0-5-12-16,-2-8 2 0,0 10-11 0,0-2 2 15,0 0-6-15,0-1-14 0,0-7 16 16,0 9-6-16,0-9-8 0,0 7 6 0,0-7 2 15,0 7-8-15,0-7-12 0,0 0 19 0,0 8-14 16,0-8 4-16,-3 7-2 0,4-9-4 0,1-2 8 16,-1 0-3-16,1-1-2 0,0-1-18 15,5-6 8-15,2-3 11 0,0 0-6 0,-1 0 1 16,0 0-1-16,2-1-11 0,-2 4 14 16,-1 2-10-16,-2 2 6 0,-1 2-5 0,-1 1-15 15,0 0 19-15,-1 3 3 0,2-1-9 16,-3 0-2-16,1 3 5 0,1-1 9 0,-2 1-11 15,-1 0-1-15,0 0 9 0,0 0-6 16,11 11 3-16,-9-6-11 0,-1 1 0 0,6 9 23 16,-5-2-8-16,1-2 5 0,-2-1-12 0,0-1 11 15,1 0 6-15,-2-9-6 0,0 7-11 16,0 0 9-16,0-7 4 0,0 10-15 16,0-3 7-16,0-7 6 0,0 7-11 0,0-7 7 15,0 9-10-15,0-9 15 0,0 7 3 0,0-7-6 16,0 0-7-16,14 6 8 0,-10-6 1 15,-1-5 0-15,12-3-2 0,-3-1-6 0,0-3 2 16,1 4-13-16,1-9 16 0,-5 5-3 16,3 1 5-16,-1-2 1 0,-1 8-18 0,1-8 7 15,0 3 11-15,-5 3-10 0,2 2 1 0,-5 0-15 16,3 4 1-16,-3-2 14 0,-1 2 1 0,2 1-6 16,-1 0 9-16,0 0-3 0,-3 0 4 15,0 0-7-15,0 0 1 0,8 0 9 16,11 17-7-16,-11-12-3 0,-1 1 6 0,-1-1-8 15,0 2-7-15,4 3 10 0,0 3-6 0,-4-2 8 16,1 1 2-16,-1-2-7 0,1 4 12 0,-2-3 5 16,0-1-1-16,-1-2 1 0,0-1 3 15,-3 1-17-15,1-1 21 0,0-1-15 0,0 0-8 16,-2-3 10-16,2 3 0 0,0-1-6 0,-2 0 7 16,1 0-9-16,2 0 4 0,-2-1 0 15,-1 0-4-15,1-1 9 0,1 0-22 0,-1 1-28 16,-1-2-45-16,1 1 7 0,1 0-137 0,-2-2-71 15,0 3 26-15,0-2-294 0,0-1 10 16,0 1 64-16,0-1 15 0,0-1 39 0,0 0 16 16,-2 0 27-16,1 1 27 0,1 1 33 0,0-1 40 15,1 0 29-15</inkml:trace>
  <inkml:trace contextRef="#ctx0" brushRef="#br0" timeOffset="-178836.9499">6756 13372 643 0,'0'-1'330'0,"3"-3"-43"0,-3 3-51 0,4-1-18 0,-4-1-9 16,1 3 15-16,-1-3-37 0,0 2 16 15,0-1-9-15,-3 0-14 0,1 0-20 0,-1 1 43 16,1 0-33-16,1-1 3 0,-3 1-14 0,0-1-1 16,0 1 7-16,-1 0-15 0,1-2-11 15,-10-1-11-15,2 4-21 0,12 0 15 0,-12 0-16 16,3 0-22-16,1 0 6 0,-2 0 0 0,1 0-14 15,0 0-5-15,-1 0-8 0,-13 12-4 16,11-9 6-16,2 1-26 0,-2 4 25 0,0-1-12 16,1 3-6-16,0 0-6 0,1-4 2 15,2 2 7-15,2-3-6 0,-3 8-1 0,-2 1-3 16,6-6-9-16,0 2 2 0,1-2 7 0,2 2 15 16,2-3-10-16,-2 1 3 0,2 1-21 15,0 0 7-15,0 5-10 0,16 15 13 0,-8-15-16 16,3 0 2-16,1-1 3 0,-5-2-18 15,5 0 6-15,2-3 18 0,2-3-7 0,-1 1-16 0,0 1-1 16,0-2-1-16,0-3-5 0,-4-2 14 16,0 3 0-16,-1-3-13 0,1 0-1 0,-11 0 20 15,7 0-12-15,1 0-5 0,5 0-10 16,0 0-1-16,-1 0 16 0,-3 0 4 0,-2 0-6 16,-7 0-15-16,10 0-4 0,-10 0 8 0,6 0 13 15,-6 0 8-15,0 0-19 0,7 0 22 16,-7 0-27-16,0 0 7 0,8 0-15 0,-8 0-37 15,0 0-17-15,0 0-42 0,7 0-35 0,-7 0 14 16,0 0-123-16,0 0-33 0,0 0-76 0,0 0 32 16,0 0-228-16,6 0 47 0,-6 0 4 15,0 0 37-15,0 0 32 0,0-7 29 0,0 7 26 16,0 0 25-16,0 0 80 0,15-14 5 16</inkml:trace>
  <inkml:trace contextRef="#ctx0" brushRef="#br0" timeOffset="-177870">7107 13364 750 0,'-3'-3'283'0,"-1"-3"-8"15,2 2-32-15,-2 0-20 0,3-3-20 0,-2 5-2 16,3-3-15-16,-1 3 24 0,-2-2-31 16,3 2-26-16,-1 1-12 0,0-3-15 0,-2 4-14 15,3-4 3-15,0 3-12 0,-1 0 4 0,-1 1-16 16,2 1 4-16,2 0 7 0,-1 3-20 0,3 1-3 16,-2-1-13-16,11 11 40 0,-5 3-9 15,3 0-10-15,5 1-5 0,-6-1 13 0,6-3-12 16,-4 4-2-16,1 1 0 0,1-2-15 15,-3 1 2-15,2-3-9 0,-4 1-7 0,1-4-9 16,-3 1 8-16,4-4-1 0,-3 0-15 0,-3-5-2 16,2 2 6-16,-3-2 1 0,-1-2-1 15,1 0 0-15,0 0-6 0,0-1-20 0,1-2 17 16,-5 0-6-16,0 0-3 0,5 0-7 0,-5 0 10 16,18-13-5-16,-8 0 0 0,0 1 22 15,-2-3-10-15,-3-2 5 0,0-1-17 0,-1-2 8 16,0-2 8-16,0 0-22 0,-2 1 26 15,-2-1-1-15,3 0 10 0,-3 7-11 0,0-5-2 0,0-1 14 16,0 9-11-16,0 12 2 0,0-10 3 16,0 2-5-16,0 8-3 0,0-10 7 0,0 10-10 15,0-8 17-15,0 8-38 0,0-8 15 16,0 8 2-16,0 0-36 0,0-7-12 0,0 7-22 16,0 0-17-16,0 0-41 0,-3-9-18 15,3 10-37-15,3 1 16 0,-2 0-51 0,-1 1-47 16,3 0-17-16,-1 2-22 0,-2 0-26 0,3 3 30 15,1 12-216-15,-4-7 5 0,2 0 32 0,2 3 57 16,0 1 23-16,1 0 14 0,0-2 17 0,1 2 8 16,1-8 26-16,-3 3 31 0</inkml:trace>
  <inkml:trace contextRef="#ctx0" brushRef="#br0" timeOffset="-177447.03">7832 13597 677 0,'1'-2'348'0,"0"0"-29"0,-2-2-3 16,2 1-37-16,-1-2-11 0,0 2-32 15,0-1-15-15,-1 0 15 0,0 0-15 16,-2-1-9-16,0 3-24 0,1-3 11 0,-1 0-15 15,-2 3-15-15,1-2-20 0,-2 2-18 0,0-2-4 16,-1 2-14-16,1-1-15 0,-11 2-15 16,9 1 6-16,-2 0-17 0,-2 0-4 0,-17 11 1 15,15-3-1-15,-2 1-12 0,2 2 2 16,1 1 1-16,0 2-5 0,5 1 5 0,2 3-2 16,0 0-10-16,2 2-14 0,4-4 6 0,0-6 0 15,0 4 0-15,11 19-1 0,-1-19-1 16,2 3-21-16,2-3 3 0,3 0-1 0,2-3-3 15,0 0-10-15,3-1-22 0,-1-5-19 16,4-2-43-16,-1 0 8 0,-14-3-152 0,9 0-49 16,-1 0-69-16,0 0 30 0,19-15-229 0,-19 6 64 15,-5 1 21-15,-3-2 23 0,2 1 31 0,-7-1 27 16,0 2 22-16,0-8 26 0,-2 4 17 16,-1-8 9-16</inkml:trace>
  <inkml:trace contextRef="#ctx0" brushRef="#br0" timeOffset="-176829.07">7793 13029 920 0,'-1'-5'301'0,"0"3"-24"0,-1-1-39 15,1-1-47-15,1 1-5 0,0-1-12 0,1 0-30 16,-1 0-17-16,2-1 19 0,-1 3-17 0,1-3-35 15,2 3-17-15,0-2 22 0,0 3-40 0,2-4 14 16,-2 2-19-16,1-1 25 0,2 3-49 16,-2-2 5-16,2 2 13 0,0-1 9 0,-1 1-32 15,1 1-1-15,-7 0 20 0,6 0 11 16,2 0-20-16,2 0 14 0,10 15 16 0,-11-10-40 16,-2-2 19-16,-2 3-7 0,-1-1-4 0,-2 3-5 15,1-5 0-15,-3 3 35 0,1 0 2 16,-1-6 1-16,0 0 16 0,0 10-26 0,-11 17-7 15,4-13 7-15,-2 3 2 0,3-2-14 0,-2-5-10 16,2 4-11-16,1-5 14 0,2-2 7 16,-1-1 6-16,4-2-2 0,-1 1-2 0,1-5-8 15,0 0 4-15,0 0-18 0,0 6 11 0,22 10-12 16,-11-12 12-16,1 0-30 0,6-3 19 16,-2 2 4-16,5 0-9 0,-1 0-5 0,-11-3 4 15,3 0-2-15,0 0-13 0,0 0 6 16,0 0-1-16,-1 0-16 0,-2 0 8 0,-1 0 14 15,-1 0-3-15,-7 0-3 0,9 0-7 0,-2 0-29 16,-7 0-24-16,7 0 4 0,-7 0-154 16,8 0-79-16,1-13 28 0,-7 12-251 15,-2 1 39-15,0 0 36 0,0 0 15 0,0 0 44 16,0 0-11-16,0 0 23 0,12 8 27 0,-12-8 22 16,0 4-3-16</inkml:trace>
  <inkml:trace contextRef="#ctx0" brushRef="#br0" timeOffset="-170416.5799">5622 11127 654 0,'0'0'288'0,"0"0"-35"0,0 0-38 16,0 0-13-16,13 0-19 0,-13 0 12 0,0 0-40 16,0 0-5-16,0 0-12 0,0 0 6 0,0 0 18 15,0 0-20-15,0 0-18 0,0 0 4 16,3 6 7-16,-9 8-17 0,-4 1-20 0,0-1-2 15,-1 2-11-15,-1-3 21 0,-1 4-28 16,-1 1-12-16,-2 2 35 0,1-1-9 0,-2 5-29 16,-2-3 6-16,0 3 0 0,-3-1 2 0,-1 3 13 15,-4 2-25-15,0 2 13 0,-1 4-4 16,-3 1 0-16,2 0-5 0,-3-2-1 0,0 7-6 16,-2 0-4-16,1-1 13 0,0 3-10 15,2-6 13-15,2-3-14 0,4 1-6 0,1-5 5 16,3-1-27-16,3-7-3 0,1 1 10 0,-1-3 6 15,5-3-12-15,2-1 5 0,-1-4-20 16,6-2 4-16,2-3 2 0,-1 0-10 0,2-2-10 16,2 2-2-16,-2-4-8 0,1 2-17 15,-2-3-28-15,3 3-6 0,0 0 6 0,-1-4-137 16,1 3-95-16,-1 1 27 0,2-2-309 0,0 2 70 16,0-4 36-16,0 0 5 0,0 0 32 15,0 0 89-15,0 0-29 0,12 9 27 0,-7-9 14 16,11 11 22-16</inkml:trace>
  <inkml:trace contextRef="#ctx0" brushRef="#br0" timeOffset="-169378.4">5457 12917 326 0,'0'0'294'0,"0"0"-45"16,0 0-25-16,0-15-18 0,0 15-7 0,0 0 5 15,0 0-7-15,0 0-32 0,0 0-22 16,0 0 5-16,0 0 34 0,0 0-44 0,16 0-7 16,-16-13-11-16,0 13-1 0,13-16-13 15,-13 15 0-15,0 2-10 0,0 1 25 0,-2-1 31 16,0 2-13-16,0 2-8 0,-2 0-1 0,-7 7 0 16,0 0 5-16,-2 5-3 0,1-7-3 0,-4 9-2 15,-4-1-4-15,2-1-9 0,-2 1-19 16,-2 2 18-16,3 0-21 0,-4 3 5 0,-1-1-13 15,0 3 11-15,-1 0-26 0,1 3 7 16,-4-3 4-16,2 3-18 0,6 0 10 0,-6 1-19 16,-1-1-9-16,2 2-6 0,-1-1 22 0,2 2-18 15,-2-1 23-15,0-1-9 0,2-1-21 16,3 0-2-16,0-2-6 0,3-2 11 0,-1 0-9 16,3-2 8-16,-1-2-18 0,3 2 5 0,-3-3 0 15,4 4 6-15,2-5-13 0,0-3-4 0,-1-3 11 16,3-1-4-16,1 3-8 0,2-4-6 15,1-3 0-15,0-1 12 0,2 1 5 0,-1-5-20 16,3 4-3-16,0-3 1 0,0 2 15 0,-1-2-8 16,1 1-8-16,-2-3-1 0,2 1 5 15,1-1-7-15,-1 2 5 0,0-2-16 0,-1 1-7 16,1-1 7-16,1 2-29 0,-3-3-14 0,3 1-28 16,0-1-39-16,-1 0-11 0,1 0 14 15,0 0-149-15,4 2-68 0,-3-4 29 0,3 2 29 16,-4 0 24-16,1-1-313 0,-1 1 63 15,0-1 49-15,-2 1 26 0,-3 1 45 0,-13 2-15 16,-1 4 72-16,-6 0 12 0,-4 1 59 0,-2 2-19 16</inkml:trace>
  <inkml:trace contextRef="#ctx0" brushRef="#br0" timeOffset="-165124.4499">8903 12155 676 0,'0'0'208'15,"0"0"6"-15,0-14-24 0,0 14-14 0,12 0-19 16,-12 0 15-16,0 0-24 0,0 0-3 0,0 0-2 16,0 0-29-16,0 0 5 0,0 0 20 0,0 0-21 15,26-22 2-15,-24 22-1 0,-1 0 31 16,-1 0-33-16,1 0 0 0,-1 0-13 0,0 0 11 16,-1 0 23-16,0-1-7 0,-2 2 0 15,-1-1-7-15,-2 0 9 0,-2 1-1 0,-15 2-6 16,13-3 2-16,-22 8-22 0,8-8-3 0,4 3-20 15,-3 4 7-15,4-7 0 0,-3 0-4 0,1 4-21 16,1-4-9-16,9 0 5 0,-3 0-5 16,-1 0-22-16,-1 0 9 0,0 0-2 0,3 0-8 15,0 0-15-15,2 0 3 0,0 0 1 16,4 0 4-16,-1 0-16 0,0 0 13 0,8 0-17 16,-6 0-28-16,6 0-20 0,-8 0-40 0,8 0 7 15,-9 0-98-15,9 0-44 0,0 0-32 16,-5 0 24-16,10 0-215 0,0-2-67 0,0 2 6 15,2 0 84-15,-1 2 16 0,12 3 22 0,-18-5 25 16,27 10 57-16,-15-5-2 0,1 3 1 0,3 0 3 16</inkml:trace>
  <inkml:trace contextRef="#ctx0" brushRef="#br0" timeOffset="-164886.9499">8988 12307 386 0,'2'2'381'0,"-1"-2"-38"0,0 2-10 0,-1-1-9 16,-1-2-45-16,-2 2-35 0,1-1-28 0,-2 1-7 15,-3 1-10-15,0-1 0 0,-1 0-13 16,-9 4-8-16,2-5-46 0,-8 2 16 0,1 0-25 16,2-2-11-16,8 0-18 0,-6 0-36 0,-2 0-5 15,-3 0-81-15,0 0-95 0,-2 0-63 16,-2 0 16-16,-27-17-316 0,28 12 22 0,-3 0 59 15,1-1 34-15,2-3-16 0,-2 1 61 16,-4 2 31-16,4-6 11 0,-9 2-32 0</inkml:trace>
  <inkml:trace contextRef="#ctx0" brushRef="#br0" timeOffset="-161788.15">9509 11713 309 0,'13'0'301'0,"-13"-13"-46"15,0 13-26-15,0 0-9 0,0 0-23 0,0 0-9 16,0 0 0-16,0 0 4 0,0 0-36 15,0-15-12-15,0 15 17 0,0 0-15 0,0 0-29 16,23-16-14-16,-23 16-11 0,-2 0 2 16,-2 0-12-16,3 1 18 0,-4 0-8 0,-1 0 9 15,-6 8-10-15,-6-1-19 0,6 3 11 0,-1 0-9 16,-3-1 18-16,4 7 2 0,-2-1 10 0,-1 4-11 16,3-1 4-16,0 1 4 0,1 4-14 15,1-1 1-15,1 5-13 0,0 0 4 16,0 2-17-16,2 1 12 0,2 0-10 0,1 0 0 15,3 2 0-15,1-18 0 0,0 8-14 0,0 8-8 16,12 31-19-16,-2-34 18 0,-1 1-14 0,2-1 6 16,3-4-4-16,2 1-14 0,-1-2-15 15,2-1-33-15,0-2-39 0,0 0 7 0,4-2-103 16,-2-3-46-16,0-1-67 0,0-4 29 16,-1 2 24-16,-3-5 19 0,-2 1-269 0,-3-6 35 15,-3-1 32-15,-2 0 27 0,-5-1 54 0,0 0 4 16,0 0 51-16,8 0-35 0,-8 0-16 15</inkml:trace>
  <inkml:trace contextRef="#ctx0" brushRef="#br0" timeOffset="-160044.78">9788 11913 491 0,'0'0'189'0,"0"-15"10"0,0 15-36 0,0 0 16 15,30-20-22-15,-27 17-9 0,1 2-1 0,1 0-25 16,-3 1-14-16,0-3-15 0,2 3 4 16,-1-2-1-16,-2 2-8 0,1 0-3 0,0 0 36 15,-2 0-11-15,2 0-9 0,-2 0 0 16,0 2-5-16,0 2-5 0,-2-3 4 0,0 1-6 15,-1-1 4-15,-2 2-1 0,0 0-23 0,1-1 20 16,-2 0-22-16,1 1-14 0,-3-1-1 16,-5 4-5-16,2-2 21 0,-1-3-33 0,3 1-12 15,2 0 11-15,0-2 11 0,0 2-17 16,3-2 16-16,-1 0-35 0,1 0-2 0,0 1 0 16,4-1 29-16,0 0-26 0,0 0 26 0,0 0-7 15,-7 0-9-15,7 0-6 0,-8 0-1 0,8 0-3 16,0 0 13-16,-5 0-5 0,5 0-8 15,0 0-1-15,-13 11 0 0,13-6 6 0,-2 0-27 16,0 1 5-16,2 0 13 0,-3 2 9 16,2-1-12-16,-3 9-1 0,2-3 3 0,-2 3 11 15,-1 0-20-15,2-5 1 0,-1-1 0 16,0-2 0-16,2 0 1 0,2-2 15 0,0 1-7 16,-4-1-7-16,2-4 0 0,2 3 33 0,-2-1-3 15,1-2-3-15,1 1-8 0,0 1 9 0,0-2-19 16,0-2 9-16,0 0-4 0,0 0-13 15,13 7 23-15,-9-7-2 0,1 1-1 0,1 0-9 16,1-1 17-16,1 2-21 0,-1-2-1 16,10 4 5-16,0 2 6 0,0-1-8 0,-6-2-12 15,2 2-2-15,3 0 6 0,-4 3 21 16,-2-3-20-16,-2 0-5 0,8 5-1 0,-6-1 2 16,-1-2 2-16,-5-1 8 0,1-2-17 0,-1 3 34 15,1-3-25-15,-4 1 2 0,3 2 2 16,-4-1 24-16,0 1-12 0,0-1-5 0,0-6-4 15,0 12 8-15,-15 16-3 0,4-16-8 0,-3 2 2 16,-1-2 3-16,0-5-33 0,0 4 23 16,-2-6-5-16,2 1-14 0,4-2 3 0,11-4 0 15,-13 0-58-15,4 0-38 0,1 0-25 16,0 0-39-16,3 0-32 0,5 0 21 0,-8 0-222 16,8 0-18-16,-18-9 19 0,17 5 17 0,-1 2 28 15,2-4 21-15,-1 1 12 0,2 3 35 0,1-2-1 16</inkml:trace>
  <inkml:trace contextRef="#ctx0" brushRef="#br0" timeOffset="-159707.79">10013 12152 727 0,'0'1'315'0,"1"1"-15"0,-1 2-45 16,0-2 1-16,0 2-37 0,1 1-18 0,1-2 12 16,-2 0-24-16,1 1 23 0,-1-1-15 0,1 2-9 15,-2-1-5-15,3-1-3 0,0 1-30 16,-2-1-7-16,1 1-14 0,-1-4-10 16,0 0-20-16,0 0-3 0,0 0-9 0,7 14-12 15,-7-12-14-15,2 0-2 0,-2-2 7 0,0 0-16 16,0 0 0-16,0 0-6 0,0 0-5 15,0 0-19-15,0 0 14 0,0 0-31 0,0 0-48 16,0 0 5-16,0 0-74 0,2 9-63 0,-2-12-44 16,-1 3-42-16,2-1 22 0,1-1-243 15,-1-2 12-15,-1 0 55 0,1 1 32 0,2-1 30 16,2-1 2-16,3-8 75 0,7 2-10 0,-2-1-38 16</inkml:trace>
  <inkml:trace contextRef="#ctx0" brushRef="#br0" timeOffset="-159076.8299">10546 11932 517 0,'3'-1'379'0,"-1"-2"-57"0,-1 2-20 15,2-2-32-15,-2 3-38 0,-1-2-20 0,0 0-7 0,0 1-18 16,-1 1-20-16,-2-2 53 0,-3 1-32 16,2 1-14-16,-1 0 13 0,-2 0-21 0,1 0-23 15,-4 0-8-15,1 0-9 0,-3 0-2 16,-4 0 7-16,2 0-24 0,1 0-16 0,-1 0 1 16,5 0 2-16,-1 0-7 0,2 0-7 0,-1 0-3 15,9 0-15-15,-8 0-9 0,-4 11-2 0,8-11-7 16,0 1 0-16,0 1 0 0,4-2-8 15,0 0-1-15,0 0-14 0,-8 0 6 0,8 0-6 16,-12 11-2-16,9-8 8 0,-2 2-8 0,1-1-13 16,3 2 0-16,-4-1 9 0,3 1-3 15,0 1 0-15,-3 10 0 0,1-5-6 16,3-1 0-16,-3-1 5 0,4-2 3 0,-2 0-6 16,0 1-6-16,2-2 5 0,0 0-5 0,-1 0-2 15,-1-1-4-15,2 2 3 0,-1-3 15 0,1 1-10 16,0 1 7-16,0-3-4 0,0 3-4 15,0-7-9-15,0 0-6 0,0 7 22 0,12 4-4 16,-7-8-8-16,9 3 12 0,0 1-7 16,-1-1 2-16,1-2-20 0,-4 1 15 0,-4-4 0 15,2 3 11-15,-2-1-11 0,1 2-1 0,-3-2 7 16,0 0 4-16,-3 1-11 0,1 2-4 16,1-1 7-16,-3 2-12 0,0-7 9 15,0 11 5-15,-13 14 3 0,5-12-19 0,1-5 10 16,-2 7 9-16,-3 0-5 0,2-4 3 0,-7-3-2 15,6 2-16-15,-3-3 2 0,-2-2-20 16,4-4-39-16,0 1 7 0,2 1-119 0,-1-3-36 16,2 0-45-16,1 0-49 0,-11 0 31 15,6 0-230-15,13 0 42 0,-12 0 28 0,5 0 30 16,7 0 30-16,-9 0 27 0,9 0 25 0,0 0 51 16,-12-9-29-16,15 9 27 0</inkml:trace>
  <inkml:trace contextRef="#ctx0" brushRef="#br0" timeOffset="-158162.8899">10816 12131 599 0,'0'-6'341'0,"0"0"-41"0,-3 3-2 15,3-3-29-15,0 2-22 0,0 0 4 16,-1 1-39-16,1 0-22 0,-2 1-5 0,1-1-12 15,1-1-12-15,0 1-14 0,0 0-16 16,-1 3-46-16,1 0 0 0,0 0-8 0,0 2 28 0,-1 2-10 16,-1-2 3-16,1 3-13 0,1-3 9 15,0 5-8-15,0-1 1 0,0 3-11 0,-1-2 3 16,-1-1-10-16,2-6-5 0,0 14 4 16,0-3-12-16,0 2-1 0,0-4-28 15,0 1 13-15,0 0 10 0,0-3-12 0,0-7-9 0,0 7-6 16,0 1-5-16,0-8 12 0,0 0-11 15,0 7-2-15,0-7 16 0,0 0-11 16,0 0-8-16,0 8-6 0,3-10 9 0,2-1-9 16,-1 0 4-16,0 0-9 0,11-9 0 15,-6 1 7-15,3-2 0 0,2-2-8 0,-4 3 5 16,5 0-6-16,-5 1 6 0,-3 3-9 0,1 2-8 16,-1 1 3-16,0 2 19 0,-2 0-9 15,0 0-8-15,-1 2 12 0,-2 1-5 0,2 0 10 16,0-2-9-16,-4 2-6 0,0 0-6 15,0 0 22-15,6 0-35 0,2 12 19 0,-5-7-11 16,-1-2 19-16,-1 2-5 0,2 0-4 0,-3 0 14 16,4 1 1-16,-3-2-8 0,0 0 4 0,-1 0-5 15,3 1 8-15,-3-3-14 0,1 2-1 16,-1-2 16-16,0 2-8 0,3-3-14 16,-2 1 14-16,1-1-2 0,-2-1 10 0,0 0-9 15,0 0 0-15,8 0-22 0,-1 0 6 0,16-20 26 16,-8 11-10-16,-2-1-7 0,2-1 0 15,-2 0 10-15,0 0-25 0,1 1 30 0,-1 0-10 16,-1-1 10-16,0 3-13 0,-3 4 4 0,-2-2-3 16,0 3 6-16,-3 0 6 0,-2 3-19 15,2 0 3-15,-4 0 2 0,0 0-5 0,0 0 11 16,0 0-2-16,9 12 0 0,-9-8 1 16,2 2-11-16,-2-1 1 0,2 2 24 0,-2 1-12 15,1-1-1-15,-1 0 9 0,1 15-33 0,-1-16 20 16,0 5-1-16,0-1-9 0,0 1 11 15,0-1-12-15,0-3 24 0,0 0-19 0,0 0 12 16,0 1-4-16,0-8 9 0,0 7-2 0,0 0-3 16,0-7-12-16,0 8-45 0,0-1 6 15,0-7-100-15,0 0-50 0,7 14-36 0,-3-13 22 16,-2 2-208-16,3-3-53 0,-1 2 10 0,4-2 38 16,-3 0 30-16,1 2 28 0,-1-2 46 15,-5 0-35-15,7 0 24 0,0 0 45 0</inkml:trace>
  <inkml:trace contextRef="#ctx0" brushRef="#br0" timeOffset="-157798.9">11589 12087 657 0,'0'-4'320'0,"1"0"-21"16,-1 1-42-16,-1 0-18 0,1 0-17 16,0 0-25-16,-1 1 12 0,-2-2-22 0,1 2 8 15,0 0-19-15,-2 0-19 0,-1 2 8 0,3 0 21 16,-6-1-11-16,3 1-26 0,0 0 6 0,-3 1-15 16,2-1 5-16,-17 12-10 0,8-3-26 0,-1 0 16 15,2 0-12-15,0 0-17 0,1 2 3 16,0 0-13-16,3 6-6 0,1-4-3 0,2 1-19 15,0 0 5-15,3 4-11 0,3-3-1 16,1-2-20-16,0-4 9 0,0 5-1 0,13 17-11 16,-6-16 1-16,1-4-32 0,4 3-10 15,2-3-36-15,1 3 4 0,4-4-124 0,-1-4-78 16,3-1-56-16,0-1 29 0,1-1-277 16,-1-2 62-16,-10-1 18 0,7 0 78 0,1 0 22 15,19-14 26-15,-16 6 22 0,-4 2 8 0,1-3 6 16,-1-4 33-16</inkml:trace>
  <inkml:trace contextRef="#ctx0" brushRef="#br0" timeOffset="-157027.9499">11686 11781 664 0,'-2'-5'279'15,"-1"4"-22"-15,2 0-30 0,-2 0-21 16,3-1 1-16,0-2-17 0,0 4-16 0,3-2-37 16,1 2 26-16,3-1 0 0,-2 2-33 0,4-1-23 15,13 3-25-15,-12-3 14 0,25 8 9 16,-12 1-30-16,1 1-20 0,-1 4 16 0,-1-3-10 16,0 1-7-16,-2 4 2 0,-1 0-12 0,0 5 13 15,-2 0-18-15,-2 1-1 0,-2 2 26 0,1 1-26 16,-2 1 1-16,-2-1 11 0,-1 2-5 15,-1-1-4-15,-3 3 20 0,-3 4 12 16,2 2-11-16,1-2 22 0,-5-15-12 0,0 5-12 16,0 6-17-16,-13 30 6 0,7-30-19 15,-2-3 19-15,-4 2-32 0,4-1 14 0,-2-7-20 16,-2 2-2-16,3-4-108 0,-4 0-45 0,-1-3-65 16,8-2 20-16,-4 0-276 0,2-5-13 0,0-1 55 15,2-1 29-15,1-2 26 0,-3-1 20 16,6-1 35-16,-5 1 25 0,2-1-49 0,-3-2 70 15</inkml:trace>
  <inkml:trace contextRef="#ctx0" brushRef="#br0" timeOffset="-156072">12644 11739 448 0,'13'0'314'16,"-13"0"-43"-16,0-15-35 0,0 15-33 0,0 0 19 16,0 0-36-16,21-25-15 0,-20 19 15 15,-1 6-40-15,0-2 9 0,2 0-20 0,-1 1 11 16,-1 0-3-16,0-1-10 0,-3 2-16 15,2 0-9-15,-1 0-11 0,-2 3-10 0,0-2-10 0,2 2 22 16,-4-1 15-16,1 3-18 0,-6 7-11 16,-2 2 19-16,-1-5-16 0,-1 6 15 15,0 4-5-15,1-2 1 0,-1 2-4 0,0 1-5 16,1 2-4-16,1-1 3 0,0 4-2 0,1-1-16 16,1 4 6-16,2-2-11 0,-1 3-4 15,1 2-2-15,4-1-15 0,1 1 9 0,1 3-18 16,2 2 7-16,1-17-10 0,0 3 5 15,14 34-28-15,-1-29 5 0,-3 5 6 0,3-1-12 16,1-3-22-16,3-2-72 0,-1 0 10 0,9-2-95 16,-9 1-85-16,9-4-54 0,-2-2 29 15,-2-2-239-15,1 0 28 0,0-6 38 16,2 4 48-16,-1-2 24 0,-2-4 29 0,-2 6 10 16,-3-9 43-16,1 0 17 0,-5 2 9 0</inkml:trace>
  <inkml:trace contextRef="#ctx0" brushRef="#br0" timeOffset="-151814.28">12968 11773 677 0,'0'0'214'15,"-14"0"-7"-15,14 0-14 0,0 0-12 0,0 0-17 16,0 0-6-16,0 0-13 0,0 0-8 0,0 0 0 15,-14 0-6-15,14 0 8 0,0 0-13 16,0 0 11-16,-16 13-28 0,16-13-10 0,0 0 22 16,0-1-2-16,2 1-38 0,2-1-3 15,-1-2-19-15,1 0-3 0,2 1 19 0,8-4-36 16,-4 1 10-16,-2 2-27 0,2-2 14 0,-4 2-3 16,3 1 9-16,-3-1-17 0,1 1 9 15,-2 2-18-15,2-1 2 0,-3 0-2 0,-4 1-17 16,0 0 20-16,9 0 24 0,-2 0-41 15,-7 0 46-15,7 0-31 0,7 12 1 0,-10-7 4 16,2-2-7-16,-2 2 3 0,-1-1 13 16,3 0-3-16,-2 2-2 0,-2-1-2 0,1-1-3 15,-2 2 22-15,5 9-15 0,-6-15 23 16,0 12-4-16,0-3 1 0,-12 14-2 0,5-8-19 16,-1-2 13-16,-3 1-2 0,3 0-11 0,-2-2 12 15,1 0-14-15,0 0 9 0,3-3-16 0,-1-1 17 16,2-3-1-16,0 0-3 0,3-1-3 15,-1 0 1-15,0-1-6 0,3 0-3 0,-1 0 8 16,0-1-8-16,1-1 6 0,0-1 3 16,0 0 11-16,0 0-15 0,10 9 11 0,-2-7-24 15,-3 2 5-15,1-3 4 0,13 1-4 0,-4-2 9 16,-2 2-10-16,-2-2-16 0,6 4 12 0,-7-4-5 16,-1 0 9-16,2 0 2 0,1 0-13 15,2 0 17-15,4 0-19 0,-4 0 3 0,0 0 10 16,-3 0-16-16,-2 0 11 0,1 0 0 15,-2 0-4-15,-1 0 10 0,-7 0-12 0,10 0-11 16,4-9-22-16,-10 6-21 0,1 3 6 0,-1 0-114 16,1-1-42-16,-3 1-77 0,1 0 26 0,-1 0-258 15,-2 0 41-15,0 0 36 0,0 0 32 16,0 0 2-16,0 0 35 0,0 0 29 0,7 0 24 16,-7 0 50-16,11 9 2 0</inkml:trace>
  <inkml:trace contextRef="#ctx0" brushRef="#br0" timeOffset="-151447.28">13525 12201 708 0,'2'2'356'0,"-2"-3"-16"0,-1 4-56 0,0-2-23 16,1 0 1-16,-2-2-42 0,0 1-27 16,-3 0 20-16,-1 0 6 0,-2 0 3 0,-8 5-12 15,10-5-2-15,-9 0-22 0,-2 0-10 16,-2 0-13-16,0 0-6 0,-3 0-7 0,-3 0-4 16,-1 0-34-16,-1 0 9 0,0 0-19 0,-2 0-14 15,-1 0-19-15,0 0 7 0,-1 0-10 0,-1 0-3 16,1 0-33-16,-30-15-3 0,33 11-14 15,2 3-34-15,3-1-41 0,13 2 6 16,-5 0-60-16,2 0-29 0,1 0-21 0,3 0-7 16,2 0-37-16,7 0-8 0,-14 10-19 0,15-8 21 15,0 2-219-15,0-3-14 0,4 2 31 16,-2-1 32-16,1 0 29 0,0 1 7 0,0-2 52 16,-1 4-18-16,13 3 28 0</inkml:trace>
  <inkml:trace contextRef="#ctx0" brushRef="#br0" timeOffset="-150899.31">13070 12357 568 0,'1'1'333'16,"0"0"-31"-16,-1 2-7 0,2-2-52 0,0 0-22 15,-2 1 21-15,1-2-22 0,0 0-41 16,3 2-7-16,0-4-24 0,-1 2-27 0,2 0 8 15,1-2-17-15,0 2-8 0,0 0-11 16,1-1-10-16,-7 1-4 0,7 0-10 0,1 0-7 16,-1 0 19-16,1 0-10 0,2 0 0 0,1 0-6 15,11 10-9-15,-14-8 24 0,-2 0-16 16,-1 1 6-16,1-2-1 0,-4 2-29 0,1 0 28 16,-1-1-14-16,2 1 11 0,-2 2 15 0,-2-2-8 15,-1 2 6-15,0-1-21 0,-1 0 5 16,2-4-5-16,-8 10 4 0,3-6-22 0,-7 10-11 15,-4-5 1-15,4-1 6 0,3-3-20 16,3 0 20-16,-1-3-7 0,2 2-23 0,0-1 8 16,1-1 1-16,1-1 1 0,0 2-7 0,2-2 2 15,-1 2 14-15,2-3-6 0,0 0-11 16,0 0-7-16,0 0 3 0,14 7 5 16,-7-6 0-16,-1 1-6 0,1 0 2 0,10 4-4 15,-2 1 6-15,-1 0-2 0,-2 2-25 0,0 0 10 16,-1 0 9-16,-3-1-12 0,5 1 9 15,-7 0 3-15,3 2 10 0,-2 0-8 0,-1-4 1 16,-1 0-18-16,-2 0 15 0,-1-1 5 0,1-1 0 16,-3 3-16-16,0-3 26 0,0-5-19 0,0 0 5 15,0 11-2-15,0-3 3 0,-17 13 0 16,2-11 4-16,1-1-23 0,-4-2-43 0,-1-1 7 16,1-2-89-16,-3-3-53 0,0-1-57 0,8 0 24 15,4 0-285-15,-1 0 2 0,1 0 75 16,1 0 32-16,-12-16 25 0,9 8 18 0,6 5 12 15,2-6 25-15,3 1 43 0,2 2 17 0</inkml:trace>
  <inkml:trace contextRef="#ctx0" brushRef="#br0" timeOffset="-150017.3599">13700 12008 627 0,'-2'-5'267'0,"0"1"-20"0,2 2-20 16,0-1 19-16,-3-1-21 0,1 2-30 0,2-1 28 15,0 2-48-15,-3-2 5 0,3 2-8 16,-1-1-19-16,0-1 20 0,1 2-20 0,0-1-38 15,0 0-22-15,0 0-13 0,0 2-8 0,0 0-7 16,0 2-7-16,1 0-6 0,0 1 16 0,2 0-7 16,-1 0 20-16,2 4-3 0,4 6-7 15,1 1 8-15,0 2 7 0,1 1-13 0,0 0 3 16,2 1-16-16,-1 0 1 0,1 4 0 16,-1-3-15-16,1-2 9 0,2 4-12 0,-5-3-2 15,5 1-8-15,-1-2-1 0,-3-3 13 0,4 1-17 16,-3 0 12-16,0-2-4 0,-1 2-1 15,-1-4-1-15,0-4-9 0,-3-1 8 0,0-1 5 16,0 0 3-16,-3-3 1 0,0 2 9 16,-3-4 0-16,0 0-7 0,0 0-14 0,8 0 20 15,-8 0-14-15,6 0 15 0,-6 0 12 0,9 0-15 16,4-11 22-16,-4 0-9 0,1-1-2 16,-2-4 8-16,-1 4-29 0,1-6 4 0,1 1 5 15,-3-7-3-15,2 4 14 0,-3-2-34 16,-2 0 3-16,2 3 29 0,-3-2 14 0,1 7-15 15,-1-2-7-15,0 1 4 0,0 2-8 0,-2 2-10 16,0 2 3-16,0 1-4 0,0 8-2 0,0-8-1 16,0 8 1-16,0-10-3 0,0 3-3 15,0 7-26-15,0-8-41 0,0 8-16 0,0-8-48 16,0 8-48-16,0-8 15 0,0 8-104 16,0 0-17-16,0-6-22 0,0 6-69 0,0 0 31 15,6-8-230-15,-4 9 39 0,2 0 49 16,1 2 18-16,0 1 57 0,5 6 6 0,-1-2 28 15,4 2 18-15,0 2 23 0,1-2 30 16,0 2-3-16</inkml:trace>
  <inkml:trace contextRef="#ctx0" brushRef="#br0" timeOffset="-149567.3899">14550 12217 754 0,'4'-4'301'0,"-2"2"-19"0,1-3-34 16,-2 1-8-16,-1 1-21 0,0-1-25 0,0 0 33 15,0 1-31-15,0-1-22 0,0 0-20 16,-2-2 29-16,-1 3 1 0,-2 1-24 0,1-2 23 15,-1 0-14-15,-9-2-2 0,0 0-35 0,1 4-19 16,2-2-7-16,2 3 8 0,-2 0-16 16,-9 1-1-16,2 0-2 0,7 0-9 0,-2 0-6 15,-4 0-10-15,-12 11 0 0,15-3-24 0,1 1 19 16,1 0-17-16,5 5 4 0,-1-5-1 16,3 1 2-16,2 9-4 0,1 0-14 0,2-9 6 15,0 6 5-15,15 16-13 0,-5-16-3 16,2 2-12-16,-1-2-11 0,5 0-6 0,3-5-32 15,-4-1-20-15,7-2-40 0,-3 0 9 0,0-3-121 16,4-1-14-16,-1 0-52 0,6-4 25 16,-18 0-237-16,10 0 38 0,-1 0-55 0,23-11 35 15,-18 5 91-15,-3-1 9 0,2-1 37 16,-7 1-5-16,1-6 49 0,-3 0-22 0</inkml:trace>
  <inkml:trace contextRef="#ctx0" brushRef="#br0" timeOffset="-149086.4199">14687 11678 830 0,'-4'-4'275'0,"0"4"-8"0,3-2-21 16,-3 1-56-16,2 0-18 0,-1-2 0 0,2 3-19 15,1 0 30-15,-2 0-17 0,5 2-13 16,-2 0-10-16,3 2-15 0,9 6-14 0,0 1-12 15,3 2-12-15,6 0-7 0,-2 5 41 0,1-1 5 16,0 1-11-16,3 2-15 0,0-1-2 16,0 6-11-16,-1 3-17 0,-2-2-13 0,-1 1 4 15,2 2 5-15,-4 2-18 0,0-2 2 16,-4 3-1-16,0 4 2 0,-3-3 0 0,1 2-9 16,-6-2 4-16,-2 1-2 0,0 1 1 0,-4-17-8 15,0 6-3-15,-12 35-5 0,2-27-3 16,-3 0 1-16,-5-2-23 0,2-2-57 15,-3 0 4-15,-2-2-122 0,1 0-84 0,2-2 28 16,-3-4-241-16,2-4-47 0,3 1 55 0,3-3 52 16,2-3 56-16,0-1-3 0,8-2 24 0,2-2 23 15,1-6 15-15,0 0-52 0</inkml:trace>
  <inkml:trace contextRef="#ctx0" brushRef="#br0" timeOffset="-148225.47">15189 11581 307 0,'-1'-2'343'16,"0"-2"-53"-16,-2 1-13 0,2 1-30 0,-2-1-4 16,1-1-40-16,0 1 2 0,0-1 6 0,-1 2-37 15,3 1 11-15,-1 1-5 0,0-3-20 16,-2 0-18-16,3 2 32 0,-1 0 23 0,0 1-6 15,-1-2-14-15,1 1-1 0,1 0-18 0,0 1-16 16,0-5-8-16,3 4-9 0,3 0-15 16,-2-2-9-16,2 0-7 0,11-1-11 0,2-2-14 15,0-2-4-15,2 8-8 0,-1-2-15 16,-1 1 12-16,-1 0-22 0,-4 0 2 0,-14 1 12 16,12 0-12-16,-3 0-9 0,0 0-6 0,14 13 2 15,-13-6 10-15,-4 0 4 0,-1 0-3 0,-2 0 3 16,-2 0 2-16,2 1 13 0,-3-1 11 0,0 2 7 15,0-3 2-15,0 9-2 0,-14 14-9 16,7-14 15-16,-3 0-8 0,5 0-15 0,0 1-11 16,-5-2 17-16,2 1-9 0,4-4 17 15,0 0-26-15,2-4 2 0,-1 3-5 0,1-2-2 16,0-1-14-16,1 3 21 0,1-5-5 0,0-5 13 16,0 7-2-16,0 0-1 0,0-7-9 0,17 27-4 15,-5-16-2-15,3-3 1 0,1 1-6 16,2-6-3-16,1 3-2 0,-1-3-4 0,1 3 12 15,3-6-2-15,-2 1-3 0,0-1-17 0,-4 0 19 16,-3 0-2-16,0 0-3 0,-13 0-28 0,6 0 20 16,1 0 4-16,-7 0-2 0,7 0-9 15,0 0 4-15,-7 0 1 0,7 0 0 0,-7 0-4 16,8 0 1-16,-8 0-5 0,0 0-1 0,7 0-10 16,-7 0 7-16,0 0-14 0,7 0 28 15,-7 0 2-15,0 0-15 0,8 0-1 0,-8 0-55 16,6 0-32-16,3 11-69 0,-6-10-60 0,-1-1 19 15,1 2-235-15,-3 1 37 0,0-2-253 0,-3 0 51 16,3-1 53-16,-2 0 46 0,-2-1 12 16,-1-1 68-16,-2 0 30 0,-12 4 27 0,9-2 37 15,-9 0 23-15,-4 0 19 0,-2 0 12 16</inkml:trace>
  <inkml:trace contextRef="#ctx0" brushRef="#br0" timeOffset="-145331.15">15451 13077 574 0,'14'0'252'0,"-14"15"-27"15,0-15-2-15,0 0-25 0,0 0-25 0,0 0-27 16,0 0 3-16,0 0-24 0,0 0-16 0,0 0-8 15,0 0-1-15,0 0 3 0,0 0-15 16,-3 13-18-16,-4-13 1 0,-11-2-6 0,8 2-14 16,-7 0 18-16,1 0-32 0,-25-6 5 15,28 6 22-15,-2 0-15 0,-6 0-19 0,0 0 27 16,0 0-30-16,-3 0-4 0,1 0 4 0,-1 0-10 16,-1 0 1-16,5 0 20 0,-2 0-15 15,-1 0-12-15,4 0 4 0,-2 0 6 0,1 0 0 16,6 0-19-16,-1 0 42 0,3 0-28 15,2 0 1-15,0 0 13 0,1 0 5 0,2 0 1 16,-2 0-22-16,3 0 30 0,0 0-45 0,-2 0 13 16,1 0-14-16,1 0 17 0,-3 0 1 15,3 0 3-15,-2 0 4 0,-6 0 4 0,1 0-35 16,-3 0 12-16,0 0 26 0,2 0-26 0,0 0 12 16,1 0-17-16,-3 0 0 0,-3 0 22 15,1 0-29-15,-3 0 21 0,3 0-15 0,-1 0-2 16,-1 0 18-16,0 0-8 0,3 0-6 0,0 10 12 15,-4-10 14-15,1 0-45 0,1 0 16 16,1 0 1-16,-18 14 31 0,13-12-22 0,-1 0-16 16,1-1 3-16,-2 3 21 0,0-4-24 0,2 8-9 15,4-6 42-15,-3 1-1 0,0 0-28 16,1 1-3-16,0-2-13 0,-1 3 39 0,2-3-12 16,-1 1-13-16,1-1 1 0,0 1 25 0,-1-2-30 15,1 5 4-15,-2-6-4 0,0 2 28 0,0 1-7 16,12-3-16-16,-6 0 0 0,-2 0 4 15,-4 0 2-15,0 0 7 0,1 0-14 0,1 0-2 16,0 0-4-16,-22 10 19 0,20-6-11 0,2-3 3 16,9-1 4-16,-2 0 14 0,-3 0-22 15,-3 0-4-15,1 0-2 0,0 0 3 0,2 0 7 16,3 0 9-16,-4 0 13 0,-1 0-38 16,2 0 16-16,1 0-14 0,2 0 28 0,-4 0-15 15,-19 11 14-15,17-8-1 0,10-3-22 0,-4 0 7 16,-1 0 5-16,-2 0-14 0,-1 0 43 15,1 0-22-15,-4 0-13 0,1 0-6 16,-22 12-4-16,33-12 15 0,-7 0 2 0,-1 0 18 16,-4 0-10-16,1 0 3 0,1 0 0 0,-1 0-22 15,6 0-9-15,-5 0 46 0,1 0-11 0,-3 0-27 16,4 0 12-16,1 0-9 0,2 0 15 16,-19 12-23-16,13-10 14 0,0-2-3 15,4 5 1-15,-4-4-9 0,-1 1 39 0,8-2-31 16,-3 0 10-16,-2 0 5 0,-1 0-3 0,-1 0-19 15,-17 9 24-15,13-6-11 0,1-3-23 0,1 3 20 16,8-3-2-16,-4 0 13 0,-5 0-1 16,-2 0 12-16,-27 10-9 0,22-6 1 15,-1-1-24-15,-1-1-9 0,-1 2 23 0,0-2-18 16,1 3 22-16,1-2 16 0,-1 0-32 0,-1 2 6 16,1 0 3-16,2-1 4 0,-2 0 5 0,-1 3-4 15,4-1-16-15,-2-4 4 0,-1-1 4 16,0 5-10-16,1-4-5 0,1-1 15 0,1-1 26 15,5 2-26-15,-5-2 10 0,3 0 0 16,2 0 5-16,1 0-22 0,-1 0 1 0,2 0-5 16,0 0 14-16,9 0 1 0,-4 0 8 15,-5 0 3-15,1 0-10 0,-1 0 9 0,3 0-18 0,0 0 2 16,-2 0 2-16,-2 0 14 0,-1 0-1 16,1 0-16-16,-2 0-6 0,-1 0 30 15,-3 0 6-15,2 0-31 0,-2 0 16 0,0 0-2 16,-2 0 12-16,-26-14 2 0,29 12-30 0,-1 0-2 15,-3 0 35-15,3 0-35 0,0 0 10 0,-1-1-16 16,2 3-3-16,-4-3 13 0,3 2 3 16,-4 1-4-16,3-2 1 0,2 0 28 15,0 1-24-15,0-1-4 0,18 2 7 0,-10 0-7 16,-3 0-8-16,2 0 22 0,-2 0 15 0,-1 0-26 16,3 0 5-16,-1 0 6 0,-21-13-24 15,24 12 23-15,3 1 6 0,-4-2-19 0,-1 0 3 16,13 2 8-16,-5 0 6 0,-3 0-8 0,-1 0-5 15,0 0 3-15,-1 0-3 0,-17-10-2 16,20 7 2-16,2 2 25 0,1-2-23 0,0 1 2 16,2 1-5-16,1 0 31 0,-9-2-19 0,0-4-8 15,6 6-5-15,-3 0-11 0,5-2 10 16,-1 3 16-16,-1 0-29 0,4-2 18 0,-1 1-6 16,0 1 16-16,-10-3 3 0,3 1-13 15,0 0 20-15,2 2-29 0,3 0-7 0,-6-8 30 16,2 6 10-16,2 2-13 0,1-1-6 0,0-1 29 15,-5 0-37-15,0-1-8 0,4 3 40 0,2-2-35 16,0 2 6-16,-8-4 14 0,3 4-17 16,4 0 3-16,-6 0-2 0,-4 0-8 15,-2 0 40-15,-1 0-33 0,1 0 18 0,0 0 20 16,0 0-32-16,0 0-13 0,1 0 17 0,1 0-5 16,-2 0 16-16,2 0-2 0,0 0 21 0,1 0-36 15,-1 0 19-15,5 0 12 0,-1 0-12 16,4 0 2-16,1 0 0 0,3 0-4 0,0 0 0 15,0 0-2-15,1 0-2 0,2 0 3 16,-2 0-5-16,1 0 7 0,-1 0-3 0,1 0 9 16,7 0-4-16,-9 0 0 0,2 0-4 15,-2-7 2-15,2 7-4 0,0 0-2 0,0 0 1 16,-7 0 0-16,0 0 0 0,0 0-2 0,1 0 10 16,-3 0-17-16,2 0 0 0,0 0-13 0,3 0 0 15,-17 5 30-15,17-3-16 0,1-2 8 16,4 3 0-16,0-2-2 0,1-1-2 0,0 2 2 15,1-2-2-15,1 0-23 0,0 0-21 0,3 0-40 16,0 0-90-16,-4-3 15 0,4 0-339 0,1-1 18 16,2 3 25-16,3-3 55 0,0-1 33 15,-1 4 24-15,10-6 24 0,0-3 23 0,2 6 12 16,-7 4 10-16</inkml:trace>
  <inkml:trace contextRef="#ctx0" brushRef="#br0" timeOffset="-143950.22">9972 13892 328 0,'-2'-4'311'16,"1"0"-43"-16,0 1-27 0,1 3-26 0,0 0-16 15,0 0-25-15,0 0-9 0,-6-14 4 0,6 11-36 16,-2 2 6-16,1 0-22 0,0-3-27 16,1 4-7-16,0-2 9 0,2 1 11 0,0 1-8 15,1 1 7-15,0 0-9 0,1 2-21 16,9 5 35-16,-8-2-36 0,7 4 12 0,-5-1-16 15,-1 0 6-15,-1-1 7 0,3 3-14 16,0-3-2-16,-1 7-8 0,0-4-5 0,0-3-3 16,-4-1 23-16,1 1-18 0,-3-1 1 0,0 0-11 15,1 2-6-15,1 7 15 0,-1-2-9 16,-2-14-5-16,0 10-17 0,0 1-3 0,0-4 25 16,0 1-17-16,0-1-19 0,0-7 14 15,0 9 3-15,0-9-16 0,0 9 11 0,0-9 24 16,0 7-1-16,0-7 5 0,0 0-3 15,0 0-15-15,0 13 9 0,2-16-11 0,1 1-1 16,-1-2-12-16,2 0 12 0,6-9-3 16,1 0-3-16,-2-1 10 0,1-2-21 0,-1 3 9 15,0-3-6-15,1 1-17 0,-1 0 33 0,0 1-9 16,2 0-14-16,0 2-10 0,-1 0 25 0,-4 4-12 16,1 0-5-16,-2 1 0 0,0 1-10 15,-1 2 8-15,1 1-4 0,-1-1 4 0,-1 4-5 16,2-3 17-16,-5 3-14 0,0 0 4 0,0 0-7 15,7 0-15-15,1 0 21 0,1 15 1 16,-4-9-6-16,2 6-12 0,0-2 20 0,-2 4-16 16,4 0 19-16,-5 3-9 0,1-6-3 0,-3 0 16 15,1-2-7-15,-1-2-18 0,0-1 11 16,0 1-3-16,0-3-4 0,-1 1 12 16,-1 0 10-16,0-1-3 0,0-1 13 0,1 0-14 15,0-1 8-15,1-1-9 0,-2-1 1 0,0 0-7 16,0 0 8-16,0 0 4 0,11-16-8 0,-7 12-5 15,5-10 18-15,5-4-9 0,-5 3-8 16,3 0 9-16,1-1 0 0,0 1-8 16,0 0-7-16,0 2-9 0,0 1-4 0,2 2 18 15,-6 0-4-15,1 2-7 0,-2 4 3 16,-2 0 8-16,1 2-16 0,-2 1 4 0,0 0 14 16,-1 1 1-16,0 0 1 0,-4 0-2 15,0 0 8-15,6 0-15 0,-6 0 3 0,13 11-11 16,-7-7 18-16,-3 1-15 0,-1 1 11 0,1-1-2 15,5 13-15-15,-5-5 35 0,0-2-1 16,4 7 14-16,-1-1 1 0,0 4 9 0,-5-3-4 16,2 0 8-16,-2-4-25 0,0 0 10 0,2-3-2 15,-2 8-12-15,1-7 6 0,-1-2 4 16,0-3-4-16,1 2-4 0,-2-2 3 0,0-3 0 16,0 1-9-16,0-2 1 0,2 2-7 0,-2-2 6 15,0 0 0-15,0 2-18 0,0-3 22 16,1 1-10-16,0-1-23 0,-1 0-10 15,0-2-36-15,0 0-25 0,0 0-12 0,0 0 10 16,0 0-130-16,0 0-49 0,0 0 24 16,0 0-179-16,0 0-87 0,0 0 48 0,-1 9 48 15,2-11 6-15,1 1 29 0,0-2 24 0,1 2 11 16,-1-3 65-16,1-1-3 0,1 3 9 16</inkml:trace>
  <inkml:trace contextRef="#ctx0" brushRef="#br0" timeOffset="-143166.28">11172 13940 550 0,'3'-2'326'0,"-2"-1"-33"0,2 1-30 15,-1-2 10-15,-2 3-33 0,3 0-13 0,-2 1-8 16,2-3-36-16,-3 1 3 0,2 0-27 0,-2-1-18 16,1 2 31-16,-1-2-19 0,2 0-6 15,-2 2 3-15,0 0-3 0,0-1-13 0,-3-1-6 16,3 2-17-16,0-2 7 0,-1 0-25 0,0 2 2 15,-2-2-8-15,2 0-11 0,-2 0 10 16,-1 1-14-16,0 0 3 0,1 1 2 0,-4 0 0 16,1-1-14-16,1 1-16 0,-2-1-1 0,2 1 8 15,-4 1-2-15,3 0-7 0,-2 0-2 16,2 0-3-16,-4 0 11 0,2 0-14 0,0 0 1 16,2 0-1-16,-4 0 4 0,-2 0-3 15,2 0-5-15,-3 0-2 0,-15 14-3 0,16-10 17 16,0 2-19-16,2-4 12 0,-2 8-4 0,2 0 2 15,-3 1-14-15,4-4 20 0,1-1-7 16,1-1 0-16,2-1-2 0,-2 10-15 0,3-3 3 16,3-1 6-16,0-2 20 0,1-8-28 0,0 14-7 15,13 15 11-15,-4-12 1 0,1-2 8 0,1 0-2 16,4 1-9-16,-2-4-7 0,6 4 12 16,-3-4-15-16,3 2 0 0,-1-1 1 15,1-5 12-15,0 2-15 0,1-3 24 0,-1 0-27 16,0-3 10-16,-1-3-3 0,-2-1-3 0,4 0-7 15,-4 0 1-15,-7 0-6 0,6 0 4 16,1 0 4-16,17-11-1 0,-20 7-3 0,-4 1 3 16,-2 2 22-16,-7 1 11 0,0 0 7 0,8 0-13 15,-8 0-3-15,8 0-3 0,-8 0 15 16,0 0 8-16,6 0-14 0,-6 0 7 0,0 0-7 16,8 0-1-16,-8 0-5 0,0 0 3 0,10-11-25 15,-10 9 19-15,4 2 3 0,-3 0-8 0,-1 0-5 16,1 0-4-16,1 0 0 0,-1 0-2 0,0-1-6 15,-1 1 7-15,2 0-3 0,-2-3-13 16,1 3 1-16,0 0-25 0,-1 0-23 16,0 0-16-16,0 0-25 0,0 0-23 0,0 0-52 15,0 0-45-15,0 0 20 0,0 0-114 16,0 4-68-16,-1-2 33 0,-2-1-279 0,1-1 45 16,-1 2 70-16,-2 0 46 0,0 1 2 0,4 0 67 15,-4-2 55-15,2-1-5 0,2 3 9 16,-2 0 36-16,2-2 28 0,1 0 45 0</inkml:trace>
  <inkml:trace contextRef="#ctx0" brushRef="#br0" timeOffset="-142011.3299">12021 13929 668 0,'0'0'291'0,"0"-13"-44"0,0 13-15 0,0 0-14 16,0 0 7-16,0 0-9 0,0 0-1 0,0-14-6 16,0 14-37-16,-17-20 2 0,16 19-21 0,0 1-3 15,1-1-15-15,-1-1-15 0,-1 1-26 16,2-2-8-16,0 3 2 0,2-1-19 15,-1 1-6-15,-1 1 23 0,2 2-3 0,1-2 9 16,0 3-18-16,-1-1 5 0,10 10-19 0,-1-2 13 16,1 4 23-16,0-1-14 0,1 1 14 0,1 0-8 15,0 1-10-15,1 2 2 0,0 0 4 16,-1-1-24-16,0 0 9 0,-3-3 3 0,6 3-1 16,-7-3 1-16,3 0-26 0,-2-4 8 15,1 2-10-15,-3-5 8 0,1-2-3 0,-2-2 1 16,-2 0-8-16,3 0 0 0,-1 0 0 0,-2-2-11 15,-1-1 1-15,2 0-10 0,-7 0 22 16,7 0-6-16,-7 0 9 0,9 0-7 0,3 0-10 16,8-18 5-16,-11 15 18 0,-5-4 0 0,2 2-21 15,-2-2 1-15,1-8 4 0,2-1-2 16,-4 2-11-16,-3-5 5 0,2 2-12 0,-2-1 2 16,0-1 8-16,1-1 0 0,-1-2-22 0,0 0 12 15,0-2-2-15,0 8 9 0,0 6-8 16,0-4 12-16,0 2 9 0,0-1 3 0,0 2-4 15,0 2-3-15,0 9-15 0,0-8 12 0,0 1-4 16,0 7 15-16,0 0-3 0,0-8-5 16,0 8-2-16,0 0-28 0,0-8 7 0,0 8-1 15,3-7-24-15,-2 7-23 0,4 1-22 16,-4 0-32-16,-1 0-32 0,3 1-56 0,1 1 17 16,-2-2-96-16,2 2-34 0,-1 1-57 0,2-2 33 15,0 0-263-15,1 0 55 0,0 2 39 16,-3-3 35-16,4 3 24 0,-2-2 34 0,8 8 10 15,0-2 44-15,-2 0 30 0,1 2 9 16,-3 3 39-16</inkml:trace>
  <inkml:trace contextRef="#ctx0" brushRef="#br0" timeOffset="-141578.3599">12888 14056 874 0,'0'-4'285'0,"-3"1"-18"0,2 0-10 0,-1-1 1 15,-1 1-25-15,0 1-23 0,0-2-4 16,0 1-23-16,-1 0 48 0,0 1 2 0,-2 0-7 15,2 0-13-15,-1 0-19 0,-1 0-8 16,0 0-7-16,-4 2-14 0,4 0-17 0,-1 0-12 16,0 0-5-16,-1 0-18 0,-6 0-1 0,-14 12 2 15,14-1-13-15,1 0-19 0,0-1 1 16,-1 2 9-16,5 3-15 0,2-4-11 0,-2 6 10 0,4 1-8 16,1 3-12-16,3 0-16 0,1-11-3 15,0 7 2-15,0 1-4 0,13 21-3 0,-6-20-16 16,2-1 21-16,4-1-14 0,-1-4-25 15,4-2-29-15,-1 1-17 0,4-5-36 0,1-2-26 16,6-3-18-16,2-1 13 0,-12-1-156 0,6 0-45 16,31-15 30-16,-23 7-204 0,-4-1-8 0,3 0 14 15,-4-2 32-15,0-1 33 0,0 1 29 16,-2-1 33-16,0-2 37 0,-6 0 22 0,-3 0 13 16,-5 3-9-16</inkml:trace>
  <inkml:trace contextRef="#ctx0" brushRef="#br0" timeOffset="-140697.41">12825 13588 445 0,'-2'-2'293'0,"1"1"-19"16,-1-1-28-16,1 0-8 0,0-1-6 16,1 2-46-16,-2-1-16 0,2-1 31 0,2-1-31 15,-4 2-38-15,4 0-4 0,-2-1-15 0,1 1-3 16,2-2-1-16,-1 3-19 0,-1-1-2 15,6-1 7-15,-4 1-39 0,3-1 43 0,0 1-25 16,1 1 20-16,0-3-45 0,-1 3 11 16,10-3-24-16,0 4 27 0,-5 0-32 0,-11 0-10 15,10 0 7-15,-1 0 18 0,-1 0-32 0,-1 0 23 16,-7 0-14-16,9 0-3 0,-9 0 45 0,15 11-1 16,-9-7-4-16,-5-1-1 0,2 2 1 0,-2 0-9 15,0 0 20-15,-1 0 9 0,-1 0-6 16,0 2-5-16,1-7 14 0,-10 19-14 15,4-4 3-15,-2-2-4 0,-3-1 12 0,3 0-14 16,0-2-1-16,5-2-7 0,-4-1 3 0,4 0-8 16,-3-3-13-16,4 3-2 0,1-4 3 15,1 2 1-15,-2-2 12 0,2-3 0 0,0 0-8 16,0 9-4-16,0-9-11 0,14 13 0 0,3-7 11 16,-2-1-20-16,3-2-5 0,0-1 16 15,-6 0-11-15,8 4 4 0,-2-6 2 0,-1 0-5 16,-11 0-17-16,3 0 8 0,1 0-4 0,-2 0 0 15,0 0-18-15,-2 0-12 0,-6 0-26 0,9 0-62 16,-3 0 10-16,-6 0-148 0,7 0-83 16,-7 0 29-16,0 0-260 0,6 0 50 15,-6 0 39-15,0 0 45 0,7 0-23 0,-7 0 60 16,12 17 29-16,-8-12 22 0,-1 0 66 0,3 8-50 16,-2-6 66-16</inkml:trace>
  <inkml:trace contextRef="#ctx0" brushRef="#br0" timeOffset="-135509.72">11576 11379 568 0,'0'0'206'0,"0"0"-17"0,0 0-14 16,13 0-10-16,-13-15-14 0,0 15-1 15,0 0-11-15,0 0-20 0,23-22 2 0,-22 19-20 16,-1 2 12-16,0-2-6 0,0 1-16 0,0 2 18 16,2 0-9-16,-1-1-25 0,0 1 1 15,-1-1 8-15,0 1-32 0,0-2 19 0,0 1-20 16,0 1 5-16,0 1 26 0,0 1 31 16,0 0-55-16,0 3 26 0,0-1-34 0,-1 2 19 15,1-1 16-15,-3 2-13 0,-3 12 2 0,-2 1-2 16,-2-4-7-16,-2 6 6 0,2 4-1 15,-4 0-23-15,3-1 24 0,-5 3 11 0,2 2 4 16,-4 5-12-16,-1 3 12 0,-1 0-4 16,-3 4 4-16,-3 1-1 0,-2 2 15 0,1 0-10 15,-5 3 1-15,-1-1-7 0,-4 3-1 16,2-1-10-16,0 0 1 0,3-3-5 0,0 1-2 16,1-4 4-16,4-3-17 0,3-1 12 15,2-6-14-15,3 2-4 0,2-4 4 0,3-2-4 16,3-4 10-16,-3 1 4 0,3-4-6 0,3-2-19 15,0-5 1-15,1 2-3 0,2-7 12 16,3-3-14-16,-1-2 5 0,2 1-7 0,1-4 6 16,-1 3 13-16,-1-2-37 0,0-2 13 15,1 1 12-15,1 0-31 0,-3 1 13 0,3-2-18 16,0-1-32-16,-1 2-50 0,-2 0-36 0,2-1-49 16,1 1 14-16,0-2-141 0,0 0-88 15,0-2 34-15,2-1-230 0,1 1 52 0,-2-2 8 16,2 0 36-16,1 0 100 0,-2 2-2 0,2 2 16 15,-4 3 22-15,1 0 25 0,3 4 13 0,-4 1 76 16</inkml:trace>
  <inkml:trace contextRef="#ctx0" brushRef="#br0" timeOffset="-134646.78">11130 13532 570 0,'0'-3'210'15,"5"0"-31"-15,-5 1 5 0,1-1-15 0,1 0-5 16,-2-1-11-16,2 1 0 0,-2 0-13 0,0-1-5 16,1 4-4-16,1-3-16 0,-1 2 9 15,-1 0-9-15,0 1 3 0,1-2 6 0,-1 5 28 16,-1 0-16-16,0 1 30 0,-2-1 0 0,-6 13-32 16,0 1 17-16,-2 1 10 0,-2 2-13 15,-2 0 17-15,1 2-2 0,-2 0-21 0,1 3-7 16,-3 1 8-16,0 2-3 0,-1 1-16 15,-3 3 5-15,4-3-12 0,-5 6-16 0,-1 1 3 16,0 1-12-16,-3 3 11 0,0-1 2 0,0 2-21 16,-2 0-13-16,2 1 17 0,-3 2-21 15,2 0-9-15,-1-3 16 0,1 0-7 0,-2-2-14 16,5-2-4-16,-2 0 1 0,5-5-13 0,4-2 8 16,1-2-9-16,0-4 3 0,3-2 7 15,0 0-16-15,2-4-10 0,1-1 17 0,4-4-4 16,1-2-5-16,1-3-3 0,0-2-1 15,4-1 14-15,-2 0-2 0,0 0-5 0,1-4-6 0,1 3-2 16,-2-1-22-16,2 0 0 0,-1-2 18 16,0 0 2-16,2 2-3 0,-1-1-13 0,-1 0-15 15,1 0-39-15,1 2-43 0,0-4-56 16,0 0-62-16,0 0 20 0,0 0-252 0,3-2 38 16,-2 2 35-16,1 0 33 0,-4-2-207 15,1 2 49-15,-5 3 38 0,-13 8 34 0,1 2 17 16,-2 4 22-16,-3 1-11 0,-3 6 108 15,1-1-16-15,-11 5-33 0,-2 12 4 0</inkml:trace>
  <inkml:trace contextRef="#ctx0" brushRef="#br0" timeOffset="-133255.8599">15731 11875 269 0,'0'0'143'16,"0"0"-22"-16,-14 0-73 0,14 0-82 0,0 0-179 16</inkml:trace>
  <inkml:trace contextRef="#ctx0" brushRef="#br0" timeOffset="-131829.9499">13004 12155 231 0,'0'-16'217'16,"0"16"-42"-16,0 0-22 0,0 0-47 0,0-14-7 16,0 14-1-16,23-19 5 0,-23 15-17 15,2 1-17-15,-2 0-30 0,0 2-4 16,2-3-93-16,-1 2-167 0,1 0-71 0,-1-2-19 16,0 0 30-16</inkml:trace>
  <inkml:trace contextRef="#ctx0" brushRef="#br0" timeOffset="-131181.97">13070 12745 307 0,'0'0'97'0,"0"0"-40"15,0 0-5-15,0 0 12 0,0 0-48 0,0 0 37 16,0 0-18-16,0 0 32 0,0 0-55 0,0 0-8 16,0 0 2-16,0 0-2 0,0 0-31 15,0 0-69-15,0 0-81 0,0 0-71 0</inkml:trace>
  <inkml:trace contextRef="#ctx0" brushRef="#br0" timeOffset="-128034.18">14413 11725 304 0,'0'-14'249'0,"0"14"-38"0,0 0-5 0,0-13-2 15,9-5-39-15,-8 13 0 0,-1 1 2 0,2 2-10 16,-4-2 5-16,2 2-15 0,3-1-17 16,-3 0 11-16,1 2-24 0,-1-1 1 0,0 0-23 15,3-1-5-15,-3 1 10 0,0 2-24 16,0 0-10-16,0 0 2 0,0 0 19 0,1-1-7 15,-1 2 8-15,0 4 22 0,-1-1-12 0,-2 1-11 16,2-1-8-16,-2 14 43 0,-2 1-10 0,1 4-28 16,-2 1 35-16,-7 0-2 0,3 1-10 0,-3-1 9 15,-1 3-5-15,1-1 0 0,-3 3-9 16,0 1-1-16,-3 3-4 0,1-1-13 0,-2 3-1 16,1-1-11-16,1 3 6 0,-3-1 0 15,6 0-11-15,-5-2-1 0,2 2 5 0,1-2-3 16,-1-2 8-16,1 3 2 0,1-2-12 15,0-2-5-15,1-2 13 0,0 0 3 0,1 0-30 16,-2-1 18-16,2 3-13 0,2-6 6 0,-1 0-14 16,-1 0-1-16,0-3 1 0,4 1 2 15,-2-7-9-15,4-1-1 0,-1 2-11 0,3-6-7 16,1-1 16-16,2-2-19 0,-1-1 9 16,2-3 5-16,-1 1-2 0,2-3 3 15,0 1-5-15,0-2-4 0,-1 1 17 0,1-1-10 16,1 2-2-16,-1-2-3 0,-1 2-5 0,1-1-3 15,0-1-4-15,1 0-2 0,0 1 0 0,0-1-3 16,0-1 1-16,0 0 2 0,0 0 1 0,0 0-8 16,0 0-36-16,0 0-36 0,0 0-31 15,0 0-64-15,0 0 16 0,-3 7-150 0,3-7-95 16,0 0 35-16,3 0-253 0,-3 0 41 16,0-1 45-16,-1 1 23 0,-3 0 95 0,1 1 16 15,-2-1 19-15,-1 3 9 0,-12 2 67 0,-1 2 29 16,1 2-19-16,-4-1-27 0</inkml:trace>
  <inkml:trace contextRef="#ctx0" brushRef="#br0" timeOffset="-126775.25">13025 13597 458 0,'0'-15'258'0,"13"15"-131"16,-13 0-4-16,19-33-47 0,-17 27 19 0,1 0-55 16,-1 0 47-16,0 0 9 0,0 2-10 15,0 0 9-15,-1-2-14 0,2 2 5 0,-1 1-27 16,-1 0-6-16,0-1 20 0,1 2-14 0,-1-1 3 15,-1 0-16-15,1-1 14 0,0 0-6 16,-1 1-5-16,3 0 1 0,-3 0 8 0,3-1-13 16,-3 1 14-16,0 0-12 0,1 0 8 0,0 1 5 15,1-1-14-15,-2 2 21 0,1-2-9 0,0 2-19 16,-1-1 16-16,1-1-12 0,-1 2 17 16,0 0-20-16,0-1 1 0,0 1-3 15,0 1 29-15,0 0-10 0,0 0-8 0,2 1 22 16,-5 1-15-16,2 0 21 0,0 1-1 0,-1 1 19 15,0-1-11-15,-1 2 11 0,-1-2-3 0,-2 12 4 16,-3 0 8-16,-1 1-15 0,1 2 13 16,-1 0 2-16,-1 2-11 0,0 1 6 0,-5 2-8 15,4-2 7-15,-2 2-21 0,1 5 3 16,-4-5-5-16,0 3-4 0,1-1-9 0,-1 5-2 16,-4 0 8-16,2 5-18 0,-1-2 10 15,0 1-7-15,-1 0 10 0,-2 1-2 0,2 4 6 16,-1-2-14-16,1-1-6 0,0 2-9 15,-2 0 4-15,2-4-3 0,2 2 5 0,-1 1-6 16,2-5 5-16,-3-2-10 0,3 1 12 16,3-4 3-16,-2 1-5 0,3-1 3 0,-1-5-14 15,3 0 8-15,0 3-2 0,-4-3-9 0,10-2-6 16,-3-2 12-16,-1-3-13 0,3 0 0 0,0-2-8 16,0-6 20-16,2 0-16 0,4 0 8 15,-2-1 10-15,2-1-10 0,-1-2 1 0,2 0 3 16,-3-1-17-16,2 1-2 0,-1-1 7 0,-2-1 18 15,4 2 0-15,0-1-35 0,0 0 15 16,-2 1-3-16,2-1-1 0,-1-2 9 0,-1 2-13 16,2 0 27-16,0 0-32 0,0-2 5 0,0 1-12 15,-1-1-26-15,1 2-38 0,-1-2-55 16,-1 1-53-16,2-1 17 0,2 0-181 0,-1 0 32 16,0 0-337-16,2 0 79 0,-2-1 44 0,-1-1 40 15,-2 1 37-15,-2 0 21 0,-4 1 9 16,2 0 57-16,-20 5 36 0,1 1 22 0,-10 1 26 15,-3 8 24-15</inkml:trace>
  <inkml:trace contextRef="#ctx0" brushRef="#br0" timeOffset="-123788.43">9320 16438 456 0,'0'0'221'0,"0"0"-41"16,0 0 3-16,0 0-5 0,12 0-3 15,-12 0-23-15,0 0 2 0,0 0-10 0,0 0 8 16,0 0-12-16,0 0-24 0,0 0 9 16,0 0-10-16,0-15 15 0,0 15-27 0,0 0 5 15,0 0 6-15,0 0-25 0,0 0 25 0,0 0-33 16,0 0 0-16,-2-10 2 0,-6 10-30 16,1 2 13-16,-9 3-10 0,-2-2 18 0,2 0-9 15,-3-1-7-15,1 3-9 0,0 0 14 0,4-3-9 16,-7 0-6-16,2 1-5 0,-2-2-4 15,2 5 28-15,2-2-14 0,0-2-11 0,4-1-3 16,-4 0-4-16,5 2 7 0,-2-3-14 16,5 1 6-16,-1-1-6 0,1 2-18 0,2 0 17 15,-1-1-18-15,3 0-1 0,0-1-44 16,0 1-58-16,0-1-33 0,5 0-44 0,0 0-67 16,-6 0 22-16,6 0 20 0,0 0 16 0,0 0 17 15,-11-1-313-15,11 0 30 0,0 1 69 16,0 1 31-16,3-1 32 0,-1 4-10 0,1-1 35 15</inkml:trace>
  <inkml:trace contextRef="#ctx0" brushRef="#br0" timeOffset="-123427.45">9335 16681 480 0,'1'2'338'0,"-1"-2"-32"16,2 1-33-16,-2 0-40 0,0 1-4 0,-3-1-40 16,3 1-17-16,-3-1 36 0,2 0-43 0,-1 2 4 15,-1 0 8-15,-1 1-21 0,0-1-18 16,-2-1 20-16,1-1-17 0,-2-1-8 0,-5 5-15 15,-1 0-19-15,-3 0 4 0,1-3-16 0,4 0-15 16,-2 0 11-16,-5 0-14 0,-2 0-8 16,2-1-6-16,-2-1-41 0,5 2-1 15,8-2-104-15,-5 0-49 0,-2 0-78 0,2 0 20 16,2 0-290-16,0 0 32 0,1 0 33 0,3 0 30 16,-8-13 25-16,11 11 24 0,1 0 24 15,0-1-34-15,1 3-4 0</inkml:trace>
  <inkml:trace contextRef="#ctx0" brushRef="#br0" timeOffset="-122008.53">10413 16092 237 0,'0'-14'307'0,"0"14"-45"0,0 0-33 0,0 0-24 16,15 0 2-16,-15 0-20 0,0 0-32 16,0-15 6-16,0 15-14 0,0 0-3 0,0 0 5 15,0 0 25-15,15-20-37 0,-17 22-11 0,-2-2 6 16,1 3-19-16,-2-2 3 0,-2 0-11 16,-6 5-19-16,-4-1 6 0,5-3-14 0,0 2-17 15,-5-1 9-15,8 0 3 0,-3-1-10 16,3 0 12-16,1-1 11 0,2-1-14 0,-1 1 3 15,2-1 5-15,1 0-17 0,0 0-20 0,2 0 21 16,2 0-8-16,0 0-2 0,0 0-31 0,0 0 28 16,-9 0-10-16,9 0-20 0,0 0 0 0,0 0 1 15,-13 13 6-15,13-9-10 0,-1 2 2 16,0-2 8-16,1 3-7 0,0-1-8 0,0 2 5 16,0 0 4-16,-2-1-28 0,2 1 16 15,0 1-6-15,0-2 12 0,-1 1 4 0,0-1-8 16,-3 11 5-16,3-4-17 0,-1-6 17 15,0 1-7-15,0-1 0 0,2-3 11 0,0 1-17 16,-2-2-10-16,2 1-2 0,-1-2 0 16,1 1 21-16,0 0 0 0,0-4-5 0,0 0 0 15,0 0 0-15,11 7-1 0,-4-9-9 0,12 2 0 16,-9 0-3-16,7 0 3 0,-3 0-12 0,5 0 7 16,1 0-3-16,1 0-4 0,-3 0 3 0,-2 0 11 15,16 11-28-15,-18-4 16 0,-3 3-20 16,-2-3 14-16,-2 6 20 0,-3-4-18 15,-1 4-9-15,-3-3 13 0,0-10-14 0,0 15 15 16,-16 16-7-16,6-15 23 0,1-1-16 0,-2 0 1 16,0-2-1-16,1 1 7 0,-4-3 4 0,0-3 1 15,0-1 0-15,-1-1-2 0,2-2-8 0,3-3 10 16,1 0 1-16,-2-1-69 0,11 0-18 16,-7 0-23-16,-4 0-40 0,-14-17-53 0,15 9-24 15,3-2 20-15,2 2-254 0,3 0 32 16,0 0 10-16,2 8 8 0,0-8 41 0,0 1 27 15,16-14 20-15,-9 9 12 0,0 2 23 0</inkml:trace>
  <inkml:trace contextRef="#ctx0" brushRef="#br0" timeOffset="-121733.55">10593 16328 227 0,'5'-1'465'0,"0"1"-74"0,-1 0-66 0,2 1-32 16,-3-4-25-16,1 3-7 0,1 2-30 16,-1-1 13-16,1 2-53 0,-1-1-6 0,1 0 5 15,-1 1-33-15,0 0 2 0,-1 0-11 0,0 1-12 16,1-1-26-16,1 0-6 0,-1 2 0 16,1-2-11-16,6 5-7 0,-4-1-22 15,-2-4 1-15,0 1 7 0,-1-1-23 0,-3-2-17 16,2 0-26-16,-2 2-1 0,3-1-75 0,-2-2-91 15,-2 0-38-15,0 0 17 0,0 0-226 0,0 0-79 16,3-6 40-16,-3 5 36 0,0-4 30 16,0 3 23-16,1-2 37 0,1 2 22 0,-1-2 11 15,0 0 6-15</inkml:trace>
  <inkml:trace contextRef="#ctx0" brushRef="#br0" timeOffset="-121140.58">11106 16056 625 0,'2'-3'376'0,"-1"2"-61"15,1-1 0-15,-1 0-44 0,0-1-34 0,1 1 24 16,-1 1-29-16,-1 0-28 0,-1-1-32 15,-1 0-17-15,1 0-8 0,-2 0 10 0,0 2-5 16,-2 0-16-16,2 0-14 0,-3-1 2 16,-1 1 0-16,2 0-12 0,-1 1-1 0,-3-1-29 15,9 0 10-15,-13 0-12 0,-1 0-5 0,-13 16-6 16,8-10-8-16,4-1-3 0,3-2-3 0,0 2 14 16,-1 4-13-16,4-2-13 0,2-2-10 0,0 1-1 15,4 0 11-15,0 0-12 0,1-1 8 16,-2 2 11-16,4-1-9 0,-1 1 2 15,1 0-19-15,0 0 13 0,0 2-6 0,0 2 10 16,15 15-20-16,-9-12 6 0,-3-4-9 16,2-1 13-16,-1 0-11 0,4 5 12 0,-3-6-6 15,0-1-6-15,0-1-1 0,0-3-2 0,-1 1-2 16,2-2 1-16,3 0 1 0,-5 0-14 0,4 0 11 16,11-1-11-16,-2 2 12 0,-1 1-16 15,2-1 7-15,-4-2-6 0,-1 3 1 0,2-4 8 16,-4 5-3-16,4-1 4 0,-4 1 1 0,0-2-5 15,-4 3-3-15,3 5 5 0,-2-5-4 0,-3-4-6 16,2 5-2-16,-6-3-4 0,4 2 15 16,-4-1-1-16,-1 2 4 0,0-1 3 15,0-6-7-15,0 11 8 0,-15 16-3 0,6-14-10 16,-5 0-4-16,1-3 12 0,-6-1-24 0,0 2-49 16,-3-3-42-16,-1 1 11 0,3-5-134 0,-3 3-100 15,-2-1 28-15,4-2-248 0,4 3 48 16,-2-6 38-16,3-1 6 0,5 2 49 0,11-2 31 15,-6 0 0-15,6 0 20 0,-7 0 53 0,7 0 22 16,-8-9 10-16</inkml:trace>
  <inkml:trace contextRef="#ctx0" brushRef="#br0" timeOffset="-120462.64">12293 16056 797 0,'0'-3'288'0,"0"0"-53"0,2 1-14 0,-1 2-26 15,-1-3 1-15,0 3-8 0,0 1 9 0,1 1-14 16,-1-1 0-16,-1 2 2 0,-2 1-19 16,2 1 24-16,-3 1 0 0,-2 11-34 0,-4 0 18 15,1 1-11-15,-2 1-26 0,-2 0 0 0,1 3-4 16,0 0-7-16,1 1-18 0,-2-2-4 16,0 0-6-16,-1 1-11 0,4-3-17 0,-4 1 6 15,4-3-5-15,-2 2-3 0,2-1-17 16,0-3-19-16,2 2 10 0,1-6 1 0,1-2-28 15,1-4-27-15,1 1-46 0,-1-1 5 0,3 1-87 16,-1-2-17-16,-1 0-53 0,2-3-28 16,-1 3-31-16,-1-3 24 0,3 0-225 0,-3 2 26 15,3-2 33-15,-2 1-25 0,1-2 27 0,-1 0 88 16,3 0 3-16,0 0 0 0,0 0 42 0</inkml:trace>
  <inkml:trace contextRef="#ctx0" brushRef="#br0" timeOffset="-120112.64">12027 16142 1013 0,'0'-5'321'0,"0"-2"-21"0,0 0-17 15,0 3-34-15,0 0-42 0,0 1-24 0,0-2-21 16,0 4-17-16,0-2-16 0,3 4-15 15,0 1 59-15,0 1-20 0,0 1 20 0,7 10-11 16,3 0 0-16,0 2-20 0,2 1 18 16,-1 1 0-16,0 3-21 0,2 0 5 0,1-3-20 15,-1 1-7-15,-1 4-6 0,-1-4-3 0,0-2-8 16,0-3-18-16,-1 1-4 0,0 0-9 0,-3-1-19 16,2-3 8-16,-1-1-10 0,-1-1-4 15,3 1-9-15,-6-4-50 0,0 1-75 0,-2-3 9 16,2-3-153-16,0 2 20 0,0-1-386 15,-3-1 57-15,1 0 44 0,-1-1 35 0,0 2 48 16,0-1 63-16,0-1-15 0,1 2-8 0,-1-1 68 16,-1-1 53-16,2 3-22 0</inkml:trace>
  <inkml:trace contextRef="#ctx0" brushRef="#br0" timeOffset="-119301.7">13222 15964 823 0,'0'-4'294'0,"-2"0"-47"16,1 1-4-16,-1-2 14 0,2 2-49 0,-3-2 7 15,2 3-24-15,1-1-23 0,-3 1 9 0,3 0-17 16,-1-1 49-16,1 1-38 0,0 0-28 15,1-1 10-15,-1 0-37 0,3-1 6 0,-1 1-34 16,2-2 3-16,9-2-8 0,-3 1-1 0,-1 0-22 16,4 0 10-16,-2 1-19 0,0 2-1 0,-1 1-15 15,-1 0 9-15,0 2-15 0,1 0 6 16,-1 0-9-16,-1 0 6 0,1 0-15 0,15 16 0 16,-15-10 8-16,-3-1-11 0,2 6 20 15,0-3-13-15,-3 1-2 0,1-1-7 0,-5 0 2 16,2 0 24-16,-3-1-10 0,1-2-15 0,-1 3 20 15,0-1-2-15,0 6-4 0,-13 14-8 16,6-11 2-16,-2 1-1 0,-3-2 10 0,-1 0-6 16,2 2-20-16,-6-2-2 0,4-4 10 15,1 5 3-15,0-5-11 0,2 0-2 0,1-3 21 16,3-1-20-16,2-2 14 0,-1-1-25 0,2 0 22 16,2-2-16-16,-1 1 23 0,1 1-12 15,1-4 19-15,0 0-10 0,0 0 0 0,12 6 4 16,-6-6-1-16,1 1 6 0,3-1-11 0,8-2-5 15,-8 2-6-15,1 0 18 0,4 0-14 16,2 0-6-16,17-11 6 0,-15 9 5 0,-5 1-15 16,4-3-17-16,0-1-74 0,-2 1 10 15,1 0-97-15,-1 0-33 0,-1-2-66 0,2 1 27 0,-5 0-198 16,-1 1-47-16,-3 0 38 0,5-1 35 16,-2 0 29-16,0 0 27 0,-5 1 22 15,3 0-2-15,-3-1 74 0,0 0 12 0</inkml:trace>
  <inkml:trace contextRef="#ctx0" brushRef="#br0" timeOffset="-118965.72">13678 15699 577 0,'-1'-6'320'0,"1"3"-40"0,4-1-26 0,-2 3-25 15,1-1-40-15,4 4-13 0,0-2 15 16,0 0-6-16,11 7-38 0,0 1-4 0,1 2-2 16,2 1 5-16,-3 7 7 0,1-3-18 0,-4 3 18 15,2 3-4-15,-4 2 9 0,1-3-18 16,-5 2 1-16,0 2-12 0,-4 0-8 16,-5-2-4-16,5 1-22 0,-5 0-2 0,0-12-12 15,0 7-1-15,-14 21-15 0,5-17-6 0,-3-1-6 16,1-2-49-16,-5-2-40 0,1 1 5 15,0-4-97-15,-4 0-60 0,1 0-50 0,-2-3 21 0,0 0-295 16,0 0 39-16,-1-2 35 0,1-2 30 16,1-2 27-16,-6 1 32 0,2-4 55 0,-2 2-12 15,-1-3-15-15</inkml:trace>
  <inkml:trace contextRef="#ctx0" brushRef="#br0" timeOffset="-118630.74">13059 15902 763 0,'-2'-7'353'15,"2"-1"-40"-15,-3 3-65 0,1 1-3 16,-2 2-47-16,-3 1-23 0,2 2-1 0,-1-1-23 15,-8 9 11-15,-4-2-20 0,2 4-16 0,1 4-13 16,1 4-12-16,-2 1 48 0,3 4-5 16,1 2 2-16,3 2-33 0,2 4 5 0,3 0-1 15,-1 0-14-15,3 2-16 0,2-18-13 16,0 9-13-16,16 29-3 0,-7-29 1 0,5 1-17 16,1-3-5-16,2-5-127 0,5 0-44 15,3-6-53-15,1-2 19 0,2-4-321 0,-2-4 43 16,3 2 37-16,-15-4-10 0,9 0 29 15,28-17 24-15,-25 7 51 0,-1 2 14 0,7-5 24 16</inkml:trace>
  <inkml:trace contextRef="#ctx0" brushRef="#br0" timeOffset="-118030.77">14099 15443 699 0,'-3'-3'283'0,"0"2"-50"0,1-2-10 15,-3 2-11-15,2-2-21 0,1 2-16 0,1-1-8 16,-2 1-7-16,0-1-33 0,1 1 21 16,2 0-17-16,-2-1-2 0,2 1-25 0,0-2-5 15,4 2-23-15,-1-1 35 0,1-2-41 0,11-1-7 16,-2-3-21-16,1 1 29 0,1 2-42 0,0-1 15 15,1 2-8-15,-4 1 31 0,-4 2-24 16,3 0-19-16,-11 1-18 0,6 0 33 0,2 0-17 16,14 11-6-16,-15-4 28 0,5 4-2 0,-9-4-4 15,1 3 16-15,-1-2-5 0,-3 0 27 16,1 1-7-16,-1-9-8 0,0 8-5 0,0 4-7 16,-11 19-3-16,5-14 6 0,-4-1 2 15,1-1-14-15,-1 1 9 0,0-1-19 0,0 1 13 16,-1-1 0-16,1 0-21 0,3 1-7 15,-4-3 25-15,6 0-4 0,-1 2 5 0,3-5-9 16,1-2 4-16,2-2-7 0,0-6-17 0,0 0 11 16,15 12 9-16,-9-12-8 0,12 3-5 15,-7-3-2-15,4 0-23 0,4 0-49 0,1 0 6 16,24-14-99-16,-24 12-36 0,-4-3-52 16,6 1 25-16,-10 3-260 0,1-2-12 0,-5 1 32 15,-2 0 28-15,1 2 18 0,-7 0 20 0,0 0 55 16,0 0 1-16,0 0 69 0,11 17-18 15</inkml:trace>
  <inkml:trace contextRef="#ctx0" brushRef="#br0" timeOffset="-117559.8">14362 16435 494 0,'-5'3'449'0,"0"1"-61"15,0-1-55-15,-1 0-6 0,-9 5-30 16,2-1-26-16,-2 1-3 0,1-3-25 0,-3 1 1 15,-1 0-20-15,1 3-7 0,-1-4-22 0,-3-1 5 16,1 3-19-16,-3 0-4 0,1 0-10 0,-5 0-13 16,-1 3-22-16,-3-3-2 0,3-2-13 15,-8-2-20-15,4 2-5 0,-6 3-14 0,0-5 11 16,1 5-20-16,-4-3-10 0,-1 2-16 16,-1-1-2-16,1 1 4 0,-1 0-7 0,-2-1-13 15,2-1 1-15,2 3 9 0,0-1-5 16,-3 0-8-16,1-3 1 0,0 9-12 0,1-6-15 15,1 1-13-15,0 0-34 0,-2 1-28 0,5-1-38 16,-2 2 9-16,3-4-130 0,3 4-58 16,2 0 26-16,1-4-310 0,4 3 71 0,3 1 42 15,2-3 33-15,7 0 17 0,3-3 30 0,3 1 24 16,3-2 33-16,2 2 53 0,-1 0-17 16,4 0 8-16</inkml:trace>
  <inkml:trace contextRef="#ctx0" brushRef="#br0" timeOffset="-116677.85">13457 17177 687 0,'-5'-2'318'0,"2"-1"-20"0,1 1-17 15,0 1-45-15,-1-2-17 0,1 2 3 0,1 0-15 16,0-1-12-16,1 1-54 0,-3-1 24 16,3 1-67-16,0 0 3 0,0-1 1 0,3 1-10 15,1-2-22-15,2 3 3 0,0 0-15 16,-1 0 5-16,2 0-9 0,2 1-15 0,-2-1 8 15,4 0 10-15,17 12-45 0,-18-10 25 0,0 1-24 16,-2 2 15-16,5 1-21 0,-4 1 34 16,-6-1-4-16,1-1-5 0,-1 2-2 0,-3-1 27 15,0 1 6-15,0-7 0 0,0 0-26 0,0 7 22 16,-14 15-26-16,2-10 7 0,3 1-11 16,-3-2 0-16,0-1-5 0,3-3 15 15,-4 1-30-15,3-5 18 0,4 2-6 0,2-2 6 16,-1-1-21-16,0 0 2 0,2 1 17 0,1-2-20 15,0-1 7-15,1 2-6 0,1-2 3 16,0 0-6-16,8 0-7 0,-3 0 17 0,4-2-19 16,-3 2 12-16,14 2-16 0,-9-2 12 15,0 0 2-15,6 0 11 0,15 11-18 0,-14-6 2 16,-4 3-6-16,-3-1 10 0,-1 1-19 16,-4 0 1-16,-1-1 1 0,-1 0 25 0,-3 0 11 15,0 1 2-15,-1 0-12 0,0-8 3 0,0 12-4 16,-11 16 11-16,4-10-1 0,-3 2-7 15,0-5 9-15,1-1 7 0,-4-3-17 0,3 4 4 16,-2-6-11-16,-2 0 10 0,0-2 0 16,0 0-8-16,0-4-33 0,4-2 1 0,2-1-104 15,-3 0-59-15,-3 0-46 0,-14-17 22 0,12 9-300 16,-2 1 55-16,3-3 5 0,0 2 32 16,0-4 30-16,-2 5 32 0,6 2 24 0,-3-3 19 15,4 4 23-15</inkml:trace>
  <inkml:trace contextRef="#ctx0" brushRef="#br0" timeOffset="-116292.88">13118 17129 734 0,'0'-6'368'0,"-1"4"-56"0,-1-4 0 0,0 2-58 15,-1 1-7-15,1 0-12 0,-4 2-27 16,0 1 11-16,1 1-2 0,-1 2-15 0,-9 4-16 16,-2 2 0-16,3 2-23 0,1 4 4 0,-2 1-25 15,2 5 4-15,3 0-10 0,-2 4-21 0,3 1-20 16,1 4-15-16,5 2-1 0,-4 0-10 15,7-17-3-15,0 8-8 0,0 5 4 0,18 30-11 16,-7-33-5-16,2 4-2 0,2-6-19 16,6 0-5-16,4-4-19 0,1-1-30 0,4-4-33 15,-1 1 7-15,6-1-66 0,-5-3-37 0,1-5-53 16,0-1-45-16,1 1 25 0,0-6-207 16,-2 3-55-16,-14-3 35 0,7 0 19 0,32-17 30 15,-23 10 35-15,-4 4 24 0,0-5 19 16,-5-3 7-16</inkml:trace>
  <inkml:trace contextRef="#ctx0" brushRef="#br0" timeOffset="-115802.9">13812 17051 298 0,'-2'-7'309'0,"1"2"-37"15,-1-1-29-15,0 1-5 0,-1 0-23 0,2 1-18 16,1 0-19-16,-3 0 15 0,2-1-30 15,1 3-14-15,-3-1-15 0,2 0-22 0,0 0-7 0,1 2-21 16,0 1 22-16,0 0-14 0,2 0 18 16,0 3-31-16,0 2 20 0,1-1-11 0,1 2-9 15,6 10-2-15,3 0-9 0,-2 4 17 0,2-1 25 16,0 3-20-16,1 2 0 0,-3 1 15 16,1-2-23-16,-2-1 20 0,0 2-12 0,-1 2 4 15,1-2-13-15,-3-1-6 0,-2 3 8 16,0-1 3-16,-1-1-13 0,-1 0 2 0,-3-14-4 15,0 7-11-15,0 1-8 0,-12 25 0 0,3-25-12 16,-2 5 0-16,-1-3-12 0,0 2 1 0,-4-2-14 16,0-3-26-16,0-2-31 0,-3 2-31 15,3-6 5-15,1 0-111 0,2-3-31 0,-5-1-46 16,9-1 27-16,0-2-234 0,0-3-30 0,2 1 37 16,2-2 32-16,1 0 17 0,4 0 65 15,0 0-6-15,0 0 4 0,0 0 41 0,-5-17 13 16</inkml:trace>
  <inkml:trace contextRef="#ctx0" brushRef="#br0" timeOffset="-115120.95">14026 16944 303 0,'-1'-3'373'0,"-2"0"-26"0,2 2-57 16,-1-1-39-16,0-2-36 0,2 0-23 16,0 1-11-16,-1 1-11 0,1-4-18 0,1 3-6 15,-1-1-8-15,4 1-23 0,-3-1-4 0,3 2-15 16,-1-2-25-16,1 1-11 0,-1 0 21 0,2 0-20 16,-1-1 14-16,2 3-35 0,-2-5-18 15,1 6 7-15,-1-2-3 0,2 2 16 16,0 0-12-16,-1 0 12 0,0 0 14 0,-5 0-14 15,0 0 4-15,7 0 12 0,0 0-6 0,-7 0 15 16,17 11-10-16,-12-7-10 0,-2-2 3 16,3 2 3-16,-4 1 11 0,2 0-16 0,-1 1 15 15,-2-1 9-15,-1 2-10 0,1 0 12 16,0 0-6-16,-1-7-11 0,0 9-4 0,0-3-6 0,0 8 8 16,0-2 8-16,-11 14-7 0,6-12-2 15,1-3 13-15,-1 0-3 0,0-3 4 0,2 1-14 16,1-4-11-16,-2 1-12 0,2-1 19 15,0-1-12-15,-1 1 0 0,2-1-2 0,0 0 3 16,-1 0-6-16,0 0-17 0,2 1 11 16,0-4 0-16,0-1 4 0,0 0-5 0,0 0-2 15,0 0 6-15,11 12-16 0,-7-10 9 0,1-2-16 16,2 1-1-16,3-1 11 0,-5 0-10 0,3-1-42 16,-8 1-45-16,6 0 10 0,8 0-213 0,20-10 27 15,-14 6-349-15,-6 4 56 0,3-4 42 16,-6 2 22-16,2 1 83 0,-13 1 5 0,10 0 49 15,3 0-14-15,13 14 24 0,-16-4 18 16,2 1 27-16</inkml:trace>
  <inkml:trace contextRef="#ctx0" brushRef="#br0" timeOffset="-114276">14994 16188 610 0,'0'0'274'0,"0"0"-26"16,0 0-35-16,0 0-15 0,14 0 4 0,-14 0-19 16,0 0-7-16,0 0 25 0,24 14-28 0,-23-14 0 15,1 0 3-15,-1 0-22 0,0 0-16 16,-1 3 55-16,0-3-5 0,0 1-12 0,-1-1-16 16,0 1 9-16,-3 0-15 0,0 1-14 0,-1 0-11 15,-2-1-11-15,-9 6-5 0,-1-3-11 16,-1-1-13-16,-2 1-4 0,3-1-20 0,-3 1-1 15,-2-1-11-15,7-1 7 0,-3 2-12 0,1 1-11 16,2-4 11-16,3 0-8 0,-7 3-16 0,14-4 7 16,-3 0-8-16,-2 0 3 0,1 0 2 15,1 0-42-15,8 0-61 0,-7 0 7 16,7 0-113-16,-8 0-52 0,8 0-57 0,0 0 27 16,0 0-251-16,-11 12 39 0,13-12 35 0,1 2 34 15,-1-2 28-15,2 4 17 0,8 7 24 0,-3-4-38 16,4 1 14-16,-5 1 1 0</inkml:trace>
  <inkml:trace contextRef="#ctx0" brushRef="#br0" timeOffset="-113918.02">14994 16497 348 0,'1'0'407'0,"-1"0"-60"0,1 0-49 16,-1 1 3-16,0-1 2 0,-1 0-61 15,0 1-27-15,-1-1 17 0,0 1-1 0,-1-1 11 16,-2 2-11-16,1 1-20 0,-1-2-5 16,1-1-1-16,-1 3-15 0,0-1-19 0,0 2 4 15,-10 0-16-15,3-1-5 0,3 1-15 0,0-3-7 16,3 0-13-16,-2 1-17 0,1-1 4 0,0 1-28 15,2-1-6-15,-3-1 2 0,-7 7-1 16,3-4-14-16,3-1-3 0,-1 2-29 0,1-4-35 16,4 1-58-16,0 0-62 0,1 0 12 15,-2 1-222-15,2-1 30 0,2 0 28 0,-1 1 25 16,0 0-277-16,3-2 30 0,-1 1 45 0,1-1 69 16,-3 2 1-16,-2 0 14 0,3 1 41 0,-4 1 27 15,-9 6 13-15,-1 9 3 0</inkml:trace>
  <inkml:trace contextRef="#ctx0" brushRef="#br0" timeOffset="-110667.18">15805 16094 858 0,'0'0'285'0,"0"-15"-41"0,0 15-24 15,0 0-12-15,-28-22-6 0,23 20-6 16,3-1-16-16,-2 0-20 0,0-1-18 0,0 2-14 16,0 0-14-16,-1-4 69 0,1 2-29 0,2 0-8 15,-1-2 2-15,3 0-9 0,0 1-17 0,0 5-5 16,0 0-21-16,0-14 5 0,15-18-12 15,-7 18-14-15,-3 8 14 0,3-3-19 0,-3 2-2 16,3 3-15-16,-2 1-5 0,-2 0-7 16,2 0 5-16,-2 3-10 0,0-2-15 0,-4 2 8 15,0 0 15-15,10 0-5 0,2 0 0 0,8 16-2 16,-6-8 1-16,-2 1 9 0,-2 1-10 0,0 0-1 16,0-1 7-16,-6 0-5 0,1 0 12 15,-3 1-8-15,-1 0 9 0,-1-2 5 0,0 3-9 16,0 3-3-16,0 3 2 0,-18 22-5 15,9-17-9-15,2 0 6 0,-5-3-4 0,-1 0-2 16,-1-1-6-16,1 0 0 0,1 2-5 0,-1-4-5 16,1-1 14-16,-1 1-9 0,3-7-6 15,1 4 7-15,0-5-13 0,5-1 10 16,-2-1 1-16,2-2-4 0,2 0 4 0,-1-1-16 16,2 0 5-16,0-2 6 0,-1 2 2 0,2-3 4 15,0 0-8-15,0 0-2 0,12 4 10 0,-5-4-9 16,0-1 5-16,-1 1-11 0,1-2 3 0,-1 2-1 15,4 0 1-15,4 0-8 0,16-9 3 16,-14 4 2-16,2 1-5 0,-6 0 5 0,-1 1 5 16,6-1-21-16,-6 1-25 0,-1 2-16 15,0-2-44-15,-3 1-46 0,0-2 13 0,0 2-131 16,-3-1-71-16,13-3 29 0,-2 1-273 0,1-1 51 16,-4 1 17-16,2-3 62 0,1 2 31 15,-2-1-2-15,-6 0 25 0,6 0 65 0,1-2-4 16,2 0 57-16,0 1 5 0</inkml:trace>
  <inkml:trace contextRef="#ctx0" brushRef="#br0" timeOffset="-110146.24">16206 16024 651 0,'-4'-5'360'0,"1"0"-31"0,-6-5-36 16,7 5-37-16,-5-2 1 0,5 0-28 15,2 1-22-15,-1 1-9 0,1 5-29 0,0 0-17 16,0-8-4-16,16-12 6 0,-7 12-16 0,0 3-27 16,4-1 2-16,2-4-26 0,0 4 10 15,0 5-22-15,-1 0 10 0,-3 1-14 0,-11 0-13 16,14 0 12-16,-1 0-10 0,-1 0-7 0,9 13-17 15,-8-4 25-15,-3-2-2 0,-2-1-11 16,0-4 13-16,2 9 11 0,-8-1-9 0,0 0-2 16,-2-10-1-16,0 9 2 0,0 5 4 0,-13 17 7 15,6-12-12-15,-2-2-2 0,-4 0-8 16,3-5 2-16,-2 5 2 0,2 0-8 0,-2-6-5 16,3 4 1-16,-2-3-8 0,4-2-6 15,1-3-7-15,1 0 0 0,2-3-1 0,0 2 4 16,0-3-11-16,1-1 4 0,2 3-14 15,0-5 15-15,0 0-4 0,0 0-7 0,0 0-4 16,17 12 12-16,-11-11-10 0,1 1 7 16,2 0-6-16,9 0 4 0,2-1-1 0,-7 2-13 15,0-3 20-15,-2 1-8 0,-11-1-16 16,9 0-29-16,3 0-35 0,0 0 6 0,4 0-113 16,-2 0-63-16,0 0-38 0,-1 0 24 15,10-13-217-15,-14 10-72 0,-2 3 43 0,-7 0 52 16,9 0 43-16,-2 0 47 0,4 0 8 0,19 15 20 15,-14-9 25-15,0 5 13 0,-3-3 9 0</inkml:trace>
  <inkml:trace contextRef="#ctx0" brushRef="#br0" timeOffset="-109693.27">17021 16593 551 0,'1'5'375'15,"-2"-4"-41"-15,0 3-35 0,0-1 16 0,-4 0-40 16,3-2-12-16,-1 1 3 0,-3 1 8 16,0-2-21-16,-9 6-17 0,-2-3-26 0,-3-3 11 15,-1 3-22-15,-2-1 1 0,-1 3-5 0,-3-2-8 16,-2 0-19-16,-6-2-1 0,3 2-27 15,-4 0 5-15,4 0-16 0,-2 2-9 0,-4-1-25 16,-3 0-4-16,-3 0 17 0,2-1-33 0,-2 0 13 16,1 2-29-16,-2-3-9 0,-1 3-4 15,0-3 14-15,0 2-13 0,1-1-14 0,3 0-2 16,0-1-6-16,2 0-2 0,20-3 8 16,-11 0 2-16,-2 0-15 0,-1 0-6 0,-36 9-2 15,38-8 20-15,-2 3-8 0,2-2-35 0,4 0-5 16,2-1-41-16,3 0-26 0,4 2-44 0,1 1-38 15,8-2 17-15,1-2-151 0,9 0-68 16,0 0 30-16,-6 0-239 0,8-2 46 0,2 2 42 16,1-1 34-16,0 0 47 0,3-1 21 15,-2 2 29-15,13 3 58 0,-10-3-9 0,20 14 14 16,-10-6 10-16</inkml:trace>
  <inkml:trace contextRef="#ctx0" brushRef="#br0" timeOffset="-108738.33">16284 17199 409 0,'2'-1'413'0,"-1"1"-69"0,3-2-46 16,-2 0 3-16,1 1-39 0,-1-2 2 0,2 0-30 15,-3 2-28-15,0-4 15 0,0 3-16 16,-1-2-26-16,0-1-17 0,-2 1 22 0,1 0-12 16,-3-1-9-16,0 0 6 0,-4-4 3 15,-1 0 2-15,-1 4-1 0,4-1-15 0,-15-1-1 16,10 1-2-16,-1-3-29 0,-1 3 16 0,4 3-26 16,2-1-22-16,-3 2 8 0,1 0-28 15,2 0 18-15,-1 0-30 0,-2 2 15 0,-3 0-31 16,2 0-13-16,-3 0 7 0,-16 14 3 0,16-8 7 15,0 2-23-15,1 2-3 0,3 0 8 16,0 1-21-16,1 0 17 0,0 1-17 0,5 0 8 16,2-1-10-16,-1-2 22 0,3 2-20 0,0-2 20 15,0 2-13-15,17 16-15 0,-7-12 0 16,0-3 3-16,4-1-13 0,1-3 32 0,-2 6-5 16,-4-7 2-16,8 0-24 0,-2-2 2 15,-2-3 0-15,0-2 3 0,-13 0-8 0,14 0 5 16,4 0-4-16,14-12 4 0,-17 5-2 0,3-2 16 15,-5 1-9-15,-2-2-17 0,2-1 22 16,-3 2-23-16,-1-2 4 0,-1 0 14 0,-3 2 12 16,-1 0-31-16,1 1 32 0,-2 0-24 0,-2 1-7 15,0 0 26-15,0 0-8 0,-1 0-23 16,0-1 19-16,0 1-12 0,2 0 27 0,-2 7-20 16,0-14 17-16,0 0-20 0,0 2 12 0,0 2 4 15,0 0 26-15,-12-7-9 0,11 13-12 16,1 0 9-16,-1 0-8 0,0 1 5 0,1 0 6 15,-3-1-9-15,3 3-1 0,0-2-18 16,-1 3 18-16,-1 0-2 0,1-1 0 0,-1 2-2 16,2-1 15-16,-2 0-4 0,1 0 22 0,-2 3-2 15,2 0 11-15,2-1-20 0,-2 2 23 16,1 1-9-16,-2-1 8 0,2 1-3 0,0 1 1 16,0 1 9-16,0 0-5 0,0 4 12 15,0 6-7-15,0 2-7 0,0 2 7 0,0 3-5 16,0-1-9-16,-9 26 19 0,7-23-12 0,2 1-3 15,-1-1-4-15,0 0 9 0,1-12 1 16,0 8-41-16,0 4-18 0,0 1 0 16,0 2 0-16,0-1 0 0,0-1 0 0,0-2 0 15,0 1 0-15,0 0 0 0,0-2 0 16,0 1 0-16,0 0 0 0,0-1 0 0,0 1 0 16,0-3 0-16,0 2 0 0,0-2 0 0,0-2 0 15,0-4 0-15,0-2 0 0,0-2 0 16,0-3 0-16,0-1 0 0,0-1 0 0,0-7 0 15,0 9 0-15,0-9 0 0,0 8 0 0,0-8 0 16,0 7 0-16,0-7 0 0,0 0 0 0,0 0 0 16,0 7 0-16,0-7 0 0,0 0 0 15,4 7 0-15,-2-9 0 0,-2-1 0 0,0 1 0 16,1 0 0-16,1-2 0 0,-2 0 0 0,2 1 0 16,-2-1-498-16,0 0 4 0,0-2 50 15,2 2 40-15,-2-2 36 0,0-1 34 0,0 7 29 16,0 0 28-16,0-7-313 0,0-6 68 0,-13-12 49 15,12 14-15-15,-2-8 83 0,2-3 29 16,-2 8 68-16,3 2 19 0,-8-9 24 0,8-1-81 16,0 9 71-16,0-3-43 0</inkml:trace>
  <inkml:trace contextRef="#ctx0" brushRef="#br0" timeOffset="-106843.45">7185 15959 553 0,'0'-15'354'15,"0"15"-55"-15,0 0-14 0,-13 0-11 0,13-16-38 16,-18-2-40-16,17 15-32 0,1 2 2 0,-2-2-41 16,1 2 14-16,0-1 0 0,2 4-9 15,-1-1 16-15,1 2-21 0,-1 1-13 0,2 0-12 16,-1 3 26-16,8 10 7 0,-4-6-15 0,0 8 4 15,0 3-12-15,0-3 9 0,2 5-14 16,-1 3-5-16,-2 1 3 0,-4 3 0 16,1-1-6-16,-1 0-22 0,0-17-3 0,0 9 8 15,0 4-9-15,-11 28-3 0,7-25-5 0,0-3-9 16,-1-1-18-16,1-3-2 0,-2 0 10 0,2-2-16 16,-1 0 4-16,1-4-11 0,1-2 8 15,0-5-1-15,1-1-12 0,1-3 14 0,1 1-20 16,-1-2 5-16,1-1 6 0,0 0 4 15,-2-1-3-15,1 1-1 0,1-1 6 0,0-2-7 16,0 0-13-16,0 0 5 0,0 0 6 0,0 0-10 16,-5-10 4-16,5 6-17 0,1-4 11 0,1 2 4 15,1-12-3-15,3-1-8 0,3-3 5 16,-2 2 5-16,-1-1-7 0,4 0-1 0,-3-1 2 16,5-4 0-16,-2 3 2 0,0-1-15 15,3 1-1-15,-2 0 15 0,1 4-10 0,1-2 9 16,-3 3 1-16,4 0-7 0,-5-3 8 15,3 3-16-15,-2 5 12 0,0-1 0 0,4-1 2 16,-4 3-1-16,-2 4 0 0,1-3 2 16,0 1-3-16,-3 3-1 0,1 2 0 0,-2 0-2 15,0-1 3-15,0 4 0 0,0-1 0 0,-2-1 6 16,-1 1-6-16,2 0-12 0,-1 2 1 16,-1-2 14-16,1 2-5 0,-2-2 10 0,0 1-19 15,-1 2 11-15,2-1 5 0,-2 1-7 16,0 0 2-16,-2 4 6 0,2-1-3 0,-1-2-4 15,-2 2-7-15,2 0 17 0,-1 1-13 0,-2-1 7 16,0 2-5-16,-5 6-2 0,-3-1 2 16,5 2 4-16,-2-6-1 0,-1 7-6 0,1 1 10 15,-3 0 1-15,2-1-1 0,1 2 3 16,-1 0 4-16,2 0-7 0,-1-1-2 0,1 4 0 16,2-4 4-16,-1 0-14 0,0 6 13 0,3-7 7 15,-1 3-12-15,1-5 6 0,2-2 10 0,-1 2 11 16,2-2-10-16,-1-1 7 0,2-1 1 15,0 0-2-15,0 3-9 0,0 0 6 0,12 9 25 16,-7-12-23-16,0 0 9 0,7 3-4 0,1 0 1 16,-1-2 4-16,0-4-7 0,2 3 0 15,1-2-9-15,-2 1 24 0,4 1-23 0,-6-3 17 16,-1-1-14-16,-1 0-3 0,5 4-23 0,-2-5 28 16,-3 0-14-16,0 0-3 0,-4-2-10 15,1 2-19-15,1 0-3 0,-5-1-30 0,2-1-22 16,0 1-22-16,0-1-25 0,0 0 11 15,-3 1-102-15,5-1-2 0,-3 2-17 0,-2-2-41 16,2 0-42-16,-3 0 27 0,0 0-259 0,0 0 37 16,0 0 52-16,0 0 33 0,6 0 30 0,-6 0 28 15,8 0 21-15,3-13 16 0,-7 11 15 16,1-1-39-16</inkml:trace>
  <inkml:trace contextRef="#ctx0" brushRef="#br0" timeOffset="-106298.47">7862 16202 222 0,'0'-1'413'0,"-2"-4"-62"0,0 1-38 0,1 0-37 15,0 0-27-15,-2 1-35 0,2 0 7 16,-2 2-15-16,1-2-7 0,-2 2-22 0,-2-2 15 16,1 1 2-16,-2 2-30 0,-2 0-2 0,3 0-10 15,6 0 5-15,-13 0-13 0,-1 0-12 16,-12 15-7-16,16-13-25 0,1 1-17 0,3 1-3 16,1-1 1-16,-2 1-14 0,3-1-1 0,-1 1-1 15,2 0-6-15,0 2 1 0,3-2-20 0,-1 3-6 16,1-7 13-16,0 0-7 0,0 15-10 15,15 12 10-15,-7-15-10 0,1-1-11 0,2 0-12 16,2 0 13-16,-3-2 3 0,3-1 3 16,-4-3-13-16,-1 3-17 0,0-4-2 0,0 0 32 15,-1-2-16-15,-1 2 10 0,0-2-2 16,-1 1-17-16,1 0 3 0,-1 0-7 0,0-1 14 16,0 1-2-16,-2 0-11 0,-1 0 14 0,2 1 0 15,-4-4-8-15,0 0-18 0,0 8 20 16,0-8-9-16,0 8-3 0,-17 18 13 0,8-10-8 15,-1-5 9-15,-3 0 9 0,2-2-11 0,-2-3-21 16,5-1 11-16,-1-1 3 0,-1-1 2 16,4-2-2-16,-2-1-9 0,8 0-36 0,0 0 5 15,-9 0-112-15,0 0-34 0,3 0-62 16,6 0-47-16,-16-11 31 0,14 7 23 0,-2 1-298 16,3 2 39-16,-2-1 36 0,2 0 42 0,1 1 31 15,0 1 42-15,-1-2 43 0,1 2 3 16,0 0-13-16</inkml:trace>
  <inkml:trace contextRef="#ctx0" brushRef="#br0" timeOffset="-105679.52">8150 16701 461 0,'2'1'388'0,"2"-1"-31"0,-3 0-38 0,1 0-33 16,0-1-10-16,0 2-34 0,-1-1 27 0,0 0-4 15,1 0 8-15,-2 0-21 0,1 1 11 16,-1-1-7-16,-1 0-19 0,-1 2-11 0,1 1-8 15,-7-1 199-15,4-2-224 16,-1 2-31-16,-1-1 2 0,-11 2-13 0,3-1-10 16,-5-1-13-16,8-1 2 0,-5 0-4 15,-2 0 4-15,-20 14-43 0,16-9 16 0,-5-4-10 16,4 4 9-16,0 3-28 0,-2-1 1 0,1 1 6 16,0-3-13-16,-1 0 5 0,-1-1-3 15,1 2-5-15,-1 1-15 0,-3-6-8 0,-3 5 16 16,6 2-14-16,3-3 2 0,-6 1-6 0,3-1-17 15,-2 0 12-15,4-1-6 0,-4 0-3 16,2 1-6-16,3 0 13 0,0-2-15 0,0-3-1 16,4 2-11-16,4-1 21 0,-1 1-10 0,1-2-4 15,2 0-13-15,3 0 2 0,1 0 16 16,-5 0 0-16,0 0-8 0,-3 0-3 0,2 0 2 16,2 0-4-16,-10 10-3 0,14-9 2 0,-7 5 1 15,4-5-16-15,5 1 12 0,7-2 0 16,0 0-11-16,-10 0 3 0,10 0-15 0,-7 0 11 15,7 0-15-15,0 0 2 0,-8 0-63 0,8 0-25 16,0 0-13-16,0 0-18 0,0 0-44 16,-9 8-44-16,13-8 21 0,-3 0-124 0,3-1-54 15,1 0 35-15,-1 1-260 0,0-2 23 0,1-1 54 16,2 2 40-16,-1-1 62 0,-1 0 13 16,-1 1 64-16,1-3 0 0,0 2 40 0,-2 1 22 15,-2-1 19-15,1 0-38 0</inkml:trace>
  <inkml:trace contextRef="#ctx0" brushRef="#br0" timeOffset="-104178.6">7236 17387 653 0,'-15'-16'284'0,"15"16"-36"16,0-14 2-16,-26-7-25 0,24 17 4 16,-1 1-19-16,2-1 2 0,-2 0-37 0,3 1 21 15,-1-1-35-15,-1 1-4 0,1 0-15 0,1 0-17 16,-2 2-14-16,0-2 18 0,1 2-7 0,0-2-20 15,1 3-12-15,-3-3-9 0,3 3-10 16,0 0 5-16,1 3 11 0,1 0-3 0,-1 1-7 16,2 3-9-16,3 5 15 0,1 2-13 15,0 6 3-15,-2-8-13 0,4 5 9 0,-5 1-23 16,2 0 15-16,1 0 0 0,-1-1-21 0,-2-1-3 16,0 2 9-16,0 5 4 0,-2-5 2 0,2 0-24 15,-3 4 12-15,-1-6-10 0,3 4 5 16,-3-4-4-16,0-3 7 0,0-2-3 0,0-11-16 15,0 10 4-15,0-2-3 0,0 0 8 0,0-8-7 16,0 9-4-16,0-2-1 0,0-7 8 16,0 9 0-16,0-9-1 0,0 8-12 0,0-8 17 15,0 7 2-15,0-7 6 0,0 0-12 0,0 0-11 16,0 7 8-16,-13 0-2 0,12-10 9 16,-1-1-10-16,1 0 1 0,0-2-6 0,2-1-1 15,2-12-14-15,-3 8 10 0,7-21 5 16,1 8-4-16,0 2-14 0,-1-1 5 0,5 3 14 15,-2-4-6-15,2 1 0 0,0 0-9 0,-1 1 7 16,3 3-5-16,-3-1 10 0,2 2-5 16,-2 3 3-16,1 2-4 0,-3 1 2 0,-2 3-15 15,-1-1 11-15,-1 5-14 0,-1-1 4 0,-3 4 8 16,2-1-12-16,-1 0 6 0,-2 2 4 16,3-2 6-16,-2 0-4 0,0 2-6 0,3-1 8 15,-3 2-5-15,0-1 1 0,1 0 2 0,-2 1-4 16,0 0 4-16,0 0 3 0,-2 1-14 15,4 0 18-15,-5 4 7 0,0-3-6 0,-1 2 18 16,1 1 4-16,-2 0-2 0,-3 11 5 0,-3-7 2 16,3 2-2-16,-2 3-17 0,1 0 8 0,-3 0-9 15,5 2 7-15,-2-1 1 0,4-6-3 16,0 3-9-16,1-2 20 0,1-2 3 0,2 2-21 16,0-3-3-16,1 2 18 0,0 12-19 0,0-13 28 15,0 2-2-15,0 2-13 0,0 4-3 16,16 14 5-16,-7-17 11 0,-4-4-33 0,6 3 26 15,0-2-26-15,1 3-9 0,-3-7-45 0,-2-2-29 16,1 2-35-16,-3-5-52 0,1 2 15 16,3-3-113-16,-1 0-32 0,1 0-67 0,19-11 32 15,-9 7-210-15,-6 0 23 0,6-1 38 0,-1-2 36 16,-1 0 21-16,1 0 69 0,-1 2-1 16,3-1-4-16,-4-2 47 0,2 5 19 0,-2-3 30 15</inkml:trace>
  <inkml:trace contextRef="#ctx0" brushRef="#br0" timeOffset="-103721.64">8032 17446 285 0,'1'-2'362'0,"1"0"-31"0,0 0-26 15,-2-1 34-15,2 2-33 0,-1 0-35 0,-1 1-31 16,1-3-1-16,-1 2 1 0,0-1 6 0,0-1-40 16,-1 3-23-16,-2-1 12 0,-2 0-23 15,1 1 5-15,-2-2-7 0,1 2-15 0,-3 0 0 16,2-1 0-16,-2 2-11 0,8-1-12 0,-14 0 6 15,0 0-7-15,-4 0-28 0,-15 11 3 16,17-7-5-16,0 1-12 0,-1 2-9 0,3 1 7 16,0 2 19-16,-4 5-33 0,3-4 6 0,2 3-8 15,3-1-5-15,-1 6-8 0,3-3 9 16,0 2-4-16,4 1 0 0,2-1-7 0,0-5 6 16,2-6-5-16,0 7-10 0,20 17-4 0,-6-14-5 15,5-5-4-15,4-8 6 0,0 6-4 16,5-4-74-16,0-3-26 0,-15-3-75 0,10 0-52 15,2 0 20-15,28-17-228 0,-24 10 35 0,1-2-283 16,-3 3 73-16,-3-7 60 0,-1 2 33 16,-3-5 9-16,2 10 70 0,-2 0 29 0,-3-1-24 15,1 3 24-15,-8 0 53 0,-10 4 40 0,9 0-26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6T09:51:12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13548 5482 222 0,'0'0'114'0,"-18"0"-11"0,-5 16 8 16,15-16-15-16,0 0-12 0,1 0-10 0,7 0 19 16,-14 0-17-16,-4 0 11 0,2 0-22 15,-2 0-24-15,-2 0 25 0,0 0-8 0,-2 0-9 16,-22 14-2-16,24-13-14 0,-4 2-2 16,-2 1 9-16,2-1-27 0,-2 1 38 0,-1-1-20 15,2 1 4-15,-1-2-30 0,-1 3 13 0,1-3 15 16,0 1-30-16,0 0 10 0,5 1 23 15,-2-1-7-15,1 4-7 0,0-5-19 0,0 0 16 16,-1 1 8-16,3-2-14 0,-1 1-3 0,0 1 11 16,0-3-2-16,2 1 4 0,-3-1 7 15,-1 1-13-15,2 2 2 0,-5-1 5 0,-1-2-24 16,0 2 3-16,2 1 11 0,-5 1-7 0,2-1-4 16,3 1 20-16,-4 1-22 0,1-2 10 15,5 1-19-15,-1 1 7 0,1-1 1 0,4-2 8 16,-3 0 6-16,2 1-2 0,2 1-6 0,0-4-21 15,0 2 28-15,3-1-19 0,2-1 12 16,-6 2-6-16,-2 0 12 0,3-1-11 0,4-1 8 16,5 0-5-16,-2 0-3 0,-6 0-2 15,-1 0 15-15,-1 0-8 0,-2 0-28 0,1 0 22 16,-3 0 0-16,2 0-4 0,0 0 5 0,-1 0-2 16,1 0 3-16,1 0 6 0,-3 0-1 0,3 0 1 15,-3 0-8-15,1 0 8 0,-1 0 10 16,3 0-41-16,-2 0 38 0,-1 0-12 0,0 0 2 15,-1 0-26-15,1 0 31 0,0 0-4 16,-3 0-30-16,2 0 18 0,-4 0 8 0,1 0 19 16,-1 0-12-16,1 0-11 0,-1 0-12 0,-30 10 20 15,35-8-1-15,-1-2 5 0,1 1 1 16,0 0-16-16,1 1 8 0,-1-2-20 0,15 0 8 16,-2 0 16-16,-5 0-4 0,2 0 13 0,-1 0-15 15,4 0-22-15,0 0 11 0,1 0 14 16,1 0-10-16,2 0 2 0,6 0 11 0,-8 0-7 15,-1 0 18-15,9 0-6 0,-9 0-9 0,4 0-2 16,5 0-15-16,-8 0-23 0,8 0-1 16,-10 0 4-16,1 14-125 0,7-14-174 0,0 1 25 15,2 0 20-15,2-1-19 0,-1 2-6 16</inkml:trace>
  <inkml:trace contextRef="#ctx0" brushRef="#br0" timeOffset="5248.68">33172 6490 299 0,'0'0'109'0,"0"0"-28"0,0 0 11 16,0 0-18-16,0 0-6 0,-24-23-28 0,18 23-4 15,-2 0-5-15,0 1 21 0,2-1-22 0,0 0 17 16,-3 0-18-16,1 0-7 0,-3 0-4 16,-2 0 18-16,-1 0 2 0,0 0-18 15,-3 0 1-15,2 0 34 0,-2 0-21 0,3 0-4 16,-4 0-3-16,-1 0 15 0,-2 0-2 0,2 0-25 15,-17-7-1-15,20 4-1 0,-5 0 16 16,5 2-10-16,-1-1 31 0,-1 1-7 0,2-2-4 16,-4 0-32-16,2 2 19 0,-1-3-14 0,0 3-21 15,1-2 36-15,-1 1-13 0,-2-2 2 16,5 3-5-16,-3-2-11 0,6 3-3 0,0-1 1 16,0 1 20-16,2-2 10 0,-10 2-8 0,1-2-18 15,2 0 3-15,-4 2 12 0,3-2-15 16,0 1 0-16,-1 0-3 0,0 1 15 0,6-3-13 15,-5 2-15-15,0 1 11 0,-1-2 23 16,2 2-16-16,-3 0-8 0,1 0-3 0,0 0-12 16,9 0 21-16,-3 0 3 0,-5 0-5 0,1 0 4 15,-4 0-23-15,2 0 21 0,-1 0-7 0,1 0 2 16,1 0 19-16,2 0-11 0,-2 0-13 16,-2 0 2-16,1 0 10 0,2 0 13 15,-1 0-26-15,2 0 2 0,-1 0 23 0,2 0-4 16,-3 0 3-16,1 0-38 0,-2 0 37 0,1 0 1 15,-1 0-24-15,1 0-17 0,1 0 30 16,-3 0-33-16,6 0 28 0,-4 7-16 0,0-7 32 16,-1 0-41-16,0 7 26 0,-17 6-12 0,16-13 7 15,3 3-12-15,-2-3 28 0,1 4 5 16,0-3-7-16,-2 0 12 0,0 2-29 0,12-3-16 16,-6 0 33-16,-2 0-18 0,-4 0 17 15,3 0 8-15,-3 0-31 0,1 0 4 0,1 0 22 16,0 0-18-16,1 0 16 0,-2 0 20 0,-3 0-22 15,2 0-35-15,1 0 11 0,-3 0 22 16,-2 0-18-16,4 0 21 0,-2 0-27 16,-2 0 28-16,2 0 7 0,1 7-16 0,0-7-18 15,-1 0-4-15,1 0 35 0,-22 13 5 0,21-9-38 16,-2-3 47-16,0 2-16 0,4 2-13 0,-2-1-1 16,1-2 0-16,3 1 18 0,-2-2-18 15,0 2 31-15,3 0-30 0,3-3 13 0,-6 2-7 16,1-2-10-16,-3 2 19 0,-1-2-5 15,14 0-8-15,-3 0 15 0,-6 0-21 0,3 0-22 16,-4 0 49-16,-1 0-18 0,1 0-39 16,-1 0 9-16,0 0 8 0,0 0 35 0,-4 0-1 15,2 0-29-15,-2 0 41 0,-1 0-13 16,1 0-6-16,-30 6-9 0,25-4-29 0,-2-1 12 16,0 3 0-16,2-2-2 0,-1 0 36 15,0-1-3-15,2 2-9 0,1-2-18 0,2 1 37 16,-2-1-9-16,3-1-3 0,12 0 15 0,-5 0-17 15,-3 0-8-15,1 0 8 0,-2 0-3 16,0 0-28-16,-2 0 22 0,1 0-31 16,1 0 14-16,-1 0 31 0,-2 0-7 0,-1 0 17 15,-2 0-1-15,0 0-40 0,-1 0-6 0,-1 0 33 16,0 0-22-16,-2 0 24 0,0 0-27 0,0 0 28 16,-2 0-4-16,1 0-13 0,-36 6 18 15,37-6-18-15,-1 1 8 0,2-1 0 16,15 0-6-16,-7 0 6 0,-2 0 2 0,-3 0-9 15,0 0-31-15,2 0 42 0,1 0-9 16,-26-12 4-16,25 9 2 0,3 1-17 0,-1-2 19 16,1 1-1-16,2 1-19 0,1-1-9 0,1 0 31 15,-1 1-12-15,-1-3 14 0,3 2-31 16,4 2 33-16,-5-2 6 0,2 1-11 0,2-2-43 16,-2 3 44-16,2 1-31 0,3 0 32 0,-7-1 8 15,0-2-8-15,1 3-12 0,-4-1-15 16,12 1 17-16,-4 0 7 0,-6 0-31 0,-2 0 36 15,-1 0 0-15,1 0-17 0,-2 0 12 16,-2 0 1-16,1 0-12 0,-1 0 13 0,0 0-15 16,1 0 0-16,-3 0 0 0,4 0 11 0,-2 0 18 15,4 0-33-15,-1 0 36 0,1 0-32 0,3 0-1 16,0 0-2-16,0 0-10 0,5 0 10 16,-1 0 32-16,3 0-14 0,2 0-30 0,-2 0 24 15,3 0-4-15,-5 0 21 0,-1 0-11 16,0 0-13-16,2 0 8 0,0 0 1 0,-2 0-3 15,2 0-30-15,0 0 14 0,-1 0 1 0,-1 0 15 16,1 0 14-16,0 0-18 0,2 0-11 16,-3 0 20-16,1 0-2 0,-4 0 0 0,1 0-27 15,4 0 14-15,1 0 11 0,3 0 9 16,0 0-24-16,0 0 35 0,9 0-13 0,-9 0 4 16,4 0-32-16,5 0 23 0,-9 0 26 0,-4-8-14 15,6 6-12-15,5 2 5 0,-2-2 16 16,0 1-9-16,-2 0-13 0,2-1 0 0,0 1 2 15,2 1 8-15,-1-1 12 0,-1 1-33 16,2 0 31-16,-1 0-15 0,0-2 1 0,-1 2-4 16,1 0 20-16,2-1-12 0,-2 1 1 0,1 0-11 15,2 0-18-15,-3 0 28 0,2 0-3 16,-2-2 20-16,3 1-20 0,-2 1 1 0,2 0-6 16,0 0 0-16,0 0 10 0,-3 0-28 0,3 0 22 15,-1-3-1-15,1 3-6 0,0 0 6 16,0-1-15-16,-2 1 15 0,4 0-1 0,-4 0 6 15,1-2-12-15,1 4 10 0,-1-2-26 0,1 0 24 16,-1-2-28-16,1 2 32 0,0-1-28 16,0 1-2-16,0-1 19 0,-3 2 15 0,2-1-16 15,1 0 7-15,0-1-25 0,0 1 22 16,0 0-21-16,0 0 27 0,-1 0 3 0,1 0-11 16,0 0 6-16,0 0-20 0,0 0 5 15,0-2 33-15,0 2-24 0,0 0-1 0,0-1 6 16,0 1-10-16,0 1-2 0,0-1 21 0,0 0-14 15,0 2 11-15,0-2-13 0,0-2-2 16,-2 2-4-16,2 0 21 0,2 2-22 0,-2-4 20 16,0 4-16-16,0-2 3 0,0-2-10 0,0 1 8 15,0 0 11-15,0 1-10 0,0-2-8 16,0 1-12-16,0 1-5 0,0-2 27 0,0 1-24 16,0-2 2-16,1 2 20 0,-1-1 2 15,0 1 8-15,-1 0-31 0,3-1 23 16,-2 0 13-16,0 2-6 0,0-2-10 0,3 0 6 15,-3 2-19-15,0-1 20 0,0 0-8 0,1 1 3 16,-1-3-17-16,0 3 3 0,0-1 7 16,0 1 15-16,0-2-8 0,0 2 14 0,-1-1-10 15,2 1-24-15,0-2 9 0,-1 2 17 16,0 0 1-16,1-1-1 0,-2 1-6 0,2-1-2 16,-2 1 5-16,1-1-4 0,0-1 7 0,0 0-3 15,0 2-10-15,0 0 8 0,0-1-1 0,0 1-8 16,0 0 12-16,0-1-2 0,0 1-10 15,0 1 3-15,0-2 8 0,0 1-26 0,0-2 7 16,1 2 19-16,-1-1 3 0,-1 1 12 16,1-1-43-16,0 1 23 0,0-2-19 0,0 2 24 15,0 0 11-15,0-1-8 0,0 1-14 0,1 0 11 16,-1-3 6-16,0 3-4 0,0-2-9 16,-1 0 4-16,1 0 9 0,0 1-6 0,0 0-8 15,0-1 5-15,0 1-10 0,0-2 5 16,0 2-7-16,-1-1-1 0,1 0 10 0,1 0 7 15,-1 1 1-15,0-2-9 0,0 2 10 0,-1-1 0 16,1 0-8-16,0 0-14 0,0 0 21 16,1 1-6-16,-1 1-21 0,0-1-4 0,0 1 3 15,0 0-104-15,0 0-136 0,0 1-79 0,-2-1 26 16,2 0 16-16,-3 0-8 0</inkml:trace>
  <inkml:trace contextRef="#ctx0" brushRef="#br0" timeOffset="11531.31">27005 7718 517 0,'0'0'144'0,"13"0"-16"0,-13 0-11 15,0 0 4-15,0 0-12 0,0 0-5 16,0 0-5-16,0 0-20 0,0 0 11 16,0 0-47-16,0 0 7 0,0 0 23 0,0 0-29 15,0 0 0-15,-3-15-13 0,-14 14-20 0,-4-1 43 16,-3 1-11-16,-1 1-15 0,-3-1 7 16,2-2-2-16,-6 3 15 0,1-2-2 0,-5 1-17 15,0 0 5-15,2-1-7 0,0 2 2 0,0-1-3 16,16 1 6-16,-10 0-8 0,-4 0 4 15,-1 0-20-15,-3 0 16 0,1 0-18 0,-3 0 12 16,-2 0 0-16,1 0 1 0,0 0-12 0,0 0 14 16,-3 0-7-16,0 0 15 0,1 0-19 15,-1 0 9-15,-46 11 7 0,45-8-11 16,-4-3 6-16,2 1-4 0,-3 1 8 16,6-1-9-16,-4 0-8 0,-2 1 8 0,-1-1-9 15,-1-1 7-15,0 5-9 0,3-4 7 0,-3 1 6 16,0 0-7-16,3 1 5 0,-3 0-13 15,4 0 4-15,0-1 4 0,1 4 5 16,3-4-2-16,1 3-4 0,3-3-1 0,-1 1 0 16,3 0 7-16,0-2-2 0,0 2 1 0,1-1-6 15,-1 2-6-15,-2-2 10 0,0-2 3 0,-3 2-10 16,4 1 2-16,-3-2 2 0,-2-1 0 16,1 1 5-16,-1 1-5 0,4-2-1 0,-1 0-6 15,1 1-8-15,3-1 4 0,19 0 12 16,-12 0-6-16,-2 0-2 0,1 0-9 0,-1 0 12 15,4 0-1-15,1 0-16 0,1 0 24 16,3 0-11-16,2 0 4 0,0 0-10 0,1 0 6 16,1 0 2-16,4 0-1 0,0 0-3 0,0 0-15 15,3 0-17-15,-2 0-6 0,-3 0-31 0,1 0-5 16,-3 0-44-16,6 0 11 0,0 0-222 16,-4 0-28-16,13 1-17 0,2 3 53 0,0-2 21 15,2 1-10-15</inkml:trace>
  <inkml:trace contextRef="#ctx0" brushRef="#br0" timeOffset="12592.24">25241 8180 451 0,'0'-4'177'15,"0"1"21"-15,0 1-19 0,-2-2-34 0,2 2-25 16,-2-1-9-16,2-1 7 0,-1 2-4 0,-1-1-9 15,1 2 10-15,1-2-11 0,-1 1-18 16,-2-2 2-16,2 3-2 0,1-3-11 0,0 3-10 16,-1 0 3-16,-1-1-11 0,1 1-6 15,1-2-3-15,0 2-13 0,-3-1-2 0,6 2 5 16,-4 0-4-16,1 0 5 0,-2 0 1 0,5 2-3 16,-3 2 2-16,0-1-5 0,1-1-7 0,2 3-9 15,-3 0 1-15,2 2-3 0,5 14 8 16,-2-2-3-16,0-2 7 0,-2 4-15 0,-1 1 1 15,2-1 5-15,-1 2-4 0,-1 1 21 16,1 0-12-16,-2-3 4 0,-1 2 5 0,0 1-18 16,0-6 17-16,1 1 2 0,-1-2-22 15,0-3 29-15,2-1-25 0,-2-4 19 0,0 0-10 16,2-3-1-16,-2 1-14 0,0-1 13 0,0-1 10 16,0 0-7-16,0 1-20 0,0-3 22 15,0-3-4-15,0 0-23 0,0 0 7 0,0 9 8 16,0-9-1-16,0 7 8 0,0-7-7 15,0 0-1-15,0 6 16 0,0-6-17 0,0 0 22 16,0 0-2-16,0 0 29 0,0 7-30 16,0-7 1-16,0 0 16 0,0 0-29 0,0 8-1 15,0-10-8-15,0-1-2 0,-2-1 0 0,0 0-2 16,2-3-1-16,0-1 31 0,4-10-26 16,-4 7-7-16,0-5 13 0,0-3-15 0,0-1 3 15,0-2-1-15,0-1-2 0,0-1-1 0,0 0 18 16,0-1-23-16,0 1 2 0,0 2 2 15,0 2 0-15,0 2-5 0,0 1-4 0,0 3 1 16,0 1 9-16,0 4 11 0,0 0 3 16,0 2-9-16,0 0-9 0,0 7 17 0,0-10-19 15,0 3 8-15,0 0-6 0,0 7-1 0,0-10 6 16,0 3-21-16,0 7 23 0,0-9-17 0,0 2 2 16,5-5-1-16,-1 7 8 0,1 3 5 15,13-7 1-15,-6 1-7 0,0 2 2 0,1 1 13 16,3 1-22-16,-3 3 14 0,-1-1-9 0,-2 2 1 15,-10 0 3-15,16 0 2 0,3 0 30 16,19 12-44-16,-22-7 5 0,4 1 1 16,-6-1 12-16,4 2 1 0,-7 4-13 0,3-3 6 15,-2 2-20-15,1 2 20 0,-4-3-2 0,1 2-12 16,-4-1 25-16,1-3-16 0,-1 1 3 0,-5-1-11 16,-1 0 18-16,0 0 20 0,0-7-34 15,0 0 20-15,-10 27-8 0,-3-16-10 0,0 0 24 16,-4-2-19-16,-3 1 17 0,-3-2 3 15,0 1-18-15,-2-4 13 0,-1 2-5 0,2-3 0 16,0 4-6-16,3-6 10 0,-3-1-4 0,5 2-11 16,-2-1 3-16,7-1 2 0,3-1 21 0,1 0 6 15,3 0-37-15,2 0 7 0,0 0 1 16,0 0 5-16,1 0 4 0,0 0 8 0,2 0-38 16,-1 0 39-16,-1 2-28 0,3-2 5 15,-2 0-15-15,3 0 3 0,0 0-34 0,0 0-9 16,0 0-14-16,0 0-23 0,0 0-22 0,0 0-34 15,-7 0 12-15,7 0-203 0,0 0-110 16,0 0 45-16,0 0 27 0,0 0 25 0,0 0 45 16,-8 0 14-16,8 0-1 0</inkml:trace>
  <inkml:trace contextRef="#ctx0" brushRef="#br0" timeOffset="13917.19">20753 7662 459 0,'13'0'153'0,"-13"0"-1"0,0 0 4 0,0 0-12 15,0 0 6-15,0 0-4 0,14 0-13 16,-14 0 5-16,0 0-19 0,0 0-24 0,0 0-11 16,0 0 0-16,0 0 8 0,0 0-19 15,0 0-8-15,-9-17 4 0,3 17 13 0,-3 0-23 16,1 0-1-16,-3 0-9 0,-5 0 14 0,-4 0-12 16,-2 0 4-16,-2 0-6 0,-3 0 5 15,0 0-7-15,0 0 20 0,-30 9-21 16,23-6-6-16,-1 2-2 0,1-3 15 0,2-1-27 15,2 4-3-15,-5-2 5 0,2-2-7 0,-4 3 22 16,1 0-28-16,-2-1 7 0,1 1-11 0,-3-1 28 16,-2 0-26-16,3 1 29 0,-2 0-25 15,-1 0-3-15,1-1 14 0,3 2-15 0,-1-2 21 16,-1 0-29-16,0 3-1 0,-2-4 3 0,5 2 10 16,-1-2-1-16,0 2 11 0,1-2-16 15,0-1-16-15,2 2 38 0,-1-3 1 0,-1 3-30 16,1-2 1-16,1 1 8 0,-2-2 1 15,3 0-11-15,17 0 0 0,-10 0-7 0,-5 0 5 16,0 0 2-16,0 0-1 0,-5 0-10 0,4 0 9 16,-3 0-12-16,3 0 35 0,-3 0-6 15,0 0-25-15,2 0 23 0,-1 0-13 0,3 0-3 16,2 0-3-16,0 0 5 0,2 0 3 16,0 0-13-16,5 0 25 0,-2 0-16 0,2 0 22 15,2 0 2-15,-2 0-32 0,3 0 7 0,0 0 17 16,0 0 4-16,3 0-25 0,-2 0-1 0,1 0 5 15,-1 0 20-15,0 0-24 0,2 0 13 16,-3 0-11-16,2-6 20 0,-1 6-24 0,0 0 2 16,-2 0 14-16,1 0 6 0,-3 0-23 15,1 0 12-15,5 0-18 0,2 0 37 0,2 0-32 16,1 0 34-16,2 0-40 0,1 0 10 16,2 0 4-16,-2 0 20 0,1 0 11 15,8 0-28-15,-9 0 13 0,3 0-15 0,6 0 35 16,-9 0-28-16,1 0 13 0,8 0-3 0,-6 0-26 15,6 0 16-15,-8 0 15 0,8 0-20 16,-7 0 16-16,7 0-16 0,0 0 19 0,-8 0-8 16,8 0 7-16,-7 0-24 0,7 0 1 0,0 0 16 15,0 0-22-15,-13-16 3 0,11 16-26 0,2 0-25 16,0 0-44-16,0 0-24 0,0 0-78 16,0 0 19-16,0 0-258 0,0 0 11 0,0 0 30 15,-8 0 28-15,8 0 22 0,0 0 26 16,-6 0 23-16,6 0 10 0</inkml:trace>
  <inkml:trace contextRef="#ctx0" brushRef="#br0" timeOffset="20461.77">24434 6505 560 0,'0'0'172'0,"0"0"-3"0,0 0-22 15,0 0-26-15,0 0-8 0,15 0-5 16,-15 0-1-16,18-9-3 0,-13 4-11 0,-2 0 1 16,4-9-12-16,-1-1-20 0,0 1-1 15,3-3 4-15,-1 2-5 0,-2-1-15 0,2 0-9 16,2-1 5-16,0 0 2 0,-2-1-23 15,3 2 12-15,-2-1-1 0,3-4 1 0,0 0 0 16,1 0-7-16,-2-1 7 0,1 2-13 16,-1 1-8-16,1 0-6 0,-1-3 4 15,-1 4 9-15,-1 0-1 0,0 1-8 0,-2-3 2 16,0 2-11-16,0-1 19 0,0 1-23 0,-3-3 10 16,1 1 5-16,-1 1-9 0,1 1-10 0,0-2 21 15,-1 1-1-15,-2-1-8 0,1 2-7 16,1 0 10-16,-3 5 3 0,0-1-7 0,2-5-5 15,-3 4 11-15,2 4-8 0,-2 11 2 16,0-11-3-16,0 1 4 0,0 2 5 0,0 0-6 16,0-1-3-16,0-2 3 0,-10-13-13 0,6 13 0 15,3 3 16-15,-2-1-2 0,1 1 0 0,-1 2-17 16,1-2 17-16,-1 3 2 0,1 0 3 16,0-1-4-16,1 1 0 0,-3-11-9 0,0 6 17 15,2 3-12-15,-2 1 0 0,1 1-6 16,0 1 8-16,0 0-11 0,2-1 2 0,-2 1 11 15,1 2-14-15,-1-1 11 0,2-1-15 0,-2 1 14 16,1 0-1-16,-2 0 8 0,1 1-4 0,-3-1 0 16,2 1-10-16,-2-2-1 0,2 3 8 15,-3-2-2-15,-8-1 0 0,2-1-2 16,1-1 6-16,-6 5 5 0,4-3 3 0,1 2-9 16,-4-1-16-16,3 2 11 0,-5-1 9 0,5 2 3 15,-1 0-23-15,-5 0 20 0,8 0 1 0,-1 0-1 16,-6 0 5-16,1 0-27 0,-4 0 17 15,2 0-1-15,-24 12 6 0,34-12-18 0,-7 0 20 16,-3 0-13-16,1 0 1 0,-2 0 4 0,0 0-3 16,-20 11 1-16,20-10 5 0,3 2 1 15,-2 0-9-15,2-2 10 0,-1 0-5 0,-2 1-7 16,3 0 21-16,-1 0-16 0,2-1 4 0,-2-1-5 16,2 3 17-16,-3 0-11 0,2 0-3 15,-1-1-12-15,3 1 2 0,-4 0 11 0,8-1-8 16,-1-2 20-16,-1 1-4 0,3-1 0 0,-5 2-7 15,-3 1-2-15,0-2 8 0,-1 1-5 16,1 0-1-16,4-2 0 0,-3 1 0 0,3 0 1 16,0-1-16-16,5 0 19 0,0 0-3 0,-5 0-3 15,-2 0-15-15,2 0 21 0,-3 0-5 16,-1 0 4-16,3 0 9 0,0 0-10 0,-1 0-2 16,-1 0 3-16,0 0 6 0,-2 0-12 0,-1 0-8 15,3 0-1-15,2 0 18 0,0 0-7 0,-1 0 0 16,2 0 2-16,0 0-2 0,2 0 0 15,-16 0-1-15,15-1-8 0,1 1 9 0,3-1 0 16,-2 1-9-16,2-2 16 0,2 2-2 16,-13-3-6-16,0-1-3 0,-2 4 2 0,9-2 1 15,-7 0 0-15,-1-1-6 0,0 3 5 0,2-3-1 16,0 2-2-16,-1-3 3 0,-2 2 4 0,0-2-6 16,2 4 6-16,-2-1-12 0,0-1 13 15,0 1 2-15,1-3 4 0,3 1-14 0,0 0 5 16,0 3-7-16,0-2-2 0,-1-2 6 15,1 4 1-15,-1-2 1 0,-1-1 3 0,-3 1 2 16,1 0-6-16,3 0-2 0,-5 0 11 16,1-1-2-16,1 2 0 0,0 1-7 0,-1-2-12 15,2 1 8-15,-2-1 8 0,3 0-2 16,2-1-7-16,0 3 10 0,2 0-15 0,0-2 13 16,0 0 2-16,0 1-14 0,6-2 7 0,-2 3 10 15,3-2-5-15,-1 2-7 0,11 0-5 16,-10 0 13-16,-4 0-14 0,0 0 12 0,-4 0 8 15,-1 0-7-15,0 0 2 0,-3 0-8 0,3 0 4 16,0 0 2-16,-3 0-1 0,-1 0-10 16,3 0 14-16,3 0-2 0,0 0-1 0,3 0-6 15,3 0 10-15,-2 0-4 0,-4 0 3 0,2 0 0 16,0 0-1-16,-1 0-4 0,6 0 0 0,-6 0-10 16,0 0 4-16,2 0 11 0,-3 0-5 15,1 0-3-15,0 0 3 0,-3 0 1 0,-1 0 1 16,1 0-13-16,-3 0 21 0,-1 0-9 15,1 0-3-15,0 0-8 0,0 0 9 0,0 0 11 16,3 0-8-16,-3 0 0 0,4 0-3 0,0 0-1 16,-19-14 6-16,23 12-4 0,1 0 2 15,4 2 5-15,-1-1-4 0,2-1-6 0,1 1 4 16,0 0-12-16,1-1 10 0,-1 2-8 0,2-1 10 16,-1 1 10-16,-1-2-10 0,0 1-7 15,2 1 8-15,-2 0 8 0,0-1-9 0,-2 1-10 16,-9 0 14-16,3 0-5 0,2-2 0 0,-8 2-1 15,14 0 1-15,-4 0 0 0,-5 0-3 16,3 0 3-16,-4 0-10 0,4 0 14 0,1 0-4 16,0 0 0-16,-4 0-4 0,3 0 10 0,-6 0-5 15,-1 0 1-15,-1 0 3 0,0 0-4 16,3 0 4-16,-3 0-3 0,4 0 4 0,-2 0-7 16,0 0-1-16,3 0 1 0,0 0-9 15,0 0 7-15,0 0 4 0,3 0-1 0,-4 0 2 16,5 0-8-16,-2 0 2 0,2 0-4 0,2 0 4 15,0 0 1-15,1 0-5 0,1 0 10 0,-7 0 0 16,-2 0 9-16,2 0-2 0,-2 0-7 16,-1-5-16-16,1 5 16 0,-2 0 4 0,0 0-12 15,1 0 2-15,-1 0 9 0,4 0 3 16,-1 0-7-16,5 0 2 0,-2 0-3 0,2 0 1 16,3 0-3-16,-2 0 2 0,1 0 4 0,2 0-14 15,0 0 2-15,-1 0 11 0,2 0-2 16,6 0 4-16,-9 0-3 0,0 0 8 0,9 0-13 15,-10 0-9-15,3 0 13 0,1 0 7 16,-3 0-7-16,2 0-12 0,1 0 3 0,-6 0 8 16,0 0 5-16,0 0-13 0,2 0 6 0,-2 0-3 15,5 0 6-15,-2 0 6 0,1 0-14 0,-9 4-2 16,11-3 7-16,-2-1 7 0,0 0 1 16,2 3-2-16,6-3-13 0,-7 0 22 0,0 0-11 15,0 0-8-15,0 0-5 0,0 0 12 16,1 0-3-16,-8 0 8 0,2 0-12 0,-2 0 7 15,1 0 4-15,-3 0-3 0,-4 0 4 0,0 0-4 16,-1 0-4-16,-3 0-11 0,-22 10 6 16,25-9 11-16,11-1-12 0,-4 0 12 0,-4 0 0 15,4 0-3-15,-1 0-10 0,3 0 16 16,1 0-7-16,0 0 4 0,1 0-16 0,1 0 17 16,0 0 2-16,2 0 6 0,-1 0-11 0,1 0 2 15,-1 0-17-15,3 0 21 0,-4 0-9 0,3 0-8 16,-1 0-4-16,-1 0 19 0,0 0-1 15,2 0-3-15,0 0-13 0,-5 0 2 0,4 0 3 16,-7 0 12-16,1 0 3 0,0 0-8 16,0 0-13-16,3 0 21 0,1 0-2 0,-2 0-1 15,3 0 3-15,-1 0-9 0,-5 0-12 0,1 0 13 16,1 0 3-16,-4 0-1 0,1 0-6 0,2 0 7 16,-11 13 1-16,15-12-9 0,3 2 3 15,-4 0-2-15,-6-2 3 0,5 2 1 0,1-1 0 16,0 0 3-16,2-2-15 0,3 3 15 15,0-3-3-15,1 1 2 0,0-1 3 0,2 1 1 16,-2 1-15-16,0-1 6 0,0 1 0 0,3-2 8 16,-3 1-8-16,3 1-7 0,-1-1 4 15,0 1 8-15,0 0-2 0,0 0 5 0,-1 0-4 16,1 1-2-16,-2-1-4 0,2 0 12 0,-2 1-5 16,-1 1-10-16,0-2 3 0,0 2 5 15,-6 3-3-15,-1-2 5 0,5-1 3 0,1 0-6 16,-1 0 1-16,2-3-8 0,0 0 3 0,1 3 8 15,-1-3 0-15,3 1-7 0,-1 0 15 16,1-1-11-16,-1 1-9 0,0 0-2 0,1 0 5 16,-1-2 5-16,2 1 2 0,-1 0-2 0,-1 1 6 15,2-1 0-15,-2 0-5 0,-1 0-3 16,3 1 7-16,-2 1-17 0,0-2 23 0,0 2-10 16,0 0 1-16,0 0 11 0,-1-2-10 15,1 1-4-15,1 0-2 0,-2 1 5 0,1 0-7 16,-2 1-1-16,4-3-4 0,-2 3 10 0,-1 0-4 15,1-2 6-15,-1 2 0 0,1-1-4 0,-2 1 0 16,3 2 6-16,-2-4 0 0,1 4-4 16,-1-3 0-16,2 2-8 0,-1 1 19 15,2 0-5-15,-3-2 2 0,2 1-6 0,-1 2-2 16,-1-3 3-16,4 3 8 0,0-3-8 0,-4 2-5 16,3 1 2-16,-3 0 8 0,3-1-7 0,-3 10-1 15,0-6-5-15,1 0 9 0,1-2-8 0,-2 0-4 16,2 1 3-16,1-3 5 0,-1 1 2 15,1-1-6-15,-2 1 4 0,2-1 1 0,-1 1 0 16,-4 9-3-16,4-6 3 0,-2-1 0 16,0-2-1-16,1 0 0 0,1 0-3 0,0 1 15 15,0-1-16-15,0-2 5 0,-1 1 2 0,1-1 1 16,-5 10-9-16,1-2 6 0,1 1-2 16,-2-3 7-16,-2-3-10 0,4 1-4 0,0-1 0 15,0 0 14-15,1-1-8 0,-2 6 5 0,1-2 1 16,1-3 5-16,-1-1-6 0,1 2-9 0,0-4 10 15,4 1-9-15,-1-1 2 0,-2 1 0 16,3 2 6-16,0-2-8 0,0 0-4 0,0 1 16 16,0-7-10-16,0 9 4 0,0-2-9 15,0 0 6-15,0-1 4 0,0 3 0 0,0-2-12 16,0 1 12-16,11 16 5 0,-6-9-4 0,-2-3-1 16,0 0 0-16,0-1-13 0,-1-3 0 0,1 0 19 15,-1-2-17-15,1 1 13 0,1 0-14 16,-2-2 19-16,6 11-18 0,-2-4 5 0,-1-2 2 15,-1 0 8-15,1-3-2 0,-1 1-9 16,1-1 7-16,0-3 10 0,-3 2-8 0,0 0-9 16,7 6 14-16,-1-6-10 0,-3 0 5 0,-1 1-3 15,1 0-2-15,0-3 8 0,-1 1-16 0,-2-1 14 16,2 0-2-16,1 0 0 0,0-1-5 0,-1 0 1 16,1 1 0-16,-1-1-2 0,10 5 15 15,-5-2-10-15,-1-1-1 0,0 1 4 0,-1-2 5 16,-2 0-14-16,-1 0 5 0,1 0-8 15,-1-2 7-15,1 2 1 0,2 0 1 0,3 6 6 16,0-2-12-16,0-2 4 0,2 2-3 0,-1-3 6 16,-2 1-3-16,5 1 4 0,-5 0-7 15,7-3-5-15,-1 2 1 0,-4-2 12 0,5 1-5 16,0 1-5-16,0-3 9 0,2 0-3 16,-2 2 2-16,1 0-3 0,0-2 3 0,1 2-3 15,-3 1-4-15,2 0 0 0,-1-2 10 0,-1 2 1 16,-1-2-8-16,3 0 2 0,-2-2 2 0,3 0-7 15,1 0-1-15,0 2-7 0,1-3 14 16,-1-1-6-16,0 2 11 0,2 0-4 0,0-1-1 16,0-1-9-16,-2 2 7 0,1 0 10 15,-2-2-12-15,-1 0 2 0,-4 0 3 0,6 1 4 16,-5-1-9-16,0 0 3 0,-2 0-16 0,-2 1 17 16,0-1-8-16,9 2 13 0,-3-2 1 15,-5 2-14-15,10-1 1 0,-7 0-6 0,5 0 9 16,-1 1-8-16,2-2 13 0,1 0 2 0,-1 1-7 15,-1-1-1-15,2 0 1 0,-3 0-12 0,-10 0 10 16,5 0 8-16,4 0-1 0,0 0-10 16,2 0 1-16,-6 0 5 0,1 0 1 0,1 0 4 15,2 0 3-15,-3 0-2 0,-2 0 5 16,-1 0-13-16,0 0-4 0,6 0 19 0,-2 0-10 16,2 0 10-16,-3 0-11 0,4 0-3 0,2 0 2 15,-1 0 4-15,2 0 4 0,-3 0-3 0,2 0-10 16,2 0 10-16,-5 0-7 0,4 0-13 15,0 0 9-15,-1 0 1 0,1 0-3 0,16-3 9 16,-25 3-15-16,6-2 13 0,-2 2 7 0,3-1-9 16,-10 1 6-16,0 0-20 0,2 0 12 15,5 0 9-15,-1 0-7 0,4 0-12 0,3 0 14 16,-3 0 4-16,24-15-9 0,-16 11 4 0,-4 1 4 16,-10 3 0-16,5 0 12 0,4 0-14 15,1 0-5-15,1 0-6 0,-1 0 7 0,-1 0 4 16,0 0 0-16,-3 0 8 0,3 0-16 15,-5 0 13-15,-3 0-13 0,2 0 1 0,-1 0 10 16,3 0-7-16,-1 0 6 0,2 0 7 0,-1 0-9 16,5 0 14-16,0 0-14 0,1 0 3 15,-2-8-9-15,3 8 3 0,1 0 0 0,2 0 7 16,23-10-14-16,-28 9 13 0,2 0-10 0,-5-1 13 16,-11 2-8-16,6 0 6 0,1 0-14 15,0 0 14-15,0 0-6 0,-2 0 2 0,1 0 2 16,4 0-3-16,-1 0 5 0,2 0-1 0,2 0 0 15,22-9-2-15,-23 9-1 0,4-2 9 16,-5 1-12-16,4 0 12 0,-1-1-9 0,-12 2 0 16,7 0-2-16,2 0 3 0,3 0 0 0,0 0 4 15,0 0 1-15,-1 0-2 0,2 0-4 16,-1 0 0-16,0 0-9 0,0 0 10 0,2 0 8 16,-1 0-22-16,1 0 10 0,-3 0 5 15,4 0-7-15,-1 0 2 0,1 0 5 0,29 11 1 16,-29-11 3-16,0 2-5 0,1-2-2 0,1 1 6 15,2 2-19-15,-4-3 7 0,-14 0 6 0,6 0-2 16,2 0-10-16,1 0 21 0,2 0-4 16,-2 0 1-16,4 0-8 0,-5 0 10 0,3 0-1 15,0 0 1-15,-2 0-27 0,2 0 22 16,-2 0 5-16,-1 0-1 0,1 0-2 0,0 0-4 16,0 0-1-16,1 0 2 0,-3 0 9 0,-2 0-19 15,-2 0 6-15,1 0 0 0,-2 0 1 0,-3 0 8 16,5 0-3-16,0 0-3 0,2 0-9 15,-4 0 13-15,2 0-15 0,19-14 11 0,-16 11-6 16,-2 0 8-16,1-1 9 0,-3 1-11 16,3 0-13-16,-2 0 22 0,-2-1-10 0,-3 4-16 15,0-1 25-15,-4-2-7 0,2 2-1 0,-1-2-3 16,2 3 14-16,8-3-8 0,-4 1-3 0,-5 0 10 16,2 1-9-16,6-2-1 0,-4 0 2 15,5 1 6-15,-5 0-10 0,-2 1 4 0,0-1-5 16,9-2 3-16,-8 2 1 0,0 1 6 15,-1-1-16-15,6-2 13 0,0 0 3 0,-7 4-6 16,3-1-6-16,-6 1 2 0,1-2-5 0,-1 2 6 16,1-2-5-16,-3 2-4 0,3-2 8 0,-1 2 4 15,-3 0-4-15,3 0 7 0,-7 0-8 16,0 0 7-16,6 0-14 0,2 0 13 0,-8 0 0 16,9 0 12-16,-1 0-27 0,-2 0 1 15,-6 0 12-15,9 0 16 0,-1 0-1 0,-1 0-7 16,-7 0-9-16,9 0-9 0,-2 0 7 0,1 0-11 15,-2 0 20-15,-6 0-4 0,9 0-6 16,-1 0 14-16,-1 0 1 0,1 0-12 0,-2 0-3 16,1 0 11-16,-1 0-19 0,1 0 13 0,1 0-15 15,-1 0 17-15,0 0-1 0,1 0 2 16,1 0-13-16,-1 0 11 0,5 0-13 0,2 0 17 16,-1 0-7-16,-1 0-2 0,2 0 8 15,0 0-10-15,-2 0 2 0,0 0 0 0,-2 0-2 16,0 0 9-16,3 0-1 0,0 0-18 0,0 0 10 15,-4 0 4-15,2 0 8 0,-2 0-18 16,-1 0 18-16,-2 0-23 0,1 7 27 0,1-7 3 16,-1 0-12-16,19 10-9 0,-13-9 14 0,-3-1 3 15,-2 2-7-15,-1-2-8 0,1 0 3 16,-2 0 2-16,-7 0 1 0,7 0 8 0,-1 0-9 16,1 0 8-16,1 0-5 0,-1 0 1 0,1 0-5 15,6 0 5-15,-3 0-7 0,1 0 8 16,-2 0-3-16,-1 0-4 0,6-11 2 0,-7 11-3 15,-2-2-3-15,-1 2 15 0,2 0-15 16,-3-1-5-16,2 1 16 0,0-1-8 0,1 0-11 16,-3 1 17-16,2-2 6 0,0 2-11 0,1 0-5 15,-2-2 8-15,0 1 5 0,0 1-22 0,0 0 24 16,3-1-7-16,-4 1 7 0,1 0-21 16,0-1 25-16,-1-1-11 0,0 2-6 0,1-1-9 15,-3 1 2-15,2-1 12 0,-4 1 0 16,0 0-13-16,0 0 3 0,0 0-1 0,0 0-9 15,10 0-49-15,-10 0-6 0,0 2 7 0,-2-2-158 16,2 0-135-16,-3 0 23 0,1-2 24 0,-2 2 41 16,0-4 11-16</inkml:trace>
  <inkml:trace contextRef="#ctx0" brushRef="#br0" timeOffset="24352.54">28565 9721 724 0,'0'0'232'0,"0"0"-44"0,0 0-16 15,0 0-29-15,0-15 3 0,0 15-10 0,0 0-15 16,0 0-19-16,0 0 6 0,0 0 24 0,0 0-16 16,0 0-5-16,12 0-15 0,-12 0-4 15,0 0 12-15,0 0-9 0,21 10-4 16,-16 7-25-16,-2-3 13 0,0 3-3 0,1 1 9 15,1-1 2-15,-1 3-33 0,1-1-4 0,-2 0 15 16,1 4-32-16,-2-5 10 0,1 0-8 16,-1 1-8-16,-2-5 10 0,3-1-11 0,-2-2 6 15,-1-1-19-15,2-2 8 0,-1 0 35 16,-1-2-56-16,1-1 20 0,0 1-10 0,-1-2 7 16,0-4 7-16,0 0 12 0,0 0 19 15,0 8-16-15,0-8-2 0,0 0 8 0,0 0-4 16,0 0-20-16,2 11-6 0,-2-11 7 0,0-2-4 15,0-4 27-15,0 2-4 0,7-10-40 0,-4-4 0 16,1-3 0-16,1-3 15 0,-1 1-2 16,1-2 11-16,0-2 1 0,4 7-2 0,-4-1-16 15,1 0-2-15,1-3 12 0,0 9 5 0,-2 4-2 16,-1 1-32-16,4-5 8 0,-5 8-13 16,-2 1 1-16,-1 2 29 0,1 0-3 0,2 2-2 15,-3 2 0-15,0-4-1 0,4 4 0 16,-2 0-2-16,-2 0 0 0,0 0-16 0,0 0 1 15,0 0 2-15,15 14 0 0,-7-1 1 0,1 2 1 16,-3 1-1-16,1 0 2 0,-2-1 4 16,-1 0 1-16,-2-3 0 0,1-1-1 0,2 6 17 15,-4-4-7-15,0-3-1 0,1-2-1 16,-2-1 8-16,1 1-2 0,-1-5-36 0,1 3 19 16,-1-2 1-16,3-1 0 0,-3 0 0 0,0 1 29 15,3-1-21-15,-2-2-1 0,-1 1 0 16,0-1-5-16,0-1 8 0,0 0 6 0,0 0-20 15,0 0 10-15,19-22 7 0,-8 6-10 16,0-2-1-16,1 2 0 0,0-3-6 0,-2 1 2 16,3-2 0-16,0 2 4 0,-2 3 2 15,-3-1 10-15,1 3-2 0,-1 4-30 0,-2 2 4 16,-1-1 24-16,-2 3 0 0,-2 0 0 0,2 2-6 16,-1-1-4-16,1 3-1 0,-2-3 2 15,0 3-3-15,2-1-1 0,-1 2 3 0,-2 0 1 16,0 0-1-16,0 0-3 0,0 0 19 15,17 12-9-15,-8 1 3 0,1-2 1 0,-2 1-2 16,-3 2-1-16,1 0 0 0,3 0 0 0,-4 0-3 16,-1-1-13-16,-3-2 6 0,2-2 2 15,0 1-1-15,-1-2 0 0,-1 1 0 16,-1-1 13-16,3-1-10 0,-3 1 13 0,1-1-9 16,1 0 0-16,-1 2-1 0,0-2-14 15,-1-1 1-15,1 1 2 0,2 0 1 0,-2 0-43 16,0 0-10-16,-1-3-50 0,3 4-18 0,-3-5-54 15,0 3-31-15,0-3 18 0,1 1-152 16,1 0-92-16,0 0 32 0,-1 2 28 0,2-2 28 16,1 0 21-16,0 0 46 0,-2 1 16 15,3-3 11-15</inkml:trace>
  <inkml:trace contextRef="#ctx0" brushRef="#br0" timeOffset="25120.49">29380 9964 689 0,'3'-4'260'16,"-2"0"-49"-16,2 0-17 0,-2 2-11 0,-1 0-50 15,1 0 6-15,1 1-7 0,-1 1 1 16,-1 0-12-16,0 0 3 0,0 1-4 0,0 1-3 15,0 0-10-15,0 3 14 0,0-1-20 0,3 0-28 16,-3 3 4-16,7 7-10 0,-4 0 1 16,-1-3-6-16,2 6-22 0,-1-4 8 0,1 4 20 15,-1 1-25-15,0-1-3 0,2 1 5 0,-4 0-2 16,3 0 34-16,0 2-40 0,0-2-1 16,-2-2-1-16,0 2 8 0,0 0-10 0,3 0-11 15,-5-4 24-15,2-1-22 0,-2-2 0 16,0-3-12-16,0 1 33 0,1-2-25 0,-1-7-10 15,0 0-2-15,0 8 13 0,0-8-3 0,0 7-2 16,0-7-1-16,0 9 45 0,0-9-12 16,0 6 11-16,0-6 9 0,0 0-27 0,0 7 19 15,2 0-5-15,-2-8-3 0,0-2-15 0,0 1-6 16,-3-3 5-16,3-1 4 0,0-1-26 16,-2 1 10-16,0-12 1 0,2 8-2 0,-5-21-7 15,5 13 17-15,-3-4-21 0,0-2 2 0,2 3-9 16,-1-2-20-16,0 2 27 0,1-1-6 15,1 1-13-15,0 1 30 0,-3 5-11 16,3-4-10-16,-1 3 8 0,1-3 0 0,0 2-9 16,-2 5-5-16,-1-1 2 0,2 2 23 0,1 1-19 15,-1 1-11-15,1 0 10 0,-2 1-26 16,2 0 34-16,0 2-8 0,-1-1-19 0,1-1 38 16,0 2-13-16,0 6-11 0,0 0 0 0,0-7-3 15,0 7-7-15,0-10 13 0,14-2-4 16,-10 11 19-16,1-1-14 0,1 1 1 0,3-1 0 15,-2 2-7-15,2 0 5 0,4 0-2 0,3 0 0 16,21 13 13-16,-19-5-15 0,-4 1 7 0,1-1-8 16,-2 0-4-16,1 2-2 0,-3-2 3 15,0 2-5-15,-6 0 4 0,1-2 7 16,-3-4-6-16,-3 4 6 0,0-2 12 0,0-6-20 16,0 0 15-16,-15 24-5 0,6-16-25 0,-8 2 14 15,3-2 3-15,-5 1 15 0,1-2-11 0,-5-2 13 16,1 1 2-16,1-4-7 0,-2 3 4 15,2-2 0-15,1-2-75 0,3 1-3 0,4 2-55 16,3-4-45-16,1 1-61 0,3-1 22 16,0 1-255-16,5 1 36 0,-2-1 32 0,3 1-22 15,0 2 32-15,0-4 25 0,0 0 24 0,0 0 14 16,0 0 50-16</inkml:trace>
  <inkml:trace contextRef="#ctx0" brushRef="#br0" timeOffset="26662.4">27826 9534 556 0,'2'-5'232'16,"1"3"1"-16,-3-2-27 0,1 0 15 0,2 1-18 15,-3 0 4-15,1 0-19 0,-1 0 5 0,3 1-7 16,-5-2 3-16,5 2-20 0,-3-1-19 16,0 2-15-16,0 0-14 0,1 1-20 0,0-4-2 15,1 3-25-15,-1 1 6 0,0 1-19 0,1-1 7 16,3 4-8-16,-3 1 17 0,10 6-9 16,-3 3-46-16,0 1-2 0,-1 0 49 15,0 2-6-15,1 2-37 0,-2 0 12 0,0 0-31 16,0-1 10-16,-2 1 8 0,2 1 5 0,-4-2-7 15,1-4-13-15,-4 0 2 0,0-3-4 0,2-2 7 16,0-2-15-16,-1 1 0 0,-1-8 0 16,0 0 0-16,0 8 37 0,0-1-12 0,0-7-4 15,0 8-1-15,0-8-3 0,0 8 0 16,0-8 1-16,-15 12 7 0,12-10 17 0,-3 0-1 16,2 0-22-16,-1-1-5 0,0-1 15 15,-2 0 7-15,2-3-18 0,1 0 10 16,4 3-10-16,-11-6 5 0,1-1-20 0,2-2 28 15,1 1-19-15,2-1-11 0,0 2-1 0,1 3-5 16,1 1 1-16,1-1-16 0,1 2-3 0,0-3 1 16,1 3-12-16,-2 2-6 0,1-2 5 15,1 2 3-15,0 0-19 0,0 0 36 0,0 0-5 16,0 0 4-16,-2 13-2 0,0-8-10 16,1-1 8-16,1 3-9 0,-1 0 13 0,-1 0 15 15,0 0-31-15,0 10 22 0,2-4 18 16,-3-3-24-16,-1-2 7 0,3 0 2 0,-3-1-3 15,3 0 11-15,-3-2 0 0,2-1-1 0,0 0 4 16,-1 2 13-16,-1-2 0 0,-1 1 2 16,2-4 1-16,-1 1-1 0,-3 3-1 0,2-4 7 15,0 1-10-15,0-2-5 0,5 0-2 0,0 0 0 16,-14 0 22-16,2 0 11 0,-9-19-32 16,12 14 11-16,-1-1 6 0,1-5-23 0,1-4 33 15,0-2-22-15,1-1 4 0,0-1-1 0,1-1 16 16,1 1-22-16,-2-4-7 0,2 1 16 15,0 3 12-15,1 1 9 0,0 5-6 0,2 2 6 16,-1 4-11-16,2 0 6 0,0 0-8 16,-2 5-12-16,3-5 15 0,-1 5-11 0,1-1-8 15,-3-1-15-15,2 3 16 0,1 1 6 0,0 0-4 16,0 0 4-16,0 0-17 0,0 0 7 16,-5 17-18-16,5-11 6 0,6 14 5 0,-6-10 2 15,10 19-10-15,-4-8 10 0,-1 1 9 0,4-1-4 16,-3-2-1-16,-1 1-12 0,0-1-6 15,2-1 15-15,-3 2 4 0,0-4-11 0,0-5-11 16,-1 4 19-16,0-7-5 0,-3 0-11 16,1-2 18-16,0 1 0 0,-1-2 0 0,0 1-21 15,0-1 28-15,1-1-7 0,-1 1 1 0,0-1-15 16,0-4 13-16,0 0-18 0,0 0 21 16,0 0-14-16,0 8-2 0,-10 2 16 0,6-9 0 15,1-1 0-15,-1 0-3 0,-1 0-5 16,1-1 11-16,-1-2-14 0,-9-6 13 0,2-7-5 15,-1 5 1-15,1-4-1 0,1-1 8 0,-1-2-33 16,1 2 23-16,1-4 6 0,-1 6-3 16,-2-3-5-16,2 4-25 0,-4 1 13 0,1 4 5 15,-3 1 7-15,2-2-6 0,-1 7-6 16,-6 2-8-16,13 0 18 0,-21 11 3 0,14-2-4 16,-3 0 14-16,-3 4 1 0,5 2-7 0,-1-1 9 15,5 1-25-15,0 2 1 0,4 0 15 16,0-4-4-16,1 4 3 0,5-6-7 0,3 2 8 15,0-13-8-15,0 12 5 0,20 15-30 0,-9-17-8 16,3-2 3-16,3 0-87 0,1-2-40 16,-1-3-44-16,1-3-50 0,5 0 26 0,-14 0-269 15,9 0 10-15,18-13 27 0,-14 6 55 16,0-3 23-16,4-2 26 0,-4 0 4 0,-2-7 85 16,-1 3 13-16,-2-5 13 0</inkml:trace>
  <inkml:trace contextRef="#ctx0" brushRef="#br0" timeOffset="26859.39">27679 9384 1000 0,'-6'-5'346'0,"3"1"-55"0,-1 1-29 15,0 2-26-15,-1-3-24 0,0 4-21 16,0-3-44-16,-3 1 2 0,0 1 0 0,2 1-41 15,0 0-31-15,-4 0-26 0,10 0-58 0,-13 0-41 16,-5 0-69-16,2 0 9 0,-1 0-217 16,-1 0-77-16,-17 16 10 0,20-14 64 0,3 1 2 15,4-1 15-15,0 2 33 0</inkml:trace>
  <inkml:trace contextRef="#ctx0" brushRef="#br0" timeOffset="27051.37">27256 9489 839 0,'-18'5'310'0,"0"0"-10"0,-1 1-21 16,3-1-50-16,-4 2 5 0,-1-3-27 0,-1 6-16 15,1 0-51-15,-5-4 2 0,3-1-8 0,3-1-18 16,-3 0-25-16,2 3-37 0,3-4-43 0,-1 1-43 16,9 0-70-16,2 0 10 0,2 1-186 15,5-4-123-15,1-1 20 0,0 0 11 0,15 5 40 16,4-3 14-16,9 1-19 0,1 0 57 15</inkml:trace>
  <inkml:trace contextRef="#ctx0" brushRef="#br0" timeOffset="27311.36">27753 9386 234 0,'5'-7'555'15,"-1"1"-121"-15,2 0-53 0,-2 1-21 0,0-1-35 16,9-4-45-16,-3-1-22 0,3-2-22 0,1 1-43 16,4 0-11-16,2 2-40 0,-1-3-17 15,6 2-15-15,1 1 11 0,0 2-35 0,1 0-13 16,2-1-9-16,3 4-8 0,-1-1-83 16,1 2-46-16,-3-2-74 0,-3 3-32 0,-4 1 16 15,-3-1-232-15,-10 3-58 0,-4-2 32 16,-4 2 28-16,-2 2 37 0,-3-2 22 0,-1 3 18 15,-14 1 12-15,-3-1-10 0</inkml:trace>
  <inkml:trace contextRef="#ctx0" brushRef="#br0" timeOffset="27607.34">26648 9475 504 0,'-9'0'332'0,"3"0"-51"0,2 0-8 0,-2-1-41 15,3 1-25-15,-1 0-1 0,2-2-34 0,-1 4-31 16,1-2-19-16,0 0-7 0,2 1-2 16,0 2-6-16,3 1 8 0,-2-1-33 0,8 9-5 15,4 1 1-15,-4 1-17 0,7 1-1 16,-3 0-29-16,5 5 9 0,-4-1 4 0,-1 2-43 15,0 0-2-15,-2-3-41 0,1 0-35 0,-3 0-38 16,-2-1 10-16,-1-7-187 0,-4-1-129 16,2 0 32-16,-2-1 66 0,-2-8-12 0,0 0 12 15,0 9 13-15,0-3 19 0</inkml:trace>
  <inkml:trace contextRef="#ctx0" brushRef="#br0" timeOffset="28183.31">26463 9620 299 0,'-6'-21'356'0,"0"1"-38"0,1 2-41 0,1 3-31 0,2 1-4 15,-2 6-12-15,3 0-32 0,1 2 41 16,-3 1-68-16,3 1-36 0,-2 0 15 16,2 2-32-16,0 1 0 0,0 1-12 0,2 1-40 15,1 3 40-15,-1-2-35 0,7 11-10 0,-2 1 12 16,3 1-10-16,3 3 7 0,-3 0-12 15,0 2 3-15,5 2 0 0,-4-2-5 0,1-1-5 16,-3 1-31-16,0-1 0 0,5 0-4 16,-7-3-1-16,-1-1 18 0,-1 0-19 0,-1-4 0 15,-1-2 23-15,-2-4 20 0,-1-5 11 0,0 0-11 16,0 10-3-16,-13 4-5 0,0-1 9 0,-4-7-11 16,4-3-15-16,-4 2 18 0,4-3-5 15,-5 1-5-15,12-3 19 0,-3 0-7 0,-2 0 0 16,2 0-4-16,-3 0-15 0,-15-16 3 15,13 9 6-15,1 0 1 0,-2-4-27 0,4 4 23 16,-1-2-23-16,3 2 3 0,3 4-5 0,1-2 0 16,1 3 0-16,0-2 0 0,0 4-3 0,4 0 5 15,0 0-4-15,0 0-6 0,-15 13 7 16,8-2-8-16,0 4-10 0,-1 1 24 0,4 0-20 16,-1 5-14-16,1-3 21 0,0 1-3 15,2 1-5-15,-2-1 2 0,-1 0 5 0,1 0-10 16,3-1 4-16,-3-1 6 0,0-2 2 0,0-1-1 15,2-3 9-15,-1-1-10 0,-1-2-1 0,-3 4-1 16,-1 2-5-16,-1-3-12 0,-4-1 3 16,3 0-23-16,-2-4-6 0,-1 0-13 15,-2 0 5-15,0 1-71 0,-3-4-53 0,0-2-7 16,4 0-45-16,5-1-34 0,-2 0 24 0,-1 0-256 16,0 0 25-16,-8-11 33 0,13 7 30 0,3 0 34 15,3 1 21-15,-1-1 31 0,4 2 49 16,0 1-15-16</inkml:trace>
  <inkml:trace contextRef="#ctx0" brushRef="#br0" timeOffset="28353.3">26419 10229 929 0,'9'5'377'0,"-1"1"-45"15,1-2-79-15,4 4 9 0,-5-4-80 16,0 2 1-16,-1 1-2 0,3 2-59 0,-5-6-31 15,3 3-19-15,-6-5-74 0,1-1-75 16,-1 1 5-16,-2-1-245 0,0 0-76 16,0 0 47-16,-2-1 4 0,-1 0 37 0,-1 0 0 15,-2-2-11-15</inkml:trace>
  <inkml:trace contextRef="#ctx0" brushRef="#br0" timeOffset="28715.27">26004 9938 394 0,'-13'-11'391'0,"4"0"-28"0,-2-2-71 16,2 2-21-16,4 5 13 0,-2-2-22 0,2 1-33 16,3 0-26-16,-1 2-21 0,2-2-19 15,-1 1 26-15,1 2-44 0,1-3-21 0,0 7-4 16,0-7-4-16,12-13-20 0,-5 11-14 0,5-1-7 15,3 5-14-15,-1-2 2 0,0 7-2 16,-4-4-4-16,-10 4-8 0,12 0-11 0,16 12-10 16,-11-8-2-16,-10 5-4 0,2 1-9 15,-2-2 13-15,-2-2-3 0,-5 0 3 0,0-6-18 16,0 12 18-16,-17 16-16 0,3-12-3 0,-1-1 0 16,-2 0-8-16,-6-1 26 0,-1 0-19 15,0-1 0-15,-2-2-58 0,0-2-21 0,3 0-44 16,-3-3-44-16,1-1-58 0,2 1 19 15,3-5-217-15,2 2-33 0,4-3 33 0,0 1 28 16,6-1 46-16,8 0 5 0,-6 0 24 16,6 0-46-16,-8 0 1 0</inkml:trace>
  <inkml:trace contextRef="#ctx0" brushRef="#br0" timeOffset="29228.24">25784 9733 580 0,'3'-17'401'0,"-1"7"-62"0,0 3-72 16,1 6-24-16,-3-4-30 0,1 1-39 16,-1 4 19-16,2-2-37 0,-2 2-23 0,0 0 1 15,1 0 6-15,-1 1-38 0,0 2-7 0,0-1-24 16,1 1 41-16,2 3-37 0,-2-2-15 16,0 3 21-16,1-2-41 0,-1 2 1 0,4 10-8 15,-2-3 10-15,-2 0-1 0,-1-3-21 16,0-11 18-16,0 14-14 0,-12 18-6 0,5-14 4 15,-6-1 8-15,-2-1 24 0,-6-1-14 0,2 1-1 16,1-5-17-16,-5-1-18 0,3 2 5 0,-1-5-1 16,-1 1 0-16,7-3 6 0,-5-1 17 15,6-2-28-15,0 0 0 0,2-2-1 0,2 0-1 16,0 0 47-16,-16-13-6 0,18 8 9 16,1-2-24-16,4 0 9 0,3-1-2 0,0 2-20 15,0-1-4-15,0 7 20 0,0 0 1 0,13-25-26 16,-4 17-5-16,6 2-3 0,-6 1 15 15,1 3-12-15,1 2 2 0,-11 0 14 16,12 0-3-16,14 13-23 0,-17-6 0 0,1 4 30 16,-5-1-11-16,0-2 1 0,0 7 8 15,-1-2-13-15,-4 1 7 0,0-14 2 0,0 13 1 16,0 4-4-16,-10 17-8 0,2-16 8 0,1-3-4 16,-5 0-10-16,1-1-4 0,-2 1 3 15,0 2 3-15,-2-6-6 0,-1 0 13 0,-1-1-21 16,2-2 2-16,-1 1-68 0,-2-4-37 15,0 1-33-15,4-3-61 0,-1 1 20 0,7-4-168 16,-2 0-115-16,-2 0 31 0,-13-13 46 0,11 5 3 16,-2-2 57-16,6-3 38 0,-2-3 19 0,2-2 13 15</inkml:trace>
  <inkml:trace contextRef="#ctx0" brushRef="#br0" timeOffset="29443.23">25588 9567 675 0,'8'-8'383'0,"-4"1"-54"0,0 4-43 15,-3-1-42-15,-1 1-23 0,-2 2-39 0,-1 1-16 16,-1 0 19-16,-2-2-57 0,0 4-23 16,-10 2-6-16,7-4-32 0,-15 9-9 0,3-2-55 15,2 1-50-15,0 2-59 0,3 7 10 0,-6-7-189 16,0 1-83-16,5 1 28 0,-2 0 21 15,1-4 19-15,1 6-13 0,1 0 21 0,3-3-25 16</inkml:trace>
  <inkml:trace contextRef="#ctx0" brushRef="#br0" timeOffset="29860.21">25216 9758 448 0,'-2'2'312'16,"0"-2"-30"-16,0 3 2 0,2 4-19 15,-1-3-32-15,1 4 8 0,-3-1-23 0,3 2-13 16,-1 12-14-16,-2 0-18 0,1-1-19 0,-1-2 21 16,3-3 1-16,-2 4-18 0,0-4-25 15,1-4 6-15,-2 0-4 0,1-3-21 0,2 1-24 16,-1-1-3-16,-1-1 6 0,1 0 13 0,-2-3 0 16,1 2-13-16,-8 8 1 0,6-6-3 15,-5-4-7-15,2 0-10 0,-1-2 7 0,0-1 0 16,3 0-1-16,5-1-9 0,-8 0-5 15,-5 0 8-15,-15-12-9 0,13 4 4 0,-3-3 9 16,3-4-20-16,-3 3 5 0,0-5-10 0,3 2-4 16,0-1 10-16,0 6-14 0,2-3-6 15,2 2 3-15,3 4-19 0,0 4 5 0,1-1-4 16,-2 3 0-16,9 1 3 0,-12 0 9 0,-16 19-14 16,9-6-10-16,1-1 2 0,-2 5-21 15,-2 1 0-15,4-2-35 0,-2 2-18 0,3-3-30 16,-5 1-28-16,4 4 12 0,-2-3-141 15,-2-2-58-15,-3-1 28 0,5 1-309 0,-1-3 54 16,7-2 16-16,-3 0 61 0,3-3 63 16,5-3 27-16,1 0 25 0,2-1 51 0,0 0-17 15,1 0 19-15,-1-2 12 0</inkml:trace>
  <inkml:trace contextRef="#ctx0" brushRef="#br0" timeOffset="30876.15">30224 9914 764 0,'0'0'249'0,"0"0"-17"0,14 0-13 15,-14-15-13-15,0 15-28 0,0 0 0 0,0 0 8 16,0 0-33-16,0 0 12 0,0 0-15 0,0 0-18 15,0-14 38-15,14-1-36 0,-16 13-15 16,-1 2 23-16,-1-1-23 0,-1 1 11 0,-3-1-1 16,0 1-24-16,-3 0 4 0,-4 0-9 0,-4 0-5 15,-3 0-17-15,1 0-25 0,-1 0-12 0,-1 0 14 16,2 0-1-16,1 0-8 0,-1 0 0 16,4 0-9-16,4 0-6 0,2 0-6 0,1 0-23 15,3 0-1-15,7 0-46 0,-8 0-43 16,8 0-22-16,-7 0-10 0,7 0 0 0,0 0-28 15,-8 0-15-15,8 0-36 0,0 0 18 16,-9 15-175-16,9-14 30 0,1 2 26 0,1 0-80 16,2 1 49-16,0-1-6 0,1 0 23 15,0 0 17-15,11 6 8 0</inkml:trace>
  <inkml:trace contextRef="#ctx0" brushRef="#br0" timeOffset="31098.12">30224 10016 592 0,'2'3'293'0,"0"-2"-17"0,-2 0-26 16,-2 1 14-16,0 1-40 0,-2 1-25 15,-1-3 10-15,1 0-17 0,-2 3-6 0,-9 1-18 0,1-1-23 16,-6 0-1-16,2-3-15 0,-1 4-13 16,-2-2-13-16,1-2-10 0,-3 1-4 15,0 2-22-15,5-3-78 0,8-1-36 0,-6 0-57 16,-2 0-93-16,0 0 19 0,1 0-284 15,-2 0 49-15,-11-11 24 0,11 6 59 0,4 2 5 16,-3-3 23-16,-1 2-2 0,-9-2 27 16</inkml:trace>
  <inkml:trace contextRef="#ctx0" brushRef="#br0" timeOffset="33157.01">30762 9884 433 0,'0'-14'225'0,"-15"14"-23"16,15 0-40-16,0-15 5 0,-20-3-16 15,17 12-1-15,0 1-19 0,3-2-1 0,-2 3 3 16,1-3-8-16,0 1 4 0,1 2-24 0,0-2 10 16,-4 2-13-16,2-2 1 0,2 1-1 15,-4 1-39-15,3 0 17 0,-3-2-15 0,2 3 9 16,-2-1-8-16,0 0 0 0,0 1-2 0,-1 0-29 16,-1 2 8-16,1-2 27 0,-1 1-21 15,0 2 19-15,-1 0-9 0,7 0-38 0,-12 0 30 16,-3 0-3-16,-16 16-6 0,16-9 9 0,-1 4 14 15,3-1-25-15,1 1-9 0,0 0 6 16,5 2-3-16,-1-4-22 0,4 1 38 0,-2 5-36 16,-1-2 0-16,6-1-6 0,1-12 11 15,0 8-17-15,0 2 3 0,0-3 16 0,0 0-17 16,10 7 3-16,2-3 10 0,-3-5-21 0,3 1 45 16,-3-3-29-16,2-1-27 0,-4-2 17 0,3-1 2 15,-10 0 9-15,7 0-20 0,-1 0 33 16,1 0-21-16,14-12 0 0,-10 6-4 15,1-4-1-15,-1 1-5 0,-4 0-3 0,2-3 40 0,-4-1-38 16,4 1 29-16,-5 1-19 0,1-6 18 16,0 6-36-16,-2-1 7 0,-1 3-4 0,0 0 16 15,-1 2-11-15,-1-4-2 0,1 6-10 0,-1-2 26 16,0 3-2-16,0-2-2 0,0 2-18 16,2 0 9-16,-1 1 25 0,1-1-21 15,-2 4 5-15,0 0-14 0,0 0 11 0,0 0-2 16,-1-9 0-16,0 9-2 0,-2 2-6 0,2 0 0 15,0 0-1-15,-2 3 20 0,1-1-8 16,2 1-11-16,-7 12 2 0,1-2 20 0,3 4-6 16,0-1 10-16,-1 1 2 0,-2 1 9 15,1 0-3-15,4 1-2 0,-1 0-4 0,2 1 46 16,0-1-18-16,-3-2-6 0,2 2 15 16,0-2 4-16,1-3-29 0,0-3 23 0,0 0-24 15,0-2 14-15,0-11-2 0,0 10-20 0,0 5 13 16,0 0-10-16,0 0-19 0,0-3 30 15,0-2-9-15,0-1-12 0,12 7-2 0,-11-10-12 16,-1-3 2-16,2 0-37 0,-2 2 4 0,2-3-10 16,-2 3-51-16,0-2-9 0,3-1-45 0,-2-1-14 15,2 1-21-15,-1-2-64 0,1 0 22 16,1 1-252-16,2-2 11 0,-1-1 61 0,0 1 11 16,3 1 27-16,18-17 47 0,-9 9 20 15,1-2-27-15,4 3 49 0</inkml:trace>
  <inkml:trace contextRef="#ctx0" brushRef="#br0" timeOffset="33891.97">31370 9777 239 0,'1'-4'311'0,"3"1"-43"16,-2 0-35-16,1-1-21 0,0 1 6 0,0 0-22 15,0 1 6-15,0-1-29 0,-3 0-14 0,1 1 30 16,0 0-41-16,0 1-27 0,1-1 14 16,-2 0-16-16,0 1-27 0,0-2-7 0,0 3 29 15,-4-1-32-15,3 1 6 0,-3 0-6 0,-3 0-10 16,-4 9 1-16,-5-2-27 0,1 2 21 15,0 2 7-15,1 3-18 0,0 0-5 0,1-3-6 16,-2 5-4-16,4 2-4 0,0-2-5 0,3-1-1 16,0 3 5-16,2 1-1 0,1-3-17 0,3-2 10 15,2-14-7-15,0 13-7 0,0 0-2 16,15 17 1-16,-9-18-1 0,2-2 3 16,1-4 0-16,1 0 14 0,5 1-3 0,-5-1-3 15,-1-4-8-15,2-2 16 0,-2 0-4 0,-9 0-38 16,9 0-4-16,-3 0 2 0,-6 0 26 15,10 0 5-15,3-16-6 0,-10 12-10 0,-1-2 0 16,9-6 1-16,-5-5-8 0,-4 6-1 0,0 2 0 16,-2 9 2-16,0-9 8 0,0 0 17 0,0-3-19 15,-17-13 0-15,9 10-10 0,-2 3 2 16,-4-1 16-16,-1 0 2 0,2 2-7 0,-3-2 8 16,2 1-2-16,-2 0 0 0,3 0-10 15,-2 5-4-15,3-5 11 0,-2 5 3 0,4-2-3 16,1 2-1-16,3-2-17 0,-5-2 2 0,4-2 22 15,0 7 11-15,3-1-13 0,1 0-19 0,1 3 16 16,1-2 3-16,1 1-15 0,0-1 8 16,0 6 4-16,0 0 6 0,0-8-8 0,0 8-6 15,0-10-7-15,14-1 8 0,-4 1-5 16,3 2-13-16,0-1 3 0,0 2 0 0,-3 2 18 16,4 1-5-16,-1 1-8 0,-3 3 19 0,-1-2-2 15,-9 2-39-15,8 0-16 0,-1 0 38 0,14 17-15 16,-10-13-6-16,-4 5 17 0,2 2-3 0,-6 1-12 15,-1-1 9-15,-2-11-26 0,0 10-19 16,0-2-8-16,0 5-10 0,-14 15-17 16,6-15-17-16,0 0-20 0,-1 0-8 0,3-4-23 15,1 1 17-15,0-3-129 0,-2 0-82 16,4 0-43-16,-1-3 44 0,0-1 3 0,0 3 23 0,0-5 19 16,1 3 8-16,0-1 18 0</inkml:trace>
  <inkml:trace contextRef="#ctx0" brushRef="#br0" timeOffset="34481.93">30770 9781 299 0,'-2'-1'362'0,"-1"-2"-36"0,0 1-53 16,2 0 1-16,-1 0-12 0,2 2-61 0,-2-2-7 16,1-1-21-16,0 3-7 0,-1-2-7 15,2 0-14-15,0 2-27 0,0 0-21 0,3-2 0 16,0 0 19-16,0 1-4 0,3 0-46 0,-3 0 5 16,4 1-10-16,0 0-11 0,4 0-13 15,3 0-2-15,2 0 7 0,16 12 11 0,-17-10-15 16,-2 6-9-16,2-3 4 0,-5 1-6 0,-3 5-2 15,1-4 1-15,-4 0 21 0,0-1-5 0,-3-1 19 16,-1 0-19-16,0 1 7 0,0-6 11 16,0 0 3-16,0 10-16 0,0-3-17 15,0-7-2-15,-11 18-10 0,5-13 16 0,4 1-6 16,-2-1-14-16,0 0 0 0,0 0 10 0,1 0 0 16,-1-3 0-16,0 3-33 0,3-1 25 15,-2 0-9-15,0-1 9 0,3 2-4 0,0-1-1 16,0-4 7-16,11 18-6 0,1-5-18 0,1 0 17 15,2-2-14-15,1 0 0 0,0 0-5 16,0 0 23-16,-2-1-6 0,-1 1 0 0,0-3-6 16,-2 5 4-16,1-1-12 0,-3-1-9 0,-5-3 0 15,2-2 2-15,-5 1 21 0,0 0-4 16,-1-7-30-16,0 0 2 0,0 9 30 0,-11 3-5 16,1-1 0-16,-2-3 6 0,-3 2 7 15,1 0-6-15,-3-3-11 0,3-3-5 0,-3 4 1 16,4 0-49-16,0 0-50 0,-2-6-27 15,6 3-38-15,-2-3-82 0,3-1 23 0,1 2 22 16,1 2 17-16,-8 2-277 0,3-3 52 0,4-3 29 16,4 0 28-16,-4-1 8 0,7 3 25 15,0-3 12-15,0-5 33 0</inkml:trace>
  <inkml:trace contextRef="#ctx0" brushRef="#br0" timeOffset="35520.87">31590 9863 314 0,'0'1'215'16,"-2"1"-64"-16,2 0-13 0,0 0-27 0,-1-1 24 16,1-1-38-16,0 2 42 0,0-2-1 15,0 2 6-15,1-2-5 0,-1 3-2 0,0-1-12 16,0-2-8-16,0 0-1 0,0 1-5 0,0-1 1 16,0 1 8-16,0-1-1 0,0 2-29 15,2-1 3-15,-1 2-11 0,-1-1-1 0,0-1-18 16,0 1 3-16,0 1 3 0,0 0 1 15,1-1 11-15,-2 0-19 0,1 1-27 16,0-1-7-16,1-1 10 0,-1 0-17 0,0 1 29 16,0-2-6-16,1 2 2 0,1 0 15 0,-2-2-31 15,0 3 5-15,-3-3 28 0,3 0-7 0,0 0-4 16,0 0-7-16,0 0-19 0,0 0 8 16,0 0-3-16,0 0 8 0,0 0 0 0,0 0 23 15,0 5-20-15,0-5 2 0,1 0 25 16,-1 0-8-16,2 0 13 0,-2-3-20 0,0 3-5 15,1-1 2-15,-1 0-15 0,3 1 0 0,-3-2-23 16,2 1 7-16,1-1 20 0,-2 0-18 0,2 0-21 16,-3 2 11-16,2 0-6 0,-1 0 8 15,2 0-24-15,-2 0 24 0,-1 3-9 0,3-2 9 16,-3 2 2-16,0-1-8 0,1 2-9 0,0 0 9 16,-1-3 2-16,0 2-21 0,2 1 4 15,-1-1 12-15,-1 1-1 0,0 0 5 0,0-1 1 16,1 0-5-16,-1 0-1 0,0-2 4 0,0 2 10 15,1 0-4-15,1-1 10 0,-2 0-2 16,0-1 3-16,0 2 11 0,0-1 8 0,0-1-21 16,0-1 3-16,0 1 15 0,1-1-3 15,-1 0 8-15,0 0-14 0,0 0-2 0,1-1-4 16,-1 0 9-16,0 1-4 0,2 0-21 0,-2 0 13 16,0-2-2-16,1-1-9 0,-1 3-2 15,0 0 9-15,0 0-9 0,0 0-6 16,0 0 2-16,0 0-18 0,0 0-26 0,0 0 10 15,0 0-28-15,0 0-22 0,1 0 8 0,-1 0-63 16,1 1-57-16,1-2-24 0,-1 2-28 0,2 1 26 16,0-5-176-16,1 3-76 0,1 0 36 15,-1-1 33-15,3-1 10 0,-2 2 17 0,0-1 22 16,2 0 32-16,-7 1-9 0,0 0 12 16,20-5-3-16</inkml:trace>
  <inkml:trace contextRef="#ctx0" brushRef="#br0" timeOffset="36240.83">31866 9764 331 0,'0'-4'417'0,"0"1"-76"16,0-1-19-16,1 0-23 0,0 0-42 0,-1 3-8 15,2-4-32-15,-1 2-9 0,-1 2-26 16,0-1 10-16,0 0 2 0,1 0-39 0,-1 0 10 16,0 0-10-16,3 1-19 0,-3 0 2 15,0-1-29-15,0-1 4 0,1 2 5 0,0 0-27 16,3 1-6-16,0-1-12 0,2 1-15 16,1-2-10-16,-3 2-15 0,1 0 22 0,1 0-8 15,-6 0-12-15,13 0 13 0,-3 0 4 0,21 11-18 16,-22-10-10-16,1 3 10 0,-1 1-8 15,-5-3 4-15,2 2 3 0,-1 0-22 16,0-1 2-16,-1 2 7 0,-1-2-6 0,2 2-2 16,-4-2-5-16,2 0-1 0,-1 1 8 15,1 0-6-15,-2 0 8 0,-1 0 4 0,0 3-16 16,0-3 17-16,0-4-9 0,0 0 18 16,0 7-4-16,0-7-2 0,0 9-4 0,-10 4 3 15,10-8-14-15,-3 0 16 0,1-2-32 0,2 1 18 16,-2 1 1-16,1-3-6 0,1 2 12 0,-1 1-25 15,1-1 21-15,0 0-9 0,0-1-1 16,0 2 3-16,0-5-1 0,0 0-5 0,0 9 8 16,15 10-5-16,-8-9-11 0,5 0 17 0,-4-3-9 15,0-2 8-15,-2 1-17 0,7 2 7 16,-3 1-6-16,2-6 1 0,-5 3 0 16,0-3 10-16,-1 1-8 0,-1 0 11 0,0-1-17 15,0 1 11-15,1-1-2 0,-3 1 6 0,1 0-29 16,0 2 23-16,-1-2-5 0,2 2-6 15,-3-2 3-15,1 1 5 0,-2 1 4 0,0 1 9 16,2-1-11-16,-3-1 3 0,0-5 1 0,0 0-18 16,0 9 8-16,0 0 6 0,0-2-5 15,0-7 19-15,-15 29-7 0,4-17-1 0,2 1-20 16,-1-2 10-16,0 0 5 0,0-1-3 0,-2 1 16 16,3-3 3-16,0-1-5 0,3-2-10 15,0-1 8-15,-1 0-7 0,3 1 7 0,1-2-15 16,0 0 2-16,-1-1-27 0,3-1-15 0,-2 0-42 15,2 4 10-15,-3-5-166 0,3 2-34 16,0-1 25-16,1-1-284 0,0 0 42 0,0 0 19 16,0 0 63-16,0 0 22 0,0 0 42 15,15 2 46-15,-14-4-14 0,2 2 35 0,-2-2 13 16</inkml:trace>
  <inkml:trace contextRef="#ctx0" brushRef="#br0" timeOffset="37953.71">32354 10198 487 0,'0'0'202'0,"0"0"14"0,0 0-31 0,0 15-12 15,0-15 3-15,0 0-18 0,0 0-12 16,0 0-24-16,0 0 6 0,0 0-1 0,0 0-6 15,0 0 25-15,0 0-21 0,0 0 14 16,0 0 12-16,0 0-16 0,0 12 10 0,0-12-16 16,0 0-14-16,0 0-22 0,0 0 1 0,0 0-12 15,0 0-7-15,0 0-9 0,-18-13-6 16,20 6 12-16,1-10 0 0,1-2-10 0,1 1 1 16,0-1-17-16,0 0 3 0,2-3 5 15,-3 0-5-15,1 0 3 0,-1-4-8 0,-3 4-5 16,4-2-16-16,-1 3 4 0,0-1-1 0,1 2-4 15,-4 1 0-15,0 4 13 0,1 3 3 0,-1 1 12 16,0 1-6-16,-1 3-12 0,3 1-4 16,-2 1 3-16,-1-2 0 0,0 3-17 0,3-1 8 15,-3 2-22-15,0-1 6 0,1 2 7 16,1-1-12-16,-2 3-8 0,0 0 25 0,0 0 4 16,0 0-15-16,7 11-6 0,-7-4 0 0,4 11 5 15,0-1 20-15,-2 1-10 0,2-2-16 16,-1 2 9-16,-1 1-18 0,3-5 32 0,-2-2-22 15,-2-2 10-15,2-2-5 0,-2 0 3 16,1 0-23-16,0-3 7 0,-1-1 14 0,2 2 3 16,-3-2-3-16,1 2-1 0,0-4 11 0,2 1 2 15,-2 1-19-15,-1-2-4 0,3-1 15 0,-2 0-13 16,4-1 7-16,-5 0 5 0,7 0-13 16,1 0 17-16,11-16-6 0,-11 9 4 0,1-5 4 15,-4-1-34-15,3-3 20 0,-3-3 8 16,0 2-23-16,-2-3 24 0,-3 9 6 0,0-6-15 15,0-3-5-15,0-1-9 0,0 0 17 0,0 1-29 16,0 2 21-16,0 0-16 0,0 2 20 0,0 4 2 16,0 1-28-16,0 2 23 0,0 9-22 15,0 0 22-15,-2-8-8 0,1 12-2 16,0 3 21-16,-2 1-28 0,2 7 10 0,-3 3 6 16,4 1 0-16,0-9 6 0,0 3 1 0,0 4-16 15,0 2 21-15,12 23-8 0,-9-18 2 16,1-2 1-16,2 0 1 0,0-1 1 0,-1 2-17 15,0-4 20-15,0 0-3 0,-2-1-4 16,4 3-16-16,1-5 17 0,-4 2 6 16,1-3-12-16,-1 3-6 0,2-4 18 0,2-3-11 15,-3 4 8-15,3-5-7 0,-6 1-5 0,2-1-13 16,-1-2-7-16,4 2 4 0,-3-1-40 16,-3-3-44-16,2 0-33 0,-1-5-12 0,1 5-18 15,0-6-18-15,-3 0-9 0,0 0-18 16,0 0 21-16,10 0-131 0,5-14-90 0,-11 13 19 15,0-6 18-15,-2 1 39 0,4-3-18 0,-1 3 54 16,-2-2 36-16,5-2 18 0</inkml:trace>
  <inkml:trace contextRef="#ctx0" brushRef="#br0" timeOffset="38482.68">32738 9966 215 0,'-3'-4'338'16,"1"-2"-75"-16,0 2-34 0,1-2-16 0,0 4-21 15,2 0-30-15,-1 2-12 0,1 3-25 16,-2 0-8-16,-2-1-23 0,3 3-1 0,-1-3 7 16,1 5-8-16,1 3-16 0,5-3 7 15,-6 3-18-15,2-6 4 0,2 6 0 0,0-2-7 16,1 2 13-16,5-5-9 0,-5 3-18 0,4-3 22 16,0 2-35-16,4-3 2 0,-5 0-6 0,3-2 7 15,-2-2 4-15,0 0-10 0,1 0-10 16,2 0 12-16,-2 0-24 0,13-17 1 0,-14 15 6 15,-1 0 32-15,-1 1-20 0,-3-5-3 16,-1 3-9-16,-2-5 36 0,-1-1-35 0,0 1 11 16,0 8-15-16,0-8 6 0,-14-11 21 0,8 10-22 15,-1-1 0-15,-2 0 27 0,-1-1-48 16,2 4 52-16,-1-1-29 0,2 1-10 0,-4 3 40 16,1-7-58-16,1 5 19 0,-1 5 6 0,2 0-14 15,-1-1 17-15,-2 0 5 0,11 2-15 16,-9 0 3-16,0 0 5 0,-10 15 21 0,10-7-13 15,-1 3 11-15,2-1-50 0,-1-1 24 16,5 7-24-16,-1-4 43 0,4 5-1 0,-2 1 6 16,3-10-2-16,0 5 20 0,0 3-10 0,13 18-9 15,-5-16-22-15,1 0 23 0,0-3-22 0,0 2 16 16,1-2-4-16,1-1-14 0,2 0 12 16,1-2 1-16,-4 3-24 0,3-3 9 0,1-6 0 15,-1-1-23-15,1 1-49 0,0-6-43 16,0 2-12-16,-6-2 3 0,2 0-38 0,4 0 9 15,10-13-25-15,-12 8 7 0,0 0 14 0,-5-2 15 16,3-3 12-16,-1-1-175 0,0 0-29 16,-4 0-24-16,0 0 4 0,-2-6-33 0,-3 6 72 15,0-6-1-15,0-1 16 0</inkml:trace>
  <inkml:trace contextRef="#ctx0" brushRef="#br0" timeOffset="38912.65">33006 9819 581 0,'-2'-10'268'0,"-5"0"-32"16,6 0-41-16,-2 6-3 0,2-3-19 0,2 3-6 16,-3 3-23-16,1-3-34 0,1 2-6 0,0-1-4 15,0 3 1-15,-2 0-13 0,4 7-7 0,5 0 18 16,-3 6-8-16,-1-4-18 0,6-3 18 16,-8 8 2-16,1 1-35 0,4 2 5 0,-4-3 6 15,2 1-17-15,2-4 20 0,-2 7-18 16,5-2 13-16,-5 2-17 0,9-5-3 0,-7 3-1 15,6-6 24-15,-10 2 2 0,7 3-42 0,-1-2 0 16,-7-2 6-16,8-1-18 0,-2 2 2 0,1-5 17 16,-4-1 25-16,-3-1-28 0,6-2-1 15,-2-2-3-15,-5 2 57 0,0-3 9 0,0 0-2 16,0 0-24-16,0 0 6 0,0 0-20 16,0 0 14-16,6-15-10 0,-6 7-4 0,-3-2-24 15,5 0 15-15,2 0-12 0,-4 10-5 0,0-12-21 16,6-13 0-16,-4 8 29 0,1-1-15 0,1 0-7 15,-4 8 12-15,0-17-8 0,4 7-32 16,0-1 11-16,1 1-28 0,-5 12 2 0,0-4-14 16,0 0 6-16,0 2-61 0,10-11-9 15,-9 13-32-15,-1 2-32 0,0 6-64 0,0 0-8 16,0 0 22-16,-6-5-221 0,9 7-2 0,-10 1 8 16,6-4 28-16,-1 8 26 0,2-3 25 15,2 1 17-15,6-1 9 0</inkml:trace>
  <inkml:trace contextRef="#ctx0" brushRef="#br0" timeOffset="39258.64">33355 9721 295 0,'2'-4'308'0,"-2"3"-40"0,-2 1-28 16,2-1-35-16,2 2-28 0,-1 3-17 15,-4-3-12-15,-1 5 9 0,3 1 7 0,-2 3-12 16,2-1-32-16,-1 2-5 0,2 0-12 16,0 2 1-16,2 3 15 0,-6-3-21 0,-1 5-2 15,4 3 2-15,-1 0-23 0,-2 0 12 0,0 0-7 16,-1-2-14-16,0 2-5 0,-2-2-19 0,3 2-6 16,1-1-3-16,-1-2 12 0,-1 0 8 15,1-3-33-15,1-1-3 0,-1 0 17 16,2 0 0-16,-5-3-30 0,7-11 30 0,0 11-55 15,0 0-12-15,0 0-8 0,0-2-28 0,0-9-48 16,0 6-11-16,0-6-32 0,4 10 16 0,-3-8-237 16,3-2-51-16,0-5 42 0,1 5 6 15,0 3 76-15,3-7 40 0,-3 0-11 0,4 0 47 16</inkml:trace>
  <inkml:trace contextRef="#ctx0" brushRef="#br0" timeOffset="39629.61">33627 9853 442 0,'0'-1'322'15,"0"-3"-56"-15,2 4-27 0,-5-2-44 0,-1 2-11 16,-4 0-9-16,-1 2 15 0,-2-2-24 15,-1 2-19-15,0 1 2 0,4 0 12 0,-4-4-10 16,3 5-30-16,0 3 7 0,-3 0-21 0,2 2-6 16,0 0 25-16,0 2-49 0,1 1-9 0,3 1-5 15,1-2 28-15,-1 3-12 0,0 2-7 16,4 0 12-16,0-2-7 0,3-2-1 0,0 4-5 16,3-4-7-16,2 0-6 0,2-3-14 15,1 4-12-15,2-2 28 0,2-2-14 0,-1 0-14 16,2-4-27-16,-1 2 11 0,7-2-1 0,-1-2-76 15,1-3-32-15,1-1-20 0,2 0-32 16,-5-5-22-16,3-1-27 0,2 4 17 0,-7-6-150 16,1 3-133-16,-6-1 58 0,1-5 36 15,1-2 29-15,-6 3 44 0,-3-1 12 0,0 1 16 16,-3 0 10-16</inkml:trace>
  <inkml:trace contextRef="#ctx0" brushRef="#br0" timeOffset="40286.58">33410 9389 668 0,'0'0'249'0,"0"-1"-14"0,0 5-40 15,0-6 2-15,-2 2-31 0,4-1 21 16,-1 1-36-16,-2-1 0 0,2 1 20 0,3 1-35 16,-1-4 1-16,1 1-25 0,1 0-5 0,1 4 0 15,-1-4-27-15,8-3 27 0,-4 3-14 16,5 0-17-16,-1 0-10 0,0 2-1 0,0-3-23 16,0 3 5-16,0 0 0 0,-4 0 12 15,5 2-18-15,-3 0-34 0,1-2-9 0,-3 3 16 16,-2 0-2-16,-1 3 2 0,-2-1 1 0,1 1 10 15,-4 1 5-15,-1 1-30 0,0 0-12 0,-3-1 20 16,-4 4 5-16,1-1 5 0,-1-1 11 16,1 3-14-16,-2 4 18 0,2-9-20 15,-1 6-3-15,2-6 0 0,0 0-3 0,3-1 11 16,-3 0-6-16,3 1 8 0,-4-1-4 16,3-3 24-16,3 2-3 0,0 1-34 0,4 3 26 15,-3-5-16-15,5-3-21 0,1 1 33 16,2 4 3-16,3-1-11 0,0 0-27 0,0-5 0 15,2 1 2-15,-1-2 29 0,0 2-7 0,1 2 11 16,-2 1-14-16,1-5-1 0,-1 1 35 0,-1-5-4 16,1 7-35-16,-5 1 1 0,1-3-3 15,2 0-38-15,-3 0-7 0,2 1-27 0,-3-2-45 16,-6 1-63-16,0 0 16 0,0 0-299 16,3-8 23-16,4 8 28 0,-9-2 41 0,-1 5 22 15,2-2 16-15,0 3 25 0,-1-7 16 0,2 12-37 16</inkml:trace>
  <inkml:trace contextRef="#ctx0" brushRef="#br0" timeOffset="45315.28">33440 7523 510 0,'-16'0'200'16,"16"0"-13"-16,-33 15-23 0,21-12-21 16,0 2-16-16,0-1-1 0,-3-1 17 0,-4 0-14 15,0 2-6-15,-3-3 2 0,1 5-23 0,-3-7 7 16,6 4-26-16,-5 2 22 0,-4-3-23 16,3 5-3-16,-1-4-2 0,0-1-15 0,3-1 20 15,2 7-24-15,-4-8-2 0,-1 0 20 0,1 2-32 16,-2 1 12-16,1-2-24 0,2-1 21 0,-3 3-3 15,1-2 2-15,-3 0-17 0,-1 2-6 16,0-2 13-16,1-1 1 0,-3 2-17 0,-1-1 21 16,6-1-7-16,4 1-24 0,-4 0 14 15,-1-1-24-15,12-1 8 0,-4 0 0 0,-6 0 3 16,0 0 17-16,-3 0-21 0,1 0-4 0,0 0-2 16,-2 0 20-16,4 0-6 0,-2 0-17 0,2 0 3 15,-1 0-9-15,1 0 20 0,4 0-12 16,-2 0 0-16,0 0 32 0,2 0-47 0,-1 0 19 15,0 0 12-15,-1 0 1 0,0 0-22 16,1 0 16-16,-1 0-13 0,-1 0-8 0,-1 0 6 16,0 0 3-16,-2 0 15 0,2 0-7 0,-3 0-13 15,1 0 11-15,0 0-12 0,-1 0 8 16,3 0-8-16,-1 0-1 0,-1 0 3 0,0 0 2 16,3 0 27-16,-2 0-16 0,3 0-34 15,-1 0 52-15,-21-12-38 0,21 11-6 0,-1 1 16 16,1-1-4-16,13 1 6 0,-8 0-18 0,-2 0 12 15,-2 0 5-15,-1 0 19 0,-3 0 15 16,0 0-29-16,-1 0-9 0,-1 0 28 0,-2 0-21 16,-1 0-12-16,-1 0-14 0,-33-12 27 0,33 12-7 15,15 0 19-15,-6 0-14 0,-3 0 4 16,-4 0-20-16,1 0 4 0,2 0 14 0,-31-11 3 16,29 10-6-16,2-1-10 0,5 2 8 0,-3-1 8 15,-1 0-30-15,0-1 24 0,0-1 26 0,0 2-39 16,-1 1-6-16,1-3 1 0,-2 3 14 15,-1-3 11-15,2 2-24 0,-1 0 19 0,-2-1-32 16,-1 2 48-16,3-1-38 0,1 1-6 16,-2 0 17-16,5-3 15 0,-2 3 10 0,3 0-41 15,-2 0 18-15,14 0 8 0,-5 0-27 0,-4 0 18 16,2 0 11-16,-3 0 9 0,4 0-25 16,-23 11 4-16,23-11 28 0,-3 2-14 0,0-2-20 15,1 0 3-15,-2 1-7 0,2-1 37 0,0 1-24 16,10-1-5-16,-5 0 14 0,-4 0-5 0,3 0 0 15,-3 0 14-15,0 0-44 0,0 0 20 16,1 0-1-16,-1 0 2 0,-2 0 13 16,-20 13-31-16,18-12 15 0,2 1 23 0,-1 3-29 15,7-5 23-15,-11 6-13 0,1-5-10 0,-4 2 13 16,4 1-8-16,-3-3 8 0,2 2 6 16,0 2-12-16,-3-3 3 0,1-2 1 0,2 1 18 15,1 4-16-15,3-1 4 0,-4-3 31 0,1 1-9 16,5 1-10-16,2-2-26 0,2 0 5 15,16-1-4-15,-13 0 17 0,3 0-11 0,0 0-7 16,1 0 28-16,0 0-27 0,-1 0 4 16,-3 0-17-16,-3 0 39 0,3 0-21 0,-5 0 8 15,5 0 0-15,0 0-9 0,-5 0 30 0,-1 0-28 16,2 0-3-16,2 0 3 0,-2 0 6 16,-2 0-8-16,4 0 6 0,-2 0-6 0,3 0-10 15,0 0 26-15,3 0-19 0,-2 0 27 16,4 0-39-16,0 0 30 0,0 0-17 0,0 0 7 15,-4 0 4-15,-3 0-10 0,3 0 17 0,-4 0-29 16,3 0 2-16,-1 0 27 0,3 0 16 16,1 0-27-16,1 0-2 0,0 0-3 0,2 0 18 15,-1 0-17-15,1 0 4 0,2 0 13 0,-3 0 13 16,3 0-8-16,-6 10-20 0,7-10 14 16,-2 0-11-16,4 1 9 0,-4-1-4 0,7 0 6 15,0 0 10-15,0 0-16 0,-6 0 8 0,6 0 1 16,0 0-3-16,-9 0 0 0,9 0 4 15,0 0-16-15,-7 0 7 0,7 0 14 0,0 0-2 16,-7 0 4-16,7 0-3 0,0 0-18 0,0 0 4 16,0 0-17-16,0 0 2 0,-6 0-1 15,6 0 2-15,0 0 27 0,0 0-2 0,0 0-2 16,0 0-1-16,0 0-56 0,0 0-43 16,-11 6-48-16,11-5-98 0,0-1 20 0,1 2-243 15,1-1-12-15,-2-4 72 0,0-1-10 0,2 0 46 16,-2-5 87-16,0 3-27 0,-5-17 27 15,-3 3 17-15</inkml:trace>
  <inkml:trace contextRef="#ctx0" brushRef="#br0" timeOffset="48178.11">30078 7901 666 0,'0'0'232'0,"0"0"-13"0,-15 0-31 16,15 0-14-16,0 0 9 0,0 0-34 0,0 0-14 16,0 0 2-16,0 0 5 0,0 0-22 15,0 0-4-15,0 0-8 0,0 0-10 0,0 0-9 16,0 0 10-16,0 0-4 0,0 0-17 15,0 0 36-15,0 0 8 0,0 0-59 0,0 0 34 16,0 0-10-16,0 0-10 0,0 0-8 16,0 0 20-16,0 0-10 0,-13 0-7 15,13 0 2-15,0 0 1 0,0 0-6 0,0 0-14 16,0 0 2-16,0 13 6 0,0-13-35 16,0 0 36-16,0 0 1 0,0 0-10 0,0 0-7 15,0 0 7-15,0 0 5 0,0 0-11 0,9 27 1 16,-6-24-19-16,9 9-6 0,1-1 8 0,0-2-9 15,1 3 12-15,0 3-18 0,2 0 9 16,-2 1 1-16,4 0 10 0,-2 1-8 0,3-1 1 16,-1 1-17-16,-1 1-10 0,1 0 31 15,-1 1-12-15,0 1 5 0,0-7-1 0,-2 3 5 16,1 0-14-16,-1-2 0 0,-1 1-6 0,0-2 9 16,-2 0-5-16,0-1 1 0,-3 0 1 15,-1-3-9-15,-1-5 5 0,-2 1 2 0,1 0 2 16,-2-1-8-16,-2-1 0 0,1-2 15 15,-1 2-26-15,0-1 26 0,0 0-20 0,0 0 8 16,0-1-6-16,-1 0-2 0,-1 0 14 0,3-1 2 16,-2 0-9-16,-1 0-1 0,0 0-6 0,0 0 8 15,0 0 9-15,8-11-12 0,-6 9-8 16,-2-5 4-16,2 0-4 0,5-9 6 0,-5 3-4 16,0-5 8-16,0-1-6 0,-1 0 1 15,1 1 3-15,-2 0-17 0,4-1 13 0,-4-4-11 16,4 0 2-16,0 0 8 0,-2-3 5 15,4 4-8-15,-4-2-1 0,3 3 0 0,-2 0 2 16,1 2 0-16,-1 0 2 0,2 3-11 0,-1 4 14 16,-4 0-1-16,3 2 2 0,-3 2-2 15,1-2 1-15,0 7-3 0,-1-3-3 0,0 1 12 16,0 0-18-16,0 0 20 0,0 0-19 0,2 0 19 16,-2 5-7-16,0 0-13 0,0 0-1 15,0-7 15-15,0 7-2 0,0-7 2 0,0 7-16 16,0 0 1-16,0-8 11 0,0 8 9 15,0 0-13-15,0-9 3 0,0 9 1 0,0 0-1 16,0 0-19-16,0-6 8 0,0 6-3 0,0 0-11 16,0 0-23-16,0-7-33 0,0 7 6 15,0 0-107-15,0 0-42 0,0 0-36 0,2-8 26 16,-2 11-288-16,-1-2 44 0,0 4 38 16,-1-1-1-16,4 2 27 0,0-4-3 0,0 5 88 15,0-2 9-15,0 1 23 0,-2 3 15 0,0-1 12 16</inkml:trace>
  <inkml:trace contextRef="#ctx0" brushRef="#br0" timeOffset="62182.27">31159 5496 377 0,'13'0'140'0,"0"0"-22"0,16-11 15 15,-16 5-34-15,-4 1-9 0,1 1 6 0,-4 1-11 16,0-1-47-16,1-1 36 0,8-3-43 0,-7 0 47 16,3-2-9-16,0-1-5 0,-2-2-29 0,-2 1 5 15,5-2-8-15,-3-1-16 0,0 0 23 16,0-1-31-16,-1-2 14 0,0 2-13 15,3-4-14-15,-1 0 42 0,-1 2 4 0,-2 2-30 16,1-1 11-16,0-1 1 0,-3 4 4 16,1-2-6-16,-2-1-9 0,-1 3 22 0,-1 3-39 15,-1-1 41-15,2-6-13 0,-3 11-20 0,0-4 15 16,0-4-1-16,0 0-12 0,0-1-1 16,0 0-16-16,10-19-3 0,-6 16 32 0,-1 1 10 15,-1-2-20-15,3 1 0 0,-1-4-3 0,1 4-10 16,0 0 12-16,-1-1 3 0,0 4 8 15,-3 3-25-15,2 1 17 0,-3 2-7 0,1 3 6 16,-1 0-15-16,0 0 11 0,0 7 10 16,0 0-1-16,0-8-5 0,0 1-4 0,0 7 9 15,0-7-6-15,0 7 8 0,-12-17-29 0,9 15 16 16,-2-4 1-16,-6-3 14 0,-1 0-17 0,-2 2-5 16,1 1 5-16,-2-2-3 0,2 1-4 0,-1 0 15 15,0 2-18-15,-3-4 17 0,3 1 2 16,3 5 12-16,-6-4-22 0,0 0 8 0,-1 3-10 15,0 1 7-15,2 0 14 0,-1 1-36 16,-1-1 20-16,2-3 10 0,-3 1 7 0,2 2-9 16,-1 2-21-16,0-3 12 0,3 3 4 15,-3-1-4-15,1-1-8 0,2 2-16 0,-4-2 29 0,1 1-9 16,-2 0-12-16,0 0 14 0,2-2 9 16,-2 3-3-16,-2-1-11 0,3 1 12 0,0-2 15 15,0 1-18-15,0 2-19 0,0-2 15 16,-1 2 4-16,-1-1-8 0,4-1-1 0,-3-1-7 15,2 2-4-15,4-1 23 0,-5 0 14 0,0 2-21 16,0-3 9-16,-4 0 8 0,-4 2-18 16,3-3 0-16,2 1-5 0,-8 1 23 0,1 1 0 15,-2-2-10-15,-1 0-26 0,2 1 15 0,-4-1 2 16,2 2 0-16,-1-4-4 0,-2 3 24 16,3-3-3-16,0 3-13 0,0-1-23 0,4-2 14 15,0 3 6-15,2-1 0 0,0-1-1 16,-2 1 15-16,3 1 2 0,0-3-32 0,1 4 17 15,0-2-5-15,-1-1 7 0,1 1-10 0,-3-1 14 16,1 0-18-16,-4 0 16 0,-2-1 5 16,-1 3-6-16,-2 0-2 0,5-3-21 0,-1 2 27 15,-1 0 11-15,-4-2-11 0,3 3 12 0,-3-5-13 16,0 5-15-16,-2-2 14 0,1 1-1 16,1 0-30-16,-1-3 38 0,1 4 5 0,-1-2-13 15,1-1-27-15,-1-1 6 0,4 1 6 16,1 1 14-16,-5 0 2 0,-1-1-10 0,2 1 13 15,-4 1-14-15,4 1 10 0,-1-1-4 0,0 2 21 16,0-4-16-16,-1 4-4 0,1 1-2 16,-4-3-6-16,0 3 15 0,18 0-7 0,-10 0 17 15,-6 0-2-15,-3 0-30 0,-4 0 19 0,-1 0-2 16,0 0-2-16,-2 0 2 0,-53 17 3 16,54-13 3-16,0 0-14 0,2 0-1 0,2-1 10 15,2 1-3-15,2 0-5 0,5 1-2 16,-2-3 11-16,2 0-24 0,1 2 35 0,2-2-18 15,-3 0 0-15,2-2 0 0,1 3 9 16,-3-2-25-16,2-1 15 0,3 2-11 0,-1-2 25 16,-1 1-7-16,16-1-11 0,-9 0 9 15,-5 0 10-15,-1 0-9 0,-1 0 10 0,-3 0-19 16,3 0 14-16,-1 0-23 0,1 0 20 0,-1 0 15 16,-1 0-22-16,2 0-14 0,-2 0 18 0,3 0-8 15,-26-8 14-15,28 5-5 0,1 0 5 16,2 2 8-16,0-2-35 0,0 0 25 0,0-1-17 15,-2 1 16-15,0 2-3 0,-2-3 19 0,2 2-20 16,0 0-2-16,-1 0-18 0,-2 2 15 16,15 0 23-16,-8 0-11 0,-4 0-15 0,-2 0 6 15,1 0-3-15,-2 0 1 0,-30 14 2 16,30-13-1-16,-1 5-7 0,4 1 31 0,1-2-19 16,-1-2 3-16,0 3 4 0,1 0 0 0,0-1-5 15,1 1-12-15,1 1 10 0,0-3-3 16,-1 1 1-16,1-1 2 0,-2 2 14 0,4-2-7 15,-3 1-7-15,0-4-9 0,1 4-14 16,-2-2 20-16,-1 2-18 0,3 0 14 0,-1 0 14 16,0-2-2-16,1 2-5 0,-3 0-8 0,1 0 19 15,-1 0-3-15,2-1 4 0,2 1-19 16,-2-1 5-16,-1 2-5 0,-1 0-7 0,0 0 18 16,4 0-7-16,1-2 4 0,-5 2-17 15,1 0 30-15,-3-2-19 0,4-2 7 0,-1 3 5 16,-1-3-12-16,0 4 0 0,1-5-4 0,-4 2 23 15,4-1-2-15,-1 2-20 0,0-4-1 16,1 1 9-16,-1 0-11 0,2 1-14 0,13-2 42 16,-7 0-32-16,-2 0 29 0,0 0-36 0,-2 0-1 15,1 0 21-15,-1 0-3 0,2 0-14 16,-1 0 19-16,3 0 2 0,-24 9 16 0,24-9-6 16,8 0-3-16,-4 0-9 0,-1 0 0 0,-2 0 16 15,-1 0-21-15,3 0 2 0,-2 0 0 16,-1 0-3-16,1 0 0 0,0 0 3 0,1 0 15 15,-14-13 0-15,14 7-14 0,2 3 11 0,-2-1-18 16,1 0 1-16,1-1-20 0,-2 2 17 16,2-1 24-16,-1-1-35 0,0 1 18 0,-2-3 0 15,1 5 3-15,0-3-4 0,0 2 15 0,1-1-20 16,0 1 1-16,2 1 3 0,3-3 0 16,3 3 3-16,0-1-1 0,-1 2 17 0,4-2-11 15,1 0-3-15,-1 2 18 0,1-1-22 0,1-1 8 16,-2 1 5-16,2-1-22 0,-1 2 8 15,1-3 10-15,-1 1 9 0,1 1-13 0,0-2-5 16,-2 1 6-16,2 1-9 0,-1-2 6 16,1 2-22-16,-3 0 26 0,2 1-4 0,-1-3 15 15,-8 0-18-15,-1-2 7 0,-1 2 1 0,6 1-35 16,0 0 42-16,-6-2-6 0,6 2-8 0,1 2 9 16,-1-2 9-16,-1 2-22 0,1 1 3 0,-5-6 0 15,-4 3 7-15,1-1-9 0,1-1 5 16,-3 0-1-16,1 3 15 0,1-1-28 0,-1-2 7 15,2 3 7-15,-3-4 4 0,3 5 4 16,-3-1-17-16,-1 0 6 0,13 2 6 0,-2 0 6 16,-6 0-16-16,-1 0 7 0,2 0 2 0,-2 0 4 15,-1 0-2-15,3 0-12 0,-1 0-12 16,4 0 23-16,-1 0 8 0,-3 0 3 0,-19 10-19 16,12-7 7-16,-2-1 10 0,2 2-8 15,-2-1-1-15,0 1-2 0,0-1 8 0,-1 0-25 16,3-1 10-16,2 1-9 0,1-3 14 0,5 3 11 15,15-3-7-15,-11 0-13 0,0 0 8 0,3 0-2 16,1 0 7-16,-1 0-19 0,8 0-11 16,-9 0 25-16,2 0 11 0,-5 11-7 15,6-8-16-15,-7 2-1 0,0 2 16 0,0 2 5 16,1-1-2-16,1 1 11 0,-4 0-8 0,4 2-25 16,-2-1 14-16,1 4 15 0,0-2-4 15,-4 3-22-15,5 0 4 0,-3 0 11 0,3 0 9 16,1 0 3-16,0 0-6 0,2 1 2 15,2 1-7-15,-3 1-12 0,1 0 15 0,3 0 11 16,-1 0-12-16,-1 0-2 0,2 0-14 0,-2 1 19 16,-2 1 0-16,4 0-8 0,1 2 10 15,-1-2-25-15,1 0 18 0,0 2 4 0,-1-1 5 16,2-1-9-16,1-1 4 0,0 2-6 0,2-3 6 16,0-9 9-16,0 6-14 0,0-2-11 15,0 1 22-15,14 15-1 0,-11-16-5 0,5 2-2 16,-1-2 11-16,2 1-6 0,1-3 3 0,3 0-24 15,1 0 1-15,-2-1 23 0,-2-2-15 16,8 2 7-16,1 2 4 0,-5-2 12 16,5-3-8-16,-1 4 5 0,3-4-19 0,-3 2 8 15,1-1-5-15,1 2 8 0,1-2-25 0,1-1 22 16,0 1-2-16,1 2-14 0,-3-2 16 0,1-2 0 16,-1 1 4-16,0-1-4 0,3-1 1 15,-4 3-4-15,3-3-4 0,0 4-6 0,-2-2 13 16,-1-1 0-16,-2 0-7 0,5 1 0 15,-2-1 7-15,1 1-8 0,-2-2-7 0,3 1 22 16,-5 1-14-16,4 0 5 0,1-3 13 0,-2 0-21 16,-3 2 11-16,4-2-6 0,-1 0 3 0,1-1 7 15,1 1-6-15,2-1 0 0,-2 1 10 0,3-1-11 16,-3-1-22-16,5-1-2 0,-1 1 17 16,1-2 2-16,1 3 14 0,-2-1-20 0,2-2 6 15,0 1 0-15,-1-1-10 0,1 0-6 16,1 2 18-16,-15-2 0 0,9 0 7 0,1 0-24 15,3 0 25-15,1 0 8 0,2 0-26 0,-1 0 13 16,-1 0-3-16,2 0 5 0,0 0-3 16,-1 0 6-16,4 0-6 0,29-16-11 0,-31 16 7 15,2-4 6-15,-1 3-1 0,1-1-9 0,-1 1 12 16,7-1-19-16,-3 0 18 0,1 0-19 0,2 1 16 16,-3-1-11-16,0 0 11 0,0-1 13 15,1 2-8-15,0-1-5 0,0 1 1 0,-1-2 3 16,2 2-6-16,1-2-11 0,0 1 9 15,-1-2 12-15,1 2-5 0,-1 0-3 0,2-2-22 16,-1 3 17-16,0-1-3 0,2 1-6 0,-2 1 19 16,1-3-7-16,2 1 6 0,-1 1-8 0,0 0 14 15,2 1-17-15,-2-1 12 0,0-1-13 16,0 0 11-16,0 1 0 0,1 1-3 16,-1 0-18-16,-4-3 19 0,-1 3 8 0,1 0 4 15,-18 0-11-15,9 0 9 0,4 0-8 0,2 0-9 16,0 0 7-16,-1 0-27 0,1 0 36 0,-1 0-14 15,0 0 5-15,-1 0 5 0,3 0-4 0,0 0-17 16,-3 0 13-16,3 0-22 0,-1 0 36 16,36 11-2-16,-32-11-9 0,0 0-29 0,-20 0 36 15,8 0-4-15,4 0-4 0,2 0-9 16,0 0-10-16,4 0 31 0,-3 0-15 0,3 0 10 16,-4 0 0-16,0 0-16 0,-1 0 4 0,-1 0-3 15,-3 0 12-15,3 0 2 0,-2 0-20 0,0 0 1 16,0 0-1-16,1 0 24 0,2 0 8 15,1 0-20-15,1 0 7 0,2 0-8 16,-2 0 9-16,4 0-10 0,-2 0-12 0,-1 0 21 16,1 0-3-16,1-7-4 0,33-2 5 0,-32 7-22 15,0 1 32-15,-22 1-19 0,11 0 16 16,3 0-2-16,2 0-29 0,1 0 7 0,0 0 0 16,0 0-2-16,-2 0 1 0,0 0 20 0,-1 0-6 15,32 14 3-15,-31-10-9 0,-1-1 5 16,1 1 1-16,0 1-4 0,5-3-1 0,-3 0 2 15,0 0-2-15,0 2 20 0,5-4-12 16,-6 3-6-16,2 0-1 0,-4 1 8 0,7-2 8 16,-4 0-18-16,0 2 3 0,0 1 5 0,-2 0 13 15,-4-2-20-15,-4 1 11 0,1-1-14 0,-2 1 11 16,-1-1-19-16,0 1-7 0,2 0 26 16,-4 1 2-16,2-2 1 0,1 2-20 0,-2-1 17 15,3 2-6-15,1-4-10 0,1 2 6 0,3 1 12 16,1 0 12-16,-1-1-4 0,1 2-11 15,0-3 1-15,4 2-6 0,-3-3 7 0,1-1 7 16,-1 2-23-16,-2-1 14 0,0 2-3 16,-3-4 2-16,7 2-23 0,-7 1 24 0,-10-3-5 15,0 0 0-15,7 0-16 0,-1 0 24 0,2 0-1 16,2 0-18-16,-3 0 23 0,-3 0-6 16,2 0-4-16,21 11-14 0,-17-7 24 0,-5 0-8 15,2-1 3-15,-1 1 0 0,3 1 1 0,-1-3-6 16,-1 1-8-16,-1 1 23 0,-3-2-15 15,4 2 2-15,-6-3-5 0,2 2-5 0,-2-3 9 16,4 3 14-16,-4-3-21 0,2 4-1 16,-2-4 13-16,-2 0-8 0,6 2 1 0,-10-2 4 15,6 0 0-15,2 0-11 0,3 0 21 0,1 0-13 16,0 0 1-16,2 0-5 0,-2 0-1 16,2 0-10-16,0 0 19 0,24 11 7 0,-33-11 0 15,4 0-5-15,5 0-8 0,1 0 12 0,-1 0-18 16,1 0-9-16,23-13 6 0,-24 9 21 15,2 1-12-15,-2 0 5 0,4-1-22 0,-1 1 17 16,-1-1-11-16,-2 1 13 0,0 1 0 16,0-4-22-16,0 3 30 0,-5 0-26 0,2-1 24 15,-1 0-7-15,-7 1 10 0,2 2-9 16,2-2 1-16,-3 0 17 0,-1-1-9 0,5 2-10 16,0-4 5-16,-1 3-4 0,1-1 11 0,-1-2 5 15,1 1-21-15,1 1-3 0,-3-3 7 0,2 1 6 16,-2 1-5-16,1-2-22 0,-2 2 22 15,-2 0 2-15,-3 0-6 0,6 0 2 0,-4 1 3 16,2-1 15-16,5-3-17 0,-8 4-4 16,-1 0 9-16,-2 0-7 0,3 1 2 0,-5-1-8 15,6-4 11-15,1 3 10 0,-6-1-12 0,1 0-5 16,-2 0 8-16,0 5 5 0,-2-3-20 0,0 1 22 16,0 1-12-16,-1 1 5 0,-1 0-52 0,-1 1 5 15,0 0-35-15,0 2 5 0,0 0-294 16,-3 1 27-16,-3-3 13 0,3 0 15 0,-15-6 8 15</inkml:trace>
  <inkml:trace contextRef="#ctx0" brushRef="#br0" timeOffset="65588.07">933 3354 504 0,'0'0'270'0,"0"0"-28"16,0 0-58-16,0 0 6 0,0 0-29 15,0 0-12-15,0 0 2 0,0 0-17 0,0 0-3 16,0 0-25-16,0 0-2 0,0 0-5 15,0 0 0-15,0 0-10 0,0 0-4 0,0 0 2 16,0 0-4-16,0 0-11 0,0 0 18 0,0 0-2 16,16 9-1-16,-16 0-7 0,2 4-22 15,-2 2 13-15,0 1 32 0,0 2-35 0,0-9-4 16,0 8-6-16,0 1-4 0,-11 28-8 0,5-23 29 16,1 4-9-16,-1-1-27 0,0 1-5 15,0-1 28-15,0-4 7 0,-2 6-22 0,4-1 8 16,-2-2-8-16,1 0-19 0,2-4 24 15,-2-1 2-15,4-3 5 0,-2 0-13 0,3-2 6 16,-1 2-16-16,1-9-9 0,0 0 5 0,0 2-6 16,0 0 19-16,0-2-8 0,0 0-8 0,0-8-1 15,0 9-18-15,0-9-6 0,11 12 22 16,-11-10-2-16,2 1-8 0,-2-3-3 16,0 0 4-16,0 0-20 0,-2 0-2 0,2-2-34 15,4 5 3-15,-5-2-62 0,1-3-46 0,1 2-43 16,-1 0-51-16,1 0 21 0,-1-2-232 15,3-1 36-15,-2 1 31 0,1-2-21 0,0-1 24 16,2 1-6-16,1 4 89 0,-2 2 19 0,-2-6 14 16,10-1-15-16</inkml:trace>
  <inkml:trace contextRef="#ctx0" brushRef="#br0" timeOffset="66182.03">1577 3637 291 0,'2'-4'243'0,"-2"-1"-35"0,1 3-36 16,-1-2-5-16,0-1 3 0,1 1-21 16,-2 1-19-16,0 0 7 0,1 1 6 0,-2-3-26 15,1 4 9-15,1-3 4 0,-3 1-10 0,2-1-27 16,0-2 11-16,-2 4 9 0,1-2-24 0,0 1-3 16,0 0 10-16,0-2-20 0,0 2-9 15,1-1 16-15,-6-1-11 0,5 1 15 16,-1 1-31-16,-2 1 10 0,-1-2-22 0,0 0 22 15,-7 2-8-15,-2-2 3 0,-4-1 20 0,3 4-28 16,8 1 16-16,-4 0-15 0,-3 0-6 16,-2 0 30-16,1 0-7 0,1 0-34 0,-21 11-14 15,18-5-3-15,-2-1 21 0,4 3 14 0,-9 7-17 16,3-7-1-16,3 6-14 0,-1 2 15 16,5 0-6-16,-3 3 13 0,7-1-4 0,2 1-14 15,2 1 35-15,2 0-23 0,4-2 19 0,1-9-8 16,0 4-9-16,20 18 15 0,-11-18-6 15,3 4-4-15,-1-3-9 0,5 1 0 0,2-1-2 16,1 0-29-16,1-1 27 0,2 0-15 0,-3-2 5 16,9 1 6-16,-5-2-46 0,-1-5-18 15,2 2-16-15,-2-1 4 0,1-1-98 0,-3-4-74 16,-2 4-66-16,4-5 27 0,-12 0-250 0,6 0 45 16,0 0 25-16,2 0 26 0,18-11 42 15,-19 6 27-15,3 1-14 0,-1 0 97 0,0-1 9 16</inkml:trace>
  <inkml:trace contextRef="#ctx0" brushRef="#br0" timeOffset="66659">2374 3709 585 0,'2'0'316'0,"1"-3"-36"0,-1 3-41 16,0-1-1-16,0 1-32 0,1-2 1 15,-2 1-30-15,-2 1-1 0,1-2-29 0,0 2 0 16,0-1 24-16,-3-1-21 0,1 0-24 0,0 0-6 16,-1 1-4-16,-1 0-10 0,1-1-12 15,-3 1-10-15,0 0 9 0,-2-1 3 0,-9-1-32 16,2 1 12-16,-3-3-6 0,-1 1-20 0,0 1 7 15,-1 1-1-15,-1-1-4 0,12 3-6 16,-5 0-15-16,-1 0 7 0,0 0 0 0,2 0-4 16,-2 0-3-16,0 0-4 0,4 0-89 0,0 0-50 15,3 0-32-15,-10 11-45 0,15-10-13 0,-3 4 19 16,3-4-286-16,1 2 37 0,0 0 16 16,2 1 45-16,0-2 25 0,2 3-27 0,0-1 20 15,1 0 75-15,-1 1-7 0</inkml:trace>
  <inkml:trace contextRef="#ctx0" brushRef="#br0" timeOffset="66922.98">2317 3863 394 0,'4'3'342'16,"-1"-2"-6"-16,1 0-23 0,-2 1-38 15,-1 0-11-15,1-1 3 0,0 0-23 0,0 1-28 16,-1-2-2-16,-1 0 2 0,-1 1-28 0,-2 1-35 16,-1-1-6-16,0-1-13 0,-3 1-16 15,-2-2 2-15,-10 4-60 0,10-3 26 0,-10 0-18 16,-1 0-8-16,-3 0-84 0,0 0-57 0,0 0-102 16,0 0 16-16,0 0-339 0,2 0 49 15,1 0 70-15,2 0 3 0,2 0 33 0,3 0 24 16,1 0 22-16,3 0 38 0,2 0 4 0</inkml:trace>
  <inkml:trace contextRef="#ctx0" brushRef="#br0" timeOffset="68433.89">2788 3580 612 0,'0'0'210'0,"0"0"-16"0,0 0-2 0,0 0-7 16,0 0-18-16,0 0 11 0,0 0-10 0,0 0-14 16,0 0-3-16,0 0 4 0,0 0 5 15,0 0-32-15,0 0-22 0,0 0-11 0,0 0-9 16,0 0 35-16,0 0-47 0,0 0 17 0,0 0-10 16,0-16-13-16,-5-3-16 0,10 15-6 15,4-10 5-15,-3 3-19 0,1 1 8 0,0 3-1 16,0 0 8-16,-4 2 17 0,1 0-31 0,0 1 13 15,0 0-26-15,0 1 9 0,1 2 1 16,-1 0-17-16,1-1-1 0,-1-1-21 0,1 3 18 16,-1-1 15-16,1-1-15 0,-1 1-3 15,-4 1 10-15,0 0-2 0,10 0-11 0,-4 0 39 16,1 0-30-16,14 16-1 0,-5-11-6 0,-4 5 16 16,0-7-6-16,3 3 8 0,-6 6-2 15,-1 0 12-15,1 0 5 0,0 4-4 0,-4-3-3 16,-1 2 17-16,0-4-4 0,-3 0-8 0,2 9 0 15,-2-7 6-15,-1 3-8 0,0-8 12 0,0 6-11 16,0 0-9-16,0 2-1 0,-13 18 2 16,8-16-9-16,1 0-2 0,-1 1 11 0,-1-3 6 15,-2-1-5-15,3 1-2 0,-3-1 1 16,-1-1-10-16,3 1 8 0,-3-1-18 0,-2-1 7 16,1 0 21-16,1 0-20 0,0-4-3 0,-1 4-21 15,3-5 25-15,-1-1-24 0,1-2 6 16,1 1 17-16,0 0-5 0,3-4 8 0,-1 1-12 15,-1-2-4-15,1 1 5 0,0-2 8 16,-3 2-4-16,3-2-11 0,4 0-2 0,0 0-9 16,-8 0 22-16,8 0-1 0,-7 0-9 0,7 0 3 15,-18-13 6-15,13 9-2 0,2-1-6 0,-1 1 4 16,2-1 12-16,-6-9-11 0,4 3-10 16,2 1 19-16,0 3-16 0,2 0 5 0,0 0-3 15,0 7-5-15,0-8 3 0,0 1-21 16,0 7 23-16,14-28-15 0,-9 19 20 0,1 0-5 15,-5 2 1-15,7 1 8 0,2-3-17 0,-3 5-3 16,0 3 4-16,-7 1 9 0,8 0-13 0,-3 0-1 16,-5 0 22-16,10 0-5 0,-4 0-5 15,6 10-5-15,2 0-4 0,-3 1-11 0,1-1 25 16,-3-4-5-16,0-1-4 0,-3-1-5 0,3 0 15 16,4 5-11-16,-3-4 6 0,5 1 11 0,-2 2 0 15,-1-3-12-15,-3-2 0 0,-2 2-4 16,0 0-4-16,0-4 9 0,-1 1-4 0,0 1-16 15,-2-1 25-15,0 2-12 0,1-2 13 0,0 1-1 16,-3-2-11-16,1 2 14 0,1 0-15 16,-2 0 8-16,1-2-6 0,0 2-2 0,-1-2 19 15,1 1-25-15,-2 0 1 0,2 0 7 16,-1-2-56-16,0 1 6 0,2 1-50 0,-2-2-60 16,-1 2-59-16,1-2-24 0,-2 0 23 15,0 0-283-15,0 0 61 0,0 0 16 16,0 0 16-16,0 0 11 0,0 0 58 0,7 0 32 15,-7 0 42-15,0 0-23 0</inkml:trace>
  <inkml:trace contextRef="#ctx0" brushRef="#br0" timeOffset="68887.87">3273 3866 826 0,'3'-4'257'0,"-1"3"-16"16,3-1 9-16,-4 2-48 0,3-2-1 0,-3 2-13 16,3 0-11-16,-2 2 0 0,1 1-2 15,2-2-26-15,-1 2 6 0,1-1-13 0,-2 2-5 16,0 0-15-16,3-1-12 0,3 6-12 0,-4-2 18 16,1-1-23-16,-1-2-8 0,-1-1-20 15,-1 1 6-15,-2-2-25 0,1 2-5 0,1-3-5 16,0 1 0-16,-2 0 6 0,1 0 1 15,0-1 11-15,-1 0-20 0,3 2 13 0,-3-2 13 16,0-1-13-16,0 1-12 0,1-1 4 0,-2 0-18 16,0 0 22-16,0 0-15 0,0 0-6 15,0 0 5-15,0 0-24 0,5-11 13 16,-5 9-2-16,0-1 4 0,0 0 5 0,1 2-15 16,-1-1 3-16,1 1-7 0,-1 0-3 0,0 0-3 15,2 1 12-15,-1 0-11 0,-1-2 1 0,0 2-14 16,0 0 8-16,0 0 12 0,0 0 0 0,0 0-8 15,0 0-16-15,8 14 1 0,-8-12-15 16,1 0 4-16,2 1-76 0,-1 1-6 16,-1-3-43-16,2-1-50 0,-2 1-35 0,3-1 21 15,-1 0-242-15,-1 0 17 0,1 0 31 0,-3 0 29 16,0 0 37-16,6 0 13 0,-6 0 38 0,9 0 16 16,-1 0 8-16</inkml:trace>
  <inkml:trace contextRef="#ctx0" brushRef="#br0" timeOffset="69501.83">3813 3710 585 0,'3'-5'307'15,"-2"-1"-23"-15,0 0-29 0,1 2-16 0,-1-1-29 16,-1 0-1-16,0 0 6 0,-1 0-44 15,-1-1 9-15,1 0-47 0,1 6-25 0,0 0 5 16,-6-11-14-16,2 9-13 0,-1-3 0 16,0 4 28-16,0 0-40 0,-2-1-20 0,2 0 33 15,0 0-26-15,-4 2-22 0,4 0 11 0,5 0-13 16,0 0-8-16,-14 0-7 0,-12 14 34 0,14-3-41 16,4-4-11-16,3 3 24 0,-1-3 10 15,0 6-5-15,1 0-2 0,4-2-10 0,1-1-3 16,0 0 0-16,0-10-11 0,0 8 13 15,0 3-1-15,15 13-32 0,-10-16 23 0,3-3 6 16,1 0-16-16,-2-2 0 0,1-2 12 0,-1-1 4 16,-7 0-14-16,0 0 3 0,15 0-3 0,17-10 5 15,-18 3-6-15,-5 2 19 0,-2-2-30 16,0 1 19-16,-2 1-2 0,-1-1-9 0,-1 3-1 16,0-2 2-16,-3-1-25 0,0 1 16 0,0-1 3 15,0 6 5-15,0 0-5 0,0-10-3 16,0 4 12-16,0 6-7 0,-11-16-3 0,9 10 11 15,1 4 0-15,-1-2 30 0,-1 1-5 16,2 1-35-16,-2 2-3 0,3 0-1 0,-2 2 2 16,-1 1 29-16,2 1-13 0,-2 2-19 0,1-1 15 15,1 3-19-15,-1-1 20 0,1 13-8 16,1-1-15-16,0-9 18 0,0 3 11 0,0 3-1 16,0 4-1-16,14 20 13 0,-9-18-3 15,4 0 1-15,0-1-1 0,0 0-2 0,1-2-2 16,-1 2-1-16,0-4-2 0,1-1 12 0,1 1 5 15,-4-1-19-15,1-3 0 0,-3-1-41 16,0-2-67-16,-1-5-8 0,2-1-19 0,-5 0-13 16,2-1-33-16,-2 0 16 0,1-3-162 0,0 1-112 15,-2 1-2-15,0-1 46 0,0-1 47 16,0 0-16-16,0-3 64 0,0 1 2 0,0-2 13 16</inkml:trace>
  <inkml:trace contextRef="#ctx0" brushRef="#br0" timeOffset="70130.78">4093 3715 430 0,'3'-5'309'16,"1"1"-37"-16,-2 0-25 0,1 0-7 0,1-1-6 15,-1 1-23-15,0 0-3 0,-1 1 0 16,1 0-25-16,-2-1-19 0,2 2 17 0,-2-3-18 15,0 1-19-15,-1 3-16 0,0-3 35 0,0 0-57 16,0 4 22-16,0 0-17 0,0 0-28 0,0 0-2 16,0 0-4-16,-12-11-10 0,5 9-22 15,2 4 0-15,1-1-19 0,-1-1 35 16,0 3-13-16,-6 5-23 0,3 0 21 0,3 2-13 16,-2 4-14-16,6-2 29 0,-3 7-8 15,3-7-14-15,1 1-5 0,-2-2-2 0,2-11 12 16,0 9-17-16,0-1 8 0,0-1-18 0,17 13 16 15,-9-11-38-15,2 0 43 0,-2-1-22 16,0-6 7-16,-1-1 12 0,-7-1-13 0,8 0-10 16,-2 0-8-16,1 0-7 0,13-16 19 0,-11 10 2 15,-1 1-1-15,-2-3-1 0,0 3-40 0,-2 0 3 16,-2-4-4-16,-1 2-9 0,0 1 6 0,-1 0 17 16,0-3-8-16,0 9 7 0,0-8 2 15,0-4 22-15,0-1-14 0,-11-9 1 16,7 13-12-16,1 2 26 0,1 3-12 0,-1-1-4 15,2 2 2-15,0 0 2 0,-2 2 6 0,2 1-2 16,-2 1 16-16,2 1-26 0,0-1 18 16,-1 4-7-16,4-2 16 0,-4 3-5 0,4 1-25 15,-2 1 1-15,0 13 43 0,0-10-2 16,0 6-2-16,0 4-3 0,0 2-1 0,0 1 4 16,10 28 24-16,-9-26-28 0,1 0 11 0,0 2 0 15,1-2 2-15,2-2-11 0,-3-1 9 16,2-3-4-16,0 0 2 0,0-2-8 0,1-2-11 15,-2 0-5-15,2-7-7 0,0 2 1 16,-3-5-64-16,2 0-50 0,0-4-31 0,-3 2-46 16,3 1 20-16,-1-4-203 0,-1 0-75 0,0 1 0 15,-1-1 48-15,0-1 48 0,2 0 17 16,0 0 52-16,-3 0 3 0,0 0 12 0,0 0-41 16</inkml:trace>
  <inkml:trace contextRef="#ctx0" brushRef="#br0" timeOffset="70807.75">4521 3835 520 0,'4'-7'319'0,"0"2"-38"0,0-1-33 0,-1 2-17 0,-1 1-32 16,1-1 13-16,0 1-18 0,-1 2 12 15,0-3-49-15,-2 3-8 0,2-1-24 0,-1-1 26 16,0 3-48-16,-1-2 11 0,0 2-14 16,-4 0-10-16,2 0-10 0,-2 2 8 0,-1-1-4 15,0 3 0-15,-7 7-9 0,1 0-6 0,-2 1 13 16,1 5-14-16,1-3 0 0,3 4-6 16,1-1-8-16,0-1-4 0,-2 1 3 0,8-4-10 15,1-2 0-15,0-11-10 0,0 11-22 16,0 1 20-16,14 12-2 0,-4-11 9 0,-2-7-28 15,-3 0 11-15,4-3 2 0,-3-1-12 0,-2 0-20 16,4-2-3-16,-3 0 3 0,-5 0-4 0,0 0 0 16,10 0 11-16,-2 0 1 0,12-19-1 15,-11 14 1-15,-4-1-8 0,2-1-5 0,-6-2 6 16,3 2-8-16,-4 7 4 0,0-10 0 16,0-1-2-16,-13-18 2 0,4 13 2 0,1 1 5 15,-7 0 7-15,5-2-26 0,-4 4 20 0,2-2-7 16,-4 4 3-16,2 0-4 0,-3 0 2 0,3-2 0 15,-1 4 2-15,-1-2 0 0,1 1 21 16,2-1-1-16,0 0 6 0,1 3-1 0,1-2-1 16,5 0-2-16,0 2-2 0,2 1 6 0,0 0-13 15,0 0 4-15,4 0 8 0,0-1-14 0,0 8-1 16,0-10-12-16,20-15 0 0,-8 11 27 16,3 1-15-16,1 1-4 0,0 1 0 15,1 3 1-15,2 1 0 0,-7 2 0 0,-3 4 0 16,2 0 1-16,-2 1 0 0,0-2 0 0,-9 2 0 15,9 0 3-15,13 11 0 0,-8-2 0 16,-4 0-2-16,1 1-1 0,0 4-1 0,-2 2-6 16,-2-1-6-16,2-2 8 0,-4 1 0 0,-1-3 0 15,-4-1 1-15,0-10-15 0,0 11 6 16,0 5-13-16,0-1-13 0,-13 20-41 0,6-20-47 16,-2 0-62-16,4 1 17 0,-3-4-233 15,2-4-20-15,2 0-14 0,3-3 86 0,1-5 1 16,0 0 17-16,0 0 20 0,0 0 20 0,0 0 47 15</inkml:trace>
  <inkml:trace contextRef="#ctx0" brushRef="#br0" timeOffset="71239.73">4952 3724 607 0,'4'-3'340'0,"-3"1"-33"15,3-2-20-15,-4 0-33 0,2 3-45 16,0 0 4-16,-1-2-32 0,-1 3-24 0,2-1-31 15,-1-1 1-15,0 1 0 0,2 1-18 16,-3 1-4-16,-1 2 16 0,1 0-12 0,0 1-12 16,-2 2-9-16,0-1-9 0,-5 12-10 0,2 1 44 15,-4 2 4-15,-1-1-28 0,2 3-10 0,-2 2-9 16,-3-1-15-16,2-2-17 0,-2 3 17 16,-2-2-3-16,-2 2-20 0,4-4 23 0,0-2-10 15,-2 0-15-15,5-1 1 0,-1-1 5 0,3 1-3 16,0-5-56-16,3-4-24 0,1-1-42 15,0-2-23-15,-1-1-24 0,1-2-35 0,3 0-28 16,-3-2-5-16,3 0 18 0,1 0-201 0,0 0-13 16,0 0 30-16,0 0 25 0,-12-14 6 15,12 7-7-15,-2 2 70 0,-4-9 15 0,2-5 10 16</inkml:trace>
  <inkml:trace contextRef="#ctx0" brushRef="#br0" timeOffset="71516.7">4676 3816 357 0,'-1'-7'322'0,"0"1"-19"0,-1 1-15 16,2-1-47-16,-1 2-27 0,2-1-7 0,-2 1-35 16,1-1 7-16,1 5-5 0,2-1-30 15,-1 1-5-15,2 1-22 0,0 0-7 0,11 7-7 16,-2-1-15-16,0 4 35 0,-1 0-22 0,3 3-35 16,0-1-6-16,-1 4 14 0,3-1-30 15,-2 0 10-15,4-1 8 0,-2 3-20 0,0 0 5 16,-6-2-11-16,7-1-13 0,-4 2-6 15,1-2 3-15,-3-1-2 0,2 1-2 0,-1-4-35 16,-4 1-11-16,1-4-64 0,-4-1-32 0,1-3-53 16,-2 0 15-16,0 1-231 0,-2-3-17 0,-1 1 30 15,-1-2 26-15,3-1 33 0,-4 0 22 16,3 3-41-16,-3-3 21 0</inkml:trace>
  <inkml:trace contextRef="#ctx0" brushRef="#br0" timeOffset="71835.69">5136 3655 640 0,'4'-10'323'0,"-1"3"-6"0,-1 0-58 0,2 3-24 15,0-1-16-15,-3 1-10 0,3 3-33 0,0 1-2 16,0-1-2-16,-2 1-24 0,4 2 3 15,-3 2-17-15,0 0 19 0,8 7 2 0,-6 5-27 16,3 0-8-16,-3 2-16 0,1-2 3 0,-3 4-30 16,4-1 12-16,-4 3 1 0,3-1-11 0,-1 3-28 15,-3-2 10-15,4 3-22 0,-3-2-3 16,4 1 2-16,-7-13 4 0,0 7-24 0,0 4-6 16,0 0-6-16,0-2 0 0,0 0-57 0,0-2-13 15,0-3-25-15,0-4-43 0,0-1-36 16,0-2-31-16,0 1 19 0,0-9-187 0,0 7-73 15,0-7 20-15,0 7 25 0,0-7 52 16,0 0-7-16,0 0 52 0,15 7-7 0,-12-9 40 16</inkml:trace>
  <inkml:trace contextRef="#ctx0" brushRef="#br0" timeOffset="72303.66">5471 3826 851 0,'2'-6'365'0,"-2"2"-48"0,0 0-25 15,1-2-6-15,-1 2-51 0,1 0-19 0,-1-1-18 16,0 0-22-16,0 2-19 0,0 1-21 0,0-2-23 16,0 2-14-16,-2 2-9 0,2 2-18 15,-6 0 11-15,4 1-8 0,-6 11 1 0,-1 0-4 16,4 0-7-16,0 3-19 0,-1 1-24 0,1 5 11 15,2-5-2-15,1 5 11 0,2-17 20 16,0 8-15-16,0 1 2 0,11 15-13 16,-1-17 10-16,1-2-27 0,-2 2 15 0,4-6 1 15,0 1-13-15,0-3-2 0,1 0 1 0,1-2-5 16,-3-3-10-16,-12 0-6 0,8 0 3 0,1 0-1 16,-2 0-14-16,6-13-9 0,-9 9 4 15,7-5 1-15,-4 0 12 0,-3 0-6 0,0-1 0 16,-4 0-4-16,0 0-12 0,0 10 3 15,0-9 18-15,0-4-1 0,-19-20 0 0,9 16 1 16,1 2-1-16,-1 0 7 0,-4-1 1 0,3 9 18 16,-1-3-6-16,4 3-1 0,-1 3-26 0,2 2 7 15,-1-1-15-15,2 0-60 0,1 1-25 16,-1 2-67-16,0-2-46 0,6 2 23 0,0 0-171 16,0 0-51-16,-9 0 31 0,9 0 28 0,-6 0 25 15,-2-11 22-15,6 9-22 0,2-3 42 16,0 1 8-16</inkml:trace>
  <inkml:trace contextRef="#ctx0" brushRef="#br0" timeOffset="72968.62">5516 3213 730 0,'0'-3'245'0,"-1"-1"-35"0,0 0-10 0,1 4-10 15,0-2-12-15,-3-1-2 0,2 3-20 16,-1-1 21-16,1 2-6 0,-1 1-30 0,0 1-12 16,1-2 25-16,-2 2-20 0,0 2-28 0,0-1 4 15,-2 14-18-15,-1-3 19 0,-1-3-50 16,1 3 6-16,1 2-11 0,2-5 4 0,1-1 14 15,2 0-29-15,0-3-4 0,0 1-6 16,14 18 4-16,-11-16-24 0,5 4 30 0,0-3-33 16,-1-4-11-16,8 0 4 0,-10-1-14 15,1-2 0-15,-2-3 1 0,2 1-5 0,-6-3-8 16,0 0 23-16,0 0-22 0,8 0-2 0,-8 0 16 16,0 0 4-16,6 0-20 0,5-14 5 0,-11 11-8 15,0-3 24-15,0 2-11 0,-3-2-2 16,1 3-5-16,0-3 31 0,-2-1-28 15,-2-3 6-15,-3-1 18 0,0 5-23 0,-1-3 22 16,0-2-7-16,-2 1 6 0,3 5 36 0,0-2-8 16,-3-3-2-16,0 3-8 0,-1-3 11 0,-1 2 2 15,1-3 4-15,-1 1-3 0,1-1-3 16,2 3 23-16,0-7-7 0,1 2-38 0,3 0 5 16,-1-1-3-16,3-1 13 0,1 0 0 15,2 1-7-15,2 3 19 0,0 11-2 0,0-10-6 16,11-15-3-16,-2 9-28 0,-1 3-1 0,6-1 1 15,-4 4 0-15,2 0-1 0,-6 2 1 16,4 3-1-16,-3-1-1 0,0 3-3 0,-3 2 2 16,3-2 0-16,-4 2 0 0,-3 1 20 0,0 0 0 15,9 0-2-15,11 12-2 0,-8-2-35 16,1 0 10-16,-2 2-2 0,-2 2 9 0,0-1 0 16,1 3 0-16,-2-1 8 0,1 1-23 0,-1 1 23 15,0-4-48-15,-6 1 16 0,-1-1-59 16,1-2-68-16,-2-3-59 0,-16 15 19 0,7-9-266 15,-1-1 24-15,-3-2 32 0,8-2 19 16,-6 3 60-16,-1-6 11 0,-1 1 21 0,-4 3 27 16,1-7-5-16</inkml:trace>
  <inkml:trace contextRef="#ctx0" brushRef="#br0" timeOffset="74127.55">5969 3937 645 0,'-2'-5'246'16,"1"-1"-23"-16,-1 1-38 0,0-2 2 0,1 2-17 16,0 1 3-16,-2-2 4 0,2 2-23 15,0-1-9-15,0 0-26 0,1 3-10 0,-2-2 3 16,0 1-26-16,2 1-9 0,0-2 12 0,0 4-30 15,0 0 11-15,0 2 10 0,0 2 6 0,0-1-14 16,2 2 27-16,0 1-37 0,-1 1 10 16,6 9-6-16,-2 1-26 0,2-2 17 0,-1 0-20 15,-2-2 20-15,-1-1 5 0,-1-3-24 16,1-1 1-16,-2-2 14 0,0-1-26 0,1 0-4 16,-2-1 17-16,1-2-2 0,1 1-3 0,-2 0 12 15,2 0 0-15,-1-2 13 0,0 1-6 16,-1-2-4-16,0 0-14 0,0 0 3 0,0 0-13 15,8-13 15-15,-5 8-10 0,-1-2-17 0,8-8 4 16,-7 2-22-16,6-8 32 0,-1 4-10 16,2-1-14-16,-3 3-17 0,1 1 45 0,0 1-12 15,-3 4-12-15,-1 0 3 0,-1 3 12 0,1 1-37 16,0 1 16-16,-1 4-13 0,1-1 30 16,-4 1-11-16,0 0 1 0,0 0-1 0,11 12-13 15,-7-8 21-15,-2 3-13 0,0-1-10 0,5 8 13 16,-3-3-23-16,0-3 10 0,1 0 9 0,-2 1 10 15,-1-3-12-15,1-3 11 0,-2 2-6 16,2-2 13-16,-3 0-15 0,2 1 3 0,1-2-1 16,-1 0-6-16,0-1 1 0,2-1 9 15,-4 0-16-15,0 0 8 0,8 0 7 0,-1 0-1 16,11-15-20-16,-4 7 31 0,-3-2-8 0,3 0-5 16,-3-3-7-16,-1 0-16 0,4 3 31 0,-3-3-11 15,-2 2-2-15,0 3 4 0,-4 1-25 16,1 3 20-16,-3-2-3 0,0 3 1 0,1 1-19 15,-1 1 44-15,0 1-29 0,0-2 15 0,-3 2-10 16,0 0-7-16,0 0 14 0,0 0-7 16,9 15 1-16,-7-9 13 0,1 11-13 0,1-4-1 15,-2-2-1-15,4 7 4 0,-3 0-29 16,1 2 34-16,-2-3 6 0,2-5-15 0,-1 7 17 16,-1-2 6-16,0-4-11 0,0-1-9 0,0-2-23 15,-2-3 37-15,2 0-2 0,1-2-18 0,-2 1-7 16,1 0 1-16,2-2-44 0,-1 2-43 15,1-4-35-15,1 2-34 0,-1-2 0 0,0 1-32 16,2-2 18-16,-2 0-163 0,1 0-115 16,-3-1 42-16,-2 0 28 0,0 0 27 0,0 0 49 15,11-11 4-15,-9 6 12 0,1-2 12 0</inkml:trace>
  <inkml:trace contextRef="#ctx0" brushRef="#br0" timeOffset="74408.53">6542 3731 756 0,'1'-5'291'0,"-1"-1"-5"0,2 2-61 0,0 1-20 15,-1 0-22-15,0 2 17 0,0 0-25 16,2 2-12-16,0 0 24 0,-3 0-33 0,2 5-1 16,-1-2-16-16,6 9-24 0,3 2-11 0,-6 0 18 15,4 4-11-15,-7-3-13 0,10 4-15 16,-9-1-7-16,4 0-9 0,0 0-6 0,1 2-3 15,-1-2 10-15,1-3-1 0,-1 1-25 0,-2-3-7 16,1 1 10-16,-3-1-5 0,2 3-3 16,1-6-54-16,-2-2-37 0,1-2-53 0,0-1-1 15,-2-3-35-15,2 1-69 0,0-1 20 0,0-1-195 16,1-1-31-16,-1 0 16 0,2-1 24 16,-6 0 13-16,0 0 55 0,13 0 15 0,15-16 13 15</inkml:trace>
  <inkml:trace contextRef="#ctx0" brushRef="#br0" timeOffset="74766.52">6992 3688 849 0,'0'-4'300'0,"-3"1"-39"15,3-1-41-15,-3 1-21 0,1 0-7 0,-2 1-31 16,-1 2 12-16,-1-1-2 0,0 1-17 0,0 1-13 15,1 3-15-15,0-3 14 0,-9 6-49 16,6-1 1-16,-1 2 18 0,3-1-16 0,2 1-28 16,4-1-3-16,0 2-10 0,0-9 3 15,0 12-7-15,14 17 11 0,-5-12-25 0,0 0-4 16,4-2-3-16,-3 0-2 0,3 0 28 0,-3 0-30 16,0-8-13-16,-1 6 14 0,2-3 3 0,-1-2-34 15,-5 0 16-15,0-3 21 0,0 1-4 16,-5-1-30-16,4-1 13 0,-3 0-29 0,-1-4 18 15,0 0-5-15,0 8-4 0,-15 12-11 16,3-7 37-16,-2-2-28 0,-1-2 12 0,-1 0-79 16,0-4-63-16,-2 0 14 0,-1-2-312 0,-2-1-7 15,13-2 32-15,-4 0 5 0,2 0 62 16,2 0 5-16,8 0 46 0,-9 0 6 0,9 0 35 16</inkml:trace>
  <inkml:trace contextRef="#ctx0" brushRef="#br0" timeOffset="77513.35">7522 4461 716 0,'0'-3'235'16,"0"3"-27"-16,1-4-19 0,-1 0-44 15,2-2 11-15,-1 1-39 0,-1-4 3 0,5-7-9 16,-5 5-16-16,4-22-12 0,-2 10-3 0,2-3-8 16,-1 0 4-16,-2 0-10 0,3-1 5 0,-1 1-18 15,-1-4 5-15,-1 4 8 0,-1 10-10 16,0-6-3-16,0-6-4 0,0-2-6 15,0-3 11-15,0 0-10 0,-18-31 8 0,16 29-22 16,-7 2-7-16,3 0 26 0,-3 1-11 0,0-5-17 16,-1 1-5-16,0 0-8 0,4-3 5 0,-8 1 2 15,2-3-8-15,-3 1 9 0,2 2-1 16,-3-4-6-16,2 4 12 0,-3-1 14 0,3-2-1 16,-4 2 21-16,1-2-34 0,-3 0-9 15,2 0 21-15,-2-2 9 0,-2-1-34 0,4-1 29 16,-2-4-9-16,5 1-14 0,0-1-17 0,2-5 18 15,1 0-23-15,0 1 16 0,-1 0-6 0,3 0 27 16,-4 2-27-16,4 0 12 0,-2 4-22 16,1-4 2-16,-2 3 14 0,0 3-16 0,-1 2 2 15,1 3 13-15,-1 5-4 0,-1-4 5 16,1 6-28-16,-1 3 16 0,-1 2-7 0,1 2 29 16,-2 4-21-16,2 2-3 0,-4 1 22 15,-1 3-7-15,-1 4-9 0,4 2-7 0,-5-2 1 16,-1 5-3-16,-2 3-1 0,-1 1 35 0,5 2-33 15,-8-1 17-15,13 2-9 0,-8 0-7 16,-2 0-10-16,-35 11 5 0,25-8 7 16,-1 0-2-16,-2 1 8 0,-4 2-1 0,-2-2-10 0,-5 2 9 15,4-1 0-15,0 1 5 0,-2-1 15 16,-3 1-9-16,1 1-14 0,-1-3 0 0,0 0-1 16,-1 1-9-16,1 2 11 0,-4 0 11 0,0-1-6 15,0-1 5-15,-2-1 2 0,-5 1-12 16,0-1 6-16,2 1-2 0,-3-1 18 15,-4-2-23-15,2 1 1 0,0 1 19 0,0 2-26 0,0-6 5 16,-1 5 29-16,2-1-10 0,-1-1-26 16,4 1 6-16,-2-1 5 0,4 0-9 15,2 0 6-15,2-1 2 0,0 1 21 0,3-2-26 16,-5 1 0-16,4 1-1 0,-2-2 15 0,-2 0-15 16,1 2-7-16,-3 0 36 0,-1-3-31 0,-1 3 17 15,-4-1 2-15,-2 2-20 0,-3-1 2 16,2 0 6-16,-5-1 20 0,-1 1-27 0,3 0 39 15,-6 3-40-15,-1-5 11 0,4 4-14 0,0-2 21 16,1-2-10-16,3 0 22 0,0 2-17 16,3-3-13-16,0 2 6 0,3-1 22 0,1 0-20 15,1-1 5-15,31 0-9 0,-15 0 1 0,-5 0 6 16,-3 0-14-16,-2 0 21 0,-59 11-12 16,54-6 0-16,5-3 19 0,0 4-26 0,1-2 8 15,0 2-12-15,3-2 30 0,2 0-15 16,-1 1-11-16,1-2 15 0,2 0-5 0,-1 0 5 15,3-1 17-15,1 2-12 0,4-2-12 16,0 0 0-16,4-2 7 0,18 0 17 0,-8 0-3 16,-2 0-25-16,-11 0 2 0,-3 0 24 0,2 0-38 15,2 0 11-15,5 0 4 0,2 0 26 0,4 0-9 16,1 0 2-16,5 0-13 0,3 0 22 16,1 0-24-16,5 0 2 0,1 0 18 0,3 0-3 15,1 0-20-15,-1 0 7 0,9 0 13 16,-9 0-17-16,9 0-28 0,-8 0 19 0,2 0 7 15,6 0 5-15,-9 0 9 0,9 0-29 16,-9 0 30-16,1 0-34 0,-2 0 22 0,-5 5 13 16,6 1-24-16,-2-5 32 0,4 3-16 0,-5-2-25 15,1 3 16-15,2-1-5 0,1 6 24 16,-2-4-15-16,5-2 0 0,-1 3-12 0,-2-5 7 16,2 5 10-16,-3-3-5 0,1 3-19 0,0-2 39 15,-1-1-15-15,-1 3 1 0,1-2-17 16,-5 2 25-16,4 2 5 0,1-5-23 0,-1 6 16 15,1 1-25-15,0-3 0 0,1 5 17 0,-1-1-26 16,4 8-4-16,-5-1 31 0,6-4 8 16,0 8-33-16,3-7 13 0,-4 4 2 0,1-3-4 15,4 5 21-15,-5-2 1 0,0 3-6 16,0 1 2-16,1 2 2 0,-1-1-3 0,-4-2 8 16,1 4-28-16,-1-6 14 0,-5 5-9 0,9 2 17 15,-3-2-18-15,-1 2 2 0,0 0-1 16,0 0 11-16,2 1 10 0,-3 1-17 0,-1 4-16 15,5-2 41-15,-3 0-22 0,-4 1 25 0,7 0-14 16,-3-1-12-16,1-4-1 0,2 0 26 16,-2 1-18-16,7-1-33 0,-7 1 39 0,8-19-22 15,0 9 16-15,0 5 11 0,0-1-29 0,0 3 5 16,0 0-11-16,0-1 3 0,0 1 8 16,0-1 3-16,0 3 0 0,-13 29 2 0,10-27-4 15,-4 3 0-15,7-3 39 0,-6 5-4 16,-2-2-43-16,3-2-7 0,1 0 51 0,-1-2-39 15,1-1-5-15,2-5 17 0,-1 0-9 16,3-3 2-16,0-3 12 0,0-9-26 0,0 7 11 16,0 2 14-16,0-1 16 0,0 0-36 15,0 2 36-15,0-1-32 0,9 16 2 0,-8-17 23 16,4 0-33-16,-2 1 6 0,2 3 3 0,4-2-11 16,-4-5 28-16,2 7-4 0,-1-5-28 15,-1 3 10-15,3 0 27 0,-3 3-9 0,0 2-5 16,8 0-9-16,-6 3 1 0,2-2 4 15,-1 8-8-15,-5-3 1 0,4-4 6 0,-3-4-1 16,2 5 7-16,2 0 12 0,-1-4-20 0,-5 1 30 16,11-3 2-16,-4-1-18 0,5 1-29 15,-1-5 3-15,3-1 27 0,1-5 3 0,1 4 3 16,1-3-36-16,4-6 15 0,0 2 16 0,4-1-13 16,2-1 10-16,-4 0 0 0,4 1-1 15,-2-4-19-15,-12-1 10 0,6 0-8 0,6 0 32 16,2 0-31-16,0 0 3 0,-2 0 25 0,3 0-2 15,0 0-16-15,3 0-9 0,34-11 13 0,-30 11-10 16,-3-3 22-16,4 1-25 0,1 0 33 16,2-1-23-16,3-1 11 0,0 2-29 0,5-1 20 15,-2-2-14-15,4 1 7 0,3-3 32 0,2 6-25 16,-2-4-15-16,-2 3 3 0,7 0 18 16,-3-2-25-16,-1 4 5 0,1-1 4 0,-30 1-13 15,18 0 13-15,3 0 18 0,5 0-11 16,3 0 10-16,-1 0 10 0,3 0-36 0,-1 0 13 15,3 8-4-15,-3-8 33 0,2 0-25 0,58 16 3 16,-57-14 23-16,-1 1-39 0,2-1-4 0,-1 0 7 16,0-1 14-16,0 1-10 0,0 2 17 0,-2-1-16 15,2 1 18-15,1-2-21 0,-4 2 37 16,2 1-25-16,1-1-12 0,-3 2 32 16,-1-2-18-16,1 3-1 0,-3-3-16 0,3 2 16 15,-1 1 10-15,0-3-2 0,-4 3-13 0,4 0 6 16,-1-6 5-16,-2 5-2 0,3-2-24 0,-1-1-4 15,-1 0 8-15,1-1 11 0,-3 0 12 16,0 0-34-16,2 3 29 0,-5-5 8 0,1 1 7 16,-2-1-33-16,2 3 40 0,-25-3-33 0,9 0-10 15,6 0 14-15,4 0-5 0,-1 0 7 16,48 11 26-16,-47-7-39 0,4-1-2 0,-2 0 10 16,1 0-3-16,-3-2 13 0,1 1 3 0,4 2-12 15,-5-2 11-15,0-1-24 0,-2 1 7 16,0 0 5-16,1 2 6 0,-2-2 12 0,-1 3-22 15,1-3 4-15,-3 3 20 0,-2 1-30 0,2-3 7 16,-2 1 9-16,-1 0-15 0,2 1 18 0,0-3 5 16,0 2-7-16,-2 1-8 0,3-3 18 15,3 2-1-15,-3-1-20 0,-3 1 24 0,0 2-19 16,0 0 6-16,1-2-9 0,1 0-12 16,-4 0 2-16,2-1 51 0,-6 3-36 0,8-4-5 15,-6 3 13-15,0-1-6 0,0 0-21 16,-1 0 14-16,2-1 26 0,5-1-15 0,-6 3-22 15,2-4 11-15,0-1-10 0,1 1 35 0,3 1-20 16,1-2 8-16,-1 0 0 0,2 0-23 16,-3 1-4-16,-2-1 3 0,-15 0 16 0,7 0 0 15,5 0 10-15,3 0-27 0,2 0 24 0,-3 0-3 16,-2 0-12-16,0 0 14 0,-2 0 0 0,-3 0 0 16,2 0 22-16,-4 0-19 0,-1 0-5 15,1 0 17-15,1 0-28 0,-2 0 2 0,20-14-13 16,-14 13 2-16,-5-3 40 0,2 0-6 15,0 0 14-15,-5-1-38 0,5 3 8 0,-3-3-12 16,-2 1-4-16,-3 4 14 0,-1-6 0 0,1 4 0 16,-6-2 17-16,1 1 23 0,-3-1-32 0,-3 1 30 15,-2-1-37-15,1 1-7 0,-2-1 16 0,3 0 17 16,-3-1-18-16,6-6-15 0,-4 5 19 16,-1 0 6-16,-1-2-24 0,0-1-1 0,1 2-1 15,-2 3 7-15,-2-3 16 0,3 2-4 16,-2-2 6-16,0 0 9 0,1 0-7 0,-1-1 5 15,3-8-26-15,0 1 13 0,-3 1 0 0,2 3-3 16,-2 1 3-16,-1 2-18 0,0-2 28 16,1 1-4-16,-1 1-1 0,0 3-1 0,0-3-3 15,0-2-2-15,0 1-1 0,0 1-2 16,0 0 24-16,3-13-5 0,-3 2-2 0,1 3 6 16,-1 3 6-16,0-2-6 0,0 15 14 0,0-11-6 15,0 2-12-15,0 0 10 0,0-6 3 16,0 0-11-16,0 1-5 0,0 1-2 0,0 2-6 15,0 1-23-15,0-2 30 0,-10-16-33 0,10 18 1 16,-5-9-132-16,-2 1-153 0,-2 5 29 16,-1-2-259-16,-3 4 68 0,-5-4 29 0,2-3 54 15,-5-1-26-15,-3 1 25 0,-3-1 24 16,-3-2 19-16,-8-3-36 0</inkml:trace>
  <inkml:trace contextRef="#ctx0" brushRef="#br0" timeOffset="83397">352 7682 275 0,'0'-15'290'0,"16"15"-34"0,-16 0-19 16,0 0-27-16,0 0-2 0,0 0-18 0,0 0 15 15,0 0-51-15,0 0-4 0,0 0 1 16,0 0-21-16,0 0 10 0,0 0-41 0,0 0-1 15,0 0-11-15,0 0 10 0,0 0-39 0,0 0 15 16,24-3 31-16,-28 16-48 0,3 2 21 16,-3 2-9-16,3 1-13 0,-3 1 23 0,-1 4-29 15,0 1 8-15,-2 3-26 0,2-1 25 16,-1 1-7-16,2 1-5 0,0-1-5 0,-1 0-7 16,1-1 12-16,0-8 9 0,3 3-7 0,-3 1-3 15,2-3-29-15,1-7 12 0,1 7-13 0,-2-4-1 16,2-8 25-16,0 3-5 0,0 0-1 15,0-1-22-15,0 1-4 0,0-1 10 0,0-9-38 16,12 16 10-16,-11-12-17 0,-1 3-14 0,1-5-3 16,-1 0-42-16,0-1-28 0,0-4-28 15,1 1-34-15,2 2 16 0,2-5-127 0,-2 3-97 16,2-5 14-16,0 1 8 0,0-1 31 0,-1 0 23 16,-2 0 22-16,1-3-7 0,7 2 25 15</inkml:trace>
  <inkml:trace contextRef="#ctx0" brushRef="#br0" timeOffset="84126.9599">599 7681 736 0,'-2'-1'260'0,"2"1"-34"16,2 0-17-16,-3-3-2 0,-2 4 16 15,2-1-26-15,-3-1-28 0,4 4 19 0,0-2-56 16,0-1 17-16,-4 0-10 0,7 0-44 0,-3 1 27 16,0-1-19-16,1 0 22 0,2-1-44 15,-2-2 6-15,4 7-3 0,4-5-2 0,1-2-24 16,-2 0-5-16,5 3-7 0,-13 0 20 15,10 0-4-15,2 0-19 0,0 0-4 0,1 0 31 16,1 0-14-16,-4 0 4 0,16-12-10 0,-12 11 1 16,-1 1-17-16,-2-5 32 0,-2 4-12 15,5-3 3-15,-2 1-16 0,2-1 6 0,-4 0-8 16,-10 4-8-16,10 0-7 0,2 0 8 0,-1 0-2 16,8-12-3-16,-8 11-8 0,-5 1 27 15,3-1-20-15,-5-1-7 0,2 1 2 0,-4-2-17 16,-1 3 29-16,0-1-20 0,-1 1 6 0,0 0-4 15,0 0-2-15,0 0 1 0,0 0 3 16,1 5-23-16,-2-3 21 0,0 2 5 0,0 1 0 16,-2 0 0-16,-1 3-5 0,0-1 1 0,-1 2 5 15,0 0 6-15,1-1-12 0,-2 3-6 0,1 1 4 16,-2 1 5-16,0 2-3 0,-1-2 30 16,2 4-15-16,-2 1 9 0,-2 3-5 15,3-1-8-15,-3 0 5 0,1 2 7 0,-1 0-1 16,2 0-20-16,2-3 14 0,-4 2-6 0,2-3-3 15,2 1-1-15,-1 1 4 0,1-2 5 16,-2-2-3-16,4 1 15 0,2 1-21 0,-1-5 13 16,-1 5-6-16,4 0 9 0,-1 0-11 0,-2 0-23 15,2-4 21-15,0 0 3 0,-3 0-16 16,4-14 7-16,0 10-6 0,0-1-9 0,0 0 1 16,0-1 4-16,0-8-8 0,0 8-9 0,0-8-5 15,0 7-8-15,0-7-33 0,0 0-2 0,0 0-19 16,0 8 0-16,0-6-14 0,0-5 8 15,4 2-93-15,-5-5-36 0,2 2-29 0,-1-3-47 16,0-3 21-16,2 8 26 0,-8-8-189 0,2 4-18 16,4 6-19-16,-1-14 48 0,-3 8 62 15,-2-5 20-15,3-2-1 0,-1 3 74 0,2 0 5 16,-2-1-12-16</inkml:trace>
  <inkml:trace contextRef="#ctx0" brushRef="#br0" timeOffset="84443.9299">567 7935 718 0,'-2'-5'300'15,"2"1"-15"-15,0 2-19 0,0 1-33 16,0-1-48-16,-2 7-21 0,1-4-22 0,0-2 8 16,2 1 15-16,-2-2-38 0,6 5 17 0,4-3-17 15,2 4-1-15,6-4-6 0,-8 0-6 0,19 4-13 16,-9 0 1-16,3-2 3 0,-2-1-8 0,0 2-2 15,-1 2 8-15,-5 2-24 0,5-4-1 16,-11-3-10-16,3 0-23 0,2 0 44 0,13 13-47 16,-15-8 5-16,0-3 27 0,-4 3-58 15,2-3 29-15,-3-1 0 0,2 1-7 0,-2-1 7 16,1 2-20-16,-2-3-7 0,-5 0-39 0,0 0 0 16,9 0 3-16,-2 0-92 0,-7 0-31 15,0 0-61-15,7 0 20 0,-2-6-233 0,-4 8-36 16,-2 2 37-16,0-2 1 0,-2 3 69 0,3-1 11 15,-5-3 29-15,4 2 22 0,-1 0-14 16,2-1 10-16</inkml:trace>
  <inkml:trace contextRef="#ctx0" brushRef="#br0" timeOffset="85236.89">1283 7866 249 0,'-3'-5'263'0,"-1"1"-17"16,1 2-53-16,0-3-14 0,-2 3 11 16,1-4-21-16,2 3 12 0,-1 1-2 0,-1-1-18 15,2 0 12-15,-2 0-28 0,0 1 5 0,3-2-32 16,-2 3 4-16,1 0-29 0,-1 0-6 0,1-2 21 15,0 3-15-15,2 0-34 0,0 0 17 16,0 0 13-16,-9 12-4 0,1 8-8 0,2-5-9 16,3 5-1-16,1-5-7 0,1 1 29 15,1-9-8-15,0 2-10 0,0-1 0 0,0 4-7 16,14 11-8-16,-8-8-7 0,5-4 17 0,3-2 3 16,-3-3-23-16,3 1-5 0,4-4 1 15,0-1-8-15,-1-2-31 0,4 1 15 0,-12-1-12 16,9 0-1-16,0 0-63 0,23-13-29 0,-22 5-26 15,0 0-23-15,-6 2-29 0,-1 4-46 16,-2-3 18-16,-1 4 18 0,-3-3-126 0,-2 1-60 16,1 2-18-16,-2-3 2 0,-2 0 34 0,0 2 34 15,-1-2 14-15,0 4-17 0,0 0 39 16</inkml:trace>
  <inkml:trace contextRef="#ctx0" brushRef="#br0" timeOffset="85534.87">1508 7867 477 0,'0'-6'226'0,"1"0"8"0,-1 0-34 15,0 1 5-15,0 0 4 0,0 3-13 16,0-2-36-16,0 1-19 0,0 0 21 0,-1 0-23 16,0 0-29-16,0 2 16 0,1 1-6 0,0 1 2 15,0 0 2-15,0 3-30 0,-2 1 42 0,2 1-17 16,-1-1-13-16,1 2 26 0,-3 3-13 0,3-1 14 16,0 9-23-16,-7 22 30 0,3-17-19 15,1 5 2-15,0-4-8 0,-3-1-28 0,3 2 6 16,0-2-35-16,0-4 16 0,0 2-4 0,0-8-15 15,-1 7-9-15,4-5-16 0,-1-2 17 16,-2-2-19-16,3-1-24 0,0-2-15 0,0-8 3 16,0 9-68-16,0-3 12 0,0 1-52 15,0-7 1-15,0 9-37 0,0-2-16 0,0-7-29 16,0 8 19-16,14 3-114 0,-11-8-78 0,0-6-51 16,2 3 23-16,-1-1-11 0,1 0 22 0,10-9 63 15,-3 1 29-15,0 0 12 0,0-3 10 16</inkml:trace>
  <inkml:trace contextRef="#ctx0" brushRef="#br0" timeOffset="86043.84">1687 8012 394 0,'1'-6'354'0,"2"-1"-70"0,-2 3-13 16,0-3 1-16,1 3-48 0,-1-2 25 0,0 2-38 15,1-2 12-15,-2 1-16 0,1 1-35 0,-1-1-18 16,0 1 20-16,0 4-7 0,0 0-34 15,0 0 18-15,0 0-18 0,0 0-18 0,-12-8-3 16,10 11-25-16,-2 1-1 0,-1-1-26 0,-3 10 13 16,1 0-27-16,0 3 21 0,-3-1-12 15,7 3-25-15,2-1 24 0,1-3-18 0,0-14 4 16,0 15-1-16,11 17-6 0,-3-18-19 0,0 1 18 16,0-4 0-16,2-3-15 0,3 1-11 0,-1-5 4 15,-1-4 17-15,2 3-14 0,-13-3-17 16,13 0 7-16,19-16 6 0,-16 6 1 0,-4 3 5 15,3-5-35-15,-3 4 37 0,-3-6-9 16,-2 4-1-16,-3 1-14 0,0 0 15 0,-2 1-5 16,-2 8 2-16,0-7-24 0,0-5 34 15,-15-14 0-15,6 13-11 0,-3 0-3 0,1 3-28 16,0 2 47-16,-3-2-22 0,5 3-4 0,-1 3 1 16,3 2 10-16,-2 0-21 0,2 0 19 15,1 2 7-15,0 0-13 0,0 0-8 0,1 0 6 16,5 0 1-16,0 0-6 0,-8 0-27 0,8 0 3 15,-6 0 5-15,6 0 1 0,0 0-22 16,0 0-23-16,-9 13-4 0,11-11-9 0,1 0 0 16,4-3-28-16,-4 2-16 0,3 0-10 0,1-2-11 15,-1 1-39-15,4 0 6 0,-3 0 15 16,4 0-36-16,5 0-62 0,0 0-52 0,17-10-41 16,-14 7 6-16,0 1 46 0,2-5-1 0,-4 1 11 15,3 1 52-15</inkml:trace>
  <inkml:trace contextRef="#ctx0" brushRef="#br0" timeOffset="86454.82">2049 7886 568 0,'6'-2'241'16,"-2"1"-19"-16,0-4 5 0,-1 4 21 16,-1-1-33-16,1 2-15 0,-1-2 22 0,0 1-54 15,-2-1 5-15,-2 2-12 0,0-2 2 0,0 2 6 16,-1 0-18-16,-1 0-16 0,1 4-15 16,-2-3 9-16,0 1-15 0,-8 7-10 0,4-5-2 15,1 3-10-15,-3 2 3 0,3-1-34 16,-1 3 23-16,3-2 4 0,1 0-25 0,0 9-13 15,4-7 21-15,1 0-26 0,0-11 12 0,0 14-8 16,13 14 11-16,-4-14-28 0,3-2 10 0,2 0-7 16,1-1-10-16,3-5 6 0,-1-1 1 15,2 0-18-15,-3-1 12 0,-1-2-3 0,-5-2 3 16,3 0-6-16,-3 0-1 0,2 0-9 16,16-16 9-16,-16 8-7 0,-3 1-5 0,-2 2-12 15,-1-1-7-15,-1-1 36 0,4-7-14 0,-8 4-7 16,-1 2-20-16,0 8 29 0,0-8-12 15,0-1 0-15,0 1 18 0,-17-12-3 0,8 8 1 16,-2-2 15-16,-3 0-15 0,0 6 1 16,-2 1-5-16,2-2-13 0,-2 8 14 0,3-1-18 15,4 0 27-15,9 2-6 0,-12 0-16 0,-2 0-34 16,-2 0 8-16,-14 14-22 0,19-10 6 0,4 2-51 16,-2-5 1-16,5 2-4 0,0 2-57 15,0-2 0-15,2 1-24 0,0 1-7 0,2-3-30 16,2 2 18-16,0 0-96 0,-2-4-136 15,0 0 34-15,7 6 29 0,-3-6-8 0,3 2 42 16,0-2 23-16,-2 0 19 0,15-2 22 0</inkml:trace>
  <inkml:trace contextRef="#ctx0" brushRef="#br0" timeOffset="87194.77">2425 7788 864 0,'2'-4'266'16,"0"-1"-19"-16,0 1-11 0,1 0 13 0,-3 0-50 16,2 1-17-16,0-1-31 0,-2 1 25 15,2 2-44-15,-2 0-7 0,1-3-30 0,1 2 10 16,-1 1 6-16,0 1-5 0,1 1-16 0,-2 1-3 15,3 0-24-15,0 2 16 0,-3-1-16 0,2 4-1 16,0 0-7-16,-1 0 31 0,2 15 5 16,0 1-5-16,-1-1 4 0,-2 2-26 0,0 0 15 15,0-11-1-15,0 5-12 0,0 3 7 16,0-1 8-16,0 2-28 0,0 0 10 0,0-3-34 16,-13 17 12-16,13-22-2 0,-1-3 7 0,-1-2-31 15,-1-3 32-15,3 3-1 0,-2-5-5 0,2 1-14 16,0-1-6-16,-1 0 7 0,0-1-24 15,1-3 20-15,0 0-4 0,0 2 2 0,1-2-34 16,-1-1 13-16,1 0 8 0,1-2-4 0,4-3-13 16,-4 2 13-16,7-12-19 0,2-1 6 15,1-1-11-15,0-4-14 0,3-1 29 0,-2 1-22 16,2-3-1-16,-1 4 0 0,3 0-6 0,0-1 9 16,-2 2 0-16,0 1 17 0,-1 6-24 15,-3-3 41-15,-1 3-18 0,-2 5-1 0,-2-2-7 16,-2 3 28-16,0 1-25 0,0 4 2 15,-2-3-12-15,-1 1 15 0,1 3-2 0,0-3 8 16,0 1-15-16,-1 2 21 0,0 1 1 0,0-2-9 16,2 1 12-16,-3 0 4 0,0 0-18 15,0 1 25-15,0 0-8 0,0 1-13 0,-3 1 43 16,1 0-23-16,1-1 13 0,-3 2 9 16,0 1-22-16,0 1 9 0,1-2 0 0,-6 8-2 15,-3 0 5-15,4 1-4 0,0 0-10 16,1 3 3-16,0-4-1 0,3-3 2 0,-2 7-1 15,1 0 5-15,4-2-17 0,-1-2-14 16,2 3 23-16,0-14-3 0,0 9-10 0,0 4-3 16,12 16 11-16,-6-12 6 0,2-6-11 0,1 4-10 15,-3-2 4-15,3-1 0 0,3-2-16 0,-5-4-13 16,4 3 0-16,-6-5-27 0,5 2 7 16,-4-2-64-16,2-3-23 0,-1 1-57 15,-4-2-49-15,2 2 25 0,0-1-208 0,-5-1-18 16,0 0 34-16,0 0 31 0,7 0-42 0,-7 0 74 15,8 0 16-15,-8 0 31 0,5 0 3 16,-5 0 26-16</inkml:trace>
  <inkml:trace contextRef="#ctx0" brushRef="#br0" timeOffset="88055.72">2893 7976 866 0,'0'-8'349'0,"0"2"-31"0,0 0-46 16,0 0-13-16,0 1-32 0,0 1 23 15,0 0-17-15,0-1-39 0,0 3-21 0,0-4-5 16,0 3-27-16,0 3-22 0,0 0 0 0,0 0-24 15,0 0-3-15,0 0 13 0,0 0-12 16,0-7 21-16,7-1-14 0,-4 12-25 0,0 0-8 16,-1-1 23-16,2 3-4 0,5 5-9 0,-5 0 2 15,0 0-5-15,-1-1 7 0,-1-3-5 16,0 3 1-16,0-2-10 0,-1 10-9 0,0-4-7 16,3-3-5-16,-4-1-13 0,0-2 13 15,0 0-5-15,0-2-16 0,0 0 11 0,0-2 0 16,1 0-5-16,-1-1 2 0,1-1-4 0,-1-2-8 15,0 2 1-15,2-2-13 0,-2 0 1 16,0 0 0-16,0 0-6 0,0 0-4 0,10-15-14 16,-2 2 2-16,0 1 0 0,-1 3-8 0,1-6 6 15,-1 1-7-15,1-1 12 0,0-1-27 0,-1 3 9 16,2-6-18-16,1 5 19 0,-4 5-10 16,0 0 8-16,-2 3 2 0,0 1-13 0,0 0 18 15,0 3-34-15,-2 0 31 0,0 2-8 0,0-2 0 16,-2 2 28-16,0 0-17 0,0 0 10 15,4 11-6-15,-4-6 21 0,0 0-7 0,0-1-10 16,0 3 0-16,0 0 42 0,0 0-12 16,1-3 1-16,-1 3-10 0,0-2-6 0,0 1 16 15,0 1-4-15,0-2 1 0,0 0-3 0,1-1-16 16,-1 2 13-16,1-3 12 0,-1 1-4 16,2-2 4-16,-1 0-25 0,2-2 13 0,-2 0 1 15,-1 0-4-15,0 0-1 0,0 0 10 16,25-14-19-16,-16 3-2 0,4-2-9 0,-4-1-13 15,4 3 27-15,1-3-13 0,-3 3-12 0,2-3-4 16,-5 4 21-16,0 1 3 0,-2 6-7 0,-1-3-1 16,-1 4-9-16,-2-2 10 0,1 3 3 15,-1-1 9-15,0 2 2 0,0 0-14 0,-2 0 5 16,0 0 5-16,0 0 5 0,0 0-16 0,7 14 18 16,-6-10-4-16,0 2-14 0,1-1-5 15,-4 2-3-15,4 0-3 0,-1 0 18 0,-1 1-4 16,10 17 36-16,-6-12-3 0,1 2-6 0,0-1 2 15,2-4-13-15,0 4 21 0,1-1-21 16,0 0 9-16,1-2-4 0,1-1 15 0,0 4-17 16,-2-7 8-16,-2-2-9 0,-1 1 3 0,0-2-8 15,-1 0-6-15,0 1-19 0,-1-4-24 16,0 3 5-16,0 0-60 0,-1-2-67 0,0 0-65 16,-1 1 23-16,-1 0-255 0,0-3-18 0,0 0 39 15,0 0 30-15,0 0 31 0,0 6 55 16,0-6-45-16,0 11 72 0,0-5 24 0,0-6 11 15</inkml:trace>
  <inkml:trace contextRef="#ctx0" brushRef="#br0" timeOffset="88670.68">3506 8523 591 0,'-2'0'294'16,"-2"-1"-29"-16,1-1-25 0,-2 2-22 15,2-1-34-15,-1 0-12 0,-1 1-7 0,1-2 1 16,-1 2 28-16,-3-1-24 0,3 1-19 0,5 0-16 16,-13-3 42-16,7 1-3 0,-2 2-11 0,-10-3 5 15,-2 0 8-15,3-2-18 0,-2 3-10 16,1-1 5-16,5 0-7 0,2 0-32 0,-7 1 4 15,-3-3-16-15,2 3 5 0,-1-1-9 16,-2-1-6-16,-1 1-3 0,0 0-9 0,-1 0-11 16,-3 3 0-16,0-5-8 0,-1 1-1 0,-2 1-21 15,1 2 20-15,-1-3-14 0,0 3 5 16,-1 0-11-16,0 0 8 0,2 1-17 0,1-3-2 16,-2 3 2-16,17 0-10 0,-5 0 8 0,-5 0-7 15,0 0 1-15,-2 0 7 0,1 0-18 0,1 0 0 16,-1 0 1-16,1 0-9 0,1 0 9 0,1 8-4 15,-21 3-4-15,22-8 3 0,1 0-18 16,-1 1 0-16,1 3-11 0,0-6-16 0,4 1 2 16,1 2-38-16,0-1-11 0,7-2-39 15,-1 0 12-15,2-1-34 0,1 4-39 0,3-4-45 16,-2 4-34-16,4-4-16 0,-2 0 28 16,4 2-188-16,0-1-22 0,2 3 33 0,-1-3 27 15,1 0 23-15,2 2 23 0,8 4 26 16,-4-2 21-16,4 1 44 0,0 1 1 0</inkml:trace>
  <inkml:trace contextRef="#ctx0" brushRef="#br0" timeOffset="89307.65">2806 8661 563 0,'4'0'297'0,"-2"1"-24"0,1 1-22 0,2-1-23 16,-3 2 36-16,0-2-23 0,-1-1-19 0,1 0-2 16,0 2-44-16,-2-2-20 0,0 0 46 0,0-2-29 15,-2 2-33-15,0 0 11 0,-1-1-2 16,-2 2 3-16,2-1-19 0,-3 0-23 0,0-1-1 16,-1-1-5-16,1 1-21 0,-1 1 4 0,-1 0-15 15,-4 0 7-15,1 0-9 0,1 0-11 16,-1 0-25-16,0 0 21 0,2 0-11 0,1 0-24 15,2 0 21-15,-3 0-10 0,3 0 11 0,6 0-35 16,-15 0 23-16,-9 9-15 0,16-7 13 0,1 2-6 16,2 2-3-16,1-2-29 0,0 2 24 15,3-1-9-15,1-1 8 0,0 0 2 0,0 3-13 16,0-7 10-16,0 0-10 0,13 26 10 16,-3-10-1-16,3-3-18 0,4-2-6 0,0-2 21 15,1-5-6-15,-1 5-5 0,0 2 15 16,0-1 13-16,0 0-15 0,-2-2-8 0,2 0-9 15,-2 0 16-15,0 3 3 0,-2-5-31 0,0 2 18 16,-4-2 1-16,0-1 2 0,-5 3-8 16,3-3 22-16,-2-1-5 0,-2 2 7 0,1-3-15 15,-3 1 0-15,2 0 10 0,-3-1-14 0,0 2-1 16,0-2 22-16,0-3-11 0,0 0 9 0,0 0-3 16,0 8 5-16,-13 5 1 0,9-9-8 0,-6 6-4 15,1 1 15-15,-1-5 0 0,0-2-14 16,2 0 7-16,-1-1 4 0,2-1-6 0,-1 0-19 15,0-2 13-15,1 3-9 0,1-3 11 16,-4 1-10-16,-6 2-15 0,4-3-29 0,0 1 12 16,12-1-23-16,-8 0 5 0,2 0-79 0,6 0-34 15,-10 0-64-15,3 0-61 0,7 0 27 16,-14-12-238-16,9 10 40 0,2 0 34 16,0-3 21-16,2 3 54 0,-3-3 26 0,3 1 21 15,-5-2-8-15,2 4-8 0,-4 1 58 0,3-1 40 16</inkml:trace>
  <inkml:trace contextRef="#ctx0" brushRef="#br0" timeOffset="95409.28">4364 8231 461 0,'0'-14'235'0,"0"14"-24"0,0 0-7 16,0 0-44-16,0 0-6 0,13 0-18 16,-13 0 8-16,0 0-7 0,0 0-11 0,0 0-22 15,0 0 4-15,0 0-17 0,0 0 16 0,0 0-18 16,0 0-6-16,0 0 10 0,0 0-16 15,0 0 16-15,0 0 5 0,0 0 0 0,0 0-28 16,7 7 40-16,-17 10-50 0,-1 7 38 16,-3-2-30-16,1 0 11 0,-2-2-16 0,2 2 10 15,-2 3-11-15,-1-3 7 0,1 1-9 0,1-4 10 16,-3 6-9-16,5-4-5 0,1-2-6 16,-3 1-5-16,5-2 12 0,1 0-18 0,1-1-4 15,-2-3-3-15,1 1-9 0,3-6 2 0,1 1 3 16,1-2-2-16,0 0 4 0,2-3-18 15,-2 1-4-15,1-3 2 0,-1 2 0 0,3-1-19 16,-1 0-15-16,1-1-15 0,-2-1-26 16,2-2-16-16,0 0-21 0,0 0-40 0,0 0-16 15,0 0 15-15,3 10-229 0,-2-11-55 0,2 0 33 16,-1-2 11-16,1 0 19 0,0 0 5 16,0 1 39-16,-1-3 32 0,-1 1-12 0</inkml:trace>
  <inkml:trace contextRef="#ctx0" brushRef="#br0" timeOffset="95917.25">4074 8359 574 0,'-4'-2'273'0,"0"-2"-27"0,1 1-30 15,0 1-10-15,0-1-13 0,1 0 17 0,-1 2-32 16,-2 0-8-16,4 0-9 0,-2-1 13 16,2 0-44-16,1 1 12 0,0 0-21 0,-1-1 0 15,-2 1 8-15,2 1-35 0,1-1-10 0,0 1 4 16,0 0-11-16,0 0-7 0,0 1 32 16,1-1 5-16,2 3 20 0,-1 1-35 0,1-2-10 15,3-1 17-15,10 10-4 0,-1-1-4 16,-1 4 13-16,4-3 3 0,1 2-2 0,-2 0-2 15,1 2-7-15,3-1-5 0,1 3-9 0,2-5 1 16,-3 3-8-16,-1-3-1 0,3 1 12 16,-2-1-18-16,2-1-3 0,0 1 11 0,2 1-14 15,-3-1-1-15,1-1-8 0,0-1 8 0,-1 0-5 16,-4-2 2-16,1 1-12 0,-4-2-18 16,1 1 2-16,-2-4 8 0,-2 2-6 0,-5-4 6 15,-1 3-8-15,-1-4-12 0,1 1 20 0,-3-1-33 16,2 1 4-16,-2-2 3 0,0 4 6 0,-1-4-7 15,-1 1 6-15,2 0-4 0,-2 1-20 16,2-2-19-16,-1 1-11 0,-2-1-36 0,0 0-54 16,0 3 12-16,-2-5-205 0,-3 4 29 0,1-1 26 15,-3 1 24-15,-3-2-316 0,-8 2 48 16,7-2-18-16,-6 0 35 0,-2 0 81 0,-23-17 10 16,16 14 69-16,2 0 1 0,-3-3 37 0,0 5 55 15,-1 0-67-15</inkml:trace>
  <inkml:trace contextRef="#ctx0" brushRef="#br0" timeOffset="107386.56">1476 953 517 0,'1'-4'243'0,"-1"2"-23"0,0-2-34 0,3 1-31 0,-2 1-7 15,-1 0-7-15,2 1 9 0,0 0-21 16,1-1-11-16,-1 2-13 0,1 0-1 0,0 0-5 15,0 2 6-15,0 2-16 0,-1 0 21 0,7 10-17 16,-5 3-10-16,0 2 14 0,0 2-26 16,-1 5 16-16,-3 1-2 0,2 2-20 0,-2-2 9 15,0-12 8-15,0 5-24 0,0 4-9 16,0 2 12-16,0 1-15 0,0-1 7 0,0-1-12 16,0 0-6-16,0-1-6 0,0-2-2 0,0 0 16 15,6 25 15-15,-4-31-38 0,-2-3 1 16,0-13 7-16,0 13-17 0,0-2-12 0,0 5 7 15,0 3-31-15,0 1 1 0,0-4 5 0,0-3-31 16,0-1-33-16,0-2-10 0,0-3-23 16,0-7-39-16,0 9-18 0,0-9 15 0,-3 11-161 15,6-11 27-15,-1 2 22 0,1-6 21 0,1 3 19 16,-1-3 19-16,1-1 18 0,0 1 14 16,-2-2-183-16,6-7 19 0</inkml:trace>
  <inkml:trace contextRef="#ctx0" brushRef="#br0" timeOffset="108131.52">1711 1227 351 0,'2'-13'248'0,"0"3"-43"15,-1-1-6-15,3 4-27 0,-2 0-13 0,-1 2-29 16,-1-1 11-16,1 1-27 0,0 1 10 0,-1 0-16 15,2-1 5-15,-1 0-3 0,0 2-11 0,1-1 7 16,-2 1-14-16,4-1-5 0,-4 0-4 16,2 1-13-16,-1 0 0 0,-1-1 10 0,3 1-19 15,-2 0 23-15,0 0-34 0,-1-1-7 16,2 3-3-16,-2-2 17 0,1 2-32 0,0 1 16 16,0-2-18-16,-1 4 10 0,3 1 6 0,-2 1-3 15,-1 1-6-15,0 4 1 0,0-1-6 16,2 15 2-16,-2-11 9 0,0 7 14 0,0 2-12 15,0 3-20-15,-16 26 10 0,14-25-1 16,-1-3 12-16,-2 2-12 0,1-2-23 0,0 0 19 16,-1-2 6-16,1-1-15 0,-2 1 20 15,1-5-32-15,1-3 25 0,1-2 0 16,1 0 5-16,-1-4-41 0,2 0 38 0,1-2-5 16,-1-1-2-16,-1 0-12 0,2 0-2 0,0-2 5 15,-1 0 16-15,1-1-12 0,1-1 8 0,-1 0 2 16,4-2-18-16,-1-3 0 0,3-6-17 15,2-2 32-15,1-3-20 0,-1 4 1 0,3-9-12 16,1 2 11-16,0-2-1 0,1-1 0 16,1 0-17-16,-2 0-14 0,2 1 28 0,-1 0-12 15,4 1 16-15,-2 0-13 0,-1 3 10 16,-4 6-2-16,-1-1 23 0,1 2-13 0,-6 1-20 16,0 5-20-16,0 1 17 0,-2 1 24 0,1 1-11 15,-2 2-28-15,-1 0 44 0,0 0-29 16,1 5 27-16,-2-3-15 0,0 0-2 0,-1 1-6 15,2-1 6-15,-1 1-18 0,-1 1 13 0,0 2 4 16,-2-2-15-16,2 0 21 0,-7 12 2 16,0-4 5-16,0 3-3 0,-4-1 21 0,4 3-20 15,0-1 15-15,2-1 2 0,-3 1 2 16,4-1-19-16,-1 1 25 0,4-5-14 0,0 1 5 16,2-2-17-16,0-2 6 0,1 1 3 0,0-9-2 15,0 7 0-15,12 13-3 0,-6-11 4 0,5 0-11 16,0-4 2-16,2 1-50 0,0-1-4 15,2-1-1-15,-1-3-35 0,-4-1-40 0,0 2-24 16,-10-2-45-16,8 0 18 0,-2 0-213 16,-6 0-48-16,9 0 29 0,-2 0 29 0,-7 0 30 15,8 0 29-15,4-14 18 0,-8 11 9 0</inkml:trace>
  <inkml:trace contextRef="#ctx0" brushRef="#br0" timeOffset="108828.48">2107 1297 687 0,'4'-3'243'0,"-4"-2"-21"0,3 1-32 16,0 2-17-16,-1-2-15 0,-1 0-19 0,3 0-19 16,0 3 13-16,-1-2-30 0,1 2 1 0,-2 1 5 15,2 0 0-15,0 1 4 0,-2 2-22 16,2 0 1-16,-1 1 12 0,-2 2-7 0,0-1-13 15,2 1 11-15,-1 1-15 0,-2-1-26 0,3 12 14 16,-2-2-16-16,1-4 27 0,-2 0-25 16,0-12 5-16,0 7 3 0,0 2-25 0,0 0 9 15,0-1-3-15,0-1-12 0,0-7-5 16,0 8-18-16,0-8 15 0,0 8 9 0,0-8 9 16,0 7-11-16,0-7-2 0,0 0 30 0,0 0-16 15,-4 12-2-15,6-14 11 0,0 0-3 16,3-3-29-16,4-5-2 0,5-2-3 0,-6-5-1 15,4 1 8-15,-2 0-2 0,2 1-2 16,-5 2-1-16,3 1-2 0,-3 4 13 0,1 1-3 16,-2 1-45-16,-1 1 15 0,-1 3 2 15,-4 2 0-15,0 0 4 0,0 0 4 0,0 0-1 16,7 0 1-16,-7 0-17 0,7 0 9 0,-7 0-15 16,12 14 8-16,-12-12 1 0,0 4 2 15,2-1-1-15,0-3 3 0,-1 2-1 0,1 1 1 16,0-1 6-16,0 0 6 0,0-1 1 0,-2 1 22 15,3-2-3-15,-1-1-24 0,-1 0-21 0,3-1 15 16,-2 0 11-16,-2 0-8 0,0 0-11 16,7 0 12-16,-7 0-1 0,23-14 1 0,-10 2 0 15,0 1 0-15,-1-2-12 0,0 3 1 16,0-2 1-16,-1 2 33 0,-2 0-1 0,-1 5-20 16,-2-3 1-16,-1 5-1 0,-1 0 4 0,-1 0-1 15,0 2 6-15,1-2 0 0,-1 3-32 16,-3 0 23-16,0 0-14 0,0 0 3 0,0 0 3 15,15 12-24-15,-13-7 34 0,1 0-2 0,8 9-6 16,0 0-6-16,-1-1 10 0,0 0-2 0,0 0 1 16,1-1-12-16,0 3 8 0,-3-3-4 0,2-1 20 15,-4-3 0-15,1 1-1 0,-2-2-14 16,0-1-4-16,-3 0 11 0,2 0 11 0,-1-2-23 16,-1-2 4-16,3 3-7 0,-2-3-54 15,-1 1-7-15,1 1-53 0,0-2-79 0,-1 0 20 16,1-2-240-16,-1 2 35 0,0-2 29 0,0 0 26 15,1 0 24-15,-3 0 23 0,0 0 21 0,0 0-39 16,0 0 16-16,0 0 38 0</inkml:trace>
  <inkml:trace contextRef="#ctx0" brushRef="#br0" timeOffset="109229.45">3292 1284 524 0,'2'0'289'0,"2"1"-5"0,-3-1-31 16,2 0-22-16,-1 0-26 0,0 0 29 15,0 1-6-15,0-1-15 0,-2-1-50 0,-2 1-18 16,0 1 0-16,0-1-6 0,-1 0-3 0,-5 0-25 16,1 0-16-16,-14 2-7 0,12-2-19 0,-9 0 15 15,1 0-34-15,-3 0 2 0,1 0-6 16,-1 0-26-16,0 0 11 0,6 0-35 0,0 0-54 15,2 0-28-15,1 0-57 0,5 0-35 0,6 7 16 16,-16 3-274-16,15-8 39 0,-1 1 9 16,1 1 23-16,2-1 23 0,1 1 53 0,2 0-22 15,-3 1 11-15</inkml:trace>
  <inkml:trace contextRef="#ctx0" brushRef="#br0" timeOffset="109443.43">3274 1517 411 0,'0'1'278'0,"0"1"-4"0,-3-2-52 0,2 0-7 16,-3-2-32-16,-1 4 1 0,1-2-22 16,-1 2-36-16,-4-2-16 0,-8 2-8 0,6-2 7 15,-3 0-33-15,-22 7-31 0,12-4-36 16,1 1-76-16,2-2 8 0,-2-1-261 0,2 3 23 15,0-3 20-15,11-1-44 0,-2 0 22 0,0 0 17 16</inkml:trace>
  <inkml:trace contextRef="#ctx0" brushRef="#br0" timeOffset="110305.39">3738 1021 584 0,'1'-10'220'0,"4"3"-13"0,0 1-25 0,-3 0-10 0,-1 1-22 16,-1 2-1-16,1-1-15 0,0 0 0 16,1 2-13-16,-1 1-20 0,0-2-5 15,1 3 6-15,-2-2-7 0,0 4-10 0,1 2-5 16,-1 0 4-16,-1 3 2 0,-1 12-6 0,2-9 10 16,0 7-3-16,0 3 1 0,0 6 8 0,0-3-10 15,-10 32-9-15,9-25 29 0,-3-1-33 16,-1-1-17-16,2 0 29 0,2-1-53 0,-2-1 10 15,2-2 6-15,1-1-4 0,0-12-16 16,0 4 10-16,0 1-13 0,0-1-15 0,0-2 12 16,0-2-16-16,0 2 29 0,9 15-27 0,-5-18-10 15,-3-2-39-15,2-2-17 0,-2-2-42 0,-1 0-47 16,1-1-11-16,2 0 14 0,-2 1-108 16,0-3-131-16,2-1-34 0,0 3 30 0,-1-3 22 15,1-2 28-15,1 1 22 0,-2 0 12 16,4 0 2-16</inkml:trace>
  <inkml:trace contextRef="#ctx0" brushRef="#br0" timeOffset="110766.36">4078 1257 237 0,'4'-8'262'0,"-2"1"-14"16,2 0-19-16,-1 0-14 0,-1 0-15 0,1 1 7 15,-2 1-28-15,0 1 0 0,1 0-27 0,-1-2-1 16,-1 2-18-16,0 4 16 0,0 0-45 16,0 0 7-16,0 0-26 0,-10-7-2 0,6 7 6 15,-1 3 2-15,-9 4-15 0,1 4-1 16,0-2-13-16,3 4-22 0,0 3 20 0,-1-1-15 16,4-1-2-16,2 2-18 0,2-3 13 0,3 1 14 15,0-6-4-15,0 3-34 0,10 17 25 16,-2-14-5-16,-4-2-20 0,7-1 13 0,3-1-16 15,4-2-11-15,-1-1-1 0,3-1 50 0,-1-3-27 16,-2-2 1-16,-8-1-21 0,1 0 3 16,1 0 1-16,4 0 27 0,12-14-31 0,-13 7-16 15,-5 2 16-15,-2-2-11 0,-2-1 21 16,-1 1-11-16,-2-1 13 0,0 1-6 0,-2 1 4 16,0 6-11-16,0-8-19 0,0-5 18 0,0-2-9 15,-18-18 5-15,13 17 14 0,0 6-1 16,0 0-10-16,0 2 5 0,0 3-9 0,-3-1-2 15,4 2-5-15,-2 1-24 0,1 2 0 0,-3-2-13 16,-10 0-23-16,5 0-41 0,1 2-31 16,1 0-18-16,11 1 15 0,-7 0-121 0,-2 0-90 15,9 0 27-15,-8 0 24 0,8 0 22 0,-9 0 21 16,9 0-64-16,-15-11 25 0,15 8 3 16</inkml:trace>
  <inkml:trace contextRef="#ctx0" brushRef="#br0" timeOffset="111366.32">4125 678 246 0,'0'-6'343'0,"0"0"-74"0,0 1-37 0,-1-2-17 16,2 2-27-16,0 0-4 0,2 0-29 16,1 1-16-16,0 0-5 0,10-3-6 0,-4 2-14 15,-1 1-18-15,2 3 0 0,-3 1-22 0,-8 0-9 16,13 0 9-16,15 11-9 0,-13-5 12 16,-3 2-39-16,2 0 6 0,-3 0 2 0,0 5-3 15,-4-6 9-15,1-1-15 0,-3 1 1 16,-1 0 8-16,0-2 16 0,-3-1-19 0,2 3 6 15,-2-4-1-15,1 4 13 0,-2-7-6 0,0 0 16 16,0 14-17-16,-19 8 6 0,10-8-14 16,-2-4-19-16,2 1 24 0,-3-3-23 0,1-5 17 15,2 2-11-15,1-1-3 0,-1 0 19 0,4-2-7 16,1-2-44-16,1 1 26 0,0 2-32 16,-1 0 19-16,3-1-11 0,-2-1-7 0,3 0 12 15,0 0-21-15,0-1 26 0,0 0-8 0,0 0-4 16,9 8 6-16,-5-7-13 0,1 2 20 15,-1 1-7-15,2-2-16 0,-1 2 24 0,10 5-15 16,-3 0 7-16,1-3-22 0,-4 3 27 0,0-4-22 16,-4-1 42-16,2 2-38 0,-2-2 11 0,0 2 7 15,2 5-20-15,-2-1 23 0,-1-3-13 16,0-2-27-16,-1 2 20 0,-3-1 7 16,1-4-2-16,-1-2-10 0,0 0 1 0,0 9 8 15,-13 13 13-15,3-8 0 0,-1-3-2 0,-5 0-10 16,2-1-9-16,-4 0 11 0,0-4-55 15,-2 1 7-15,-2 2-40 0,3-3-24 0,-3-2-22 16,4 0-29-16,3 0 18 0,2-4-203 0,13 0-67 16,0 0 30-16,-7 0-36 0,0-6 24 15,12 5 109-15,2 0-35 0,8-8 7 0</inkml:trace>
  <inkml:trace contextRef="#ctx0" brushRef="#br0" timeOffset="112201.27">4623 1156 309 0,'1'0'336'0,"-1"-1"-41"16,0-1-43-16,0 2-12 0,0 0-27 0,0 0-31 15,0 0 1-15,0 0-30 0,0 2-15 16,0-4 6-16,0 4-31 0,1-1-23 0,0 3 9 16,-1-3 8-16,3 4 0 0,-2-1-23 0,2 1-2 15,0 1-6-15,5 9 13 0,-3 1-19 16,3-1 15-16,-4 0-28 0,2-2-15 0,-2 2 38 15,0-2-31-15,0-2-11 0,-2 0-11 16,1-3 16-16,-2 0-11 0,0-2 10 0,3 1 7 16,-4-2-19-16,2 1-26 0,-1-1 15 0,0-2 8 15,-1 2 22-15,0-2-23 0,4 1 10 0,-3-2-25 16,-1 1 15-16,1-1 3 0,1-2-24 16,-2 0 0-16,0 0-1 0,0 0 23 0,0 0-4 15,7 0-1-15,8-19-3 0,-7 5 10 0,1 2 2 16,0-3-5-16,3-2-11 0,-2 1-1 15,0 0-2-15,3-1 3 0,-4 2-3 0,1 3-21 16,-1 3 0-16,1 0 2 0,-2 0 11 16,-1 5-11-16,-1 0 1 0,-1 2 0 0,1 1 0 15,-6 1 1-15,0 0-20 0,0 0 21 0,17 11 11 16,-15-6-13-16,2 1 0 0,-1 0 30 16,-2-1-2-16,7 11-3 0,-4-5-19 0,0-2-20 15,-2 0 9-15,4-1 8 0,-3-2-12 0,-2 0 24 16,2-2-1-16,-1-1-10 0,-2 3 12 15,0-2-5-15,0-1-2 0,2 0 1 0,0 0 0 16,2-3-5-16,-1 0 6 0,-3 0-1 0,0 0 0 16,0 0-9-16,25-13 8 0,-16 6-24 15,5-3 8-15,-5 1 11 0,0-5-1 0,3 1 0 16,-2-1 2-16,-1 1-1 0,2 0-2 0,-2 2 5 16,-1 1 2-16,-2 5-2 0,-1 0 5 15,-1-2-5-15,0 6 9 0,0-2-15 0,-4 3 1 16,0 0 1-16,0 0-3 0,0 0 4 15,14 11-2-15,-5 0-1 0,-5-1-1 0,-2 0 2 16,1 0 0-16,3 6 10 0,2 0-29 16,-4-4 20-16,2 9-13 0,-3-9 0 0,1 1 41 15,1 5-4-15,0-4-20 0,0 4-12 0,-3-7 21 16,2 0-24-16,-2-4 10 0,2-1-26 16,-3 0-37-16,1-1-41 0,-2-1-36 0,4 2 12 0,-2-2-257 15,-2-3-84-15,2 2 58 0,1 0 18 16,-1-1 6-16,2 1 25 0,-2 0 24 0,2 1 13 15,2 0 5-15</inkml:trace>
  <inkml:trace contextRef="#ctx0" brushRef="#br0" timeOffset="114096.16">5365 1806 336 0,'0'3'257'0,"2"1"-1"0,-2-1-37 0,0-2 9 15,1 3-17-15,-1 0-7 0,1-4-11 0,1 1-2 16,-1-1-33-16,2 0-13 0,-1-1-21 0,0-4 5 16,0 1 1-16,0-2-16 0,-2 1-12 15,5-10 0-15,-3-1 6 0,1-1-32 0,0-7 20 16,0 1-13-16,1 0-48 0,-1-2 21 15,-2-3-12-15,2-1 9 0,0 0-16 0,-2-2-13 16,4-2 12-16,0-1 11 0,-4 1-16 16,2-3-21-16,0-3 1 0,-2-3-12 0,0-1-5 15,0-1 13-15,-1 0 0 0,5 4 16 0,-5 20-5 16,0-9-11-16,0-5-16 0,0-1 21 16,-14-31-4-16,9 33 31 0,1 3-22 0,-2-4-22 15,-1 6 3-15,-3 2 36 0,1 1 1 0,0-1-12 16,-1 1-18-16,1 0-5 0,0 1-6 15,-1 0-13-15,1 5 31 0,1 0 16 0,-2-1-40 16,4 1 18-16,-3 1-9 0,1 2-6 0,-1 4-4 16,-1-1 24-16,2 0-24 0,-2 3 24 15,1 3-11-15,-5 0-19 0,2-2 17 0,-5 4 0 16,-2-2 11-16,3 3 0 0,-7 0-7 16,0 0-6-16,0 0-2 0,0 2 2 0,-4-1-16 15,2-1 31-15,-1 1-11 0,3 1 12 0,0 0-19 16,-1 0 18-16,1 2 15 0,1-2-22 0,-1 2-16 15,-2 0 0-15,2-1 20 0,-4 1-18 0,0-3 9 16,-1 3-7-16,12 0 23 0,-7 0-21 16,-5 0 3-16,-1 0 12 0,-3 0-4 0,-3 0 3 15,1 0-21-15,-1 0-2 0,1 0 11 0,-1 0 13 16,-3 0-22-16,5 0 11 0,-3 0 28 16,0 0-32-16,0-8 14 0,-1 8 4 0,0 0-7 15,1 0-14-15,-34-13 9 0,34 10 9 0,-1 2 13 16,0-2 0-16,3 0-28 0,-2 2-12 15,-1-1 6-15,1 1 8 0,0 0-4 0,-1-1-1 16,20 2-5-16,-8 0 5 0,-4 0 16 0,-5 0-7 16,0 0 23-16,-2 0-26 0,3 0 0 15,-2 0 11-15,2 0 9 0,1 0-21 0,0 0-12 16,0 0-2-16,0 0-2 0,-1 0 43 0,0 0-42 16,-3 0 36-16,1 0-28 0,1 0 16 15,-1 0 6-15,0 0-9 0,-1 0 15 0,-36 10-25 16,35-10 1-16,0 1 1 0,-3 2 11 0,3 0-7 15,-1-3-10-15,2 3 36 0,-2-2-20 0,1 0-8 16,1 2-10-16,-1 0 6 0,2 0 29 16,1-1-25-16,-1 3 13 0,2-2-14 0,0 0 12 15,1 3-19-15,0-3 9 0,1 0 10 0,-5-2-24 16,2 4 10-16,-1-1 3 0,-2-3 25 0,3 2-24 16,-6-1-5-16,3 3 13 0,2-3-12 15,-2 0 33-15,1 1-25 0,0-2-16 0,0 2 39 16,2-1-47-16,1 2 18 0,14-4-1 0,-5 0 14 15,-4 0-17-15,-1 0 6 0,3 0-1 16,1 0-5-16,2 0 0 0,4 0 18 0,-4 0-16 16,3 0 10-16,6 0-13 0,-2 0-4 0,3 0 14 15,-15-16-1-15,15 16 23 0,13 0-22 0,-10 0 6 16,0 0-25-16,1 0 30 0,-6 0 2 16,-18 11-3-16,15-6-18 0,-3-3 30 0,3 2-25 15,0 3-5-15,-1-1 17 0,6 1-3 16,-1 1-15-16,2-1 1 0,2 0-16 0,-3 1 17 15,1 2 7-15,-1 0 4 0,3 1-23 0,-8 4 41 16,5 2-5-16,-1-5-26 0,2 5 1 0,0 1 5 16,-1-7 12-16,0 6 2 0,2 4-31 15,-1-3 4-15,3 1 43 0,-1 0-30 16,0 1-2-16,-3-3 29 0,4 2 2 0,2-5-22 16,-1 7-2-16,0 2 1 0,-1 0 8 0,0-1-9 15,0 5 5-15,-1-1-17 0,1 3 33 16,0-3-7-16,0 1-31 0,-3 6 12 15,1-4 19-15,-5 5-32 0,0-1 27 0,-4 3-22 16,2 0 14-16,0-1-15 0,5 0 13 16,-2-7-3-16,3 1 29 0,1-4-52 0,3 7 19 15,-3-10-6-15,3 6-1 0,3-1 42 16,-4-3-19-16,5 0-24 0,3 1-10 0,-3 2 9 16,4-15 25-16,0 6-1 0,0 3-11 0,0 1-17 15,0 2 17-15,14 20 1 0,-6-22 6 16,2 1 3-16,-1-3 2 0,4 1 3 0,1-1-7 15,3-4-28-15,6 2 28 0,2-2-1 0,6-5 3 16,-2 0-17-16,4-1 13 0,1-2 1 0,-5 0-6 16,4-3-4-16,-3 0-12 0,0 2 0 15,4 2-1-15,2-1 19 0,3-1-2 0,-2 1-7 16,-1 2 19-16,2 0 4 0,1-2-7 16,-5 3-10-16,2-2 12 0,1-1-13 0,-1-2 10 15,2 4-11-15,4-5 31 0,1-3-19 0,5 0-12 16,1-2 2-16,-22 0-2 0,12 0 2 15,63-14 0-15,-41 9-15 0,2 0 39 0,3-2-29 16,0 1 28-16,1 0-31 0,-1 0 25 0,1 2-22 16,-2 0-2-16,-3 1 29 0,0 1-31 0,-3 2 2 15,-3 0-15-15,-29 0 44 0,15 0-23 16,3 0 6-16,6 0-20 0,-1 0 23 0,1 0-16 16,0 0 21-16,50 13-18 0,-50-12 3 0,0-1 21 15,3 0-30-15,0 0 23 0,-26 0-17 16,11 0 17-16,9 0 11 0,2 0-43 0,2 0 16 15,-1 0 17-15,-1 0-15 0,1 0 5 0,-3 0-9 16,0 0-13-16,-6 0 26 0,2 0-29 0,-2 0 18 16,-1 0 14-16,41 11-12 0,-44-7 17 15,3-3-24-15,-4 0 18 0,3-1-14 0,-2 0 18 16,2 1-26-16,-21-1 10 0,10 0 16 0,6 0-48 16,4 0 37-16,39-12-22 0,-42 10-9 15,1-2 27-15,-4 2-25 0,-1-1 7 0,4 0-7 16,-3 0 29-16,-3 0-16 0,-2-2 20 15,0 2-4-15,0 0-25 0,2 1 34 0,-6-1-30 16,2-2 0-16,0 0 12 0,1 1 5 0,0 0-17 16,-1-2 46-16,-5 0-25 0,4 0-3 0,0 1 1 15,-1 0-3-15,-2 1-17 0,1-2 5 16,-1 4 15-16,-2-3-2 0,0 1-14 0,-4 0 19 16,1 0 2-16,-4 0-19 0,2 0 6 15,2-1 5-15,-6 1 19 0,4-4 0 16,1 2-24-16,-1 2 20 0,-1-2-28 0,-1 1 4 15,4-1 7-15,-1-2-3 0,-2 1 6 0,-3 3 9 16,5-2-15-16,-6 2 13 0,0 0-21 16,-1 0 35-16,-2 3 1 0,-1-1-33 15,0-1-2-15,1 1 11 0,-1 0-7 0,0 1 15 16,-3-2-11-16,3 1 2 0,10-6 2 0,-8 4 17 16,0 2-12-16,0-2 1 0,-1 2-5 15,-1-1 10-15,-1 3 16 0,-1-1-17 0,0-2-22 16,2 3-41-16,-3-3-53 0,0 0 9 0,-2-1-338 15,-1 4 17-15,0 0 31 0,0 0 27 16,-17-23-24-16,4 5 23 0,1 5 92 0,-5-1-12 16</inkml:trace>
  <inkml:trace contextRef="#ctx0" brushRef="#br0" timeOffset="116359.02">5180 7948 234 0,'0'-16'283'0,"0"16"-28"0,0 0-22 0,0 0-24 16,-5-30-26-16,7 26 5 0,-2 1-23 15,3 0-22-15,-2 1-9 0,1 0 16 0,-1 2-3 16,1 2-30-16,0 2-2 0,1-2 7 0,0 5 14 15,1 9-28-15,0 2 2 0,0 0 15 16,-2 3-19-16,-1-2 3 0,2 2 0 0,0 2-18 16,-1-1-18-16,4 1 0 0,-4-1-5 15,-2-3-6-15,0 4-8 0,0-6-1 0,2 2-7 16,-1-1-9-16,1 2-3 0,0-1-4 0,1-5 1 16,-2-3-8-16,0-1 2 0,2 0-2 15,-2-1-3-15,3 8-12 0,-2-2-14 0,4 0 4 16,-6-7-9-16,0 1-33 0,0 2-14 15,0 2-12-15,0 1-32 0,0 1-30 0,0-3-30 16,0 1 17-16,0-4-138 0,10 7-83 0,-7-12-38 16,0-1 7-16,1-2 12 0,1-1 29 15,2 0 53-15,-1-1 8 0,-1 0 42 0</inkml:trace>
  <inkml:trace contextRef="#ctx0" brushRef="#br0" timeOffset="116901.99">5705 8096 239 0,'10'-13'295'0,"-7"2"-45"0,-2 2-11 0,1 2-30 16,0 1-38-16,-2 0 1 0,0-1 10 0,0 7-14 16,0 0-11-16,0 0-33 0,0-8-23 15,-12-3 4-15,9 9 12 0,-3-1-23 0,0 2 25 16,0-1-39-16,0 2 1 0,-3 0-8 0,-2 0-8 16,-17 14 21-16,15-7 0 0,-2 3-31 15,4 3-1-15,-2 2 15 0,3 1 8 16,1 0-38-16,1 3 12 0,3-2 7 0,2 2-17 15,1 1-14-15,1-3 23 0,1-17-24 0,0 12 5 16,14 16-10-16,-7-13 22 0,4-4-31 16,-1-1 17-16,5-2-16 0,1-4-11 0,-3-4 7 15,7 0 17-15,-11 0-15 0,2 0 5 16,19-16 17-16,-11 8-39 0,-3-1 11 0,0-2-17 16,-1 3 27-16,0-5-4 0,-6-1-7 0,-1 3-2 15,-4 0-8-15,0 2 9 0,-4 2 2 0,0 7 2 16,0-9-5-16,0-3 6 0,-17-12 20 15,7 11-31-15,0-3 32 0,-2 6-36 0,0 0 9 16,6 1-7-16,-5 0 27 0,0 1-32 16,3 1 2-16,1 1-7 0,1-1-19 0,1 4-9 15,1 0-34-15,0-1-57 0,-1 2-30 0,4-1 14 16,-5 2-230-16,5-1 29 0,-1 1 28 0,-1-1-64 16,2 0-1-16,-1-1 58 0,2 1 32 15,0 2 12-15,0 0 40 0</inkml:trace>
  <inkml:trace contextRef="#ctx0" brushRef="#br0" timeOffset="117439.96">5652 7580 509 0,'-3'-5'346'0,"1"2"-71"0,-1 0-27 16,3-3-22-16,-1 1-20 0,2 0-43 16,0-1 3-16,1 2-37 0,9-5-15 0,-1-1 19 15,3 2-36-15,2-1-11 0,-4 5 0 16,0 0-9-16,1 3 1 0,-5 1-13 0,-7 0 23 16,9 0-27-16,-2 0-1 0,-1 0-18 15,-6 0 10-15,8 0-10 0,6 11 13 0,-10-7-33 16,-1 0 15-16,0 2 17 0,-2-2-12 0,1 3-13 15,-2-3 17-15,1 3 19 0,-2 0-24 16,1 0 2-16,-13 11-10 0,10-10-13 0,-4 6 10 16,0-4 23-16,5-2-31 0,-3-1-1 15,1-2 4-15,1 1-23 0,0-3 21 0,2 1-17 16,0 0-5-16,-1-1 11 0,2 1-22 0,0-4 19 16,0 0-13-16,0 0 17 0,0 9-4 0,12 3-25 15,-8-9 11-15,1 2-1 0,7 5-10 16,-5-3 0-16,4 1 46 0,-4-2-36 0,0-1-5 15,-2 0 23-15,-1 0-19 0,1-4 36 16,-3 3-31-16,0 0-14 0,0-3 7 0,-1 2 3 16,-1-2 2-16,2 3 12 0,-2-4-12 0,0 0-16 15,0 0-1-15,0 7-17 0,-14 4-14 0,10-9-15 16,-13 6-19-16,-1-1-19 0,-1-3-54 16,-1 3-4-16,6-1 13 0,-3-1-149 0,3-4-121 15,4 1 68-15,1 1 1 0,4-2 24 0,-1 0 23 16,4-1-21-16,1 0 70 0</inkml:trace>
  <inkml:trace contextRef="#ctx0" brushRef="#br0" timeOffset="118240.9">6122 7984 661 0,'-1'0'210'0,"-2"1"0"16,1 1-17-16,2-2-34 0,-2 0-3 0,0 1-17 15,1 1-10-15,1-2 3 0,0 1-22 0,0 2 18 16,3-1-13-16,-1 1 3 0,-2 1-28 15,2 1-4-15,1 0 0 0,-2 0 34 0,6 11-12 16,-2-6-18-16,-1 1-10 0,1 4 9 16,0-4-17-16,-1 0-6 0,-2-1-3 0,1-1-22 15,-3-1 33-15,2-2-25 0,-2 2-2 16,0-3 31-16,2 2-41 0,-2-7 1 0,0 0 4 16,0 8 10-16,0-8-7 0,0 9 19 0,0-9 6 15,0 7-7-15,0-7-3 0,0 0-14 16,0 0 9-16,0 0-11 0,-4 13-3 0,6-17-5 15,0 2 8-15,-1-3-13 0,3 0-14 16,0 1 19-16,-2-3-26 0,2 1-9 0,5-6 16 16,-3 2 3-16,1 3-3 0,-1 1-28 0,0-1 1 15,-1 3 3-15,1 1 2 0,-1 1-13 16,-1-4 2-16,1 6 2 0,2-1-6 0,-7 1 3 16,0 0 0-16,7 0 3 0,-7 0 1 0,7 0-1 15,-7 0 17-15,7 0-10 0,-7 0 4 16,7 0 1-16,2 14 1 0,-6-12-5 0,1 0 1 15,-4 1 1-15,4-1 5 0,-2 0-5 0,0 0 0 16,-1-2 27-16,1 1-1 0,1-1-4 16,-1 0-2-16,-2 0-10 0,0 0-1 15,0 0-1-15,7 0 9 0,11-19 7 0,-7 7-5 16,1 4-14-16,-3-5 11 0,5 0-8 0,-4 0 0 16,3 1 1-16,-3-1 0 0,3 3-17 15,1 2-4-15,-8 2 1 0,-1 1 2 0,-1-1-14 16,1 3 17-16,0-2-14 0,-1 5 15 0,0-1-8 15,-4 1 6-15,0 0-11 0,0 0 0 16,8 0 18-16,-8 0-10 0,6 0 9 16,11 22-5-16,-12-13 12 0,-1-2 1 0,-2 3-17 15,0-1 2-15,0-2 13 0,2 1-1 0,-2 9 1 16,-2 0 13-16,0-4-9 0,2-3 0 0,3 7 0 16,-1-5 0-16,-3-1-8 0,2-1 10 15,-2-3-9-15,0 0-2 0,2-2-21 0,-3 0-46 16,2 0-31-16,1-1-30 0,1 0-54 0,-3-1 16 15,3 0-268-15,-2 2-30 0,1-3 73 16,-1 1 33-16,2-1 35 0,1 3 22 0,-2-3 21 16,2 2-55-16,-3-1 53 0</inkml:trace>
  <inkml:trace contextRef="#ctx0" brushRef="#br0" timeOffset="118720.88">6766 8568 491 0,'2'1'256'0,"0"0"-25"15,0 2-14-15,0 0 0 0,-1 0-22 0,1-1-13 16,-2 1 0-16,1-1-6 0,-1-1-11 0,-1 1-17 15,-1-1 8-15,-3 0 25 0,3 2-26 16,-2-1-1-16,-1-1-15 0,-1 0-29 0,-1 1-13 16,-1-2 53-16,-11 4-24 0,0-1-7 0,0-3 9 15,-2 0-22-15,1 0 0 0,-2 1-8 16,12-1-9-16,-9 0 5 0,-2 0-12 16,0 0-6-16,-5 0-9 0,-1 0 4 0,-2 0-30 15,-1 0 11-15,-2 0-5 0,-2 0-16 0,1 0 3 16,-1 0 3-16,0 0-10 0,-3 0-6 0,0 0 8 15,0 0-27-15,1 0 13 0,-5 0 0 16,3 0 16-16,-2 0-10 0,2 0-3 0,-2 0-13 16,2 0 13-16,1 0-27 0,1 0 22 15,0-8-7-15,-34-1-7 0,36 8 2 0,1 0 8 16,16 1-3-16,-9 0-11 0,-5 0-17 0,0 0 12 16,1 0-14-16,-2 0-25 0,0 0 3 15,1 0-71-15,-1 0-52 0,0 0-56 0,1 0 20 16,1 0-301-16,0 0 25 0,1 0 37 0,2 0 25 15,2 0 48-15,0 0 22 0,2 0 0 0,5 0 48 16,4 0-8-16,5 0 52 0</inkml:trace>
  <inkml:trace contextRef="#ctx0" brushRef="#br0" timeOffset="119841.82">5390 9132 586 0,'0'-1'261'16,"0"-3"-29"-16,1 0-28 0,0 3-32 0,-1-1 9 15,0 0-33-15,0 0 0 0,0 1-16 16,0 0 2-16,0-1-24 0,0 1-8 0,1 0-10 16,-1 0-11-16,0 1 8 0,0 1-13 0,0 1 2 15,3 0-7-15,-3 2-7 0,1 1 2 0,-1 1 1 16,2-1 4-16,-2 3 11 0,4 10-6 15,-1 1-29-15,-2 0 22 0,-1-2-11 0,2-4 12 16,-2 9-5-16,0-14 5 0,0 6-6 0,0 3-12 16,0 0 6-16,-13 17-18 0,10-20 1 15,0-2 4-15,-3 7-11 0,5-5-8 0,-4 2-1 16,2-5-3-16,-1 0 8 0,2-2-11 0,-2-1-2 16,4-2-2-16,-1-1-6 0,0 1 5 15,0-3-16-15,-1 0 19 0,1 2-21 0,0-2 1 16,-1 0 0-16,2-1 0 0,-1 2 1 15,0-3-1-15,-1-1 31 0,2 0-4 0,0 0-1 16,0 0-4-16,0 0-9 0,0 0-3 0,0-13 20 16,2 8-7-16,0 0-3 0,7-7-32 0,1-5 1 15,-1-2 1-15,4-1 1 0,1 2 2 16,-2 2 1-16,4-3 43 0,0 0-4 0,2 2-43 16,-3 0 2-16,0 3 1 0,-1-1 11 15,4 2-20-15,-4 0 23 0,2 3-1 0,-6-2 1 16,3 4 13-16,-6 0-3 0,-1 1-9 0,1 5-2 15,0-4-1-15,-3 5-18 0,0-2 18 16,0 2-10-16,-2-2 7 0,1 1 4 0,-3 1-11 16,4 0-1-16,-4-1 8 0,2 2-1 0,0-1 14 15,-2-1-16-15,2 0 2 0,-2 2-1 16,0 0 0-16,0 2 1 0,-2 0-1 0,0 1 15 16,-4-1-1-16,3 3 7 0,-10 4 8 15,3 1-16-15,1-1 12 0,-3 0 2 0,2 2-6 16,0 3 12-16,-3-1-24 0,4 1-3 0,-3 0 4 15,4-2 1-15,2 3 7 0,0 0-5 0,2-3-4 16,2-1 3-16,0-2 15 0,2-9 2 16,0 17-2-16,0-1-29 0,0 1 23 0,13 12-2 15,-8-22 6-15,-1-1-5 0,2 0-3 16,5 9-2-16,-2-8-4 0,3 1-6 0,-3-2-15 16,0-2 1-16,1-1-43 0,-3 0-22 0,1-2-57 15,-1-1-62-15,2 1 18 0,-4-1-240 16,-5 0-56-16,7 0 40 0,-1 0 35 0,-6 0 17 15,9 0 43-15,-1 0 18 0,-8 0-10 16,29-14 60-16,-19 9 9 0</inkml:trace>
  <inkml:trace contextRef="#ctx0" brushRef="#br0" timeOffset="120592.77">5854 9326 380 0,'2'-2'376'0,"-2"-2"-68"0,2 1-9 0,-2-3-44 16,2 3-28-16,-2 1-24 0,3-1-22 0,-3 0-30 15,0 3-7-15,0-2-29 0,1 1 26 16,0 0-41-16,2 1 33 0,-3 1-24 0,2 0-13 16,-1 1-1-16,2 1 2 0,-2 0 0 15,2 1-12-15,0 1-7 0,-1 0 16 0,1 0 0 16,-1 1-24-16,0-1-3 0,0 2 23 0,1-1-14 15,2 9-18-15,0-2-3 0,-3-4 11 16,2 0-14-16,-3-2 0 0,-1-2-12 0,0-5-23 16,0 0 29-16,0 0-36 0,0 8 25 15,0-8-20-15,0 8 20 0,0-8-10 0,0 0-4 16,0 7 6-16,0-7 17 0,0 0 14 16,0 7 1-16,11-1-19 0,-9-7 5 15,0-2-5-15,3-1-1 0,5-7-11 0,-2-3-3 16,4 0 1-16,-1 0-3 0,0-1-7 0,1 1-2 15,-1-1-23-15,1 2 17 0,-1 2-17 0,-1 0 16 16,-1 4-13-16,-1 1-13 0,-2 2 35 0,-1 2-13 16,1-2-18-16,-2 4 26 0,-1 0 2 15,-3 0-11-15,0 0-3 0,0 0 5 0,0 0-3 16,13 12-1-16,-10-7 1 0,-3-2-8 0,2 3-6 16,-1-1 17-16,1 1 0 0,-1 1-9 15,0-1-15-15,1 0 26 0,-2 0-2 0,1-2 0 16,0 1-18-16,-1 0 19 0,1 1 3 0,1-2-3 15,-2 0-16-15,0-2 16 0,1-1 12 16,1 3-5-16,0-2-7 0,-2-2 6 0,0 0-10 16,0 0 9-16,0 0-2 0,7 0-13 0,11-20 6 15,-6 11 18-15,-1-2-8 0,1-3-12 16,1 2 9-16,-4-3-32 0,3 3 26 0,-1 0-3 16,-4 5-9-16,0 1 4 0,-2-1 1 15,-1 3-6-15,-1-2 3 0,1 5-20 0,-1 0 28 16,1-1-12-16,0 2 6 0,-1 0 2 0,-3 0-21 15,0 0 17-15,0 0-3 0,8 0-2 0,2 13 17 16,-7-8-7-16,1-1-9 0,6 8 6 16,-4-2-20-16,1 4 38 0,0-1-13 0,0 1 10 15,0 0 12-15,-2-3-20 0,1-2 10 16,-2-1-3-16,1 7-12 0,-1-7-4 0,0-1 20 16,0-2-2-16,-1 0-18 0,-2 0 19 0,0-2-17 15,1 0-23-15,-2 0-20 0,2 1 4 0,1-3-73 16,-3 3-68-16,2-4-51 0,0 0 25 15,-2 2-272-15,0-2 36 0,2 2 11 0,-2-1 33 16,2-1 29-16,-1 0 32 0,0 0 42 16,-1 0-42-16,0 0 49 0,0 0 39 0</inkml:trace>
  <inkml:trace contextRef="#ctx0" brushRef="#br0" timeOffset="121299.73">7623 8510 661 0,'3'0'246'15,"-2"-1"-3"-15,0 0-15 0,-1 1-5 0,0 0-20 16,1 0-26-16,-1 0 36 0,2 0-39 16,-2 0 20-16,0-1-41 0,-3 1-22 15,2 0 28-15,-2 0-41 0,0 1-3 0,-4-2-4 16,2-1-10-16,0 2-20 0,-13-1-8 15,9 1 19-15,-6 0-6 0,-3 0-10 0,3 0-14 16,0 0-18-16,4 0-25 0,0 0 13 0,0 0-17 16,2 0 14-16,2 0-27 0,7 0 11 0,-9 0-39 15,1 0 1-15,8 0-17 0,-8 0-23 16,8 0-32-16,-10 0-3 0,10 0-26 0,-13 8-37 16,11-6-9-16,-1-2 16 0,2 1-200 15,2-1-48-15,-1 1 22 0,0-1 37 0,0 2 24 16,3-2 20-16,-2 2-35 0,4-2 62 0</inkml:trace>
  <inkml:trace contextRef="#ctx0" brushRef="#br0" timeOffset="121656.71">7748 8651 217 0,'4'2'296'0,"-1"-2"-61"0,-1 1-29 16,2-1-30-16,-1 1 1 0,-2 0-6 0,2 1-13 15,-1-2-18-15,0 2 24 0,-1-2-22 16,0 1 10-16,3-1-20 0,-4 0-22 0,-3 1 21 16,2-1-28-16,0 2 26 0,-2-1-12 15,-2-2-16-15,1 2-24 0,-2 0 53 0,1 1-41 16,-4-1-2-16,1-1-9 0,-1 0-8 0,-4 0-7 15,-1 0-6-15,-2 0-6 0,-1 0 28 16,-19 11-10-16,29-11 13 0,-6 0-34 0,1 0-3 16,-3 0-16-16,3 0-25 0,-3 0-15 0,1 0-45 15,-1 0-19-15,-17 10-57 0,20-10-65 16,3 0 19-16,-1 1-264 0,4 1 30 0,0-2 48 16,0 1 6-16,2-1 19 0,1 0 24 0,-1 2-2 15,1-2 49-15,1 0-16 0</inkml:trace>
  <inkml:trace contextRef="#ctx0" brushRef="#br0" timeOffset="122789.64">6286 8959 282 0,'0'0'257'0,"14"-12"-22"15,-14 12-28-15,0 0-27 0,27-26 6 0,-22 24-12 16,-3 1-13-16,2-2 2 0,-1 1 8 0,-2 1-6 16,2-3-15-16,-2 3 26 0,3-1-51 0,-3 1 23 15,2 0-19-15,-3 1 9 0,1-2-14 16,0 1-14-16,1 1-12 0,-1-1 27 0,-1-3-11 15,0 4 6-15,3 0-10 0,-3-1 0 0,0 0-15 16,2 1 12-16,-2-1-27 0,-2 1 11 16,1 1-2-16,-2 0-9 0,0 2 12 0,-1 1 3 15,-6 5-3-15,-4 0-16 0,-3 2-1 16,-2 2-2-16,0 2 8 0,-4 2-12 0,1-2 0 16,-1 3 2-16,-1 2-14 0,-3-1 2 0,-3 2-2 15,0 0-11-15,-4 4 5 0,-1-1 1 16,-5 2 8-16,2 2-5 0,-6 4-11 0,0-2 3 15,-4 5 5-15,-2-2-17 0,1 2-1 16,-3 0-1-16,-1 5-7 0,0-5 10 16,3 3 1-16,3-2-3 0,6-3 11 0,1-2-24 15,5-1 14-15,4-2-14 0,2-3 2 0,6-3-7 16,1-1 5-16,2-7-6 0,1 5 3 0,3-2-1 16,3-1-9-16,0-3 12 0,4-4 1 15,3-2-9-15,0-5 12 0,-1 4-11 0,3-3-9 16,2 2-3-16,-2-2 9 0,1 0-11 0,2-1-13 15,-1 1-13-15,0-1-3 0,1-1-30 0,-2 0-26 16,2 2-27-16,0 0-22 0,0-3 13 16,1 3-82-16,0-3-17 0,0 0-73 0,0 0 26 15,0 0-302-15,0 0 28 0,10 4 65 16,-9-4 38-16,0-4 36 0,-1 1 66 0,0-3 25 16,2 2 19-16,-4-4-21 0,-8-6 61 15,6 0 13-15</inkml:trace>
  <inkml:trace contextRef="#ctx0" brushRef="#br0" timeOffset="123959.57">3244 7446 577 0,'14'0'193'16,"-14"-15"-1"-16,0 15-32 0,0 0 1 0,31-25-13 15,-28 22 8-15,-1 0-20 0,-1 2-15 16,2-1-7-16,0 1 4 0,-2 0 1 0,1 0-15 16,0-1-1-16,-2 0 24 0,0 2-8 0,1 4-5 15,-2-2-20-15,1-1-5 0,-2 2-6 0,0 3 17 16,-1 0 19-16,1-3-57 0,-7 13 7 16,-5-1 7-16,6 2 24 0,-4-1-20 0,-5 3-1 15,1 0-7-15,0-1 5 0,-1 0-7 16,0 1 1-16,-2 2 3 0,1 2-19 0,-3 0 20 15,-1-2 1-15,-3 1 12 0,0-1-24 16,-1 2 11-16,0 0-2 0,-1 1-10 0,-1 1-10 16,1-2 2-16,-2 4 0 0,1-3-1 0,2 0-11 15,-1 1-14-15,3-2 14 0,-3 1 0 16,3-2-9-16,2 1-2 0,-1-2 11 0,0 1 2 16,0 0-5-16,5 0 11 0,-3-2-20 0,6-2 8 15,-7-1-3-15,7 1-4 0,1-2-2 0,2 0-11 16,1-4 7-16,2 0 4 0,2-4-12 0,2 0-7 15,-2-4 7-15,4 2 12 0,-1-3-18 16,2 1-5-16,0-1 13 0,0-2-2 16,-1 3 2-16,3-3-18 0,-2 3 11 0,2-4-9 15,-3 1 2-15,2 2 2 0,1-2-4 0,0 0-8 16,-3 1-21-16,2-2-23 0,-1 1-23 16,2 2-24-16,0-1 8 0,0-2-102 0,0 0-103 15,0 0 28-15,0 0-301 0,0 0 70 0,10 6 11 16,-8-3 29-16,-2-3 55 0,0 0 48 15,0 0 17-15,-28 15 52 0,7 1 2 0,-5-3 12 16,-3 8-61-16</inkml:trace>
  <inkml:trace contextRef="#ctx0" brushRef="#br0" timeOffset="125608.47">8210 8312 280 0,'0'0'277'15,"0"-13"-50"-15,0 13-6 0,-14 0-23 0,14 0-25 16,-14-31-12-16,14 28-26 0,-2 0 1 0,1-2 12 16,0 1-7-16,1 0 3 0,-2 2-31 15,0-1 0-15,2-1-2 0,0 1-5 0,0 0 20 16,0 0-29-16,0 1-4 0,0-1-3 0,0 1 13 15,0 0-17-15,0-1 1 0,0 3-23 16,0 0 4-16,0 0 1 0,0 0 21 0,0 0-34 16,0 0 2-16,0 0-6 0,0 0-5 15,0 0-8-15,0 0 5 0,0 0-35 0,4-12 34 16,-3 14-17-16,-1 1-2 0,1 1-4 0,2 0-1 16,-2 2 16-16,-1-1-4 0,4 12-2 0,-4-2-3 15,0-5 0-15,0 4 23 0,0 3 16 16,0 2-30-16,-12 24 23 0,8-21-6 15,0 2-14-15,0-2 10 0,1 2 10 0,-2-3-2 16,1-1-18-16,2-1 9 0,-1-1 10 0,-3 2-7 16,2-3-9-16,4-1-4 0,-1-7 11 15,0 1-11-15,1-10-23 0,0 10 2 0,0-3 5 16,0 1 7-16,0-1-3 0,0-7 0 0,0 8-13 16,0-1 15-16,0-7-9 0,0 7-26 15,0-7 12-15,0 10-13 0,0-10-30 0,0 0-21 16,0 8 7-16,0-8-49 0,0 7-44 0,0-7-19 15,0 0-42-15,0 6-36 0,0-6 20 0,0 0-208 16,0 0-60-16,0 0 45 0,0 0 59 16,2 14 45-16,-2-16 6 0,3-1 15 15,-2 1 36-15,0-1 7 0,4-1 26 0</inkml:trace>
  <inkml:trace contextRef="#ctx0" brushRef="#br0" timeOffset="126537.42">8430 8337 462 0,'-3'-2'274'16,"3"0"-33"-16,0 0-33 0,0 1-16 0,-1 0-21 16,0-1-1-16,-2 2-23 0,3-1 9 15,0-1-19-15,0 2-8 0,0-1-29 16,0 1-3-16,0-1 22 0,0 1-31 0,3 0 13 15,-1 0-9-15,-1 0 1 0,2 0 12 0,1 0-28 16,-1 0-4-16,0 0 25 0,1 0-46 0,3-2 22 16,0 2-6-16,-2 0-4 0,3 0-20 15,-8 0 2-15,10 0 30 0,4 0-37 0,0 0 20 16,16-11-18-16,-12 7-28 0,-4 1 31 16,2 2-13-16,-3-2 2 0,0 0-10 0,-7 2 7 15,3 1-24-15,-1-1 23 0,0 1-13 0,-2 0-19 16,-1-2 0-16,-1 2 17 0,2-2 16 0,1 1 2 15,-1 0-17-15,1-2 11 0,-1 2-3 16,0-1-3-16,2 1 1 0,-3 1-3 16,2 0-1-16,-4-3-3 0,3 2 20 0,-3 1-24 15,5-1 0-15,-6 1-2 0,4 0 0 0,-6 0-6 16,0 0 0-16,0 0 0 0,0 0 0 0,7 0 23 16,-7 0-2-16,0 0-39 0,7 0 12 15,-7 0 2-15,0 0 21 0,0 0-16 0,7 0-2 16,-7 0 2-16,0 0-1 0,0 0 0 15,8 0 0-15,-8 0 3 0,0 0 18 0,0 0-4 16,0 0-1-16,0 0-17 0,0 0-6 0,6 0 15 16,-6 0-7-16,0 0 9 0,0 0-12 15,0 0 11-15,0 0-1 0,0 0-2 0,0 0 1 16,0 0-2-16,0 0-4 0,0 0 0 16,7 0-16-16,-7 0 3 0,0 0-1 0,0 0 3 15,0 0 19-15,11 6-12 0,-9-3 27 0,-2 1-2 16,1 2-4-16,0 1-3 0,0 0 16 15,-1 0 6-15,0 0-2 0,0 2-9 0,0 8 20 16,0 1-4-16,0 2-5 0,0-1 5 0,-14 21 12 16,9-19-7-16,0-1 14 0,1-2-19 15,-2 1-7-15,-1-1 9 0,1 2-1 0,0-3-18 16,1-1 18-16,-2-2-7 0,2-4-9 0,-2 4-2 16,-2-1-14-16,5-2 14 0,1-2-18 15,0-1 13-15,-2-2-6 0,4-1-10 16,-3 1 10-16,3-2-1 0,0 0 0 0,-2-1-5 15,2 3-12-15,0-2 11 0,-1 1-4 0,1-2-15 16,-1 2-10-16,0-3-10 0,2 1-19 0,-1 0-21 16,-2 0-18-16,3-2 9 0,-1 0-80 15,1 0-16-15,-1 1-9 0,0 0-30 0,1-2-57 16,0 0 26-16,0 0-120 0,0 0-84 16,0 0-1-16,0 0 36 0,0 0 14 0,-6-13 47 15,5 11 23-15,-1 0 22 0,0-3 34 0,0 3-59 16</inkml:trace>
  <inkml:trace contextRef="#ctx0" brushRef="#br0" timeOffset="127027.38">8533 8589 265 0,'-5'-3'312'0,"3"-2"-46"0,-1 4-26 0,-1 0-26 15,-1-2-11-15,1 0-15 0,2 2-21 0,-1-1-8 16,-1 1-10-16,3 0 0 0,-1-1-6 16,0 1 10-16,0-1-39 0,0 2 4 0,1-1 2 15,0 0-31-15,1 1-6 0,0-1 31 0,1-1 6 16,0 2-12-16,2 0 14 0,1-2 22 15,1 2-9-15,1-2-19 0,3 2-10 0,11 0 16 16,0-2-17-16,-10 2-6 0,5 0-4 0,2 0-8 16,5 0-7-16,-2 0-7 0,0 0-10 15,0 0-5-15,0 0-4 0,19 14 13 0,-25-12-17 16,5 0-16-16,0 1-9 0,-5 3 19 0,-1-5-1 16,-1 0-14-16,-3 2-1 0,1-1 8 0,-3-1-2 15,2-1-12-15,-1 2 9 0,-1-1-18 16,0-1 1-16,-1 1 6 0,1 0-7 0,-1 1 8 15,0-2-16-15,1 2 0 0,-2-2-11 16,0 1-10-16,-1-1-18 0,1 0-28 0,-1 0 6 16,1 1-72-16,-4-1-68 0,2 0-82 0,-3 0 25 15,0 0-264-15,0 0 52 0,0 0 36 0,5-1-37 16,-6 2 34-16,0-1 85 0,1 0 20 16,-2 0 2-16,2 0 38 0,-1 2 24 0</inkml:trace>
  <inkml:trace contextRef="#ctx0" brushRef="#br0" timeOffset="129779.22">9160 8393 603 0,'0'0'171'0,"0"0"-17"15,0 0 11-15,0 0-16 0,0-16 2 0,0 16-9 16,0 0-7-16,13 0-14 0,2-24-9 16,-12 21 13-16,0 1-5 0,-3-1-9 0,2 0 17 15,-1 2-22-15,0-1 5 0,-1-2 7 0,1 3-24 16,-1-2-21-16,0 2 18 0,2 1-36 15,-1-1 16-15,0 1 1 0,-1-2-33 0,0 1 23 16,0 2-34-16,2-1 0 0,-2 2 12 16,2-1 9-16,-2 3-18 0,0 1 8 0,0-2-16 15,0 3 5-15,0 1-14 0,0 0 9 0,1-1-1 16,-1 2 1-16,0 0 35 0,11 17-36 16,-7-13 28-16,3 1-9 0,0-1 4 0,0-1 2 15,6-3-4-15,-3-3 31 0,4 4-1 0,3-5-21 16,0 1-5-16,0-2 5 0,-1 0-17 15,0-1-4-15,-4-2-3 0,-2 0 13 0,-10 0-13 16,7 0-4-16,-7 0-1 0,9 0-3 0,-9 0-19 16,8 0-41-16,-8 0-28 0,0 0-27 15,8 0-28-15,-9 1-39 0,-2-2-7 0,-1 3 15 16,-1-2-113-16,0-1-104 0,3 1-37 0,-3-1 20 16,1-1 21-16,1 0 21 0,-1-2 24 15,2 2 18-15,-1-1 18 0</inkml:trace>
  <inkml:trace contextRef="#ctx0" brushRef="#br0" timeOffset="130345.19">9410 8326 668 0,'2'-3'260'0,"-2"0"-20"15,0 2-28-15,-2-2 4 0,2 0 0 0,0 2-7 0,2 0-24 16,-2-1-19-16,0 1-7 0,1-2 2 16,-1 3-14-16,1-1 7 0,0-1-33 15,-1 1-30-15,0 1 14 0,0-2 12 0,2 2-29 16,-2-1-9-16,-2 1-8 0,2-1 4 15,3-1-28-15,-3 2 8 0,0 0 8 0,1 0-14 16,1 2-22-16,-2 0-5 0,0 1 35 16,0 0 9-16,0 1 0 0,2 3-4 0,0 0 5 15,-2 0 2-15,3 11 6 0,-3-7 4 0,0 6-9 16,0 2 15-16,0 2-16 0,0 3-4 16,0-3 10-16,0 1-16 0,0-1 9 0,0 0 0 15,0-1-20-15,0 3 19 0,0-2-4 16,0-2 2-16,0-1-20 0,0-1 11 0,0-5-12 15,0 5 6-15,0 0-9 0,0-4-1 0,0 3-14 16,0-5 4-16,0 2 7 0,0-4-20 0,0-2 14 16,0 1-9-16,0-1-12 0,0 2-2 15,0-9 11-15,0 9-8 0,0-1-2 0,0-8-3 16,0 7 11-16,0-7-6 0,0 6 2 0,0-6-7 16,0 7-19-16,0-7-16 0,0 9 6 15,0-9-20-15,0 0-33 0,0 0-20 0,0 7 8 16,0-7-106-16,0 0-60 0,0 0-53 0,0 0 28 15,0 0-237-15,0 11 22 0,-1-11 7 0,0-3 83 16,1-1 19-16,2 4 27 0,0-2 23 16,0-2 30-16,0 1 7 0,4-1 21 0</inkml:trace>
  <inkml:trace contextRef="#ctx0" brushRef="#br0" timeOffset="131053.16">9968 8351 651 0,'4'-3'227'0,"-2"3"-33"0,1-3-19 0,1 0 10 16,-4 2 4-16,2 1-15 0,1-1-28 0,-3 0-2 15,2-1-22-15,0 2 9 0,-1-2-7 0,0 4-21 16,3-2 21-16,-4 2-5 0,1-2-10 0,0 1-24 16,1 0-7-16,-2 3-1 0,0-1-4 15,0 1 10-15,0 2-4 0,-3-1 26 0,2 1-24 16,-7 11-9-16,1 0 31 0,-1-3-19 16,0 3-16-16,-2-1 11 0,0 0-7 0,1-1-7 15,-1 0 2-15,1-3-13 0,-2 3-1 16,3-1 9-16,-1-1-11 0,0-1-18 0,1-2 20 15,2-2-8-15,2 1-18 0,-1-4-10 0,1-1 10 16,1 2 2-16,1-3-3 0,0 2-5 0,0-2-16 16,0 0 20-16,-2-1-17 0,2 3-16 15,1-4 1-15,0 2-27 0,-1 0-19 0,1-2-36 16,0 2-17-16,0-2-30 0,-1-1-21 0,1 3-20 16,0-3-48-16,1 0 18 0,0 2-149 15,-2-2-64-15,2 0 11 0,0 0 54 0,2-2 24 16,-5 0 24-16,4 0 8 0,-2 2-6 15,1-2 30-15</inkml:trace>
  <inkml:trace contextRef="#ctx0" brushRef="#br0" timeOffset="131656.1">9823 8404 363 0,'0'-6'306'0,"0"1"-38"0,0-1-13 0,-1 0-39 15,0 2-11-15,1 0-4 0,0 0-38 16,0 1-9-16,0 0-4 0,0-1 25 0,0 3-30 16,-1-2 3-16,1-1-25 0,0 3-6 0,0 1-35 15,0 0 32-15,0 0-43 0,0 0-6 0,0 0 4 16,0 0 12-16,1-10-20 0,-1 10-8 15,2 0-5-15,0 1 18 0,2 0 3 0,-1 2 1 16,0 0-15-16,0 0-7 0,3 1 0 0,-2-1-5 16,7 9-4-16,3 1-4 0,-4-1 26 15,3 2 11-15,1-1-3 0,-1-1 7 0,0 2-22 16,2-3-6-16,2 3 0 0,-6 0-15 16,-2-3-5-16,5 1 19 0,-1 0-4 0,2-1-26 15,1-1 19-15,-5-2-2 0,0 1 1 16,-6-3-17-16,1-2 14 0,-1 0 2 0,0 2-6 15,-2-2 12-15,1-1-22 0,0-1 13 0,-3 0-28 16,1-1 13-16,0 4-17 0,0-4 2 16,1 1 33-16,-3-1-19 0,2 2 3 0,0-2 6 15,0 2 13-15,2-2-11 0,-2 1-11 0,0-1 0 16,-1 2 11-16,0-3 0 0,1 0 2 16,-1 1-18-16,-1-1 18 0,0 2-8 0,1-2-11 15,-1 0-1-15,1 1 3 0,-1-1 7 0,2 0-9 16,-2 0 3-16,0 0-3 0,1 0 5 15,-1 0-8-15,0 0-14 0,0 0 3 0,0 0-7 16,0 0-9-16,3 3-27 0,-5-5-34 0,2 4 8 16,0-2-38-16,0 1-34 0,2-1-27 0,-2 0-25 15,0 0-26-15,0 0-36 0,0 2 24 16,-2-4-177-16,0 2 34 0,0-1 29 0,2 1-60 16,-1-3 57-16,1 3 13 0,0-3 11 15,0 3 20-15,0-1 12 0,0 0 28 0</inkml:trace>
  <inkml:trace contextRef="#ctx0" brushRef="#br0" timeOffset="132314.07">10428 8359 212 0,'1'-4'314'0,"1"-1"-39"0,-2 0-28 16,1 1-19-16,-1 0-15 0,1 1-9 0,0-1-25 16,1 3-23-16,-2-2-6 0,0-1-6 15,1 2-40-15,0 1 5 0,-1 1-20 0,0 0 9 16,0 3 27-16,0 1-19 0,0 0-24 0,2 1-20 16,-2 1 18-16,0 1 23 0,0 3-31 15,0-2 19-15,1 14 8 0,-1 1-38 0,0-2 6 16,1-1 7-16,-1-11-8 0,0 4 11 15,0 4-8-15,0 1-7 0,0-1-5 0,0 2-5 16,0-3-5-16,0 2-6 0,-10 12-19 0,9-17-4 16,-1-2 5-16,1-2 6 0,0-1-5 15,-2-3-8-15,1 4-2 0,2-2-37 0,-1 1-1 16,-2-3-11-16,3 1-56 0,-1 1-49 0,-1-4-51 16,0-1-22-16,1 4 17 0,-2-5-249 15,3-1 31-15,0 0 17 0,0 0 0 0,4 5 71 16,-3-5 23-16,3-3 20 0,-1 0 12 15</inkml:trace>
  <inkml:trace contextRef="#ctx0" brushRef="#br0" timeOffset="132788.04">10652 8462 771 0,'1'-4'339'16,"0"0"-59"-16,-1 1-7 0,2 0-15 0,-1-1-47 16,-1 1-19-16,0 2-21 0,0-2-10 15,1 0-22-15,-2 2-8 0,1 1-8 0,0 0 0 16,0 1 4-16,-1 2-39 0,-3 0 0 0,3 1-19 16,-3 2 16-16,-5 6-23 0,1 3 10 15,3 2-8-15,-3-2-5 0,3 2-27 0,-1 0-4 16,2-4 27-16,4-1-5 0,0-12-6 15,0 11-5-15,0 0-3 0,17 15-5 16,-11-17 5-16,3 3-5 0,5-4-8 0,-5-2 21 16,4-1-11-16,2 1-5 0,-5-3-34 0,0-3 1 15,-1 0 1-15,-9 0-1 0,7 0 24 16,1 0 2-16,-2 0 4 0,7-12-18 0,-8 9 12 16,8-4 0-16,-8-2-15 0,0 2 4 15,-3 0-2-15,0 1 9 0,-1-1-2 0,-1 7-11 16,0 0 0-16,0-9 13 0,-13-13-1 0,3 9-3 15,4 1-15-15,-3 1 15 0,1 3-21 0,-1-1 18 16,3 5 1-16,0 0-19 0,3-1 9 0,-3 3 3 16,0-1 10-16,2 1-16 0,1-2-2 15,0 3-67-15,0-1-12 0,-1-2-31 16,2 2-34-16,-1 0-38 0,2 1 17 0,0-1-194 16,-1-2-114-16,-1 2 58 0,3 0 34 0,0-3 29 15,0 5 39-15,0 0-10 0,0-6 61 16,0 6-18-16</inkml:trace>
  <inkml:trace contextRef="#ctx0" brushRef="#br0" timeOffset="133460">10737 7682 762 0,'3'-2'230'0,"0"-3"-27"0,-1 4-1 16,2 0-34-16,-4-1-15 0,3 0 7 0,-2 0-15 15,0 0-13-15,0 1 1 0,1 0 12 0,-2 2-10 16,-2-1-1-16,1 0-13 0,0 0-1 15,-3 1-11-15,-1-1-13 0,1 2-17 0,-1 0 36 16,-4 0-28-16,3 0 13 0,-11 6-47 16,2-4 12-16,0-2-2 0,3 2-6 0,4-2 0 15,0 0-6-15,1 1 12 0,0-1-6 0,2 0-33 16,1-2 7-16,-1 3-4 0,1-1-1 0,2 1 4 16,-3-2-11-16,1 3-4 0,1 1 0 15,1-1 13-15,-2 1-5 0,4 3-9 0,-5 8 1 16,1-3 1-16,1-2-7 0,2-1 10 15,-1 7-4-15,1-1-1 0,-2-6-1 0,3-10 10 16,0 9-3-16,0 1-21 0,0-2 9 0,0-1-9 16,0-7-6-16,0 10 12 0,0-3-3 15,0-7 0-15,0 9 24 0,0-9-13 0,0 8-7 16,0-8 2-16,16 15 8 0,-10-14 3 0,0-1-2 16,3 0-7-16,9 2 0 0,-9-2-2 0,5 0-13 15,3 0 24-15,0 0-5 0,0 0 7 16,-2 0-17-16,1 0 7 0,-5 0-7 0,-1 0-15 15,-2 0 10-15,1 0-2 0,4 5 9 16,-9-2-14-16,0 3 2 0,-1-2 0 0,0 3 15 16,-2 0-9-16,-1-1-6 0,0 2 15 0,1 0-12 15,-1 0 13-15,-11 19-19 0,5-12 37 16,-2-1-26-16,-1 0 5 0,0-4-11 0,0 2-5 16,-3 1 0-16,-3-5-69 0,1 2-23 0,-1-4-61 15,-2 5 16-15,-3-4-302 0,-2 2-21 16,4-3 34-16,-1-1 31 0,2 1 35 0,-3-1-10 15,6 4 21-15,2 1 74 0,2-5 1 0,2-1 3 16</inkml:trace>
  <inkml:trace contextRef="#ctx0" brushRef="#br0" timeOffset="134600.93">10980 8432 334 0,'4'-5'254'0,"-3"0"-26"0,2 0-16 16,1 2-10-16,0-5-5 0,-2 6 5 0,1-3-17 15,2 0-32-15,-2 2-14 0,0-1-15 16,1 1-12-16,-1 0-9 0,1 3 8 0,-1 0-14 16,0 2-10-16,0 1 13 0,-3-3-19 15,5 11 9-15,0 6 7 0,-1 1-7 0,-2 1-1 16,2 0 13-16,-3-1-3 0,3-1-14 16,-3 3-9-16,1-7 11 0,-1 0-11 0,-1-13 22 15,0 11-17-15,0-1-8 0,0-1-13 0,0-1 26 16,0 0-23-16,0-8-19 0,0 8-12 15,0-8 24-15,0 9-19 0,0-9 29 0,9 15 2 16,-9-12-8-16,4-1 6 0,-3 0 0 0,3-1-13 16,0-4-11-16,0 3 18 0,-2-2-16 15,12-5-26-15,-4-2 13 0,5 0 1 0,0-1-11 16,2-4 0-16,-1 0-4 0,-2-1-5 0,0 1 2 16,-1-1 2-16,2 2-6 0,-3-1-2 15,-2 3 8-15,4 1-4 0,-5 1-6 0,0 6 12 16,-1-4-4-16,-3 4-17 0,1 0 9 0,-2 3-13 15,0 0-4-15,-4 0 8 0,0 0 11 16,0 0 2-16,0 0-18 0,15 13 24 0,-12-9-20 16,-2 1 12-16,2 0-14 0,-2 1 10 15,0-3-15-15,2 5 19 0,-2-5-7 0,-1 3-1 16,1-1-5-16,2 0 14 0,-2-2-7 0,-1 2-13 16,4-2 8-16,-3 3 14 0,0-5-9 0,1 2 18 15,0-1-3-15,1 0-18 0,-2-2 20 0,-1 0-8 16,0 0 1-16,13 0-3 0,14-14-28 15,-13 6 15-15,1-1 10 0,2-4-3 16,-3 2 0-16,0-4-5 0,1 4 11 0,-2 0-14 16,0 0 6-16,-3 2-1 0,0 3-15 0,-3 0 8 15,-2 2-6-15,0 1 13 0,-1 0-15 16,0 3 21-16,-4 0-8 0,0 0 0 0,0 0-1 16,0 0 1-16,7 0-1 0,3 13-13 15,-6-10 7-15,3 12 10 0,-1-8-21 0,-1 3 9 16,0-2 20-16,-2 0 4 0,3 8 1 0,-2-5-15 15,1 7 10-15,0-8 10 0,-1 1-8 0,-1-2 6 16,-2 0 7-16,0-1 7 0,-1 0 3 16,3 0-5-16,-3 0 6 0,1-3-4 15,-1 2-1-15,0 0-8 0,1 0-7 0,-1-1 5 16,2-1-5-16,0-1-17 0,-2 3-11 0,0-4 10 16,0 3-29-16,0-4-26 0,0-2-41 15,0 0 12-15,0 0 8 0,0 0-120 0,0 8-13 16,0-8-46-16,0 0 24 0,0 0-222 15,0 0-19-15,0 9 30 0,0-9-1 0,0-1 65 16,0-4 32-16,3 2 19 0,-2-2 24 0,4 0 15 16,5-12 20-16</inkml:trace>
  <inkml:trace contextRef="#ctx0" brushRef="#br0" timeOffset="134940.91">11891 8355 832 0,'1'-5'327'0,"0"3"-38"0,2-2-43 16,-2 1-7-16,-1 1-47 0,1 2-8 15,2-2-7-15,-2 2-36 0,3 0 5 0,-3 2 1 16,2-1-8-16,-1 1 2 0,-2 4-14 0,3-1-13 16,-2 0 19-16,-1 3-17 0,5 10 6 15,-3 2-28-15,0-2 2 0,-2-10 1 0,0 5-7 16,0 2 0-16,0 1 5 0,0 2-2 0,0-1-12 15,10 14 5-15,-8-20-1 0,-1-1-14 0,0-1-1 16,-1-9-21-16,0 14-3 0,0 0 6 16,0-3-8-16,0 2-15 0,0-3-31 15,0-2-4-15,9 6-33 0,-9-8-3 0,3-4 4 16,-2 2-93-16,0 1-33 0,1-4-26 0,-1 1-57 16,0 2 24-16,3-4-244 0,-3 0 5 15,1-2 11-15,1 0 52 0,0 0 38 0,-2-1 39 16,2-1 15-16,1 1 18 0,5-6 13 0</inkml:trace>
  <inkml:trace contextRef="#ctx0" brushRef="#br0" timeOffset="135383.87">12359 8350 623 0,'2'-2'296'0,"1"-1"-45"0,0 0-18 0,-3 3-28 16,0-1-22-16,0 2 25 0,-3-1-18 0,0 2-30 15,-1-1 4-15,-1 2-21 0,-8 4 28 0,-1 1-12 16,-1-1-25-16,1 4-17 0,0-4 26 16,0 2-24-16,2 0 4 0,-1 2-9 15,3-1-3-15,1 2-17 0,3-5-1 0,1 2-7 16,1-2-1-16,3 1-8 0,1-1-11 0,0-7-5 15,0 11-2-15,16 16-7 0,-5-15 0 0,1 2-6 16,3-4-7-16,1 2-4 0,2-2 4 16,-3 1-31-16,1-4 23 0,-2 2-10 0,0-1-1 15,1 2-8-15,-1-3 5 0,-3-3-6 16,-3 1 4-16,0 1-5 0,-2-2 0 0,-2 2 1 16,-1-2-5-16,1-2-2 0,-4 4-1 0,0-6-7 15,0 0 35-15,-14 27-23 0,2-12-11 0,-4-1 25 16,-1 1-23-16,-2-6 0 0,-2 4-8 0,2-2-37 15,-3-1 5-15,-1-2-111 0,-3 1-76 16,2-3 26-16,-1-1-282 0,-1 3 5 0,3-3 40 16,0 0 19-16,0 2 49 0,5-6-17 15,3 6 68-15,1-4 30 0,4-2 15 0,-1 1 10 16</inkml:trace>
  <inkml:trace contextRef="#ctx0" brushRef="#br0" timeOffset="136551.81">13341 6894 524 0,'0'0'168'0,"0"0"-34"0,0 0-26 0,0 0-5 16,13 0-2-16,-13 0 3 0,0 0-55 15,17 7 33-15,-17-3-27 0,0 2 15 0,0 1-14 16,0 1 33-16,0 1-21 0,0 1 12 0,0 6-19 16,0 2 4-16,0 2-12 0,0 2-2 15,-10 24 7-15,10-17 0 0,-1 2-4 0,-3-2 5 16,0 2-26-16,0 3 5 0,2-1 3 15,2 3-7-15,-3 0 0 0,1-2 7 0,-2 2-2 16,4 0-9-16,0 2-2 0,0-2-17 0,0-19 26 16,0 5-11-16,15 35-8 0,-5-24 0 0,1-1 5 15,5 3-6-15,1 0 7 0,2 1 2 16,1 0-6-16,5 3-10 0,-2-3-4 0,0 1 2 16,2 2 19-16,1-3-12 0,-1 2-17 0,-2 0 23 15,2-1-16-15,-2-3 8 0,-5 5-14 16,2-5 8-16,-5-2-5 0,-2 3-5 0,-4-3 4 15,0 0-2-15,-3-3 8 0,-2 4-8 16,-3 1 9-16,-1-18 4 0,0 8-8 0,0 3-10 16,-15 32 12-16,9-30 0 0,-3 0 2 0,4 5-2 15,3-6-4-15,-1 3 10 0,-1-3-14 0,0 3 1 16,1-3 7-16,3-16 0 0,0 9-16 16,0 4 18-16,0 2-3 0,0-2-4 0,0-1-7 15,0 0 9-15,-10 23 4 0,6-24 5 16,2 0-2-16,-3-2-14 0,5 1 1 0,-5-1-6 15,1 0 18-15,0-3-12 0,0 1 9 0,0 3 7 16,-3 0-10-16,0-3-7 0,5-1-4 0,-3-2 10 16,-2 2-14-16,1-5 19 0,-2 1-5 15,2-3-11-15,2-1 11 0,-5 3-4 0,4-5 8 16,-5-1-1-16,3-5-27 0,-7 6 10 16,1-5-44-16,4-3-21 0,9 0 6 0,-10 0-186 15,-4 0-113-15,-10-20-1 0,15 12 68 0,-2-5 1 16,3-2 8-16,1-3-39 0</inkml:trace>
  <inkml:trace contextRef="#ctx0" brushRef="#br0" timeOffset="138695.69">13448 7213 470 0,'0'-3'217'0,"0"-1"-7"0,-3 1-70 0,3-2 11 16,2 3-43-16,-4-1 10 0,2 1 1 0,-1-2-9 15,1 3-42-15,0-1 7 0,-2 3 5 16,2-1-8-16,0 1 1 0,0 4-1 0,-2-1-4 15,0 1-17-15,3-1 0 0,-1 3 4 0,0 14-9 16,0-10-6-16,0 7-12 0,0 3 13 16,0 3 2-16,0 2-10 0,0 2-3 0,0 2-13 15,0 3 10-15,0 0 2 0,0 1 0 16,-10 37 7-16,8-33-12 0,1-4 5 0,0 0 1 16,1 2-1-16,-1 2 4 0,1-19 4 0,0 12-15 15,0 5-3-15,0 4 14 0,0 2 1 16,0 1-14-16,0 0 10 0,0 1-7 0,0 1-9 15,0-2 3-15,0 3-6 0,0-2 30 16,0-1-23-16,0-1 11 0,0 1-13 0,5-2-7 16,4 38-3-16,-9-41 27 0,4-1-17 0,-4-21-4 15,0 12 6-15,0 4 4 0,0 5 8 0,0-3-25 16,0 1-12-16,0 1 10 0,0 1 9 0,0-1-9 16,0 3 14-16,0-5-14 0,0 2 31 15,-4 38-32-15,2-39 5 0,1-2 1 0,0-1-7 16,0 0-1-16,-1-3 25 0,0-1-18 15,2-2 0-15,-3-1-10 0,3-10 14 0,0 4-6 16,0 0-6-16,0 2 20 0,0 0-3 0,0 1-15 16,-9 21 23-16,9-33-4 0,0 5-22 0,0 5-1 15,-10 21 1-15,9-20 22 0,-2 1-11 16,2 0-12-16,-2 0 2 0,1 1-7 16,-2-4 5-16,-1 3-3 0,2-3 27 0,-2 0-28 15,5-10 18-15,0 6-21 0,0 0 12 0,-11 24 8 16,7-21-14-16,0-1-12 0,0 3 39 0,-1-2 6 15,5-9-39-15,0 5 30 0,0 1-28 16,0 3 3-16,-13 21 23 0,8-18-11 0,4 0 11 16,-4 4-40-16,3 3 39 0,2 3-5 15,-2 4-10-15,-6-1 15 0,7 5-8 0,-2-7 10 16,2 1-18-16,-1 4 17 0,2 0-11 0,0 0-6 16,0-1 15-16,0-2 7 0,0-17-14 15,0 6-20-15,0 5 38 0,16 30-28 0,-12-29 9 16,2 0-22-16,0 1 51 0,-1 1-39 15,2-1 16-15,-2 2-17 0,3-5 20 0,-4 0-33 16,1 5 4-16,-2 0 24 0,-3 0-14 0,1 0 0 16,0 0 0-16,-1-4-1 0,3 3 8 0,-3-16 20 15,0 8-34-15,0 2 8 0,0 2 7 16,0 0-11-16,0 0 9 0,0-1 5 0,0-2-15 16,0 0 31-16,0-1-48 0,0-2 21 0,0 0-6 15,0-2 24-15,0 4-13 0,10 17-9 16,-10-27 31-16,0-1-41 0,0 4 8 0,0 4 37 15,0 1-37-15,-15 25 16 0,10-20-8 16,-1 2 28-16,1 1-42 0,-1 3 27 0,-4 4-26 16,-1 5 2-16,2 0 0 0,1 1 37 0,-1-2-14 15,1 1-23-15,3-1-13 0,2 0 14 0,1-2 2 16,-1 2 4-16,3-21-2 0,0 9 6 16,0 6-8-16,14 38-6 0,-7-36 15 0,2 0 3 15,-2-1 12-15,2-2-13 0,-5 2-1 16,1-1 10-16,-1 1-16 0,1 0 35 0,-3 0-32 15,0 2 12-15,-1-2-5 0,2-2-14 0,-3 5 13 16,0-3 9-16,0-1-10 0,0 3-15 16,0-1 18-16,0-1-24 0,0-1 5 0,0-14 3 15,0 5 36-15,0 7-21 0,10 33 1 16,-6-33-10-16,0 4 30 0,1-3-42 0,0-1 42 16,-1 0-23-16,1 0-17 0,-1-1 12 0,1 1-3 15,-3 3 8-15,1-3-16 0,2 2 14 0,-4 1-16 16,3 0 17-16,0-2-13 0,0 3-14 0,-4 0 36 15,2 2-6-15,0-3-15 0,0 1 2 16,1-3 9-16,-3 2 25 0,1-2-39 0,0 1 40 16,1 3-24-16,-2 1-20 0,0 0 9 15,0-19 21-15,0 6 5 0,0 6-32 0,0 2 15 16,-9 34 16-16,5-29-18 0,2-2-15 0,-1 0 21 16,-4-1-2-16,6 3 1 0,0-2-21 15,-4 1-16-15,3-1 23 0,0-2 25 0,1 1-28 16,1 2 35-16,0-17-30 0,0 8-18 0,0-1 10 15,0 5-7-15,13 31 52 0,-7-32-48 16,-1-1 11-16,2 3 37 0,-1-1-24 0,2 0-8 16,-1 2-8-16,-3-1 17 0,0 2-21 0,1 1 2 15,2-2 6-15,-7 3 11 0,0-19-10 16,0 11-1-16,0 3 1 0,0 5 26 0,-14 38-35 16,9-36 14-16,1-3-7 0,0 5 31 0,4-22-19 15,0 9-12-15,0 4-1 0,0 0 10 16,0 0-10-16,0 3 28 0,17 27 21 0,-7-35-38 15,-1-3 8-15,3 2-5 0,-2 0 13 16,0 1 1-16,2-2-15 0,-1 1 0 0,1 2 20 16,-5 2-21-16,2 1 0 0,-2-3 28 0,0 1-19 15,-1 0-17-15,-1 4 32 0,-3 2-24 0,-2-17-14 16,0 9 2-16,0 3-6 0,0 1 18 16,0 3-29-16,0 1 12 0,-11 39 1 0,9-38 20 15,2-19-16-15,0 8 31 0,0 4-39 16,0 1 27-16,0 1-14 0,0-2-2 0,8 31 19 15,-5-32-17-15,2 1-1 0,-1-5 4 0,-2 5 31 16,1-4-34-16,2 1-2 0,-3 3 4 16,0-3 17-16,3-4-19 0,-3 4-10 0,3-1 11 15,-2 0 16-15,-1-1-12 0,4 4-12 16,-2-5 12-16,-3 2 21 0,3 0-29 0,1-1 22 16,-3 4-23-16,2-2 14 0,-3 2-7 0,2-3-10 15,-3 0 30-15,1 1-23 0,-1-13-4 0,0 6-3 16,0 6-14-16,0 0 19 0,0 2 14 15,0-1-24-15,0 0 40 0,0 1-28 0,-11 24-1 16,11-38 8-16,0 5-9 0,0 1-13 0,0 1 18 16,0 1-9-16,0-2 18 0,0 2-17 15,0-2 4-15,0 1-3 0,14 19 5 0,-13-20 9 16,2 3-2-16,-1 0-27 0,1-3 41 0,-1-1-20 16,-2 2 1-16,2 1 10 0,-2 2-13 0,0 2-14 15,0-16 12-15,0 8 21 0,0 4-17 16,0 1 7-16,0 2-9 0,-9 25-13 0,9-25 16 15,-4 0 0-15,4 1 14 0,-2-1-16 0,0-2 9 16,-6 2-12-16,6 1 22 0,-1 0-38 16,2-2 19-16,-2 1 2 0,1 3 8 0,-1 0 15 15,1 0-17-15,-1-4 3 0,-2 5-5 16,5 0-15-16,-3-1 6 0,0 1 12 0,-1 2-29 16,4-1 33-16,0 0-26 0,0 1 25 0,0-15-16 15,0 7-8-15,0 5 26 0,0 2 26 0,0 2-33 16,0 0-7-16,12 30 23 0,-6-20 6 15,-4-1-30-15,2-7-6 0,-1 2 32 16,-1-4-24-16,2 0 6 0,-1-4 2 0,-3-16-4 16,0 6 9-16,0 1 3 0,0-3-9 0,0-1-2 15,0-5-3-15,15 15-7 0,-13-22-2 16,0 6 22-16,0-4-47 0,0-4-15 0,-5-11-68 16,-2 3-94-16,2-3 19 0,-6-1 17 15,-5-2 15-15,0 0-269 0,-1 3 35 0,-8-2 7 16,4 0 16-16,-6-3 30 0,-1 3 40 0,0 3 13 15,-5-7-80-15</inkml:trace>
  <inkml:trace contextRef="#ctx0" brushRef="#br0" timeOffset="140753.56">8934 9035 409 0,'0'0'159'16,"0"15"-21"-16,-17 4-216 0,0-13-196 16</inkml:trace>
  <inkml:trace contextRef="#ctx0" brushRef="#br0" timeOffset="142000.49">324 11375 234 0,'0'0'286'0,"0"0"-74"0,0 0-29 0,0-14-8 15,0 14 23-15,0 0-27 0,0 0-15 16,23-25 1-16,-21 22-10 0,-1 2-22 0,0 1-2 16,-1 0-1-16,0 1-4 0,0-2 26 0,-1 1-40 15,-3 1 11-15,5-5-24 0,-2 6-4 16,1-2-12-16,0 1 11 0,0-2-6 16,0 1 3-16,0 0-34 0,1 1 6 0,-2-1-9 15,5 1-7-15,-4 2 1 0,2 0 4 0,1 7-9 16,-2 1 2-16,-2 2-3 0,-3 4 24 15,3 1-2-15,2 5-2 0,3-5-9 0,-7 6 15 16,3 0-5-16,-1-2 5 0,0 5-8 0,1-14-4 16,0 5-6-16,-7 23 9 0,7-31 4 15,0 8-21-15,0 0 14 0,0-1-28 0,0 0 13 16,0-2 13-16,0 3-28 0,0-2 2 0,0-1 2 16,0-4 19-16,0 0-17 0,0-2-18 15,0 0 13-15,0-1-12 0,0-1-1 0,0-2-47 16,0-5 7-16,8 18-26 0,-8-18-37 15,0 0-43-15,0 0-48 0,-1 6-43 0,7-10 21 16,-2-1-216-16,5-5-15 0,-1-1 46 16,-2-5-1-16,4 5 63 0,-3-2-28 0,-1 1 80 15,2 0-16-15,-2-1 65 0</inkml:trace>
  <inkml:trace contextRef="#ctx0" brushRef="#br0" timeOffset="142510.46">543 11428 234 0,'2'-2'347'0,"-7"1"-66"0,3 0-39 0,-2 1-7 0,3 0-20 16,-2-9-24-16,3 9-4 0,0-1-40 15,3 0 24-15,-2 2-25 0,3 0-20 0,-5-1 0 16,9 0 36-16,1 4-1 0,0-5-44 15,5-2-2-15,-7 3-34 0,3 0-6 0,22-7 19 16,-13 3-7-16,0-1-7 0,2 1 28 0,-1-3-20 16,1 3-8-16,-14 4-9 0,7 0 11 15,3 0-21-15,16-13 34 0,-33 13-19 0,12 0 3 16,2 0-24-16,13-10-17 0,-17 8 21 16,-1-2-5-16,-3 2-2 0,-6 2-27 0,0 0 34 15,0 0-21-15,10 0 3 0,-10 0-16 0,0 0 13 16,11 7-3-16,-14 2-18 0,-1 2 12 0,-3 5 6 15,-5 2-1-15,2-1-9 0,1 2-3 16,-2 1 4-16,-1-2 6 0,-1 1-13 0,0 6-3 16,3-5-2-16,-4 2-9 0,4 0 5 15,-5 0-20-15,2 2 19 0,4-2-12 0,-1-1 23 16,3 4-40-16,-2 0 40 0,4-3-22 0,-4-3 14 16,3 0-2-16,-1-5-1 0,4-1-23 15,-1 0 1-15,0-2 13 0,0-4-1 0,2 0-20 16,0-1-29-16,2-6-9 0,0 0 6 15,0 0-18-15,4 2-42 0,-3-4-53 0,2-2-23 16,-2-6-48-16,6 6 20 0,-5-4-90 0,3-1-69 16,-9 4-48-16,4-3 38 0,0 8-35 15,0-8 49-15,0 0 48 0,0-1-3 16,0 0 87-16,0-1 12 0</inkml:trace>
  <inkml:trace contextRef="#ctx0" brushRef="#br0" timeOffset="142770.44">599 11600 708 0,'-2'-1'292'0,"4"0"-24"0,-7-1-33 16,4-1 35-16,-2 5-51 0,3-5-59 15,0 0-8-15,0 3 23 0,-1 0-56 0,2 3-10 16,3-3 17-16,1 4 6 0,4-1 18 0,0 1-36 16,1 0 12-16,-1-4-21 0,0 0-12 0,4 0 14 15,14 10 11-15,-12-9-20 0,-1 5-12 16,4-5-8-16,-3 1-25 0,2 1 8 0,0 1-2 15,2-3-7-15,-4-1-5 0,-5 0-5 16,3 0-82-16,2 0-57 0,21-17-17 16,-14 12-17-16,-3-2-33 0,2-4-3 0,3 5 16 15,0 0-120-15,-3 1-69 0,-1-3-70 0,-2-1 44 16,0 2 13-16,-3 0 31 0,3 2 24 0,-10 5 17 16,3-7-5-16</inkml:trace>
  <inkml:trace contextRef="#ctx0" brushRef="#br0" timeOffset="143109.41">1159 11421 616 0,'4'-7'294'0,"-3"4"-7"0,-3-1-52 16,0 1-10-16,2 2-14 0,-1-3-16 0,1 2-13 15,-1 2-24-15,-1 4-31 0,2-2 6 16,-6-1-23-16,2 2 16 0,-1 5 19 0,0 1-40 15,-3-3 5-15,0 3-10 0,1 5-13 0,-1 5-10 16,3-2-7-16,0 2 16 0,-1-3-8 16,3 1-10-16,2-2-6 0,1-15 32 0,0 14-17 15,14 14-10-15,-5-17 8 0,-1-2-28 0,6-2 34 16,-3-3-41-16,1-1 13 0,0-1-32 16,4-1 28-16,-6-1-11 0,4 0 1 0,4 0-29 15,0 0-20-15,24-16 0 0,-20 11-64 0,-3 0-9 16,-2-3-58-16,-2 3-18 0,0-2-33 0,3 0 18 15,-9-1-145-15,0 1-95 0,-3 1 8 16,-2-1 32-16,-2 2 10 0,-2 1 12 0,1-2 80 16,0 1-11-16,1-3-37 0,-2 5 52 15</inkml:trace>
  <inkml:trace contextRef="#ctx0" brushRef="#br0" timeOffset="143448.4">1398 11430 483 0,'0'-6'314'15,"-1"3"-47"-15,0-1-34 0,-1 2-4 0,2-2-27 16,-1 1-6-16,-1 2-13 0,0 0-36 16,1-2 11-16,0 3-35 0,-1 1 27 0,1 2 0 15,-1-2-32-15,0 4 5 0,-2-1 8 0,3 3-18 16,0 0-12-16,-1-2 31 0,1 3-14 16,-4 9-14-16,4-1-9 0,-2 4-11 0,-2 1-29 15,1 3 19-15,2-5 0 0,-1 5-3 16,1 1 10-16,-1 0-24 0,2 1 7 15,0 1-8-15,1-4-8 0,-3 4 7 0,2-2-3 16,1-14-2-16,0 7-14 0,0-1 15 16,0 1-14-16,0-3-7 0,0 0-13 0,0-2 16 15,0-2-3-15,0-1-11 0,0-3-33 0,0-1 2 16,0-6-39-16,0 10-12 0,0-3-37 0,0 0-76 16,0-7-20-16,0 10-31 0,0-4 20 0,0-6-266 15,0 8 26-15,7-8 43 0,-7 7 3 16,0-7 73-16,7 0-14 0,3 11 50 0,-6-14 15 15,0 2-14-15</inkml:trace>
  <inkml:trace contextRef="#ctx0" brushRef="#br0" timeOffset="143787.37">1907 11495 692 0,'3'-5'350'0,"-2"3"-40"0,0-1-49 15,-1 3-12-15,0-3-46 0,0 3-6 0,-1 0-24 16,-2 3-17-16,1 0 4 0,-2-1 6 16,-1 3-19-16,-5 7-15 0,-5 2-9 0,2 2-11 15,-2 0-11-15,-2 1-12 0,2 2-7 16,-2 1-10-16,1 0-2 0,0 3-7 0,0-4-6 15,0-1 1-15,1-1-5 0,4 2-6 0,-1-4-5 16,2 7-26-16,0-8-10 0,2 2-47 16,-1-5 17-16,3-3-56 0,1-1-37 0,2-1-14 15,0-2-35-15,-1-1 13 0,2-2-122 0,2-1-82 16,0 0-65-16,0 0 19 0,0 0 75 16,0 0 24-16,-3-10 22 0,5 5-45 0,-1-2 24 15</inkml:trace>
  <inkml:trace contextRef="#ctx0" brushRef="#br0" timeOffset="144082.34">1699 11563 855 0,'0'-6'325'16,"-2"2"-41"-16,2 0-59 0,0 0-9 0,0 0-35 16,-1 0-8-16,1 2-8 0,0-1-19 15,0 0-7-15,0 0-15 0,0 3-3 0,0 0-6 16,0 0-16-16,1 2 7 0,2-2-35 15,0 3 19-15,-1 1 14 0,1-2-30 0,8 11-3 16,-2-2-7-16,0 0 18 0,1 7-11 0,0-7-10 16,-1 6 14-16,2 0-15 0,-2 0-14 15,1 2 12-15,1-5 6 0,-2 3-9 0,2-1-29 16,-1 0-8-16,0-3 20 0,-2 0-8 16,3 0-3-16,1-4-27 0,-2 0-36 0,3-1-34 15,-1-1-19-15,-6-4-33 0,2-1-52 0,-8-2-31 16,0 0 20-16,8 0-244 0,-1 0-1 0,-7 0 23 15,7 0 50-15,-2 0 40 0,-5 0 3 0,10 0 22 16,13-16 19-16,-14 10-25 0</inkml:trace>
  <inkml:trace contextRef="#ctx0" brushRef="#br0" timeOffset="144418.34">2156 11471 747 0,'0'-6'370'0,"2"1"-45"0,-2 0-25 15,0 2-38-15,0 0-23 0,0-2-59 0,0 3 11 16,0 2-32-16,1-1 7 0,-1 2-13 16,1 0-20-16,0 0-3 0,-1 4-16 0,2-1 0 15,-1 2 16-15,0-1-39 0,6 13 37 0,-2-1-37 16,-1-1-5-16,-1 4-3 0,-1 1-27 0,2 0-3 15,-1-2 0-15,-1 1 0 0,-2 0-16 16,2 3 6-16,-2-8-4 0,0-1-8 0,0-2-39 16,2-1 1-16,-2-1-82 0,0-3-21 15,0-7-42-15,0 0-20 0,0 8-62 0,0-8 21 16,0 8-123-16,0-8-98 0,0 0 26 0,0 0 45 16,10 9 24-16,-8-10 24 0,2-2 47 0,-1-1-12 15,1-1 43-15</inkml:trace>
  <inkml:trace contextRef="#ctx0" brushRef="#br0" timeOffset="144837.31">2383 11471 774 0,'7'-8'330'0,"-4"4"-1"16,-1-2-48-16,0 5-23 0,0-5-22 0,-1 3-28 15,-1 2-25-15,2-2-19 0,-2-1 21 0,0 2 32 16,0 1-43-16,0-3-12 0,-3 4-15 0,1 2-3 15,-2 0-15-15,0 1-17 0,-7 6-12 16,2 1-6-16,1 4-37 0,2-3 38 0,-1 5-15 16,-1-1-5-16,3 1 3 0,0 1-35 0,3-1-8 15,-2 2 21-15,4-3-4 0,0-15-10 16,0 15-5-16,14 12 13 0,-4-16-8 0,1-2-2 16,0-3-26-16,2 1 13 0,1-4 6 15,-14-3-5-15,11 0-21 0,4 0 4 0,-3 0 22 16,17-18-13-16,-13 11-19 0,-1-2 13 0,2 0-22 15,-4 0 27-15,-3 0-1 0,-1 0-15 0,-4 4 10 16,-1-1-5-16,-2-1 3 0,-2 4 0 16,0-2-7-16,0 5 7 0,0 0-5 0,0-9-1 15,-11-13-12-15,-3 13-2 0,7 1 12 16,-1 1-1-16,0 3-11 0,0-1 16 0,-8 0-5 16,5-1-55-16,-4 2 0 0,5-1 5 0,1 4-58 15,0-2-55-15,2 2-17 0,-2-2-46 16,2 3-3-16,0-1 21 0,2 1-236 0,-1 0-6 15,-1 0 44-15,0-2-16 0,2 1 15 0,-1 0 74 16,2-3 33-16,0 2 3 0,-7-9 26 16,5 1 6-16</inkml:trace>
  <inkml:trace contextRef="#ctx0" brushRef="#br0" timeOffset="145499.28">2462 10742 419 0,'4'-5'352'0,"-3"1"-56"15,0 1-45-15,-1-1-20 0,3 2 5 0,-2-2-41 16,-1 2-22-16,1-1-1 0,-1 2-21 16,2-2 27-16,-2 0-37 0,0 2-25 0,-2-1 10 15,1 0-28-15,-1 2 26 0,-1 0-27 0,-1 0-19 16,0 0-11-16,0 0-15 0,-4 4-2 16,2-3 13-16,-10 3-16 0,2-1 7 0,0 1-17 15,2 1-5-15,-4-4-4 0,5 3 7 16,2-2-21-16,3 0 4 0,1 0-3 0,1-1 15 15,0 1-35-15,2 0 24 0,-2 0 8 16,1 0-16-16,2 1-11 0,0 1 23 0,-1 3-24 16,1-1 42-16,-1 1-36 0,2 1 17 0,-2 10-4 15,0 2 7-15,2-2 6 0,-2-2-3 16,2-2-3-16,0-2-25 0,0-12 22 0,0 10-9 16,0-2-2-16,0 1 37 0,0-1-5 0,0-2-6 15,0-6 16-15,12 18-27 0,-6-13 0 0,-3-2-3 16,3 0-2-16,1-2 10 0,0 1-23 15,-1-2 16-15,14 1-18 0,-4-1-2 0,-4 0 0 16,0 2 5-16,-12-2 14 0,8 0-12 16,-1 0-11-16,-1 0 8 0,-6 0 7 0,9 0-24 15,14 15 9-15,-15-9 9 0,-1 1 0 0,-1 1-1 16,-1-2-2-16,-3-1-15 0,1 3 10 0,5 5-8 16,-7-1 11-16,0-4-4 0,3 1 11 15,-3-1-30-15,0-1 29 0,1 2-7 16,-2-9 3-16,0 0-3 0,0 14-1 0,-18 18-1 15,10-19 1-15,-7-3-200 0,3 1 18 0,-5 2-356 16,1-5 39-16,-4 2 38 0,2-1 34 0,-1-1 75 16,-2 1-14-16,1 1 49 0,-1 5 7 0,0-2 17 15,5-6 9-15</inkml:trace>
  <inkml:trace contextRef="#ctx0" brushRef="#br0" timeOffset="146938.21">2951 11492 584 0,'0'0'224'0,"0"-14"-16"0,0 14-27 16,0 0-2-16,0 0-7 0,0 0 14 15,0 0-14-15,0-15-10 0,0 15-24 0,-7-20 7 16,7 18 4-16,0-3-29 0,0 4 16 0,-2-1-12 16,2 2 22-16,-2 0-35 0,2-1-31 15,0 0-5-15,-1 2-2 0,1-1-11 0,0 1 12 16,0 1-14-16,1 4 5 0,-1-4-19 16,2 4 24-16,0-2-17 0,-2 3-25 0,1-2 35 15,-1 2-19-15,0 2 1 0,0-9-18 0,0 7-2 16,0 5 39-16,0 5-25 0,-11 16 16 15,7-15 3-15,0-5-5 0,3-2-7 16,-3-4-7-16,4 0-26 0,-3-3 30 0,2 3 0 16,1-3-1-16,0 0 10 0,-1-1 12 0,-1 1-9 15,2-4 18-15,0 0-10 0,0 0 12 0,0 0-26 16,0 0 9-16,0 3-14 0,3-6-2 16,-3-1 9-16,0-1-16 0,3-1-1 0,-1 0-5 15,1 0-7-15,2-7-4 0,1-1 4 16,0-3-8-16,0 5-13 0,-3 5 1 0,3-1 15 15,-2 0-17-15,-1 3 0 0,0-2 2 0,7-4 11 16,-4 3-19-16,1 1 14 0,1-8-4 0,0 9 11 16,-1 0-14-16,-2-1-13 0,1 6-8 15,1 0 24-15,-1 1-12 0,-6 0 0 0,0 0-5 16,8 0-7-16,-8 0 19 0,23 19 2 16,-18-7-9-16,-1-5-4 0,1 4-4 0,-4-1 24 15,2-2-4-15,2 9-13 0,-5-4-12 0,0-2 19 16,0-3 7-16,0 1-8 0,0-9 11 0,0 0-19 15,0 6 20-15,0-6-4 0,0 9-16 16,0-9 14-16,0 7 13 0,0-7-2 0,0 0-6 16,0 0-10-16,0 0 22 0,5 7-11 0,-4-10-6 15,2 0 0-15,-2 1 4 0,2-3-1 16,-2 1 2-16,7-13-11 0,-3 6-19 0,4-4 28 16,-3 0 4-16,-2-1-7 0,1 6-12 0,-1 0 6 15,1-6-2-15,-1 4 10 0,2-3-6 0,-2 4 2 16,1 2 2-16,-1 1-1 0,-4 2-1 15,4 2 9-15,-2-2-33 0,0 4 22 0,-2-1-5 16,2 0 7-16,0 0-1 0,0 3-1 0,2-1-18 16,-4 1 19-16,0 0-12 0,0 0 5 15,0 0 11-15,13 17-1 0,-3-6-1 0,-5-2-4 16,-1 1 12-16,0 0 0 0,-1-4 1 16,4 6-6-16,-3-1 12 0,0-1 0 0,1-5 0 15,-3 4-2-15,-1-2-7 0,2-2 5 0,-2 1-4 16,2-2-8-16,-2 2 17 0,2-3-7 15,-2 3-8-15,2-3 12 0,-2 3-8 0,-1-4-5 16,4 3-10-16,-4-1 6 0,2-2-8 0,0 1-5 16,-1-1-16-16,1 0-43 0,0 3 7 0,-1-3-109 15,-1 1-22-15,0-3-82 0,0 0 28 16,0 0-261-16,0 0 21 0,0 0 57 0,0 7 23 16,0-7 13-16,0 0 66 0,0 7 17 0,0-7 26 15,-14 13 16-15,14-12-37 0</inkml:trace>
  <inkml:trace contextRef="#ctx0" brushRef="#br0" timeOffset="147584.15">3596 11814 779 0,'1'3'262'0,"-1"-3"-19"16,0-1-9-16,1-1-26 0,1 2-9 15,-1 0-5-15,-1 0-8 0,0 0-23 0,1-1 18 16,-1 2 11-16,0 1-21 0,0-4-19 0,0 2 18 15,-1-1-8-15,1 1-22 0,-1 0-9 16,-2 0-39-16,1-2 10 0,-1 2 6 0,-2 0-12 16,2-1-1-16,-2 1 13 0,0 0-26 0,-3 0 0 15,1-1-9-15,-3 1 9 0,-3 0-27 16,-5 0-21-16,-1 0 23 0,-2 0-11 0,0 0-2 16,0 0 3-16,-2 0 5 0,-20 12-3 15,19-9 7-15,-1-1-10 0,1-1 0 0,-3 0-14 16,-1 0 10-16,1 2-15 0,-2 0 8 0,2 0-21 15,-4-1-7-15,-1 3 19 0,4-2-11 16,-2-1 0-16,1 0-11 0,3-1-1 0,4 2 18 16,0-1-3-16,3 0-20 0,3-2 20 15,3 2-3-15,1-1 2 0,3-1-11 0,0 0-44 16,0 0-12-16,9 0-37 0,0 0 8 0,-10 0-142 16,2 0-76-16,8 0 28 0,-7 0-241 15,7 0-12-15,0 0 76 0,0 0 34 0,-6 0 29 16,0-3 41-16,6 7 25 0,2-1 22 15,1-2 33-15,-3 5-37 0,2-2 41 0</inkml:trace>
  <inkml:trace contextRef="#ctx0" brushRef="#br0" timeOffset="148237.12">3174 12098 551 0,'0'0'333'16,"0"1"-58"-16,0-1-36 0,-3 2 10 15,-2 0-37-15,0 0 10 0,0 2-34 0,-1-3 18 16,-8 10-28-16,-4-5 1 0,2-2-19 16,0 2 6-16,0-2-6 0,0 2-26 15,2-1 6-15,-2 1-35 0,5-3 8 0,2 1-4 16,-1-2-36-16,5 1 6 0,-1 1 6 0,3 0-17 15,-1-1-5-15,-1-1-2 0,1 0-18 0,3 2 4 16,-3-1-4-16,3 1-11 0,-1 1-1 0,2-1-15 16,0-4 24-16,0 12 0 0,0 0-9 15,15 7-5-15,-9-11-15 0,6 3 30 0,1 0-9 16,-1-1 8-16,2 0-22 0,-1-2 9 16,1-1 3-16,0 3-19 0,-4-3-13 15,-1 1 3-15,1-2 25 0,-2-1-2 0,-2-1-22 16,2 0 15-16,-3-1 14 0,0 0-15 0,0 0 3 15,9 6-10-15,-4-4 7 0,-2 1-3 0,-1-5 3 16,-2 3-30-16,1-3 20 0,-2 1-16 16,-2-1 22-16,1 1-7 0,-2 0-16 0,1-1 34 15,-2-1-9-15,0 0 0 0,0 0-14 0,0 9 10 16,-21 10 5-16,8-14-6 0,-2 7 5 16,1-2-24-16,-1-2 20 0,-2-1 0 0,2-1-13 15,-2 1 6-15,0-3 8 0,2 1 5 16,1-3-8-16,2-1-24 0,1 1-26 0,1-2 4 15,2 0-59-15,8 0-67 0,-8 0-57 0,1 0 21 16,-1 0-287-16,2 0 38 0,-2 0 35 0,8 0 33 16,-10 0-60-16,-4-11 32 0,9 11 46 15,1-2 64-15,0 2 17 0,-1-1-49 0</inkml:trace>
  <inkml:trace contextRef="#ctx0" brushRef="#br0" timeOffset="149248.04">4750 11526 560 0,'0'0'233'0,"0"-15"-21"16,14 15-42-16,-14 0 7 0,0 0-15 0,26-26-1 16,-24 24-21-16,1 0 1 0,-2 0-4 0,1 0 13 15,0 0-14-15,-1-1-14 0,1 2 5 16,-1 1-13-16,0-1-13 0,-1 1 0 0,4-2 6 16,-4 2 8-16,0-1 9 0,0 1-15 0,0 1-10 15,-1 1-17-15,-2-1-6 0,-1 0-7 16,-5 12-8-16,-3-2 19 0,-1 1 4 0,-4 1-15 15,-1 2-4-15,1 3 18 0,-2 0-3 16,0-1-7-16,-1 3-10 0,-3-1 12 0,4 0-23 16,-4 1-5-16,1 4-5 0,3-4 1 15,-3 0-8-15,2 1-1 0,-1-2 7 0,2-1-27 16,1 2 23-16,0-5 1 0,2 0-14 0,0 2-11 16,5 0-3-16,-2-6 21 0,4 1-6 15,1-2-20-15,2-3 16 0,1-1-2 0,1-1-5 16,-1-2-2-16,2 1-8 0,2-1-29 0,0-2 13 15,-2 2-36-15,3 0 4 0,-1-2-90 0,1 1-22 16,-3 0-42-16,3-2-38 0,0 0 21 16,4 0-225-16,-1-2-11 0,-1 0 2 0,1 2 81 15,1-3 10-15,0 1 23 0,-2-1 23 0,2 0 18 16,1 0 5-16,-1-1 50 0</inkml:trace>
  <inkml:trace contextRef="#ctx0" brushRef="#br0" timeOffset="149765.01">4343 11588 571 0,'-2'-6'316'0,"2"3"-3"0,-1-2 1 0,-2 3-76 16,2 0 3-16,1-3-30 0,-1 4-5 15,-1-3-12-15,1 1-36 0,1 0-3 0,-2 1-18 16,0 0 20-16,2 1-20 0,0-1-6 0,0 1-1 16,0 0-15-16,0 1-12 0,0 1 6 15,3 0-4-15,-1 1 15 0,2 2-21 16,0-1 12-16,9 6 2 0,2 4-21 0,0-2 7 16,2 0 12-16,5 3-10 0,-4 1 11 0,5 2-13 15,-4 1-1-15,-1-1-11 0,4 5 1 16,-4-1-2-16,2-1-10 0,-1-2 26 15,-1 0-14-15,1 0-24 0,3 0 2 0,-3 0 1 16,-1-2 3-16,0 1 17 0,-1-4-17 0,-3-1-14 16,-1 0-2-16,1-2 17 0,-2 0-27 0,1-2 1 15,0 2-8-15,-3-2 4 0,-1-2 27 0,-1-2-18 16,-2-2-30-16,-1-2 14 0,0 1 7 16,-1 2-30-16,1-2 15 0,-2 0-3 0,-2 1 29 15,3 0-5-15,0-1-47 0,-2 0 16 16,0 0-8-16,0-1 4 0,-2 2-21 0,3 1-23 15,-2-3-2-15,0 0-25 0,1 0-35 0,-1 1-48 16,0 1 11-16,-1-2-136 0,0 0-55 0,0 0 28 16,0 0-277-16,0 0-3 0,0 0 54 15,-13 12 36-15,10-12 41 0,-4 1 34 0,3-2 26 16,-1 1 19-16,0-1 45 0,0-2 13 0,0 0 12 16,-8-5 58-16</inkml:trace>
  <inkml:trace contextRef="#ctx0" brushRef="#br0" timeOffset="163588.2">5785 11093 625 0,'0'0'273'0,"0"0"-24"16,0 0-44-16,0 0-21 0,0 0 8 0,0 0-1 16,0 0-34-16,0 0-8 0,0 0-13 15,0 0 16-15,0 0-21 0,-9 8 6 0,10 0-11 16,0 12-6-16,-1 1-26 0,0 0-11 16,3 2-8-16,-3-9-7 0,0 4 75 0,0 6-24 15,-13 24-1-15,11-21-25 0,-1 1 28 0,0-2-8 16,0-2-24-16,1-1 14 0,0 0-7 15,2-5-19-15,-2 1 4 0,2-5-15 16,0-1 9-16,0-2-13 0,0-11-8 0,0 8-10 16,0-8-6-16,0 10 9 0,0-3-8 0,0-7-4 15,0 7-21-15,0-7 18 0,0 8-5 16,0-8-23-16,0 8 27 0,0-8-16 0,0 9-25 16,0-9-24-16,0 7 4 0,0-7-72 0,0 0-54 15,0 0-32-15,0 7-99 0,6-1 27 16,-5-4-235-16,0-2 32 0,2 0 59 0,-1-2 12 15,0 1 29-15,3 1 22 0,-3-1 41 16,3-2 9-16,-1 0-3 0,0 2-36 0</inkml:trace>
  <inkml:trace contextRef="#ctx0" brushRef="#br0" timeOffset="164216.16">6465 11183 357 0,'4'-4'270'0,"-3"1"-21"16,0 1-27-16,2-1-11 0,-3-1-1 0,2 2-22 15,0 1-19-15,-1-2 3 0,0 0-11 0,1 2-23 16,-2 0 3-16,0-1-15 0,0 0-16 16,-3 0 1-16,2 1-13 0,1-1 29 15,-3-1-6-15,1 2-13 0,0-3-13 0,0 3 0 16,-2-1-9-16,2-1 8 0,-3 2-9 0,1-2-21 16,-2 3-8-16,2-2 29 0,-2 2-27 15,1-2 0-15,0 2-3 0,-3 0 6 0,2 0-10 0,-1 0 1 16,-2 0-7-16,9 0-6 0,-14 0 3 15,0 0-11-15,-2 0 15 0,-18 14-13 0,19-10 3 16,0 3-5-16,1 4-25 0,-2 0 31 16,3-1-5-16,1-2-2 0,0 4-22 0,1-1 32 15,2 2-9-15,0 0 9 0,4 4-18 0,1-6 6 16,4 0 7-16,0-11 3 0,0 14-3 16,13 14 11-16,-3-16-1 0,5 4-6 0,2-4-12 15,1-4-5-15,3 2 18 0,1 0-19 0,-1-1 7 16,4 0-12-16,-2-4-2 0,3 2 19 15,-3-4-11-15,1-2-9 0,-2-1 11 0,-1 0-8 16,-13 0-2-16,4 0-8 0,2 0-7 0,0 0 4 16,-3 0 10-16,-2 0-4 0,-1 0-2 15,-8 0-12-15,8 0 18 0,-8 0-6 0,10 0 3 16,-10 0-13-16,0 0 0 0,6 0-8 16,-6 0 11-16,0 0-2 0,0 0 2 0,7-8-22 0,-7 8-18 15,-2 0-28-15,2-1 6 0,0 1-106 16,-2 0-49-16,1-2-46 0,1 2 25 0,0 0-254 15,-3 0 8-15,3 0 32 0,-3 0 33 0,2 2 32 16,0-1 33-16,2 0 5 0,0-1 35 16,1 3 15-16,-1 0 8 0</inkml:trace>
  <inkml:trace contextRef="#ctx0" brushRef="#br0" timeOffset="165317.09">7917 11866 537 0,'0'0'230'0,"0"0"-60"16,0 0 15-16,0 0-24 0,0 0 4 0,0 0 3 16,-30 15-22-16,23-14-15 0,2 2 11 0,0-3-10 15,-3 1-28-15,-1-1-9 0,3 0-2 0,-13 2-13 16,12-2 8-16,-8 0-17 0,0 0-20 15,-6 0 25-15,3 0-26 0,-1 0 4 16,-1 0 7-16,-20 12 3 0,21-9-1 0,-2-2-35 0,2 1-5 16,1-2 10-16,-2 3-7 0,2-1-1 15,-1 1 8-15,0-3 6 0,3 2-21 0,-3 1 8 16,-4-2-1-16,4 1-22 0,-3 2-1 16,-1 0 28-16,-5 0-4 0,0 0-32 15,2 0-1-15,-1-2 6 0,-1 0 0 0,1 2 16 16,-2 2-15-16,1-5 21 0,0 1 7 15,2 2-27-15,3 0 20 0,-4-3 11 0,3 1-22 16,-1 2 10-16,13-4-12 0,-7 0 5 0,-2 0 2 16,1 0-4-16,-3 0 13 0,0 0-17 15,1 0 20-15,-4 0-30 0,2 0 9 0,-1 0-3 16,2 6 4-16,-30 4 18 0,26-6-19 16,2-2-6-16,1-1 28 0,-1 4-42 0,3-4 10 15,1 2 16-15,-1-1 13 0,2 2 2 0,-2-4-27 16,5 2 31-16,-3-2-18 0,1 1 8 15,-2 1-19-15,1-2 2 0,-1 3 33 0,6-2-42 16,3-1 38-16,-4 0-35 0,-3 0 6 0,-2 0 2 16,1 0-6-16,-3 0 0 0,1 0-2 15,1 0 3-15,-2 0-10 0,-1 0 23 0,1 0-16 16,1 0 11-16,-3 0 7 0,1 0-18 16,1 0-2-16,0 0 16 0,-1 0-22 0,-1 0 38 15,1 0-29-15,-3 0 16 0,5 6-21 16,-1-6-13-16,1 0 34 0,-22 12-23 0,33-12 2 15,-5 0 3-15,1 0 14 0,0 0-30 0,3 0 16 16,0 0 16-16,2 0-16 0,0 0 13 0,2 0 19 16,2 0-40-16,-2 0 14 0,0 0-15 15,1 0 20-15,0 0-16 0,1 0 26 0,-4 0-35 16,3 0-17-16,-6 0-34 0,-2 0-44 16,2 0-62-16,-1 0 18 0,3 0-324 0,2 0 64 15,-1 0 54-15,1 0-6 0,9 0 25 0,-8 0 25 16,1 0-17-16,7 0 79 0</inkml:trace>
  <inkml:trace contextRef="#ctx0" brushRef="#br0" timeOffset="166374.03">5512 12762 951 0,'0'0'272'15,"0"-15"-23"-15,0 15-7 0,0 0-46 16,-25-28-13-16,25 22-18 0,1 0 12 0,0 0-13 16,1 1-38-16,-2-2 13 0,11-10-45 15,-6 8 11-15,2 1-4 0,-4 3-1 0,4 0-9 16,0 3-6-16,-1-3-10 0,-1 3 12 0,1 0-32 16,1 1 15-16,-1 0-8 0,0-2-5 0,2 1 15 15,-2 2 8-15,2-1-9 0,0 1-49 16,-2 0 13-16,-6 0-5 0,7 0-2 0,0 0 8 15,5 0 10-15,14 17-7 0,-17-12-5 16,-2 2 11-16,-3 1-10 0,-2 1-4 0,-2-2-19 16,0-7 18-16,0 13 14 0,0 3 3 0,-18 20 4 15,6-16-30-15,-1-2 26 0,-4 1-13 0,1-1 3 16,0 3-14-16,1-3 22 0,0-1 0 16,3-3-8-16,-1-2 18 0,-1 0-8 0,1 0 7 15,2-2-17-15,1-4 4 0,4 0 10 16,3-2-3-16,-1 0-6 0,0-1-12 0,2-2 14 15,0 2-14-15,1-1-11 0,0 2 12 0,-1-3-5 16,2-1-4-16,0 0-10 0,0 0 19 0,0 0-6 16,16 10-4-16,-13-8 3 0,4 0-6 15,9 2 0-15,-3 2-15 0,-2-4 14 0,-1 0-13 16,5 4 8-16,-2-4 7 0,-2 3-5 16,-2-3-13-16,3 0-3 0,7-1 11 0,-4 1-1 15,-4-1-13-15,-1-1-11 0,0 0-20 0,-10 0-39 16,14 0 8-16,0 0-81 0,-4 0-42 15,1 0-50-15,-3 0-36 0,2 0 27 0,2-13-222 16,-6 13-48-16,1-1 63 0,-4 0 13 0,3-2 45 16,-3 0 25-16,2 1 25 0,-1-1 19 15,1-1 69-15,0 2 16 0</inkml:trace>
  <inkml:trace contextRef="#ctx0" brushRef="#br0" timeOffset="166715.01">5902 12883 731 0,'3'-3'331'16,"-2"2"-26"-16,0-1 1 0,1 1-12 15,-1 1-69-15,1-1 16 0,0 1-27 0,-1-2 12 16,0 2-52-16,1-1 0 0,0 1-6 0,0 0-21 16,0 0 12-16,1-1-26 0,-3 1-11 0,3 0-7 15,-1 0-14-15,0 0-8 0,-1 0-12 16,1 0-5-16,-2-2 6 0,2 2-48 15,0 0 21-15,-1-1-9 0,1 1-5 0,0 0 11 16,-2 3-16-16,0-3-6 0,2 0-15 0,0 0-9 16,-2-2 30-16,0 2-20 0,2 0-6 0,0 0 19 15,-2 0-36-15,0 0 32 0,0 0-19 16,0 0-5-16,0 0 8 0,0 0-4 0,0 0 6 16,6 0-20-16,-6 0-18 0,0 0-5 15,0 0 2-15,0 0-60 0,7 0-45 0,-7 0-48 16,0 0-24-16,0 0 21 0,7 0-177 0,-7 0-91 15,0 0 19-15,0 0 32 0,0 0 33 0,8 0-1 16,-8 0 51-16,7 0-7 0,-7 0 47 16,9 0 4-16</inkml:trace>
  <inkml:trace contextRef="#ctx0" brushRef="#br0" timeOffset="167369.97">6392 12767 494 0,'5'-5'351'0,"-1"-1"-59"16,0 1-7-16,0 1-6 0,-3 1-24 0,1-4-32 15,0 3-23-15,-2-2-26 0,1 2-9 0,-2 0 0 16,-1 0-24-16,2 4 1 0,0 0-20 16,-11-12-13-16,6 9 4 0,-8-5 10 0,1 5-12 15,2-2-12-15,-1 2 6 0,2 2-14 16,0 1-25-16,-1 0 22 0,3 0-13 0,-1 0-12 15,-4 0-9-15,3 0-1 0,-1 0-12 0,-15 14 8 16,12-6-25-16,1 5 15 0,1-2 3 0,4 0 7 16,-2 1-27-16,4 0 28 0,2-2-10 15,2-2 10-15,1-2-19 0,0-6-12 16,0 0 9-16,0 10 10 0,15 13-9 0,-6-15-9 16,-1-4 13-16,5 3-5 0,-1-4-1 0,0 0 8 15,-12-3-23-15,11 0 7 0,0 0 0 0,2 0-5 16,16-16-4-16,-13 9 10 0,-3 0-28 15,-1 2 4-15,-5-2-4 0,0 0 11 0,-3 3-13 16,0-3 15-16,1 3-22 0,-4-2 7 16,1-1-20-16,0 2 36 0,-1-2-9 0,-1 0-5 15,0 2-7-15,0-3 23 0,0 8-11 0,0 0 3 16,0-9 2-16,0 2-2 0,0 7-6 0,0-9 12 16,0 9-17-16,-11-18 11 0,9 16 0 15,0-2 0-15,0 2-24 0,0 0 9 0,2 2 14 16,-1 0-3-16,-2 0-11 0,2 4 13 15,-1 0 4-15,0-2 6 0,2 5-1 0,0-2-5 16,-3 3-2-16,2 11-4 0,0-2 5 0,1-3-4 16,0-4 17-16,0 2-4 0,0 6 6 15,0 1 20-15,0 4-5 0,0-2-15 0,0-1 17 16,11 21-19-16,-7-22 8 0,-3-4-23 0,1 8 15 16,-1-10-10-16,-1-13 1 0,0 9-6 15,0-1-10-15,0-8 17 0,0 10-6 0,0-2-7 16,0-8 4-16,0 7-10 0,0-7-12 0,0 9-48 15,0-9 7-15,0 5 6 0,0-5-77 16,0 0-62-16,0 8-63 0,11 2 26 0,-11-9-201 16,2 3-24-16,-2-3 10 0,0 1 64 0,0 0 13 15,0-2 15-15,0 0 25 0,2 0 27 16,1-2 20-16,-1 1 42 0</inkml:trace>
  <inkml:trace contextRef="#ctx0" brushRef="#br0" timeOffset="168213.9199">6763 12758 760 0,'2'-7'288'15,"1"0"-31"-15,-3 1-8 0,2 2-33 16,0-1-29-16,-1 1 21 0,-1-2-58 0,0 3 19 16,0 0-25-16,0-1 2 0,0 2-9 0,0 2-16 15,0 0 17-15,0 0-34 0,-12-13 10 16,7 10-21-16,0 3 2 0,-1 0-19 0,1-1-7 16,-2 0 27-16,0 1-16 0,-4 0-6 0,-3 0 3 15,-2 0-16-15,2 0-6 0,-11 11-6 16,18-6-5-16,-2-1-29 0,5-1-2 0,-3 1 12 15,2 2 7-15,3-2-16 0,-1 3 28 0,2-2 2 16,1 2-2-16,0 1-27 0,-1-2 29 16,1-6-18-16,0 7-11 0,10 16-15 0,-4-10 30 15,1-4-11-15,3 5 2 0,-1-9-27 0,-1 1 17 16,-5-4-2-16,4-2 7 0,3 0-2 16,-5 0-14-16,-5 0 1 0,0 0 9 0,8 0-2 15,1 0-6-15,-3 0 13 0,-6 0-16 0,17-11-6 16,-13 9-17-16,2-3 8 0,-2 3 7 0,0-4 7 15,-2 2 1-15,1-2 3 0,-1-1-10 16,1 1-5-16,-3-1 19 0,0-1-22 16,6-10 11-16,-4 6 5 0,-1 1-4 0,-1 1 2 15,2 0-12-15,0 4 29 0,-2-1-25 0,1 1-5 16,-1 2 33-16,1-1-4 0,0 1-7 0,-1 2-18 16,0-3 41-16,0 3-23 0,0-3-4 15,0 1-1-15,2 3 2 0,-2 1-4 16,0 0-2-16,0 0 10 0,0 0-12 0,0 0 13 15,-3-8-13-15,2 9 7 0,1 4-5 0,0-3-2 16,-1-1 19-16,1 5-3 0,0-2 3 0,-2 3 1 16,2 0 13-16,2 0-3 0,-2 2 2 15,0 6 16-15,0-2-3 0,0 1-20 0,0 3-2 16,0-2-2-16,0 1 0 0,0 0 17 16,5 2-11-16,-5 1 18 0,11 12-4 0,-8-14-8 15,-3 0 10-15,3-5-15 0,-2 7 9 0,-1-2 10 16,0-3-1-16,0-4-6 0,0 2-3 0,0 5-5 15,0-5-9-15,0 3-2 0,0-3-6 16,0-2 10-16,0-2-7 0,0 2 4 0,0-3-11 16,0-7 6-16,0 8 7 0,0-1-6 0,0-7 2 15,0 9 7-15,0-9-6 0,0 6-4 16,0-6 10-16,0 0-19 0,0 9-30 0,0-9-49 16,0 0-20-16,0 0 9 0,-4 13-141 15,3-17-52-15,1 4 25 0,-2 0-214 0,2-1-51 16,0 0 8-16,0-1 37 0,0 1 33 0,2-2 52 15,-1 2 28-15,2-3 21 0,-1 4 33 16,3-5 3-16,-1 3 38 0</inkml:trace>
  <inkml:trace contextRef="#ctx0" brushRef="#br0" timeOffset="168971.87">7259 12928 929 0,'1'-6'274'0,"-1"3"5"16,3-1-11-16,-3 1-67 0,-2-1 0 16,1 0-15-16,1 1-7 0,-4 2-11 15,0-4-2-15,1 4-25 0,-1 1-20 0,-1-1 15 16,-3 1-21-16,3 0-4 0,-4 0-11 0,2 0 3 16,0 0-19-16,-21 14 5 0,10-9-6 0,4 2 8 15,2 3-14-15,-2 0-9 0,3-1-13 0,4 4 12 16,0-2-24-16,0-2 12 0,5 7-13 15,-1-3-12-15,3-4-9 0,0-9 14 0,0 7-5 16,0-7-3-16,12 17 3 0,0-8-26 16,-3-2 28-16,-1-5-9 0,2 3-4 0,-2-3 0 15,0-1 4-15,-1-1-7 0,2 0 19 0,-1 0-41 16,0 0 15-16,2 0-26 0,14-11 6 0,-13 5 0 16,1 0-6-16,-4-4 17 0,-2 4 9 15,-1 0-15-15,-1 1 13 0,1 0-2 16,-4-1-9-16,2 1-8 0,-3-3 16 0,0 5 8 15,0 3-5-15,0 0-16 0,0-16 27 0,-9-10-22 16,-1 13-1-16,1-2-5 0,0 1-8 0,-5 0 29 16,4-3-16-16,-3 4 3 0,-4-3 8 15,3 1 11-15,0 1-9 0,1 0-12 0,1 2 6 16,0 2-6-16,2-2-2 0,1 5 14 16,5-1-26-16,-2 3 30 0,2-1-8 0,2 3-16 15,1-3 10-15,0 1-5 0,1 5 20 0,0 0-17 16,0-6 3-16,15-14 16 0,-3 9-30 0,1 0 18 15,-1 1-8-15,4 4 19 0,-2 0-19 16,-2 1-6-16,-2 1 14 0,0 3-3 16,-10 1 4-16,9 0-17 0,-3 0-4 0,18 12 3 15,-12-3 2-15,-3-3 1 0,2 5 7 0,-4-2 0 16,2 2 6-16,-4 2 1 0,0-5-9 0,-4 2 2 16,2-1 1-16,-2-2-1 0,-1 2-2 15,0-9 12-15,0 8-2 0,0 3-41 16,-13 17-23-16,6-15-74 0,-5-2-61 0,2-4 19 15,-3 1-315-15,3 0 34 0,0-1 34 0,2-2 30 16,0-1-1-16,3 0 53 0,-2 0 24 16,1-1 20-16,1 1-31 0,3-1 8 0</inkml:trace>
  <inkml:trace contextRef="#ctx0" brushRef="#br0" timeOffset="169626.8299">7594 12935 363 0,'1'-9'272'0,"-1"3"-45"0,-1-1-20 0,2 2-16 16,-1-1 6-16,0 1-23 0,1 1 9 0,-1-3-27 15,0 3 11-15,0 4-9 0,0 0-13 16,0 0-11-16,0-9-28 0,0 9-13 0,0-7-13 16,0 7 32-16,0 0-13 0,0 0-4 15,-7-8-14-15,4 11-13 0,-2 1 0 0,-5 7 4 16,-2 2-9-16,2-1 11 0,-5 5-7 16,1-4-6-16,6 3-6 0,-6-1-27 0,4-1 9 15,-3-2-4-15,-1 3-17 0,1 0 2 0,4 0 24 16,-5-2-23-16,5 2-1 0,1-7-30 15,1-1-21-15,-2 5-26 0,4-4-34 0,1-6-31 16,1 1-32-16,-3 0 14 0,6-3-141 16,-1 0-96-16,-2 0-18 0,3 0-5 0,0 0 21 15,0 0 60-15,0 0 20 0,-5-12 10 0</inkml:trace>
  <inkml:trace contextRef="#ctx0" brushRef="#br0" timeOffset="169913.81">7365 12955 689 0,'-1'-7'332'16,"2"-1"-28"-16,-1 3-32 0,-1 1-9 0,2 1-50 16,-1-2-11-16,0 2-44 0,-1 1-3 0,1 1-21 15,1 1 38-15,-1 0-22 0,2 1-17 16,0 1-14-16,-1 0-18 0,0 4 7 16,2-3-10-16,2 3-11 0,0 8 10 0,3 3-9 15,1-2-11-15,-1-3-19 0,-1 5 0 0,2 0-11 16,0 0-4-16,0-2-7 0,-2 1 11 0,5 3-18 15,-2-4-3-15,-1-1-9 0,2 1-2 16,-1-3-1-16,-1-2-22 0,-2-2-23 0,1 1 8 16,-3-3-72-16,-1-1-16 0,0-1-43 15,-2-1-59-15,2 0 21 0,0 0-222 0,0-2-9 16,-3-1 30-16,3 1 27 0,-4-1 26 0,0 0 42 16,0 0-5-16,0 0 0 0,6 0 56 15</inkml:trace>
  <inkml:trace contextRef="#ctx0" brushRef="#br0" timeOffset="170212.8">7673 12918 234 0,'4'-6'390'0,"-2"1"-52"16,1-1-17-16,3-1-42 0,-2 3-51 15,0-2 7-15,-1 2-14 0,-1 0-13 0,2 0-7 16,0-2-21-16,-2 5-21 0,1-2-22 0,1-1-13 15,-2 4-14-15,1 0 26 0,-1 3-6 16,-2-3-10-16,0 0-7 0,7 10-26 0,-2 5-13 16,-2-2 21-16,-2-1-9 0,4 5-10 15,-1-1 8-15,-3 5-15 0,-1 0-8 0,1 1-3 16,-1-2-11-16,1-1-21 0,-1 3-8 0,2-5 6 16,-2-17 7-16,0 11-7 0,0 2-19 15,0-4-1-15,0 0-99 0,0-1-21 0,0-8-35 16,0 8-47-16,0 0 16 0,0-8-142 15,0 7-119-15,10 4 6 0,-6-9-2 0,-3-2 31 16,3 2 65-16,2-2 24 0,-2-2 22 0,0 0 24 16,9-4 13-16</inkml:trace>
  <inkml:trace contextRef="#ctx0" brushRef="#br0" timeOffset="170668.77">8014 12931 571 0,'3'-2'358'0,"-2"-2"7"16,3 1-70-16,-2-1-37 0,1 1 12 16,-2 0-19-16,-1 1-43 0,0-1-24 0,0 0 29 15,0 0-33-15,-1 2-23 0,0 0-21 0,-1-3 0 16,0 3-5-16,0 1-13 0,-1 0-34 0,-1 0-14 16,0 1 26-16,-1 4-17 0,-5 5 0 15,-2-1 9-15,2 3-25 0,1 1-1 0,0 0-13 16,2-1 0-16,0 3 8 0,3-5-31 0,4 1 12 15,0 1-10-15,0-12 6 0,0 11 1 16,0 1 5-16,12 13-24 0,-7-20-12 0,5 11 25 16,-1-9 2-16,0-3-10 0,-1-3-9 0,1 2 1 15,7 0-29-15,-2-2 23 0,-7-1-29 16,2 0 26-16,2 0-14 0,-2 0-5 16,8-13 26-16,-10 8-18 0,5-6-3 0,-4 4 11 15,-2-1 15-15,-2 1-28 0,-2 3 7 0,2-5-8 16,-4 4-7-16,7-13 8 0,-7 18 5 0,0-13-5 15,0 2-16-15,0 0 11 0,0 1 12 16,0 2-17-16,-11-7 21 0,9 7-7 16,-2 5 8-16,0-5-12 0,2 5 4 0,-7-6-4 15,0 2 0-15,0 2-62 0,1 2-47 0,-1 0-39 16,0 1-30-16,2-2 16 0,2 3-160 0,-1 0-104 16,1-1 3-16,1 1 36 0,2 1 28 15,-2-3 26-15,3 0 28 0,-2 2 36 0,3-3 21 16,0 1-72-16</inkml:trace>
  <inkml:trace contextRef="#ctx0" brushRef="#br0" timeOffset="171332.73">8165 12650 374 0,'4'-5'361'0,"-3"3"-46"0,1 0-33 0,-1-2-21 15,0 3-25-15,1-2-27 0,-2 2-15 16,2-2-31-16,-2 1 1 0,0 1-3 0,-4 0-27 16,3 1-15-16,-2-2-2 0,3 2-3 0,-3 0 5 15,-1 2-30-15,0 0 0 0,-1 3-8 0,-2-3-8 16,2 1 14-16,-8 8-6 0,3-3 2 16,1 2-8-16,0 0-49 0,4 1 10 0,1-2-2 15,3-3-5-15,0 1-3 0,1-7-1 0,0 0-4 16,0 9-1-16,0-2-3 0,0-7-1 15,10 18-2-15,-6-14-1 0,0 0 16 0,8 4-2 16,-4-1-29-16,-3-2 0 0,0-2 0 0,1 0 9 16,0-1-7-16,-2-1 0 0,-1-1 0 0,-3 0-1 15,0 0 1-15,0 0-12 0,8 0 20 16,-8 0-5-16,7 0-2 0,-7 0 2 0,12-15 8 16,-9 12 0-16,-2-3-2 0,-1 4-1 0,1-3 0 15,-1 1-16-15,-1-1 16 0,1 1-13 16,-1-1 7-16,-3 0-1 0,4 5 1 0,-9-10 5 15,-1 2-8-15,-7-2 4 0,2 2-1 16,-1-1 1-16,1 2 4 0,0 0 0 0,1 1-1 16,0-1 0-16,-1 0-1 0,4 1-1 0,-3-3 22 15,3 0 1-15,0 0-9 0,3 0-7 16,-3-2 4-16,2-2-8 0,0 2-3 0,4 2 2 16,1 0 5-16,2 1-5 0,-1 1 0 0,3 0-1 15,0 1 2-15,0-1-4 0,0 7 8 16,0 0 1-16,0-7-3 0,18-13-11 0,-9 11-1 15,4-2-2-15,-2 7 1 0,-2 0 3 0,3 4-7 16,-12 0 15-16,15 0-9 0,1 0 0 16,18 15-13-16,-15-9 1 0,-1-1 2 0,-4 4 1 15,1 0 8-15,-2 4 1 0,-2-2 0 16,-3-3 10-16,1 5-2 0,-1-2-21 0,-3-1 1 16,-1-1 1-16,0 2-55 0,-4-11-43 15,0 7-57-15,-13 15 14 0,5-7-320 0,-2-3 6 16,0-2 36-16,0 1 28 0,-2-2 42 0,7 0 26 15,0 0 22-15,3-4 41 0,-5 9-3 16</inkml:trace>
  <inkml:trace contextRef="#ctx0" brushRef="#br0" timeOffset="172216.68">8471 12908 1005 0,'-2'-3'362'0,"2"0"-59"0,-2 1-34 0,1 1 2 15,-1-3-33-15,2 4-28 0,-1-2-23 16,1 0 31-16,0 1-30 0,0 0 2 0,-3-1-17 16,3 1-33-16,0 1-16 0,0 1-7 0,2-1-5 15,-1 2 16-15,0 2-35 0,2-3-3 0,-1 4 0 16,0-2 19-16,0 5-15 0,1-5-17 16,-3 6 2-16,6 6 1 0,-2-2-5 0,-3-4-13 15,2 0 6-15,-3 0-12 0,0 0-5 16,0-1 3-16,0-8-9 0,0 7-6 0,0 6-8 15,0-3-2-15,0 0-8 0,0-1 2 16,0-9 2-16,0 8-4 0,0-8 0 0,0 8 0 16,0-8 2-16,0 0-6 0,0 7 13 0,0-7 1 15,1 9-7-15,0-12-14 0,2 0 13 16,0 0 4-16,0 1-11 0,0-4-4 0,5-5-11 16,2-4 8-16,-1-2 2 0,1-1-16 0,3 4-7 15,-3-1 14-15,-1 4-8 0,0-2-1 16,-3 5 4-16,-1 1 4 0,-2 1 0 0,1 2 3 15,-3 4-9-15,3-2-11 0,-3 0 11 16,3 2-4-16,-4 0-2 0,0 0 4 0,0 0 6 16,0 0 4-16,10 13 1 0,-10-10-19 0,3 2-4 15,-1-1 19-15,-2 2 1 0,0-1-6 16,2 1 9-16,-1-1 7 0,-1 1-7 0,1-1-6 16,-1-1 4-16,0 2 2 0,0-3-8 0,0 3 10 15,2-3-15-15,-1-1 23 0,0 2 1 16,1-2-5-16,-2-1 3 0,0-1-18 0,0 0 7 15,0 0 5-15,0 0-1 0,8 0-1 0,13-18 2 16,-8 8-4-16,-2-1 5 0,3-1-5 0,-4 0-4 16,-1 6 4-16,3-6-3 0,-3 2-9 15,-2 5 4-15,-3-1 12 0,2 3-19 16,-2-2 5-16,-4 2-5 0,4 2 0 0,0 1 11 16,-3 0 1-16,-1 0-12 0,0 0 13 0,0 0-2 15,0 0 0-15,11 11 10 0,-9-8-15 0,2 4 8 16,-3-1-7-16,4-3 5 0,3 13 2 15,-3-8 7-15,2 6 0 0,0-1 13 0,1-2-5 16,-2 2-1-16,1 0-9 0,-2-2 11 0,2 2-6 16,-1-4-5-16,-3 1 8 0,1-2-1 15,-1 1 1-15,0-3 7 0,-1 0-23 0,-1 1 2 16,2-1-13-16,0-1-13 0,-3 2-33 0,0-1-44 16,3-1 9-16,-2 1-112 0,-1 0-61 0,3-1 23 15,-2 0-241-15,1-2-34 0,-2 3 44 16,1-3 25-16,0-1 27 0,9 11 31 0,-8-3 27 15,2-5 28-15,0 0 26 0,-2 0-2 16,-1 1-17-16</inkml:trace>
  <inkml:trace contextRef="#ctx0" brushRef="#br0" timeOffset="172712.65">9249 13495 748 0,'0'1'319'0,"0"-1"-39"15,0 1-31-15,-2 1 0 0,-1-1-16 16,-1-1-32-16,1 1 11 0,-1 1-19 0,1-1-10 15,-2-1-21-15,-3 0 4 0,3 3 27 16,0-3-1-16,1 1-11 0,4-1 10 0,0 0-5 16,-9 0-22-16,1 0 2 0,1 0-11 0,1 0 6 15,-10 0-22-15,2 0-11 0,-5 0 3 16,-2 0-14-16,-21 10-10 0,17-7-6 0,0-1-18 16,-3 0-4-16,0-2-16 0,-1 1 9 0,2 1 0 15,-4-1 6-15,2-1-14 0,12 0-11 16,-4 0-6-16,-5 0-10 0,-2 0 6 0,-1 0-7 15,0 0 13-15,0 0-38 0,-2 0 20 16,2 0-9-16,-2 0 5 0,-1 0 6 0,3 0-13 16,-2 0-9-16,4 0 12 0,-1 0-20 0,5 0-5 15,1 0 5-15,-19 8-4 0,21-6 37 0,8 0-14 16,-1-1-15-16,2 1 9 0,3 0-27 16,0-2-19-16,1 1-29 0,2-1-29 0,0 2-45 15,1-2 11-15,0 1-153 0,-1-1-64 16,3 0 32-16,0 3-276 0,1-1 19 0,0 0 86 15,1 2 21-15,0 0 34 0,4-1 17 0,-2 3 21 16,1-1 50-16,-1 2 21 0,3 7 1 0,2 3 39 16,-2 0 25-16</inkml:trace>
  <inkml:trace contextRef="#ctx0" brushRef="#br0" timeOffset="173579.6">8677 14079 214 0,'0'-5'339'15,"1"1"-44"-15,0-1-41 0,0-1-10 0,1 2-15 16,-2-2-38-16,2 3 29 0,-2-1-39 16,0 1-3-16,2-1 8 0,-1 1-6 0,-1 1-37 15,0-1-16-15,0-1-13 0,1 2-2 0,-1 2 17 16,0 0-11-16,0 0-9 0,0 0-10 0,0 0-10 15,-11-8 18-15,5 8-4 0,1 0 12 16,-1 0-23-16,0 0 8 0,0-1-4 0,0 1-16 16,6 0-31-16,-7 0 24 0,7 0-21 0,-11 0 3 15,2 0-7-15,0 0-8 0,0 0 5 16,-14 15-13-16,11-10-7 0,1 1 10 0,2-2 4 16,0 2-5-16,3-2-21 0,0 0 21 0,-1-1-13 15,3 3 10-15,-1-4 0 0,1 4-10 16,-5 5 14-16,3-3-9 0,-3 1-11 0,5 0-6 15,-2 4-5-15,2-2 6 0,1 0 11 0,3-1-6 16,-7 4 5-16,4-5 0 0,3 1 3 0,0-10-13 16,0 10-4-16,0-2 0 0,14 11 5 15,-5-6 12-15,-2-3-12 0,0-2 0 0,5 1-1 16,1 0 6-16,1-3-3 0,-3-2-6 16,4 3 10-16,2-2-17 0,-5 1 4 0,0-4-8 15,4 1 20-15,0 6-31 0,0-5 35 0,-5 0-27 16,1-1 18-16,-2 1-3 0,-2-1-1 15,6 4-14-15,0-2 2 0,-4 0 19 16,-1-1 0-16,-3 1-18 0,-1-2 0 0,1 1-1 16,-1 0 15-16,0 1-13 0,-2-1 6 0,-1 0 9 15,0 0-14-15,2 2 10 0,-4-1-1 16,3 1 5-16,-2 1-3 0,-1-7 9 0,0 0-15 16,0 8 13-16,0 0-1 0,0 1-12 0,0-9 13 15,-15 27-1-15,8-17-7 0,0 4 15 16,0-5-22-16,0-2 5 0,0-2 8 0,4 1 12 15,-5-2-1-15,1-1-12 0,1 1 9 0,-7 3 6 16,0-3-3-16,2-3-3 0,-1-1-9 16,-4 3 6-16,-2 0-11 0,-3-2-4 0,7-1 14 15,0 0-8-15,1 0 3 0,13 0-13 0,-15 0-47 16,2 0-20-16,-1 0 7 0,-15-11-139 16,12 4-78-16,6-1 25 0,3-1-324 0,3 1 49 15,1 1 42-15,2 0 41 0,0-2 5 0,2 0 59 16,0-1 19-16,0-4 23 0,0-4 26 0,13-19 30 15,-5 15 13-15</inkml:trace>
  <inkml:trace contextRef="#ctx0" brushRef="#br0" timeOffset="174296.27">8698 11850 560 0,'5'0'261'0,"-3"2"-37"16,-1-2-13-16,0 1-26 0,0 1 3 15,-2-1-22-15,-3-1-23 0,-1 1-4 0,0 0 6 16,0-1-21-16,-3 0-4 0,1 2-4 0,-14 0-9 16,11-2-30-16,-8 0 22 0,-2 0-32 0,-3 0 13 15,-3 0-21-15,-1 0 19 0,0 0-14 16,1 0 2-16,-31-13-31 0,27 12 10 0,-1 1-1 15,0-2-1-15,-2 2-28 0,16 0 12 16,-8 0-18-16,-5 0 5 0,0 0-1 16,-1 0 0-16,-33 12-5 0,32-8-1 0,-1 0 1 0,1-2 10 15,0 4 3-15,1-3-38 0,-3 0-3 16,-1-1-28-16,20-2-41 0,-9 0-28 0,-3 0 11 16,0 0-295-16,0 0-14 0,0 0 28 15,2 0 26-15,0 0 39 0,2 0 17 0,4 0 44 16,-3 0-35-16</inkml:trace>
  <inkml:trace contextRef="#ctx0" brushRef="#br0" timeOffset="177162.1">3404 12142 394 0,'0'0'252'0,"0"0"-24"16,0-17-30-16,0 17-10 0,0 0-22 0,0-26 0 15,3 23-25-15,-1 1-4 0,-1-1-2 0,2 1-13 16,-2 0-10-16,1-1-5 0,-1 3-18 15,-1-1 7-15,0-1-2 0,2 2 3 0,-3 0 26 16,1 0-16-16,-1 2-7 0,0 0-17 16,-3 2 9-16,-9 5-15 0,1 2-6 0,0 1-1 15,-5 1 0-15,2 2 17 0,-6 2-32 16,1 1 24-16,1 1-22 0,-6 1-4 0,0 2-4 16,-2 0-6-16,-2 4-5 0,-2-2 29 0,-1 1-11 15,0 3-13-15,-3-1 1 0,5-1-4 0,-2 2-26 16,0-5 6-16,0 4-21 0,1-5 17 15,0 1 1-15,-3 0-6 0,6-2 0 0,0 1 23 16,1 0-2-16,3-2-30 0,2-2-5 16,-1 0-8-16,0-3 2 0,2 2 1 15,3-2-20-15,1 1-58 0,2-4-45 0,2-3-57 16,-4 0 16-16,12-2 16 0,-2-4 14 16,5 1-317-16,-1-3 44 0,3 1 35 0,0-2 23 15,0 0 31-15,0 0 42 0,2-3-36 16,-1 1 13-16</inkml:trace>
  <inkml:trace contextRef="#ctx0" brushRef="#br0" timeOffset="178317.03">9120 14095 529 0,'0'0'241'0,"0"0"-44"0,0 0-3 0,0 0-9 16,0 0-17-16,0 0-20 0,0 0-5 16,0 0 21-16,0 0-2 0,0 0-12 0,-10-22-19 15,3 23 9-15,1 2-31 0,-8 4 3 0,-2 0-22 16,-2 1 7-16,-4 2-1 0,2 1-7 15,-4 1-32-15,1 1 11 0,-3 2-7 0,-4 4 22 16,0 1-23-16,-6 1 11 0,2 2-4 16,-3 1 13-16,-5-2-24 0,4 6-1 0,-3-3-6 15,-4 0-5-15,0 2-4 0,-2-3 19 0,1 4 8 16,1-3 5-16,1 1 2 0,0-3-14 0,3 1-9 16,4-2-8-16,0-1-27 0,4-2 34 15,3 0-6-15,1-3-6 0,6-1-5 16,1-1-5-16,0 1 12 0,3-5-16 0,2 3-19 15,4-6 12-15,2-1 6 0,-1 3-28 0,5-3-4 16,2-2 32-16,0-1-13 0,1 1 4 0,-1-3-6 16,4 2 5-16,-2 0-6 0,2-3 4 15,0 0 9-15,-2 0-8 0,3 1-24 0,-1 2 2 16,1-2-69-16,-1 1-25 0,1 0-61 16,-2 0-55-16,4-4 21 0,-1 4-287 0,-2-2 42 15,-1 1 20-15,2 0 35 0,-2-1 23 0,-1-1 61 16,-1 1 23-16,-3 1 19 0,0 1-14 15,-2-2 34-15</inkml:trace>
  <inkml:trace contextRef="#ctx0" brushRef="#br0" timeOffset="180717.27">3536 11069 568 0,'13'-13'162'0,"-13"13"-23"0,0 0 5 16,0 0-13-16,0 0-35 0,0 0 5 0,0 0-15 16,0 0 14-16,14-15-10 0,-14 15-15 15,0 0 15-15,0 0 6 0,0 0 7 0,0 0-13 16,0 0 0-16,0 0-10 0,0 0 17 16,1 6-16-16,-11 11 5 0,-3 1-9 0,-5 1-3 15,4 3 5-15,-5 1-10 0,-2 0-2 0,-3 6-8 16,-2-1-8-16,0 3 6 0,-5-1 24 15,2 3-15-15,-6 1-34 0,2 0 7 0,-3 0-2 16,-1 4-9-16,0-3 16 0,-1 2-1 16,0 1-18-16,0-2 17 0,-1 1-27 0,3-2 14 15,0-2-9-15,4 0-10 0,1-3 4 0,2-2 13 16,3-2 3-16,4-2-18 0,-1-3 24 16,3-1 0-16,3-2-48 0,1 1 10 0,2-7 23 0,0 1-2 15,3-2-1-15,4-3-35 0,0-2 34 16,2-1-38-16,3-2-3 0,-1 1-58 0,2-1-41 15,0-1 11-15,-1 2-273 0,2-4-36 16,0 0 30-16,2 0 27 0,-4-2 7 0,2 0 67 16,2 1 6-16,-2-1 13 0</inkml:trace>
  <inkml:trace contextRef="#ctx0" brushRef="#br0" timeOffset="181838.21">9014 12627 541 0,'3'-1'205'0,"-3"1"-2"0,2-3-26 15,-1 1-13-15,1 1-18 0,0 1 2 0,-2-1-15 16,2 1-11-16,-2 1-2 0,1-1 3 16,-1 1-1-16,0-1 5 0,0 0-17 0,0 0-4 15,-17 23-3-15,5-9 13 0,-5 1-7 16,2 3-13-16,-7-1-16 0,3 1 11 0,-6 0-5 16,2 3-7-16,-5 1-1 0,0 2-1 0,-3 2-11 15,4 2-5-15,-2-2-6 0,1 3 14 0,-1-2-29 16,0-2-5-16,4 0-2 0,1 1-8 15,-1 1-1-15,3-2-4 0,-2-3 11 0,0 0 2 16,6 0-12-16,-4 1 28 0,3-4-6 0,1 2-3 16,0-3-20-16,2 0 1 0,0-4-3 15,2 1 8-15,4-4-8 0,2 1-1 0,2-4 12 16,-3-3 9-16,7-1-5 0,-1 0-31 0,2-2-2 16,-2 1-1-16,2 0 1 0,0 0-1 15,-1-2 22-15,2 1-1 0,0-2-51 0,0 0-32 16,0 0-52-16,0 0-32 0,0 0 14 15,0 0-265-15,0 0-74 0,0 8 55 0,0-8 31 16,0 0 25-16,0 0 27 0,0 0 29 0,-11 9-4 16,8-7-3-16</inkml:trace>
  <inkml:trace contextRef="#ctx0" brushRef="#br0" timeOffset="183591.1">497 14965 698 0,'0'0'237'0,"0"0"-13"15,0 0-41-15,0 0 10 0,0 0-21 16,0 0-25-16,0 0-5 0,0 0-15 0,0 0-7 16,0 0-8-16,0 0 5 0,0 0 15 15,0 0-16-15,-5 15-19 0,5-1 12 0,0 3 4 16,1 2 1-16,-5 3-8 0,0 1-10 0,-1-3 6 15,-1 10-25-15,-2 1-12 0,2-1-7 0,-1 0-4 16,2-1-6-16,0 4 40 0,-1-7-11 16,2 2-3-16,0-5 5 0,0 0-19 0,2-1-5 15,0-4-10-15,2-1 11 0,-1 5-23 16,1-15 2-16,0 2 3 0,0 4-4 0,0-3-4 16,0-2-25-16,0 1-2 0,0-4-64 0,0-5-49 15,0 0-34-15,6 11-37 0,0-8 16 0,-8-9-213 16,8 4-48-16,0-1 3 0,-2-1 33 15,-2-2 45-15,5 1-5 0,3-5 37 0,-2 4 17 16,-6 2-19-16</inkml:trace>
  <inkml:trace contextRef="#ctx0" brushRef="#br0" timeOffset="184120.07">746 15119 629 0,'-1'-5'325'15,"1"3"-37"-15,1 0-7 0,-1-2-42 0,0 2 20 16,0 3-69-16,0-3-18 0,1 0 12 16,-1 1-10-16,4-4-19 0,3 2-19 0,0 3-27 15,2-5 9-15,0 1-22 0,5 1-2 16,-2-1-9-16,-3 4-10 0,4 0-6 0,2 0 20 15,19-12 8-15,-16 2-11 0,0 7-3 0,-4 0-25 16,4 2 20-16,-4-5-9 0,0 2-4 0,-1-1 16 16,-13 5-25-16,10 0 3 0,0 0-12 15,-2 0 10-15,1 0-20 0,-1 0-1 0,-8 0 0 16,7 0-11-16,-7 0-3 0,0 0 17 16,0 0-13-16,7 0-6 0,-2-3 18 15,-8 7-19-15,1 3 13 0,-2 1 5 0,-1-1-30 16,-8 8 25-16,5 5 12 0,3-5-27 0,-5 1 0 15,-3 4 17-15,4 0-37 0,-1-1 24 16,-3-3-10-16,2 6 6 0,1 0 3 0,-1-4 5 16,2 3-16-16,-1 2-11 0,1-3 22 0,2 1-9 15,-1-3-5-15,-1 1 8 0,1 1-9 16,2 1-8-16,-1-6 4 0,2 0 5 0,-1-1-9 16,0-2 20-16,3-1-8 0,-1 4 1 0,0-8-5 15,3-2 4-15,-2-1-15 0,3-4-16 0,0 0-25 16,0 0 4-16,0 0-69 0,0 9-15 15,0-9-3-15,0 0-42 0,-1 8-27 0,0-11-23 16,6 3 18-16,-6-2-131 0,2 2-121 16,-4-5 18-16,6 1 31 0,-2-1 0 0,5-1 56 15,-5 1 28-15,-1-4 11 0,1 1 38 0,3-1-9 16</inkml:trace>
  <inkml:trace contextRef="#ctx0" brushRef="#br0" timeOffset="184395.05">800 15300 638 0,'-3'-2'325'0,"3"0"-34"15,-4-3-31-15,3 4 0 0,0 1-32 0,0 0-51 16,1 0 6-16,1-3-4 0,-1 3-13 0,0-4-32 16,-3 6 16-16,8 0-36 0,-1 2 27 0,4 2-15 15,2 0-14-15,3-1-10 0,1 1-12 16,3-2 11-16,-2-2-16 0,3 2-3 15,-3 1-4-15,7 2-29 0,-4-4-5 16,-3 1-50-16,3 0-33 0,-2-4-7 0,1 0-30 16,1 2-41-16,-8-2-71 0,6 0 16 0,18-16-269 15,-16 10 0-15,-4 3 31 0,0-6 50 16,3 3 19-16,1 1 43 0,-2-1 15 0,0-2 13 16</inkml:trace>
  <inkml:trace contextRef="#ctx0" brushRef="#br0" timeOffset="184756.03">1356 15144 776 0,'0'-3'298'0,"0"1"-40"0,-3 0-25 0,3-1 14 15,0 1-57-15,0 2 6 0,-1-2-32 0,1 1-1 16,-1 2 25-16,0-1-40 0,1 4-15 15,-2-1 2-15,2 1-15 0,0 1 1 0,0 0-9 0,0 1-12 16,0 1 19-16,2-1-33 0,-2 3 16 16,0 2-31-16,9 19 5 0,-6-18-4 15,0-1-21-15,4 3-5 0,-3-3 4 0,2-3-2 16,0 6 3-16,0-6 1 0,0-2-16 0,1-2 7 16,1-1-28-16,-2-1 10 0,-1-1 2 15,5-1-3-15,-1 0-2 0,4 0-2 16,19-12-96-16,-15 7-10 0,1-2-6 0,-3-3-25 15,-2-1-4-15,2 2-16 0,-4-1-23 0,-1 1-49 16,-4 2 20-16,0 1-72 0,-2-2-60 0,-2 2-105 16,0 3 62-16,-1-1 13 0,-1 0 19 15,0 0 14-15,0 4 0 0,0 0 39 0</inkml:trace>
  <inkml:trace contextRef="#ctx0" brushRef="#br0" timeOffset="185052.01">1623 15088 232 0,'0'-2'354'16,"1"-2"-64"-16,-1 2-12 0,0-1-22 0,0 1-23 16,0 2 2-16,0-3-54 0,3 1-20 0,-4 1-1 15,2 0 26-15,-1 2-35 0,0 0 11 16,0 3-14-16,-1-2-16 0,1 2-14 0,-2 3-14 16,1-1 19-16,-1 12 26 0,-3-1-13 15,-1 3-2-15,3 2-41 0,-1 2 15 16,-1 2-5-16,-2 4-26 0,1-2 17 0,1 2-12 15,1-1-12-15,-3 1-27 0,4-2 23 0,-3-4-16 16,3 0-4-16,0 0-11 0,2-1-6 0,-2 0-5 16,2-8-26-16,-1-2-27 0,2-2 2 15,0-2-103-15,0-9-40 0,0 0-33 0,0 9 18 16,0-9-222-16,0 8-58 0,0-8 14 16,0 6 49-16,0-6 41 0,0 0 13 0,10 11 24 15,-7-14 20-15,3 1 33 0,8-5-29 0</inkml:trace>
  <inkml:trace contextRef="#ctx0" brushRef="#br0" timeOffset="185382">2053 15151 296 0,'4'-4'428'0,"-1"1"-96"16,0 0-34-16,0 1-21 0,-1 0-58 0,-1 1-21 16,1-1 9-16,-2 1-43 0,2 2 1 15,-2-1-2-15,-1 3-3 0,0 1-40 0,-1 2 17 16,-1-1-11-16,-4 11-13 0,-2 2 4 0,-5 0-11 16,1 4 4-16,-1 1-21 0,1-3-5 0,-2 1-2 15,2 3-7-15,-2-2-9 0,1-1-6 16,2 1-33-16,-3 0-5 0,0 1-1 15,5-3-29-15,-2-4-30 0,4 1-42 0,-3-6-22 16,1-2-57-16,1-3-55 0,2-1 20 0,1-2-246 16,3-1 14-16,1-2 57 0,2 0-10 15,0 0 56-15,0 0 7 0,-1-9 18 0,2 5 16 16</inkml:trace>
  <inkml:trace contextRef="#ctx0" brushRef="#br0" timeOffset="185675.9799">1884 15249 893 0,'0'-6'295'0,"0"1"-19"15,0-1 3-15,-1 2-61 0,-1-1 2 0,4 2-22 0,-4-2-24 16,2 2 4-16,0-1-31 0,0 3 17 16,0-2-18-16,0 3-7 0,0 1-15 15,0 1-13-15,2-1 26 0,0 2-28 0,0 0 15 16,0 3-22-16,-1-1-29 0,10 8 10 0,-2-1-13 15,-2 5-2-15,5-2 3 0,-3-3-15 16,-2-1-11-16,1 4-1 0,5-3-1 0,-3 1 2 0,-1 3-6 16,1-4 7-16,0 0-15 0,0-2-5 15,0-1-19-15,-1 0 0 0,2-1-43 16,-5-1-19-16,1-3-35 0,-3-1-64 0,0-1-34 16,-1 1-47-16,3-3 21 0,-3 2-239 15,2-1 3-15,-5-1 3 0,0 0 60 0,0 0 44 16,9 0 14-16,-3 0-14 0,-6 0 53 0,26-12 18 15</inkml:trace>
  <inkml:trace contextRef="#ctx0" brushRef="#br0" timeOffset="186013.96">2335 15036 1003 0,'2'-3'369'0,"-2"-1"-76"16,0 1-24-16,0 0-64 0,0 2-11 0,0-2-2 16,0 3 12-16,-2 2-22 0,2 0-1 0,-2 1-17 15,2 3-10-15,-2-2-19 0,0 1 0 16,2 4-10-16,-1 9-14 0,1-7-9 0,-2 21 6 16,0-9-27-16,-1 4-3 0,3-3-10 0,-2 1-17 15,-1-2-9-15,1 2 10 0,2 0-18 16,-2 0 7-16,1-1-5 0,0-1-38 0,-2-2 8 15,3-14-14-15,0 6 0 0,0-2-51 0,0-1-57 16,0 1-11-16,0-4-50 0,0 1-48 16,0-8 22-16,0 0-250 0,0 7 1 0,0-7 54 15,14 9 16-15,-7-9 50 0,-2-2 4 16,0-1 21-16,9-4 15 0,1-1 17 0</inkml:trace>
  <inkml:trace contextRef="#ctx0" brushRef="#br0" timeOffset="186446.93">2592 15159 916 0,'0'-3'320'0,"0"-2"-34"16,0 2 31-16,2-1-66 0,-6 3-28 16,4-2-23-16,-4 2-12 0,1-1-23 0,-1 4-17 15,2-2 0-15,-4 2-16 0,2 3 26 16,-1-1-25-16,-4 10-17 0,-2-2-9 0,1 5 20 15,3 0-11-15,-1-1-26 0,0 7 23 0,2-5-14 16,5 1-22-16,1-3-7 0,0-3-10 16,0-4 9-16,0 3-8 0,15 16-6 15,-7-12-22-15,2-3 16 0,-1-2-10 0,0-6-6 16,0 0 6-16,0-2-29 0,1-3 23 0,-10 0-7 16,9 0-25-16,-2 0 2 0,6 0 17 0,14-14-13 15,-12 4-7-15,1 2-7 0,-3-5-19 16,-2 2 28-16,0 0-4 0,-2-2-2 0,-2 1 12 15,-3-5-7-15,1 5-4 0,-4-1 7 0,2 4 4 16,-3-3-24-16,0 2 15 0,0 1-7 16,0-2 1-16,-13-10-10 0,10 13 29 0,1-1-10 15,-7-2 0-15,2 4 7 0,-9-1-4 16,11 1-5-16,-1 2-16 0,1 1-16 0,-1 2 2 16,2 0-95-16,-2 0-57 0,1 0-76 15,-1 2 27-15,1-1-266 0,0 1 1 0,2-2 70 16,-1 1 31-16,1 0 28 0,1-1 23 0,0-1 26 15,0-1 23-15,2 2-1 0,0-4 7 0</inkml:trace>
  <inkml:trace contextRef="#ctx0" brushRef="#br0" timeOffset="187062.8899">2853 14456 456 0,'1'-1'340'0,"1"-2"-52"0,-1 2-21 15,-1 0-38-15,1-3-29 0,0 3-20 0,1 0 19 16,-2-1-2-16,0 2-15 0,0-1-34 0,0-2-28 15,-2 2 13-15,1 2 18 0,0 1-41 16,-4-2-11-16,0 1-10 0,0-1 13 0,-1 3-2 16,-8 3-26-16,-3-1-4 0,2 3-23 15,-1-2 0-15,3-1 9 0,-2 2-5 0,4-4 7 16,1 3-6-16,3-4-18 0,1 3-4 16,0-3 26-16,1 1-8 0,1-1-4 0,0 0-28 15,1 1-2-15,0 1 0 0,0 2 1 0,2-2-5 16,0 1 5-16,-3 1-2 0,3-2-2 0,1 2 0 15,0 1-2-15,0-2-16 0,0 1 0 16,0-6 3-16,0 0 6 0,0 8 0 0,0-1 29 16,0-7-14-16,0 9 3 0,0-1-13 0,0-8 17 15,13 16-14-15,-10-12 11 0,1-1-14 16,1 0 10-16,0 0-6 0,2 0-1 0,8 1 1 16,-2-1-16-16,-3 0 22 0,0-3-12 15,-1 1-13-15,-1 0 28 0,1-1-18 16,5 7-9-16,-2-3 2 0,-2-1 0 0,-3 1 1 15,0-1-1-15,-1 3 12 0,2-4 1 0,-4 4-2 16,2 8 0-16,-1-6-2 0,3 5 1 16,-4-5-28-16,-2 2 2 0,-1-3 31 15,-1-7-8-15,0 8-11 0,0 3 2 0,-16 14-61 16,7-13-60-16,-6-3-57 0,0-2 17 0,-2 7-322 16,0-4 37-16,-2 2 34 0,-3-4 45 15,-1 5 8-15,-1 0 37 0,1 1-23 0,-1-2 22 16,3 5 7-16</inkml:trace>
  <inkml:trace contextRef="#ctx0" brushRef="#br0" timeOffset="188147.8299">3614 14918 716 0,'0'0'348'0,"2"0"-42"15,0 0-56-15,-2 0-30 0,0 0 5 16,0 0-19-16,0 0 18 0,0 0-34 0,0 0-30 16,0 0-20-16,0 0 9 0,0 0-15 15,0 0-16-15,0 0 16 0,0 0-7 0,0 0 5 16,0 0-5-16,0 0-7 0,0 0-5 0,-18-21-6 15,14 21 14-15,0-3-21 0,-2 0 8 0,1 2 2 16,-1 0-11-16,0-2-14 0,0 3-15 0,-2-3-5 16,3 2 7-16,-8-5-10 0,-1 5-9 15,5 1 7-15,-1 0-11 0,10 0-16 0,-8 0 10 16,1 0 2-16,-1 0-8 0,8 0 6 16,-8 0 11-16,-1 0-2 0,9 0-19 0,-9 0 9 15,3 0 3-15,-2 0 3 0,-11 15-3 0,7-8-22 16,2 0 5-16,0 2-2 0,0 6-7 0,-3-6-2 15,3 2 7-15,-1 0-2 0,1 0 5 16,0 2-6-16,0-1 8 0,-3 1-6 0,4 0 13 16,1-1-11-16,0 1 16 0,3-2-16 15,-5 4 3-15,5-1 11 0,-2-7-10 0,2 3-3 16,1-2 5-16,3 2 23 0,1-2-9 0,-3 11-18 16,3-6 2-16,0-13 6 0,0 9-13 15,0 6 1-15,16 14 11 0,-9-14-23 0,3 0 4 16,3-1 5-16,-2 0-1 0,1-3-2 0,3 2 3 15,1-4-6-15,0 1 1 0,-11-1-4 16,14-2 5-16,-2-1-2 0,2 0 27 0,2-2-5 16,-5 0-3-16,7-2-4 0,-14-2-3 0,7 0-21 15,2 0 0-15,1 0-8 0,-2 0 0 16,0 0 19-16,4 0-1 0,16-11-3 0,-20 8 1 16,-2 1-37-16,-4 1 18 0,-3-2 1 0,2 3 26 15,-2-1-1-15,-3 0-4 0,-1-1 0 0,0 2-41 16,1-2 0-16,-3 2 17 0,2 0-30 15,0 0-23-15,-3 0 5 0,3 0-37 0,-3-1-5 16,1 0-19-16,-1 1-27 0,-1 0-57 0,0 0 19 16,0 0-120-16,0 0-51 0,0 0 31 15,0 0-220-15,4-3 6 0,-4 5 47 0,0-1 35 16,-1-2 35-16,-2 1 32 0,2 0 1 0,-2 1 18 16,-2 0 15-16,1 2 82 0,-1 0-3 15,-13 8-2-15</inkml:trace>
  <inkml:trace contextRef="#ctx0" brushRef="#br0" timeOffset="189510.75">3265 15742 616 0,'-3'-2'214'16,"2"2"-18"-16,-3-1 7 0,4 1-24 0,-3 0 8 16,1 0-24-16,-3 0-14 0,0 0-4 15,1 0-13-15,-1 0 33 0,0 1-34 0,-1-1-4 16,-1 0 11-16,-1 0-8 0,-2 0-24 0,-10 9-18 15,8-6 7-15,-7 2-2 0,6-4 26 16,-6 1-21-16,5-1-15 0,-4 2 5 0,-1 0-11 16,1-2 6-16,-3 2-1 0,1-2 17 0,1 2-24 15,-2-2 26-15,2-1-9 0,-3 5 11 16,2 0-15-16,1-3-22 0,-4 1 11 0,2-1-3 16,-2 1-4-16,3 3-4 0,-2-5 18 0,-1 0-29 15,3 2-4-15,-3 0 8 0,0 0-13 16,5 0 1-16,-5-2 3 0,2 0-10 0,1 1 12 15,-1-2 1-15,4 5-11 0,6-5 6 0,-5 0-15 16,-2 0 11-16,-18 11 8 0,17-8-4 16,-2 2-19-16,1-4 11 0,1 0-2 0,10-1-19 15,-5 0 14-15,0 0-1 0,0 0 2 0,-1 0-2 16,1 0-9-16,-13 9 3 0,16-7 1 0,1-2 0 16,2 0-3-16,-2 0-6 0,2 1 8 15,-1-1-10-15,0 0 26 0,-6 0-27 0,-1 0 5 16,-4 0 0-16,0 0 0 0,2 0-11 0,-1 0 4 15,1 0 0-15,0 0 17 0,-3 0-5 0,3 0-4 16,-22 9-2-16,32-9-15 0,-5 0 5 16,-3 0 15-16,0 0-6 0,-2 0-3 0,0 0 7 15,4 0-1-15,3 0-21 0,-2 0 8 16,-2 0 12-16,-2 0-9 0,2 0 2 0,-2 0-8 16,0 0 8-16,-2 0-6 0,-1 0 0 0,1 0 13 15,-1 0-25-15,0 0 9 0,1 0-3 16,-2 0 2-16,2 0 4 0,3 0-7 0,-4 0 4 15,5 0 9-15,-1 0-27 0,1 0 29 0,0 0-24 16,1 0 13-16,-3 0-4 0,5 0 18 16,-2 0-14-16,3 0 17 0,1 0-31 0,-5 0 14 15,-1 0 2-15,-1 0-3 0,1 0 14 0,-3 0-27 16,-1 0 15-16,0 0-8 0,-5 0 15 0,-2 0 4 16,0 0-14-16,0 0 12 0,4 0-10 15,0 0 11-15,0 0-5 0,3 0-13 0,-20 4-2 16,23-2 29-16,2 0-25 0,7-2 2 15,-7 0 7-15,1 0 16 0,-2 0-18 0,0 0 15 16,-15 11-26-16,14-10-5 0,2 5 4 0,-1-3 16 16,0 1-27-16,-3 2 8 0,1-2 6 0,-1 1-7 15,-1-5-7-15,-1 9 18 0,-4-2 14 16,4-5-9-16,3 11-24 0,-2-6 30 0,2 4 4 16,1-2-16-16,1-7-6 0,0 1 20 15,4 0-32-15,-4 4 12 0,2-4 0 0,1-1 1 16,3 2 32-16,-2 1-5 0,12-5-27 0,-12 0-4 15,-1 0 0-15,-10 11 0 0,13-9 4 16,10-2 19-16,-13 0-7 0,-1 0-25 0,-10 10 41 16,11-7-37-16,4 1 5 0,0-1 21 0,0 0-17 15,4 0 0-15,5-3 21 0,-4-2-32 0,2 4 12 16,-4-8 2-16,3 6 18 0,0 4 10 16,2-5-39-16,-3 2 8 0,3 1 3 0,-2-2 12 15,2-6-13-15,0 8-11 0,2-4-4 16,-4 6 26-16,2-5-3 0,1 1-21 0,0-3-34 15,-4 3-39-15,2 0-9 0,-1 0-64 0,2 0 17 16,-4-7-167-16,9 3 26 0,-11 8-320 0,7 0 25 16,-1-4 78-16,1 1 38 0,2-1 37 15,6-1 3-15,1 1 32 0,0-1 31 16,4 1 23-16,-3 0 26 0,5 4 14 0,5-1 10 16</inkml:trace>
  <inkml:trace contextRef="#ctx0" brushRef="#br0" timeOffset="190615.68">585 16453 580 0,'0'0'247'0,"0"0"-41"0,-14 0 1 16,14 0-22-16,0 0-1 0,0 0-7 15,0 0 12-15,0 0-25 0,0 0 25 16,0 0-45-16,0 0 2 0,0 0-12 0,0 0 3 15,-4-16-29-15,4 9-17 0,4 0 41 0,-4 1-35 16,4-1-23-16,2 1 2 0,1 0 5 16,3 0 1-16,-3-1-16 0,1 2 2 0,0-4-9 15,3 2-7-15,-2 5-6 0,4-1-28 0,-8 3 21 16,-5 0-4-16,9 0-5 0,0 0-2 16,0 0 8-16,13 12-34 0,-16-9-3 0,3 1 19 15,0 2-8-15,-3 1 22 0,1 1-3 16,2-2 23-16,-3-1-20 0,-1 1-3 0,-1-2-11 0,1 3 42 15,-2-1 0-15,1-1-18 0,-3 2 6 16,-1 1 13-16,1-1-8 0,-1-7-17 16,0 11 24-16,-14 16-7 0,5-15-2 0,0-2-7 15,0 5 19-15,-1 2-16 0,-8-1 5 16,8 2-14-16,1-5-7 0,-5 0 4 0,2 0 7 16,-5 0-6-16,4 0 13 0,0 5-21 0,3-8-5 15,-2-2-4-15,1 2 0 0,3-2 9 16,-1 6-11-16,0-7 1 0,0-2 10 0,4 3-19 15,0-3-11-15,0 0 13 0,0 1-14 0,1 1 22 16,3-4-17-16,-1 4 25 0,2-7-3 0,0 1-12 16,0 0-16-16,-1-1 24 0,11 6-4 0,-1-3 1 15,-2 1-15-15,-1-1 14 0,7-6-1 16,-6 3-1-16,4 0 0 0,3 0-3 0,-1 0 1 16,3 0-10-16,-3 0-15 0,3 0-40 0,20-10-17 15,-19 10 7-15,1-3-94 0,0 2-44 16,1-6-32-16,-1 0-27 0,-3 2 24 0,-1 2-130 15,-1-3-97-15,2-2-2 0,-2 5 26 16,1 2 48-16,-1-2 32 0,-3 0-2 0,-2 1 35 16,3-2 16-16,2 1 22 0,-1 0 2 0</inkml:trace>
  <inkml:trace contextRef="#ctx0" brushRef="#br0" timeOffset="190899.66">1022 16641 367 0,'0'-6'343'16,"0"-1"-48"-16,0 4-14 0,0 1-2 15,3-1-41-15,-3-1-9 0,0 3-11 0,-3 0-25 16,2 1-20-16,1 1-20 0,0-8-15 0,0 8 52 16,-4-1-8-16,4 1-13 0,0 1-14 15,7 1 3-15,-6-2 4 0,2 3 6 0,0 4-19 16,2-6-15-16,-1 1-6 0,1 1 3 16,-1-4-38-16,1 8-2 0,0-8-6 0,-2 3 5 15,2 1-24-15,-4 0 10 0,2-3-28 0,-1 4 1 16,1-4 3-16,-2 2-10 0,-1-3-22 0,0 0-8 15,0 0-4-15,0 0-49 0,0 0-14 16,0 0 6-16,0 0-90 0,8 0 12 0,-2 0-45 16,3 0-17-16,-1 0-30 0,4-15 10 15,-4 9-40-15,1-1 23 0,0-3-158 0,-2 3-35 16,0 3 32-16,-2-1 30 0,3 1-10 0,1-1 12 16,-1 0 43-16,3-3 16 0,3-2 9 0</inkml:trace>
  <inkml:trace contextRef="#ctx0" brushRef="#br0" timeOffset="191542.63">1382 16468 789 0,'7'-9'269'0,"-2"1"-15"15,-1 1-22-15,2 1-19 0,-2-1 20 16,0 3-30-16,-3-1-20 0,3-2-10 0,-1 2-5 16,-2 0-27-16,1 0-15 0,-2 5 42 0,0 0-15 15,0 0-27-15,0-8 23 0,0 8-5 16,0-8 8-16,0 8-19 0,0-8-30 0,0 8 0 15,0-9-15-15,-10 1 8 0,8 5-15 16,-3 0-16-16,1 1 5 0,-2 0 6 0,-1 2-19 16,2-1-15-16,-3 1 1 0,1 0 2 0,7 0-5 15,-7 0 18-15,0 0-16 0,0 0-18 0,-5 0 7 16,-9 15 3-16,11-9-1 0,2-2-1 16,-2 5-4-16,0-2 2 0,3 0 9 0,2 2 2 15,-1 6-9-15,4-4-2 0,1 0-2 0,0-1-12 16,1-10 8-16,0 8-4 0,0 5 2 15,10 11-4-15,-5-16 5 0,2-2 2 0,-1 0-11 16,4 4-12-16,2-6-6 0,-1-1 12 0,-2-3 4 16,-9 0 0-16,9 0-10 0,5 0 2 15,17-11-5-15,-16 5 9 0,2-2-8 0,-4 3 6 16,-1-5-12-16,0-2 6 0,-2 3 8 16,0-4-17-16,-3 4 1 0,-3-2-4 0,-2 4 9 15,2 0-23-15,-3-1 33 0,1 2-3 0,-1-1-8 16,-1 1 7-16,0 6-8 0,0 0-3 15,0-10 5-15,0 3-1 0,0 7 2 0,0-9-10 16,0 9-10-16,-12-17 11 0,9 14 10 16,1-1-10-16,2 0-3 0,-2 3 21 0,0-2-4 15,0 3-2-15,1 1-1 0,-2 2-22 16,1 0 23-16,-1 1-7 0,0 2-2 0,-3 9 2 16,3 3-10-16,-2-2 22 0,4-1-6 0,-2 4 7 15,3-12-1-15,0 8-14 0,0 2 7 16,0 2 10-16,0 1-18 0,0-1 7 15,0-1 7-15,0 0-5 0,0 5 10 0,0-3-4 16,0 1-6-16,0-3 6 0,0 2-50 0,0-5 7 16,0-1-4-16,-13 11-36 0,13-25 8 0,0 8-73 15,0 1-37-15,0-9-24 0,0 8-61 16,0-1-7-16,0-7 25 0,0 7-240 16,0-7 33-16,0 0 33 0,0 8 30 0,0-8 27 15,0 0 26-15,12 12 20 0,-5-12-3 0,-1-2-2 16</inkml:trace>
  <inkml:trace contextRef="#ctx0" brushRef="#br0" timeOffset="192195.59">1795 16473 561 0,'0'-4'376'0,"2"-1"-48"0,-2 3-39 0,1-2 2 15,-1 1-47-15,0 0-12 0,0 0-27 0,-1 0 1 16,0 1-21-16,0 0-22 0,-2 0 13 0,0 0-6 16,0 2 1-16,-1-1-19 0,-5-1 88 15,4 2-146-15,0-1 10 0,-1 1-14 16,3 0 11-16,-3 1-23 0,6-1-14 16,0 0 20-16,-23 14-27 0,14-8-6 0,1-1 7 15,-1 9-1-15,-3-2-14 0,6-6-10 0,2 2 13 16,1 2-33-16,-3 6 34 0,3-5-14 15,3-11-2-15,0 11-12 0,0-3 17 0,0-1-5 16,0 2-8-16,14 3-10 0,-10-8 1 16,0 0 7-16,2-1-6 0,0 0 4 0,0-2-14 15,2-1 10-15,-8 0-19 0,7 0 7 0,4 0-34 16,18-15 24-16,-15 8 1 0,-2-1 2 16,0-2-6-16,-2 2 11 0,-3-1-7 0,-2 2-17 15,-1 0 12-15,-1 1 2 0,-2-1-6 16,0 1-3-16,0-1 26 0,-1 2-5 0,0-4-11 15,0 2-15-15,0 7 1 0,0-7 15 0,0 1-3 16,0 6 7-16,0-10 12 0,0 1-13 0,0 9 14 16,0-9-5-16,-10-4-20 0,10 9 15 15,-1-1 4-15,0 3-8 0,-1-1 4 16,0 2 12-16,0 1-22 0,0 1 25 0,-1 1-6 16,1 1-6-16,0 1-4 0,-1 1-19 15,1 2 30-15,1 1 3 0,-4 13-10 0,2-3-1 16,2 1 8-16,-1 1 22 0,2-12-13 0,0 5-11 15,0 1 0-15,0 3 4 0,0 1 17 16,0-2-10-16,0 1-9 0,11 12-5 16,-7-12 11-16,2-2 0 0,-5-4-3 0,2 1-8 15,-2-3 12-15,1 0-28 0,0-3 11 0,0-1-22 16,-2 0-41-16,0 1 7 0,1-1-105 0,-1-5-69 16,0 0-56-16,0 7 30 0,0-7-246 0,-11 20 25 15,8-16 40-15,1 0 20 0,-1 0 22 16,1 0 41-16,1 1 31 0,1-2 22 0,-1 2 14 15,1 0 10-15</inkml:trace>
  <inkml:trace contextRef="#ctx0" brushRef="#br0" timeOffset="193579.5">2117 16651 614 0,'0'0'221'0,"0"0"0"0,0 0-45 15,0 0 3-15,0-16-9 0,0 16-4 0,0 0-8 16,0 0-31-16,0 0 18 0,0 0-5 0,0 0-32 16,1-25 4-16,-1 24-17 0,0 0-11 15,0 1 3-15,0 1 6 0,-1 0-10 0,-1-2 18 16,1 4-39-16,-2 0 25 0,-1-2-41 0,0 0 25 15,-1 2-16-15,-1 2 21 0,-5 3-18 0,-2 3-33 16,0 2 24-16,-1-4-4 0,1 2 6 16,0 3-13-16,1-4-5 0,0 4-2 0,0 0-5 15,1 1 26-15,1 3-30 0,3 0 1 16,0-1 15-16,1 0 3 0,-2 2-20 0,4-3 1 16,-1 1 20-16,3-3-35 0,2-14 7 0,0 9 0 15,0-2 3-15,0 1-3 0,23 8 5 16,-14-9-9-16,1-3-21 0,-1-4 29 0,2 0-4 15,2 0-1-15,2 0-2 0,1 0-25 0,12-11 21 16,-13 6-13-16,-5-1 16 0,0 2 0 0,-2 0-1 16,-1-1-2-16,1 2 7 0,-4-3-9 15,-1 2 4-15,-1-1 2 0,0 1-4 0,0 2 10 16,-2-3-25-16,0 3-3 0,0 2 13 16,0 0-2-16,0 0 11 0,0 0-17 0,-17-27-1 15,5 22-9-15,0-2 2 0,1 3 0 0,-2-4 22 16,-2 1-6-16,1 0-20 0,-1-1-2 0,-2 7 23 15,4-10-4-15,-2 5 1 0,-1 1 0 16,5 1 23-16,2 0-1 0,2-2-32 0,-1 2 15 16,2 0-8-16,1 1 2 0,1-2 2 15,1 2 0-15,-1-2 3 0,0 0-2 0,1-1 11 16,2 1-15-16,-1-2 0 0,2 0 5 0,0 7-13 16,0-9 24-16,0 2-4 0,0-5-13 0,0-2 0 15,15-7 26-15,-5 6-1 0,-5 7-33 16,0-1 24-16,2 4-3 0,-3 1 0 0,3 0-15 15,-2 2-10-15,2 1-10 0,0-1 16 16,1 1 11-16,-1 1-13 0,0 0-1 0,3 0 4 16,1 0-17-16,0 0 4 0,10 12 2 0,-6-6 18 15,-5-2 3-15,-3-1 0 0,0 2 1 16,-3-1-24-16,0 1 45 0,0 1-40 0,-4 0-24 16,0 0-22-16,0-6-25 0,0 11-36 0,-19 17-41 15,11-10 15-15,-6-6-217 0,6-4 31 16,3 1 27-16,-1-3-68 0,2 1 4 0,-2-3 4 15,6-2 49-15,-2 0 15 0,2 1 10 0</inkml:trace>
  <inkml:trace contextRef="#ctx0" brushRef="#br0" timeOffset="193970.4799">2487 16555 830 0,'3'-3'290'0,"0"1"-9"0,-2 0-37 0,0 0 0 16,0 1-56-16,1 1 0 0,-1-1-26 0,0-1-7 15,-1 2-6-15,2 2 16 0,-2-2-33 0,-2 2-8 16,2 2-7-16,-2-1-30 0,-1 3-10 16,2-1 42-16,-6 12-15 0,0 1-9 15,-3-1-11-15,-1 4-9 0,-3 1-1 0,3 0-15 16,3-4-5-16,-3 4-27 0,2 1-3 16,0-4 22-16,1-1 3 0,0-4-5 0,5 0-3 15,0-3-72-15,0-4-27 0,0 0-39 16,3-1-29-16,-4-2-18 0,1 0-19 0,2-4-31 15,-1 3 17-15,1-3-258 0,0 2 14 0,-1-2 31 16,2 0 26-16,-2 0 26 0,2 0 30 0,0 0 11 16,-2-2-15-16</inkml:trace>
  <inkml:trace contextRef="#ctx0" brushRef="#br0" timeOffset="194252.46">2383 16656 237 0,'0'-5'421'0,"0"-1"-99"0,0 0-16 0,0 1-18 16,1 1-33-16,0 1-57 0,-1-1-4 0,3 1-45 16,-3 0-4-16,0 2 1 0,1 1-5 15,-1 0-2-15,1 0-22 0,2 1-13 0,-2 5-7 16,2-3-3-16,-1 1 20 0,1 1-38 0,5 8-12 16,-6-2 11-16,7 4-12 0,-1-1-33 0,-1 0 18 15,2 0-6-15,1-1-10 0,-3 1 5 16,1-1 5-16,-1-4-18 0,1 5-13 0,1 1-36 15,-5-2-41-15,-2-4-31 0,-2-2-61 16,3 0 14-16,1 0-156 0,-4-3-85 0,5 0-26 16,-2 0 30-16,1 1 44 0,0 0 27 0,-1-2 24 15,1 0 15-15,0-1 12 0</inkml:trace>
  <inkml:trace contextRef="#ctx0" brushRef="#br0" timeOffset="194525.44">2732 16566 897 0,'0'-4'298'16,"-2"1"-38"-16,2-1 11 0,-1 1-70 0,2 2 5 16,-2 0-15-16,0 2-24 0,-2 3 9 15,3-2-4-15,0 3-50 0,0 2 4 0,3 1-15 16,-3-1 6-16,0 4-18 0,0 4 0 15,0 5-36-15,0 1 4 0,0 1-21 0,0 2 24 16,0-2-40-16,0 2-19 0,0-2 16 16,0-2-23-16,0-2-19 0,0-2 3 0,0-2-42 0,-5 17-29 15,5-21-69-15,-1 1-16 0,-2-5 15 0,2-1-176 16,1-5-71-16,0 0 11 0,0 0 25 16,0 0 25-16,11 9 22 0,-7-9-23 0,0-1 0 15</inkml:trace>
  <inkml:trace contextRef="#ctx0" brushRef="#br0" timeOffset="194983.4199">2977 16583 343 0,'1'-4'365'0,"1"2"-26"0,-2-1-54 15,0 1-37-15,0 0-27 0,0 1-19 16,-4 1 11-16,2 0-29 0,-1 1 9 0,-1 2-20 15,1 1-17-15,0 0-4 0,-9 8-15 0,2 3 27 16,0-2-23-16,1 5-14 0,1-1-11 0,0 3-7 16,6-2 3-16,-3-2 5 0,3 0-15 15,1-4-21-15,0 1-18 0,1-13 11 0,0 10-12 16,0 2 1-16,14 13-22 0,-4-12 23 16,-2-5-27-16,2 2-16 0,1-6 12 0,-2-3 5 15,0 2-4-15,-9-3-23 0,9 0 9 0,-1 0-7 16,1 0 13-16,18-14-16 0,-18 11 6 15,-3-4-38-15,2 2 14 0,-4-1 16 0,-1 2-5 16,0-2-17-16,-3 1 5 0,1-1-9 16,-1-1 21-16,0 7 16 0,0 0-5 0,0-9-18 15,0 2 12-15,0-2 0 0,-15-13-26 0,7 8 28 16,2 6-7-16,1-2-4 0,1 3-19 0,-1 3 15 16,1-1 14-16,0-1-18 0,2 0-17 15,-1 2 4-15,0 0-95 0,1-1-37 0,-1-1-15 16,-1 3-25-16,2-3-42 0,1 4 21 15,-1-2-206-15,1-2-12 0,0 0 21 0,1 6 30 16,0 0 24-16,0-7 24 0,0 7 23 0,0-11 13 16,0 3 10-16</inkml:trace>
  <inkml:trace contextRef="#ctx0" brushRef="#br0" timeOffset="195714.37">3059 16314 391 0,'1'-2'333'0,"-2"-4"-36"15,0 3-53-15,1-1-13 0,0 1-20 0,0-1-11 16,0 1-30-16,0 1 6 0,0-1-21 16,-2 0-3-16,2 0-12 0,-1 1-22 0,0 0 8 15,0 2-31-15,-2-3-34 0,0 2 6 16,1 1 1-16,-3 0-3 0,1 2-1 0,-2 0 8 15,2 2 3-15,-9 5-5 0,6 0-30 0,-5 2 4 16,0 0 27-16,3 2-41 0,2-3 0 0,0-2 5 16,3 2-7-16,0-3 4 0,2 0-12 15,-1 1-7-15,3-1 42 0,0-1-45 0,0-6 5 16,0 0-16-16,0 8-5 0,15 13 18 16,-9-16 1-16,3-2 16 0,-3-1-21 0,1 0-20 15,-2-2 36-15,-5 0-33 0,0 0-9 16,8 0 4-16,-8 0 12 0,7 0-3 0,-7 0-29 15,8 0 22-15,-8 0 27 0,14-12-32 0,-9 11 5 16,-1-3 4-16,-3 2-4 0,2 1 23 0,-2-2-10 16,-1 1-8-16,0 1 5 0,0-2-17 15,0 2 13-15,0-2 2 0,-1 1 12 0,-2 0 8 16,0 0-16-16,-2 2 16 0,2-2 6 16,-1-1-22-16,-1 0 20 0,-2 0 0 0,1 3-1 0,2-3-1 15,-4 1-12-15,2-1 15 0,-7-4 14 16,-1-1-19-16,1 2 6 0,2-1-20 15,1-2 20-15,-1-1-3 0,0-2-1 0,6 5-2 16,-2-8-6-16,0 7 9 0,3 0-1 16,-1-1 16-16,2 4-5 0,2-2-40 0,-2 1 21 15,1 1-9-15,0 0 0 0,1 0 1 16,0-1 29-16,0 3-4 0,-1-3-19 0,2-1-11 16,0-1 8-16,0 8-1 0,0 0 7 0,0-12 10 15,19-16-15-15,-10 17 0 0,2-1-15 16,1 2-4-16,0-1 1 0,1 1 2 0,1 2 0 15,-3 3 1-15,-1 0 1 0,1 3 6 0,6-1 1 16,-5 1 19-16,-2 1 0 0,-10 1-33 16,7 0 2-16,2 0 25 0,10 15 13 0,-12-9-20 15,-1-1 8-15,-1 2-2 0,-1-1-1 16,-2-2 0-16,1 3-1 0,-1-3-2 0,1 0 1 16,-3 3-6-16,0-1 7 0,0 1-9 0,0 0-1 15,0-7 4-15,0 6 0 0,0 7-50 16,-13 18-6-16,3-16-75 0,-4-1-66 0,0 3 19 15,0-6-317-15,0 4 36 0,0-8 35 0,-1 3 29 16,0-2 26-16,5 2 24 0,0-5 26 0,2 0 31 16,2 0 7-16</inkml:trace>
  <inkml:trace contextRef="#ctx0" brushRef="#br0" timeOffset="197556.26">5024 15821 467 0,'0'0'205'0,"0"0"-32"16,15-14 7-16,6 0-28 0,-14 14-22 16,-2-1 3-16,-1 0-17 0,1 1-2 0,-1 0-2 15,0 0-8-15,-4 0 9 0,0 0-15 0,0 0 24 16,0 0 4-16,5 0-7 0,-5 0 6 15,0 0-19-15,0 0 2 0,9 0 13 0,-9 0-32 16,0 0 13-16,0 0 18 0,0 0-15 16,0 0-17-16,12 3 14 0,-14-3-11 15,-1 0 8-15,0 2-9 0,-2 1-10 0,-1-4 7 16,-1 2 9-16,-1 0-12 0,1-1-8 0,-3 0 18 16,-21 10-13-16,13-7 12 0,1-2-18 15,-1 2-14-15,-2 3 5 0,2 2 7 16,4-7-5-16,2-1-11 0,0 0-9 0,-6 3-1 15,5-2 1-15,-2 5-13 0,3-3 4 0,2-1-12 16,0 0-1-16,1-1-5 0,-8 4 7 0,5-4-11 16,1 1 6-16,3 0-2 0,2 0 5 15,-1-1-26-15,1 0-20 0,6-1-22 0,0 0-32 16,0 0 9-16,-7 0-99 0,7 0-57 16,-7 0-48-16,7 0 27 0,0 0-220 0,0 0-14 15,0 0 37-15,0 0 2 0,-10-9 60 0,10 7 28 16,4-1 20-16,-3 2-17 0,0 1 11 15,2 1-2-15</inkml:trace>
  <inkml:trace contextRef="#ctx0" brushRef="#br0" timeOffset="198082.23">5094 16084 222 0,'4'1'325'0,"-3"0"-56"0,1 2-16 16,0-1-28-16,-1-2 7 0,3 0-5 0,-4 3-50 15,3-2 4-15,-3 0-19 0,1 0 2 0,-1 1 7 16,0 0 24-16,1-1-51 0,-1-1-4 15,0 1-15-15,0 0 10 0,-1-1 10 0,0 3-5 16,-2-3-1-16,-1 2-24 0,2-1 18 16,-4-1-16-16,1 2 5 0,-1-1 3 0,-8 5-9 15,2-5-8-15,0 0-17 0,-10 1 15 0,8-1-6 16,0-1-21-16,3 1 4 0,0 1 0 0,2-1-9 16,-9 2-1-16,3-2-6 0,2-1 5 15,2 0-28-15,1 2 12 0,-1-2-10 16,1 0-14-16,1 0 4 0,0 0 1 0,-3 0-2 15,1 0-10-15,2 0 7 0,-1 0-16 0,3 0 13 16,7 0-18-16,-10 0 7 0,5 0 6 16,5 0-8-16,-10 0-7 0,10 0-10 0,-6 0 3 15,6 0 8-15,-7 0-9 0,7 0-17 0,-7 0-36 16,7 0-28-16,0 0 9 0,-7 0-170 16,7 0 24-16,0 0-368 0,0 0 13 0,-9 0 67 15,9 0 59-15,0 0 21 0,0 0 30 0,0 0 27 16,0 0 13-16,0 0 48 0,-6 0 16 15,-12 19 12-15,8-4-67 0</inkml:trace>
  <inkml:trace contextRef="#ctx0" brushRef="#br0" timeOffset="207481.67">9642 15979 620 0,'0'0'254'15,"0"0"4"-15,0-15-38 0,0 15-10 0,14 0-17 16,-14 0 13-16,0 0-2 0,0 0-44 0,0 0-1 16,0 0 2-16,0 0-7 0,17-31-27 15,-16 31 25-15,-1 0-19 0,0-1 9 0,0 0-13 16,0-1-23-16,-1 2 16 0,1 0-1 0,0-1-11 15,0 1-15-15,-2 0 9 0,4-1-2 16,-4 1-1-16,4-1-12 0,-4-1-17 0,0 0-16 16,0 2 13-16,-1-1-19 0,1 0 4 0,-2 1-14 15,2-2-5-15,-3 2 24 0,0-1 2 16,1-1-6-16,-1 1-21 0,0 0 17 0,-1 1 4 16,-1-2-19-16,-5-5 1 0,1 5 8 0,1 0 1 15,1 1-2-15,1 0-7 0,3-1-11 16,-4 1 6-16,3-1-3 0,2 2 4 0,-3-1-9 15,3-2 5-15,-2 1 5 0,0 2-20 16,2 0 7-16,1 0-6 0,-2 0 17 0,1 0-2 16,-2-2-8-16,1 2-7 0,0 0 7 0,5 0-7 15,0 0-2-15,-9 0 8 0,2 0-11 0,7 0 4 16,-10 0 4-16,2 0-5 0,8 0-10 16,-7 0 12-16,-2 0 14 0,9 0-9 0,-8 0-4 15,8 0 8-15,-9 0-15 0,3 0 5 16,6 0-9-16,-7 0 6 0,-5 13 4 0,7-12-3 15,1 0-8-15,0-1 0 0,-1 2-5 0,1 0 11 16,0 0 3-16,-1 1 8 0,1-1-7 0,0 1-1 16,-1 1 2-16,1-1 7 0,-1 0 4 0,1 1-18 15,1-1 4-15,-3-1 14 0,4 3-14 16,-2-1-3-16,0-1 0 0,2 1 9 0,-5-2-13 16,4 0 10-16,-1 2 6 0,1 0-17 15,0 1 14-15,0 0-22 0,-1-1 18 0,1 0-8 16,-1 2 3-16,-4 6 16 0,1-2-16 0,1-2-1 15,0-2 4-15,3 1 1 0,-4-2 6 16,5 3-2-16,-1-4-9 0,-1 1 19 0,1 1-11 16,1-2-15-16,0 2 2 0,-1-2 19 15,1 1-22-15,-1-1 10 0,1 1-9 0,-1-1 9 16,2 2 13-16,-2-3-24 0,1 2-7 0,0-1 28 16,1 0-11-16,0 1-17 0,-1 0 11 0,2 0 35 15,-1 1-24-15,-1-2-21 0,0 2 2 16,1-1 20-16,0 2-19 0,-1-1 6 15,2 0 0-15,-1-1 9 0,0-1 7 0,0 1-8 16,1 1-21-16,0-1 16 0,0 1 16 0,0 0-5 16,0-1-3-16,0-5-9 0,0 0 20 15,0 9-13-15,0-1-4 0,0-1-7 16,0-7-7-16,0 9 8 0,0-1 11 0,0-2-14 16,15 16 10-16,-14-11-2 0,1-2 2 0,0-2-13 15,-1 1 19-15,3-3-4 0,-2 1-13 16,1-3 3-16,-1 3 16 0,-2-2-24 0,2 1 7 15,1-1 0-15,-1 0 18 0,0 1 1 0,0 0-22 16,2-1 8-16,-1 0-6 0,-1 0 25 16,1 0-28-16,8 9 28 0,-6-6-31 0,0-1-6 15,-1-1 28-15,0 0-21 0,0-2 5 0,1 0 22 16,0 1-27-16,-2-1 5 0,3-2 7 0,-1 2-15 16,2-2 27-16,0 1-11 0,9 2-6 15,3 0-6-15,-3 0 3 0,0-2 3 0,-5-1 2 16,1-1-6-16,-3 0 5 0,0 0 3 0,-2 1 1 15,1-1-12-15,-2 2 17 0,-1-2-10 16,3 0 0-16,0 1-1 0,-2-1 9 0,1 2-9 16,-2-2 0-16,2 0 1 0,0 0-1 0,-1 0 1 15,12 2 1-15,-1-2-15 0,-8 0 15 16,-9 0-5-16,7 0-2 0,1 0 11 0,0 0 0 16,-2 0-19-16,-6 0 26 0,9 0-7 15,-1 0 8-15,-8 0-6 0,7 0-14 0,-7 0 9 16,9 0 9-16,-9 0-5 0,9 0-6 0,-9 0-14 15,7 0 17-15,-7 0-15 0,0 0 5 16,6 0-4-16,-6 0 18 0,0 0 4 0,8 0-3 16,-8 0-19-16,0 0 25 0,0 0-10 0,0 0 0 15,5 0-1-15,-5 0 10 0,0 0-8 16,0 0-12-16,0 0 4 0,7 0 7 0,-7 0 0 16,0 0 0-16,0 0 0 0,0 0-6 0,0 0-25 15,0 0-5-15,7 0-32 0,-7 0-37 16,0 0-45-16,0 0 14 0,0 0-183 0,8-1-95 15,-10 1 35-15,0 0-244 0,0 1 79 0,-1-1 25 16,-1 2 61-16,-5-1 36 0,-8 6-33 16,-3-2 29-16,-4 3 25 0,-5 2 26 0,6 1 73 15,-2 1 32-15</inkml:trace>
  <inkml:trace contextRef="#ctx0" brushRef="#br0" timeOffset="-195602.3199">6226 15955 530 0,'0'0'266'0,"0"0"-17"0,0 0-23 0,0-15-28 15,0 15 4-15,0 0-39 0,0 0-10 0,0 0 1 16,0 0 9-16,0 0-14 0,0 0 5 16,0 0-37-16,0 0 45 0,0 0-38 0,0 0-16 15,0 0-4-15,0 0-13 0,0 0 10 16,0-13-10-16,0 13-9 0,-13 0-16 0,13 0 14 15,-19-24-10-15,15 20-7 0,0 1-6 16,1-1-5-16,0-1-8 0,-1 2 28 0,-1 0-4 16,1-2-18-16,-6-3-2 0,2 2-1 0,-1 1-25 15,3 3 12-15,-3-3 9 0,2 5-8 0,0-1-17 16,-1-1 6-16,8 2 3 0,-6 0 0 16,-2 0-1-16,-1 0-1 0,3 0-27 0,-3 0 5 15,2 0 13-15,0 0-3 0,-6 0-18 16,-11 13 26-16,11-5-11 0,-1 0-6 0,3-3 0 15,0 6-17-15,0 1 0 0,3-1 31 0,3 2-6 16,1-3-15-16,1 0 30 0,1-1-16 16,2 1 1-16,0 0-12 0,0-1-8 0,0 5 25 15,12 19-13-15,-6-14-2 0,6-5 28 16,-1 3-13-16,0-4 7 0,6 0 2 0,-2-3-23 16,3 1 31-16,-1-4-2 0,2-5-15 0,2 2 3 15,-1-4 0-15,0 0 2 0,-11 0 5 16,6 0-1-16,19-11-3 0,-15 4-4 0,-1-1-1 15,1-2-2-15,-2 0-7 0,-2 1 8 0,-2-5-4 16,1 4-1-16,-7 3-10 0,0 2 9 16,-1-1-7-16,-2 2 11 0,0-3-2 0,-2 4 7 15,0-1-17-15,-1 0 3 0,0 0 7 0,-1 4-17 16,0 0-7-16,0-7 19 0,0 0-1 16,0 7-8-16,0-10 19 0,-14-4-4 0,7-1-12 15,0 5 10-15,1 2-13 0,-1 1 8 0,2 2-3 16,1-1-7-16,1 2-4 0,-1-1-3 0,0 3 14 15,-1-3-6-15,1 4-27 0,0-2-10 16,0 2 0-16,0-2 5 0,1 2-67 0,0-1-40 16,0 2-36-16,1 0-25 0,2 0-39 15,0 0-15-15,-1 0 24 0,1 2-240 0,1-2 20 16,-1 0 33-16,2 1 29 0,2 2 25 0,-1 0 25 16,1-1 28-16,0 0 15 0,2 1 7 0</inkml:trace>
  <inkml:trace contextRef="#ctx0" brushRef="#br0" timeOffset="-195055.3599">6543 15950 570 0,'0'0'313'0,"4"-1"-55"0,-3 1-21 0,1-3-24 15,0 3-27-15,-2 0-28 0,2-1 7 0,0 1-21 16,-2 1-24-16,1-1-14 0,0 2-2 16,0-2 0-16,-1 1 4 0,2 3 15 0,-2-1-17 15,1 1-33-15,2-1 8 0,-2 1 5 16,1-2-8-16,0 3-16 0,-2 0 16 0,0-2-18 16,4 1-19-16,-2 0 17 0,-1-3-11 0,-1 1 24 15,3 1-19-15,-2 0-4 0,0 0-5 16,-1-3 12-16,0 0-3 0,0 0-8 0,0 0-3 15,0 0 28-15,0 0-12 0,0 0-25 0,0 0 32 16,0 0-1-16,0 0-2 0,0 0-17 0,0 0 2 16,7 12-19-16,-7-16 17 0,-1 3-6 15,1-2-15-15,-3 1 4 0,3 1 0 0,0-2-11 16,-3-1 25-16,3 3-21 0,-1-1 3 16,0 0-9-16,1 1-1 0,0-3 18 0,0 2-16 15,0 0-7-15,-2 2-4 0,2-1 4 16,2 1 2-16,-4 0-8 0,1 1-20 0,1-1 36 15,-1 2-34-15,3-2 26 0,-2 1-5 0,2 0-17 16,0 3 23-16,0-4-3 0,-1 2-7 16,-1-1 1-16,3 2-4 0,-2 0 2 0,0 0 5 15,0-2-6-15,1 0-10 0,0 1 13 0,0-1-11 16,-1 2-9-16,1-2 2 0,0 1 2 0,-1-1 1 16,0 2-103-16,2-3-45 0,-2 0-33 15,-1 3-27-15,1-2 20 0,-2 2-291 0,1-2 45 16,-1 2 33-16,-2-1 29 0,1 1 16 0,2-1 24 15,0-2-23-15,0 0 26 0,0 0 5 16</inkml:trace>
  <inkml:trace contextRef="#ctx0" brushRef="#br0" timeOffset="-194430.3299">7094 15845 272 0,'-1'-1'344'0,"-2"-4"-63"0,3 4-30 16,-4-2-6-16,2 0-20 0,-1 2-33 0,2-2-7 15,-3 0-17-15,3 0 17 0,-3 1-46 0,-2 0 21 16,2 1-18-16,-2-3 3 0,0 2-12 16,1 1-14-16,-3 0-13 0,1 1 13 0,-1-2-23 15,0 2-11-15,-1 0 30 0,2-1-12 0,-2 1 8 16,-7 0-35-16,2 0 8 0,0 0-5 16,0 0-6-16,-15 21 1 0,12-16-25 0,1 3 17 15,1 2-6-15,0 2 4 0,4 1-17 16,-2-1 1-16,4 4 9 0,0 1-16 0,3-2 13 15,2-1-3-15,0 4-6 0,4 3-6 0,0-13-10 16,0 7 0-16,19 16 17 0,-9-14-4 16,3-2-9-16,2 0 13 0,2-3-27 0,1-4 27 15,2 2-8-15,2-9-10 0,0 3-19 0,1 0 15 16,-1-4 12-16,-12 0-28 0,8 0 13 16,-2 0-4-16,24-15-5 0,-22 8 1 0,1 2-9 15,-6-2 16-15,2-2-19 0,-6 2 11 16,-4 2 1-16,0-1 4 0,-2 2-8 0,0 0 2 15,-3-2-5-15,0 2 4 0,0 4-17 0,0 0 5 16,0-7-2-16,-18-11 24 0,7 7-13 16,2 4-5-16,0-3 1 0,-1 0 5 15,3 2-9-15,-1 3-2 0,-2-7-2 0,1 10 11 0,1-1-5 16,-1 2-34-16,3-1-36 0,-3 0 6 16,1 2-125-16,-1 0-73 0,9 0 25 0,-13 0-324 15,-1 0 50-15,3 0 41 0,-2 0 33 16,4 0 32-16,3 0 40 0,6 0 39 0,-9 0 11 15,9 0 61-15,-8 12-62 0,8-12 47 16</inkml:trace>
  <inkml:trace contextRef="#ctx0" brushRef="#br0" timeOffset="-193284.46">8182 15997 774 0,'0'-5'258'0,"0"1"-24"0,0 1-28 0,0-1-1 16,1 1-12-16,-2-1-9 0,1 1-11 0,-2 0 2 15,1 1-15-15,1-1-6 0,0 0 2 0,0 3-22 16,0-3-15-16,-1 3 15 0,-3-2-30 0,3 0-15 16,-2 2-2-16,-2 0 7 0,0 2-42 15,-1-1 16-15,-10 3-4 0,1 2-5 0,-3 1-7 16,3 1-5-16,-2 2-5 0,4-1-4 15,-2 4 33-15,0-1-35 0,2 2 14 0,3 0 7 16,-1 1-1-16,0 0 1 0,3-1-29 16,1 3 17-16,3-6-8 0,0 1-3 0,1-3-22 15,3 1 31-15,0-1-19 0,0-1 8 0,0-8-22 16,0 6 11-16,0-6-1 0,18 26 10 16,-9-14-3-16,1-5-12 0,1 4-2 0,-4-5-14 15,1-2 19-15,2-2-10 0,-10-2 0 0,5 0 2 16,3 0-11-16,-8 0 15 0,9 0-8 0,-3 0 3 15,2 0 6-15,-8 0-27 0,18-12 17 16,-14 8-2-16,0 2-1 0,-1-2 17 0,1-1-19 16,0 1 10-16,0-2-10 0,-1 1 8 0,5-8-13 15,-4 5 2-15,-1-2-7 0,-2 1-2 16,-1 0 36-16,0 9-22 0,0-10 4 16,0 3-18-16,0 0 24 0,0-6-1 0,-15-11-3 0,5 10-2 15,-1 1-9-15,1 2 10 0,0 0-9 16,-2-2 10-16,2 8 7 0,-1-4 1 0,-1 1 0 15,-2 1-10-15,6 0 11 0,-1 3-10 16,2-1 11-16,-1 1 9 0,3-2-11 0,-1 2 2 16,0 1 10-16,-4-7-4 0,3 0-29 15,1 7 19-15,3-6-10 0,1 3 13 0,1 1-13 16,1-3-9-16,0-2 18 0,0-2-12 16,14-15-11-16,-6 13 25 0,-1 1-6 0,1 0-5 15,1 2-8-15,-1 4 20 0,1 1-10 16,-3 1-2-16,8-1-16 0,-2 3 14 0,-2 1-17 15,-1 0 17-15,1 2-9 0,-1 0 4 16,-1 0 10-16,1 0-12 0,-2 0 14 0,6 0-17 16,2 0-12-16,9 13 26 0,-13-11-6 0,-5 3 12 15,2-3-24-15,-3 3 1 0,4 7-4 0,-4-1-38 16,-2-1 26-16,-3-10-32 0,0 11 6 16,0 3-35-16,0 3-40 0,-18 16-29 0,9-15-13 15,-3-3-42-15,0 1 17 0,0-1-138 16,-2-1-128-16,5 1 37 0,-4-4 30 0,6 0 9 15,0-4 51-15,5-1 22 0,-3-1 24 0,1-3-14 16,1-1 49-16</inkml:trace>
  <inkml:trace contextRef="#ctx0" brushRef="#br0" timeOffset="-192447.51">7626 15740 909 0,'2'-2'269'15,"2"-2"-36"-15,-1 0-32 0,-1 2 14 0,1-1-45 16,1 2-12-16,-2-1 11 0,1 1-44 16,-2-2 0-16,3 2 16 0,-2 0-46 0,-2-1 0 15,3 0-2-15,-2 1 4 0,-1 0-15 16,3 1 21-16,-3 0 14 0,-2 0-10 0,0 1-11 16,-1 0-11-16,-2 3-12 0,0-2-8 15,0-1 10-15,-1 1-15 0,-8 7-7 0,-2-1-5 16,0-1 8-16,0 0-19 0,5-3 12 15,-3 5 1-15,1-6 7 0,0 0-13 0,4-2-9 16,1 2 23-16,1-2-3 0,2-1-8 0,-2 0-1 16,2 0 3-16,0 0-9 0,1 0 10 15,-2 0-12-15,2 0-1 0,0 0 0 0,4 0 11 16,0 0-33-16,0 0-6 0,-6 0 16 0,6 0-6 16,0 0-5-16,-8 0-9 0,8 0 16 15,0 0-12-15,-5 0-8 0,5 0 4 0,0 0 5 16,0 0-1-16,-9 0-4 0,9 0-2 15,0 0-19-15,0 0 35 0,-9 17-14 0,9-12 3 16,0 1-1-16,-1 0-4 0,0 1-9 0,1 1 18 16,-2-1-13-16,1 3 4 0,0 8 8 15,-1 0 1-15,-2-1 14 0,-2-2-19 0,4-1 9 16,-1-1-5-16,3-5-16 0,0-2 10 0,-2 2 17 16,0-3-14-16,1-2 11 0,1 3 0 0,0-4 3 15,0 2 0-15,0-1-3 0,0-1 20 16,0-1-1-16,0-1-7 0,0 0-8 15,0 0 13-15,0 0 1 0,0 0-20 0,9 6-2 0,-5-9-5 16,1 3 3-16,-1 0 2 0,2-2 4 16,-2 2-10-16,1 0-1 0,0 0 6 0,3-1-13 15,-8 1 16-15,0 0-2 0,9 0 3 16,5 0-20-16,2 0 4 0,-1 0-10 16,17 14 7-16,-18-10 10 0,1 0 6 0,-1 4-13 15,0-2 3-15,-1 3-12 0,-4-6 21 0,-3 5-7 16,7 1-12-16,-8 1 15 0,-1 0 1 0,-2-1-8 15,0 1 15-15,-2-10-3 0,0 15-8 16,0 2 3-16,-17 21-1 0,3-19 5 0,4 2-20 16,-3 0 0-16,0-3 1 0,-3-2-7 15,-1 0-8-15,-1-4-44 0,0 4 7 0,3-7-114 16,-8 0-119-16,7 0 25 0,0-1-310 0,-2-1 41 16,0-1 53-16,-1-3 38 0,-3 2 57 0,-1 3 13 15,-2 0 25-15,1 0-10 0,-5 8 89 0,-6 0-14 16,-1 7 20-16</inkml:trace>
  <inkml:trace contextRef="#ctx0" brushRef="#br0" timeOffset="-189160.72">9908 15490 662 0,'0'-17'229'0,"-10"-13"-60"0,-2 18 0 15,0-1-13-15,0 1-15 0,-2-1-28 16,-3 3 1-16,0-1-16 0,-3 0-3 0,0 1-5 16,-2 2-11-16,-4-2-15 0,1 1 7 15,-3 0-22-15,1 1 15 0,-1-1 8 0,-3 1-14 16,2 1-14-16,2 0 10 0,-4 0-4 0,3 1-8 16,-3-3 0-16,-2 2 5 0,1 0-20 15,0-1 9-15,-4 1-13 0,-2 2 0 0,-2-3 1 16,-1 3 0-16,0-3-3 0,-2 5-9 15,-4 0 7-15,-2-4 8 0,-3 4-5 16,0-1-11-16,2 0-9 0,3-2 6 0,-4 4 6 16,2-3-6-16,0 4-2 0,1-2 15 0,2-1-5 15,4 1-14-15,-1-4-1 0,2 3 10 0,0-2-8 16,1 2 3-16,1 0-6 0,3-1-2 0,0 2 14 16,1-1-15-16,-1-2 8 15,0 1-3-15,-3 0-4 0,5 0 8 0,-3 4-5 16,-3-5 3-16,2 3-2 0,-3 0 0 15,2 0 21-15,-4 0-21 0,1-1-5 0,-3 2 8 16,3-1-2-16,1 0 8 0,-1-1-9 0,2 0-9 16,2 2 16-16,3-2 14 0,-3 3-23 15,2-3 0-15,3-2-5 0,-3 5 15 16,1-3-8-16,1 1 11 0,-1 2-22 0,2-3 19 16,-1 3-5-16,1 1 6 0,17 0-15 0,-11 0-6 15,-2 0 7-15,-3 0-4 0,-4 0 4 16,-33 13 0-16,31-6 2 0,2-3 13 15,-1 4 0-15,-2-1-14 0,4 0 7 0,-1-2 6 16,3 0-31-16,-1 0 15 0,1 1 3 0,3-2 7 16,-2 2-7-16,2 0 4 0,-3-4-6 0,4 4-6 15,-2-1 21-15,3 4-15 0,0-3-1 16,-2 3 15-16,1-1-16 0,2-1-3 0,-4 3 1 16,2 1 0-16,1-1 16 0,1 0-4 15,1-1-4-15,-3 1 12 0,6-2-6 0,4 2-17 16,1-2 15-16,4-2-1 0,0 1-10 0,1 3 0 15,0-2-5-15,4-1 25 0,-2 2-3 16,-2 3-20-16,1 0-3 0,-2 4 1 0,0 0 11 16,-4 2 2-16,4-3 14 0,-2 5-27 15,2 1 14-15,-4-3 3 0,2 2-13 16,-3 0 2-16,1 0 0 0,-1-1 7 0,4-1-3 0,-3 1 11 16,0 3 9-16,3-4-23 0,1-1 6 15,-1 0-3-15,3 0-6 0,1 2 6 16,1-3 14-16,2-1-24 0,2 0 16 0,1 1-7 15,1-4-2-15,2-1 10 0,-1 7 2 16,0 2 0-16,3-4-11 0,0 7 17 0,-1 0-1 16,1-10-28-16,0 8 12 0,0 4 13 0,0 4 5 15,0 2-8-15,0 3-13 0,0 2-5 0,0 0 11 16,0-1-5-16,11 31-5 0,-6-34 17 0,2 0-19 16,0 0 22-16,0-1-19 0,4-1 31 15,3 1-9-15,0 0-17 0,4-3 12 0,2 0-9 16,1 1 17-16,0 0 0 0,5 0 0 15,-2-1 8-15,2-1-25 0,1 0 0 0,2 1 4 16,2 0 5-16,1 1-11 0,1-3 11 0,-2 4-4 16,7 0 18-16,-1 1-23 0,-3 0 4 15,5 0-6-15,-1-2 12 0,2 2 10 16,1-2-9-16,2-2-16 0,4-3 14 0,1-1-12 16,3-1-1-16,3-3 1 0,-1-1 10 0,5-2 13 15,3-3-23-15,6 0 4 0,-4 1 16 0,-1-1-28 16,-2-3 13-16,0-1 11 0,0 1-21 15,3-2 17-15,-1 1 10 0,1-5 3 16,-3 1 4-16,1-1-39 0,2 0 10 0,-1-2 0 16,-2 2 17-16,1-3-6 0,-34-1-8 0,20 0-10 15,4 0 4-15,3 0 20 0,57-11-15 0,-57 7 18 16,1-1-3-16,-1-2 3 0,-1 1-21 16,0-1 8-16,-3 1-15 0,2 0 8 0,0 0 1 15,-2 0-4-15,1 0 17 0,-1 3 10 16,0-1-23-16,0-2 11 0,-3 3-11 0,2 1-4 15,-1-3 2-15,0 1 8 0,-2-1 3 0,-3 1-16 16,0-3 8-16,1-1-3 0,-5-1-4 0,0 0 34 16,5 0-21-16,-5-1 2 0,1-2 16 15,0 1-31-15,-1-2 13 0,2 1 22 0,-1 1-4 16,-4-2-23-16,3 0 6 0,-6 1 9 0,2 0-6 16,-4 2 3-16,1-1-6 0,-2-2-4 15,-2 0 32-15,1 2 5 0,-4 0-37 0,2-2 25 16,-5 2-25-16,1-1-14 0,1 1 42 15,0 0-42-15,-2-6 28 0,1-3-22 0,1 6 10 16,-3-2-2-16,-1-3 23 0,-2 1-16 0,4-2-6 16,1 1-15-16,-3-2 20 0,-1-1 5 15,3-4-10-15,-3 2 14 0,-1-1 0 0,-2-2-20 16,0-2 4-16,-2-3 0 0,-5 0-4 0,3-1 4 16,-2 0-14-16,0-2 17 0,0-3 23 15,-3 3-7-15,-1-2-25 0,1 2 1 0,-5 0-5 16,-2-4 10-16,0 3 2 0,0 18-2 15,0-7-11-15,0-4 11 0,-14-32 16 0,9 28-14 16,0 0-5-16,-3 2 17 0,3-3-11 0,1 0 28 16,-2 3-40-16,-3 0 27 0,1 1-32 15,1-2 37-15,-2 3-37 0,1 1 40 0,-2-1-1 16,1 0-29-16,2 4 21 0,-1 1-6 16,-1 4-19-16,-4 1 13 0,-4 2-21 0,-2 5 26 15,-5 1-33-15,-2 2-3 0,-3 4-31 0,-1 1-19 16,0 1-26-16,-4 1-89 0,0 2 19 15,15 0-261-15,-7 0 29 0,-28 11 54 0,24-6 24 16,-2 0 23-16,1 2 5 0,2-1 7 16,0 5 7-16</inkml:trace>
  <inkml:trace contextRef="#ctx0" brushRef="#br0" timeOffset="-187791.67">6626 17062 440 0,'0'2'203'0,"0"-4"-50"0,1 4 23 0,-1-4-21 16,-1 2-10-16,1 0-23 0,0 2 11 15,-1-2-7-15,1 1-5 0,-3-1-6 16,2 1-1-16,-2 1-18 0,2-2 16 0,0 2-12 16,-2 0-9-16,0 1-5 0,1-1 5 15,-4 3 0-15,-6 5-28 0,0-2 0 0,0 0 8 16,-4 0-23-16,2 0 7 0,5-2-4 0,-7 4-16 15,2 0-4-15,-4-3 0 0,0 2 10 16,1 0-7-16,1 2-25 0,-2-3 2 0,1 3 1 16,-3-1 8-16,-1 1-9 0,3 1 12 15,-1 0-13-15,-1 0 3 0,1-1 14 0,-2 5-21 16,3-4 1-16,0-1-2 0,-1 0 0 0,2 0 4 16,2-1 9-16,1-1 13 0,0 2 0 15,1-4 9-15,7-2 6 0,-1-2 33 0,2 0-32 16,2-3-3-16,-1 1-7 0,1 1-12 15,-1-2 3-15,2 0-13 0,-1 0 26 0,-1 0-15 16,-1 0-2-16,5 0 3 0,0 0-8 0,0 0 15 16,0 0-26-16,-7 0 6 0,7 0-9 0,0 0 31 15,0 0-33-15,-7 0 25 0,7 0-26 16,0 0-11-16,0 0 19 0,0 0-25 0,0 0 20 16,-8 0-2-16,8 0 4 0,0 0 12 15,0 0 0-15,0 0-7 0,0 0 15 0,0 0-1 16,0 0-23-16,-6 0 0 0,6 0 0 0,-7-14-15 15,7 12 26-15,0 2-7 0,0 0 17 0,-2-1-15 16,2 0 0-16,0 1-3 0,0-2-3 0,2 2 2 16,-2-1 11-16,0 1 3 0,0-2-16 15,0 1 1-15,0-2 18 0,0 0-4 16,2-2-19-16,-1 0 13 0,1-1-2 0,1-1 8 16,-1 0 12-16,3-7-4 0,-1-3-2 0,-2 4-2 15,1 2-2-15,-1 2 7 0,1 0-2 0,-2 1-3 16,-1 2-18-16,0 0-2 0,0 1 9 15,0 5 13-15,0 0-8 0,0 0 13 0,0-8-27 16,0 8 3-16,0-7 13 0,0 7-14 16,0 0 14-16,0-8-10 0,0 8 12 0,0 0 1 15,0 0 11-15,0-7-19 0,0 7 8 0,0 0-4 16,0 0-4-16,0-9 8 0,0 9 26 0,0 0-26 16,0 0 3-16,0 0-10 0,-6-9 20 15,4 9-11-15,1 0-4 0,-3 0-2 0,2 1-21 16,-1 2 20-16,-1 0-3 0,-1-1 8 15,-2 11 6-15,-2 0-4 0,-2 3-4 0,-3 1-12 16,3 4 13-16,-4 0 5 0,0 1-11 0,2 0-8 16,-2-1-1-16,0-2 6 0,3 4-8 15,2-3 9-15,0 1-7 0,1-4-18 0,3 0 22 16,0-2-7-16,0-1 12 0,6-3-11 16,0-11 17-16,0 8 0 0,0 1-9 0,12 6 23 15,-2-7-8-15,5 1-5 0,-1-5 4 0,2-2-13 16,0 4 3-16,5-3 12 0,-12-3-12 15,5 0 0-15,2 0-13 0,18-14 19 0,-17 8-8 16,-2 1-9-16,-1 1 8 0,-2-5 5 0,-1 5-24 16,-2 0-7-16,-4 0-17 0,1 1 15 0,-2-1-17 15,1 1-9-15,-2 1-31 0,2 0 7 16,-3 0 6-16,1 1-55 0,-1 0-33 0,0 0-24 16,0-3-20-16,0 3-54 0,-2 1-16 0,0 0 25 15,0 0-250-15,-8-1 22 0,5 3 21 16,-11 10 73-16,0-6 2 0,-2 7 22 0,1-4 26 15,-2 2 6-15,-3 0 27 0</inkml:trace>
  <inkml:trace contextRef="#ctx0" brushRef="#br0" timeOffset="-186990.72">5046 18035 337 0,'-6'-5'290'0,"4"-1"-32"0,-2 2-16 0,2 1-30 16,-1-1-16-16,2 1-4 0,-2 0-2 0,1 0-10 15,0 1 1-15,0-1-36 0,-1-1 0 16,2 0 7-16,-2 1-31 0,0-1 27 0,3 1-38 16,-3-1-5-16,3 1 3 0,-4 0-9 0,4-1-12 15,-1 0-8-15,1 1 59 0,-3 0 7 0,3-1-2 16,0 1-8-16,-1 0-32 0,1 2 16 15,0-2-27-15,-1 2-4 0,1-2-9 0,0 2-7 16,0 1 1-16,0 0-17 0,0 0 12 0,10-3-18 16,-5 4-2-16,0-1 2 0,0 2 5 15,3-2 2-15,10 7-23 0,-1-2 20 0,0 2 3 16,1 0-8-16,-1 0-15 0,0 1 20 0,-1 1-20 16,2 0 14-16,-2 0-11 0,0 0 8 15,0 1-9-15,0 3 3 0,-2-6 5 0,1 3-11 16,-3-4-1-16,2 3 5 0,-4-4 0 0,-2-1-7 15,-2 1 2-15,3-3-17 0,-4 1 10 16,1 0-1-16,-3 0-10 0,3-2 22 0,-3 0-20 16,1 3 10-16,0-3-14 0,1 0 1 15,-2 0 14-15,1-1 6 0,-2 2 14 0,-1-1-5 16,3 1 8-16,-2-2 9 0,0 1-7 0,0-1 18 16,-2 0-12-16,0 0-7 0,0 0-5 15,6-15 9-15,-6 6-7 0,0-10-4 0,0 8 9 16,0-6-4-16,-10-25-7 0,4 18-16 15,3-4-4-15,0 1-1 0,-4 0-2 0,4-1-28 0,-4 1 20 16,2 5 0-16,1 0-5 0,1 4 6 16,0 4-1-16,-1 3 6 0,4 2 11 0,-3 3 3 15,3-1-4-15,-1 2-2 0,0 1-14 0,0-2-1 16,-1 4 1-16,2 2-5 0,0 0 0 16,0 0 8-16,0 0-3 0,0 0 0 0,0 0-13 15,0-7 1-15,0 7-18 0,0 0-39 0,0 0-26 16,0 0-22-16,0-7-42 0,0 7-37 15,0 0 18-15,-1-7-112 0,2 7-74 0,-1 1 31 16,0 3-317-16,2 1 51 0,0-1 51 0,-1 0 46 16,1 0 48-16,0 1 30 0,2-3 62 15,1-2 28-15,2 1-6 0,12 1 30 0,-7-2-9 16,27-13 50-16</inkml:trace>
  <inkml:trace contextRef="#ctx0" brushRef="#br0" timeOffset="-184160.26">19175 12330 684 0,'0'-14'187'0,"0"14"6"16,0 0 1-16,-23-33-7 0,22 26-20 15,1 2-2-15,0 0 13 0,0-1-28 0,-1 1 0 16,1 5-10-16,0 0-3 0,0 0 14 0,0-8-26 16,0 8-11-16,0-9-4 0,0 9-5 15,0 0-52-15,0-8 6 0,0 8 1 0,0 0 12 16,0 0-25-16,0 0-9 0,-1-10 17 0,1 14-2 15,1 1 8-15,-1 0-20 0,1 3 29 16,0 16 3-16,-1-14-25 0,0 9-5 16,0 4-5-16,0 4-4 0,0 4 28 0,0 1 4 15,-11 34 11-15,6-31-25 0,2-1 15 16,0 0-24-16,1-2 0 0,0 0-7 0,0-1 27 16,2-2-8-16,0-12-4 0,0 3-13 0,0 4 21 15,0-1 2-15,0 3-11 0,0-2 18 16,0-1-14-16,0-1-2 0,0 0-13 0,0-4 1 15,0-2-22-15,0-2 15 0,0-3-9 0,0 4-12 16,0-3-2-16,0-1 11 0,0-4 6 16,0 2-11-16,0-2 13 0,0-7 8 0,0 7-6 15,0-7 29-15,0 0 0 0,0 8 13 16,0-8-6-16,0 0-2 0,-7 13-11 0,7-12-2 16,-2-1 4-16,2 0 7 0,0-3-15 0,-2 2-3 15,0-3-2-15,0 0-20 0,1-2 2 0,-2 1-11 16,2-13 14-16,-3 2-19 0,0-2 14 15,4 0-11-15,0-3 1 0,-2 2-4 0,2 9-7 16,0-4 2-16,0-3 6 0,0-2 5 0,0 1-16 16,0-2 10-16,11-17 0 0,-11 19 7 15,3 0-3-15,-2-2-7 0,5 2 0 0,-3-1-2 16,-2 3-9-16,2-2 14 0,-1-1-9 0,0 0-7 16,2-2 16-16,-1-2-7 0,1 1-6 0,1 0 3 15,2 2-4-15,0-3 9 0,1-1 5 16,-3 2-14-16,5 0-3 0,-1 0 16 0,0 1-8 15,1-2 14-15,-1 5-1 0,-2 0-19 16,2 2 4-16,0 0 4 0,-2 2-8 0,0 1 2 16,-1 3 2-16,-1 0-7 0,0 2 6 15,-1 2 4-15,0-1-7 0,0 1 3 0,4-6-4 16,2 1 12-16,-4 6-6 0,2-4 2 16,-3 2 4-16,1 1 1 0,-1 3-14 0,-3 0 0 15,2-2 7-15,-1 4 7 0,1-1-7 16,1 2-3-16,-1-2 6 0,-4 2 9 0,0 0-20 0,10 0 7 15,1 0-11-15,13 14 2 0,-15-10 12 16,1-2-4-16,9 6-3 0,-2 4-5 0,1-5 10 16,-2 2 5-16,4 3 5 0,0-2-10 0,0 1 7 15,-4-2-7-15,2 6 2 0,-1-4 1 16,-4 3-16-16,0 1 8 0,-3-2-8 0,-4-6 17 16,-3 9-12-16,1-2 2 0,-4-14 5 0,0 14 6 15,-11 16-3-15,2-14 3 0,0-1-5 16,-3 0-5-16,-3-1 4 0,-2 2-3 0,1-4 4 15,-2 2-1-15,-1-3-6 0,-2 0 14 0,2-1-8 16,-4-1-8-16,0-1 2 0,-1-1-9 16,3-3-3-16,-3 1-9 0,0-2 6 0,-2 1-14 15,6-1-11-15,-3-2-4 0,2 3-8 16,8-4-43-16,1 2-19 0,1-1 13 0,11-1-64 16,-6 0-56-16,6 0-17 0,-10 0-36 0,10 0 27 15,-8 0-206-15,8 0-24 0,-6 4 37 16,6-2 32-16,2-2 22 0,2 1 39 0,3-1 33 15,-1 0-31-15,0-3 96 0,3 5-25 0</inkml:trace>
  <inkml:trace contextRef="#ctx0" brushRef="#br0" timeOffset="-183793.28">20482 12579 944 0,'3'-2'316'0,"-2"2"-14"15,0-1-52-15,-1-3-39 0,2 2 10 16,-5 2-64-16,2-1 23 0,-4 0-52 0,1-1-11 16,-4-1-1-16,-10 2-8 0,-2-2-17 15,-3 0-13-15,-2 1 12 0,-3 0-31 0,1 0-19 16,3 0 12-16,11 2-1 0,-7 0-1 0,1 0-30 16,-4 0 11-16,4 0-11 0,6 0-25 0,-3 0-25 15,7 0-19-15,0 0-38 0,2 0-9 16,7 0-31-16,0 0-31 0,-13 13 13 0,13-12-208 15,3 2-43-15,-2 1 31 0,3-1 23 0,8 6 26 16,0 0 15-16,0 2 12 0</inkml:trace>
  <inkml:trace contextRef="#ctx0" brushRef="#br0" timeOffset="-183565.29">20480 12759 724 0,'0'2'264'0,"1"-1"-20"0,-4-1-17 16,1 0-10-16,-3 2-22 0,1-2-10 16,-4 1 12-16,-1-1-23 0,-12 1-27 0,10-1-21 15,-8 0-7-15,-3 0-1 0,-1 0-23 16,-2 0-10-16,1 0-13 0,2 0-25 0,-23-11-16 16,22 11-21-16,5-2-34 0,-1-4-60 0,3 3-69 15,4 1 14-15,4 0-271 0,3-1 35 16,4 0 18-16,1 2 26 0,0-1-17 0,3-2 52 15,1 3 9-15</inkml:trace>
  <inkml:trace contextRef="#ctx0" brushRef="#br0" timeOffset="-182539.3499">20995 12551 373 0,'0'-8'359'0,"0"-1"-53"16,-2 3-28-16,1 0-22 0,1-1-6 15,0 2-12-15,-1-1-43 0,1-1 5 0,0 7-14 16,0 0-32-16,0-6-36 0,0 6 5 15,0-7 11-15,0 7-26 0,0 0-14 0,0-7-10 16,0 7-8-16,0 0 34 0,5-8-8 0,-2 11-17 16,-2-1 7-16,3 3-7 0,-2-1-5 15,5 10-7-15,3 1 1 0,-6 3-1 0,1 2-7 16,0 0-22-16,-1 4-5 0,0-2 13 16,2 1 8-16,-2 0-23 0,-4 2 22 15,4-3-7-15,-2 0 3 0,1-2-3 0,-1 1-5 16,-2-6-12-16,2-1-2 0,-2-14 0 0,0 10-14 15,0-2-1-15,0 0 2 0,0 0-9 0,0-8 3 16,0 8 17-16,0-2 20 0,0-6-5 16,0 8 12-16,0-8-7 0,0 0 6 0,0 0-17 15,-3 8 3-15,4-11-19 0,1-2 9 0,0 1-1 16,5-12-11-16,4-1 10 0,-2-3-14 16,1-3 4-16,2-1 0 0,-1-3-4 15,0 2-4-15,4 2-1 0,-2-1-12 0,-1-1 13 16,1 1-3-16,1 0 2 0,2 1-12 15,0 2 6-15,-4 0 5 0,4 6-10 0,-3 1-8 16,-2 3 16-16,0 4-11 0,-5 1-2 0,1 2-5 16,-2 1 0-16,0 2 11 0,-5 1-11 15,0 0 17-15,9 0-9 0,-3 0 4 0,13 15-12 16,-12-6 17-16,3 6-10 0,3-3 5 0,-4 4-5 16,0-4 2-16,-1 6 4 0,-1-1-3 15,-1 2-1-15,-3 0 5 0,1-6-1 0,1 4-4 16,-1 0 0-16,-4-2-4 0,0-3 9 0,0-2 2 15,0-10-3-15,0 10 0 0,0-2-1 16,0 1 8-16,-12 10-18 0,8-9 7 16,3-2 0-16,0-4 14 0,1 1-13 0,-1-3 12 15,-1 3-9-15,2-3 18 0,0-1-12 0,0 1 6 16,0-2 8-16,2-2-9 0,-1 0-21 0,1-4 15 16,7-5 3-16,2-2-4 0,1-4-1 15,1-1-7-15,3-2 7 0,-1-1-4 0,1 0-5 16,0 1 6-16,-1-1 3 0,3 3-10 0,1-2 2 15,0 4 1-15,-1-1-7 0,-1 3 6 16,-3 1 1-16,3 4-1 0,-6 0-8 0,0 5-7 16,-3-1 20-16,0 3-10 0,-4 1-5 15,4 1 6-15,-8 0 11 0,0 0-11 0,8 0 10 16,-8 0-6-16,8 0-4 0,14 21 5 0,-13-9-14 16,1 2 11-16,-1 0 6 0,0 0-11 15,0 3 5-15,0-4-4 0,0 4 17 0,-3 1-9 16,-1-1 2-16,2 2-3 0,-3-2 11 0,1 1 1 15,-3 0-2-15,2 0 5 0,-4-4-6 0,0-14-5 16,0 12 7-16,0-2 7 0,0 0-5 16,0 0 3-16,0-2-6 0,0 0-6 0,0-1-2 15,0-7 5-15,0 10-5 0,0-2-10 0,0-1 12 16,9 4-11-16,-8-5-20 0,1-2-33 16,-2 1-42-16,0-1 9 0,1 0-103 0,-1-1-43 15,0-1-68-15,0-2 27 0,0 0-265 16,0 0 29-16,0 0 63 0,0 0 33 0,-3 6 55 15,5-7-6-15,-1-4-8 0,4 4 25 0,-2-2 22 16,8-5 35-16,3 1 25 0</inkml:trace>
  <inkml:trace contextRef="#ctx0" brushRef="#br0" timeOffset="-181284.43">22180 12423 491 0,'0'-14'257'16,"0"14"-20"-16,0 0-24 0,0 0-35 15,0-17 18-15,-15 0-21 0,15 11-19 0,1 1 5 16,-1 0-21-16,1 1 20 0,-1 0-22 0,1 1 18 16,-1 3-21-16,0 0-6 0,0 0 26 15,0-8-49-15,6-5 22 0,-6 8-12 0,0 3 13 16,0-2-9-16,1 1 0 0,-1 1-40 15,0 2-2-15,0 0-13 0,0 0-9 0,0-4 35 16,2 6-18-16,0 1 8 0,-1 1 13 0,3 2-13 16,2 9 18-16,1 0-12 0,0 1-3 0,1 0 7 15,1 0 1-15,-2 1-3 0,3 1-16 0,-1 3-4 16,2 2 10-16,-1-5-4 0,1 4-1 16,1-1 1-16,-2 0-12 0,1-2-5 15,0 0-14-15,-1 2-1 0,3-2 1 0,-4 3-1 16,1-2-6-16,-2-4 8 0,2 0-12 0,1 1 4 15,-2-3-5-15,1-3 6 0,0 6-17 16,-4-9 8-16,0-1 11 0,2-1 7 0,1 5-13 16,-2-4-9-16,-1-3 11 0,0 0-4 0,1-3-4 15,-3 2 13-15,0-1 17 0,-2-1-10 0,2-1 1 16,-1 1-3-16,-3-1-24 0,0 0 8 16,0 0 16-16,10 0-15 0,-4 0-2 0,-6 0-5 15,19-12 15-15,-9 4-27 0,2-2 8 0,-2-2 14 16,2 1-31-16,-3 2 19 0,1-7 0 15,-1 0-9-15,-1-1-1 0,1-2 18 0,1 0-3 16,-4-1-29-16,1-1 18 0,0 2-6 0,1-2-1 16,-1-7 0-16,1 3 1 0,-3-4 0 15,3 5 10-15,-2-1 11 0,-2 1-3 0,4-1-3 16,-3-3-15-16,1 3-1 0,2-1-7 16,-2-3-1-16,1 0 16 0,-1 2-3 0,2 4 1 15,-2 0-17-15,3 0 14 0,-4 5-2 0,-1 2 0 16,5 3-1-16,-6 1-1 0,-1 5-4 15,1 1 0-15,-2 1 1 0,0 4-2 0,-1-3 0 16,2 1-10-16,-2 2 4 0,0-1 3 16,0 2 0-16,1-1 0 0,0 0 0 0,-1 1-29 15,0 0-16-15,0 0-3 0,0 0-25 0,0 0-38 16,0 0-18-16,0 11-56 0,0-9-21 16,0 0 18-16,4 2-116 0,-3-1-72 15,1 0 35-15,-1 1-258 0,1 0 34 0,0-2 70 16,0 1 53-16,-1 2 17 0,1-5 40 0,2 4 25 15,-2-2 29-15,1 0 10 0,1 3 56 0,-2 0 13 16,1-1 11-16</inkml:trace>
  <inkml:trace contextRef="#ctx0" brushRef="#br0" timeOffset="-179976.51">19962 14530 657 0,'0'0'271'0,"0"15"-39"16,14-15-19-16,-14 0-6 0,0 0-6 0,0 0-30 16,0 0-3-16,0 0 0 0,13 0-19 0,-13 0-7 15,16 25 8-15,-15-25 25 0,-1 2-22 16,2-2 0-16,-1 1-14 0,-1-1-19 0,3 0 22 16,-5 0-11-16,4 1-16 0,-2-1-11 0,0-1 10 15,-2 2-23-15,1-2 0 0,-3 1-26 16,1 0 7-16,-3-1-10 0,3-1 1 0,-4 2 3 15,-2 0 6-15,-10 0-17 0,7 0 6 16,-3 0-12-16,-3 0 17 0,-4 0-32 16,-1 0 11-16,1 0-6 0,-2 0 0 0,4 0 3 15,-2 0-20-15,6 0 14 0,-1 0-2 16,3 0-6-16,-3 0 5 0,3 0-10 0,-1 0-1 16,-1 0 0-16,0 0-13 0,3 0 13 15,0-7-32-15,-7-2 11 0,11 9-5 16,1 0-4-16,2-2-6 0,-1 2-13 0,-3-1-26 15,5 0 5-15,0-1-46 0,-3 2-12 0,2 0-24 16,1 0-27-16,0 0-41 0,5 0-18 0,0 0-34 16,-7 0 22-16,7 0-208 0,-6 0-15 0,6 0 31 15,-9 11 31-15,8-8 49 0,1-1-15 16,1 3 54-16,3-1 15 0,-2-2 4 16</inkml:trace>
  <inkml:trace contextRef="#ctx0" brushRef="#br0" timeOffset="-179611.53">19911 14890 623 0,'2'3'336'15,"-2"-3"-54"-15,0 1-23 0,0-1-9 0,-1 1-44 16,0-2-23-16,-3 0 13 0,1 1-27 0,-1 0 6 16,1 0-11-16,-3 0 2 0,0-2-15 15,-1 1-15-15,-3 1-10 0,-5 0-1 0,-3 0-3 16,-20-10-17-16,16 6-5 0,-2 4-18 16,-2 0-10-16,2-4-8 0,-3 4 5 0,14 0-9 15,-7 0-26-15,-3 0 33 0,-3 0-19 16,2 0-6-16,-23 11-6 0,24-5-8 0,7-6-15 15,2 1-2-15,4-1-76 0,-8 4-14 0,5-4-54 16,13 0-74-16,-11 0 19 0,2 0-325 16,1 0 87-16,8 0 14 0,-6 0 51 0,6 0 24 15,0 0-2-15,-8-8 26 0,13 4 16 16,-2 0 11-16</inkml:trace>
  <inkml:trace contextRef="#ctx0" brushRef="#br0" timeOffset="-176310.07">20788 14094 571 0,'13'-15'295'0,"-13"15"-50"15,0 0-9-15,0 0-3 0,0 0-15 0,0-14-27 16,15 14 13-16,-2-20-14 0,-13 18-54 15,0 0-1-15,1 0-5 0,0 2-5 0,-1-1-14 16,0 0-2-16,0 1-27 0,0-2 37 0,-1 2-10 16,0 0-3-16,-2 0-24 0,-1 2-9 0,0 0-7 15,-7 8 24-15,-2-2-13 0,3 1 12 16,-3 0 13-16,2 2-26 0,-1 2 6 0,-1 0-4 16,2-1 0-16,0 5 1 0,-4-2-1 15,6 2-6-15,-3 1 7 0,4 1-21 0,-1 3 8 16,0 2-6-16,0 0-3 0,1 2-1 0,2 2 2 15,1 1-1-15,-3 0 5 0,4 1-10 16,2 0-13-16,-1 4 1 0,3-18-4 0,0 8-3 16,0 4 2-16,0 1-8 0,0 0-9 0,17 29-7 15,-8-31 13-15,0 2-25 0,2-7-20 16,1-1-15-16,2-5-45 0,4 1 9 0,1-4-144 16,-1-3-86-16,5-4 28 0,-4-4-245 0,-1 2 41 15,-2 0 37-15,-9-4 33 0,6 0 30 16,16-14 40-16,-11 7 4 0,-3 3 19 0,4-5 20 15,-3 2 45-15,0-6-4 0</inkml:trace>
  <inkml:trace contextRef="#ctx0" brushRef="#br0" timeOffset="-175161.14">21378 14312 524 0,'-1'-1'264'0,"1"-3"-35"0,-1 3-35 16,1 0-4-16,-1 0-14 0,1 1-5 0,0 0-22 16,0 0-4-16,0 0 1 0,0 0-1 15,0 0-14-15,-15-17-21 0,10 14 1 0,0 0-8 16,-1 2-2-16,2-2-32 0,-2 2 23 0,-10-5-1 15,1 3-25-15,1 2 29 0,5 0-29 16,-3 1-21-16,1 0 32 0,2 0-35 0,0 0-2 16,-5 0 15-16,-13 15-4 0,10-7-21 15,5 0 18-15,-1 5 6 0,1 0 7 0,1 0-43 16,3 3-9-16,2-1 10 0,4 0 25 0,0 2-22 16,-1-3-9-16,0-2 10 0,3-12 0 15,0 10-11-15,0 0 29 0,0-2-9 0,0-1-30 16,15 5 13-16,-6-1-12 0,-1-3 12 15,0-3-11-15,1-1 6 0,-1-2-6 0,1-2-15 16,-9 0 17-16,6 0-8 0,1 0 11 0,-1 0 0 16,16-13-3-16,-9 7 16 0,-2 1-22 0,-2-2-6 15,3-1 2-15,-3-1 16 0,-3 1-10 16,-1 1 5-16,3-7-8 0,-2 3 13 0,-1 3-10 16,-3 0-6-16,1-8 2 0,1 6-15 0,-1 2 17 15,-1 0 9-15,0 2 15 0,0 1-44 16,0 1 24-16,-1-1 6 0,-1 3 12 0,1-4-30 15,0 4 13-15,-1-1-14 0,2-1 15 16,-2 3 13-16,0-2-17 0,0 1 8 0,1-3-29 16,-1 5-1-16,0 0 18 0,2 0-6 0,-2 0 18 15,0 0-12-15,0 0 8 0,0 11-3 0,0-4 8 16,0 1-1-16,0 0-2 0,3 13 0 16,-3-10 47-16,0 5-7 0,0 4-2 0,0 2 26 15,0 0-15-15,0 1-6 0,0 0-3 16,0 1 13-16,0-1-15 0,0 0-6 0,0 0-6 15,0-1-11-15,0 0 22 0,0-2-20 16,0 0 9-16,0-5-24 0,0-1 11 0,0-1-20 16,0-2 5-16,0-3 17 0,0 2-6 0,0-3-11 15,0 0-4-15,-9 5 14 0,9-12-23 16,0 0-23-16,0 0-14 0,0 9 4 0,0-9-70 16,0 7-30-16,0-7-33 0,0 0-37 0,0 0 21 15,0 0-213-15,6 6-95 0,-3-7 70 16,-2 0 15-16,2-3 30 0,-1-1 22 0,1 0 57 15,1 0-9-15,-2 0 18 0,7-10-5 0</inkml:trace>
  <inkml:trace contextRef="#ctx0" brushRef="#br0" timeOffset="-174520.17">21568 14382 497 0,'-2'-4'302'16,"1"-1"-19"-16,1 1-44 0,-1-2-14 0,-1 2-7 16,0-2-41-16,2 2 19 0,0 0-40 15,0-1-2-15,0-1-3 0,1 1-31 0,-1 5-23 16,0 0 16-16,0-7-34 0,11-4 25 0,-8 7-30 15,1 1-10-15,0-2 7 0,1 4-4 16,1-1-34-16,1 0 28 0,2 1-31 0,-3 1 18 16,2 0-15-16,0 0 2 0,0 0 26 0,4 0-21 15,1 0 23-15,14 12-40 0,-16-11 35 16,-2 2-50-16,-5 1 15 0,4 0 14 0,-3-1-31 16,0 1 32-16,-1-1-1 0,-1 3-2 0,0-3 14 15,-2 3 4-15,-1 0-8 0,2-1-1 16,-2-5 4-16,0 0-1 0,0 13 7 0,-17 12 6 15,4-12-16-15,3-1 20 0,-1-1-17 0,-1-1-5 16,0-1-6-16,1 0 3 0,2-2 3 16,3-1-19-16,0-4 2 0,2 2-1 0,0 1 4 15,0-3 1-15,2 1-5 0,0-3-5 16,2 3-2-16,-1 0 7 0,1-3-15 0,0 0-1 16,0 0 2-16,0 0 4 0,24 19-12 0,-10-12-3 15,0 0 8-15,0 0-9 0,1 1 7 0,-2 2-25 16,1-2 14-16,-1-1-10 0,-4 0 22 15,4 0-17-15,-2 2 17 0,-3-3-11 0,-1 1 3 16,-1-1-7-16,-3 1 25 0,0-3-12 16,0 1-3-16,-3 2-19 0,0-3 25 0,0-4-7 15,0 0 21-15,0 13-4 0,-17 12-15 16,6-15 3-16,-2 0-6 0,-3 1 2 0,2-4-21 16,-1 0 13-16,1-1 7 0,0-1-30 15,5-4 20-15,0 1-11 0,9-2-25 16,-10 0 5-16,2 0-68 0,-1 0-25 0,-18-14-33 15,12 8-15-15,3 0-63 0,6 0 24 0,0 0-190 16,0 0 33-16,2 4-82 0,1-3 32 0,3 0 48 16,-1 1 45-16,1 0 20 0,0-2-1 15,0 6 38-15</inkml:trace>
  <inkml:trace contextRef="#ctx0" brushRef="#br0" timeOffset="-173082.49">22195 14460 388 0,'0'-15'303'0,"0"15"-33"15,0 0-17-15,0 0-24 0,0 0-32 16,0-17-22-16,0 17-6 0,5-19-22 0,-6 18-5 16,-3-1-3-16,2 1-21 0,-3 0 5 15,2-1-21-15,-2 0-3 0,1 2 11 0,-1 4-3 16,-1-2 20-16,-6 7-18 0,-3-1-1 0,-3 2-12 16,2 2 13-16,0 2-10 0,3 0-11 0,0 1-14 15,3 2 4-15,1 1 5 0,-1-1-14 16,1 0 2-16,5 1-15 0,-1 1 10 15,4-1-36-15,1-4 34 0,0-14-14 0,0 12-22 16,0-2 28-16,0-2-18 0,19 12-1 0,-9-11-14 16,0-5 4-16,-3 1-4 0,2-4 16 15,0 1-13-15,-9-2 3 0,6 0-7 0,6 0-6 16,15-13 3-16,-12 8 5 0,-8-1-3 16,5-1-5-16,-1 0-6 0,-2-4-13 0,-1 2 4 15,-2 2-19-15,0 1 25 0,-4-3-16 0,1 1 26 16,-1 1-11-16,0 0-2 0,-1 2-24 0,-1-4 19 15,1 2 19-15,-1-1-11 0,0 8-3 16,0-7 8-16,0-7-11 0,-13-14 11 0,4 15-17 16,2 0 4-16,-2 2 4 0,0-1 3 15,-3-1-18-15,2 2 26 0,-3-2-1 0,3 2-9 16,-3 3 5-16,1-5-2 0,0 3 21 0,2-2 4 16,0 1-28-16,1-2 23 0,2 1-4 15,2 2 4-15,0 1-19 0,2-2 19 0,2 2-23 16,1 1 10-16,0 8-16 0,0-14 4 15,14-14 7-15,-5 14 0 0,0 0-1 0,5 3-11 16,-2 3 17-16,4-3-19 0,-4 2 0 0,-1 1-6 16,1 5 13-16,-3-2-8 0,-2 5 14 15,2-2-8-15,-1 2-8 0,-2-1 10 0,-6 1-16 16,0 0 4-16,8 0 10 0,1 0-3 16,12 13 1-16,-9-4 12 0,-1 4-13 0,-1-1 4 15,-4-1-16-15,-1-3 5 0,-2 2 18 0,-2 0-8 16,2-2-5-16,-2 1-12 0,-1-9 25 15,0 14-22-15,0-1-21 0,-14 20-8 0,5-20 4 16,-1 1 5-16,-2 0 3 0,-1 0-60 16,-1-4-50-16,2 0-23 0,-4 2-30 0,3-2-41 15,4 1 21-15,-1-4-154 0,-2 1-98 0,2-2 54 16,4-1 21-16,5 0 13 0,-2-2-1 16,3 0 33-16,0-3 53 0,0 0 32 0</inkml:trace>
  <inkml:trace contextRef="#ctx0" brushRef="#br0" timeOffset="-172801.5">22450 14471 774 0,'2'0'364'0,"2"0"-74"0,-3 2-42 0,3-2-35 16,-1 1 10-16,-2 1-17 0,4 1-11 15,-1-1-7-15,0-1-23 0,-2 4-18 0,2-2-7 16,-1-1-26-16,1 3-5 0,-2-3-14 16,1 3-8-16,0-1-11 0,3 0 5 0,-4 0-6 15,2-1-7-15,-3 1 4 0,2-1-9 16,-2-1-37-16,2 2-3 0,-2-2-7 0,2 1-27 16,-3-2-34-16,2 2 1 0,0-1-36 0,-2 0-33 15,2-2-11-15,-2 1-48 0,1 1 16 0,2 0-167 16,-1-1-132-16,-2-1 65 0,0 0 43 15,0 0 9-15,0 0 25 0,0 0 18 0,5 0 24 16</inkml:trace>
  <inkml:trace contextRef="#ctx0" brushRef="#br0" timeOffset="-172197.54">22672 14391 858 0,'2'-13'292'0,"-1"5"-6"0,0 1-14 0,4 0-35 15,-2 0-15-15,-1 2-27 0,1-1-3 0,2-9-60 16,3 8 9-16,-6-2 10 0,6 6-38 16,-3-2 15-16,0 1-37 0,0 2-15 15,0-2-1-15,-1 3 15 0,3 0-9 0,0-1-31 0,-2 1-2 16,2 0-5-16,-1 1-13 0,2 0 0 15,-8 0 15-15,0 0-5 0,9 0-5 0,15 12 9 16,-15-7-5-16,4 2-4 0,-6 0-3 16,0 1 29-16,-5 0 14 0,2-3-23 0,-1 2-1 15,-2-1 11-15,0-1 6 0,-1 4-6 16,0-4-10-16,0-5-2 0,0 0 23 0,0 9-4 16,0-1-18-16,0-1-8 0,0-7-10 0,-16 26 10 15,9-17-22-15,1-1 13 0,2-1 9 0,0-3-14 16,2 1-9-16,-1-2 1 0,0-1 7 15,2-1-7-15,0 3-11 0,0-1-6 0,-1-2 6 16,2 1-5-16,-2 1-22 0,1-2-2 0,1 2 14 16,0-2-8-16,0-1 20 0,0 0-16 15,0 0 5-15,0 7-7 0,0-7 3 0,12 17 2 16,-12-11-4-16,3-1 4 0,1 1-1 0,-2-1-9 16,1 1-11-16,3 9 21 0,-1-4-3 15,0-2 12-15,-3 0-24 0,0 0 20 0,1-2 1 16,-2-1 2-16,-1 3-14 0,3-4-8 15,-3 3 23-15,0-2 1 0,0 2-14 0,0-8 12 16,0 11-2-16,0 2-19 0,-16 8 2 0,9-9 3 16,0-3-43-16,-2-2-52 0,-5 2-51 15,0-3-43-15,4-1-4 0,-3 0 18 0,-5-5-212 16,4 1-87-16,14-1 59 0,-9 0 33 0,0 0 17 16,0 0 42-16,3 0 26 0,6 0 20 0,-13-12 12 15,12 7 9-15</inkml:trace>
  <inkml:trace contextRef="#ctx0" brushRef="#br0" timeOffset="-171761.04">23022 14067 526 0,'2'-2'383'16,"-1"-4"-60"-16,0 3-18 0,-1 1-17 0,0-2-69 16,2 2-18-16,0-1-35 0,1 1-18 0,-1 0 15 15,3 2-24-15,-1 1-10 0,5 2-23 16,5 7-3-16,0-2 6 0,0 3-5 0,2 4-12 15,-2 1-9-15,-3 2-8 0,6 2 29 16,-6 4-4-16,1 3-10 0,-2-1-10 0,-2 2-4 16,-2 2-6-16,-2 3 13 0,2 0-7 0,-1 0 11 15,-1-1-9-15,-2 3-12 0,-2-2 11 16,0-1-2-16,0-15-19 0,0 7-1 0,0 3-1 16,-12 32-6-16,3-29-8 0,-1-2-2 0,-2-1-12 15,1 0 1-15,-1-2-35 0,-2-1-10 16,0-1-24-16,-2 0-5 0,-1-4 4 0,-2-1-156 15,0-3-74-15,-2 1 27 0,2-3 24 0,2-6 19 16,-2-2-252-16,10-1 39 0,4 2 29 16,1-4 29-16,2-1 27 0,-1-1-64 0,3 0 26 15,5 0 96-15,0-3 10 0</inkml:trace>
  <inkml:trace contextRef="#ctx0" brushRef="#br0" timeOffset="-170683.72">23971 14063 629 0,'0'0'263'0,"0"-14"-14"15,0 14-32-15,14 0-6 0,-14 0-37 0,0 0-18 16,0 0-27-16,0 0-6 0,0 0-16 0,0 0 14 16,0 0-7-16,0 0-18 0,0 0 10 15,0 0 26-15,0 0-37 0,0 0 3 0,0 0 9 16,-12 3-14-16,0 10-8 0,-2-1 14 16,-1 0-3-16,-2 4-17 0,0 2-9 0,-2 1 25 15,2-1-4-15,1 5 0 0,0 0 5 16,1 3 2-16,0 2-3 0,0 1-11 0,3 4 1 15,-2-2-9-15,2 4-6 0,3 0-19 0,2 2 16 16,-2 0-10-16,4-2-15 0,3-1-2 0,2 6 1 16,0-21-3-16,0 7 0 0,20 38-9 15,-11-30 2-15,3 0-3 0,4-2-11 0,-3-3-14 16,3-2-20-16,3-3 2 0,-1-2-59 16,1-3-33-16,2-1-78 0,1-7-35 0,2-1 21 15,-1-2-269-15,-1-5 3 0,-2-3 27 0,-12 0 28 16,6 0 27-16,18-17 26 0,-14 8 23 15,-2-4 24-15,4 3 12 0,-5 2 8 0</inkml:trace>
  <inkml:trace contextRef="#ctx0" brushRef="#br0" timeOffset="-170157.75">24371 14416 267 0,'-2'-10'346'0,"1"-1"-48"0,-2 3-39 16,-2-6-34-16,0 3-16 0,1 1-22 15,0 3 13-15,-2 0-43 0,2 3 7 0,-1-1-14 16,1 1-15-16,-1 2-2 0,1 1 13 15,-4-1-16-15,8 2-20 0,-7 0 1 0,-4 0 7 16,-17 21-9-16,9-10-20 0,4 1-11 16,1 5 7-16,-1 0-11 0,5 1 3 0,1 0 8 15,3 1-2-15,2-1 14 0,2 2-35 16,2-3 6-16,0-8-10 0,0 4 4 0,15 14-21 16,-6-12-4-16,4-3 1 0,-2-1 0 15,3-3-1-15,-1-1-5 0,2-1-14 0,-3-3 10 16,2-1-2-16,-14-2 2 0,6 0-9 0,2 0 7 15,0 0-18-15,-1 0-1 0,13-15-3 0,-14 8-11 16,3-1 25-16,-5 1-16 0,1-2-1 0,-4 2 0 16,0-4 11-16,-1 5-8 0,0-7-4 15,0-1-7-15,0-4 10 0,-10-17 9 16,4 19-20-16,1 2-6 0,0 1-7 0,1 7 26 16,1-1-22-16,-1 1 2 0,2 2-69 0,-2 1-10 15,1 1-24-15,-2 1-44 0,5 1-27 0,0 0-49 16,0 0 21-16,0 0-204 0,-7 6-23 15,7-3 5-15,0-1 57 0,5 1 30 16,-3 1 24-16,0 1 24 0,13 7 17 0,-4-4 4 16</inkml:trace>
  <inkml:trace contextRef="#ctx0" brushRef="#br0" timeOffset="-169757.76">24633 14570 343 0,'4'0'427'0,"-3"0"-39"16,2 0-68-16,0 2-24 0,-1-2-28 16,1 0-49-16,-3 1-27 0,1-1-25 0,3 0-25 15,-3 1-21-15,2 0 7 0,-2-1 14 0,0 5-36 16,0-4-2-16,1 2-19 0,-2-1 3 16,1 0-17-16,0 1-8 0,2 0-20 0,-3-2 22 15,1 2-25-15,-2-2-9 0,2 2 12 16,-1-2-1-16,1 2-5 0,1-1-3 0,-2 0 9 15,0 0 0-15,0-2-5 0,1 2 13 16,0-2 6-16,-1 0 2 0,0 0-18 0,2 0-4 16,-1 0-7-16,-1 0 20 0,1-2-9 0,0 0-9 15,1 2-20-15,-2-1 5 0,0 0 14 16,0-1-9-16,1 2-16 0,0-1-14 0,-1-1 36 16,0 2-17-16,0 0-9 0,0 0-5 15,3 0 20-15,-3 0-4 0,0 2-11 0,0-1-20 16,0 1 17-16,0-2-16 0,0 1 0 0,0 2-64 15,0-1-22-15,0 0-9 0,1-1-24 16,-2 1-52-16,3-1-45 0,-2-1 21 0,0 0-226 16,3 1-14-16,-1-1 52 0,0 0 50 15,0 0-19-15,1 2 35 0,-2-2 33 0,2 2 9 16</inkml:trace>
  <inkml:trace contextRef="#ctx0" brushRef="#br0" timeOffset="-169201.79">25095 14545 612 0,'5'-8'266'0,"-1"4"-29"16,-2-2-25-16,2 1 2 0,-1 0-3 0,-2 3-19 15,3-3-18-15,-2 1-40 0,-2 0-7 0,3 3-2 16,-2-3 12-16,-1-1-19 0,0 3-6 0,0 2-16 16,0 0 8-16,0 0 1 0,0 0-30 15,0-8 19-15,-12-1-15 0,6 6-14 16,3 2 3-16,-4 1-3 0,-1 0-7 0,1 1-4 16,1 0 17-16,-2-1-6 0,-16 10-7 0,7-3-14 15,3 0-5-15,-2 4 23 0,1 0-15 0,-2 2-5 16,5 2-4-16,3 1-4 0,1 0-3 15,1 2-5-15,4 1 22 0,0-6-23 16,3 1 3-16,0-3 1 0,0 0-4 0,14 18-9 16,-5-9 14-16,3-5-4 0,-1-2-2 0,2-4-17 15,2-2 14-15,1-1-11 0,-1 1 0 16,-1-5 7-16,-1-2-17 0,-13 0 14 0,13 0-24 16,2 0 19-16,16-15-1 0,-21 10 5 15,-1 1 1-15,-3-3-12 0,1 0 8 0,-1 3-12 16,-3-2-12-16,-1-1 29 0,1-10-12 0,2 1-1 15,-4 0-14-15,1 3 41 0,-2 13-26 16,0-16 6-16,0-1-21 0,0 2 24 0,-12-11-10 16,9 15-4-16,1 3-7 0,-3 1 15 15,2 1-25-15,-1 1 3 0,2 2-53 0,-2 0-38 16,-1 0-32-16,2-1-46 0,-1 4-55 0,2-4 23 16,-3 4-252-16,4-2 35 0,1 1 32 15,-2 1 46-15,2 0 1 0,0 0 16 0,4-3 22 16,0 3 15-16,-2-1-26 0</inkml:trace>
  <inkml:trace contextRef="#ctx0" brushRef="#br0" timeOffset="-168530.4799">25555 14360 252 0,'1'-2'412'0,"2"-1"-79"16,1 0-37-16,-3 2-19 0,0-1-26 0,2-1-52 15,0 2 22-15,-2-2-52 0,0 2-3 0,-1 0-23 16,1-1-27-16,-1 2-16 0,2-3-18 16,-4 3-2-16,1-1 0 0,-1 0-9 0,-1 1-13 15,-1 0 20-15,-1-2 15 0,0 2-10 16,0 2-47-16,-2-2 9 0,1-2 1 0,0 4 13 15,6-2-7-15,-7 0-5 0,-2 0-5 0,3 0-4 16,-1 0 3-16,7 0-18 0,-9 0-2 16,1 0 28-16,0 0-3 0,8 0-11 0,-8 0-25 15,-5 12 21-15,8-9-10 0,-1-2-3 0,2 3 17 16,-6 5-8-16,1-1-7 0,1-1 12 0,3-3-4 16,3 4-2-16,-5 3-6 0,-2 4 18 15,5-3-12-15,-2 1 0 0,1-1-8 0,2-2 8 16,2 1-22-16,-2-2 25 0,1 0-16 15,2-1 12-15,0-1 6 0,-3-1-8 0,2 1 12 16,1 0-5-16,-4 0 11 0,3-2-17 16,0 1-6-16,0 1 16 0,-2-2-7 0,3 0-12 15,0 0 2-15,-3-2-9 0,3-3-6 16,0 0 8-16,0 0 4 0,0 6 4 0,0-6-26 16,0 8 25-16,14 1-8 0,2-3-20 0,-1-2-3 15,0 0 40-15,-2-1-15 0,3 4-3 0,-4-4 3 16,1-1 0-16,-4 2-11 0,-2-1-1 15,0 1 11-15,6 3-27 0,-4 1 21 0,-4-1-1 16,3 0 13-16,-5-1-16 0,0 1 0 16,-2-1 1-16,1-1 13 0,-1 2-22 0,-1-7 6 15,0 0-5-15,0 16 12 0,0-3 7 16,-17 17-15-16,10-22-9 0,-1 6 19 0,-9-3-21 16,2 0-11-16,1 1 4 0,4 0-52 0,-5-2-29 15,0-3-24-15,5-3-35 0,1 0-51 16,-1-3 21-16,3 2-299 0,1 0 24 0,0-1 39 15,-1 0 32-15,4-1-23 0,0 2 25 16,-1-3 86-16,4 0 14 0,0 0 23 0</inkml:trace>
  <inkml:trace contextRef="#ctx0" brushRef="#br0" timeOffset="-167526.54">25930 14579 855 0,'1'-4'265'0,"0"1"-32"0,-1 0 4 0,2 0-24 16,-2 0-46-16,2 1-17 0,-2-2-20 0,0 3-3 15,0 0-16-15,0-2 5 0,0 5-12 16,0-2 11-16,-2 0-21 0,-1 1 13 0,2 0 26 16,-2 2-5-16,-2 1-20 0,-8 6-13 0,0 0-6 15,3 4-13-15,-4-2-9 0,4 0 36 16,-4 1-5-16,2 1-19 0,2 0 5 0,-3 2-9 16,6 0-21-16,-1-2 2 0,1 1-3 15,3-2-15-15,0 3 15 0,2-3-5 0,1-2-15 16,1-11 13-16,0 9-5 0,0 4-30 15,15 11 14-15,-8-17-14 0,3 2-12 0,0-4 27 16,1-1-2-16,-2-2-2 0,0 0 0 0,-1 0-9 16,12 0 1-16,-13-2-2 0,2 0-1 15,2 0-3-15,14-18 2 0,-11 11-12 0,-2-1 5 16,-3-3 0-16,-3 1 9 0,0 2-24 16,3-6 10-16,-5 4-8 0,1-1 18 0,-3 1-18 15,-1 0 6-15,0 1 19 0,-1 1-17 0,0 0 0 16,0 0 17-16,0 8-1 0,0-13-2 15,-11-14-6-15,4 11-10 0,1 3 7 0,-3-2 9 16,-1 3-31-16,-2 0 21 0,3 1 6 0,-4-2 6 16,3 2-5-16,-1 1 6 0,2-1-1 15,-3 0-4-15,3 0-15 0,2 2 20 0,0-3-20 16,0 2 10-16,1 2 2 0,1-1 9 16,3 6-9-16,-1-5-6 0,2 3 8 0,-2 1-6 15,3-2 0-15,-1 1-3 0,1-1 9 0,0 0 8 16,0 6-18-16,0 0 5 0,0 0 0 15,15-22-28-15,-7 14 28 0,6 1 8 0,-4 3-20 16,3 1 26-16,3-1-18 0,-1 2-6 0,-1 2 4 16,-6 0 7-16,7 0-6 0,-1 0 6 15,18 14-8-15,-16-7-20 0,-4-1 10 0,-2-2 16 16,-2 2-10-16,1 3-11 0,-5-2-6 16,-3 4 24-16,-1-11 10 0,0 11-27 0,-12 15 2 15,2-14-14-15,-1 5 1 0,-3-5-49 0,-3-2-18 16,0 3-19-16,2-5-26 0,-3 0-34 15,4-1-20-15,5-1 19 0,0-3-249 0,-1 1-52 16,6-3 56-16,2-1 17 0,-1 1 25 0,3-1 24 16,0-1 43-16,3 2 47 0,1-1 12 15</inkml:trace>
  <inkml:trace contextRef="#ctx0" brushRef="#br0" timeOffset="-166992.5799">26306 14185 921 0,'0'-4'319'0,"0"0"-1"16,0 1-6-16,0-1-29 0,0 1-70 0,-2 1-23 15,2 0-22-15,0-1 13 0,2 2-19 16,-4-2 0-16,4 2-15 0,-2-1-16 16,2 2 0-16,1 2-16 0,-2 1-12 0,5-2 16 15,-2 3-10-15,8 9-6 0,-2-2-12 16,4 0-5-16,-2 7 17 0,0 0-14 0,0 0-12 15,-2 1-10-15,4 3-19 0,-2 2 13 0,-2 3 5 16,1-2-1-16,0 1-9 0,-1 2 1 16,-1 0-17-16,-4 5 22 0,3-4-9 0,-3 1-1 15,2 0 26-15,-3 0-7 0,0 3-7 0,-1-2 4 16,-2 3 3-16,0 2-8 0,0 0-15 16,-1-18-1-16,0 7-5 0,-9 35-10 0,4-29 2 15,-3 1 7-15,0-5-20 0,-1 1 17 16,0-3-17-16,-4 0-21 0,-1-1-35 0,0-2-26 15,1-4-40-15,-2 2 9 0,-1-8-157 0,-4 2 24 16,3-3-367-16,-3 0 60 0,-2-4-2 0,8 0 67 16,0-3 47-16,5 1 27 0,3 0-2 15,2-2 87-15,1 0 20 0,-2-1 23 16,3 0-1-16,0 2 10 0</inkml:trace>
  <inkml:trace contextRef="#ctx0" brushRef="#br0" timeOffset="-164600.72">20014 16318 602 0,'0'0'256'0,"0"0"-8"16,0 0-33-16,0 0-10 0,0 0 6 0,0 0-26 15,0 0-10-15,0 0-3 0,0 0 6 0,0 0-29 16,13 0-19-16,-13 0 3 0,0 0-9 0,0 0 14 16,0 0-3-16,0 0-13 0,0 0-10 15,0 0-13-15,0 0 13 0,0 0 10 0,0 0-12 16,0 0-11-16,0 0-2 0,0 0 8 15,-14 20-7-15,6-20 4 0,-4 0 2 0,-4 0-11 16,-3 0-5-16,-1 0 6 0,-2 0-13 0,0 0 5 16,-1 0-27-16,2 0 5 0,-2 0-5 15,2 0-6-15,0 0-2 0,2 0-7 16,1 0-5-16,2 0-3 0,-2 0 0 0,4 0 2 16,1 0-18-16,4 0-9 0,0 0 14 15,1 0-3-15,1 0-10 0,7 0-10 0,-8 0-16 16,2 0-11-16,6 0-4 0,-9 0-13 15,9 0 2-15,-7 0 3 0,7 0-59 0,-6 0-25 16,6 0-35-16,0 0-33 0,-7 0-35 0,7 0-38 16,-7 8 1-16,8-9 22 0,0 1-251 15,1 0 19-15,0 0 79 0,-1 0 9 0,2 1 14 16,-2 1 3-16,4-1 41 0,-2 1 32 0,1-1 6 16</inkml:trace>
  <inkml:trace contextRef="#ctx0" brushRef="#br0" timeOffset="-164111.75">20063 16615 290 0,'3'1'330'0,"0"0"-30"15,1-1-42-15,-1 0-18 0,-3 0-12 0,2 2-25 16,-1-2-20-16,-1 0-10 0,3 1 18 0,-3-1-44 16,1 1 12-16,-1 1 4 0,-1 0 0 15,0-2-18-15,-1 1 15 0,-1 0-8 0,0-1-11 16,-1 0-14-16,0 0 13 0,-2 0-12 15,0 0-4-15,0 0-15 0,-1 0 15 0,-1 0-37 16,-10 1 12-16,6-1-11 0,-3 0 7 0,15 0-7 16,-13 0-7-16,0 0-8 0,-3 0 0 15,1 0 5-15,-1 0-24 0,-1 0 14 0,2 0-12 16,1 0-6-16,3 0-11 0,0 0-2 16,0 0 6-16,1 0 4 0,1 0-24 0,-5 0 6 15,1 0 0-15,-2 0-9 0,-1 0 5 0,4 0-11 16,1 0-2-16,1 0-8 0,3 0-30 15,0 0-41-15,7 0-36 0,-8 0 11 0,1 0-126 16,7 0-49-16,-14-5 24 0,7 3-258 0,5 1-19 16,0-2 39-16,0 2 13 0,2 0 33 15,-1-2 62-15,-1 0-1 0,2 3 26 0,3-3 17 16,1 0 7-16</inkml:trace>
  <inkml:trace contextRef="#ctx0" brushRef="#br0" timeOffset="-162659.8299">21467 16195 226 0,'0'0'300'16,"0"-19"-33"-16,16-9-19 0,-15 19-6 0,-1 4-22 15,0-4-7-15,0 9-19 0,0 0-1 16,0-10-14-16,0 2-4 0,0 8 22 0,0-10-12 16,0 4-30-16,7-6-30 0,-6 8-24 0,-1 2-2 15,1-3 2-15,-1 3-11 0,2-1 5 0,-2 3-10 16,0 3-8-16,0-2-8 0,-2 2-1 16,2 1 17-16,0 1-4 0,0 2 8 0,0 1-15 15,2 0-3-15,-2 2 3 0,0 5 10 16,10 21-11-16,-9-16-16 0,3 0 24 0,2 1-16 15,1-2-18-15,-2-1 20 0,3 1-15 0,0-4-6 16,5 2 7-16,-4-4-3 0,4 2-17 0,-3-6-1 16,2 1 5-16,2-2-2 0,-4-2-9 15,8-2 7-15,-9-1-22 0,1-3-28 0,-10 0-20 16,12 0-26-16,1 0 6 0,0 0-88 16,18-11-17-16,-15 6-51 0,-6 0-5 0,5-1-45 15,-2-1 24-15,-3 1-154 0,-1 1-55 0,0 1 12 16,0 0 39-16,-4 1 26 0,-1-1 24 15,1 1 24-15,-2-1 18 0,-2 2 11 16</inkml:trace>
  <inkml:trace contextRef="#ctx0" brushRef="#br0" timeOffset="-162316.8499">21864 16114 921 0,'1'-4'303'0,"-1"1"-16"0,0-1-47 0,0 2-23 16,0-3-22-16,0 3-13 0,0-1-8 16,0 3-10-16,0-2-19 0,-1 4-15 0,1 1-13 15,0-1-14-15,-1 1-11 0,0 2 76 16,-1 15 5-16,1-3-20 0,1-6-5 0,-4 24-7 16,3-10-10-16,-3 3 13 0,3 1-4 0,0 1-3 15,-2 2-6-15,1 1-13 0,-1-2 2 0,2 1-12 16,-2 0-9-16,3-2-16 0,-1 0-1 15,-1-1-5-15,2-2-13 0,0-14 5 0,0 4-20 16,0 3-6-16,0-1-6 0,0 0-5 16,0-2-4-16,12 10-28 0,-12-21-13 0,0 2-18 15,0-8-30-15,0 0-25 0,0 0 8 0,0 9-107 16,0-9-48-16,0 0-33 0,0 0 25 0,0 0-234 16,4 13 38-16,-5-15-75 0,-2-1 36 15,1 1 100-15,-4-1 28 0,2 0 23 16,-11-2-1-16,-2-1 22 0,-2-3-17 0,4 0 55 15</inkml:trace>
  <inkml:trace contextRef="#ctx0" brushRef="#br0" timeOffset="-161529.8899">21286 16081 458 0,'2'-4'344'0,"-1"1"-51"0,-1 2-40 15,0-2-35-15,0 0-2 0,0 0-50 0,0 2 39 16,-1 1-39-16,-1 0-7 0,1 1 10 0,0 1-29 16,-1 0-12-16,0 1-13 0,-3 0-13 15,1 1-11-15,-11 4 54 0,-2 0-21 16,2-1-22-16,-1-1 13 0,-2 0-16 0,3 0 1 16,-2-1-5-16,2 1-27 0,0-2 7 0,3-1 6 15,1-1-28-15,2 1 30 0,2-2-6 16,2 1-5-16,-2-1-8 0,4-1 16 0,-1 0-15 15,0 0-19-15,2 3 4 0,2-3 3 16,0 0-5-16,0 0-4 0,0 0-6 0,0 0 6 16,-8 0-5-16,8 0-13 0,0 0-9 0,0 0 15 15,-7 0-4-15,-1 11-24 0,4-6 10 0,3-2-4 16,-2 3 13-16,1-1-9 0,-2 3 3 16,0 7 3-16,-2-1-1 0,2 2 1 0,0-5-17 15,-1-1 4-15,2 0 3 0,1-2 0 16,-1 1 10-16,2-2-8 0,-1 0 4 0,1-2 1 15,0 1-11-15,0 0 7 0,-2-3-7 0,3 3 8 16,-2-1-1-16,2 0-8 0,0-1 5 16,0 0 5-16,0-1-7 0,0-3 7 0,0 0-2 15,0 0-2-15,14 7 3 0,-8-7-18 16,16 3 3-16,-3-1 9 0,1-2-10 0,-1 3 0 16,1-1 7-16,0 2 8 0,2 1-14 15,-4 2-4-15,2 0 1 0,-2 1 12 0,-1 2-10 16,-4 1 0-16,2 2 6 0,-2 2 8 0,-3 0-16 15,0 0-2-15,-9-2 8 0,7 1 3 16,-3 1-10-16,3 1 21 0,-6-2-8 0,1 5 6 16,-3-19-7-16,0 11 11 0,0-1 10 15,0 0-9-15,0-2-9 0,-19 17 8 0,10-11-8 16,-1-2 2-16,-7 0-11 0,3-1 1 0,-4-4-5 16,3-1-22-16,-6-3-33 0,2 0-41 15,1 0 10-15,-1-2-95 0,10-1-46 0,-5 0-57 16,1 0 24-16,-3 0-274 0,-14-16 47 0,19 11 38 15,-2-3 33-15,3 7 20 0,2-5 46 0,3 4-18 16,2 0 58-16,1-4-7 0,3 3-5 16</inkml:trace>
  <inkml:trace contextRef="#ctx0" brushRef="#br0" timeOffset="-160474.96">22240 16502 620 0,'0'0'253'0,"0"0"-32"16,0 0 10-16,17 0-38 0,-17 0 0 0,0 0-22 16,0 0-13-16,0 0 6 0,24 7-19 15,-20-7-16-15,-2 1 12 0,0 0 10 0,-1 1-49 16,0-2 41-16,-1 2-23 0,0-1-19 0,0-1-6 16,1 1-7-16,-2-1 1 0,0 2-9 15,0-2-5-15,-1 1-8 0,1-1-8 16,-2 0 3-16,1 0-8 0,0 0 11 0,-2-1-13 15,1-1 18-15,2 2-23 0,-2-2 1 0,1-2-4 16,-1 3 6-16,2-3-8 0,-1 2-3 16,1-2 10-16,0 2-31 0,0 1 23 0,1-2-26 15,-2 1 21-15,1 1-3 0,1-2-37 16,1 3 23-16,1 0 2 0,0 0-4 0,2 1-8 16,-1 1-6-16,0-1 6 0,0 1 18 0,1 1-29 15,-1-2 14-15,-1 1-4 0,2 2 1 0,0-2-8 16,-2 1-5-16,1 1 9 0,-2-1-2 15,2-2 17-15,-1 2-5 0,-1-3-9 16,1 3 21-16,-1-2-22 0,-2-1 26 0,1 2 4 16,0-1-17-16,-2-2 18 0,1 1-18 0,-3-2 7 15,3 2-7-15,0-1-2 0,-2 0 5 16,2-1-9-16,-2 1 7 0,2-1-7 0,0 0 15 16,-1 0 2-16,0 2-19 0,2-2 5 15,0 1 3-15,0 0-13 0,-2 1 10 0,2 0-23 16,-2-3 10-16,2 5 17 0,0-1-30 0,2 0 11 15,-4 0 10-15,2 3-3 0,2-2-3 16,-2 0-10-16,0-1-45 0,2 3 5 0,-2-1-59 16,0-2-50-16,0 1-33 0,0 1-32 15,0-2 22-15,0 2-213 0,2-3-76 16,1 1 36-16,-2-1-6 0,2 0 31 0,-2 0 72 16,2 2-4-16,1-2 61 0,1 1 5 0,1-1 2 15</inkml:trace>
  <inkml:trace contextRef="#ctx0" brushRef="#br0" timeOffset="-159114.04">23084 16134 421 0,'2'0'291'0,"-2"0"-31"0,3-2-34 15,-3 2 4-15,1 0-19 0,0 0-25 0,-2 0 9 16,2 2-28-16,-1-2 12 0,-2 1-1 0,1-1 22 16,-2 3-41-16,-1-3-2 0,-1 0-17 15,1 1 2-15,-2 1-15 0,-1-1 15 0,-10 3-11 16,6-1-21-16,0-3-2 0,3 3 18 16,-1-2-20-16,2 1 0 0,-1-1-20 0,8-1 17 15,0 0-20-15,-9 0-4 0,1 0-5 0,1 0-3 16,7 0-7-16,-10 0 9 0,3 0-11 15,1 0 11-15,6 0 0 0,-21 11-6 0,10-4-7 16,-2-2-10-16,4 0 8 0,1-2 5 16,1-1-13-16,0 1-2 0,1 0-2 0,3 1 1 15,-2-1-7-15,1 0-14 0,0-2 12 0,-1 1 3 16,4 2-16-16,-3-2 7 0,-1 1-2 0,4 0 15 16,-2 1-8-16,-1 1-13 0,3 0 23 15,0-1-20-15,0 1 19 0,-1 1-20 0,0 1 15 16,0-2-15-16,1 4 19 0,0-3 22 15,1 2-24-15,-1-3 0 0,-1 2-1 0,2-7 2 16,0 7-22-16,0-7 15 0,0 10 11 0,0-1-24 16,0-9-10-16,0 8 17 0,0-2-19 0,0-6 28 15,0 8-12-15,0-8-20 0,0 5 34 16,0-5-43-16,0 9 10 0,0-9 2 16,0 0 7-16,0 6-3 0,0-6-3 0,0 0 15 15,0 7-5-15,0-7-2 0,0 0-2 0,0 0 4 16,0 0-3-16,0 0 22 0,0 0-4 15,7 10-37-15,-1-11 4 0,1 1-1 16,10-4 10-16,-17 4 21 0,13 0-4 0,-4 0-2 16,3 0-24-16,-3 0 0 0,-2 0-4 0,2 0-4 15,3 0 4-15,-1 0-15 0,1 0 3 0,8 6 1 16,-6 3 15-16,-2-5-4 0,-3 1-2 16,-3 0 0-16,1-1 13 0,-2 0-5 0,7 6 15 15,-3-3-5-15,-2 0-13 0,-2-2 0 16,1 2 0-16,-1 0 0 0,-2-1-7 0,-1-2 0 15,2 1 16-15,-1 0 8 0,1 0-3 0,-2 0 0 16,1-2-10-16,-2 3-1 0,4-2 0 0,-5 2 5 16,4-1 0-16,-4 0 0 0,1-1-10 15,-1-4 12-15,0 0 11 0,0 0 0 0,0 8-8 16,0-8 2-16,0 7-4 0,-14 7-6 16,11-10 4-16,-3 1 2 0,2 0-17 0,-7 5 5 15,1-3 21-15,-2 2-6 0,-2-2-3 0,5 1 3 16,-2-1 2-16,-3 0-2 0,1 2 1 0,0-3 0 15,4-3 3-15,-4 3 2 0,1-2-1 16,3 0-10-16,0-2-4 0,1 1 15 0,2-1 0 16,-1-1-3-16,1 3-2 0,-2-4-13 0,3 2 0 15,1-2 3-15,-1 2 2 0,1-2-2 16,-2 1-2-16,2-1 10 0,-1 0-2 0,1 0-4 16,0 1-4-16,2 1-3 0,2-2 17 0,0 0-14 15,0 0-5-15,0 0-4 0,-7 0 12 16,7 0 0-16,0 0-4 0,-9 0 6 15,9 0-8-15,0 0-9 0,0 0 9 0,-7 0-4 16,7 0 0-16,0 0-2 0,0 0 0 0,0 0 1 16,0 0-7-16,0 0 16 0,-7 0-8 15,7 0-2-15,0 0 8 0,0 0 1 16,0 0-9-16,0 0-4 0,0 0 12 0,-6 0-3 16,-1 7-19-16,6-9-3 0,2 2 4 0,-2 0-23 15,1-1-15-15,0 2 5 0,0-1-50 16,-1 2-9-16,1-2-25 0,0 0-12 0,-1 0-29 15,1 0-25-15,0 0-23 0,0 0 21 16,0 0-115-16,1 0-46 0,3 0 32 0,-4-2-255 16,2 2 11-16,1-1 73 0,-2-2 42 0,4 0 35 15,-3 2 30-15,0-3-5 0,2 1 44 0,-3-1 18 16,2 0 22-16,-1 1 8 0,2 0 32 16</inkml:trace>
  <inkml:trace contextRef="#ctx0" brushRef="#br0" timeOffset="-155224.28">18773 16360 589 0,'0'0'251'0,"0"-14"-4"0,0 14-24 16,-19-26-14-16,20 20-4 0,-2 3-29 0,1-3-21 16,1 1-6-16,-2 1-23 0,1 2 16 0,0 2-36 15,0 0 6-15,0 0 16 0,0 0 12 16,0 0-40-16,1-5 12 0,0 7-24 0,-1 3 24 15,1 2-14-15,2 1 16 0,2 12-11 0,-1 1 19 16,-4-10-8-16,0 8 3 0,0 4 9 0,0 0-39 16,0 4 17-16,0 0 3 0,0 0-13 15,0 1-2-15,10 25-24 0,-10-23 10 0,0-17-7 16,0 5-3-16,0 1-5 0,0 2 3 16,0-2-7-16,0-2 4 0,0 0-11 0,0-2-3 15,0-2-2-15,0-4-16 0,0 0 9 0,0-2 1 16,0-7-6-16,0 8-5 0,0-8 13 0,0 7 5 15,0-7 7-15,0 0 1 0,0 8-4 16,0-8 12-16,0 0-8 0,0 0 17 0,0 7 1 16,0-7-8-16,-4 9-26 0,2-11 13 15,2-2-5-15,-4 0-21 0,3-3 9 0,0 2-10 16,-1-1 11-16,0 0-32 0,-5-13 6 0,2-2 4 16,2-3-9-16,2-1 5 0,-1-1 10 15,0-2 2-15,2-1-14 0,0 15 16 0,0-7-24 16,0-4 2-16,0-3-13 0,0 1 21 15,13-28-7-15,-9 28-1 0,3 3-9 0,-1-1 16 16,-2 0-8-16,2 2 14 0,2 3-16 0,-2-1 6 16,4 0-6-16,-2 0-1 0,-2 3-5 0,3-1 6 15,0 1 12-15,0 3-21 0,0-2 10 16,1 4-7-16,-1-1 2 0,-1 2 8 0,-1 2 9 16,1 2-24-16,-4 2 6 0,3 0 0 15,-2 4-13-15,1 1 13 0,2 1-1 0,-2 0 8 16,-6 0 2-16,12 0 1 0,15 15-16 0,-11-5 10 15,-2-1-2-15,0 4 16 0,0-2-4 16,-1 2-13-16,0-1 11 0,-5 0-8 0,3 1-12 16,-1 1 8-16,1-5 2 0,-1 4-5 0,-3-4 9 15,-3-2-9-15,1 0 0 0,-2-1 2 16,0 1 6-16,-1 0-4 0,-1 0 8 0,-1 0 2 16,0-7 5-16,0 12-7 0,-16 17-10 0,4-12 9 15,-1-1 0-15,-2 3-10 0,-3-3 4 16,0-3 14-16,2 1-18 0,-5 0-3 0,4-3 7 15,-2-1-3-15,2 3-18 0,1-8-16 16,5-1-18-16,4 0-32 0,0-1-25 0,3 0 12 16,0 1-124-16,0-2-37 0,3-2 25 15,-1 1-310-15,2-1-16 0,4 0 47 0,-2 1 3 16,-1-2 37-16,1 0 83 0,2-1 22 16,0 0 16-16,0 0 54 0,1 1 9 0,-2-1 18 15,3-1 58-15</inkml:trace>
  <inkml:trace contextRef="#ctx0" brushRef="#br0" timeOffset="-153706.37">23484 16674 440 0,'0'0'326'0,"-14"0"-39"15,14 0-6-15,0 0-25 0,0 0-11 16,0 0 1-16,-28 16-12 0,25-18-38 0,1-1-21 16,0 2 17-16,1-2 0 0,0 2-11 15,0 0-7-15,-1-2 8 0,1 0-25 0,1 0 0 16,-1-1 1-16,1 1-25 0,1-3 9 0,-1 1-7 16,0-2-19-16,0 7-18 0,0-8 9 0,0-8-24 15,0-3 0-15,0-3-19 0,0-1 8 16,0-1-17-16,14-25-1 0,-10 20-2 0,3 0-8 15,-3-3-2-15,3 1-8 0,1-1-7 0,-2 3 10 16,1-2-11-16,-3 2 0 0,4-3-15 16,-4 3 12-16,2 3-1 0,-3 2 5 0,2 3-9 15,-3 5 3-15,1 0 16 0,0 8-5 0,-2-1 4 16,0 3-14-16,0 0 1 0,-1 0 8 16,0 2-26-16,0 0 10 0,2 1-15 0,-2 2 19 15,1 0-6-15,0-2 1 0,-1 3-6 16,0 0-6-16,0 0 6 0,7 14-1 0,-6-7-2 15,5 12 0-15,-1-2 6 0,-1 5-16 0,1 3 15 16,-2-1 1-16,2-1-5 0,-1 1 0 16,1-1 9-16,-1-1-8 0,1-2-6 0,-1-2 5 15,1 0-8-15,1-1 5 0,-3-6 6 0,-2-2-12 16,3-4 14-16,-2 2-6 0,0-3 5 0,0-1-6 16,0 1 3-16,-1-3 7 0,2 1 0 15,-1-1-7-15,-2-1 9 0,0 0 3 16,0 0-6-16,0 0-7 0,0 0-1 0,13-14 12 15,-9 9-17-15,-3-1 7 0,4-9 0 0,-1-3-8 16,-2 0 10-16,4-2-8 0,-2 1-4 16,-1-3 7-16,4-2-15 0,-5 3 18 0,-2-4-4 15,3 6-7-15,1 1 9 0,-2-1-9 0,1 6 9 16,2 5-8-16,-3-1-6 0,-2 3 16 16,0 1-8-16,7 2-11 0,-7 0 11 0,0 2-12 15,1-2 11-15,-1 3-1 0,0 0 8 0,0 0-12 16,0 0-1-16,3 15 5 0,-2-8 5 0,0 1 0 15,6 15-11-15,-5-2 1 0,1 1 9 16,1 2-1-16,-3-1-8 0,1 1 5 0,1 3 4 16,-2-3 18-16,3 1 3 0,-1 2 3 15,-2-2-10-15,3-3 4 0,-3 3-1 0,3-2 11 16,-2 0-10-16,1 0-6 0,0-3 5 16,0 1-2-16,0-10-5 0,2 7 18 0,0-4-28 15,-1-3 9-15,-1-4 3 0,2 1 0 0,-4-2-13 16,2 0 11-16,-1-1-11 0,-1-1-10 0,3-1 9 15,-3 1-17-15,1-1-13 0,-2-2-3 0,1 2-18 16,-1-2-18-16,1 1-26 0,0 0 9 16,-1-1-136-16,0-1-36 0,0 0-62 15,0 0 29-15,0 0-254 0,0 0 19 0,0 0 36 16,15-12 37-16,-11 10 34 0,-2-2 29 0,9-7 34 16,0 0 24-16,-1 8-33 0,0-3 13 15,2-3 66-15</inkml:trace>
  <inkml:trace contextRef="#ctx0" brushRef="#br0" timeOffset="-153125.4">24033 16486 270 0,'1'-4'406'15,"0"2"-66"-15,3-1-29 0,-3 0-41 0,2 0-16 16,-3 2-14-16,1-1-22 0,0 0-19 0,0 0-29 15,2 1-11-15,-2-2-38 0,1 3 7 16,-1 0-14-16,2 0-12 0,0 0-11 0,0 2 46 16,0-1-20-16,3 0-5 0,-2 1 5 0,1 0-25 15,-1-2-4-15,-4 0 6 0,7 0-26 16,0 0 20-16,2 0-14 0,3 0-16 16,5 0-6-16,14-10-19 0,-15 4 11 0,0 0 3 15,-1 0-14-15,-1-3-5 0,-2 1-3 0,-3 2-14 16,1-1 9-16,-6 2-1 0,1-1-19 15,-3 1 29-15,1-1-11 0,-2 0-10 0,0 1-9 16,1 1 22-16,-2 4-2 0,0 0-5 0,0 0-6 16,0-10 2-16,0 10 11 0,0-9 0 15,-11-4 6-15,8 10-3 0,-1-1-8 0,0 1-15 16,-2-1 9-16,-6-1 11 0,2 0-12 0,0 2-20 16,-2 3 30-16,3-1-4 0,9 1-16 15,-15 0 1-15,1 0 16 0,-16 15-3 0,15-8 3 16,2 2-6-16,-1-1 17 0,1 2-4 15,2-1-1-15,1 2 18 0,-1 2 3 0,4-1 2 16,-3 4 2-16,3-2-11 0,1 2 13 0,-3 1 0 16,6-5-7-16,2 3 6 0,1 5 4 15,0-11-14-15,0 5 4 0,0-1-16 0,15 18 3 16,-8-16 10-16,3 0-9 0,-3-2-1 0,4-1-14 16,3 0 3-16,1-6-16 0,2 3-14 15,-1-2-15-15,2-3-19 0,2-1-32 0,-1-2 7 16,4-1-114-16,-14 0-23 0,7 0-22 0,20-12-38 15,-18 9 24-15,0-4-184 0,1 2-59 0,-4-5 13 16,1 1 34-16,0-1 33 0,-3-3 41 16,-1 3 11-16,2-2 47 0,-4-1 10 0,3 0 13 15,1 4 5-15</inkml:trace>
  <inkml:trace contextRef="#ctx0" brushRef="#br0" timeOffset="-152489.4499">24697 16207 532 0,'-2'-5'389'15,"2"-1"-68"-15,-3 0-30 0,2 1-6 0,-2 1-23 16,1 0-31-16,-1 0 24 0,1-1-1 15,0 2-9-15,0-1-10 0,2 0-18 0,-1 0-25 16,-1 1-14-16,1 2-9 0,0-2-4 16,-1 0-18-16,2 2-5 0,0-3-6 0,0 3-8 15,0 1 5-15,0 0-2 0,3 0-8 0,0 1-7 16,-2 2 5-16,3 1-20 0,-2-1 12 0,6 12-16 16,-2 3 8-16,1 2-15 0,2-1 5 15,1 6-12-15,-6-1-4 0,5-1 4 0,1 1-25 16,4 1 3-16,-2-2 2 0,0 2-10 0,1-1-6 15,1 0 1-15,0-3-4 0,1 2-5 16,1-2-5-16,0-1-20 0,0-1 1 16,-4-4-2-16,3 2-1 0,-1-3 22 0,-2-2-10 15,-3-2-5-15,3 0-3 0,-6-4-1 0,1-1 37 16,-2-3 12-16,-1 1-17 0,-4-3-4 16,0 0-23-16,0 0 25 0,7 0-2 0,10-23-9 15,-12 9-14-15,3-3 4 0,3-2 12 16,-2-1-8-16,-1-2-35 0,2 1 34 15,-2-1-3-15,1 0-24 0,1 0 13 0,-1 1 1 16,-4 0-5-16,-1 1 23 0,1 2 3 16,-1 0 0-16,-3 0-1 0,2-1-9 0,-3 5 4 15,0 0 5-15,0 14-7 0,0-12 7 16,0 1-11-16,0-5 3 0,0 1-4 0,0-2-4 16,0 1-6-16,0 1 10 0,0 3-4 0,0 2-3 15,0 1-5-15,0 0 1 0,0 2-22 0,0 7-35 16,0-8-16-16,0 8 6 0,0-9-95 15,-13-1-72-15,13 10 22 0,0 0-200 0,0 0 38 16,0 0-320-16,0 0 53 0,0 0 50 16,0 0 54-16,-4-9-8 0,4 9 39 0,1 1 87 15,3 2 10-15,1-1 26 0,13 8 26 0,-5-7 53 16,4 8 40-16,-1-1-43 0</inkml:trace>
  <inkml:trace contextRef="#ctx0" brushRef="#br0" timeOffset="-151501.5">25514 16138 543 0,'0'0'259'0,"0"0"-24"16,0-15-26-16,0 15 11 0,0 0-12 0,14-26 2 16,-12 23-35-16,-2 0 36 0,-2 0-44 0,4 0 1 15,-2 1-11-15,0 0 4 0,1-1-21 16,0 0-17-16,-1 2 29 0,0-2-29 0,0 2 4 15,0-1-10-15,0 2-6 0,0 0-11 0,0 0-14 16,0 0 17-16,1-2 19 0,-1 3-22 16,-1 2 3-16,1 1 15 0,0 0-8 0,-1 2 1 15,-3 11 2-15,0-3 1 0,2 6-3 0,-6-2 13 16,0 5-10-16,2 2-3 0,-1 1 17 16,1 1-22-16,-3 0-8 0,2-1 16 0,-3 1-10 15,-1 2-11-15,3-1 6 0,-1 1-9 0,3-1 12 16,-2 0-11-16,3 4 4 0,0-3-9 15,-1-2 3-15,2 0-7 0,0-1-3 0,-1-2-24 16,0-3 8-16,2-4-9 0,2-5 2 16,1-12 9-16,0 11-15 0,0-3-5 0,0 0-6 15,0-8-5-15,0 8 6 0,0-8-20 0,0 7 11 16,0-7-12-16,0 0-7 0,0 6-21 16,0-6 2-16,0 0-58 0,0 0-21 0,-4 9-53 15,4-10-37-15,1-1-27 0,-1 0 18 0,3 0-97 16,-2-1-50-16,1 1-40 0,-1-3 33 15,1 1-250-15,1 2 26 0,8-11 47 0,-3 6 47 16,0 1 46-16,2-5 18 0,0 2 10 0,-5 0 9 16,3 4 96-16,3-4-36 0,4 2 45 15,-4 2 30-15</inkml:trace>
  <inkml:trace contextRef="#ctx0" brushRef="#br0" timeOffset="-151002.53">25927 16288 298 0,'4'-4'389'0,"1"1"-65"0,-1 0-35 0,-3 1-27 16,3-2-3-16,1 2-1 0,-4-1-32 15,3 2 0-15,-2-2-26 0,0 0 12 0,-1 2 2 16,2 0-13-16,-3-1-9 0,3 0-18 0,-3-2-16 16,1 4 4-16,0-1-1 0,-1 0-16 15,0 1-16-15,-2-1-4 0,-1-1-8 0,-1 2-21 16,2-2-6-16,-2 2-9 0,0 0 1 0,-4 0 3 16,3 2-1-16,-1 1-6 0,1-2-3 15,-12 4-2-15,4 2-11 0,-5 1-1 0,4-1-1 16,0 2 1-16,4 2 5 0,2 0 7 0,-3 2-24 15,1-2 18-15,3 3-10 0,1 1-4 16,0 5 2-16,3-4-8 0,-1-2-2 0,4 0 11 16,0-14 9-16,0 16-20 0,0 0-12 0,19 16-4 15,-10-14 10-15,4-2-6 0,2-3 26 0,3 0-26 16,0-2-8-16,5 2 3 0,4-6 6 16,-3-2-19-16,4-1-15 0,-2-4-12 15,2 3-17-15,-2-2-8 0,-1 2-21 0,-13-3-38 16,4 0-29-16,2 0 14 0,19-15-135 0,-19 7-63 15,-4-2 28-15,-1 1-319 0,-4 4 28 16,-1-2 63-16,-3 0 38 0,-1 1 36 0,-2-2 25 16,2 3-1-16,-3-1 61 0,2-1 36 0,-2 2 12 15,-1-1-9-15,12-8 39 0</inkml:trace>
  <inkml:trace contextRef="#ctx0" brushRef="#br0" timeOffset="-147041.78">26343 17247 323 0,'0'2'368'0,"2"-4"-64"0,-2 2-16 0,3-3-53 16,-1-1-3-16,0 2-27 0,0-3-9 0,2-1-14 16,0 2 7-16,6-9-33 0,0-4 4 15,1-1-19-15,0 1 26 0,-1 0-19 16,2-2-38-16,-2 0-5 0,0-1-10 0,1-4 16 15,-2 2-7-15,2-2-18 0,-1 1-8 0,-1-2-16 16,1 0 13-16,-1-4-16 0,-1-2-17 16,-3 0 21-16,5 5-22 0,-1 0-2 15,-4-4-23-15,3 1 24 0,2 0 4 0,-3-1-25 16,0 0 5-16,0 1 9 0,0 0-3 0,-3-5-10 16,1 3-10-16,-1 0 11 0,-1 2-2 0,-1 1 2 15,0-1-11-15,0-2 16 0,-2 17-11 16,0-6-1-16,0-4 6 0,-11-27 5 0,9 23-6 15,-3 1-11-15,3 0 15 0,-1 0-23 16,-2 2 8-16,1-1 4 0,0 1-26 0,-1 1-5 16,1 1 31-16,-3 3-24 0,0 2 21 0,2-3-18 15,1-1 13-15,-1-1 17 0,0 5-10 0,-1-1-11 16,-2-1 12-16,2 2 0 0,-1 2-2 16,-2-1-4-16,2 2-6 0,-1-1 12 0,0 4 7 15,1 4-16-15,0-1-15 0,0 2 8 0,0 2 10 16,1 1 2-16,-9-3 6 0,0 1-21 15,-1 0-9-15,-2 4 16 0,-1-1-1 0,-2-3-9 16,10 6 14-16,-5 0 14 0,-3 0 1 0,-4 0-18 16,-2 0 8-16,-1 0-17 0,-3 0 4 15,-1 0 16-15,1 0-12 0,-1 0-13 0,2 0-3 16,0 0 26-16,0 0 0 0,1-8-8 0,-26 0-5 16,28 5 3-16,1 1 18 0,0-2-14 15,1 2-2-15,2 2 1 0,-2-3 2 0,1 2 9 16,0-1-20-16,-4-1-6 0,4 2 17 15,-2 0-4-15,0 1 6 0,3 0 11 0,-2-2-3 0,-2 1-13 16,13 1-4-16,-6 0-3 0,-5 0 8 16,1 0 5-16,-2 0-26 0,-24-13 14 0,26 12 10 15,-3-2-1-15,0 0-17 0,-1 1 14 16,2-1 5-16,1 0-9 0,-4-1-5 0,13 4-3 16,-4 0 20-16,-4 0-12 0,0 0 4 15,1 0 7-15,-1 0-3 0,2 0-6 0,2 0-10 16,-18-10 23-16,19 8-14 0,1-3 16 0,8 5-20 15,-2 0 2-15,-4 0-6 0,0 0 19 16,0 0-16-16,-11-11 24 0,13 10-10 0,-5-4-6 16,1 1-5-16,-1 2-17 0,0-3 31 15,-1 1-9-15,3-1-4 0,-3 2 10 0,3-2-14 0,0 2 8 16,-4 0 1-16,2-1-1 0,2 0-3 16,0 2 3-16,-1-2-18 0,-2 0 8 15,1-1 8-15,-2 2 14 0,-1 0-24 0,3-2 17 16,-2 3-7-16,1-1 7 0,-3 0-8 15,-3 0 17-15,4-1-29 0,3 1 16 0,-7 1 0 16,-1-1-10-16,-3 0 6 0,-5 2 1 0,-5 1 2 16,2-2-12-16,-1 2 12 0,5-1 0 0,-6 0 3 15,3 1-12-15,-3 0-11 0,-1-2 22 16,-1 2-2-16,19 0 14 0,-10 0-9 0,-3 0-5 16,-2 0-7-16,-2 0 15 0,3 0-9 15,0 0 1-15,1 0-1 0,-1 0-7 0,0 0 18 16,0 0-16-16,-1 0 8 0,2 0-11 0,-1 0-6 15,-1 0 17-15,3 0-12 0,-3 0 9 0,0 0-12 16,-2 0 15-16,3 0-16 0,-3 0 20 0,3 0-2 16,-4 0 0-16,0 0-6 0,0 0 0 15,3 0 15-15,-3 0-11 0,-2 0-6 16,1 0 6-16,2 0-23 0,-4 0 11 0,-2 0 16 16,-2 0 2-16,-1 0 2 0,-3 0-15 15,1 0-3-15,-2 0 0 0,-2 0 15 0,3 0-13 16,0 0 6-16,0 0-1 0,3 0-13 15,0 0 14-15,3 0 0 0,0 0-12 0,1 0 20 16,-36-12 0-16,39 8-2 0,3 0-11 0,4 2 14 16,0-2-12-16,1-1 2 0,-2 2-14 0,2-2 6 15,3 3 9-15,2-3 0 0,-1 2 8 0,1 1-27 16,-1-1 19-16,1 1-1 0,-2 1 3 16,0 0 11-16,-2 1-15 0,0 0 1 15,-1 0 5-15,0 0 2 0,17 0-11 16,-9 0 1-16,-6 0-17 0,-1 0 21 0,-3 0-2 15,-1 0 4-15,-1 0 6 0,3 0-12 0,0 0 7 16,-5 0-5-16,6 0-9 0,-5 0 15 16,3 0-6-16,0 0 1 0,-2 0 3 0,2 0-17 15,-3 0 12-15,3 0-4 0,0 0 2 0,-1 0 3 16,-31-7 3-16,35 5-5 0,-2 0 16 16,-2-3-2-16,1 3-15 0,3-4-4 0,-1 2 0 15,0-2 2-15,3 4 8 0,-1-6-5 0,2 5-3 16,-1 0 5-16,-3 0 1 0,1-1-15 15,-1 1-2-15,1-1 14 0,2 4 7 0,0-6-6 16,-1 3-10-16,2-1 6 0,4-1 11 16,-5 2-7-16,3 0 6 0,2-1-6 0,-3 3 6 15,3-1-1-15,-2-2-13 0,0 1-6 0,1 2 21 16,-1-2 2-16,2 0-21 0,1 1 22 16,0-3 7-16,11 5-14 0,-4 0-2 0,-3 0-3 15,-1 0 17-15,-2 0-17 0,1 0 10 0,1 0-9 16,0 0 7-16,2 0-15 0,1 0 5 15,2 0-5-15,-4 0 25 0,4 0-17 0,0-6 10 16,2 6-14-16,1 0-13 0,-4 0 1 0,-1 0 18 16,0-7 0-16,-2 7-12 0,3 0 10 15,-3 0 11-15,-1 0-4 0,0 0 5 0,-1 0 2 16,2 0-9-16,0 0-7 0,-1 0 1 0,-1 0-7 16,-17 3 5-16,21 3 6 0,-2-5-10 15,5 2 27-15,1-3-6 0,2 2-11 0,-7 1 0 16,0 0 9-16,-1 2-28 0,-2-4 18 15,2-1-4-15,-3 6 3 0,1-2-3 0,-1 2 5 16,-1-1 0-16,-3 2-11 0,3 0 6 0,1-3 16 16,1 2-12-16,0-1-17 0,3 1 35 0,2-2-16 15,0 0-4-15,1 0-8 0,6-1 2 16,-2 0 9-16,3 0 3 0,0 0-4 0,-8 1 7 16,2 1-4-16,-3-1-3 0,4 2-9 15,0-3 17-15,-6 1 0 0,4 1-8 0,3 0 10 16,2-2-12-16,-4 2 4 0,1-1 3 0,4 0-12 15,-1 1-8-15,-3 2-7 0,1-5 26 16,-1 5-3-16,1-1-11 0,-4 1 22 0,2 2-1 16,-3-3-4-16,8-2 2 0,-7 6-28 15,0-3 23-15,1 1-2 0,1-1-5 0,-3 2 4 16,2 2-1-16,-2 1 9 0,3-2-21 0,-3-2 24 16,5 3-15-16,-5-1 4 0,2 1 5 0,1 0-28 15,1 0 25-15,0-1 0 0,-1 1-9 16,1-1 21-16,2 3-35 0,0-4 22 0,1 1-10 15,0 4-1-15,0-5 11 0,2 3-5 16,-2 0-5-16,-3 4-5 0,3-1 13 0,-3 1 10 16,2 2-19-16,-3 2 8 0,-1-3-3 0,4 2 14 15,-6-1-9-15,3 1-3 0,-2 2 23 0,7-4-36 16,-8 4 78-16,0 1-8 0,1-2-4553 16,2-1 4941-16,-2 0 85 0,1 1 57 0,2 0-2141 15,0 0 1556-15,1 1 0 0,3 0 0 16,-3 0 0-16,3-2 0 0,0 3 0 0,0 0 0 15,-1 0 0-15,4 0 0 0,-2 0 0 0,3 5 0 16,-4-1 0-16,1-1 0 0,3 3 0 16,-1-2 0-16,2 3 0 0,0 2 0 0,-1-1 0 15,0 0 0-15,3 3 0 0,-1-1 0 16,-1-1 0-16,0-1 0 0,3 0 0 0,0 0 0 16,1-1 0-16,0-15 0 0,0 7 0 0,0 2 0 15,0 3 0-15,13 25 0 0,-6-26 0 0,2-3 0 16,0 0 0-16,5 0 0 0,-5-2 0 15,3-3 0-15,3 2 0 0,-1-1 0 16,-1-4 0-16,-89 4 0 0,99-1 0 0,8-2 0 16,-3-3 0-16,4 0 0 0,-3-1 0 0,2 2 0 15,-3-4 443-15,3 4 85 0,1 0 57 16,-4 0 28-16,3 1 1852 0,-2-1-2478 0,-1-1 13 16,2 0 1-16,-5 2-2 0,3 0-3 0,-2 0-8 15,2-1 14-15,1-1-1 0,0 1-7 16,1-1-8-16,0 1 22 0,-1-5-20 0,3 2 19 15,4 0-2-15,-3-5-22 0,4 6 22 0,-2-4 0 16,2 1-3-16,0-2 13 0,0 1-11 16,0-2-3-16,-1 3-11 0,1-3 18 0,-3 0-14 15,-2 1 9-15,2-1-12 0,-1 1 5 16,-1 1 10-16,-2-1-8 0,1-1 1 0,-1-1 10 16,0 2-6-16,2 1-4 0,-4 0 6 0,3-3-4 15,-2 1 1-15,2-1-4 0,-2-2-8 0,-2 1 21 16,4-1-36-16,-4 2 35 0,1-3-12 15,-4 0-19-15,4 2 9 0,-14-3 17 0,4 0 3 16,4 0-16-16,1 0 13 0,-2 0-1 0,2 0 0 16,0 0-12-16,-4 0 12 0,0 0-2 15,1 0-6-15,-2 0 6 0,-1 0-1 0,-3 0 1 16,5 0 1-16,2 0-17 0,20-1 17 0,-13-5-7 16,-4 0 10-16,2 1 7 0,-1-1-19 0,6 3 20 15,0-3-9-15,-1 2 1 0,3 3-21 16,-2-5 20-16,1 3-3 0,3 1 0 0,-19 2 4 15,14 0-9-15,2 0 6 0,5 0-7 16,5 0-3-16,0 0-1 0,3 0 14 0,2 0-1 16,2 0-18-16,2 0 4 0,0 0-1 15,4 0 19-15,-3 0-11 0,3 0-3 0,3 0 3 16,-3 0 13-16,2 0-12 0,1 0 0 0,1 0 0 16,1 0 8-16,0 0-1 0,0 0-3 0,64-9 20 15,-95 9-12-15,17 0-7 0,4 0 1 16,4 0 11-16,1 0-8 0,55-13-11 0,-55 11-13 15,-1-3 12-15,-2-1 13 0,-2 1-6 16,1 1 2-16,3 1-5 0,-7-1 8 0,7-3-4 16,-3 5-7-16,-1-1 13 0,-1-2-13 15,-1 2 10-15,-5-1-17 0,0 0 15 0,-4 2-14 16,-2-1 21-16,-19 3-15 0,6 0 13 0,6 0 8 16,-1 0-6-16,2 0-23 0,29-11 7 15,-33 9 9-15,1 1-10 0,-1 0-3 0,0-2 13 16,-2 1-22-16,1 0 15 0,1 0-1 15,-1 1 12-15,3-2-3 0,-3 2-12 0,1-1 0 16,0 0 15-16,-12 2-3 0,3 0-6 0,7 0-3 16,0 0 12-16,3 0-7 0,27-10 1 15,-27 8-11-15,-2 1 22 0,0 1-17 0,1-2 5 16,-15 2-1-16,7 0-12 0,4 0 15 16,0 0-4-16,5 0-12 0,1 0 10 0,-4 0-8 15,3 0 16-15,4 0 2 0,-2 0-13 0,1 0 11 16,0 0 1-16,1 0-6 0,32 13-8 15,-35-10 21-15,1-2-11 0,3 1 2 0,4-1 0 16,-3 0 0-16,-2 1-3 0,2 1 5 16,1-3 2-16,-1 1-22 0,1 0 8 0,1-1-3 15,-17 0-4-15,5 0 12 0,7 0 7 0,1 0 0 16,5 0 6-16,-4 0-15 0,3 0 12 0,-3 0-21 16,30 11-3-16,-28-9 19 0,-3-2 0 15,-2 3-7-15,-3-2-6 0,2 2 18 0,-1 0-8 16,0 1-2-16,0-3-20 0,-3 0 22 15,4 4 4-15,-2-4-9 0,2 8 9 0,-1-8-2 16,-2 3 1-16,2-2 8 0,-1 0-4 0,0 0-23 16,-4 0 18-16,2-1-21 0,-3 3 14 15,0-2 18-15,-2 1-12 0,-2-1 2 0,-2 0-4 16,-4-2 5-16,-1 2-3 0,-1-1-3 0,0-1-8 16,0 1 2-16,-1-1 11 0,13 0-2 0,-4 1-8 15,-2 1 1-15,4-2 7 0,-10 0-14 16,4 0 9-16,3 0-2 0,-2 0 9 15,-1 0-20-15,0 0 12 0,3 0 5 0,-1 0 5 16,1 0-1-16,-2 0-5 0,-2 0-2 0,-1 0-4 16,-2 0 11-16,-1 0 3 0,-2 0-21 0,1 0 21 15,-1 0-14-15,-1 0 8 0,8 0 10 16,11-11-14-16,-12 9-4 0,0 2 7 0,4-1-6 16,1-3 15-16,-6 1-30 0,1 3 30 15,-1-1-14-15,-2 1 7 0,0-1-19 0,-2 1 11 16,-3 0 19-16,1 0-12 0,-6 0 11 0,0 0-21 15,9 0-4-15,0 0 15 0,-4 0 1 16,-5 0-5-16,8 0 10 0,-1 0-4 0,-7 0-2 16,10 0-4-16,-4 0 6 0,0 0-8 15,2 0 5-15,0 0 2 0,-1 0-13 0,1 0 2 16,1 0 6-16,-1 0 8 0,-2 0-18 0,7 0 7 16,0 0-1-16,-2 0 17 0,0 0-15 0,0 0 1 15,-2 0-2-15,-1 0 19 0,-1 0-1 16,6 0 10-16,15-16-4 0,-9 10-19 0,-3 2 14 15,3-5-3-15,0 2 12 0,0 0-10 16,-2-3 3-16,2 3 10 0,-3-1-4 0,1-1-2 16,-5 4 4-16,-1-3 2 0,2 0 4 15,-3 2-3-15,-3 3 4 0,-1-1-7 0,-1 0-4 16,-2-1 0-16,1 1-2 0,1 0-5 0,-2 0 6 16,1 0-3-16,5-9 2 0,-4 3-3 15,2 3-2-15,-1 1 17 0,-1-1-13 0,-1 1 1 16,8-4 10-16,-1 1-20 0,-2-1 2 15,-1 1 18-15,4 1-9 0,-4 2 9 0,-3 0-2 16,1 0-10-16,-3 2 6 0,2 0-1 0,-2 0-3 16,-2-1 0-16,2 3 2 0,-1-2 22 15,2-1-14-15,1 3-15 0,-2-2-1 0,-2-1 29 16,4-1-13-16,0 3 16 0,-2-3-27 16,1 2 12-16,1 1-1 0,5-6-11 0,0 1-1 15,3 1-14-15,-4 2 21 0,0 1-4 0,-3 0 3 16,-2-1-2-16,1 3-3 0,-1 0 11 0,0-2-2 15,-3 1-2-15,2 2 7 0,-1 0-13 16,1-1-8-16,-2 0-5 0,2 1-12 0,-1 0 13 16,-2 0 2-16,2-1-4 0,0 2 1 0,-1-3-44 15,-1 3-6-15,0 0-12 0,0 0-19 16,0 0-22-16,0 0-10 0,0 0-43 0,0 0 14 16,0 0-109-16,8 0-67 0,-8 2 29 15,0 1-309-15,0 0 17 0,0-1 76 0,-1 1 43 16,-2-2 33-16,3 2 4 0,-4-2 33 0,-1 0 42 15,-14 3 0-15,9-4 70 0,-10 0 0 0,-4 0 41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7T08:45:04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22281 1787 246 0,'0'0'122'15,"0"0"70"-15,0 0-56 0,-12 0-33 0,12 0 27 16,0 0-23-16,0 0 5 0,0 0-32 0,0 0 10 15,0 0 5-15,0 0-39 0,0 0 18 16,-14 0 24-16,14 0-6 0,-17-25-27 0,15 25-13 16,-3 1-9-16,4-1 10 0,-4 1-1 15,-2-1-11-15,2 2 14 0,0-2-10 0,5 0-1 16,0 0 0-16,-9 0 1 0,1 0-4 0,1 0-3 16,-1 0 9-16,-20 7-9 0,18-7 5 0,-5 0-3 15,-1 0-24-15,-3 0 17 0,5 0-8 16,-3 0 2-16,-17 10 6 0,12-9 3 0,0 0 6 15,11-1 8-15,-6 0-17 0,-3 0 11 16,-3 0-18-16,-3 0 13 0,0 0 5 0,-3 0-6 16,2 0 1-16,-1 0 5 0,0 0-16 0,0 0-6 15,2 0 14-15,-25-13 1 0,24 11-2 0,4-2 6 16,-2 4-24-16,-2-2 3 0,1 0 3 16,2 2-17-16,-3-5 10 0,2 4 17 15,-1-3-25-15,-3 1-6 0,-5 0 8 0,4 0 5 16,-4-1-13-16,-3 2 7 0,-1 0 18 0,-3 0-20 15,5-4 8-15,1 3-15 0,4-2 6 0,0 1 2 16,0 1 24-16,2 0-8 0,4 0-23 16,-1-4 16-16,5 6-21 0,1 0 32 0,6 1-23 15,1-2 24-15,3 0-36 0,1 1 22 16,-1 1-27-16,1-1 20 0,2 1-6 0,-1 0-3 16,0 0 7-16,0 0 7 0,0-1-7 0,-9 1 3 15,1 0 6-15,6 0-26 0,-3 0 33 0,-3 0-29 16,0 0 16-16,1 0-10 0,2 0-2 15,3 0-5-15,0 0-15 0,3 0-45 0,7 0-42 16,-9 0-53-16,2 0 16 0,7 0-164 0,0 0-106 16,-8 0 30-16,8 0-30 0,0 0 26 15,-6-10 51-15,8 5 9 0,-1-1-1 0</inkml:trace>
  <inkml:trace contextRef="#ctx0" brushRef="#br0" timeOffset="1223.92">20899 615 408 0,'0'-1'187'0,"-1"1"-68"0,-2-1 3 0,3-1 12 16,0 2-11-16,0 0-8 0,0-2 11 15,0 1-43-15,0 1 27 0,0-1-14 0,3 0-22 0,-2-1-14 16,-1-1 20-16,1 2-14 0,0 0 5 15,1-2-3-15,0 0-4 0,1 1 4 16,-2 1-17-16,0-1 3 0,1 0-6 0,2 1 4 16,-3-1-15-16,0 1 8 0,2-1-20 0,-3 1 14 15,0 0-15-15,1 1-4 0,0-1-2 0,2-1 10 16,-1 2-19-16,1-2-1 0,-3 4 0 16,1 1 15-16,2-2-7 0,-1 2-3 0,1 1 15 15,-2 1-10-15,2 0 1 0,-1 0-14 16,6 9 18-16,-3-1-11 0,-1 2 10 0,1 1-11 15,-4-3 4-15,2-4 1 0,-3 2 5 16,4-2-6-16,-4 1 0 0,1-2 2 0,0-1-4 16,-1 1 4-16,3-3 0 0,-2 0 1 0,-1 1-10 15,0-1-1-15,0 0 4 0,1-1-9 16,-1 0 22-16,2-1-7 0,-2 0 6 0,0-1 9 16,0 1 14-16,0-1 21 0,1 0-16 0,0 0-19 15,3-2 3-15,-4 0 14 0,0 0-30 0,0 0 1 16,0 0 23-16,9-14-26 0,-7 8-11 0,5-6 27 15,-2-4 2-15,4 2-28 0,-3-1-3 16,1 0 23-16,-1 1-31 0,4 0 19 0,2 0-14 16,-2 0 21-16,0 5-17 0,-2-1-12 15,-4 5 7-15,1-2-4 0,-1 2 25 0,0 3-29 16,-1-1 13-16,1 2 2 0,-1-1-16 0,-1 0 2 16,1 2 12-16,-2 0 16 0,2 0-35 15,-3 0-3-15,0 0 6 0,0 0 3 0,0 0 27 16,0 0-15-16,6 0-17 0,4 13 17 0,-7-10-4 15,-1-1-6-15,0 2 4 0,0-2-8 0,2 2 22 16,-1 1-7-16,-1-3-6 0,1 1 12 0,-3 1-25 16,1-1 9-16,0 1 1 0,1-1 23 15,-2 0-15-15,2 0-8 0,3-1 1 0,-2 1 14 16,-3 0-1-16,2-1-6 0,1 0-4 16,1-2 5-16,-2 1 12 0,1 1-6 0,-3-2-19 15,0 0-2-15,8 0 5 0,-8 0 19 0,8 0-4 16,-1 0-20-16,3-11 15 0,-5 8 10 15,2 0-2-15,-2 0-22 0,0 1 1 0,8-5 13 16,-2-2-12-16,-2 2 18 0,-1 1-7 0,-2 0 4 16,2 2-7-16,-3 0-6 0,0 0 16 0,7-6-23 15,3 3 12-15,-7-2-6 0,-2 5 12 0,3 0-5 16,-3 0-6-16,0 1-5 0,0 0 13 16,-3 2-3-16,3-2 5 0,-2 2-18 0,-2 1 10 15,-2 0-16-15,0 0 22 0,0 0-1 16,8 0-4-16,-8 0-3 0,13 12 1 0,-10-6-7 15,-1-1 1-15,0 1 2 0,5 8 3 0,-5-2 8 16,1-2-10-16,-2-1 22 0,0 3-17 0,1-5-11 16,-2 0 5-16,1 0 21 0,0 0-24 0,-1-1 34 15,0 3-26-15,2-2 21 0,-1 0-14 16,-1-1-9-16,0 0 14 0,0-6-5 16,0 0 4-16,0 10-20 0,0-3 13 0,0 0-25 15,0-7-38-15,0 10-30 0,0-3-30 0,0-7-56 16,0 8 16-16,0-8 14 0,0 8 14 0,0-8-271 15,0 0 13-15,0 0 49 0,0 6 42 16,0-13-263-16,0 3 275 16</inkml:trace>
  <inkml:trace contextRef="#ctx0" brushRef="#br0" timeOffset="5167.66">1086 953 214 0,'0'0'202'16,"0"0"-32"-16,0 0-40 0,0 0-1 16,0 0 23-16,0 0-38 0,0 0 2 0,0 0-33 15,0 0 25-15,0 0-33 0,0 0 9 0,0 0 19 16,0 0-20-16,0 0-1 0,0 0-5 16,0 0-6-16,0 0-6 0,0 0-26 0,0 0 5 15,0 0 1-15,0 0 19 0,0 0-44 0,0 0 17 16,0 0 5-16,0 0-20 0,0 0 0 15,0 0 8-15,0 0-9 0,0 0 1 0,0 0-13 16,0 0 22-16,0 0-4 0,0 0 3 0,-1 14-6 16,5-3 22-16,-4 4-9 0,0 3 5 0,0-11 2 15,0 6-13-15,0 2 21 16,0 2-5-16,0-1-14 0,-12 19-2 0,11-21-15 16,-2 0 29-16,1-1-21 0,-1-2 7 0,2-3 14 15,-2 2-16-15,3-5-18 0,0-5 9 16,0 0-10-16,0 0 27 0,0 7-21 0,0-7-6 15,0 0 16-15,0 0-19 0,0 0 10 16,-2 10-6-16,4-10-2 0,0 0 26 0,-1-3-21 16,-1 2-2-16,0-5 20 0,1-2-20 0,2-2-9 15,-3 0 0-15,5-3 23 0,0-3-25 16,0-1 22-16,0 4-1 0,4-3-20 0,-4 0 0 16,3-3 8-16,1 3-8 0,-1-1-2 0,-1 1 1 15,2 0-6-15,-2 4 7 0,0 2-2 16,-2 1-4-16,2 1-2 0,-5 3 19 0,2-1-18 15,0 2 0-15,-1 0 11 0,0 0 3 16,1 2 11-16,-1 0-25 0,-1 0-5 0,2 1-7 16,-1-1 7-16,1 1 16 0,-2 1-5 0,3-1-15 15,0 1 25-15,-5 0-15 0,0 0-4 16,0 0 15-16,8 0-15 0,-3 0 10 0,7 11-1 16,-9-7 29-16,1 0-26 0,-1 2 30 0,1-1-34 15,-3 1-5-15,4 9 4 0,-2-2 17 16,-1-3-12-16,0 0-3 0,-1-1 38 0,-1-1-16 15,0 0-39-15,0-8 6 0,0 0 36 0,0 10-32 16,0-3 0-16,0 0-3 0,0 0 14 0,0-7 3 16,0 8 8-16,0-8-11 0,0 9-1 15,0-9 21-15,0 7-33 0,0-7 14 0,0 0 42 16,0 7-53-16,0-7 11 0,0 0 5 16,0 0 32-16,-6 8-33 0,6-11 11 0,1 2 19 15,-1-5-47-15,2 2 21 0,1-3-34 0,4-8 10 16,-1-3-7-16,1 2 36 0,2 0-30 15,1 2 8-15,2-1 16 0,-3 2-18 0,0 0 40 16,0 2-29-16,-3 2-20 0,3-1-5 0,1 3 36 16,-4 3-32-16,1-2 19 0,-3 1-25 15,0 0 12-15,2 3 26 0,-1 1-35 0,0-1 24 16,-1-1 9-16,2 2-32 0,1 1 23 16,-1-2-14-16,-6 2-11 0,0 0 30 0,9 0-7 15,-1 0-22-15,-1 0-3 0,0 0 17 16,0 0-2-16,2 8 1 0,14 8-15 0,-14-9 11 15,-2-1 8-15,2 5 18 0,-2-2-16 0,0 4 22 16,-4 1 1-16,-1-7-17 0,0 1-9 16,-1 2-13-16,0 0 41 0,-1-2-28 0,0 2 5 15,0 2 10-15,0-2 10 0,0-1-26 16,0 1 12-16,0-1-4 0,0-2 24 0,0 0-6 16,0-1-8-16,0 1-13 0,0-7-13 0,0 10 18 15,0-2 1-15,0-8 0 0,0 9 3 16,0-2-11-16,0-7 5 0,0 7 14 0,0-7-15 15,0 6-5-15,0-6 43 0,0 0-22 0,0 9-1 16,0-9-8-16,0 0 23 0,0 7-32 16,0-7-26-16,0 0-6 0,0 0 5 0,0 7-23 15,0-7-34-15,0 0-22 0,0 0-47 0,0 0-33 16,0 0 16-16,0 0-272 0,0 0 23 16,0 0 54-16,0 0 6 0,-5 12 21 0,6-12 17 15,2 0 11-15,1 2 23 0</inkml:trace>
  <inkml:trace contextRef="#ctx0" brushRef="#br0" timeOffset="5640.63">2299 1049 282 0,'2'0'268'0,"-2"0"-62"0,2 0 4 16,-2-2-23-16,2 2 5 0,-4-1-37 0,2 1-1 16,0-2-10-16,-1 0-6 0,0 2-28 15,1-2 5-15,-3 1 13 0,1 0-5 0,-1-2-34 16,1 1 6-16,-2 0 2 0,1 0-31 16,-1 0 0-16,-1-1-3 0,0 0 20 0,0 0-37 15,-1 1 14-15,-9-5-23 0,-2 1 8 0,1 2-13 16,0 1-2-16,-1-1-9 0,0-1 3 15,1 2 10-15,-2-5-6 0,2 7-14 0,4 1-7 16,1 0-12-16,1 0 5 0,10 0-29 16,-9 0-40-16,2 0-28 0,0 0-34 0,7 0 11 15,-9 0-193-15,9 0 23 0,-9 0-137 0,9 0 23 16,-11 12 28-16,10-8 12 0,1-2 80 0</inkml:trace>
  <inkml:trace contextRef="#ctx0" brushRef="#br0" timeOffset="5953.61">2248 1202 470 0,'2'1'304'0,"0"2"-28"0,0-3-44 16,-1 0-3-16,0 0-16 0,-1 1-30 16,0-2-9-16,-1 1-9 0,0 0 4 15,-1 0-20-15,-2 0-27 0,0 0-26 0,1 0 28 0,-1 0-17 16,-2-2-50-16,0 1 26 0,0 1-29 16,-3 0 18-16,-4 0-29 0,0 0-16 15,-6 0-57-15,1 0-47 0,-5 0-65 0,2 0 13 16,-4 0-298-16,4 0 46 0,-2 0 21 15,2 0 23-15,2 0 9 0,2 0 38 0,-11-12 13 16</inkml:trace>
  <inkml:trace contextRef="#ctx0" brushRef="#br0" timeOffset="7007.54">2687 917 631 0,'0'0'280'0,"0"-16"-19"0,0 16-28 0,0 0-9 15,0-13-41-15,-12-4-13 0,12 13 3 0,0 1-25 16,0 0-28-16,0-1-21 0,0 3 14 16,0-2-28-16,0 3 1 0,0 1 12 0,0 1-21 15,-1-1 16-15,1 2 3 0,0 1-23 16,-1 2-23-16,1-1 29 0,0 2-23 0,-2 1-1 15,2 2 12-15,0 4-7 0,0 1 21 0,0 3-9 16,0-2-6-16,0-1-20 0,0-2 0 16,0-1-3-16,0 3-7 0,0-1 0 0,10 18 6 15,-5-17-12-15,0-3-4 0,4 0-8 16,-4-6-4-16,4 0 0 0,-1-1-2 0,-2-1 1 16,-6-4-4-16,9 0 0 0,-2 0 14 0,7 0-30 15,2 0-8-15,0 0-14 0,18-14-16 16,-20 8-26-16,0-2-15 0,0-2-25 0,-5 1-17 15,0 0-74-15,2 1 18 0,1-3-61 0,-5-7-108 16,-4 8-60-16,1 3 18 0,0 0 28 16,-3 2-16-16,0-1 20 0,2-1 58 0</inkml:trace>
  <inkml:trace contextRef="#ctx0" brushRef="#br0" timeOffset="7274.52">2964 888 491 0,'0'-2'244'0,"2"-1"-55"0,-2 2-36 0,1 1 5 16,0 0 4-16,1 0-20 0,-2 0 2 16,0 0 2-16,0 3-20 0,0 0 0 15,1 1 20-15,-1 2-31 0,0 0-7 0,2 1-5 16,-1 3 10-16,-1 0-24 0,7 21 12 0,-5-12-5 16,0 3 8-16,-2-1-8 0,0 2-19 15,1-2 12-15,2 3-41 0,-3-13-18 0,0 5 45 16,0 3-27-16,0 0-16 0,0-1-11 0,0 2 9 15,0-1 6-15,0 1 16 0,0-2-30 16,0-3 1-16,0-1-45 0,0-1-6 0,0-4-24 16,0 1-40-16,0-2-28 0,0 1-52 0,0-3 16 15,0 3-186-15,0-4-74 0,0-5 28 16,0 10-7-16,0-10 25 0,0 9 98 0,0-9 12 16</inkml:trace>
  <inkml:trace contextRef="#ctx0" brushRef="#br0" timeOffset="7890.48">3656 993 602 0,'1'-2'177'16,"2"-3"-25"-16,-2 1 2 0,3 2-21 15,-1-3 1-15,-1 1-51 0,7-4 32 0,-1 1-26 16,-2 3 2-16,-1-1-14 0,2 1-26 16,-3 1 18-16,2 1-1 0,-1 2-8 0,0-3-6 15,0 3-5-15,0-1 13 0,3 1-3 0,-8 0 10 16,0 0-19-16,8 0 5 0,-2 0-10 0,-6 0-13 16,8 0 9-16,12 20-3 0,-15-12 4 0,2 1-10 15,-6 0 10-15,3-2 3 0,-2 2 9 16,-2-1-13-16,0 1 11 0,0-1-2 0,0 6-11 15,-14 19 20-15,8-13-3 0,-3 0-15 16,0-4-7-16,-1 2-7 0,1 0 8 0,0-3 3 16,2-2-15-16,1 3 10 0,2-6 14 0,0-1-10 15,2-4 6-15,-1 1 3 0,3-1 1 0,0-1-31 16,0 1 16-16,-2-1-15 0,2-4-9 16,0 0 22-16,0 0 16 0,0 7-31 0,15 4 17 15,-10-8-31-15,-1-2 16 0,2 0 5 0,2 2-17 16,9 0 5-16,-5 1 10 0,-1-1-2 15,-1-3-43-15,-10 0-19 0,10 0 1 0,3 0-24 16,-1 0-6-16,-1 0-29 0,11-14-56 16,-16 11-19-16,0-1 16 0,1 2-231 0,-2-2 29 15,-2 0 26-15,-1 0-12 0,3 3 25 0,-5-5 18 16,1 2 8-16,-1 0 7 0</inkml:trace>
  <inkml:trace contextRef="#ctx0" brushRef="#br0" timeOffset="8354.44">3086 888 442 0,'-3'-3'280'15,"2"0"-21"-15,1 1-22 0,-3-2-14 16,3 3-33-16,-1-2-21 0,0 1-21 0,0 0-17 16,1 1-5-16,-2 1-8 0,4-2-2 0,-2 2 4 15,1 0-13-15,-1 2-20 0,0 1-3 0,0 1-10 16,0 0-2-16,2 1 4 0,0 0 1 15,-1 1 16-15,2 0-13 0,-2 0-7 0,4 10-14 16,2 0-6-16,-1-5 13 0,1 3-19 0,0-6-5 16,-3 2-17-16,2-5 46 0,5 7-39 15,0-1 12-15,-2-4-35 0,-3-1 24 0,0 0-18 16,5 1 29-16,1-3-25 0,-1 1-19 0,-1-3-4 16,-1-2-20-16,0 3-18 0,-9-3 2 15,11 0-15-15,2 0-45 0,-3 0 4 0,11-16-15 16,-16 14-22-16,8-7-35 0,-3 1 11 0,-1-2 14 15,-4 0-122-15,4-2-101 0,-4 4 8 0,-1-4-3 16,-2 3 25-16,1 3 16 0,0-1 11 16</inkml:trace>
  <inkml:trace contextRef="#ctx0" brushRef="#br0" timeOffset="8657.43">3375 847 687 0,'1'-4'228'0,"-1"0"-22"0,0 1-26 16,0 1-18-16,0-2-11 0,0 2-20 15,0-1-23-15,0 0 11 0,0 5 16 16,0-1-13-16,0 2-2 0,-3-1 6 0,3 4-33 16,-2 0-12-16,2 0-1 0,-3 14 34 0,3-12-4 15,0 5-13-15,-2 16-23 0,2-8 2 0,-1 0-1 16,1-10 0-16,0 4-13 0,0 4 14 16,0 3-21-16,0-2 7 0,0 1 12 0,0-3-14 15,0 4-8-15,0-3-22 0,0 0 9 16,0 1-12-16,0-1-7 0,0-3 6 0,0-2-15 15,0-1 29-15,0 0-17 0,0-4 2 0,0 0-2 16,0 0-41-16,0-2-17 0,0 2 1 16,0-3-53-16,0-6-37 0,0 9-65 0,0-1 18 15,0-8-278-15,0 7 18 0,6-7 35 16,-6 9 27-16,14 3 22 0,-12-11 35 0,4-1 20 16,-2 2 30-16</inkml:trace>
  <inkml:trace contextRef="#ctx0" brushRef="#br0" timeOffset="9953.34">4578 1060 596 0,'0'-3'146'16,"0"1"-12"-16,1-2-24 0,-2 2 26 0,-1-2-18 15,1-1 35-15,0 1-46 0,-3 0 26 0,4 0-20 16,-2 1 10-16,0-1-3 0,0-1-4 15,-1 0-22-15,-1 1 11 0,3 0-22 16,-3-1 2-16,0 0-6 0,-6-4-19 0,4 1-13 16,-2 3 17-16,0 2-8 0,0 0-21 0,1 2-5 15,-1-1 1-15,1 2 9 0,-1-2-15 16,0 2-10-16,8 0 6 0,-10 0 3 16,-4 0-3-16,-12 13-10 0,16-10 5 0,-4 7-14 15,5-3 22-15,-1 3 3 0,2-2-22 0,3-2 6 16,0 1 18-16,0 0-20 0,1 1 7 0,3-1 9 15,1 0-12-15,-1-2 17 0,1-5-29 16,0 9 24-16,0 1-8 0,12 13 10 0,-5-10-14 16,2 1-7-16,-3-6 1 0,3-1 23 15,-4-3-32-15,3 0 3 0,-2 1 2 0,1-3 7 16,-1 1 5-16,-1 0-2 0,3-2-13 0,-3 1 2 16,0 0 13-16,3-2-8 0,-2 0-16 15,2 0 9-15,-8 0-7 0,6 0 2 0,-6 0 17 16,10 0-14-16,12-17-10 0,-12 14 31 0,3-6-18 15,-4-1-9-15,-3 3 28 0,-2 2-1 16,1-2-31-16,-1 1 7 0,-1 1 18 0,-2 1-10 16,2-2 0-16,-1 1 17 0,-2-1-27 0,3-1 21 15,-2 0-25-15,0 1 5 0,2-2 10 0,-1 4-7 16,-2-3 9-16,0 1 15 0,2 2-34 16,-1 0 33-16,0 0-8 0,1 0-16 15,-1 1-3-15,-1 0-7 0,0 1 3 0,1-2 22 16,-1 4-19-16,0 0 14 0,0 0 11 0,0 0-26 15,-1-3 3-15,1 4-2 0,0 1 9 0,2 0-10 16,-2 2-3-16,0 2 6 0,0-1 11 0,0 1-12 16,0 1 22-16,0 2-10 0,0 0 2 15,0 5 27-15,0 3-13 0,0-1-19 0,0 4 34 16,0-3-27-16,0 2 0 0,0 0 20 16,0 2-13-16,0-4 26 0,0 1-16 0,0 0 4 15,0 1 2-15,0-2 28 0,0-1-29 0,0 2 3 16,0-1 2-16,0 0-1 0,0-1 11 15,0-1-4-15,0 1 6 0,15 18-4 0,-15-27-25 16,0 3-3-16,0-1-2 0,0 1 1 0,0 4-4 16,0 0 4-16,0 0-1 0,0 2 34 0,-17 18 0 15,14-18-3-15,-2 4 0 0,-2-3-4 16,0-8 8-16,1 8 16 0,-1-1 1 16,0-2-20-16,-2-1 10 0,2-2 1 0,1 2-16 15,-3-5-7-15,5 2 31 0,-1-3-24 0,0-3 3 16,0 2 5-16,-2-3-4 0,5 0 11 15,-3-1-21-15,0 1 23 0,1-2-13 0,-3-1 6 16,2 0-11-16,1 0 5 0,4 0 2 0,0 0-15 16,-10 0-5-16,3 0-1 0,-14-14 4 15,11 3-10-15,0 4-2 0,-2-3-17 0,3-2-23 16,0-1-27-16,0 2-16 0,4 4 8 0,0-1-89 16,1-1-62-16,-1 4-76 0,2-1 26 15,2-1-284-15,0 1 34 0,-2 0 23 0,3 6 75 16,0 0 49-16,0-10 27 0,0-4 21 0,0 2-48 15,12-12 65-15,-11 13 8 0,-1 11 21 16</inkml:trace>
  <inkml:trace contextRef="#ctx0" brushRef="#br0" timeOffset="15481.84">738 2722 239 0,'0'0'255'0,"0"-14"-50"16,0 14-55-16,0 0-2 0,-20-29-1 15,20 27-11-15,0 0-24 0,0 2 6 0,0-5-26 16,1 3 3-16,1-1-25 0,0 4 12 16,6-1-14-16,-6 0-6 0,1-1-13 0,1 2 4 15,1 5-5-15,1-3-11 0,-3 2 4 16,3 5 5-16,-1-1-15 0,-1 2 14 0,5 0 5 15,0 1-6-15,-3 2 3 0,2 2 10 0,-5-3-14 16,-1 0 3-16,0 2 3 0,0 0-11 16,-2 0-8-16,0 1-3 0,0-10-1 0,0 3 7 15,0 4 6-15,0-1-8 0,0-1 8 0,0 2-13 16,0-5 0-16,0 0 9 0,0-8-17 16,0 10 0-16,0-3-14 0,0-7 24 0,0 0 1 15,0 7 1-15,0-3-20 0,4-2-3 0,-4-5 16 16,-1 3 2-16,3-1-20 0,-4-3-3 0,2-2 9 15,0-1-3-15,-2 2 8 0,2-6-22 16,3 2 14-16,-3 9-19 0,0-14 13 0,9-14-3 16,-3 13 0-16,-2 0-4 0,0-1 12 0,-3 0-4 15,6-1-14-15,0 0 17 0,-2 1 7 16,-2 2-24-16,5 0-2 0,-2 3 10 0,0 2 3 16,2-4 5-16,-2 4-9 0,0 2 0 15,-1 2 1-15,1 2 10 0,-5 0-17 0,2 3 11 16,3-1-3-16,-6 1 5 0,11 12-11 15,-6-7 4-15,1 1 12 0,-1 2-14 0,-1 2-6 16,0-1 18-16,-3 2-11 0,3-4 7 0,0 2-15 16,0 0-2-16,-1-2 14 0,0 0 14 15,1 0-22-15,-3 3 13 0,2-2-4 0,-2-1 15 16,-1 1-20-16,0 3 12 0,0-11-16 16,0 0 22-16,0 10-3 0,0-2-25 0,0-8 5 15,0 7 23-15,0-7-4 0,0 0-16 0,0 7 7 16,0-7-8-16,0 0 1 0,4 9 20 15,-2-11-11-15,2-3-2 0,0-1-8 0,1-1-2 16,-1 0 13-16,2-1-3 0,2-2 1 0,1 0 11 16,1-1-1-16,-3 2-18 0,2 0 3 15,-1-4-5-15,0 5 3 0,1 2-8 0,0-3 7 16,1 1-10-16,-2-1 17 0,-2 5-1 16,2 3-10-16,-8 1-4 0,9 0 14 0,-9 0-2 15,9 0-6-15,-9 0-7 0,14 5 5 0,-8 4 4 16,-2-4 3-16,0 3 3 0,0-2 8 0,-3 3-24 15,0-2 4-15,3-1 15 0,-2-1 8 16,0 2-20-16,-2-1 11 0,3 0 5 0,0 1-1 16,0 10 18-16,0 1-6 0,-1-6-11 0,-1 1 1 15,-1-4 13-15,3 3-14 0,-2-4-11 16,-1-8 11-16,0 7 14 0,0 1-17 0,0-1-6 16,0 2 5-16,0-2 18 0,0-7-16 15,0 9 3-15,0 0-12 0,0-3-2 0,0-6 3 16,0 9 10-16,0-2-23 0,0-7-5 0,0 7-40 15,0-7-41-15,0 0 11 0,0 6-189 16,0 0-109-16,0-6 4 0,0 0 52 0,0-1 24 16,0-2 19-16,2 0-23 0</inkml:trace>
  <inkml:trace contextRef="#ctx0" brushRef="#br0" timeOffset="15847.07">1789 2778 645 0,'3'0'229'16,"-2"0"-30"-16,-1-2-36 0,2 2-4 0,-4 0-11 16,2 0-12-16,0-1-10 0,-2 1 15 0,0 0-27 15,-1-1 0-15,-1 2 3 0,-1 0-18 16,-3-1-24-16,2 0 14 0,-11 5 2 0,9-5-9 16,-5 0-27-16,-19 5-4 0,13-3-12 0,1 0-6 15,-3-2 11-15,14 0-20 0,-2 0-25 16,-3 0-6-16,3 0-41 0,0 0-59 0,1 0 12 15,8 0-117-15,-8 0-133 0,8 0 8 0,-7 0-6 16,7 0 26-16,0 0-9 0,0 0 47 16</inkml:trace>
  <inkml:trace contextRef="#ctx0" brushRef="#br0" timeOffset="16087.04">1747 2911 599 0,'0'3'265'0,"0"-1"-18"0,-1-1-19 16,0 0-15-16,-2 0-26 0,-2-1-42 16,3 2-6-16,-4-2-13 0,1 2-20 0,0-2-17 15,-1 0-5-15,-2 2-8 0,0-2-20 0,-8 4-33 16,-3-3-46-16,2 4 3 0,-4-2-220 15,4 2-133-15,4-2 22 0,-1-3 25 0,3 0 28 16,1 0 0-16,10 0 24 0</inkml:trace>
  <inkml:trace contextRef="#ctx0" brushRef="#br0" timeOffset="16906.18">2369 2462 259 0,'-3'-4'208'0,"0"1"-14"0,-1 0-59 15,0 2 26-15,1-3-7 0,0 2-20 0,2 0-6 16,-1 0-37-16,0 0 11 0,0-1-5 0,0 1-22 16,0 2-14-16,1-4 19 0,1 3-14 15,-3-1-15-15,2 1 6 0,1 1-1 0,-2 0-14 16,2 1-21-16,-2 1 2 0,2 1 14 0,0-1-10 15,0 3 7-15,-1 0 24 0,1 2-11 16,-2 0-2-16,2 2 9 0,0-3-9 0,0 6-4 16,0 4 5-16,0 1 5 0,0 2-15 0,-12 19 6 15,10-18-5-15,2-14-2 0,0 7-12 16,0 2 6-16,0-4-2 0,18 14 7 0,-13-15-10 16,-2 1-6-16,2-4 29 0,1-3-16 15,8 7 12-15,-5-4 6 0,4 0-28 0,0 1 9 16,-1-3-7-16,-2-1-13 0,-1-3 1 0,0 1 3 15,-2-1 23-15,1-1-25 0,0 1-10 16,-2-1 0-16,-6 0-13 0,6 0 0 0,2 0-26 16,0 0-9-16,-2 0-31 0,1 0-17 15,5 0 13-15,13-12-26 0,-15 9-15 0,-1 0 13 16,-3 1-105-16,-1-3-56 0,3 1-75 0,-4 1-7 16,1 1 26-16,-1-1 15 0,0 0 24 0</inkml:trace>
  <inkml:trace contextRef="#ctx0" brushRef="#br0" timeOffset="17258.16">2649 2531 609 0,'0'0'191'0,"-2"-2"-21"0,0 2-12 0,2-2-16 15,-3 4-36-15,2-2 14 0,1 2-4 0,-2-1 5 16,1 1-9-16,-1 3 13 0,2-1-9 0,-4 3-32 16,3-1 18-16,-1 2-16 0,0 11 2 15,-1 2-17-15,1-3 5 0,-1 2 16 16,2-1-9-16,1 3-30 0,0-12 4 0,0 4-9 16,0 4-2-16,0 0 17 0,0 2-20 0,0-1-5 15,0 0-3-15,0 2 3 0,0-1 17 16,0-2-39-16,0-3 22 0,0 3 3 15,0-2-25-15,0-2 15 0,9 17-39 0,-8-18-19 16,0-4-22-16,-1 0-37 0,2-2-12 0,-2 0-50 16,3-3 16-16,-1 0-232 0,-1 0 26 15,1 0 25-15,0 1-32 0,0-3 53 0,2 1 17 16,-1-1 13-16</inkml:trace>
  <inkml:trace contextRef="#ctx0" brushRef="#br0" timeOffset="17684.14">2879 2583 462 0,'-1'-8'207'0,"-1"1"-10"0,1 3-17 16,1 0-31-16,0 0-22 0,-1 2-14 0,-1-2-26 16,2 1-10-16,0 0 25 0,-1 3-22 15,0-1-1-15,-1 3 6 0,1-2 9 0,0 4-33 16,1-2 23-16,-1 2-18 0,-1 2 1 16,2 0 3-16,0 0-2 0,-1 3 0 15,1-2 0-15,1 0-11 0,-1-7-6 0,0 13 6 16,0 2-12-16,11 11 0 0,-10-15 5 0,2 0-24 15,-2-3 5-15,5 8-12 0,0-4 7 0,2 2 4 16,-3-6-10-16,0 1 1 0,0-4-2 0,-2 1 8 16,2-3-4-16,0 1-12 0,0-3-22 15,1 1 0-15,0-2-15 0,-1 1-40 16,-5-1 2-16,0 0-25 0,9 0-27 0,4 0 10 16,10-13-106-16,-15 7-99 0,-1 0-28 0,-1 0-26 15,1 2 49-15,2-7-5 0,-4 0 8 16</inkml:trace>
  <inkml:trace contextRef="#ctx0" brushRef="#br0" timeOffset="18030.45">3056 2555 312 0,'0'-2'246'15,"0"0"-29"-15,-2 0-38 0,2 3-12 0,-1-1-10 16,-2 1-18-16,3 2-7 0,-1 1-16 0,-1 2 9 16,2-3-15-16,0 3-5 0,0 0-5 15,-1 2-8-15,1 2 12 0,0 2-11 0,0 1-12 16,0 3 27-16,0 3-33 0,0-1-3 16,0 0 23-16,0-4-29 0,-15 27-5 0,11-19 19 15,1-2-34-15,3 2 25 0,-2-2-18 0,-1 1-21 16,1-3 0-16,-1 1 24 0,1-2-38 15,0-3 27-15,0-1-22 0,2-4 0 0,0 1-4 16,0-2 6-16,0-1-14 0,0 0-1 0,0-1-31 16,-2-2-18-16,2-4-17 0,0 0-27 0,0 0-43 15,0 8 11-15,0-8-155 0,0 7-123 16,0-7 27-16,0 0 25 0,0 0 31 0,0 0 6 16,11 13 7-16,-10-16 11 0</inkml:trace>
  <inkml:trace contextRef="#ctx0" brushRef="#br0" timeOffset="18728.41">3261 2662 257 0,'-1'-3'267'16,"1"-1"-48"-16,-2-1-20 0,1 2-21 0,1-1-30 16,1-1-11-16,1 2-30 0,-2-1-1 15,1-1 4-15,1 1-26 0,1 0-34 0,0 0 4 16,2-1 13-16,5-3-5 0,-2 0-10 0,-2 2-12 15,-1-1-28-15,2 5 40 0,-2-3-24 16,0 4 10-16,-1-2-2 0,-2 1-4 0,2 0-10 16,-4 2-13-16,0 0-4 0,6 0 23 15,-6 0-8-15,0 0 0 0,17 13 3 0,-13-9 14 16,-2 0-7-16,1 1 14 0,5 10-18 0,-7-3 6 16,4-2 7-16,-3-1-1 0,-2 1 2 0,0-10 5 15,0 8-6-15,0 1-3 0,0 4 5 16,-13 17-17-16,6-12 7 0,2-8 18 0,1 5-20 15,-6 1 8-15,4-3 0 0,-1 2-22 16,1-2 20-16,-2 2-7 0,-1-5 7 0,4 0-22 16,1-4 29-16,2 0-13 0,-4 0-19 0,4-2 30 15,-1 0-31-15,0-1 8 0,1 0 6 16,0 1-14-16,1-1 11 0,-2 2-11 0,2-3-18 16,-1 0 10-16,1 1-4 0,0-2 6 0,1 3 22 15,0-4 0-15,0 0-6 0,0 0-7 16,0 0-2-16,0 0-20 0,0 0 15 0,13 12-8 15,-7-11 12-15,-2 4 0 0,1-5-27 0,-1 1 0 16,1-1 37-16,0 1-30 0,3-1 7 16,-3 0 1-16,-1 0 10 0,2 1-1 0,-2 1 5 15,2-2-6-15,-6 0 5 0,0 0-23 0,9 0 24 16,-2 0-19-16,-7 0 3 0,9 0 19 0,-9 0 4 16,6 0-26-16,-6 0 0 0,10 0-8 15,-10 0 1-15,8 0-4 0,-8 0-8 0,5 0-11 16,-5 0-34-16,0 0-4 0,8 0-67 15,-8 0-3-15,0 0 13 0,0 0-244 0,7 0-13 16,-7 0 31-16,0 0 20 0,0 0 25 16,7 0 14-16,-7 0 15 0</inkml:trace>
  <inkml:trace contextRef="#ctx0" brushRef="#br0" timeOffset="19915.32">3661 3346 251 0,'0'0'240'0,"-1"3"-16"0,-2-3-13 0,2 1-9 16,1-2-16-16,-3 2-12 0,2 1-14 16,-4-4-17-16,3 2-12 0,-1 3 5 0,-1-2-5 15,0-1 15-15,-1 0-1 0,2 2-38 16,-3-1 15-16,1-1 6 0,1 2-6 0,4-2-35 16,0 0 1-16,-10 0 9 0,4 0-25 15,-3 0-6-15,1 0 17 0,3 0-8 0,-3 0 12 16,-4 0-11-16,-3 0-7 0,4 0-28 0,-2 0 5 15,0 0 15-15,2 0-7 0,-3 0-4 16,-3 0-5-16,3 0-6 0,1 0-4 0,2 0 32 16,0 0-10-16,1 0-17 0,3 0 8 15,-2 0-4-15,1 0 12 0,-6 0-30 0,1 0 17 16,-1 0 8-16,4 0-3 0,1 0-9 0,-1 0-14 16,2 0 23-16,-1 0-9 0,3 0-4 0,-3 0 2 15,-4 0-19-15,3 0 16 0,-3 0-3 16,3 0 4-16,1 0-27 0,-5 0 27 0,2 0-18 15,-1 0 12-15,2 0-19 0,2 0 2 16,-1 0 10-16,2 0 1 0,-4 0-5 0,0 0-4 16,1 0-13-16,1 0 4 0,1 0 19 0,2 0-11 15,-1 0-4-15,1 0 8 0,7 0 8 0,-10 0-7 16,3 0 14-16,-1 0-10 0,0 0-2 16,1 0 4-16,-1 0-14 0,-4 0 20 15,0 0-11-15,0 0 16 0,1 0-2 0,2 0-4 16,0 0-6-16,1 0-3 0,1 0-2 0,0 0-2 15,1 0 1-15,-2-9-2 0,0 9 10 16,1 0-6-16,-5 0 1 0,-2 0-3 0,3 0-6 16,-2 0 1-16,1 0-6 0,3 0 9 15,-5 0-13-15,-1-8 5 0,2 8 8 0,-2 0-4 16,5 0-15-16,-3 0 14 0,4 0 9 0,1 0-10 16,-1 0 5-16,2 0-6 0,-2 0 0 0,1 0-5 15,0 0 10-15,-4 0-6 0,-3 0-7 16,1 0 13-16,3 0 3 0,-2 0-10 0,3 0 3 15,1 0-1-15,-1 0-9 0,1 0 8 16,-4 0-2-16,-4 0 2 0,1 0-1 0,0 0-1 16,3 0 3-16,0 0-8 0,4 0 18 0,-1 0-9 15,0 0-4-15,3 0-8 0,-6 0 14 16,-2 0-12-16,0 0 4 0,0 0-4 0,4 0 9 16,-2 0 0-16,4 0-10 0,1 0 15 0,2 0-10 15,-3 0 1-15,9 0 8 0,-9 0-10 0,3 0-1 16,6 0-11-16,-9 0 2 0,0 0 23 0,9 0-27 15,-9 0 18-15,2 0-6 0,7 0-15 16,-10 0-29-16,2 0-25 0,8 0-16 0,-7 0 8 16,-1 0-122-16,8 0-28 0,-7 0-59 0,7 0 27 15,0 0-226-15,-13 4-36 0,13-1 42 16,2 0 39-16,0-1 11 0,1 1 73 0,3-1 7 16,0 2 41-16,7 4 7 0,1 2 12 0,6-3 40 15</inkml:trace>
  <inkml:trace contextRef="#ctx0" brushRef="#br0" timeOffset="20340.3">2504 3657 776 0,'-1'-1'239'0,"0"1"-22"0,1-1-36 15,-2 1-4-15,2 0-17 0,0 0-24 16,0 0-19-16,0 0 21 0,-2 1-19 0,2 2 0 16,-2-2-20-16,2 2 1 0,-1 0 3 0,0 1 33 15,0 0-20-15,-1 2-9 0,0-1-35 16,0 2 20-16,2 1-15 0,-4 11 10 0,2-1-16 15,-4-3 8-15,2 6 2 0,1-2-11 16,1 1-13-16,-2-1-9 0,3 1-1 0,-3-3-4 16,2 3-6-16,0 0 11 0,-1-2-8 0,3-12-2 15,0 5-4-15,0 0-4 0,0 4-3 16,0 1-13-16,-10 13-20 0,8-19 21 0,2 0-30 16,0-10-30-16,0 7 0 0,0 0 3 0,0-7-41 15,0 7-25-15,0-7-49 0,0 7 2 16,0-7-19-16,0 0 17 0,9 16-176 0,-4-14-100 15,-4 0 70-15,3-1 16 0,0-1 27 0,-1 1 23 16,1 2-46-16,1-3 2 0</inkml:trace>
  <inkml:trace contextRef="#ctx0" brushRef="#br0" timeOffset="20872.25">2826 3843 400 0,'3'-6'292'0,"1"2"-72"16,-3-1-2-16,1 2-32 0,0-1 10 16,0 0-31-16,0 0-28 0,-1 1 7 0,-1 1-21 15,0 0-9-15,1-1-23 0,-1 2 6 0,-1 0 2 16,1-1-17-16,0 1-7 0,-1 0 4 0,-1 1-29 15,0 1 12-15,-1-1-17 0,1 3 19 16,-2-2-8-16,2 2-31 0,-3 2 7 0,3 0 25 16,-8 10-22-16,-1-2 20 0,5-1-35 15,-4 3 23-15,5-5-17 0,-2 5-12 0,5-3 9 16,-2-3-21-16,3 0 7 0,1-3 17 0,0 2-24 16,0-8 8-16,0 0-13 0,0 10 27 15,0-4-22-15,0-6 0 0,10 19-4 0,-6-15-7 0,-2 1 17 16,1-1-29-16,3-1-7 0,-1-2 14 15,0 2-18-15,1-2 8 0,-1 0-18 0,0-1-8 16,-5 0 11-16,0 0 5 0,10 0-1 16,12-12-1-16,-8 5 15 0,-5-1-1 15,3-1 0-15,-5 1 9 0,1-3 4 0,-3 4-4 0,-3-1 20 16,-2 1 5-16,2 1 3 0,-2 0-23 16,0 6 20-16,0 0 20 0,0-10 0 0,0 10-22 15,0-9 7-15,0 2 1 0,-11-4 5 16,9 8-13-16,0-1-3 0,0 0 3 0,-2 1 17 15,3-1-31-15,-4 1-16 0,2 2-46 0,-1-3-11 16,2-1-60-16,0 4 13 0,0-2-240 16,2 2-12-16,-1 0-9 0,-1-1 60 0,2 2 59 15,0 0 15-15,0 0 10 0</inkml:trace>
  <inkml:trace contextRef="#ctx0" brushRef="#br0" timeOffset="21408.23">3087 3817 526 0,'4'0'340'0,"-3"-1"-60"15,3 0-23-15,-4-1-5 0,2 2-23 0,0-1-41 16,-1 1-23-16,-1-2 1 0,1 2-20 0,2-1-4 15,-3 0-32-15,0 1 8 0,0-2-26 0,0 2 0 16,-1 0-8-16,2 0-29 0,-1 0 26 16,-1 2-36-16,-2 0-15 0,2 0 22 0,-3 1 29 15,2 1-55-15,-2 0 16 0,0-1 24 16,0 2-45-16,-4 7 20 0,0 0-44 0,1-1 34 16,1 2-16-16,0-2-2 0,4 1 12 0,1-4-23 15,-2 1 17-15,3-1-7 0,0-1 15 0,0-7-20 16,0 0-18-16,0 10 15 0,0-4 6 15,10 9-10-15,-2-3-6 0,2-6-15 0,-1 1-10 16,-2-3 19-16,-1-2-10 0,3 2-3 16,-4-3 22-16,1-1-28 0,2 0 26 0,-8 0-12 15,0 0 15-15,9 0-5 0,-1 0 3 0,-8 0 4 16,14-12-7-16,-10 8-14 0,1 0 32 0,-3 0-23 16,1-1 0-16,-2 0-3 0,2 1 22 15,-3 0-16-15,-2-1 28 0,1-1-31 16,1 6 9-16,0 0 9 0,0 0 2 0,0-9 14 15,-10-4-6-15,7 8 3 0,1 0-35 0,-7-4 42 16,5 1-38-16,0 3 25 0,1-1-18 16,-3 2 4-16,4 1-27 0,0 1-38 0,0-1-50 15,1-1-19-15,1 2 12 0,-3 0-154 16,3 1-53-16,0 0-58 0,0-2-5 0,0 3 63 16,0 0 16-16,0 0 9 0,0 0 47 15</inkml:trace>
  <inkml:trace contextRef="#ctx0" brushRef="#br0" timeOffset="22175.18">3405 3830 754 0,'4'-2'246'0,"-1"1"-18"16,-1 0-16-16,1 0-26 0,-1-1-21 15,0-1 25-15,-1 3-46 0,0-3-1 0,1 2 22 16,-1 0-29-16,-1-1-20 0,2 1-19 0,-2 1 21 16,2-2 27-16,-2 1-24 0,1 0-19 15,-2-2 0-15,1 1 2 0,0 1-17 0,-2 1 5 16,2-1-10-16,-2-1 8 0,1 1-10 0,-1 0-41 15,1 1-4-15,-2 0-4 0,1 0-3 16,-1 1-2-16,2-1-4 0,-2 3 32 0,1-2-6 16,-2 0-5-16,2 1-25 0,-2 1-1 0,0-1 6 15,1 1 16-15,1 1-3 0,-2-1-5 0,1 2 12 16,1 0-39-16,-2 0 20 0,3 1-3 16,-3 1 7-16,-2 8-17 0,2-2-1 0,1-2 0 15,2-3-1-15,1 0 3 0,0-1-7 16,0 2-3-16,0-9 0 0,0 0-17 0,0 8 2 15,0-1 19-15,0-7 7 0,0 10 19 0,11 4-26 16,-6-10-2-16,-2-1-18 0,2 1 16 0,1-3-2 16,1 2 2-16,-1-3 5 0,2 0-18 15,-8 0 35-15,8 0-23 0,-2 0 2 0,8 0-11 16,0 0 0-16,17-14-10 0,-16 9 1 16,-6-1 27-16,0 3 15 0,-1-1 4 0,1 1-36 15,-3-3 15-15,-2 5-2 0,1-4 3 0,-1 2-13 16,0-1 3-16,-2-1 16 0,2 3 0 15,0-2-2-15,-3-2 1 0,2 1-7 0,-2 2-13 16,0-3 34-16,1 2 1 0,-1-1-1 0,-1-2-14 16,0 2 10-16,0 5 27 0,0 0 15 15,0-8 8-15,0 8-4 0,0-8 13 0,0 8-17 16,0-10 12-16,0 3-9 0,0 7 12 0,-13-15-8 16,13 11-4-16,-4-1-8 0,3 0 2 15,-1 2-19-15,-1-1-8 0,2-1-1 0,-2 3 2 16,-2-1 0-16,4 2-19 0,-3-2-5 0,0 2 12 15,0-2-15-15,-2 2-6 0,1-1 3 0,2 2-15 16,-2-2-9-16,0 2-17 0,0 0-4 16,5 0-10-16,0 0-27 0,-9 0-36 0,9 0 11 15,-9 0-98-15,9 0-26 0,-8 0-39 0,-5 12 22 16,7-11-201-16,2 1-69 0,2 0 65 16,-2-2-20-16,-1 1 87 0,1-1 26 0,-1 0 26 15,1 0-32-15,0 0 42 0,1 2 40 0,0-2 15 16</inkml:trace>
  <inkml:trace contextRef="#ctx0" brushRef="#br0" timeOffset="24232.04">4440 3161 325 0,'0'0'215'0,"15"0"-39"0,-15 0-12 0,0 0-17 0,0 0 2 15,13 0-4-15,-13 0-7 0,18-24 4 16,-16 24-27-16,-2 0-16 0,3 0 10 0,-1-2-3 16,-2 2-18-16,0 2 3 0,2-4-24 0,-1 0 15 15,-1 2-21-15,0 0 6 0,0 0 11 16,0 0-25-16,-3 0 7 0,3 0-8 0,-4 0 7 16,2 0 13-16,-1 0-13 0,-2-1-10 15,3 1 35-15,-3 0-30 0,1 1 4 0,-1-2-6 16,-2 0-9-16,2 1 0 0,-4 0 19 0,9 0-30 15,-13 0 31-15,-3 0-23 0,0 0-1 0,3 0-10 16,1 0-3-16,2 0 19 0,-2 0-22 16,3 0-10-16,1 0 35 0,0 0-49 15,0 0 35-15,-5 0 11 0,-2-7-38 0,1 7-2 16,1 0-10-16,1 0 17 0,2 0 2 0,0 0-12 16,1 0 21-16,1 0-29 0,2 0 2 0,-3 0 14 15,9 0-11-15,-9 0 16 0,0 0-35 16,0 0-23-16,3 0-17 0,-2 0-29 0,2 0-17 15,6 0-29-15,-8 0 12 0,8 0-150 0,0 0-141 16,-9 0 31-16,3-2-31 0,3 4 24 16,6 1 78-16,-2-2 8 0,0 0 11 0</inkml:trace>
  <inkml:trace contextRef="#ctx0" brushRef="#br0" timeOffset="24549.02">4548 3290 413 0,'0'2'285'0,"0"0"-55"0,0-2-18 0,0 0-10 16,-1 0-11-16,-2 0-27 0,0 1-12 0,-1 0 7 15,-1-1-27-15,0 1 6 0,-2 3-19 16,2-6 0-16,-4 4-8 0,3-2-7 0,6 0-22 16,-13 0 7-16,-4 0-15 0,2 0-19 0,-2 0 4 15,3 0 8-15,0 0-5 0,1 0-51 16,2 0 1-16,-4 0-58 0,-2 0-66 0,2 0 9 16,1 0-209-16,2 0-96 0,2 0 30 15,-2 0 40-15,3 0 17 0,2 0-12 0,-1 0 71 16</inkml:trace>
  <inkml:trace contextRef="#ctx0" brushRef="#br0" timeOffset="26997.87">6934 425 661 0,'0'0'183'0,"14"0"-17"0,-14 0 4 15,0 0-8-15,0 0-26 0,0 0 10 16,0 0-25-16,0 0 0 0,0-14-4 0,0 14-24 16,0 0-5-16,0 0-24 0,0 0 11 0,0 0-7 15,0 0-14-15,0 0-7 0,0 0 2 16,0 0-3-16,0 0-2 0,0 0-4 0,0 0 1 15,18 12-12-15,-22 8 20 0,4-10-11 16,-6 23-7-16,1-10-5 0,1 1 10 0,-1 0-7 16,4-1 1-16,-3 3-5 15,0-3 10-15,-4-1-5 0,3-1 17 0,4 0-24 0,-3-3 6 16,-1-4 8-16,4-2-9 0,1-2 6 0,-4 8-1 16,1-5-24-16,2-3 10 0,0-4 22 0,-1 1-31 15,1-2 2-15,0-1 2 0,-1-3 4 16,2 4 19-16,0-3-12 0,0-2-24 0,0 0 6 15,0 0-9-15,0 0 33 0,0 0-25 0,0 0-3 16,0 0 8-16,0 0 15 0,0 0-27 16,-6 7 0-16,5-8-7 0,1-2-1 0,0-2 6 15,1 0 28-15,-1 1-34 0,0-2 23 16,1-1-18-16,4-9 30 0,2-1-26 0,-2-2-12 16,4 1 7-16,-2 1 13 0,1-1-11 0,0 1 9 15,6-1 8-15,0 1-32 0,0 0 29 16,-1 4-6-16,2-1-25 0,-3 1 3 0,-1 1 5 15,2-1 15-15,-3 4-17 0,-2 3-4 16,5-2 21-16,-7 1-16 0,-1 4 23 0,0-3-4 16,-2 3-9-16,1-1-12 0,-2 2 25 15,2-1-20-15,-1 2 1 0,-2-1 20 0,1 1-20 16,0-1 1-16,-1 1 11 0,2 0-18 0,-2 0 2 16,-1 1 8-16,2 0-5 0,-2 0 4 0,2 1 20 15,-2 1-8-15,0 0-21 0,-2 2 39 16,1 0-19-16,-1 2 9 0,-6 9 15 15,1-4 3-15,-1 3-29 0,-1 0 0 0,1 1 7 16,1-1 23-16,0-3-14 0,2 1-13 0,-6 1 0 16,5 1 15-16,1-2-26 0,0-3 11 15,2 2 16-15,1-4-15 0,-1 2 9 0,-2 6 3 16,2-7-7-16,1 2 7 0,2-1 5 16,0-9-5-16,0 7-25 0,0 1 10 0,0-8-2 15,0 8 13-15,18 13 2 0,-8-14-36 0,8-3-10 16,-4 1-18-16,-1-2-12 0,-1-2-15 0,0-1-12 15,-12 0-24-15,13 0-31 0,4 0-22 16,-5 0 15-16,1 0-84 0,-1 0-99 0,16-12-66 16,-14 6 26-16,0 4 37 0,-5-4 32 0,-1 3 13 15,0 1 4-15</inkml:trace>
  <inkml:trace contextRef="#ctx0" brushRef="#br0" timeOffset="27678.82">7500 640 272 0,'2'-4'230'0,"-1"0"15"16,0 1-33-16,-1-1-30 0,3-1 10 0,-3 2-12 16,1-3-17-16,-2 2-4 0,-2 0-15 0,2 0-16 15,-2 1 2-15,1-3-34 0,1 2-1 16,-3 1 14-16,0 0-15 0,0 1-37 0,0 2 6 15,-2-3-13-15,1 1 3 0,-3 2-5 16,3 2-6-16,5-2-15 0,-9 0 26 0,-15 14-26 16,15-10 3-16,0 2 13 0,2 1-3 0,0 4-28 15,-1 0 3-15,4-3-6 0,-1 0 7 0,4 2 4 16,1-2 2-16,0 0-24 0,0-8 4 16,0 7 17-16,0-7-10 0,0 7-3 0,11 6 15 15,-7-7-25-15,8 6-3 0,-2-8-3 16,-2 0 3-16,-1-2-21 0,1-2 16 0,-8 0-3 15,9 0-1-15,-2 0 11 0,-7 0 7 16,10 0-13-16,5-14 18 0,-9 13-15 0,-2-2-8 16,0-1 18-16,0 0-2 0,0-2-11 0,-3 2-4 15,4 1 1-15,-4-2 12 0,0-1 10 16,2 1-6-16,-2 0-11 0,-1-1 3 0,4 0 22 16,-3-1-6-16,-1 3-9 0,3-2 3 0,-2 2 3 15,3 0-7-15,-3 1-12 0,1 0 12 16,-1 0 4-16,0 1 4 0,3 0-9 0,-4 2-3 15,3 0-5-15,-1 0 21 0,-2 0-14 16,0 0 0-16,0 0 1 0,9 13-10 0,-5-8 24 16,-3 1 8-16,6 12-17 0,-5 0 1 0,3-1 6 15,3 5 2-15,-5-1 19 0,0 2 0 16,1 1 28-16,0 0-8 0,-1-3 16 0,-3 6-18 16,0-1 8-16,0-14-26 0,0 6 18 0,0 3-25 15,0 2 12-15,0-1 33 0,-13 23-28 16,8-22 5-16,-2-3 14 0,-2-2-19 0,2-1-6 15,-2-3-3-15,-1-3-4 0,-1-2 8 0,4 0-3 16,-1-5-4-16,2-2-5 0,-1-2-1 16,1 2-24-16,6-2-8 0,-8 0-28 0,-11-12 13 15,12 6-32-15,1-2-19 0,-5-2-19 16,3-2-24-16,-1-1-35 0,5 2-44 0,3 0 20 16,-4 0-183-16,5 2 29 0,0-2 26 0,0 0-72 15,0 0 9-15,0 0 8 0,18-11 46 16,-12 8 15-16</inkml:trace>
  <inkml:trace contextRef="#ctx0" brushRef="#br0" timeOffset="27990.8">8112 785 781 0,'2'-2'306'0,"4"0"-36"0,-4 0 6 16,0 1-51-16,2-1-20 0,-4 0-20 0,-1 0-2 16,1 1-39-16,-3 0-20 0,-1 1 0 15,-2 0-17-15,0 0-22 0,-2 0-8 0,-11-2 14 16,9 2-28-16,-6 0-31 0,-17 13-30 0,16-9-34 15,1 1-51-15,3-5-48 0,4 4 10 16,-1 1-107-16,3-3-131 0,2 3-28 0,0-1 24 16,5-2 55-16,-1 2 16 0,2-2-20 0,2 2 15 15</inkml:trace>
  <inkml:trace contextRef="#ctx0" brushRef="#br0" timeOffset="28181.79">8058 939 456 0,'-3'4'306'0,"0"0"-37"0,0 1-37 0,-2-1-23 15,-7 4-13-15,0-4-35 0,-3 2-16 16,0 0-14-16,1-2-17 0,6-4-32 0,-6 0-59 16,0 0-28-16,2 0-2 0,0 0-216 0,3 0 16 15,-1 0 17-15,3 0-167 0,7 0 44 16,0 0 14-16,-10-11 4 0</inkml:trace>
  <inkml:trace contextRef="#ctx0" brushRef="#br0" timeOffset="28581.77">8404 653 425 0,'0'-2'345'0,"0"-2"-59"0,0 0-15 16,-1 0-34-16,0 0-41 0,2 2 2 15,-1 0-51-15,-1-1 1 0,-1 1-34 0,4 2-1 16,-4 0-13-16,2 2 2 0,0-1-27 15,0 3 6-15,0 0-12 0,0 2 32 0,0 2-14 16,0-2-16-16,0 2 1 0,0 4-5 0,0 4 3 16,0 3-18-16,0 4-11 0,0-1-2 0,0 0 3 15,0 0 29-15,0 1-30 0,0-1 1 16,0 0-11-16,0 0-25 0,0-1-12 0,0-3 25 16,0-2-43-16,0-3 2 0,0 0-34 0,0-3-28 15,0-2-43-15,0-1-26 0,0-7 15 16,0 8-136-16,0-8-113 0,0 7 28 0,0-7 25 15,6 10 9-15,-1-10-13 0,1 0 19 0,-1-3 5 16</inkml:trace>
  <inkml:trace contextRef="#ctx0" brushRef="#br0" timeOffset="29027.73">8712 739 802 0,'4'-4'277'0,"-2"-2"-14"0,1 1-26 16,-3 0-21-16,3 3 18 0,-3-1-44 16,1 1-10-16,-1 1-41 0,0-2 8 0,0 3-11 15,0 0-40-15,-1 2-6 0,-2-2-4 0,0 4-15 16,-1 0 9-16,-4 6-7 0,-2 4-2 0,0-1-13 16,1 4-10-16,-4 1-19 0,5-2 17 15,2 2 1-15,1 0-27 0,2-2 26 0,-1-3-31 16,2-1 13-16,2-3-8 0,0-9 2 15,0 8 11-15,0-1-46 0,0-7 17 0,0 9 32 16,11 4-35-16,-6-10-12 0,-1 0 23 0,1 0-27 16,0-3 10-16,2 0 8 0,-1 0-11 0,1 0-7 15,-7 0 10-15,0 0-1 0,25-13 36 16,-15 8-45-16,-1-5 8 0,0 1 28 0,-1 2-18 16,-3 1-16-16,-1 0 3 0,-1 0-8 0,-1 0 20 15,0 0 19-15,1 0-31 0,-2 0 32 16,-1 0-19-16,2 0 0 0,-1 1-13 0,0-2 16 15,0 1-15-15,-1 2 22 0,0-2-20 0,0 2 10 16,0-1-28-16,0 5 5 0,0 0-41 16,0 0-25-16,0-9-27 0,0 9-9 0,0-6-15 15,0 6 12-15,0 0-90 0,0 0-96 0,0 0-100 16,0 0 35-16,0 0 25 0,0-7 23 16,0 7 13-16,-5-6 14 0</inkml:trace>
  <inkml:trace contextRef="#ctx0" brushRef="#br0" timeOffset="29561.7">9000 771 354 0,'7'-1'269'0,"-3"-1"-39"0,2-1 10 0,-3 2-20 15,3 0 9-15,-2-2-7 0,-1-2-5 0,4 3-9 16,-5-1-37-16,3-1-15 0,-3 1 20 15,1 1-19-15,0-2-17 0,0 2-16 0,-3-1 57 16,1-1 2-16,0 2-38 0,0 1-7 16,-1-1-26-16,3 0-10 0,-3 0 2 0,0 2-25 15,-3 0-3-15,2 2-12 0,-1 2-5 0,-4-1 1 16,3 1-8-16,-9 10-26 0,1 1 24 16,2-1-15-16,-7 5 0 0,7 1 0 0,0-4-6 15,4 1-10-15,0 0 14 0,1-3-8 16,3-2-1-16,1-2-17 0,0-10-2 0,0 10 14 15,0-3-7-15,0 0-6 0,14 4-26 0,-2-3 23 16,-1-2-9-16,1-3 2 0,-5-2-11 0,1 0 3 16,-8-1 2-16,8 0 14 0,1 0 6 15,11-12-2-15,-6 5-2 0,-4-1-6 0,0 1-5 16,-3-1 5-16,-2 2-3 0,5-6 0 16,-7 7 1-16,1-3 5 0,-2 1-23 0,-1-2-2 15,-1 2 23-15,0 7-9 0,0 0 17 16,0-15 6-16,0 2-17 0,-11-6-14 0,7 14 26 15,2-2 5-15,-1 0-17 0,1 0-6 0,-1 4-4 16,0 0 18-16,-1-1 12 0,3 1-46 16,-2-1 21-16,-1 1-16 0,2 2 3 0,2 0-64 15,-2 1-18-15,1 0-29 0,-2 1 0 16,2-1-32-16,-1 1-10 0,2 2-9 0,-1 1-14 16,2-2 19-16,1-1-159 0,0 2 28 0,0-2 23 15,1 3 24-15,0-2 20 0,0-1-121 16,4 2 33-16,7 2 41 0,4 1-11 0</inkml:trace>
  <inkml:trace contextRef="#ctx0" brushRef="#br0" timeOffset="30008.67">9445 827 874 0,'4'-3'329'0,"-3"0"-42"16,-1 1-41-16,1-1-36 0,1-2-3 0,-4 2-11 15,2 1-44-15,0-1 0 0,-1 0 3 16,0-3-33-16,-2 4 26 0,1 0-46 0,0 0 7 16,0 0-7-16,-4-1-22 0,2 1-3 0,1 2-8 15,-1 0-6-15,0 2 8 0,0-2-8 16,-1 2-11-16,-1-1-12 0,6-1 6 0,-18 13-15 16,5-4 4-16,3-1-15 0,1 3 7 0,-1 2 7 15,2 0-30-15,2 2 27 0,-3-1-19 16,6-3-1-16,0-1-18 0,1 1 11 0,1-3 1 15,1 1 18-15,0-9-17 0,0 0 7 16,0 8 15-16,11 3-16 0,1-3-32 0,-3-1-2 16,0-5 15-16,-1-1 1 0,-8-1 12 15,9 0-3-15,-2 0-7 0,1 0-1 0,5 0 1 16,14-18 1-16,-15 6 31 0,-2 5-42 0,3 0 13 16,-6 0 8-16,2 0-9 0,-7-2 1 0,2 2-1 15,-1 2-4-15,-1-2-5 0,-1 0 31 16,1 0-37-16,-2 0 1 0,0 7 12 0,0 0-38 15,0-9-3-15,-11-14 4 0,8 12-10 16,-1 3-35-16,-2 1-33 0,2 1-41 0,0 2 13 16,-1 1-274-16,1 1-24 0,-1-1 45 0,3 0 24 15,0 2 52-15,-2 1-24 0,2-2 55 16,2 2 40-16</inkml:trace>
  <inkml:trace contextRef="#ctx0" brushRef="#br0" timeOffset="30902.6">10007 734 789 0,'-2'-6'275'0,"-2"1"-19"0,1-1-37 16,1 0-37-16,-2 1-17 0,2-1-5 0,0-1-10 15,0 3-18-15,-1-2-12 0,2 2-20 0,-2-2-17 16,1 3-1-16,1-2 4 0,-3 1-14 16,2-2 4-16,-3 2-21 0,0 0 7 0,0 0-17 15,-1 1 6-15,2 2 12 0,-1-1-5 16,-1 1-36-16,6 1 25 0,-8 0-39 0,1 0 10 16,-4 0 1-16,-5 0-13 0,-10 18 39 0,13-11-20 15,1 4-25-15,3-2-2 0,4-1 31 0,1 2-28 16,4-2-5-16,-2-1 14 0,2-7 31 15,0 7-29-15,0 0-3 0,0-7 4 0,0 8-3 16,11 6 26-16,1-1-1 0,-3-6-39 16,0-5 19-16,1 0-14 0,-2 0 19 0,-1 0 2 15,0-2-22-15,-7 0 2 0,0 0 40 0,10 0-40 16,3 0-16-16,8-12 28 0,-13 9 3 16,0-2 2-16,-3 1-20 0,1 0 30 0,-1 0-18 15,-3 0-6-15,2-1-15 0,-3 2 20 0,1-3 5 16,2 3-10-16,-1-3-8 0,1 4 42 15,-4-3 10-15,6 3-38 0,-5-2 10 0,-1 1-1 16,1-1-15-16,1 1 36 0,-2 2-20 16,2-1-3-16,0 1 0 0,-2 1-2 0,0 0-30 15,0 0 26-15,0 0-12 0,-4 1 26 0,2 2-21 16,0 2-8-16,2 2-5 0,0 2 13 0,-4 10 1 16,2 2-2-16,2-2 1 0,-2 2 6 15,0 1-25-15,2 1 7 0,0-12 19 0,0 4-3 16,0 5 1-16,0 2-2 0,0-1 0 15,0 1 10-15,0 1 0 0,0 0-2 0,12 22-13 16,-10-23-3-16,0-2 0 0,0 0 41 0,-2-13-15 16,0 4 12-16,0 5-22 0,0 0 32 0,0 1-4 15,0-2-4-15,0-2-14 0,0-2-15 16,0 0 42-16,-6 8-26 0,4-12 32 0,-8 7-17 16,2 2-19-16,0-3 15 0,-2-3 13 15,-3 1-26-15,6-4 10 0,-7 3 13 0,5-4 5 16,-2 3 12-16,1-5-25 0,1-1 5 0,2-2-4 15,-1 0-6-15,0 3 6 0,1-4-18 0,7 0 11 16,-6 0-33-16,-6 0-35 0,-13-11-40 16,15 5 8-16,-4-3-180 0,0 2 22 0,3-5-331 15,0 1 30-15,1-1 57 0,4 5 35 16,-2-6 32-16,2-1 28 0,-2 4-21 0,-3-2 25 16,3-3 19-16,-5 2 2 0</inkml:trace>
  <inkml:trace contextRef="#ctx0" brushRef="#br0" timeOffset="34598.37">5244 3027 439 0,'0'0'248'0,"0"0"-52"0,0 0-23 16,-14 0 1-16,14 0-14 0,0 0-12 16,0 0-11-16,0 0 6 0,0 0-9 0,-30-12 8 15,29 10-14-15,-3 0-15 0,-1 0 5 0,0-2-17 16,3 2 11-16,-5 1-12 0,1-1-34 16,-1 1-4-16,1 1-6 0,-2-1 22 0,2 1-23 15,-2 0-15-15,-1 0 4 0,9 0 5 0,-6 0-9 16,-6 0-24-16,-2 0 28 0,-13 13-39 0,13-6 9 15,5 2 10-15,-5 0-5 0,5 2-21 16,0 0 10-16,6-1-15 0,0 0 25 0,-2-3-14 16,2 1-5-16,3-1 4 0,0 0 13 15,0-7-1-15,0 7 12 0,0-7-19 0,0 8 26 16,13 16-13-16,-8-15-4 0,2-3-21 16,-1 0 3-16,-1-4 6 0,1 3 3 0,0-2-4 15,0-2 10-15,-1 0-5 0,0 2-11 0,3-3 11 16,-8 0-1-16,0 0-9 0,11 0 14 15,16-15-4-15,-18 9 19 0,-2 2-20 0,-1-2 3 16,-1 1 25-16,-1-1-32 0,-1 3 11 16,-1-2 37-16,-1 2-36 0,1 1 17 0,-2 2-9 15,0 0-36-15,0 0 34 0,0-9 5 0,0 9-29 16,0-9 4-16,-12-4-4 0,10 9 10 0,-5-1 4 16,3 3 1-16,-1-2-14 0,1-1 0 15,2 2-39-15,-2-3 2 0,0 3-41 0,0-1-20 16,3 1-39-16,-3 1-55 0,3 2 18 0,1-2-77 15,-2 0-79-15,2 1-37 0,1 2 0 16,0-1 27-16,0 0 42 0,3 2 0 0,-3-2 14 16</inkml:trace>
  <inkml:trace contextRef="#ctx0" brushRef="#br0" timeOffset="35093.33">5371 3081 771 0,'4'1'271'0,"-1"1"-35"0,0-1-24 16,0 0-22-16,0 2-19 0,0-1 6 0,0-1-22 16,1 0-23-16,-1 2-8 0,1 0-28 15,1-2-2-15,-1 1-7 0,-1 0-6 0,1 0-8 16,-2 1 11-16,3-3-8 0,-1 2-13 0,-3 0-7 15,1 0-26-15,2 0 20 0,-3-1-13 0,2-1 18 16,0 0-5-16,-3 2 1 0,2-1 1 16,-1-1 5-16,3 1 5 0,-4-1-50 0,0 0-1 15,0 0 16-15,0 0-13 0,0 0-8 16,0 0 16-16,0 0-8 0,11-11 21 0,-11 9-8 16,2 0-17-16,0-1 5 0,0 1-24 0,-1 0 14 15,0 2-1-15,1-3-7 0,-2 2 36 0,0 1-14 16,0-1-21-16,0 1 2 0,0 0 2 15,0 0-12-15,0 0 38 0,0 0-32 16,0 0 2-16,0 0-7 0,0 0 10 0,0 0 12 16,7 0-8-16,1 11-5 0,-7-10-7 0,-1 1 32 15,2-1 7-15,-2 0-5 0,2-1-18 16,-2 2 24-16,0-2-14 0,2 2-4 0,-2-2-18 16,0 0-1-16,0 0-3 0,0 0-14 0,0 0-21 15,0 0-22-15,0 0-31 0,1 5-37 16,-2-5-29-16,4 0 15 0,-3 0-156 0,-2 1-106 15,4 0-4-15,-2-1 47 0,0 0 20 0,0 0 24 16,0 0 17-16,0-1 39 0</inkml:trace>
  <inkml:trace contextRef="#ctx0" brushRef="#br0" timeOffset="35467.31">5685 2919 539 0,'1'0'223'0,"2"0"-28"16,-3 2 18-16,0-1-17 0,0 2-27 15,0 0-12-15,0 1-5 0,0 0-16 0,0 1-5 16,0 1-9-16,0 1-6 0,0 2-18 0,0-1 25 15,0 1-30-15,0 0-22 0,0 2 31 0,0 0-11 16,14 16 13-16,-12-16-40 0,2-2 24 16,-1 0-40-16,2-3 6 0,0 0 24 15,-1 0-17-15,0 0-16 0,-2-4-16 0,2 4 17 16,1-5 1-16,0 3-10 0,0-2-11 0,1 1 16 16,1-2-26-16,0-1-11 0,0 0-53 0,-7 0-4 15,0 0-27-15,9 0-8 0,-2 0-39 16,13-13-10-16,-12 8 12 0,1-1-98 0,-7 1-67 15,3-2-60-15,-3 2-19 0,0 0 23 0,-1 1 27 16,1 0 17-16,-2-1 30 0</inkml:trace>
  <inkml:trace contextRef="#ctx0" brushRef="#br0" timeOffset="35741.3">5888 2936 551 0,'0'0'219'0,"0"-1"2"0,0 2-21 15,0 1-11-15,-2-1-21 0,2 1-7 16,-2 2-4-16,4-2-9 0,-4 3-17 0,4 0 13 16,-2 1 0-16,-2 0-24 0,2 1-9 15,2 2-13-15,-2 0-28 0,0 4 5 0,0 1-2 16,0 0-5-16,0 1 23 0,0 2-42 16,0-3-6-16,0 0 17 0,0-2-25 0,0 2-5 15,0 2-7-15,0-3-3 0,0-2 1 0,0 2-20 16,0-3 5-16,0-2-2 0,6 10-43 15,-5-13-26-15,1 2-35 0,-1-1-37 0,3-1 12 16,-4 0-177-16,3 0-88 0,-1 0 18 16,-2-1 51-16,2 0-27 0,0-3 53 0,0 2 7 15,2-2-7-15</inkml:trace>
  <inkml:trace contextRef="#ctx0" brushRef="#br0" timeOffset="36089.25">6079 2961 394 0,'1'-5'298'0,"0"1"-41"0,2-1-29 0,-3 3-33 16,1 0-22-16,0 0-3 0,1 0-19 15,-2 2 10-15,0 1-1 0,2 2-36 0,-2 1 15 16,0 1-6-16,-1 0-34 0,1 3 16 15,1-1 16-15,-1 2-50 0,0 2-8 0,0 4 6 16,0 1 9-16,0 3 14 0,10 17-47 16,-6-18 13-16,0-3 12 0,0-4-56 0,0 0 36 15,1-2-3-15,1 5-24 0,1-4-6 0,-1-2 8 16,-1-4-13-16,2 2-1 0,-1-4-17 0,2 0-17 16,-2-1-12-16,2 1-40 0,-8-2-18 15,14 0-34-15,-3 0-18 0,2 0 14 0,15-17-98 16,-16 10-56-16,-1-4-39 0,-3 3-79 15,5-2 27-15,-8 0 35 0,1 0 23 0,-3 2 37 16,-1 1-24-16</inkml:trace>
  <inkml:trace contextRef="#ctx0" brushRef="#br0" timeOffset="36366.25">6306 2998 719 0,'0'-6'243'0,"-2"1"-30"15,2 0-24-15,0 3-4 0,0-3-28 16,0 2-22-16,-2 2-12 0,0 1-15 0,2 0 3 15,-3 3-15-15,3-1 10 0,-2 4 9 16,1 1-7-16,1-2 4 0,0 4-24 0,-2-1 15 16,1 14-14-16,1 0-14 0,-1-2 27 0,1-9-33 15,0 5-8-15,0 2 23 0,0 2 6 0,0 1-12 16,0 2 9-16,0-4-14 0,0 2-36 16,0-1-5-16,0 2 17 0,0-2 1 0,-9 22-14 15,9-32 17-15,0 4-20 0,0 2-27 16,0 1-9-16,0-3 1 0,0-1-47 0,0 2-23 15,0-2-26-15,0-3-28 0,0-1-38 0,0-2 16 16,0-7-186-16,0 6-81 0,16 2 7 0,-12-8 67 16,0 0-2-16,0-2 23 0,0 0 19 15,7-7 10-15</inkml:trace>
  <inkml:trace contextRef="#ctx0" brushRef="#br0" timeOffset="36974.21">6570 3127 887 0,'0'-5'265'0,"0"1"11"0,0 0-54 0,0 0 8 15,0 0-28-15,2 0-57 0,0 1 6 0,0-3-34 16,-2 2 2-16,4 0 0 0,-2 0-20 16,10-4-13-16,-4-1-26 0,-2 3 17 15,-2 3-25-15,1 1 13 0,0-2-14 0,0 1-4 16,0 2-3-16,2 1-22 0,-2-1 24 0,0 1-8 16,-5 0-21-16,0 0-2 0,9 0-2 15,0 0-14-15,-3 0 5 0,6 0 24 0,12 12-11 16,-18-10 17-16,1 3-27 0,-1-3 4 15,0 2 10-15,0 1-8 0,-1-3 8 0,-1 3-1 16,-3 0-2-16,8 9-11 0,-4-4 8 0,-4-3 15 16,0 1-7-16,-1-2-3 0,0-6 17 15,0 0-17-15,0 9 3 0,0 0 5 0,-13 16 24 16,5-11-19-16,1 1-11 0,1-1-2 0,-2-1-5 16,-1-1 7-16,6-2-21 0,-8-1 1 15,2 4 0-15,-2 1 25 0,6-8-19 0,-2-3 24 16,2 3-14-16,-4 5 12 0,4-4-6 15,1-4-13-15,0 3 7 0,2-2-8 0,1-2 5 16,-3 4-5-16,3-3-3 0,1 1 2 0,0 0 7 16,0-4 3-16,0 0-2 0,0 0-3 15,11 14-8-15,-7-11-6 0,0-1 0 0,1 0 27 16,0 1 7-16,12 7-4 0,-7-9-2 0,1 0-4 16,0 0-66-16,-4 1 27 0,1-2-35 15,3 0 13-15,0 0-58 0,-1 0-42 0,-1 0-52 16,15-15 19-16,-15 9-297 0,1 3 37 15,-3 0 31-15,-1-2-26 0,-1 1 27 0,5-6 83 16,-3 3 17-16,2-1 43 0,-3 2 12 0</inkml:trace>
  <inkml:trace contextRef="#ctx0" brushRef="#br0" timeOffset="37812.15">7227 3073 751 0,'-3'-6'300'0,"3"0"-32"0,-5 2-2 0,4 0-10 15,1 0-47-15,-1 1-4 0,-2 1-27 0,3-2-37 16,0 2 5-16,-1 0-5 0,2 1 5 0,-1-2-41 16,-3 0-8-16,3 3-35 0,-1-1 24 15,0 2-4-15,1 2 21 0,0 1-12 16,0 0-5-16,-1 1-9 0,-1 0-7 0,2 1 7 15,-1 2 12-15,0 13-23 0,-3-2 30 0,0 5-15 16,0-2-3-16,-2 2-5 0,-3-3-10 16,1 4-4-16,2-2 16 0,-3 1-21 0,3-3-33 15,-1 3 18-15,-1-4-8 0,0-2-2 16,1-2 3-16,2-5-6 0,1-1-1 0,2-5-6 16,-1 1 7-16,2-4-10 0,-2 3 4 0,3-2 5 15,0-1-2-15,-3 1-3 0,0-2 9 16,3-1-14-16,0 0-7 0,6-2-15 0,-3-3 20 15,1 3-22-15,6-8 5 0,1-4-14 16,2 1 12-16,0 2-6 0,2-7 1 0,1-1-5 16,0 0 7-16,0-3-24 0,-1 3 11 0,-1-2 0 15,3 2 6-15,-2 1 6 0,-1 1-9 16,-2 5-20-16,0-2 36 0,-2 1-2 0,1 4-10 16,-5 0 2-16,0 2 11 0,0 3-10 15,-4 0 2-15,2 0-2 0,-1 4 1 0,-2-5 1 16,1 4-5-16,0-2 21 0,-1 3-22 0,-1-1 0 15,0 1 32-15,1 0-13 0,-2 0 15 16,1 1-33-16,-1 1 44 0,-1-1-8 0,0 2-2 16,1 0 0-16,-2-1-3 0,0 2 17 15,1-1-7-15,-2 1 3 0,0 2-5 0,2-2 20 16,-7 7-10-16,1-4-6 0,-1 6 5 0,2-2-16 16,-2 0 2-16,0-1 14 0,-1 2-19 0,0 2-1 15,3-2 9-15,-1 3-3 0,3-2-6 16,-3 3-2-16,4-4 5 0,1 5-2 15,1-3-13-15,2-3 12 0,0-11-2 0,0 10-9 16,0-2-3-16,14 14-9 0,-3-8-12 0,-2-3-2 16,4-2-3-16,-2-6-1 0,-1 3 8 15,4 0 0-15,-1-2-56 0,-4-3-28 0,2-1 17 16,-11 0-48-16,9 0-38 0,-1 0-26 16,2 0 19-16,2 0-162 0,15-19-142 0,-13 11 33 15,-4 2 32-15,4 1 26 0,-1-5 29 0,-3-1 27 16,-2 4 23-16,-3 0 49 0,5-3-36 0</inkml:trace>
  <inkml:trace contextRef="#ctx0" brushRef="#br0" timeOffset="38640.11">7719 3174 912 0,'1'-3'328'0,"-1"-2"-33"0,0 0 15 0,0 1-39 15,0 2-25-15,0-3-34 0,0 0-24 0,0 0 14 16,-2 2-17-16,-2-2-18 0,4 0-12 0,-3 0-2 16,1 1-26-16,-1 0-6 0,1 1-35 15,-1 1 4-15,1-1-17 0,-1 0 15 0,-1 0-3 16,2 2-36-16,-1-2 23 0,-2 3-27 0,1 0 9 15,-1 0-10-15,1 3-2 0,4-3 1 16,0 0-11-16,-15 8-4 0,10-4-7 0,1 0-13 16,0 1 16-16,0-1-8 0,2 1-12 15,0 3-12-15,1-5 30 0,1 3-11 0,0-6 10 16,0 0-31-16,0 9 20 0,0-9-5 0,14 13-13 16,-10-8-15-16,2-4 8 0,-1 0-8 0,2-1 5 15,-1 2 2-15,1-2 3 0,-7 0 0 16,7 0-33-16,5 0 5 0,-2 0 4 0,12-13 4 15,-16 9 2-15,2 0 21 0,-2-1 6 16,-2 2-14-16,0 0 10 0,-2-2-7 0,1 2 8 16,1-2-19-16,-1 1 17 0,-1 0 0 0,2-2 1 15,-3-1 14-15,0 2-3 0,2-2 0 0,-2 0 17 16,2 1 15-16,-2 1-10 0,0-1-7 16,2-1 18-16,-3 3-18 0,1-2 12 15,0 4-4-15,1-1 1 0,-1-3-2 0,-1 4-3 16,3 1 6-16,-3-4-15 0,1 2-9 0,-1 2 3 15,0 1 1-15,0 0 1 0,0 0 11 0,0 0-24 16,-1 0-7-16,2 1 31 0,-1 2-17 0,0 3-4 16,0-2-6-16,0 2 1 0,-1-3 24 15,1 4-9-15,0 2-9 0,0-1 21 0,0 6-25 16,0 3 8-16,0-1 2 0,0 3-2 0,0-3 16 16,-12 22-14-16,11-23 3 0,1-2-3 15,-4 7 6-15,4 5-9 0,-1-4 4 0,1-4-15 16,0 4-7-16,-2-2 27 0,2 2-11 0,-5-5 1 15,0 7 9-15,5-2-40 0,0 1 29 16,-5 0 8-16,1-1-4 0,2-2 8 0,-2 3-28 16,-1-3 29-16,-2 2 16 0,4-3-27 0,-5 0 8 15,3-1 13-15,1 1 16 0,-5-1-18 16,1-1-6-16,1 0 4 0,-4 1 12 0,1-3-11 16,0 3 0-16,0-1-6 0,-4-6 13 15,5 3-9-15,-2-2 1 0,1 1 11 0,-1 1-3 16,-6-3-21-16,4-2-13 0,2-1 27 0,-3 1-49 15,3-5-21-15,0 1 5 0,-1-4-178 0,-8 3 21 16,2-1-335-16,-6 0 33 0,12-2 49 0,-22-13 34 16,11 5 32-16,0 0 17 0,0-3 26 15,2-3 24-15,6-4 53 0,2 0 32 0,3-6-3 16</inkml:trace>
  <inkml:trace contextRef="#ctx0" brushRef="#br0" timeOffset="42027.89">28680 10078 489 0,'0'0'166'15,"0"-13"-40"-15,0 13 46 0,-13 0-58 0,13 0 43 16,-18-33-29-16,16 31 3 0,-1-1-13 0,3-1 14 15,-1 1-14-15,-1-1-9 0,1 0-16 16,0 0 15-16,1 1-2 0,0 0-9 0,-1 0-4 16,1 0-2-16,-2 1-22 0,2-1 5 15,0 2 8-15,0-4-14 0,0 5 8 0,0 0 5 16,0 0-1-16,0 0-12 0,0 0-16 0,0 0-1 16,0 0 9-16,0 0-36 0,-1-11 4 15,2 11-12-15,-1 1 32 0,0 1-27 0,2 1-12 16,-1 0 16-16,-1 0 12 0,1 2 10 15,0 0-18-15,2 1 20 0,-3 2 5 0,0-1-38 16,1 2 16-16,3 9 10 0,-3-4-16 0,1 0 11 16,0-5-9-16,0 2 11 0,0-2-1 15,-2-1-6-15,0-1-7 0,0-7-2 0,0 0-22 16,0 9 17-16,0-2 23 0,0 2-19 0,0-9-13 16,0 8 14-16,0-8-12 0,0 9-6 15,0-9 2-15,0 8-2 0,0-8 5 16,0 8-9-16,0-8 1 0,0 0 40 0,0 6 1 15,0-6 11-15,0 0-31 0,-6 8 0 0,7-9 2 16,-1-1-13-16,5 0-4 0,-4-4 23 0,0 0-23 16,7-10 4-16,0 1 6 0,1-2-3 15,0-1-1-15,0 1 3 0,2 1 7 0,1 0-20 16,-2-1 1-16,2 1 20 0,-1 3-31 0,-1 2 2 16,-3 3 5-16,-1 1-1 0,-2 3 0 15,1-2 0-15,-1 5 14 0,-2 0-7 0,2 1-6 16,-4 0 1-16,0 0-2 0,0 0-33 15,0 0 16-15,13 12 2 0,-11-6 18 0,1-2-3 16,4 10 0-16,-6-3 0 0,4-3 1 0,-2 1 9 16,-2-4 7-16,-1 2-16 0,2-1-3 0,0-2 11 15,0 1-10-15,-2-1 2 0,1 1 8 16,1-1-1-16,-2-2-1 0,1 4 0 16,-1-3-32-16,1-2 2 0,0 2 3 0,-1-2 1 15,2 2 24-15,-1-2 12 0,-1 3-4 0,0-4-1 16,0 0-14-16,0 0 7 0,3 0-2 15,-2-5 0-15,1 2-10 0,8-6 11 16,1-2-1-16,-3-3-1 0,1 4-3 0,3-6 0 16,0 3 0-16,-1 2 4 0,2-5 2 0,-3 7-1 15,-1-2-8-15,4-1-1 0,-4 2 3 16,-1 4-2-16,-3 0 3 0,0 0-6 0,1 2-2 16,-2 2 18-16,0-3-2 0,-1 3-13 0,1 2 2 15,0-2-8-15,-4 2-9 0,0 0 2 16,0 0 2-16,7 0 2 0,-7 0 15 0,9 0 2 15,2 13-2-15,-6-8-2 0,3 8 0 16,-3-4 6-16,0 7 0 0,-1-5-6 0,-1 0 0 16,-1 2 1-16,2-4 19 0,-4 0-19 0,0-9 1 15,0 10-20-15,0-2 19 0,0-2-1 16,0 9 25-16,0-2-7 0,0 1-14 0,0-3 5 16,0-1 9-16,0 0-15 0,0-2 0 0,0 1 0 15,0-9 12-15,-11 18-14 0,9-14 4 16,2 1 7-16,-1 1-7 0,1-2-1 0,0 0 0 15,-1 0-1-15,1-4 0 0,0 0-69 16,0 0 33-16,0 9-60 0,0-9-9 0,0 7-13 16,0-7-23-16,0 0-35 0,0 6-19 0,0-6 18 15,0 0-159-15,0 0-73 0,0 7 5 0,0-7 19 16,0 0 19-16,0 0 58 0,6 9 13 16,-2-9 32-16,2 0 11 0</inkml:trace>
  <inkml:trace contextRef="#ctx0" brushRef="#br0" timeOffset="42436.86">29713 10138 821 0,'2'0'296'0,"0"-1"-5"0,0 1-53 16,-1 0 2-16,1 0-5 0,-1 0-39 16,-2 0 1-16,-2 0-11 0,-2 0-21 0,0 0 34 15,-3-2-20-15,-8 2 2 0,2-1-11 16,14 1-28-16,-12 0-9 0,0 0 2 0,1 0-35 15,-3 0 7-15,-1 0-10 0,2 0-3 0,1 0-16 16,1 0-15-16,3 0-14 0,0 0 5 0,8 0 0 16,-8 0-27-16,8 0-14 0,-8 0-2 15,8 0-39-15,0 0-55 0,-8 0-46 0,8 0-9 16,0 0-8-16,0 0-32 0,-9-3-19 16,10 4 18-16,2 1-143 0,0-2-89 0,1 3-23 15,-2 0 47-15,3-2 30 0,0 1 12 0,-1 2 23 16,4-2 16-16,5 8 19 0</inkml:trace>
  <inkml:trace contextRef="#ctx0" brushRef="#br0" timeOffset="42689.84">29772 10258 653 0,'-2'0'282'0,"1"1"-40"16,-4-1-7-16,1 1 16 0,-1-1-15 15,0 2-24-15,-2-2-28 0,0 1-9 0,-1-1 0 16,-1 0-8-16,0 0-17 0,-5 0-16 0,-3 0-9 16,-2 0-10-16,3 0-8 0,-1 0-9 0,3 0-9 15,0 0-11-15,4 0-23 0,-2 0-20 16,3 0-19-16,3 0-21 0,-1 0-66 16,7 0-51-16,-10 0-19 0,10 0 13 0,-7 0-134 15,7 0-100-15,-8 0-23 0,8 0 27 0,0 0-32 16,0 0 24-16,-14 6 82 0,14-5 4 15</inkml:trace>
  <inkml:trace contextRef="#ctx0" brushRef="#br0" timeOffset="43477.78">30236 10167 553 0,'2'-4'235'0,"-2"0"-42"0,0 1-9 16,0-1-30-16,0 1-1 0,-1-1 5 0,0 0-7 15,1-2-19-15,-2 2-7 0,2 0 17 0,-1-2-9 16,0 3-22-16,-2-2 16 0,0 1-30 16,0-2 12-16,0 4-16 0,0-4 8 0,-1 3-21 15,-3-1-23-15,-3-3-10 0,0 2 16 16,1 1-24-16,1 1 31 0,-1 1-14 0,0 2-15 15,9 0-17-15,-6 0 2 0,6 0-15 16,-28 11 15-16,19-4 28 0,-1-1-34 0,1 5 2 16,0 1 21-16,1-2-27 0,3 4 3 0,1-1-12 15,2-1 18-15,0 6-9 0,2-5-3 16,0-2 16-16,0-11-10 0,0 12-1 0,11 12-7 16,-3-12-10-16,-1-5 18 0,1 2-15 0,4-1 13 15,-3-1 13-15,5-2-22 0,-2-1-10 16,-1-3 11-16,-2-1 7 0,-9 0-21 0,10 0 17 15,1 0-18-15,16-17 16 0,-17 15-14 16,2-7 1-16,-4 2-17 0,1-4 17 0,0 3 16 16,-3-1 26-16,-3 2-31 0,0-1-5 0,-2 1-10 15,1 0 18-15,-2 0 4 0,0 7-24 16,0-8 31-16,0-2 2 0,0-2-5 0,-21-13-7 16,9 12-11-16,2-1 14 0,-4 3-5 15,2 1-22-15,-3 1-14 0,5-1-10 0,1 4-34 16,0 2-59-16,3 0-55 0,0 3 18 0,4-2-147 15,1 3-121-15,2 0 33 0,-1 1 27 16,0 1 47-16,1-1-6 0,0 3-12 0,3-1 84 16,0 0-25-16</inkml:trace>
  <inkml:trace contextRef="#ctx0" brushRef="#br0" timeOffset="43782.7699">30442 10159 217 0,'2'0'375'15,"-1"1"-51"-15,2-1-59 0,-1 2-26 0,-2-2-41 16,4 0 11-16,-2 1-43 0,1 1-14 16,-1-1-8-16,0 2-23 0,3-2-2 0,-1 2-23 15,0-2 32-15,-1 2-16 0,0-2-23 0,1 4-21 16,-1-3 38-16,-1 0-53 0,1 0 10 0,-2 2 25 15,1-2-20-15,1-1-9 0,-1 4-22 16,0-2 7-16,1-2 13 0,-2 0-35 0,1 0-5 16,0 1 6-16,-1 1-51 0,0-2-10 15,-1 0-38-15,0-1-35 0,0 0 10 0,0 0-148 16,0 0-144-16,0 0-3 0,0 0 11 0,0 0 46 16,0 0 22-16,0 0-4 0,0 0 66 0</inkml:trace>
  <inkml:trace contextRef="#ctx0" brushRef="#br0" timeOffset="44182.75">30664 10023 658 0,'1'-4'276'16,"0"-1"-17"-16,1 3-33 0,-2-2-27 0,1 1-27 16,-1 0-9-16,1 0-22 0,-1 0 0 0,3 1-18 15,-3 0-31-15,0 2-2 0,0-1 11 16,-1 1 15-16,1 1-27 0,0 1 4 0,-2 2-3 16,2-1-15-16,-1-1 10 0,2 3 31 0,-2 0-37 15,1 2 6-15,1-1-37 0,-1 0 23 16,0 1-13-16,0-7-14 0,0 9 0 0,0 3-3 15,9 19 23-15,-3-16-23 0,0 2 13 16,-1-2-54-16,1-2 54 0,-1-2-41 0,-1-3 12 16,3 0-21-16,-1-2 0 0,4 5-19 0,2-1-25 15,-2-4 3-15,-1-3-36 0,0 0-31 16,0 0-5-16,-2-1-36 0,0-2-45 0,-1 0 18 16,2 0-144-16,-8 0-90 0,0 0 2 0,9 0 30 15,-3 0 44-15,1 0 13 0,5-13 7 16,-6 9 31-16</inkml:trace>
  <inkml:trace contextRef="#ctx0" brushRef="#br0" timeOffset="44482.7299">30908 10073 317 0,'0'-1'289'0,"0"-2"-65"0,0 1-18 0,0 0-14 16,0 0-33-16,3-1 5 0,-5 3 11 15,2 1-2-15,-1 3-19 0,0-2 6 0,1 4-24 16,-3-2-1-16,3 3 9 0,-1 0-41 0,0 2 7 16,1-2-1-16,0 7-9 0,0 5-10 15,0 0-3-15,0 0-25 0,0 4 21 0,0 0 14 16,13 26-29-16,-10-24 21 0,4 0-61 16,-1-1 27-16,0 0-38 0,3-4 59 0,-2 1-52 15,2-1-7-15,-2-1-4 0,1-2-23 16,0-4-41-16,-3-2-23 0,0-4-41 0,0 2-39 15,0-2 14-15,-1-3-156 0,-3 2-131 16,5-4 34-16,-3 1 31 0,3 0 23 0,-1-2 24 16,-2 3 20-16,0-4-36 0</inkml:trace>
  <inkml:trace contextRef="#ctx0" brushRef="#br0" timeOffset="44889.7">31202 10148 625 0,'2'-6'282'0,"-2"1"-40"15,0-1-26-15,1 4-16 0,-1-4-15 0,1 3 1 16,-1-3-37-16,0 5-36 0,0-2 19 15,0 2-19-15,0 1-16 0,0 1-2 0,-1 1 7 16,1 0 5-16,0 2-25 0,0-1 11 16,0 3 4-16,0 1 3 0,-1 0-24 0,1 1-5 15,0 2-7-15,0 7-8 0,0 0 1 16,0 2 4-16,13 16-15 0,-7-19 8 0,-2 1-21 16,1 0-6-16,0-3 19 0,1 4-18 15,2-7 21-15,-3-4-22 0,0-2-28 0,2 2-7 16,-2-3-16-16,0 1-4 0,1-5-12 0,-1 2-17 15,2-2-28-15,-7 0-47 0,0 0 18 0,7 0-30 16,0 0-22-16,0 0 16 0,0 0-86 16,10-17-67-16,-7 8-60 0,-5 0 4 0,-3 1 48 15,8-3 6-15,-5 1 7 0,-2 2 2 16</inkml:trace>
  <inkml:trace contextRef="#ctx0" brushRef="#br0" timeOffset="45166.68">31392 10195 363 0,'0'-8'229'0,"0"1"-22"0,0 3 6 0,0-2-7 15,0 1-7-15,0-1-26 0,-3 2-24 16,3 0 4-16,-1 0-27 0,2-1-21 16,-2 4 22-16,1 1-4 0,1 0 16 0,-1 0-19 15,0 1-11-15,3 4 3 0,-3-3-13 0,0 4 20 16,1-1-5-16,0 4-14 0,0-1-9 16,-1 2 16-16,7 17-10 0,-7-7 1 0,1-5-12 15,0 5-8-15,2 0-7 0,-1 3-9 16,2-2 3-16,-1-2 1 0,3 4-6 0,-1-5-7 15,2 2-18-15,2 0 5 0,-3-1 9 0,-1 2-23 16,3-3-4-16,-2 1 1 0,1-1-2 16,2-1-32-16,-4-1-49 0,2-7-30 0,-4 1-23 15,1-1-22-15,0-4-58 0,1 0 19 16,-1 1-283-16,-2-1 2 0,2-1 55 0,0 0 33 16,-3-2 19-16,3 0 25 0,0-1 21 0,-1-1 2 15,0 0-25-15</inkml:trace>
  <inkml:trace contextRef="#ctx0" brushRef="#br0" timeOffset="45767.64">31751 10259 374 0,'-2'-6'345'0,"1"4"-59"0,1-2-35 0,0 1-31 16,-1-1 4-16,1-1-30 0,0 3-25 0,0-2 13 16,0-1-40-16,0 3 15 0,0-3-25 0,0 2-26 15,0 1 11-15,1-3-10 0,2 4 8 16,-2-1-27-16,3-1-33 0,0-2 1 0,1 4-15 15,0-1 7-15,0-3-3 0,3 4 9 0,-2 1-11 16,12-2-18-16,-5 1 19 0,2 0-30 16,-15 1 1-16,10 0 0 0,1 0 30 0,1 0-16 15,1 0-3-15,13 16 12 0,-17-11-38 0,6 2-2 16,-10 1-6-16,0 0 40 0,-1-1-27 0,-3 1-4 16,-1-8 39-16,0 9-13 0,0 3 16 15,-11 19-17-15,2-20-3 0,-1 7 48 0,-1-4-4 16,2 1-2-16,-1-4 4 0,0 3-8 0,-2-5-16 15,4 0 0-15,4 1 1 0,-1-2 2 16,1 0-29-16,1-3 31 0,1 1-11 0,-1-1 4 16,2 1 7-16,-2-1-1 0,3 2 0 0,0-1 11 15,0-6-21-15,0 0-6 0,0 5 10 16,0-5 5-16,16 25-18 0,-7-15-6 0,1-3-13 16,-3-3 16-16,6 3 2 0,-1-6-13 0,-3 1-14 15,0 1 23-15,-1-3-10 0,0 0-13 16,-3 0-2-16,2 0 12 0,-3 0-27 0,2 0 8 15,-2 1-33-15,-4-1-8 0,0 0 5 0,6 0-78 16,-6 0-2-16,8 0-52 0,-8 0-46 16,6 0 24-16,2 0-176 0,-8 0-141 0,8 0 89 15,-8 0-3-15,7 0 44 0,1 0 18 16,-8 0 43-16,10 0 21 0,-3 0 13 0,-2 0-22 16</inkml:trace>
  <inkml:trace contextRef="#ctx0" brushRef="#br0" timeOffset="46981.56">32423 10149 563 0,'-1'-1'255'0,"1"-2"-37"0,-3-1 6 16,2 3-37-16,1-1 4 0,-1 1-21 16,-1-2-7-16,2 1-22 0,0 1-3 0,-2 1-22 15,1-1-3-15,1 0-9 0,0-4-13 16,0 6-13-16,-1-1 5 0,1 2-12 0,0 1-6 15,1-2 14-15,0 3-15 0,1 2 14 0,6 8-5 16,-3 0-14-16,3 4 1 0,-4-1-11 0,3 3 15 16,0 3-2-16,-3-1 5 0,0-3-17 15,-1 4-7-15,3-1 44 0,-3-2-11 0,1 2-20 16,-3-2-4-16,2-5-5 0,-3-1 4 16,0-1 3-16,0-4-12 0,2 9-10 0,1-3 26 15,-3-6-12-15,0 1 2 0,0 0-1 0,0-1-5 16,0 0-3-16,0-2-23 0,0-7 0 15,0 8-18-15,0-8 17 0,0 7-5 0,0-7-7 0,0 8 21 16,0-8-27-16,0 7 30 0,0-7-10 16,0 0-8-16,0 7 0 0,0-7 26 0,0 0-20 15,7 10 4-15,-6-10-5 0,-1-1-17 0,0 0 20 16,0-3-28-16,0 0 18 0,2-1-9 16,0-2 27-16,8-15-10 0,-4-4-13 15,2 8 8-15,-3-2 11 0,3-1-17 0,2-2-7 16,-2 4-1-16,1 0 23 0,-3-1-11 0,3 8 2 15,0-5-20-15,0 0 0 0,4 1 21 16,-2 2-19-16,4 0 12 0,0 1 7 0,0 1-14 16,1-1 6-16,1 4-3 0,-2 0-4 0,3 1-2 15,-1 3-15-15,-3-2 26 0,0 4-19 16,0-2-6-16,-2 3 28 0,-2-1-13 0,-3 0 5 16,-3 2 9-16,4-1-26 0,-7 2 23 0,2-1-7 15,-1 0 6-15,1 1-2 0,-3 0 1 16,0 1-10-16,-1-1 8 0,-1 1-11 0,-1 1 23 15,-3-1-19-15,0 4-8 0,-3-3 16 0,2 1-19 16,-3 3 1-16,-1-3 33 0,0 1 1 0,-2-1-7 16,-1 7-12-16,0-1 12 0,-3 0 9 15,0 1 12-15,-3 3-20 0,6-1 15 0,-4-1 4 16,5 9 0-16,0-6-1 0,2-2-7 0,-2 2-2 16,5 0-1-16,1-6 5 0,0 8 6 15,6-5 11-15,-6 5-4 0,7-6-14 0,0 1 6 16,16 17 15-16,-11-16-3 0,9 4-9 15,2-2-14-15,0 1 17 0,2-7-12 0,0 2-5 16,0-3 9-16,1 3-16 0,0-5 7 16,-1 1-8-16,-10-6-13 0,6 0 3 0,0 0 9 0,0 0-11 15,13 13 7-15,-16-10-20 0,-11-3 8 16,9 0-22-16,1 0 4 0,-3 0-13 0,-7 0 2 16,8 0-20-16,-1 0 6 0,-7 0-66 0,0 0-11 15,10 0-20-15,-10 0-35 0,8 0-32 16,-8 0-19-16,5 0-32 0,9-7 24 0,-7-1-237 15,-1 4 36-15,-2 0 32 0,5 2 20 16,-9 2 48-16,10 0 12 0,-1 0-22 0,-2 0 56 16,3 0 21-16</inkml:trace>
  <inkml:trace contextRef="#ctx0" brushRef="#br0" timeOffset="47822.51">33248 10483 804 0,'2'-9'274'0,"-2"1"-4"0,-6 3-2 0,2-5-35 16,3 2-10-16,-3-1-16 0,0 1-19 16,-4 1-6-16,8-6-25 0,-6 5 2 0,-5-2-16 15,0 3 33-15,4 5-36 0,-6-6-26 16,1 0-13-16,1 4 14 0,5 0-21 0,-3 1-20 15,2 3 7-15,-5 0-10 0,1 0-25 0,0 0 14 16,-3 0-11-16,-12 12-15 0,17-7-3 16,-1 5-4-16,2-1 19 0,-2 4-11 0,1 1-11 15,3-5-6-15,-3 8 16 0,6-4-14 0,3-5-2 16,0 6-2-16,0 1 10 0,0 0-11 16,18 17 7-16,-8-18 2 0,2-8-2 15,-1 1-8-15,2-2 3 0,1-5-18 0,0 6 18 16,0-1-7-16,-7-5-1 0,16 2-17 15,-8-2 19-15,0-2-8 0,-2-3 10 0,1 5-30 16,-2 0 15-16,1-3 21 0,-13 3-19 0,19-11 16 16,-13 1-18-16,1 3 18 0,0 6-20 15,-3-6 21-15,0-2 8 0,1 6-47 0,0-5 29 16,-1-3 12-16,-3 0 2 0,2 1-13 0,-1-3 5 16,1 4 3-16,-2 1 4 0,-1 3-16 15,-3-2 15-15,7 1-4 0,-6 1-7 0,2 0-16 16,-3 6 12-16,-2-3 2 0,3 0-2 15,2-5 1-15,1 6 9 0,0 0-35 0,-3 2 32 16,-1 0-21-16,0 3 21 0,1-1-20 0,-2 0 15 16,1 3-7-16,2 4 4 0,-1-2 8 15,2-4-3-15,0 7 8 0,1 3-17 0,3-3 8 16,0 2 9-16,2 2-6 0,-1 4 11 0,3-2-3 16,-1 1-10-16,2 1 8 0,3-2 10 0,-2 4-5 15,-1 5-3-15,1-4 0 0,3 1-9 16,-4 1-15-16,2 0 8 0,-2 3 17 15,-2-5 1-15,3 3 0 0,-2 1-3 0,-3-2-19 16,-1 0 36-16,-2-2-12 0,1 3 1 0,1-4-15 16,-4-10 29-16,0 3-8 0,0 2-17 15,0 3 24-15,0-3-2 0,0 1 3 0,0-1-6 16,-12 13-3-16,8-16 9 0,-1-2-6 0,0 0 9 16,-4 1 4-16,4 0-5 0,-7-2 14 0,1-2-14 15,-4-3-4-15,2 4-14 0,-2-3 6 0,1-2 14 16,1 2-20-16,1-5 5 0,-2 4 3 15,3-1-7-15,-1-3 1 0,1 0-7 0,2-1 9 16,1-1-12-16,2 0 12 0,-1-1-15 16,7 2 3-16,0 0-27 0,-9 0-7 0,-6-11-37 15,7 0-60-15,8 5 12 0,-5-8-178 0,3 2 27 16,-4 4-360-16,-5-2 65 0,7-2 46 16,0 3 46-16,-6 2 22 0,-3-7 42 0,-1 0 28 15,0-1 62-15,-6 1 32 0,-6-6-24 0,-2 4 16 16,-1-3 12-16</inkml:trace>
  <inkml:trace contextRef="#ctx0" brushRef="#br0" timeOffset="53262.1599">25140 3855 522 0,'0'0'202'16,"15"0"-3"-16,8-25-30 0,-17 21-21 15,-2-2-16-15,1 1-20 0,7-5-7 0,-3 3-9 16,-4 0-11-16,1 0 15 0,3-3-24 16,3-2-14-16,-5 1-4 0,4 1 8 0,-4 2-17 15,1-1-14-15,1-4 18 0,-1 2-17 0,3-2-13 16,-2 0 3-16,-1 2 7 0,2-1 0 16,0-2-14-16,-2-3-9 0,2 3 12 0,0 0-23 15,1-1 24-15,0 0-18 0,-2-3 29 16,3 1-22-16,-1 0 13 0,1-1 2 0,-3 2-2 15,3-1-2-15,-1-1-3 0,-1 0 5 0,1 0 0 16,-3 0-10-16,2-1 1 0,2 1 3 0,-3 2 2 16,1-3-9-16,-1 3-3 0,-3 1-5 15,1-1 8-15,-1 1-9 0,-1 4 13 0,0 0 0 16,-1 2 5-16,-2 2-18 0,1 1 0 16,-3-1 10-16,3 0-5 0,-2 1-5 0,-1 1 10 15,0-2-9-15,0 1 10 0,1 1-5 0,1-1 3 16,-1 1-19-16,-1-2 19 0,0-1-6 15,0 3 3-15,0 5-2 0,0 0-8 0,0-10 1 16,0 3 6-16,0-1 1 0,0 8-3 16,0-10 0-16,0 2 0 0,0 8-12 0,0-10 8 15,0 2 1-15,0 1 2 0,0 7-6 0,-12-18 3 16,11 14 4-16,0-3 3 0,-2 1 0 16,-1 2-16-16,2-2 9 0,-2 2 4 0,1-1-15 15,-6-4 3-15,3 3 10 0,-2-3 1 16,2 3 4-16,2 3-11 0,0-2 3 0,0 1 7 15,1-2 1-15,0 2-4 0,-2 1-1 0,0-1 1 16,1 2 6-16,-1-3 0 0,1 1 3 0,0 0-10 16,-1 0-2-16,0-1 2 0,1 2 4 15,2-2 16-15,-2 1-20 0,0 0 5 0,1-1-3 16,1-1-5-16,-2 2 14 0,1 1-5 16,-2-3-2-16,4 2-11 0,-4-1 0 0,4 0 9 15,-2 0-7-15,2 2 2 0,-3-2 13 0,4 2-9 16,-3-1 7-16,2 0 6 0,-3 2-3 15,3-2-10-15,-3 0 0 0,3-1 5 0,-2 3-12 16,3-1 12-16,-2 0 12 0,1-1-2 0,-1 1-18 16,1 0 1-16,-2-1 5 0,1 1 0 0,-2 1 9 15,0-2-6-15,-1 1-10 0,0-1 10 16,0 1-20-16,1-1 3 0,-1 1 13 16,1-2 4-16,-2 3-19 0,-1-1 5 0,-8-6 1 15,5 4 4-15,-2 1 3 0,-2 1-5 16,0-1 14-16,0 0-20 0,3 0 9 0,0 1 2 15,2 2-1-15,2-2-8 0,-4 3 4 0,5 0-5 16,-12-6 7-16,4 6-2 0,2-1 10 16,-1 1-3-16,2 0 2 0,0 0 0 15,2 0 7-15,-8-2-5 0,7 2-14 0,-3 0-1 16,-2 0 4-16,-2 0-9 0,-1 0 17 0,3 0-11 16,-4 0 4-16,-2 0 1 0,1 0 10 0,-3 0-12 15,3 0-2-15,-20 14 19 0,18-14-22 16,3 3 9-16,0 2-6 0,1-3 7 0,-3 2-7 15,7-2 1-15,-4 1-1 0,-1-2 2 16,4-1-5-16,-4 2 7 0,6 2 5 0,-1-3 7 16,4-1-5-16,-1 1 0 0,-8 2 2 15,0-2-14-15,2 1-6 0,-3-1 11 0,6 1 6 16,-5-2 0-16,6 0-10 0,-2 0 5 16,2 0-10-16,3 0 6 0,-1 0-1 0,-3 0 4 15,-2 0-2-15,-1 0 7 0,-1 0-7 0,0 0-2 16,4 0 20-16,0 0-21 0,3 0 1 0,-1 0 8 15,1 0-11-15,-2 0 7 0,-2 0 6 16,2 0-7-16,0 0 11 0,0 0 3 0,3 0-20 16,1 0 7-16,-1 0 1 0,-3 0 3 0,-2 0-13 15,2 0 10-15,-1 0-2 0,2 0 14 16,1 0-12-16,-3 0-5 0,-20-13-3 0,20 11 10 16,14 2-9-16,-12 0 4 0,3 0 6 0,-2 0-10 15,1 0 16-15,3 0-8 0,0 0 1 16,7 0 9-16,-10 0-5 0,1 0-11 15,3 0-9-15,-9-9 23 0,7 7-6 0,1 1-5 16,1 1-5-16,-2-1 24 0,-9-4-22 16,5 5-1-16,2-2 18 0,-1 2-19 0,2 0 12 15,-1-2-2-15,2 2-16 0,-1 0 22 0,2 0-5 16,-2 0 10-16,9 0-15 0,-8 0 9 16,2 0-15-16,-10 0 4 0,4 0 9 0,-5 0 7 15,4 0-20-15,2 0 2 0,-2 0 16 0,4 0-28 16,0 0 7-16,-1 0 14 0,-3 0 7 15,-4 0-19-15,3 0 8 0,-1 0-9 0,3 0-3 16,0 0 22-16,0 0-8 0,-3 0 2 0,-3 0 1 16,0 0-13-16,-1 0 8 0,1 0-7 15,4 0 10-15,0 0 0 0,4 0 3 0,2 0-3 16,0 0 7-16,8 0-12 0,-10 0-2 16,2 0 14-16,8 0-4 0,-6 0-3 0,6 0-7 15,-8 0 4-15,8 0 1 0,-9 0 17 0,9 0-4 16,-7 0 3-16,7 0-14 0,-8 0-4 15,8 0 11-15,-7 0 4 0,7 0-26 0,-8 0 25 16,8 0-13-16,-8 0-2 0,8 0 21 0,-8 0-16 16,-6-15-8-16,10 15-1 0,-1-1 2 15,1-2-5-15,1 3 8 0,-3-1-2 0,3 1 16 16,-5-2-3-16,2 2-5 0,0-1-11 16,0 1 15-16,-1 0-18 0,0 0 28 0,-1 0-28 15,8 0 14-15,-9 0 2 0,-3 0-5 0,-2 0-3 16,-2 0 11-16,5 0-25 0,0 0 4 0,1 0-1 15,-8 12 25-15,11-10-18 0,0-2 8 16,1 1-10-16,-1 2-3 0,2-3 2 16,-2 1 16-16,2 1-10 0,-2-1-8 0,2 2 13 15,-1-1-8-15,-1 0 6 0,1 1 20 0,-7 2-27 16,0 1 12-16,7-4-11 0,-3 3 20 0,3-1-7 16,0 0 11-16,0-1-28 0,-5 5 0 15,2-2 0-15,-4 2 1 0,5-2 24 0,2-1-21 16,1 2 17-16,-2-3-18 0,2 2 10 15,-4 4 12-15,3 0-1 0,-1-2-20 0,1-1 12 16,1-3-8-16,-5 7-9 0,3-1 5 0,2-2-7 16,0 1 29-16,3-1-23 0,-5 5 3 0,3-3 32 15,0-1-25-15,-1 0-2 0,0 5 10 16,0-3-6-16,1-1 2 0,0 0-4 0,2-2-14 16,-1-1 22-16,-2 8-15 0,1-2 1 15,-2 4-6-15,2-7 2 0,2-1-1 0,-5 4 7 16,1 1-7-16,3-3 2 0,2-2 13 0,-3 0-16 15,4 1 14-15,-1-2-11 0,0 0-2 0,-2-3 24 16,3 4-21-16,0-2 9 0,0 1 5 16,-1 1-17-16,1-1 23 0,0-1-16 0,-1 3-2 15,-1-2-1-15,2-1-3 0,0-7 14 16,0 8 1-16,0 1-6 0,0-1-6 0,0 4-6 16,0 3 6-16,0-5 7 0,0 1-10 0,13 9-4 15,-12-13 6-15,0 0-5 0,1 1 10 0,3 7-8 16,-4-6 8-16,2-1-3 0,1-1 21 15,-3 2-33-15,-1-2 31 0,0-1-9 0,0 0-7 16,1 1-7-16,-1-3-9 0,0 3 18 16,0-3-7-16,0 2 8 0,0-2-3 0,3 1 3 15,-3 3-10-15,0-3 19 0,1 1-22 0,0-1 4 16,-1-1 1-16,0 2-12 0,0-1 21 16,0 1-8-16,0-6-4 0,0 0 22 15,0 7-10-15,0-7-10 0,0 9 9 0,0-9 9 16,0 8-31-16,0-2 15 0,0-6 18 0,0 9-21 15,0-2 24-15,0-7-25 0,0 7 19 16,0-1-7-16,0-6-15 0,0 9 18 0,0-9-15 16,0 8 14-16,0-8-3 0,0 9-2 15,0-9-11-15,0 9-9 0,0-9 39 0,0 9-29 16,0-9 22-16,0 8-34 0,0 1 33 0,0-9-21 16,0 7-3-16,0-7 11 0,18 15 2 15,-17-11-7-15,2-1 13 0,-2 1-12 0,3 0 11 16,-1-1-10-16,2 2-1 0,-3-2-9 15,5 0 8-15,-2 2 3 0,0-3-4 0,0-1 17 16,9 9-6-16,-6-5-6 0,5 3 10 0,-3-3 5 16,-1 1-23-16,-1-4 13 0,0 1-12 0,7 4 13 15,-5-4 3-15,1 1-15 0,-1-3-1 16,-2 2 21-16,2 0-20 0,6 3 7 0,0-1-6 16,-2-2-3-16,0-1 18 0,-1 0-2 15,1 4-14-15,0-6-2 0,-3 3-2 0,1-1-1 16,4 1 11-16,-4 0 17 0,5 1 4 0,0 0-14 15,-4-2-17-15,0 0 23 0,6 1-26 0,-2 0 9 16,0 0 1-16,0-2 10 0,-2 2 4 0,3 1-11 16,-3-1-2-16,1-2 0 0,-6 2-4 15,1-2 2-15,-1 2 10 0,7 3-15 0,-2-5 16 16,-4 0 4-16,0 1-1 0,-1-1-10 16,-1 1 7-16,2 0-9 0,7 1 8 0,-2-2-5 15,1 3-16-15,1-2 28 0,0 1-10 0,-6-2-2 16,2 4 9-16,0-3-7 0,-2-1 23 15,1-1-26-15,3 4-9 0,3-2 8 0,-19-2 15 16,12 0-16-16,-2 0 4 0,0 0 22 0,-1 0-29 16,1 0 14-16,0 0-11 0,-3 0 8 15,18 10-12-15,-13-7-12 0,4-3 36 0,-10 3 3 16,4-2-27-16,-2 0-10 0,1 2 17 0,8 0-11 16,-5-2 9-16,0 1 26 0,-3-1 0 15,1 0-43-15,-1 1 15 0,0-2-1 0,0 1 0 16,-1-1 5-16,-2 0 3 0,3 0-6 0,0 0-7 15,9 0 3-15,-10 0 11 0,7 0-6 0,-1 0 26 16,0 0-27-16,3 0-3 0,-3 0 3 16,0 0 9-16,-2 0-15 0,-1 0 8 0,-2 0-4 15,1 0-4-15,-4 0 23 0,1 0-4 16,2 0-8-16,-2 0-10 0,1 0-1 0,5 0 6 16,1 0 25-16,-1 0-27 0,2 0-5 0,-1 0 6 15,1 0-8-15,-3 0 27 0,11-14-24 0,-13 14 34 16,-1-1-46-16,9 0 45 0,-1-2-25 15,-2 3 18-15,-4-2-14 0,2 0 5 0,-3 2-8 16,1 0 16-16,-3-2-41 0,0 2 13 16,-1-2 22-16,-1 2-20 0,3 0-9 0,-1 0 27 15,-2 0-23-15,2-1 7 0,-1 1 28 0,0 0-40 16,12-1 12-16,-8 0 14 0,1-2 14 0,-1 2-16 16,-2 1-5-16,0-2-7 0,-1 2 27 15,0-2-11-15,-2 1-5 0,2 1-14 0,-2-1-10 16,2 0 44-16,-1-1-29 0,0 1 3 15,-1-1 18-15,1 1-8 0,11-2-32 0,-7-1 42 16,2 2 1-16,-4-2-22 0,-3 3-17 0,-1 0 20 16,3-1-21-16,-4 1 21 0,1-1-14 15,-1 2 2-15,0-2 7 0,1 1 12 0,0-3-11 16,0 4 4-16,-1-1-4 0,0 0 4 0,-2-2-13 16,1 3 3-16,2-1-7 0,-1 1 19 0,-1 0 10 15,0-2-7-15,0 2-20 0,-1 0 32 16,1-1-2-16,-3 1-11 0,2 0 3 0,1 0 28 15,-1 0-28-15,0 0 17 0,-2 0-9 16,0 0 15-16,0 0-28 0,0 0 0 0,0 0 0 16,0 0 0-16,0 0 46 0,0 0-4 0,0 0-6 15,0 0-3-15,0 0-17 0,6 0-1 0,-6 0 8 16,0 0 18-16,9 0-10 0,-9 0-9 0,6 0-7 16,-6 0 23-16,8 0-2 0,-1 0-20 15,-7 0 7-15,8 0 3 0,0 0 7 16,0 0-22-16,-2 0-3 0,2 0 21 0,-1 0-8 15,1 0-22-15,0 0 23 0,6 0-5 0,-1 0-3 16,2 0-5-16,-2 0 5 0,-3 0 2 16,2 0-2-16,-3 0-22 0,-2 0 19 0,7 0-1 15,-1 0-5-15,1 0 4 0,-2 0-11 0,-2 0-4 16,0 0 14-16,-1 0-13 0,-3 0 2 16,2 0 25-16,1 0-26 0,0 0 10 0,-3 0 2 15,1 0-8-15,3 0 12 0,-4-9-1 16,1 9-5-16,5 0 11 0,0 0-10 0,-2 0-9 15,2-6 3-15,-5 6 0 0,11-9 8 16,-11 8-11-16,-2-2 0 0,0 3 22 0,0-1-9 16,0 1-6-16,0-2 9 0,2 1-17 0,-3 0 3 15,1-1 7-15,-1 2-3 0,1-2-1 0,0 2 8 16,-2 0 6-16,1-1-4 0,-1 1 2 16,2 0 0-16,-4 0 8 0,2-1-24 0,0 1 9 15,0 0-1-15,0 0 7 0,1 0-3 0,-2-3-1 16,2 3 17-16,-3 0-6 0,2-1 2 15,2-1-9-15,-4 2-3 0,3-1 16 0,0 1 1 16,1 0-9-16,-1-2 11 0,1 2-7 0,-2 0-3 16,0-1-3-16,1 1-10 0,-1-1 6 15,1 0 7-15,-2-1-17 0,2 2 17 0,-1 0-13 16,-1 0-1-16,2-2-2 0,-3 2 0 16,1 0 7-16,0 0-8 0,-1 0 2 0,2 0 2 15,-3 0-12-15,1-1-11 0,-1 1-4 0,0 0-4 16,0 0-19-16,0 0-37 0,0 0 14 15,0 0 5-15,3 3-47 0,-4-1-38 0,-1 0-18 16,-2-1-45-16,-1 2-59 0,0-1 28 0,0 1-282 16,-3-1 34-16,2-2 44 0,-3 0 30 15,-5 0 42-15,0 0 24 0,-17-13 24 0,21 7 36 16,-4-5 5-16,1 0-52 0</inkml:trace>
  <inkml:trace contextRef="#ctx0" brushRef="#br0" timeOffset="55832.99">28985 11618 431 0,'0'0'186'16,"0"0"-8"-16,0 0-24 0,0 0-5 0,0 0-13 15,0 0-15-15,0 0-10 0,0 0-15 16,0 0 22-16,-23-26-26 0,23 24 5 0,0 0-28 15,-1 1 4-15,0-3 5 0,1 2-5 0,1-1-16 16,-1-1-3-16,-1 1 1 0,1-1-21 16,0 1-9-16,0 3 3 0,0 0 12 0,0-8-17 15,0 8 23-15,0-7-18 0,0 7-9 0,0-10 26 16,0 10-21-16,0-10 3 0,0 4 5 16,-9-7-20-16,8 9 23 0,-2-3-11 0,2 3 10 15,-2-2-16-15,1 0 12 0,-1 1-13 0,2-2 12 16,-8-4-23-16,5 0 16 0,-2-2-12 0,2 8 12 15,-1-2-11-15,2-2 11 0,-1 2-15 16,2 3 12-16,-2-3-19 0,1 5 13 0,1-2-6 16,-2 2 12-16,0-1-12 0,-1-3 0 15,1 5 13-15,-7-10-17 0,0 5 10 0,5 3-4 16,-4-2 7-16,2 2-10 0,2 2 3 0,-1-1 1 16,-2 0-7-16,3 0 20 0,1 2-15 15,-3-1 1-15,8 1 14 0,-6 0-18 0,-2 0 7 16,0 0-5-16,2 0 13 0,-2 0-8 15,-3 0-6-15,-17 14-9 0,15-14 3 0,-2 5-9 16,1 1 16-16,-2-1 16 0,3 1-17 0,2 3 0 16,-2 0 4-16,0 2 6 0,6-4 14 15,-5 3-22-15,1 0 3 0,-3-1-7 0,5 4 9 16,1-2 13-16,-3 0-8 0,2 0-9 0,1 4 11 16,-1-3-10-16,1 3 0 0,2-1-9 15,-2 3 18-15,2 1-27 0,-2 0 39 0,2-1-8 16,-1 2 6-16,5 0-27 0,-3-1 24 0,-2 1-14 15,4 0 12-15,0 0-24 0,2 1-7 16,-1-2 16-16,2-10 19 0,0 2-32 0,0 3 31 16,0 2 0-16,16 17-20 0,-9-15 1 0,0-1 0 15,5-2 17-15,-1-2-31 0,0 1 10 16,5 0-3-16,-2-5-8 0,1 2 11 0,0-2 33 16,2 0-33-16,-3-2 7 0,5-1-12 15,-2 1 1-15,-1-2-14 0,2-1 13 0,-5 0 34 16,5 0-6-16,-9-3-18 0,6 0-7 0,3 0-8 15,-2 0 7-15,-1 0-15 0,0 0 22 0,21-19-8 16,-18 17-4-16,1-5 16 0,-2-2-18 16,2 0-3-16,0-2-4 0,-6 0 38 0,3-1-30 15,-1 0 15-15,-3 1 5 0,2-3-9 16,-5 0 0-16,5 1-1 0,-7 2-5 0,0-1 21 16,0 2-21-16,-3-1 9 0,-1 3 5 0,0-1-9 15,0 2-26-15,-2 0 17 0,1 0 29 16,1 1-19-16,-3 0 4 0,1-1-2 0,1-3 21 15,-2 5-21-15,0-4 13 0,0 1-5 16,0 0-6-16,0 8-5 0,0-7 10 0,0-2-24 16,0-3 21-16,-11-16 5 0,7 14-8 0,0 4 5 15,1 0-2-15,-1 2-1 0,1 2-18 0,1 0 8 16,-1 0 6-16,1 3 9 0,-2-2-2 16,1 1-1-16,-8-5-7 0,3 1 1 15,3 5-4-15,-3-1 0 0,1 1 0 0,2 1 0 16,-2 2-2-16,2 0-1 0,5 0 11 15,0 0-11-15,-11 0 1 0,-2 0-1 0,0 0 0 16,-18 13 24-16,16-6 21 0,1 3-5 0,4 0-4 16,-6-2-11-16,0 2 12 0,3-2 8 0,-1 3-15 15,2 1 5-15,-2 0 6 0,2 0 4 16,-1 1 5-16,-1-3-14 0,5 2-5 0,-4 1-14 16,0-1 12-16,2 1-23 0,-3-4 22 15,5 2 2-15,0-1-6 0,-4 0-4 0,7-2-2 16,-1 1-17-16,2-2 6 0,0-2 10 0,0-1-23 15,0 2 9-15,1-3 5 0,1-1 3 16,1 3-8-16,-1-1 2 0,1 0-7 0,-2-1 12 16,2-1-6-16,0 0-32 0,-2 1-5 15,3 1 2-15,-3-3-73 0,3 2-51 0,-3 0-49 16,1-1-59-16,2 0 24 0,0 1-220 0,1 0 27 16,-3-1 33-16,3 0 29 0,-1 1 8 15,1-3 11-15,0 0 36 0,0 0 20 16,6 2 12-16,-3 0-35 0</inkml:trace>
  <inkml:trace contextRef="#ctx0" brushRef="#br0" timeOffset="56367.95">29706 11592 380 0,'2'-2'225'0,"0"1"-20"15,-1 0-42-15,1 1-19 0,-2 0-5 0,-2-1-5 16,2-4-11-16,-1 5 10 0,0-1-10 15,-2-2 11-15,0 2 1 0,0 1-15 16,1-3 4-16,-2 3 15 0,1 0-37 0,-2-2 24 16,0 2-30-16,-2 0 4 0,1 0-1 0,-3 0-3 15,0 0-22-15,-10 0 11 0,11 0 4 0,-7 0-22 16,0 0-23-16,-1 0 30 0,0 0-49 16,-1 0 2-16,3 0 20 0,0 0 6 0,2 0-24 15,3 0-28-15,-2 0 26 0,5 0-19 0,-1 0-12 16,7 0-33-16,-9 0 1 0,2 0-43 15,7 0-20-15,-8 7-9 0,8-7-21 0,-7 0 11 16,0 13-132-16,5-12-95 0,2 2-41 0,2 0 21 16,-2-2 36-16,1 2 16 0,3 1 14 15,0-1 8-15</inkml:trace>
  <inkml:trace contextRef="#ctx0" brushRef="#br0" timeOffset="56702.93">29685 11809 459 0,'1'1'245'0,"0"2"-44"16,-1-2 8-16,0 3-4 0,-2-2-26 15,-1-1 24-15,0 0-13 0,1 1-29 0,-1 0 9 16,-2-1 6-16,0 0-11 0,0 0-15 15,1 1 6-15,-4-2-10 0,1 0-3 0,-1 1-15 16,-10-1 3-16,8 0 3 0,-4 0 10 0,-1 0-41 16,-2 0-22-16,3 0 19 0,1 0-8 0,-3 0-30 15,0 0 6-15,2 0 3 0,4 0-7 16,0 0-26-16,1 0-4 0,1 0-66 16,2 0-20-16,-2 0-81 0,8 0-28 0,-10 0 14 15,4 0-231-15,6 0-57 0,-10 0 28 0,10 0 31 16,-6 0 26-16,6 0-13 0,-10 0 51 15,10 0-3-15,-6 0 11 0,6 0 38 0</inkml:trace>
  <inkml:trace contextRef="#ctx0" brushRef="#br0" timeOffset="58159.84">30606 11762 244 0,'15'0'229'0,"-15"-15"-36"16,32-3-10-16,-27 17 18 0,1-2-21 16,-2 0-12-16,1 2-20 0,-2-2 2 0,0 2-4 15,0 0-11-15,1-2-5 0,-2 1-7 16,2 2 1-16,-1-1-17 0,-2 0-20 0,1-1 19 16,-2 1-23-16,2 1-4 0,-2-3 20 15,1 3-41-15,0-1 0 0,-1 1 31 0,0 0-33 16,0-2-11-16,-1 2-2 0,0 0-1 0,-1 0 0 15,-3 2 1-15,0-1-22 0,-1 2 21 16,-7 2-24-16,-2 2-9 0,5 3 17 0,-5-2 1 16,0 2-12-16,2 1 19 0,-1 3 2 0,3 0 18 15,-3 0-35-15,1 1-11 0,3 0 13 16,0 1 18-16,2-1-7 0,-3 2 7 0,5-2-18 16,2-3-7-16,2-2 10 0,2-10-8 15,0 10 5-15,0-2 26 0,0-1-52 0,0 0 19 16,0-7-16-16,12 18 28 0,1-8-2 0,1-1-14 15,0-4 5-15,-1-2-28 0,-1 0 22 16,6-2-3-16,-9-1-20 0,-2 0 37 0,2 0 7 16,3 0-1-16,-2 0-28 0,17-12-2 0,-16 9-1 15,5-3-17-15,-4-4 48 0,-5 5-33 16,2-2 13-16,-4 1 18 0,0 2-24 0,-2-3-2 16,-1 4-23-16,-1-2 16 0,1 0 18 0,-1 2 10 15,0-3-22-15,-1-1-10 0,0 3 10 16,0-2 26-16,0 6-44 0,0 0 14 0,0-10-20 15,-13-10 19-15,4 6-2 0,2 0 19 0,-5 0-25 16,2 1 7-16,-3-2-10 0,0 4 24 16,-3 1 0-16,2-1-5 0,-3 1 27 0,6 2-42 15,-5 0 15-15,4-1-24 0,-4 1 17 16,9 4 10-16,-1-2-5 0,1 4-8 0,2-4 7 16,-2 3-8-16,4 1-8 0,-1-2 24 15,2 2 1-15,-2-1 0 0,3-1 1 0,-2 1-19 16,0 1-8-16,2-3 8 0,1 2 7 0,-1-2 36 15,1 1-2-15,0 4-55 0,0 0 17 16,0-7 14-16,0 7 17 0,24-20-16 0,-10 11-19 16,2 0-7-16,0 2 34 0,2 1-8 0,1 1-19 15,1 1 10-15,-1 1-10 0,1-2-3 16,-3 5 33-16,2-1-2 0,1-1-20 0,-12 2-14 16,4 0 12-16,3 0 1 0,-2 0-20 0,-1 0 24 15,5 11-27-15,-12-7 16 0,-1 1 5 16,-1-1 6-16,-3 1-13 0,-2 0 15 0,-6 10-2 15,0-3-1-15,-3-1-2 0,1-3-12 0,-2 7 2 16,-1-3-6-16,0-1-21 0,-2-1-31 16,-2-2-34-16,2-1-52 0,-1-1 14 0,2-1-317 15,-1 1 34-15,0-4 48 0,-1-2 27 16,5 0 24-16,-1 2 0 0,3 1 33 0,3-2-29 16,-1 2 41-16</inkml:trace>
  <inkml:trace contextRef="#ctx0" brushRef="#br0" timeOffset="58982.78">30385 11526 310 0,'0'-2'355'0,"0"-3"-58"0,0 3-32 15,1-4-15-15,-1 3-35 0,0 1-21 16,0-1-29-16,-1 0 6 0,0 0-36 0,1 2-9 16,-1 0 24-16,-2-2-59 0,1 1 7 15,-1 1 0-15,-2 0-24 0,0 1 2 0,-2 0-18 16,-12-2 14-16,4 2 2 0,0 0-15 0,4 0-5 15,-1 0-4-15,3 0 1 0,-6 0 22 16,-2 0-31-16,0 0-4 0,0 0-5 0,2 0-2 16,4 0 11-16,0 0-9 0,1 0 24 0,1 0-23 15,3 0-9-15,6 0 7 0,-8 0-24 16,1 0 31-16,7 0-19 0,-8 0-2 0,8 0-2 16,-7 0 5-16,7 0 0 0,0 0 17 0,-6 0-3 15,6 0-3-15,0 0-14 0,-8 0-3 16,8 0-11-16,0 9 7 0,-7-9-2 0,-1 13-2 15,7-7 0-15,-1-1 0 0,-1 2 14 16,0 10 0-16,-1 0-26 0,-3-3 1 0,3-1 31 16,2-1-1-16,1-1 3 0,0-3-10 0,0 2 13 15,1 0-12-15,-2-2 13 0,2-1-10 16,-1 0 6-16,0-2-17 0,-1 4 2 16,2-2 3-16,0-3-4 0,0 4-13 0,0-2 26 15,-1-2-16-15,0 2 6 0,1-2-19 0,0-4 7 16,0 0 17-16,0 0 1 0,0 8-12 15,0-8 26-15,0 0-14 0,0 7 12 0,0-7-2 16,0 0-29-16,13 11 43 0,-7-11-28 16,0 0 1-16,1-1 12 0,1 1-16 0,-1 0-24 15,7 0 14-15,19-13 18 0,-13 8-9 0,-1 1-8 16,1 1 9-16,-2 1-6 0,0 1-6 16,-4 1 5-16,-14 0-7 0,12 0 14 0,-3 0-19 15,-2 0-6-15,2 0 2 0,-4 0 13 16,7 12 0-16,-7-6-12 0,6 5 20 0,-5-1-31 15,-1 1 20-15,-3 0 6 0,1-2 0 16,-1-1 2-16,-2 0-2 0,0-1-13 0,0-7 20 16,0 14-6-16,0 0-13 0,-9 19 14 0,2-17 1 15,0-1 3-15,-4-4-3 0,-1 5 1 16,0-1 9-16,-5-3-15 0,-2-1 2 0,-2-1-11 16,-2 1 13-16,-1-2-28 0,0-2 3 0,3 0-26 15,1 3 3-15,-2-7-57 0,1 3-40 16,0-5-60-16,0 2 18 0,11-3-224 0,-2 0-87 15,1 0 1-15,1 0 63 0,1 0 33 16,9 0 21-16,-8 0 37 0,8 0 21 0,0 0 42 16,0 0-24-16,0 0 24 0</inkml:trace>
  <inkml:trace contextRef="#ctx0" brushRef="#br0" timeOffset="65591.35">30629 6797 456 0,'0'0'246'0,"0"0"-36"16,0 0-32-16,0 0 0 0,0 0-14 0,0 0-21 15,0 0 0-15,0 0-17 0,0 0-10 16,13 0-13-16,-13 0 9 0,21-3-18 0,-18 2-9 16,1-1-13-16,-1 1 15 0,1-1-23 15,0 0 2-15,0 0 4 0,-1 0 7 0,2 0-14 16,-1 0-17-16,-1-1 1 0,1-1-1 0,1 1 4 15,-1 0-18-15,1-2-2 0,5-4 19 0,0-2-34 16,-2 3 9-16,2-5-7 0,-2 0 10 0,1 0 11 16,1 0-27-16,1 1 2 0,-2-1 20 15,4-2-5-15,-3 0-7 0,5-2-2 0,0-1-8 16,2 0 2-16,0-2-3 0,1 2 2 16,-1-4 5-16,1 1-27 0,-4 0 17 0,4-2-17 15,-6 2 17-15,2-4-16 0,1 4 18 0,-4-2-17 16,1 0 33-16,0-2-30 0,1 2 9 15,-1-3-1-15,-2 0 21 0,0 4-1 0,-4 3-3 16,4-4-16-16,-4 4-1 0,-2 2 12 0,-1 5-21 16,0-5 11-16,0 6 16 0,-3 11-2 15,0-10-15-15,0 2 24 0,0 1-36 0,0 7 32 16,0-10-25-16,-13-4-8 0,9 7 27 0,0 5-19 16,0-5-2-16,0 2 12 0,-5-5-3 15,-1 4-20-15,4-2 13 0,0 0 18 0,2 3-4 16,-2 1-22-16,2-2 5 0,-2 2 15 0,4-1 3 15,-1 2-9-15,-1-2-17 0,1 1 15 16,0 0 6-16,-1 0-17 0,-1 0 0 16,1-2-6-16,-6-2 8 0,2-1 1 0,2 4 14 15,-2-2-12-15,1 3 20 0,1 0-23 0,3-1 6 16,-10-1 18-16,3-1-26 0,2 3 2 0,-6-3 1 16,2-1 7-16,-2 1 3 0,2 0-11 15,-1 2-7-15,0 4 28 0,-1-5-24 0,0 3 4 16,-2 1 0-16,0-3 1 0,-2 3 12 15,-1-1-16-15,2 0 19 0,-3 0 5 0,-5 2-24 16,0-3 4-16,-1 2 18 0,-1 0-10 0,1 0-12 16,0-2 4-16,2 3-9 0,1 1 12 15,3 0-6-15,-1 0 3 0,4 0 2 0,-1-2-9 16,11 2 31-16,-7 0-23 0,-3 0 11 0,-2 0-17 16,0 0 14-16,-1 0-9 0,-1 0-5 15,-2 0 12-15,0 0-5 0,0 0-9 0,-2 0 37 16,0 0-29-16,-1 0 1 0,2 0 9 0,-4 0 15 15,0 0-3-15,-2 0-25 0,0 0 8 0,0 0-6 16,3 0 6-16,-2 0-11 0,-2 0 2 16,3 0-8-16,1 0 20 0,-1 0-19 15,0 0 6-15,2 0 2 0,0 0 1 0,-1 0 1 16,1 0 7-16,2 0 13 0,1 0-24 0,1 0 6 16,-2 0 20-16,-3 0-1 0,0 0-9 0,2 0-14 15,-1 0 0-15,-1 0-7 0,3 0 5 16,0 0 8-16,-1 0-3 0,-25-1-6 15,24 1 19-15,0-1-12 0,14 1-4 0,-5 0-2 16,-2 0-7-16,-2 0 17 0,3 0 19 0,0 0-13 16,-4 0-11-16,2 0 5 0,-1 0 17 0,1 0-27 15,-3 0 4-15,4 0 15 0,1 0-14 0,-1 0-1 16,1 0 11-16,0 0-10 0,-4 0-3 16,2 0-2-16,-3 0-4 0,-1 0 33 0,-1 0-3 15,5 0-7-15,-2 0 9 0,5 0-30 16,1 0-5-16,3 0 6 0,2 0 4 0,0 0 10 15,2 0 8-15,0 0-6 0,3 0-14 0,0 0-12 16,-2 0 34-16,2-7-29 0,-2 7 8 16,8 0 0-16,-9 0-6 0,-5 0 17 0,-1 0 5 15,2 0-12-15,-1 0 10 0,-2 0-17 0,-2 0 5 16,-1 0-3-16,1-8-3 0,2 8 20 16,0 0 0-16,2 0-20 0,3 0 0 0,2 0 6 15,-3 0 3-15,5 0-2 0,-1 0 13 0,-1 0-8 16,0 0 9-16,-4 0-9 0,-3 0-13 15,0 0 17-15,1 0-8 0,1 0 17 0,-3 0 1 0,3 0-9 16,-2 0 7-16,-10 5-9 0,7-5-21 16,0 1 0-16,-3 1 21 0,5-1 18 0,-2 0-20 15,5-1-11-15,3 0-4 0,-1 0 25 16,3 1-20-16,1 1 21 0,1 0-22 0,0-2 4 16,1 0 11-16,0 1 2 0,-2-1-17 15,2 0 4-15,-2 1-11 0,1-1 19 0,0 2-10 16,-12 1-8-16,0 1 31 0,-1-2-19 0,0 1-3 15,1 0-3-15,-3 0 22 0,0-1-30 0,1 1 12 16,0 0 0-16,2 1-5 0,1-1 19 16,3-2 7-16,4 2-31 0,-1 0 7 15,3 0 14-15,0-3 9 0,1 1-10 0,2 2-7 16,1-1 8-16,-2 2-13 0,1-3-6 0,-7 7 36 16,3-4-36-16,0 1 17 0,1 0-2 0,-3 3 10 15,1-1-21-15,2 4-2 0,-4-2-1 16,1-4 5-16,1 5-2 0,-1 0 4 0,1 0-5 15,-1 1 25-15,1-2-19 0,1 4-12 0,-3-1 9 16,0-1 8-16,3 2-4 0,1 0 18 16,-5-1-3-16,3 2-16 0,1 0 15 0,-1 0-5 15,2-1-12-15,0 3 1 0,-1-3 25 16,2 3-3-16,-1 1-34 0,1-2 11 0,-1 0-6 16,2 3 38-16,-1-4-28 0,1 0-4 15,0 3-2-15,1 0-5 0,-1-2 21 0,1 1-14 16,0 1-2-16,2 1 35 0,-3-1-20 0,2 1-14 15,2-6 20-15,-2 5-3 0,3-4-30 16,-1-2 11-16,2 0 23 0,1-4-27 0,0 1 5 16,0 2 5-16,0-10 2 0,0 7 11 0,0 1 6 15,0-1-22-15,0-7 19 0,0 11-3 16,13 14-18-16,-7-11 1 0,2 0 16 0,-3-4 4 16,3-2-13-16,2 3-7 0,0-1 7 0,2 0-10 15,-1-1 26-15,2 0-20 0,-3-5 1 16,6 3-9-16,1 1 18 0,1-1-12 0,2-1 27 15,-4 4-2-15,-1-5-32 0,5 1 8 16,-2-1 6-16,1 1-15 0,1-1 14 0,1-1-4 16,0 2 21-16,0-2-31 0,-2 2 23 0,3-2-12 15,-1-1-2-15,-3 1 27 0,4 0-39 16,-2 1 15-16,1-1 18 0,1 1-24 0,1-2 0 16,-2 0 26-16,-1 2-9 0,3-2 9 15,-2 2-28-15,-1-2 6 0,3 1 15 0,-3 1-19 16,2-3 33-16,-2 1-24 0,2 0 4 15,0 1-11-15,-1 0-16 0,1-1 42 0,2 1-11 16,-2-1-11-16,1-1-15 0,0 0 19 0,-1 2 6 16,2-3 22-16,-3 1-28 0,3 2-19 15,-5-3 13-15,3-1 3 0,-3 2 4 0,0-2-7 16,3 2 5-16,-12-2 31 0,7 0-50 0,3 0 14 16,1 0 1-16,0 0 15 0,2 0-4 0,3 0 3 15,-4 0-28-15,5 0 18 0,-1 0-5 16,27-12 25-16,-25 11-24 0,-4 1-15 0,2-2 33 15,-1 1 16-15,0 0-23 0,-1 0-12 0,-2-1 35 16,2-1-8-16,-11 3-45 0,1 0 16 16,5 0-1-16,3 0 16 0,0 0 0 0,3 0-11 15,-2 0 36-15,2 0-8 0,0 0-29 16,30-11-2-16,-27 11 2 0,0-1 27 0,-1-2-29 16,1 3 0-16,-2-6 35 0,-1 6-30 15,2-2-1-15,1 0-7 0,-6 1 32 0,-1-2-2 16,-5 0-23-16,3 0-9 0,-10 3 2 0,4 0 14 15,4 0 10-15,-1 0-17 0,2 0 0 0,1 0-4 16,18-9 27-16,-17 7-10 0,-1 0 11 16,1 0-1-16,-2 1-26 0,1-3 11 0,-6 4-1 15,6-4-1-15,-3 4 2 0,2-4-2 16,-1 1 11-16,-3 0-2 0,3 1-2 0,-5-1-9 16,-1 1 10-16,-1 1-10 0,-2-1-1 0,0 2 17 15,-1-3-1-15,2 2-11 0,-2-1 0 0,-1 1-1 16,1 0-1-16,1-1-1 0,-1 2-2 15,11-3 1-15,-2-1-1 0,3 1 9 0,-7-1 0 16,6 2-2-16,-3-3-20 0,-2 1 10 16,1 4-1-16,-4-3 8 0,8 1-1 0,-5-1 1 15,0 0-3-15,-3 1-17 0,-2 1 7 16,1-1 0-16,-2 0 2 0,0-1 0 0,-1 2 16 16,1-1 5-16,10-1-11 0,-5-1 20 15,-1 2-3-15,-2-1-1 0,0 0-9 0,0 2-2 16,7-3-2-16,-5 1 0 0,-1 1-2 0,1 0-14 15,-4-1 28-15,-7 3-17 0,8 0-16 16,-2 0 31-16,-6 0-11 0,8 0-3 0,-2 0-13 16,3 0 5-16,-9 0 8 0,9 0-1 15,-2 0 6-15,0 0-9 0,0 0-14 0,0 0 16 16,-2 0-8-16,2 0 8 0,1 0-12 0,0 0 19 16,4 0-9-16,2 0 4 0,-2 0 0 15,0 0-1-15,0 0-8 0,-3 0 7 0,0 0 14 16,1 0-14-16,5 7-8 0,-8-5 12 0,0-1-7 15,-2 1 9-15,1 0-10 0,0-1 7 16,-1 1 0-16,0-1 0 0,2 0-9 0,-2 2 0 16,0-2 1-16,-1 1 23 0,1 0-24 0,0 0-11 15,0 1-7-15,-1-2 20 0,0 2 7 0,1-1-19 16,-1 0 1-16,0-1 0 0,-1 3 3 16,2 0 31-16,1-3-36 0,-4 0 11 0,2 2 4 15,0-1-4-15,-2 0 23 0,2 1-13 16,-1-3 0-16,-1 3 3 0,2-3-5 0,-1 3 6 15,0-1-11-15,-1 0 1 0,0 1-1 0,1-2-4 16,0 0 7-16,-1 1 8 0,-1-1 9 0,2 1-31 16,0-1 37-16,-1-1 4 0,-1 1 1 15,3 2-25-15,-1-2-7 0,-2 3 26 0,1-3 2 16,0 1-33-16,-1 0 12 0,0-1 9 16,2-1-6-16,-1 2 17 0,0-1-20 0,-1 2 4 15,0-2-5-15,1-1-4 0,-1 1 10 0,2 1 0 16,-1-2-10-16,3 2 9 0,-2 0-2 15,-1 1 9-15,1-2-9 0,1 1 13 0,-2-2 13 16,1 1-21-16,-1 1 10 0,2 0-5 16,1-2 10-16,-4 2-8 0,5-1-1 0,-3 1 2 15,0-1-16-15,0-1 3 0,0 1 1 16,0 1 8-16,0 0-15 0,-2-2-26 0,1 1 18 16,1-1-15-16,-1 2 1 0,0 0-83 15,-1-1-37-15,-1-1-69 0,0 0 18 0,0 0-313 16,0 0 8-16,-11 6 27 0,7-8 43 0,-1 1 41 15,-1-2 25-15,-6-4 47 0,1-1 2 0,0-2-18 16,-6 1 36-16,7 3 5 0</inkml:trace>
  <inkml:trace contextRef="#ctx0" brushRef="#br0" timeOffset="68657.14">28727 13372 215 0,'0'-15'80'15,"0"15"46"-15,0 0-30 0,0 0-10 0,0 0 53 16,0 0-62-16,0-13 39 0,0 13-4 0,0 0-28 16,0 0-17-16,-5-23 15 0,5 22 2 15,-3-3-27-15,3 2 20 0,0-1 18 0,0 0-16 16,-2 2 4-16,2-3-26 0,-3 1 1 16,2 0-6-16,0 1-2 0,1-3 16 0,0 5 1 15,0 0-3-15,0 0-1 0,0 0-10 0,0 0 7 16,0-8-2-16,0 8 3 0,0 0-4 15,0 0-3-15,0-8-3 0,0 8-9 0,0 0-15 16,0 0 15-16,0 0-9 0,0-7-1 0,0 7 3 16,0 0-16-16,0 0 7 0,0 0-18 15,0 0 13-15,0 0-4 0,0 0 0 0,0 0 1 16,0 0-6-16,0 0-1 0,-5-9 14 0,5 11-4 16,1 0 3-16,-1 1-11 0,0 0 2 15,0 1 2-15,1 0 25 0,1 2-4 16,-2-1-15-16,0 3-8 0,1-1 25 0,-1-1-14 15,0 4 5-15,0 1-13 0,0 3 4 0,0-2-8 16,0 6 3-16,0 2 31 0,0 0-14 16,0 0 8-16,0 1-23 0,0 0-7 0,0-1 28 15,0 2-5-15,0-2-9 0,0 2-14 16,-10 19 10-16,7-22-3 0,2 0-8 0,-3-1 10 16,-4-4-11-16,4 4 7 0,2-7-3 0,2 0 27 15,-3-1-26-15,2-3 3 0,-2 1-27 16,3-1 54-16,-2 0-29 0,2-2 9 15,0 3-20-15,-3-3-20 0,2 1 53 0,0-1-51 16,-1 1 16-16,1-1-2 0,0 0-5 0,-1 0 17 16,1 0 0-16,1 0-33 0,0-1 48 0,-1-1-29 15,1-1 1-15,0 2 6 0,0-2 20 16,-2 1-33-16,2-1 9 0,-2 1 29 16,2 0-33-16,0-2 10 0,-1 2-28 0,1 0 29 15,-1 0-14-15,1-2 3 0,-2-1 14 0,2 0-8 16,0 0-10-16,0 0 16 0,0 0-11 15,0 0 3-15,0 0-13 0,0 0 27 0,0 0-23 16,0 7 46-16,0-7-38 0,0 0 5 0,0 0 1 16,0-1-5-16,0 1-7 0,0 0-6 15,-1-2 36-15,1 2-33 0,-1-1 0 0,1 1 6 16,1-2-4-16,-1 1 16 0,0 1-2 0,0 0 14 16,0-1-28-16,0 1-4 0,0 0 17 15,0-1-14-15,0 1 14 0,0 0 15 0,0-2-15 16,-1 2-16-16,1 0 14 0,0-2-4 15,0 2-13-15,-1 0 1 0,1 0 36 0,0-1-12 16,0 1-10-16,0 0-13 0,0 0 10 0,0 0 3 16,0 0 17-16,1 0-2 0,-1-1-31 0,0 1-1 15,-3-2 0-15,6 2 19 0,-3 0-11 16,0-1 35-16,0-2-11 0,-1 3-43 0,2-1 18 16,-1-2 30-16,0 2-16 0,0-2-29 15,1-1 27-15,-1 1 1 0,0-1-7 0,1 0 2 16,1-2 7-16,-2 2 7 0,0-2 5 0,2 1-26 15,-2 5 6-15,5-12 1 0,-4 6-7 16,1-1-1-16,6-7 1 0,-2-3 19 0,-2 5 7 16,-4 2-13-16,5 0-2 0,0-3-9 0,1-3 18 15,-3 6-1-15,1 1-1 0,2-7-7 16,2 1 2-16,-2 0 11 0,2 1-17 0,-3 1-1 16,2 0-15-16,0 1 17 0,-1-1 1 0,0 1-1 15,-5 2 4-15,4 2-1 0,4-7 8 0,-3 8-1 16,1-1 1-16,-3 2-3 0,6-4-2 15,-4 2 0-15,0 1 9 0,7-3 4 16,-4-1-3-16,-1 3-1 0,0 2-2 0,-2 0-23 16,4-4 2-16,3 1 22 0,-1 1-1 15,0-1-20-15,-5 3 3 0,3-4-2 0,1 0 1 16,-3 2 7-16,0 2 0 0,2-5 5 0,0 0-4 16,2 3-1-16,-3-3 0 0,0 3 11 15,-3 2-6-15,-2 0-12 0,2 2 20 16,-3-1-4-16,1 3-11 0,-1 1-3 0,-1-1 22 15,0 1-6-15,0-2-1 0,-1 2 21 0,0-2-16 16,0 2 1-16,2 1-12 0,-3 0-16 0,0 0 41 16,0 0-29-16,0 0 12 0,0 0-13 15,0 0-13-15,0 0 19 0,3-6 0 0,-2 6-15 16,-1 0-8-16,-1 1 28 0,-2-1-5 0,0 2-2 16,1-2-7-16,1 1 6 0,-2 1-3 15,0 0-15-15,0 1 30 0,-1-1-34 0,0 2 23 16,-1-2-13-16,1 3 20 0,-6 4-7 15,-2-3 1-15,2 4-19 0,1-4 18 16,-6 4-16-16,2-3 16 0,0 3-22 0,3 0 27 16,2-3-1-16,-2 2 9 0,2 0-5 0,-3 2 9 15,7-3-30-15,-6 3 10 0,1 2-16 16,0-5 10-16,-2 3 2 0,2 2 9 0,3-4 4 16,-4 2-26-16,4-1 24 0,1-3-9 15,1 0-5-15,-1 0 8 0,1 0-13 0,1 0 10 16,2-1-20-16,-3-1 24 0,3 1-2 15,-2 0-14-15,1-3 32 0,-1 3-16 0,2 1 0 16,-2-2 11-16,2 1-5 0,0-1 1 0,1 0 4 16,-3 0 5-16,3 0 12 0,0 2 3 15,0-7-7-15,0 0-7 0,0 8 24 0,0-1-4 16,11 4-9-16,-8-7-10 0,9 7 12 16,-1-2-1-16,5-2-13 0,-2 4 0 0,1-6 5 15,-2-2-4-15,2 5-12 0,-3-4 13 0,5 1 2 16,-1 1-11-16,-1 0-11 0,2-1 2 15,-5 0 1-15,4-1 0 0,-2-1-8 0,3 4 2 16,-3-2 11-16,0 1-5 0,0 1-7 0,-3-4-8 16,0 1 18-16,-2 0-2 0,6 1-5 15,-7 0 3-15,-1-3-2 0,0 1 13 0,-1 0-21 16,-1 0-5-16,0-1 8 0,-1 2 12 0,0-3-8 16,0 1-17-16,-1 1 10 0,1-1 0 15,-2-1 10-15,0 1-13 0,2 0 11 0,-3-2 2 16,2 1 5-16,-2 1-11 0,1 0-18 15,-1-1 9-15,0 0-7 0,0 1-5 0,-1 0-13 16,0-2-34-16,0 0 7 0,0 0-67 16,0 7-55-16,0-7-39 0,0 7-48 0,-10 2 26 15,6-5-253-15,3 0 38 0,-3 1 34 16,1-2 39-16,0-1 26 0,0-1 27 0,1 2 16 16,1-2 41-16,1 1-18 0,0-2 13 0</inkml:trace>
  <inkml:trace contextRef="#ctx0" brushRef="#br0" timeOffset="69125.13">29942 13550 813 0,'2'-1'259'0,"-2"-1"-12"15,2-1-40-15,0 3 13 0,-2-3-33 16,4 3-9-16,-3 0-18 0,0-2-7 0,-1 2-20 16,-2-2 8-16,-2 1-12 0,0 1-13 15,-1 0 11-15,-1-1-42 0,-1 1 38 0,-3 0-44 16,2-1-20-16,-12 1 5 0,5 0 9 0,6 0-6 16,-8 0-26-16,0 0-3 0,0 0-1 15,4 0-8-15,-1 0 21 0,2 0-18 0,2 0-11 16,2 0-5-16,1 0-17 0,7 0-32 15,-8 0-31-15,-5 10-15 0,7-7-14 0,2-1-42 16,0-1-34-16,3 4 16 0,-1-3-129 0,0 1-68 16,1 0-36-16,-1 0 16 0,2 1 41 15,0 0 11-15,2-1 19 0,0 1 2 0</inkml:trace>
  <inkml:trace contextRef="#ctx0" brushRef="#br0" timeOffset="69416.11">29954 13717 756 0,'0'3'267'0,"2"-2"-19"16,-2 2 3-16,0-2-11 0,-2 2-34 15,1-2 2-15,-3 2 8 0,3 0-34 0,-3-3-24 16,0 3-2-16,-1-1-27 0,-1 0 2 0,-11 2-15 15,1-1-11-15,2 1-34 0,1 1 8 16,-5-1 7-16,2-4-10 0,4 1-23 0,0-1 5 16,1 0-20-16,-1 0-10 0,5 0-33 15,-14 0-45-15,12 0-63 0,-2 0-80 0,-3 0 16 16,3 0-268-16,2 0 32 0,1 0 30 16,8 0 24-16,-8 0 25 0,8 0 22 0,-16-11 17 15,13 9-57-15</inkml:trace>
  <inkml:trace contextRef="#ctx0" brushRef="#br0" timeOffset="70618.03">31017 13504 339 0,'0'0'218'0,"0"0"-24"0,0 0-29 0,0 0-10 16,0 0-2-16,0 0-1 0,0 0 1 16,0 0-20-16,8-29-12 0,-7 25 12 0,-1 0-14 15,0 2-7-15,1-2-14 0,-2 0-5 16,2-2-12-16,-2 2-10 0,1 4-1 0,0 0-6 15,0 0-10-15,0-10 13 0,0 4-3 16,-10-6-11-16,7 7-13 0,-1 2-6 0,0-1-15 16,-1 0 17-16,-6-8-18 0,2 9-5 15,0-1 8-15,0 2 7 0,1-1-9 0,0 3 9 16,8 0-8-16,-7 0-3 0,7 0-8 0,-27 12 15 16,13-3-5-16,2-2-16 0,3 3 3 15,-3 1-3-15,1 3 20 0,4-2-9 0,1-2 0 16,0-2-17-16,4 2 4 0,1-2 18 0,1-2 7 15,-2 2-7-15,2-8-7 0,0 0-15 16,0 9 26-16,0-1-22 0,18 10 12 16,-10-10 8-16,5 0-16 0,-5-3-12 0,1-5 5 15,2 0-5-15,-4 1 21 0,2-1-22 16,-1 0-2-16,-8 0 21 0,6 0-1 0,6 0-7 16,11-14 12-16,-10 8-25 0,-3 0-1 0,-2 0 19 15,-1 0-6-15,0 0 7 0,-5 0-5 16,1 1-10-16,1-1 14 0,-3 1-14 0,1-2-5 15,1 1 2-15,0 1-1 0,-2-1 10 0,3-1-9 16,-4 2 28-16,2 0-24 0,1 0 2 16,-2 2-4-16,0-3 12 0,1 5 14 15,-1-3-25-15,0 0 12 0,-1 2-12 0,1-1 0 16,-1 2 1-16,0 0-2 0,0 1 21 16,0 2 7-16,0 0-27 0,0 1 13 0,-1 1-15 15,1 0 7-15,0 3-4 0,0 0 25 16,-1 13-10-16,1-10 26 0,0 2-13 0,0 6 31 15,0 1-18-15,0 3-7 0,0 1 19 16,0-1-13-16,0 0-9 0,0 0 10 0,0 0 14 16,0 1-18-16,0-2 24 0,0-1-17 15,0-2-3-15,0-2-5 0,0-1-2 0,0-2-4 16,0-2-1-16,0 4-12 0,0-1-2 0,8 10 11 16,-7-15-4-16,1-2-15 0,-2 0 4 15,2-1-14-15,-2-1 14 0,0-5 1 0,0 0-3 16,0 0-37-16,0 9-13 0,0-9-32 0,0 6 0 15,0-6-46-15,0 7-42 0,0-7 15 0,0 0-195 16,-11 15-93-16,9-13 35 0,-1-2 48 16,-2-1 12-16,0 0 14 0,-3-1 51 0,-3-5-42 15,-4 1 71-15</inkml:trace>
  <inkml:trace contextRef="#ctx0" brushRef="#br0" timeOffset="71048">30362 13525 265 0,'0'-4'309'15,"-1"1"-40"-15,1-1-46 0,0 3-9 0,-1-2-27 16,1 0-16-16,-2 0-14 0,2 3-7 16,-1-1-27-16,0-1-5 0,1 2 17 0,0 2-29 15,-2-2 7-15,2 1-11 0,0 2 25 0,0 3-25 16,-1-1-9-16,0 2 6 0,-3 10-42 16,3 4 10-16,0-6-4 0,-1-1 9 0,1 5-5 15,1-2-8-15,-1-3-5 0,1-14-3 0,0 11 24 16,0 1-26-16,0 3 8 0,0 3-1 0,11 15-9 15,-7-22-25-15,0 0 22 0,2 3-13 16,1-5-17-16,5 1 10 0,-4-4 1 16,0 0 11-16,-2-4-14 0,3 2-9 0,-2-2-37 15,0-2-14-15,-1 0-36 0,-6 0-25 0,0 0-86 16,8 0-7-16,6-13 19 0,-3 4-213 16,-1 1-14-16,-5 2 14 0,1-1 37 0,-3 0 25 15,-2 1 22-15,2 1 2 0,-2 0 11 16</inkml:trace>
  <inkml:trace contextRef="#ctx0" brushRef="#br0" timeOffset="71332.98">30529 13590 692 0,'1'-2'247'16,"-1"-1"-33"-16,0 0-20 0,0-1-26 0,2 4 26 15,0-1-3-15,1 2-32 0,-3 0-12 0,2 1 2 16,-1 0 11-16,0 3-30 0,0 0-24 0,-1 3 25 15,0 1-7-15,2 10-15 0,-2 4-8 16,0-11-23-16,0 6 20 0,0 1 1 16,0 4-13-16,0 0-22 0,0 1 8 0,0-1-20 15,-12 23 16-15,10-23-8 0,2-2-5 0,0-3-7 16,-1 0-4-16,1 2-5 0,-4 0-3 0,4-5-7 16,0-8-31-16,0 3-16 0,0 1-29 15,0-2-39-15,0 0-47 0,0 0-64 0,0-2 17 16,0-1-256-16,0 1 32 0,12 14 30 0,-3-8-30 15,-2-3 60-15,2-1 20 0,3 0-16 16,-3-2 38-16</inkml:trace>
  <inkml:trace contextRef="#ctx0" brushRef="#br0" timeOffset="71856.9299">31448 13731 707 0,'4'-4'263'15,"-2"2"-15"-15,1-1-33 0,2 1-32 16,0 0 3-16,-1 1-40 0,0 1 0 0,-2-1-19 15,2 1-18-15,-1 0 8 0,2 0-9 0,-3 0 8 16,2 0-20-16,-2 1 3 0,0-1-26 16,-2 0-1-16,0 0 16 0,0 0-13 0,0 0-11 15,0 0-16-15,0 0 6 0,0 0 28 16,6 0-45-16,-6 0 14 0,0 0-14 16,0 0-2-16,0 0 26 0,0 0-18 0,7 0-16 15,-7 0-5-15,6-6 11 0,-5 7-35 0,-2-2 19 16,0 1 29-16,1-1-19 0,-1-2-13 15,2 3 8-15,0-1-32 0,-2 1 27 16,2-3 16-16,-3 3-19 0,2-2-2 0,0 2-16 16,0 2 7-16,0-1 24 0,0 2-9 0,1 0-23 15,-1-2 6-15,0 4 9 0,1-3-27 0,-1 2 21 16,4 1-7-16,-3 0 0 0,-1-2-12 16,3 4 9-16,-3-4 10 0,1 1 0 0,-1 0-21 15,1 0 43-15,0-1-31 0,1 0 11 0,-2 1-18 16,0-1-41-16,0-3-24 0,0 0-64 15,0 0 12-15,0 0-233 0,-15 11 29 0,12-11 28 16,0 0-88-16,1 0 33 0,-2 0 11 0,4-1 9 16,-4-1 48-16,3 0 6 0</inkml:trace>
  <inkml:trace contextRef="#ctx0" brushRef="#br0" timeOffset="72559.92">31999 13518 748 0,'1'-1'257'0,"3"1"-35"16,-3-3-18-16,2 3-22 0,-2 0-6 0,2-1 2 15,-2 1-33-15,-1 0-9 0,2 0-13 16,-4-2-1-16,2 2-34 0,-4-1 0 0,3 1-16 16,-4-3 33-16,-2 3-6 0,1 1-24 0,-2-1-1 15,2 0 3-15,-2 0 21 0,8 0-46 16,-10 0 15-16,-7 0-15 0,4 0 23 0,-12 10-8 16,16-7-9-16,0 1 9 0,1-3-34 0,2 2-3 15,-12 3 24-15,8 0-14 0,-1 3 20 0,0-2-5 16,3-1-3-16,2-1 16 0,1 2-7 15,0-3-5-15,2 2 3 0,1 1-2 0,-2-3-13 16,1 1 3-16,1 2 6 0,2 1-15 16,0-1 4-16,-2-1 20 0,2 0-11 0,-1 1-3 15,1-7-15-15,0 0 13 0,0 10-6 16,0-4-10-16,0 1-6 0,0-7 0 0,0 9 9 16,0-3-13-16,12 6-14 0,-10-6 5 0,3-4 14 15,-1 2-13-15,0-1-4 0,9 6 5 16,1-8 5-16,-5-1-20 0,0 0 12 0,1 0-4 15,-1 3 7-15,0-3-4 0,2 0 12 16,2 0 0-16,1 0-23 0,3 0 11 0,-4 0-12 16,2-8 3-16,-2 8 6 0,10-11-25 0,-17 10 12 15,1 0-1-15,0 0 19 0,-2 1-8 0,-1 0-6 16,0 0-12-16,-4 0 19 0,0 0-7 16,8 0-4-16,-8 0 18 0,7 0-4 0,4 9-6 15,-9-4 15-15,1 0-3 0,-2 0-6 0,0 1-3 16,2 1-4-16,-3-2-5 0,-1 2 22 15,1-7-20-15,0 13 10 0,-12 16 19 0,5-12-11 16,-3-3-6-16,0 0-11 0,0-3 3 16,-3 0 3-16,0 0 10 0,1 0-12 0,-3-1 10 15,-2-6-39-15,2 6-34 0,-1-1 4 0,-1-1-61 16,2-3-67-16,-4-2-63 0,6-1 25 16,3 1-252-16,-2-2 9 0,5 1 12 0,3 0 33 15,-1-2 30-15,2 0 33 0,2 0-7 0,1 0 21 16,0-4 16-16,1 3 44 0</inkml:trace>
  <inkml:trace contextRef="#ctx0" brushRef="#br0" timeOffset="73471.84">32580 13444 312 0,'0'-12'244'0,"3"1"-20"16,0 4-6-16,-2 4-41 0,-1-5 6 15,1 2 5-15,-1 0-13 0,1 4-16 0,-1 2-18 16,2-5-7-16,-1 3 0 0,-1 2-10 15,0 0-8-15,0 0 0 0,0 0-39 0,-4-9-8 16,5 11-4-16,-1 0-10 0,3-1-6 0,0 6 15 16,-2-1-6-16,-1 2-28 0,6 2 4 15,-3 2-3-15,-1 3 19 0,3 0-31 0,1 5 16 16,0-5-21-16,3 3 20 0,-4-3-22 16,0 7-4-16,0-3 13 0,-1 2-7 0,-3-1 13 15,7 3-7-15,-3-4-20 0,-2-2 0 0,-2 3 7 16,1-2 11-16,0 0-18 0,-1-2 9 0,-1 1 0 15,1-3-2-15,-1 4 32 16,0-6-32-16,0 2-4 0,0-3 6 16,0 3 37-16,0 0-29 0,0-2 5 0,0 1-8 15,0 0 39-15,0-2-3 0,-11 11-21 16,7-10 0-16,0-2 4 0,0-1-8 0,-2 0 6 16,2 1-23-16,-2 0 37 0,0-2-15 0,-2 0 3 15,8-8 9-15,-9 0-14 0,-10 16-2 16,8-12 17-16,4 4-4 0,-5-5-4 0,4-3 33 15,8 0-4-15,-7 0-37 0,-1 0-1 16,-1 0 22-16,4 0 7 0,5 0-36 0,-10 0-4 16,2 0 30-16,-1 0 1 0,3 0 1 15,6 0-17-15,-9 0 9 0,1 0-11 0,1 0-21 16,-5-7 29-16,7 3-14 0,1 1 11 0,0-1-31 16,-6-9-11-16,5 5-15 0,1-2 2 0,3 3-77 15,-1-1-33-15,2 1-26 0,0-1-39 16,0 8-36-16,0 0 19 0,0-10-100 0,0 2-115 15,0 1 34-15,0-2-44 0,0 2 28 16,0-5 74-16,12-18 22 0,-7 14 18 0,0-1 46 16</inkml:trace>
  <inkml:trace contextRef="#ctx0" brushRef="#br0" timeOffset="73995.8">32238 13449 722 0,'-2'0'245'0,"2"-2"-9"15,-1 2-13-15,1-1-18 0,-1 1-6 0,1 0-28 16,0-2 3-16,0 2-7 0,0-1-17 15,1 1 2-15,2-3-19 0,-1 3-8 0,2 0 31 16,1-1-21-16,2 1-17 0,13-3-20 0,1 3 10 16,0 0-25-16,9-4-19 0,13 0-5 0,-1 0-7 15,3 1 2-15,0 0-15 0,-1-4 11 16,0 4-20-16,-3-2 8 0,1 1-9 0,-3-4-5 16,-2-3-1-16,-3 0 1 0,2 3-10 0,-4 5-6 15,0-2 2-15,-4-6 10 0,-4 7-2 16,2 2-1-16,-4-7-34 0,-4 4 30 0,1 1-44 15,-4 1-49-15,-5-4-46 0,0 1-51 16,0-1 14-16,-3-1-280 0,-7 1 8 0,0-2 43 16,3 1 16-16,-1-5-8 0,-2 13 49 15,0-10-1-15,0 1 10 0</inkml:trace>
  <inkml:trace contextRef="#ctx0" brushRef="#br0" timeOffset="76630.63">27440 9346 406 0,'0'15'150'0,"0"-15"-25"0,0 0-42 0,9 34 38 16,-9-27-18-16,0 1-19 0,0 0-29 15,0 2 36-15,0 1-6 0,0 3-10 0,0-3-13 16,0 6 5-16,0-2-16 0,0 3 13 0,0 2-21 16,0 2-5-16,0 0 0 0,0 1 6 0,0 0 16 15,0 0-19-15,0 1-17 0,0-1-15 16,0 3 16-16,0-2 14 0,0 1-25 0,0-2 10 16,0 2 18-16,0 0-26 0,-8-1-6 0,-2 27-10 15,3-26 18-15,4 3 6 0,-4-3-11 16,3 0 5-16,-1 0-3 0,-1-1 4 0,-1 5 6 15,4-6-34-15,-3 4 26 0,3-1-32 0,-3 2 20 16,4 1-11-16,-3 0 27 0,-4 5 3 16,5-5-38-16,1 1 45 0,1 3-17 0,-5-4-1 15,6 0 1-15,-4 0-1 0,2-1 15 16,-1-1-15-16,1 1-18 0,0-1 30 0,1-2 3 16,-1-1-26-16,3 0 13 0,-1 0 3 0,1-11 15 15,0 3-35-15,0 4 5 0,0 2 25 16,12 21-6-16,-8-18-5 0,4-3 12 0,-4 1-23 15,2 0 11-15,-2-2-12 0,0 1 11 0,2 2 0 16,-2-2-24-16,-1 1 30 0,1-1-14 16,0 0 9-16,-1 0-27 0,-1-1 16 0,2 3 1 15,-4-4 1-15,1 4 10 0,0 0-7 0,0 1-4 16,3 0-12-16,-1 1 21 0,1-2-16 16,-4 4 1-16,3-1-14 0,0 0 16 0,0-1 1 15,-2 1 6-15,0 1-18 0,0 1 17 16,-1-3-18-16,0 4 1 0,3-2 10 0,-3-15 9 15,0 8-20-15,0 5-1 0,0-1 13 0,0 3-12 16,-12 26 10-16,9-26 3 0,0-3-6 16,0-4 2-16,-2 4 12 0,3-5-7 0,1 3 0 15,-2-2-25-15,0-3 30 0,2 1-7 0,1-5 6 16,0 3-24-16,0-17 26 0,0 16-7 0,0 2 0 16,0 2-17-16,0 1-4 0,0 1 23 15,0 1-7-15,0 4 7 0,0 4 3 0,0 0-1 16,0 4 4-16,-6-1-21 0,-1 40 18 0,5-38-10 15,-4 1 3-15,3 2-14 0,3 0 17 16,0 0 6-16,0-19-10 0,0 9-11 0,0 2 14 16,13 38-10-16,-8-33 7 0,0-6 12 0,1 4-9 15,-1-3 12-15,3-1-36 0,0-4 13 16,-2 5 6-16,3-3-4 0,-1 0-10 0,-2-4 18 16,1 4 5-16,-5-3-3 0,2 0-18 0,-1-1 10 15,-3 1 9-15,0-14-7 0,0 7-4 16,0 4 14-16,-13 26-9 0,7-26-2 0,-4 3 2 15,1-3-8-15,3 0 0 0,-3 0 13 0,1 1 3 16,-2-1-4-16,5 0 7 0,0 0-21 16,0-2 12-16,2 2 6 0,0 0-18 0,-1-1 9 15,2 0 30-15,0-1-1 0,0 0-1 0,1 4-17 16,1-9 25-16,-2 5-13 0,2-11 4 0,0 4-10 16,0 3-5-16,0-1-9 0,0-1 3 15,0-3 9-15,0 7-1 0,0-3-11 0,0-2 6 16,0-2 18-16,0-2-24 0,0 1-2 15,0 0-2-15,0-3 3 0,0 1-1 0,0-1 14 16,0 0 5-16,0 0-31 0,0 0 18 0,0 1 8 16,0-1-22-16,0 0 7 0,0 1 2 0,0-1 15 15,0 2-26-15,0 3 2 0,0 1 20 16,0-2-9-16,0-1-14 0,0-1 10 0,0 0 0 16,-8 4-14-16,7-7 35 0,1 0-23 15,-2-1-1-15,2 3 8 0,0-2-22 0,-1-1 20 16,1 3 8-16,0-1-20 0,0 0 18 0,-3 1-12 15,3 0-6-15,-2 10 19 0,0 3 0 16,2-8-10-16,0 5 8 0,0 4-13 0,0 3 1 16,0 3 3-16,-11 32-10 0,10-31 12 15,1 0 0-15,-1 1-3 0,-3 3 8 0,2-4 11 16,0 0-27-16,2-5 13 0,0 3-16 0,-1-5 11 16,1 2 2-16,0-1 12 0,-3 1 1 15,3-2-10-15,-1 1 7 0,-2-2-4 16,3 1 0-16,-1 0-10 0,1 0-2 0,0-1 7 15,-1 1-6-15,1-12-5 0,0 6 6 0,0 3 10 16,0 0 10-16,0 2-26 0,-10 22 19 16,6-17 1-16,1-5-14 0,0-1 6 0,0 4-1 15,1 0 7-15,-3 1 1 0,4-4-4 16,-1 3-16-16,-4-2 14 0,5 2-9 0,-1 1-1 16,-1-2-3-16,2 3 4 0,-1-3-4 0,1 4 16 15,-1-2 1-15,-1 1 1 0,2-1-19 0,-4-2 8 16,1 5 1-16,4-14-13 0,0 7 12 15,0 2 6-15,0 0-7 0,0 5 15 0,0-2 5 16,0 1-11-16,0-1 6 0,0 1-5 16,0-1-16-16,0-1 18 0,0 2-3 0,0 0-17 15,0-1 15-15,0 1 4 0,0-1-1 0,0 2-14 16,0-1 12-16,0-1 3 0,0 2-19 0,0 0 17 16,0 1-4-16,0 0-4 0,-7 0-2 0,7 1-12 15,0-1 21-15,-15 31 3 0,10-27-6 16,3-2 7-16,2-14-15 0,0 6 9 0,0 5 10 15,-13 32-10-15,9-27-6 0,2-2-7 16,-1 2 7-16,-4-1-6 0,1-4 11 0,2 2-5 16,-1 2 18-16,2-2-13 0,-1 2 1 0,1 2-12 15,1-2 5-15,-1-1 12 0,1 3-4 16,-1-1-8-16,0 0 2 0,-1-2 7 0,4-13 7 16,0 7-4-16,0 6-9 0,0 2 5 0,0 0-4 15,0 2 15-15,0-2-21 0,0 1 10 16,0 0 2-16,0 0 2 0,0 2 0 0,7-1-7 15,5 33-1-15,-9-35 13 0,-2 1-5 0,0 1-13 16,4-1-2-16,-2 1 10 0,1 1-4 16,1 1 1-16,-1 3 13 0,0 0-9 0,-2 0-20 15,2-1 17-15,0 3-18 0,-3 0 31 16,0-2-7-16,2 4-5 0,-3-23-10 0,0 13 9 16,0 4 3-16,0 6-14 0,0 0 7 0,0 2 7 15,0 0-10-15,0 1 10 0,0 0 12 16,0 0-11-16,0-1-3 0,8 1-16 0,3 48 1 15,-7-49 1-15,0 3-22 0,-4-27-19 0,0 27-26 16,0 9 9-16,0 1-165 0,-19 61-111 16,8-67-6-16,1 0 10 0,-2-6 26 0,-4-1-38 15,-3-7-7-15</inkml:trace>
  <inkml:trace contextRef="#ctx0" brushRef="#br0" timeOffset="79731.42">29920 7838 301 0,'0'0'182'0,"0"0"-29"16,14 0-55-16,-14 0 26 0,0 0 0 0,0 0 11 15,0 0-48-15,13 0 0 0,3 12 0 0,-16-12-30 16,2 0 8-16,0-1-7 0,-2 2-11 15,2-1 30-15,-1 2-17 0,-1-2-3 0,1 0-22 16,-2 0 30-16,0 0-8 0,-1-2 0 0,2 2 7 16,-2 0-1-16,0 0-14 0,-2-1 7 0,3 1 3 15,-1 0-2-15,-2 0-4 0,0 0-1 16,0-3-5-16,-1 3-1 0,1-1-7 0,-1 0 1 16,1-2-21-16,-2 3 15 0,0-2-3 15,-1 2 9-15,1-1-3 0,-1 1-6 0,-12-1-7 16,6-3 10-16,2 4 11 0,1-2-13 0,10 2-5 15,-12 0 2-15,-2 0-15 0,1 0 1 16,1 0 4-16,1 0 5 0,2 0-1 0,-7 0-13 16,0 0 4-16,1 0-2 0,2 0 0 0,-1 0 3 15,0 0 0-15,-2 0-7 0,1 0 17 16,1 0-15-16,4 0 6 0,-1 0 1 0,-6 0-7 16,4 0 6-16,-6 0 12 0,4 0-22 0,-4 0 15 15,2 0-13-15,0 0 11 0,-2 0-13 16,2 0-1-16,0 0-4 0,1 0 29 0,-3 0-18 15,1 0-11-15,3 0 4 0,-3 0 5 16,-18 13-15-16,22-13 9 0,-8 1 16 0,12-1-23 16,-3 0 9-16,2 0-2 0,-3 0 18 15,-2 0-13-15,-3 0-10 0,1 0 33 0,-2 0-8 16,3 0 8-16,-3 0-24 0,-1 0-12 0,6 0 2 16,-2 0-5-16,2 0 4 0,-5 0 31 0,1 0-40 15,-1 0 26-15,1 0 8 0,-3 0-17 16,3 0 18-16,-3 0-5 0,3 0-21 0,1 0-2 15,-2 0 11-15,2 0 23 0,-1 0-2 16,5 0-29-16,-5 0 7 0,-1 0-10 0,2 0 25 16,-1 0-28-16,-18-11 17 0,17 10 3 0,6 1-10 15,-5-5 4-15,11 5 11 0,-6 0-17 0,0 0-3 16,-4 0 6-16,0 0 6 0,-2 0 0 16,-2 0 22-16,1 0-8 0,2 0-35 0,1 0 10 15,-1 0 8-15,0 0 5 0,3 0-4 0,0 0-1 16,3 0 6-16,-3 0 7 0,0 0 6 15,1 0-21-15,2 0 8 0,1 0-3 0,1 0 5 16,-3 0-12-16,-4 0 8 0,1 0 11 0,2 0 3 16,1 0 11-16,-1 0-34 0,-2 0 5 0,2 0 11 15,2 0-13-15,-1 0 0 0,0 0-10 16,-4 0 26-16,4 0-8 0,-3 0-26 16,2 0 27-16,0 0 2 0,3-7 11 0,-3 7-39 15,1 0 9-15,0 0-9 0,3 0 1 16,1 0 0-16,-1 0 27 0,2 0-12 0,-7 0 0 15,1 0-1-15,1 0 11 0,-1-6-10 16,-3 6 19-16,0 0-28 0,0 0 11 0,1 0-3 16,-1 0-8-16,0-9 1 0,1 9 2 0,-19-13 4 15,28 13-14-15,-2 0 12 0,0 0 13 16,1 0-8-16,-1 0 0 0,1 0-8 0,0 0 8 16,-1 0-18-16,-3 0 15 0,-2 0-2 0,-1 0-1 15,3 0 1-15,-1 0 11 0,2 0-12 0,3 0 1 16,-6 0 5-16,1 0-2 0,-2 0 8 15,-4 0 20-15,4 0-23 0,-2 0-3 0,0 0-10 16,-2 0 16-16,0 0-12 0,4 0 26 0,-2 0-28 16,1 0 4-16,2 0-2 0,3 0-14 15,1 0 26-15,1 0-15 0,1 0 6 0,0 0-6 16,-7 0-14-16,2 0 19 0,-1 0-2 16,-17-9-2-16,17 9 3 0,-5 0 10 0,1-2-9 15,5 2-19-15,-1-1 30 0,-3-1-8 0,-1 2-7 16,9 0 19-16,-7 0-35 0,0 0 22 0,-2 0 18 15,2 0-25-15,-2 0-11 0,0 0 19 16,4 0 11-16,0 0-13 0,3 0 3 0,0 0-15 16,2 0-4-16,1 0 42 0,0 0-21 15,2 0 16-15,-2 0-24 0,2 0-4 0,-4 0-14 16,-3 0 30-16,0 0-1 0,1 0-1 0,-2 0-9 16,-3 0-1-16,1 0 0 0,-2 0 0 15,1 0-6-15,-3 0-6 0,4 0 20 0,-1 0 7 16,2 0-21-16,1 0 15 0,-2 6-24 15,2-6 15-15,-3 0 17 0,3 0-18 0,1 0 1 16,2 0-1-16,1 0 0 0,2 0 12 16,1 0 7-16,0 0-16 0,0 0 12 0,1 0-6 15,-1 0-3-15,-4 0 15 0,-2 0-30 0,-2 7 16 16,2-7-13-16,1 0 9 0,1 0-22 16,1 0 16-16,2 0 20 0,-1 0-31 0,-19 12 14 15,15-10 23-15,0 1-16 0,3-2-20 0,11-1 22 16,-9 0-12-16,1 0 5 0,1 0-5 15,0 0 1-15,-1 0 24 0,1 0-20 0,-1 0 2 16,-5 0 2-16,-1 0-1 0,-2 0-14 0,1 0-6 16,2 0 18-16,0 0 13 0,-17 10-31 0,13-9 25 15,-2-1 9-15,-3 0-21 0,2 1 0 16,1 1 4-16,1-2 25 0,1 0-23 0,4 0 1 16,4 0-4-16,-9 4 9 0,13-4-7 15,-4 0 3-15,-1 0 17 0,1 0-20 0,0 0 5 16,2 0-12-16,0 0 11 0,7 0 5 0,-9 0-1 15,3 0-1-15,6 0 9 0,-10 0-2 16,3 0-2-16,-1 0-31 0,8 0 3 0,-9 0 0 16,-7-12 3-16,8 12 0 0,2 0 22 0,-3 0 1 15,3-1-2-15,-2 1-2 0,0 0 1 0,-12-2-1 16,6 0-5-16,1 1 3 0,3 1-1 16,-2 0 0-16,3 0 8 0,-10-1-1 0,2 0-1 15,2 1 8-15,4 0-1 0,2 0-25 16,-5 0 1-16,-1 0 43 0,-2 0-3 0,1 0-12 15,1 0-5-15,-3 0 14 0,-2 0 0 0,-2 0-2 16,3 0-11-16,-3 0 5 0,-1 0-3 16,4 0-27-16,-3 0 24 0,0 0 3 0,3 0-6 15,-1 0 3-15,-2 0 13 0,4 0-29 0,-2 0 21 16,-1 0-12-16,3 0 21 0,-1 0-2 0,-1 7-18 16,0-7 6-16,1 0-16 0,0 0 18 15,-23 9-9-15,19-6 15 0,5-3-21 0,-2 1 20 16,3-1 6-16,0 2 1 0,11-2-6 15,-3 0-6-15,0 0 5 0,0 0-25 0,1 0 29 16,-1 0-12-16,3 0 10 0,6 0-16 0,-8 0 17 16,8 0-12-16,-7 0-3 0,7 0-20 15,-8 0 12-15,8 0 3 0,-9 0 7 0,9 0 3 16,-5 0-29-16,5 0 20 0,0 0 17 16,-8 0-18-16,8 0-8 0,0 0 18 0,-6 0-32 15,6 0-13-15,0 0-33 0,-8 0 7 0,8 0-82 16,0 0-49-16,-6 0-62 0,6 0-13 15,0 0 24-15,-8 0-249 0,8 0 36 0,-6-3-4 16,7 4 30-16,0-2 71 0,2-2-13 0,1 0 56 16,1 3 35-16,1-2 17 0</inkml:trace>
  <inkml:trace contextRef="#ctx0" brushRef="#br0" timeOffset="82485.25">27236 7116 483 0,'0'0'185'0,"0"0"-4"15,0 0-35-15,0 0 11 0,0-14-28 16,0 14 11-16,0 0 0 0,0 0-8 0,0 0 8 16,0 0-21-16,0 0 19 0,0 0-17 0,0 0-21 15,0 0 17-15,0 0-20 0,0 0 12 16,0 0 6-16,0 0-19 0,0-15 1 0,0 15-26 16,-10-13 9-16,9 13-31 0,2 0 9 15,0 0-15-15,-1 0-3 0,0 0 11 0,0 0 3 16,0 0-19-16,0 0 19 0,0 0-7 15,0 1-22-15,0-1 1 0,0 0 1 0,0 1 5 16,0-1 9-16,3 3 2 0,-3-1 25 0,3 0-2 16,-3 0-20-16,3 4-8 0,-3-4 16 15,0 4-6-15,3-3 11 0,1 2-20 0,-2-1-1 16,1 3 15-16,5 7-2 0,-2 0-1 16,-1-4-14-16,3 3 2 0,-3-2 13 0,0-2-11 15,0-2 8-15,2 8-32 0,0-4 31 16,-1 4-14-16,1-3-13 0,-3-1 24 0,1-3-19 15,-1 1-3-15,-1-1-8 0,0-1 12 0,-2 0-23 16,4 8 18-16,1-4-4 0,-3-1 14 16,1-2-26-16,-1-2 17 0,0 1-10 0,0-2-4 15,-2 2 0-15,2 0 8 0,0-3-3 16,-2 3-19-16,0-3 15 0,0 2 3 0,-1-2-6 16,3 2 3-16,0-2-3 0,-2 1 4 0,0-2-6 15,0 2-16-15,2-3 27 0,-2 1-13 16,1 1 15-16,-1-1-18 0,-1-1 13 0,1 2 7 15,0-2-7-15,-1 0-9 0,0 2 8 16,4-3 0-16,-4 1 2 0,0 0 6 0,1 1 6 16,1-1-6-16,-2-1 6 0,0 0-10 0,0 1 0 15,0-1 8-15,1-1 7 0,-1 2-10 0,0-1 6 16,0-1 8-16,0 1 6 0,0-1 9 16,0 0-5-16,0 0-4 0,0 0 3 0,0 0-6 15,0 0 7-15,0-1-2 0,0 1 3 16,0-3-12-16,-1 0-10 0,1 2-7 0,-3-3 13 15,3 1-4-15,-1-1-6 0,-2-2 1 0,3 0-5 16,-2 3 3-16,1-5 0 0,-3-5-13 0,1 0 7 16,1 3-3-16,-2 1 1 0,1-1 2 15,1 2 3-15,-1-1-4 0,2 3-13 0,-2-1 13 16,0-1 1-16,0-5-11 0,-1-4-5 16,0 4 7-16,2 5 8 0,-2-2-4 0,1 4 5 15,2-1-3-15,-2-1 10 0,1 1-17 0,0 2 11 16,0-2-20-16,0 3 17 0,-6-11-5 15,3 5-11-15,1-1 7 0,1 3 9 0,1-1 3 16,-2 3 2-16,0 1-1 0,2-2-18 16,0 1 27-16,-2 1-7 0,3-2-18 0,0 2 5 15,-2-1-6-15,1-1 11 0,0 1-12 0,1 1 27 16,-2-2-16-16,1 1-9 0,1 1 8 16,-4-4-3-16,-2-2 15 0,3-3-16 0,1 6 12 15,1 1-7-15,-2 0-6 0,3 1 9 16,0 1-15-16,-2 2 8 0,1-1-11 0,0 0 12 15,-3-1-16-15,3 1 3 0,2-2 3 0,-1 3 10 16,-2-3-6-16,0 3 1 0,3-1 12 0,-2 2-10 16,1 0 6-16,-1-2-10 0,1 3 4 15,0-2 3-15,-2 1-11 0,3 0 25 16,-1-2-19-16,1 4 1 0,-1-2 9 0,1 2 0 16,0-3-11-16,0 2 15 0,-2-2-17 0,2 3 8 15,0 0-14-15,0 0 3 0,0 0-6 0,0 0 12 16,11-7-5-16,-6 6 9 0,0 1 0 15,4-3 4-15,-4 3-21 0,3 0 4 0,-2 0 6 16,-6 0-6-16,14 0 5 0,1 0 4 0,2 0-3 16,-3 0-1-16,3 0 13 0,-5 0 5 15,4 0-10-15,-5 0 5 0,0 7-12 0,3-7 9 16,12 13-15-16,-11-7 17 0,-4-4-9 16,0-2-3-16,-2 1 4 0,7 6-7 0,-6-1-2 15,-2-1-2-15,-1 1 12 0,1-3 11 0,-2 1-13 16,0 2 0-16,-1-4 5 0,-1-2-10 0,0 4 17 15,2-1-20-15,-5 1 9 0,3-1-5 16,0 0 17-16,0-1-15 0,-2 1 11 0,2 0-12 16,-1-1 7-16,0 1 2 0,0 1 7 15,-1-2-18-15,1 1 3 0,-1 0 4 0,1-2-6 16,0 1 9-16,-2 0-7 0,2 1 1 16,-2-1 2-16,0-1 5 0,2 0 3 0,-2 1-2 15,2-1-9-15,-3 2-4 0,0-2 6 0,2 1 4 16,-1-1 0-16,0 0-1 0,1-1-8 15,-1 3 24-15,-1-1-3 0,1-1-6 0,-1 0-13 16,2-1-5-16,-2 2 2 0,0-1-3 16,0 0 28-16,0 3-21 0,0-4-3 0,0 1 5 15,1 0-3-15,-1-1 1 0,0 1 19 0,0-1-15 16,0 0 13-16,0 0-9 0,0 0 3 16,0 0 11-16,0 0-13 0,0 0 11 0,-11 9-3 15,8-8-16-15,0 2 14 0,0-1 8 0,1-1-2 16,0-1-10-16,-1 0 6 0,0 1-2 15,1 1 7-15,1-2-10 0,-3 0 10 0,1 1-6 16,0 0 10-16,-1 0 0 0,0 1-10 0,3 0 8 16,-3-1 0-16,1 0-9 0,1-1-9 15,-2 3 15-15,0-3 1 0,-1 2 4 0,1-1-11 16,4-1 12-16,0 0 2 0,0 0-14 0,-9 0-1 16,3 0-12-16,6 0 34 0,-8 0-26 15,8 0 13-15,-9 0-5 0,3 0 7 0,6 0-1 16,-8 0-12-16,8 0 8 0,-9 0-18 15,9 0 9-15,-9 0-1 0,3 0 11 0,-6 10-18 16,7-9 7-16,-1-1 6 0,1 1 1 0,1 1 6 16,-2-1-24-16,3 1 7 0,-4-2 9 15,4 1-3-15,-3-1 1 0,1 1-9 0,0-1 2 16,0 2-1-16,0-1 0 0,0-1 7 0,1 1 3 16,-1 1 0-16,1-2 4 0,4 0-29 15,0 0 19-15,0 0-1 0,-6 0-1 0,6 0 1 16,-10 0-2-16,10 0-5 0,-7 0-1 0,7 0 1 15,0 0-8-15,-6 0 2 0,6 0 25 16,0 0-3-16,0 0-1 0,-8 0-6 0,8 0-1 16,0 0 0-16,-7 0 10 0,7 0-2 15,0 0-10-15,0 0-1 0,0 0 14 0,0 0-4 16,-8 0-15-16,8 0 5 0,0 0-5 0,0 0-4 16,0 0-27-16,0 0-16 0,0 0-45 0,0 0-57 15,0 0 13-15,0 0-194 0,0 0-82 16,-8 7 36-16,10-6 33 0,1 0-280 0,1-1 56 15,0 2 79-15,2-1 76 0,-2-1 30 16,0 2 30-16,1 0-14 0,1 2 63 0,0-2 20 16,-3 1-64-16,-2 3 11 0,1-4-3 0</inkml:trace>
  <inkml:trace contextRef="#ctx0" brushRef="#br0" timeOffset="87382.9299">29035 15282 409 0,'0'0'256'0,"0"0"-39"0,0 0-14 0,0 0-10 16,-14-15-1-16,14 15-24 0,0 0-3 0,0 0-10 15,-11-24-9-15,11 22-15 0,0 1 0 16,0 0-7-16,1 0 20 0,-1-1-31 0,0 0-17 16,0 2 15-16,0-1-40 0,0 0 1 0,0 1-1 15,0-2-7-15,0 2 11 0,0 0-22 16,0-1 27-16,0 2-22 0,1-1-4 0,0 2 10 15,2 0 12-15,-3 0-12 0,1 2-7 0,2 0-6 16,0 2-5-16,-1 0 41 0,4 9-20 16,-2 1 12-16,-1 0-5 0,2 1-13 0,0 0-8 15,-1 3 16-15,2-2-16 0,-2 2-10 0,1 2 5 16,-1-2 1-16,-1 3-1 0,0-3-6 16,1 1-5-16,0 4 2 0,1-5 2 15,-1-1-3-15,2 0-8 0,-6-3 21 0,7 3-3 16,-2-2-29-16,-2 1 4 0,0-1 10 0,0-6-3 15,-1-1-11-15,0-1-7 0,-1 0 21 0,3-2-10 16,-3 0-11-16,2-2-11 0,-2 0 4 16,-1 0 13-16,1-1-7 0,1 0-7 0,0 1 19 15,-2-1-10-15,1-2 1 0,1 1-12 16,-1 0 14-16,-1 0-7 0,0 0 8 0,1-1 12 16,1 0 5-16,-2 2-15 0,1-2 19 15,1-1-1-15,-2 0-3 0,0 0-10 0,0-1 1 16,-2-1-5-16,1-1 1 0,-2-2 1 15,3 2-3-15,-1-4-3 0,-1 1 1 0,1-2-7 16,-4-11 3-16,1-2-1 0,-1 1-6 16,4-2-2-16,-3 0 10 0,-2-1-7 0,3-2-1 15,-2 1 5-15,4-1-6 0,1 3 1 16,-2-1-4-16,2 1 2 0,0 10-4 0,0-6 4 16,0 0-8-16,0-3 6 0,0 2-12 15,14-20 15-15,-10 20-14 0,-1 0 18 16,0 2-5-16,0 4-14 0,-2-6 15 0,2 7 3 15,0 0-8-15,-1-1-10 0,-1 5 12 0,1 0-10 16,-1-1 19-16,-1 3-21 0,3-1 6 16,0 2 9-16,-3 0-15 0,4 0 12 15,-3-2-3-15,2 2-3 0,-1 0-2 0,2 1-2 16,-1 1 9-16,3 0-7 0,0 1 4 0,1-1-5 16,-1 2 8-16,-6 0-6 0,7 0 2 15,4 0-7-15,12 14-3 0,-5-8 6 0,-2 1 5 16,-2-2-2-16,-3 3 6 0,3-2 2 0,-4-1-10 15,-1 1-11-15,4 3 13 0,-4-2 2 16,-2-2-15-16,5 3 5 0,-1 2-4 0,-2-3 14 16,-3 0-4-16,0 0 1 0,-5-2 6 0,2 3-11 15,-3-8 5-15,0 0 0 0,-13 27-9 16,1-10-6-16,-2-3 12 0,-2 0-4 0,0-1 4 16,-5 2-26-16,1-4 10 0,-2 3-10 15,4-3 6-15,-4-1-13 0,2-2-8 0,1 0 1 16,1 1-5-16,2-1 6 0,1-3-50 0,3 1-5 15,2-2-44-15,1-1-21 0,3-2-32 16,1 1-9-16,1-1 19 0,0-1-186 0,3 1-76 16,-3-1-9-16,4 0 52 0,0 0 29 0,0 0 28 15,0 0 14-15,14 6 14 0,-7-5 24 16,-1-1-21-16</inkml:trace>
  <inkml:trace contextRef="#ctx0" brushRef="#br0" timeOffset="87807.9">29678 15686 544 0,'4'-1'308'16,"-1"-1"-38"-16,-1 2-37 0,1-1 10 0,-2 1-30 16,2 0 8-16,-1-3-28 0,0 3-16 15,-1 2-28-15,0-2 12 0,-1 0-47 0,3-2-7 16,-5 4-29-16,1-2 27 0,1 2-12 16,0 1-1-16,-2 0-9 0,0 1-21 0,0 1 13 15,-5 9-2-15,1 1 1 0,-3 0-17 0,1 1 1 16,-1 0-8-16,0 2 23 0,-3-1-7 15,3 2 2-15,-2 0-11 0,-1 1-6 0,3-2-6 16,0 0-15-16,-1 0 10 0,0-6-4 0,4 4-22 16,-7-1-3-16,6-2 20 0,0 2-4 15,2-4-76-15,1-3-16 0,-1-2-24 0,3-1-34 16,-1 1-24-16,-1-1-22 0,2 1-17 0,0-2 18 16,0 1-146-16,-1-1-69 0,2-1 30 0,-2-1 25 15,1 2-62-15,1-2 62 0,-1-2 20 16,1 1 14-16,1-1 4 0</inkml:trace>
  <inkml:trace contextRef="#ctx0" brushRef="#br0" timeOffset="88095.89">29539 15809 374 0,'1'-5'342'0,"-1"0"-47"15,0 0-12-15,2 3-33 0,-2-2-25 16,1 1-32-16,0 0-14 0,2 3 3 0,-1-1 8 16,3 2-39-16,-1 0-22 0,1 2 11 0,-1 0 5 15,13 7-41-15,-5 2-7 0,1 2-3 0,5 0 2 16,-4 0-18-16,2 0-9 0,3 1-6 16,-4-1 6-16,5 0-8 0,-4 4 8 0,-1-2-6 15,3 0-56-15,-1-2-5 0,-2-2-54 16,2 2-39-16,-4-3-62 0,-1 0 15 0,-2 2-337 15,-2-3 68-15,0-5 14 0,-4 0-10 0,-2-3 37 16,1-2 76-16,-3 3-7 0,0-3 1 16</inkml:trace>
  <inkml:trace contextRef="#ctx0" brushRef="#br0" timeOffset="88758.84">28648 15201 654 0,'0'-4'240'0,"-1"1"-25"0,1 2 2 15,0 0-18-15,1-2-30 0,-2 1-5 16,2 1-33-16,-2 0-3 0,2-1-18 16,-2 2-7-16,2 0-17 0,-1 3-9 0,1 0-7 15,0 1 10-15,-1-4-20 0,0 0 14 0,4 15-32 16,4 2-2-16,-7-3 1 0,3 3-6 0,0 1 14 15,5-1-18-15,-9-3-20 0,2 1-4 16,2 2-29-16,0-5-39 0,-4 1-39 0,0-2-8 16,1-4 9-16,0 2-116 0,-1-2-106 15,0-7 25-15,0 0 20 0,0 8-50 0,0-8 20 16,0 9-4-16</inkml:trace>
  <inkml:trace contextRef="#ctx0" brushRef="#br0" timeOffset="89392.8">28434 15260 568 0,'-1'-4'250'0,"0"0"-40"15,-2 2-24-15,2 1-10 0,1-1-18 0,-3 0 13 16,3 4-11-16,2 0 2 0,-2 0-24 15,0 3 9-15,1-1-9 0,0 3-26 0,3 12-12 16,0-1 23-16,2 2-2 0,-1-1-6 0,2 2-21 16,-1-2-2-16,-1 1-35 0,3-4 1 0,-2 5 16 15,2-4-40-15,0-3 27 0,2 1 0 0,-4-1-5 16,-1-4-34-16,2-2 14 0,-3 0-11 16,0-3 10-16,0 0-27 0,-1 0 38 0,1-3-13 15,-1 1 6-15,-2 1-26 0,1-2 1 16,1-1-16-16,0 0 4 0,-2-1 10 0,-1 0 12 15,0 0-32-15,0 0 34 0,0 0-33 0,0 0 24 16,0 0-21-16,11-12-8 0,-11 9-8 16,0-1-2-16,0-2 16 0,1 1 9 0,-2-1-7 15,0 1-8-15,1-1 18 0,-5 0-14 16,-3-5 12-16,2-2-6 0,-2 6-6 0,2-1 4 16,-1 5 24-16,1-1-24 0,0 2 33 15,-2 0-24-15,2 1 0 0,-1 1-7 0,1 0 15 16,6 0 6-16,0 0-23 0,-13 0 4 0,-15 17 12 15,14-9 0-15,2 0-2 0,3 5 16 16,-1-1-16-16,1 1-14 0,1 2 17 0,1-1 24 16,2 0-3-16,-3 1-4 0,4-4-3 15,-1 6-3-15,1-5-1 0,1 5-4 0,0 0 4 16,-1-5-1-16,3-2-4 0,-2 1-2 0,1-4 21 16,0 0-16-16,0 0-2 0,-7 5 11 15,4-3-2-15,0-1-9 0,1-1-11 0,-5 6-1 16,0-6 0-16,0-2-1 0,4 1-1 0,-4-4 0 15,2 0-76-15,0 1-22 0,-9 1-23 16,-3-1-36-16,5-3-26 0,2 1-9 0,4-1-22 16,-5 0 19-16,-1 0-196 0,-8-13-12 0,7 7 29 15,1-4 25-15,0 0-1 0,5 3 11 16,-4-2 53-16,4-4-3 0</inkml:trace>
  <inkml:trace contextRef="#ctx0" brushRef="#br0" timeOffset="90141.75">28032 15415 677 0,'0'-11'249'15,"-2"2"-11"-15,2-1-35 0,2 3-6 16,-5 1-6-16,3-1-13 0,0 3-37 0,0 4-16 16,0 0-7-16,0 0 4 0,0-7-32 0,0 7 6 15,0 0 21-15,-1-7-28 0,5 9 0 16,-4 0 23-16,4 4-5 0,7 6-16 0,-7-2 6 15,2 4-18-15,1 0-3 0,-1 1 7 16,0-1 8-16,1-1-37 0,-2-2 22 0,-1-1-21 16,0-2-5-16,-2 0 10 0,1-1 21 0,-3 3-8 15,0-2-8-15,2-1-22 0,-2-7 9 16,0 0-14-16,0 8 15 0,-14 15-35 16,8-11 8-16,-3-3 18 0,1-1-16 0,2-4-6 15,-3-2 5-15,1 2 6 0,1-3-9 0,0 0-10 16,1-1 12-16,6 0-25 0,0 0 20 0,-9 0-16 15,1 0-3-15,-11-13 12 0,9 7-2 16,2 1-19-16,2 0 27 0,-1 1-3 16,2 1-8-16,0 1-11 0,2-1-2 0,0 3-11 15,1-3-5-15,0 3 14 0,-1-2 5 0,1 2 0 16,2 0 7-16,0 0-19 0,0 0 4 16,-7 13 9-16,6-9-16 0,0 0 32 0,-2 2-23 15,1 0-1-15,0-1 1 0,1 2 1 16,0 0 3-16,-2-2 8 0,1 2 6 0,-1 0 11 15,2-1-17-15,-2 1-9 0,1-3 22 0,-1 0-3 16,0 2-12-16,0-2 5 0,-1 0 5 16,0-1-1-16,0 1-20 0,2-3 15 0,-2 1 10 15,-1-1-13-15,1-1-22 0,4 0 23 16,0 0-21-16,0 0 8 0,-9 0-5 0,-9-22-7 16,9 6 17-16,0 1-14 0,0-1 3 15,-2-4-1-15,2 2 2 0,0 0 1 0,0 1 0 16,-1 1 1-16,-2 3 28 0,4 1-26 15,1 1 0-15,-3 1 2 0,4 2 0 0,0 2 1 16,-2 2 0-16,1 1 0 0,2 2 2 0,-3-1-1 16,1 2 3-16,-3 0 22 0,-1 0-3 0,-20 11-1 15,15-2-8-15,-3-2 5 0,6 4 7 16,0 0 10-16,1 3-4 0,1 1-9 0,4-1 26 16,1 2-2-16,3-4-3 0,1 6 5 15,0-6-7-15,2-12-3 0,0 10-4 0,0-2 5 16,18 16-13-16,-2-17-13 0,-3 0-16 0,6-4-24 15,0-2-10-15,3-1 4 0,-13 0-62 16,6 0-27-16,2 0-27 0,18-18-32 0,-18 8-40 16,1 2 20-16,-1 0-141 0,-2-5-114 0,-2 1 10 15,-1-3 30-15,-1 0 54 0,-1 2 14 16,-1 0 55-16,-3 3 18 0,-1 2-63 0</inkml:trace>
  <inkml:trace contextRef="#ctx0" brushRef="#br0" timeOffset="90348.7399">27851 15269 898 0,'2'-19'320'15,"3"-1"-42"-15,-5 12-21 0,11-20-7 0,2 9-12 16,0 0-36-16,0-1-22 0,4 2-19 16,1 0 3-16,4 2-39 0,1 0 6 0,0 0-27 15,0 1-19-15,0-1-51 0,3 3-9 16,-3 2-69-16,-1-3-51 0,-3 7 10 0,0-1-196 15,-6 6-125-15,-13 2 30 0,6 0 25 16,7 13 27-16,-11-6 22 0,-2 0 19 0,-1 15 12 16</inkml:trace>
  <inkml:trace contextRef="#ctx0" brushRef="#br0" timeOffset="90580.73">27748 15964 915 0,'1'5'319'0,"2"0"-33"0,1-1-56 16,-2 0-29-16,3-1-27 0,-2 0 12 16,3 0-61-16,-1-1-10 0,0 0-24 0,-1-1-54 15,0-1-46-15,1 0-68 0,-5 0 8 16,0 0-248-16,8 0 25 0,-8 0 20 0,13-12-88 15,-12 6 22-15,3 2-15 0,-4-3-7 16</inkml:trace>
  <inkml:trace contextRef="#ctx0" brushRef="#br0" timeOffset="90804.7099">27615 15256 317 0,'-9'-13'370'0,"3"3"-84"0,-1 3-37 0,1 2-39 15,-8-2-6-15,-3 4-28 0,-1 2-28 16,10 1-17-16,-6 0-15 0,-4 0-3 0,-20 16-39 16,14-8-49-16,1 2-98 0,2 0 8 0,3-1-295 15,5 2-3-15,-6-3 29 0,10 0 29 16,5-2 11-16</inkml:trace>
  <inkml:trace contextRef="#ctx0" brushRef="#br0" timeOffset="91512.7099">28763 15786 818 0,'-3'0'243'0,"3"-1"-21"0,-1-1-33 15,1 2-11-15,0 0-5 0,0 0-1 16,0 0-38-16,0 0-6 0,0 0-13 0,0 0 5 16,0 0-17-16,12 38-23 0,-5-23-15 0,1 4 18 15,1-5-14-15,-3 4-18 0,3-2 4 16,1 1-23-16,-1-2 16 0,0 0-5 0,1-1 0 15,-3 1-22-15,-2-4-12 0,0-4-11 16,-2 0-16-16,2 0-32 0,-3-3-18 0,1 1-42 16,-3 0 10-16,0-2-124 0,0-3-100 15,0 0-52-15,0 0 24 0,0 0 54 0,-11 13-7 16,7-11 42-16,-2-2-52 0</inkml:trace>
  <inkml:trace contextRef="#ctx0" brushRef="#br0" timeOffset="91872.64">28635 15914 365 0,'-4'-5'292'0,"3"0"-47"0,-4 4-36 0,4-2-6 16,-2 2-21-16,2-2-22 0,-2 2-17 16,2-1-6-16,1 4-6 0,0-2-12 0,-1 3-15 15,2-2-2-15,0 2 4 0,0-1 3 0,2 3-24 16,0 0-9-16,0-1 7 0,6 9-20 0,-1 2 15 15,0-4-23-15,-1 3 6 0,-3-1-10 16,4 2 9-16,-3 1-21 0,0 0 22 0,-1 1-36 16,0-4 19-16,-3 0-12 0,-1-2 7 0,0-1-14 15,0 5-1-15,-14 18 20 0,6-16 3 16,-1 1-10-16,-2-1-28 0,-2 0 1 0,-2 0 7 16,1-3 12-16,-3 1-31 0,0-4 9 0,1 0-34 15,-1-2-18-15,1-2-22 0,-1 0-31 16,-2-3-37-16,7 0-18 0,1-2 13 0,2-1-80 15,9-1-53-15,-7 0-66 0,7 0 24 0,-10 0 23 16,10 0-15-16,-14-14-3 0,13 9 13 16,-2-1 6-16</inkml:trace>
  <inkml:trace contextRef="#ctx0" brushRef="#br0" timeOffset="92058.63">28423 16103 504 0,'2'-4'264'0,"0"1"-27"0,-1 1-12 0,2-3-24 15,-1 5-3-15,2 0-35 0,2 0 13 0,-1 2-37 16,11 4 4-16,-6 0-16 0,3 3-26 16,0 0-1-16,1 1-12 0,-3 2 8 0,2-2-26 15,-4 2-13-15,0-3-6 0,0 1-29 16,-6-2-21-16,-1 1-34 0,-1-2-15 0,-1 1-47 16,0-8-29-16,0 0 10 0,0 8-133 0,0-1-120 15,-15 15 20-15,8-12 23 0,-4 3 19 16,1-4 35-16,-1 1-28 0</inkml:trace>
  <inkml:trace contextRef="#ctx0" brushRef="#br0" timeOffset="93180.57">28225 16346 551 0,'-9'-4'281'15,"0"-2"-21"-15,5 1-24 0,-7-3-19 16,3-1-14-16,1 1 1 0,0-4-23 0,-1 5-11 15,2-2-25-15,2 3-16 0,1 1 18 0,1 1 9 16,0-1-31-16,0 0 0 0,2 0-6 16,-2 0-10-16,1 2-17 0,1-2-27 0,0 0-8 15,0 5-7-15,0 0 29 0,0 0-27 16,0-10-6-16,14 0 7 0,-10 7 6 0,4 1-11 16,-3-1-26-16,-1 3-1 0,1 0-19 0,-1 0 22 15,-2 0 4-15,2 3-12 0,-4-3 9 16,10 8 6-16,-6-4-14 0,-1 0 8 0,1 0-29 15,-2 1 18-15,3 10 9 0,-2-6 1 0,-3 2-24 16,0-5 20-16,0-6-4 0,0 9 3 16,0-2-8-16,0 0-3 0,-18 15 2 0,4-10-7 15,2 1 7-15,-2-1-1 0,2-2 18 0,-3 0-11 16,1-2-3-16,-1-1 0 0,-3 1 11 16,3-2-14-16,-1-1 26 0,5-3-18 15,-2-1 3-15,3-1-5 0,10 0-11 0,-8 0-5 16,-2 0 22-16,0 0-9 0,-12-12-6 0,13 8-1 15,0-1 18-15,3 1-13 0,-2 0-5 0,-3-4-4 16,4 1 10-16,2 1 8 16,0 0 6-16,1 1-38 0,3 1 23 0,0-1 5 15,-1 0-13-15,1 1 0 0,1 4-6 0,0 0-1 16,0-9 8-16,0 1 2 0,0 8-10 16,12-19-12-16,-2 9 30 0,-4 3-12 0,1-1-18 15,3-2 8-15,-1 6 20 0,-2 0-10 16,1 0-13-16,-2 4 1 0,-6 0 1 0,0 0 1 15,8 0-12-15,-8 0 3 0,12 13 1 0,-10-9 16 16,1 1-5-16,-3 1 2 0,4-1-3 16,-4 2 2-16,-3 1 12 0,3-1-1 0,-9 17 0 15,3-10 8-15,-3-1-5 0,-1 3-2 0,2-4 4 16,-1 0-1-16,-1-6 8 0,-2 3-8 16,3-2 11-16,-1-1-11 0,2-4 7 0,-3 5-7 15,1-3-11-15,1-2 2 0,0-1 6 0,9-1 4 16,-9 0 11-16,2 0-13 0,7 0-5 0,-7 0-16 15,-6-11 11-15,8 8 2 0,-2-1-5 16,4 0 10-16,-1 1-24 0,-1-1 27 16,2 0-5-16,-1 3-12 0,2-3 18 0,-3 2-10 15,2-1 1-15,2 2 1 0,-2-2-11 0,1 1 4 16,-1 1-3-16,2 1 12 0,-2-1 4 16,1 1-21-16,2 0 12 0,0 0 0 0,0 0 6 15,0 0-22-15,0 0 8 0,0 0 22 16,-14 13-24-16,11-8 2 0,1-3-9 0,-1 3 2 15,2-1 20-15,-3-2-6 0,2 3 7 0,-1-1-15 16,1-1 14-16,0 0 3 0,0-1-26 16,1 3 23-16,-1-3 4 0,2 1-4 0,-4-2-7 15,3 1 14-15,-1-1-13 0,0-1-11 0,1 0 28 16,1 0 7-16,0 0-15 0,0 0-7 16,0 0-15-16,-11-12 10 0,9 8 8 0,2-2-3 15,-3 1-2-15,2-1-10 0,-2 0 10 16,0 0 8-16,-5-7 3 0,1-1-12 15,0 4-1-15,-3-1-4 0,3 1-8 0,-3-1 29 0,0 1-4 16,-1 3-12-16,5 2-10 0,0-1 2 16,-8-2 23-16,5 5-13 0,-3 1-26 0,2 2 41 15,1 0-4-15,9 0 6 0,-9 0-4 0,-4 0 15 16,-15 13-18-16,11-4 7 0,4-1-10 16,-3 3-5-16,4 2 9 0,-1-1 12 0,1 1-22 15,2 2 30-15,1-3-12 0,1 3-24 16,2-4 10-16,-1 0 7 0,6-4 4 0,0 1-20 15,1-1 3-15,0-7 10 0,0 0 12 0,11 15 3 16,6-9-21-16,5-2 10 0,1-2-17 16,-1-2-18-16,-10 0-27 0,7 0 6 0,30-16-61 15,-24 5-39-15,4 0-12 0,-4-2-46 16,-4 1-33-16,2-1 22 0,0-1-179 16,0-1-48-16,-3 1 0 0,1-1 57 0,-3-1 27 15,1 2 23-15,-5-2 24 0,0 2 19 16,-1 0 3-16,-2 1-42 0</inkml:trace>
  <inkml:trace contextRef="#ctx0" brushRef="#br0" timeOffset="93400.5399">28062 16059 465 0,'2'-4'351'0,"0"1"-65"0,1 0-5 16,-2 2-51-16,3-2-11 0,-2 1-15 0,1 1-41 15,1 0-10-15,1-1-33 0,-1 0 32 0,0 0-38 16,1 2-29-16,0-2-22 0,0 2-22 16,0-1-32-16,-1 1-47 0,0-1-48 0,-2 1-32 15,1 0 12-15,-2 0-199 0,-1 0-67 0,0 0 3 16,-1 0 67-16,-4 1-7 0,2 0 27 16,-3 1 4-16</inkml:trace>
  <inkml:trace contextRef="#ctx0" brushRef="#br0" timeOffset="93559.53">27864 16106 265 0,'-6'1'300'0,"-11"4"-72"0,2 0-5 0,3-3-38 16,-3 2-19-16,2 0-5 0,4-1-31 0,-6 4-26 16,2-2-51-16,3-1-17 0,-4 5-75 15,6-1 3-15,2-3-164 0,-1 1-122 0,0 8 5 16,3-1 12-16,-1 2 2 0</inkml:trace>
  <inkml:trace contextRef="#ctx0" brushRef="#br0" timeOffset="93751.52">27683 16590 226 0,'-10'11'330'0,"-1"0"-68"0,0-3-32 0,-3 2-38 16,1-5-32-16,-4-1-6 0,3 1-65 16,-4-1-75-16,7 0-1 0,-8-2-200 0,6-2-138 15,-3 1-10-15,7-1 39 0,-2 0-7 0</inkml:trace>
  <inkml:trace contextRef="#ctx0" brushRef="#br0" timeOffset="93956.5">27319 16128 282 0,'0'-1'358'0,"-2"-1"-77"15,-1 1-54-15,-1 0-28 0,-2 2-16 0,-1-1-53 16,-10 3-60-16,9-3-40 0,-6 0-5 15,-23 12-341-15,11-5-26 0,1-1 11 0,-1 3 41 16</inkml:trace>
  <inkml:trace contextRef="#ctx0" brushRef="#br0" timeOffset="94989.4299">30807 15593 307 0,'0'0'288'0,"0"0"-40"16,0 0-35-16,0 0-16 0,0 0-5 15,0 0-15-15,0 0 14 0,0 0-27 0,0 0-5 16,0 0-8-16,23-28 17 0,-23 29-36 16,-1-1 23-16,-2 0 11 0,1 2-24 0,-3 0-13 15,1 0 11-15,-2 0-14 0,-9 3-14 16,-2-1-12-16,0 1 0 0,3-4-21 0,-4 3-8 16,4-2-7-16,2 0-1 0,5 0-6 0,-3-2-7 15,2 0-4-15,1 0-57 0,0 0-5 16,0 0-42-16,1 1-22 0,6-1-8 0,0 0-44 15,-6 0-37-15,6 0-27 0,-9 0 18 0,9 0-114 16,-9 0-79-16,9 0-37 0,0 0 27 16,-9-5 24-16,9 5 24 0,1 0 32 0,0 1 5 15</inkml:trace>
  <inkml:trace contextRef="#ctx0" brushRef="#br0" timeOffset="95237.42">30794 15700 544 0,'0'3'277'16,"6"0"-40"-16,-4 0-19 0,-1-1 2 0,2-1-36 15,-2 4 6-15,1-4-46 0,-1 0 3 0,0 1-16 16,-1 1-3-16,-2 0 3 0,2-1-2 16,-6-1-37-16,0-1 11 0,-7 8-9 0,-1-7-5 15,3 2-9-15,-1-2-33 0,2 2-7 0,-6-2-1 16,1 1-14-16,4-1-7 0,11-1-31 15,-13 0-42-15,4 0-39 0,0 0-47 0,1 0 11 16,8 0-266-16,-9 0 17 0,9 0 0 16,-11-12 37-16,11 10 22 0,2 0 17 0,1-3-3 15</inkml:trace>
  <inkml:trace contextRef="#ctx0" brushRef="#br0" timeOffset="95809.38">31554 15257 471 0,'0'-3'339'0,"0"-1"-72"16,1-1-6-16,0 1-39 0,1 1-5 16,-2-1-36-16,1 0-23 0,1 0-1 0,0 0-14 15,2 2-7-15,-2-4-34 0,1 2 10 16,1-2-15-16,6-4-30 0,-1 3 15 0,2-1-14 16,1 3-30-16,-3-1 9 0,6 0-1 0,-2 2-4 15,-3 4 11-15,1-2-19 0,0 2 26 16,-11 0-42-16,6 0 40 0,18 11-17 15,-13-8-15-15,-4 3 7 0,5 4 17 0,-3-2-12 16,-4-1 17-16,4 6-9 0,-5-5-17 16,-2 0 22-16,0 1-3 0,-1-3-6 0,-1-6 23 15,0 0 9-15,0 15-14 0,-23 11-9 16,14-14 19-16,-5 4-1 0,4-5-9 0,-8 1 18 16,4 1-6-16,1 1 1 0,-4-5-15 0,6 1 8 15,-5 0-11-15,2 0-22 0,2 1 10 16,3-3-3-16,-2 5 1 0,3-6 2 0,0 1-20 15,3-1-2-15,-2 6 15 0,3-5-12 0,-1 2-15 16,3-2-2-16,-1 0 5 0,3-2 2 0,0-6-10 16,0 0 17-16,0 8-23 0,0-8-31 15,0 8-30-15,0-1 7 0,0-7-67 0,13 19-3 16,-5-7-45-16,-5-4-38 0,3-2 20 16,-4-1-140-16,1 2-58 0,0-2-76 0,-1-3 30 15,-2 1 25-15,0 2 52 0,0-5 23 0,0 0 5 16,0 0 22-16,0 7 42 0</inkml:trace>
  <inkml:trace contextRef="#ctx0" brushRef="#br0" timeOffset="95985.37">31527 15776 774 0,'-1'6'252'0,"1"0"-16"15,-2-1-13-15,1 2-7 0,1-3-44 16,0 3 1-16,-1-4-20 0,1 3-31 0,0-1-7 15,0-2-40-15,0 0-40 0,0-3-60 16,0 0 2-16,4 1-204 0,-3-2-164 0,0 1 32 16,2-2 26-16,1 0 19 0,-1-3 43 0</inkml:trace>
  <inkml:trace contextRef="#ctx0" brushRef="#br0" timeOffset="96423.34">32023 15274 672 0,'4'-6'336'0,"-3"0"-32"0,2 1-46 0,6-7 6 16,-1 5-68-16,-1-2 7 0,-2 3-15 15,5-3-33-15,2-1-14 0,-2 4-4 0,-2 0-29 16,6-1 1-16,-5 2-14 0,0 3-20 0,-2 0 11 16,1 2-1-16,-8 0-5 0,0 0-23 15,9 0 22-15,-1 0-2 0,-8 0-9 0,15 14-6 16,-11-10-6-16,-3 0 28 0,2 2-1 16,-2 0-17-16,2 0 30 0,-2 0-15 0,-1 4-1 15,0-2-14-15,0-8-9 0,0 14 13 0,0 1-5 16,0 3 2-16,-13 16 5 0,9-18-6 15,0-3-6-15,-2 1-25 0,1 1 6 0,0 2 0 16,1-7-14-16,0-2-15 0,0-1-9 0,0 0-24 16,3 0 2-16,-4-2-107 0,1-1-52 15,-2 11-101-15,-3-4 30 0,5-1 21 16,-1 0 22-16,0 4-273 0,1-3 31 0,4 0 59 16,-1-4 6-16,-1 2 24 0,1-1 25 0,1-3 17 15,0-5 15-15,0 9 5 0</inkml:trace>
  <inkml:trace contextRef="#ctx0" brushRef="#br0" timeOffset="96571.34">32082 15804 367 0,'1'7'353'0,"0"0"-36"0,1-2-33 0,-1 3-47 16,-1-1-37-16,2-3-10 0,0 1-78 15,-1 1-43-15,-1-2-89 0,1-1 2 0,2 2-340 16,-3-2 24-16,0-3 24 0,0 0 16 15,0 0 8-15</inkml:trace>
  <inkml:trace contextRef="#ctx0" brushRef="#br0" timeOffset="98171.23">29790 17265 512 0,'0'0'191'15,"0"-15"-27"-15,0 15 4 0,25-28 0 0,-25 22-39 16,0 1 16-16,1-2-13 0,-1 0 12 0,0 2-14 16,0 5-2-16,0 0 13 0,0-9-22 15,0 9 0-15,0-9 4 0,0 9-11 0,0-9 33 16,0 9-32-16,0-8-14 0,0 8 0 0,0 0 18 16,0-9-54-16,0 9 12 0,0 0 13 0,0-8 7 15,0 8-24-15,0 0-9 0,0 0 5 16,0 0-2-16,0-7-8 0,0 7-5 15,0 0-11-15,4-7-2 0,-4 9 44 0,2 0-7 16,-1 2-19-16,0 2 14 0,-1 0 14 0,4 0-4 16,1 12-21-16,-3 2 26 0,4 2-17 15,-4-1 7-15,-1-2-9 0,5 4-8 0,-2 0-8 16,3 2 1-16,-2-8 0 0,0 3-15 0,-2-1 4 16,-3-2 11-16,2 1-8 0,2 3 2 15,-2-9 1-15,0-1-10 0,0-1-14 0,-1-3-5 16,0 0 12-16,-1-1-10 0,2-3-5 0,0 3 7 15,-2-6-6-15,0 0-7 0,0 0 10 16,0 7 9-16,0-7-5 0,0 7-2 0,0-7 5 16,0 0 12-16,0 7 5 0,0-7 21 0,0 0-13 15,0 0-2-15,0 0-6 0,0 10-6 16,-2-12-10-16,0 0 3 0,1-3 0 0,-2 0 6 16,-3-8-3-16,1 0-10 0,-2-4-10 15,3 0 7-15,-2-2-10 0,0-2 1 0,3 0-7 16,-1 1 8-16,0 1 1 0,0-3-1 15,3 2-4-15,1 9-11 0,0-3-2 0,0-4 8 16,0 0 0-16,0 1 5 0,-11-16 7 16,10 18-13-16,1 3-7 0,-2 0 17 0,2 1-12 15,0 1-4-15,0-1 6 0,0-1 2 0,0 0-12 16,0 1 2-16,0 2 18 0,0 0-20 16,0 2-1-16,0 1 8 0,0 6-1 0,0-10 9 15,14-4-7-15,-11 7-5 0,-1 3 8 0,2-1-8 16,0 1-2-16,1 2 2 0,-1-1 6 0,4 1-4 15,-3 2-2-15,1 0 4 0,-6 0-2 16,7 0-2-16,4 0-5 0,12 15 8 0,-13-12-9 16,2 5 10-16,2 1-15 0,-3 1 10 15,2 0 5-15,-4-2-9 0,-3-1 1 0,-2 0 1 16,0-3 1-16,1 3 4 0,4 6-15 0,-4-4 12 16,-2 0 6-16,-2-2-6 0,2 0 1 15,-2-1 3-15,-1-6 1 0,0 0 0 0,0 10-5 16,-12 16-5-16,2-11 15 0,-1-2-15 0,-3 3 15 15,2-5-1-15,-2-2-5 0,0 1-12 16,0 1-17-16,0-3-16 0,2-3-6 0,3-1-36 16,1-1-19-16,1 0 12 0,1-2-84 15,1 0-43-15,-3-1-41 0,7 0 24 0,-3 0-135 16,4 0-69-16,0 0-52 0,0 0 26 16,0 0 50-16,0 0 50 0,0 0-6 0,-8-5 31 15,9 5-6-15,1 0 16 0,-1 0-1 0</inkml:trace>
  <inkml:trace contextRef="#ctx0" brushRef="#br0" timeOffset="98983.18">30164 17211 231 0,'4'-3'358'0,"-2"2"-50"16,0-1-33-16,0 1-27 0,-2 1-14 0,0 0-14 16,0 0-5-16,0 0-49 0,0 0 9 15,13-8 4-15,-13 8-39 0,3-2-20 0,-1 2-9 16,0 0-11-16,-2 0-6 0,2 2-4 16,-2-1 26-16,0 0-21 0,2 4-3 0,0-3-9 15,0 4-9-15,-2-1-9 0,2 2-4 0,0 0 11 16,-2 1-5-16,3 10 2 0,1-5-12 0,-2-1 3 15,2 4-15-15,0-4 10 0,1 0-2 16,-3-4 0-16,2 2-13 0,0 5 2 0,1-7-6 16,-1-1 1-16,0 0-12 0,-1-3-6 15,2 2 6-15,-2-2 2 0,1-1-26 0,-1 0 26 16,1-2-6-16,1 0-21 0,-1 1 3 0,2-1 13 16,0-1-2-16,-6 0 8 0,0 0 2 0,9 0-19 15,-2 0 8-15,13-12-5 0,-6 3-10 16,-4 5 8-16,5-5 5 0,-6 3 16 0,2-5 12 15,-2 1-4-15,-4-1-9 0,0 3 5 0,0 1 11 16,0-2-2-16,-1 2 6 0,-2-1-3 16,0 3 0-16,-1-1 0 0,6-10 2 0,-4 5-12 15,-2 3-2-15,0 2 8 0,-1-2 0 16,0 4-9-16,0 4-2 0,0 0-5 0,0 0-2 16,0-8-2-16,0 8-2 0,0-8-2 0,0 8-3 15,0 0 3-15,0-7-15 0,0 7 13 16,0 0-8-16,0 0-13 0,0-7 17 0,0 7-12 15,0 0 6-15,-1-10-3 0,0 10 1 16,-1 2 4-16,1 0-7 0,-2 1-1 0,3 0 13 16,-2 0-10-16,0 2 3 0,0 1 3 0,2-1 1 15,-1 1 11-15,-1 0-13 0,2 1-1 16,0 2 13-16,0-9 4 0,0 14-15 0,0 2 11 16,0 2-2-16,0 2 8 0,0-2-23 15,12 21 10-15,-9-21 9 0,0 0-9 0,-3-1 15 16,2-5-16-16,0 8 14 0,-1-2-10 0,2-4-1 15,-1 0 15-15,-2-4-5 0,2 0 5 0,0 8 4 16,-2-4-2-16,0 7-2 0,0-7 10 16,0-1 2-16,0-13-20 0,0 11 19 15,0-2-7-15,0 0 7 0,0 5-14 0,-14 10 1 16,7-9 4-16,0-6 1 0,1 0 2 0,-6 0-6 16,2 1-19-16,-3-1 23 0,-1-4-31 0,3-5-35 15,-1 0-57-15,12 0-72 0,-9 0 17 16,-4 0-184-16,1 0 31 0,-9-14-322 0,7 7 50 15,6 0 62-15,1 3 36 0,-1-3 36 16,4 2 56-16,-5-5 25 0,2 0 9 0,1 0 18 16,2 5 23-16,2 0-14 0,1 0 3 0</inkml:trace>
  <inkml:trace contextRef="#ctx0" brushRef="#br0" timeOffset="99948.18">29363 17044 299 0,'0'0'96'0,"0"0"-13"0,0 0-10 16,14 0 5-16,-14 0-7 0,0 0 48 0,0 0-23 15,24-16 1-15,-22 11 37 0,1 2-4 16,-1 1 7-16,1-3 3 0,-2 0-17 0,1 2 16 16,0-2 9-16,-2 0-19 0,2 1 20 15,-2 0-22-15,2 0 32 0,-2-1-10 0,1 2-21 16,-1-2-11-16,2 3 14 0,-2-2 8 0,1 0-18 16,-1 4-11-16,0 0 16 0,0 0-15 15,0 0-9-15,0 0-13 0,0 0-8 16,0-6-11-16,0 6-4 0,4-7-7 0,-3 8-17 15,0 0-3-15,0 4 22 0,1 1-2 0,3 10-21 16,-3-4-5-16,1 0-1 0,3 4 6 0,-3-2 11 16,3 3-8-16,-2-2-20 0,1 2 12 15,0-4-8-15,-2-4-12 0,-2 2 2 16,3-2-3-16,-1-2-78 0,-2 0-35 0,0 1-10 16,1-3-27-16,-2 2-39 0,0-1-16 0,2 1 17 15,-1-1-155-15,-1-6-91 0,0 0 0 0,0 6 27 16,0-6 26-16,0 7 43 0,0-7-22 15,0 0 42-15,-12 16 9 0</inkml:trace>
  <inkml:trace contextRef="#ctx0" brushRef="#br0" timeOffset="100572.07">29201 17061 280 0,'-3'-4'348'0,"1"-1"-42"0,1 3-25 0,-2-2-48 16,2 0 7-16,1 1-53 0,-2 1 4 0,0 1-20 16,1 2-18-16,1 1-1 0,0-1-2 15,0 3-3-15,0 2 1 0,0 1-14 0,0 0 37 16,-3 9-23-16,3-8-1 0,0 4-2 16,0 0-13-16,0-1-13 0,0 6-23 0,0 1 12 15,0-1-22-15,0 0 1 0,7 1 6 0,3 13-18 16,-6-21-9-16,6 4-12 0,-6-4-3 15,1 0-2-15,4 3-17 0,-4-6 10 0,4-1-11 16,-4-2 6-16,0 0-12 0,1 2-5 16,0-4 10-16,-2 0-9 0,2-2-4 0,-1 0 11 15,-1 0-9-15,0 2-6 0,-4-2-9 16,0 0 18-16,8 0-5 0,-8 0-15 0,16-12-1 16,-12 8-4-16,-3 1 16 0,3-2-17 15,-3 1 4-15,2-1-10 0,-2 0 13 0,-1 1 5 16,0-2-19-16,-1 2 28 0,1 4 2 0,0 0-15 15,0 0-11-15,-12-18-8 0,7 15 18 16,-1 2-6-16,0-2-8 0,-2 0 21 0,3 2-6 16,-3 0-7-16,-2 1-5 0,0 0 10 15,-2 0 4-15,-1 0-14 0,-13 12-1 0,13-4 3 16,2 2 29-16,-1 0-2 0,-1 1-5 16,3 1 14-16,2 2 6 0,0 0-14 0,2 1-4 15,1 2 9-15,-1-3-1 0,-1 0-7 0,2-1 1 16,0 0 7-16,1-2-8 0,1 1 0 0,-2-4-10 15,3 2 12-15,-1-4-14 0,2-1 8 16,-3 2-12-16,2-1 14 0,-1-1-3 0,-1-1-13 16,-4 9 4-16,1-4-8 0,-1-2-8 15,3-1-32-15,-7 2-14 0,2-3-19 0,4-3 9 16,-1 2-80-16,1-3-15 0,-1 1-21 0,7-2-8 16,-7 0-50-16,7 0-22 0,-9 0 23 15,4 0-172-15,-9-11-27 0,2 2 23 0,-3 1 28 16,4-1 27-16,0 0 2 0,0 2 41 15,2-6 15-15,2 4 9 0</inkml:trace>
  <inkml:trace contextRef="#ctx0" brushRef="#br0" timeOffset="101332.03">28826 17223 616 0,'-2'-15'300'15,"2"1"-41"-15,-1 0-26 0,2 4 17 0,-1 10-42 16,0-9-15-16,0 0 8 0,0 3-8 15,0 6-32-15,0-9-2 0,0 9-4 0,0-8-38 16,0 8-18-16,0-8-27 0,0 8 32 0,0 0-1 16,0 0-11-16,8-13 11 0,-8 16-12 15,1 0 26-15,-1 2-3 0,3-2-8 0,-2 4-12 16,4 11 5-16,-1-4-4 0,1 1-1 0,1-1-18 16,-2 0 0-16,0 1-5 0,-1-4-10 15,-1 0-7-15,2-1-8 0,-3-3 5 0,-1 2-14 16,0-3 5-16,0 4 4 0,0-2 1 0,-16 16-24 15,9-16 6-15,2-2-17 0,0 1 14 16,-1-1-9-16,-2-3 0 0,3 2 5 0,-2-2-3 16,1-2-24-16,0 2 24 0,2-2-12 15,-1-1 5-15,-2 2 0 0,7-2-6 0,0 0-12 16,-6 0 9-16,-3 0-4 0,9 0-3 0,-14-11 3 16,9 7 13-16,2 2-8 0,-2-1 5 15,2 2-3-15,-1-2-19 0,1 1 7 0,0 1-7 16,1-1-16-16,-2 0 21 0,4 0-9 0,-3 1 2 15,1 1-18-15,-1 0 17 0,1 0 8 16,2 0-16-16,0 0 13 0,0 0 19 0,-5 11-11 16,5-5-12-16,-1-2 5 0,-2 0 18 15,3 3-7-15,-3 0-2 0,-2 7-6 0,0 2 0 16,0-3 13-16,-3-2-4 0,6-1 4 0,-5-2-8 16,4-1 8-16,-1-1-18 0,0-1-1 15,0 0 4-15,0-1 0 0,2 0 9 0,-2-1 5 16,1 1 9-16,1-1 4 0,-2-2-21 0,1 0-8 15,1-1 11-15,2 0-1 0,0 0 13 16,0 0-3-16,0 0-17 0,-14-12-5 0,10 8-8 16,-3-10 10-16,1 0-9 0,0-1 3 15,-3 1-5-15,4-3 16 0,-2 3 3 0,2 2-10 16,-1-2 14-16,-2 3-12 0,0-1 5 0,3 4-4 16,-1 1-25-16,-2 2 30 0,2-1-3 15,-1 3 8-15,1 1-21 0,1 0 1 0,-3 2 16 16,8 0-19-16,-6 0 34 0,-6 0-5 0,-13 17 13 15,10-7-7-15,4 1 0 0,0 0 16 16,-1 1 4-16,1 1-7 0,6-3-13 0,1-1 23 16,0-1-10-16,0 0-5 0,3-2-11 0,1 0 4 15,0-6 2-15,0 0-7 0,0 7-24 16,0-7-11-16,16 13-27 0,-9-12 6 0,1 0-42 16,0-2-61-16,1 1-27 0,3 0-26 15,17-10-50-15,-15 5 24 0,0-5-197 0,-1 2-42 16,-5-2 32-16,0 4 13 0,1-8 26 0,1 1 40 15,-5-3 47-15,6 1 5 0,-2-2 4 16</inkml:trace>
  <inkml:trace contextRef="#ctx0" brushRef="#br0" timeOffset="101565.01">28636 17028 507 0,'8'-17'368'0,"0"0"-46"0,2 0-14 16,4-1-39-16,0 3-9 0,-1-2-67 16,0 1 1-16,4-1-11 0,4 1-3 0,-3 0-38 15,1 1-14-15,-1 1-23 0,0 0 0 0,1 0-31 16,-5 3-23-16,-1 2-44 0,-3-2-23 0,-2 4-52 16,-3 1-49-16,1 4 10 0,-1-1-154 15,-5 3-147-15,0 0 29 0,5 9 24 16,-3-5 17-16,-4 3 12 0,2 1 12 0,-2 13 16 15</inkml:trace>
  <inkml:trace contextRef="#ctx0" brushRef="#br0" timeOffset="101818.9899">28517 17588 443 0,'0'8'380'0,"-1"-1"-23"16,1 2-41-16,0-2-65 0,1 0-23 0,1 1-23 16,-1-2-15-16,-1-6-45 0,0 0 4 15,0 10-25-15,0-10-4 0,8 20 1 0,-8-16-14 16,4 1-43-16,-1-1-8 0,0-1-43 16,-1-1-33-16,1-1-62 0,2-2 8 15,-2 1-237-15,-1 0-84 0,1-2 30 0,-1-1 24 16,1 1 14-16,-2-3 24 0,-2 1 12 0,0-2 1 15</inkml:trace>
  <inkml:trace contextRef="#ctx0" brushRef="#br0" timeOffset="102489.95">28395 17130 373 0,'0'-4'297'0,"0"0"-37"0,0 0-16 15,0 0-11-15,0-2-18 0,0 1 3 16,0 2-39-16,0-2-5 0,0 3-14 0,0-3-8 15,0 3-16-15,0-1 15 0,0 0-19 0,0 2 6 16,0-1-33-16,0 0-32 0,0 2 3 0,0 0-8 16,0 0-8-16,0 0-11 0,0 0 23 15,4-5-8-15,-3 8-5 0,0 3 15 16,-1-1-7-16,0 1 0 0,1 1-8 0,1 1-5 16,0 11-7-16,3 0-4 0,-2-5-3 0,-3-1-33 15,2 5-4-15,0-3-27 0,-1-2-22 0,-1-2-10 16,0-11-23-16,0 9-23 0,0-1-29 15,0-1-13-15,0 0-11 0,0 0 13 0,0-7-93 16,0 10-49-16,0-4-91 0,0-6 4 0,0 9 12 16,-13 4 23-16,11-11 14 0,0 1 17 15,1 0 7-15</inkml:trace>
  <inkml:trace contextRef="#ctx0" brushRef="#br0" timeOffset="103029.9">28282 17088 307 0,'-1'-5'333'0,"0"2"-56"0,1-1-23 16,0 0-25-16,-2 1-30 0,2 0-14 0,-1 1-16 15,1-1 9-15,-1 1-50 0,1 0 1 16,0 0-19-16,0-1 0 0,-1 3-15 0,-1-1-16 15,2-2-9-15,0 3 13 0,0 2-26 16,3-1 0-16,-2 0 16 0,2 2-3 0,-3 1-39 16,1-1 13-16,0 1-1 0,1 3 33 0,-1-1-29 15,0-1-11-15,3 1 1 0,-4-1 16 0,1 3-27 16,0 0 14-16,-1-1 8 0,0-7-6 0,0 6-4 16,0 2 28-16,0-1-14 0,0 5-6 15,-19 13-5-15,11-11 22 0,-3 0-12 0,2 0-5 16,-1 0-5-16,0-2 2 0,-2 0-12 15,3 2-3-15,-2-3-2 0,-1-1-3 0,4-3-4 16,3 0 24-16,-7 3-27 0,7-3 5 16,1 2 8-16,2-1-3 0,1-3-2 0,1 2-24 15,0-1 26-15,0-6-16 0,0 0-1 16,0 10 1-16,0-4-16 0,0 7 30 0,12 12-12 16,-10-14-2-16,1-1 0 0,-3-2-5 0,0 2-8 15,1-3 5-15,-1 1-12 0,0-8 20 0,0 14-1 16,-13 18-1-16,7-14-15 0,-7 1 33 15,7-1-28-15,-5-2-4 0,2 1 14 0,-1-4-1 16,4 1-35-16,-3-4-28 0,0-4-23 0,1-2-13 16,1 0-22-16,3-1-44 0,-5-2-23 15,4-1-44-15,0 0 19 0,5 0-183 0,0 0-45 16,-7 0 29-16,7 0 29 0,-8 0 22 0,8 0 23 16,-15-15 20-16,6 5 35 0</inkml:trace>
  <inkml:trace contextRef="#ctx0" brushRef="#br0" timeOffset="103349.89">27931 17336 847 0,'0'-4'330'15,"0"-1"-40"-15,-2 3-27 0,1-2-31 0,2-1-8 16,-1 3-31-16,-1-1-35 0,1 0 4 0,0 2-16 15,1-3-27-15,-1 1 0 0,2 3-26 16,-2 0 6-16,1 0-6 0,3 3 10 0,-4-1-29 16,0 2 15-16,1 2-4 0,0 0-26 0,1 0 0 15,8 9-3-15,-5 1 0 0,-4-2-9 16,-1-3-5-16,5 6-4 0,-2-4-26 0,-2-2-28 16,4 2 18-16,-3-3-55 0,-2 0-25 0,0-10-25 15,0 7-43-15,0 0-27 0,0-7 18 16,0 7-158-16,0-7-72 0,0 7-13 0,0-7 42 15,0 0-6-15,0 6 5 0,0-6 18 16,0 0 9-16</inkml:trace>
  <inkml:trace contextRef="#ctx0" brushRef="#br0" timeOffset="103750.87">27950 16995 329 0,'0'-4'332'16,"-4"0"-55"-16,3 0-22 0,1-1-51 0,-3 3-24 16,2-1-23-16,0 0-9 0,-2 1-12 0,2-1-24 15,-1 3-10-15,0-1-15 0,-2 2-2 16,3 0 1-16,-2 1-20 0,2 0-6 0,-2 1-13 15,2-1 10-15,2 1 1 0,-1 2-8 16,0-1-20-16,-1 0 1 0,2 0-7 0,2 1-1 16,-1 0-2-16,-2 0 0 0,3-2 13 0,-2 2 3 15,2-1-26-15,-2 0 19 0,2 0-21 16,1 0-2-16,-4 2 1 0,2-2 4 16,1 0 6-16,-2 2-15 0,3-2-8 0,-4 2 17 15,0-1 3-15,0-5-16 0,0 0 31 16,0 8-23-16,0-1 5 0,0-7-2 0,-21 30 12 15,17-20-9-15,-4 3-24 0,-4-3-29 16,2 0-25-16,0-5-18 0,2 1-65 0,0 0 14 16,2-3-213-16,-7 7 25 0,7-5-91 0,2 0 26 15,-4-3 91-15,4 4-8 0,-1-1 14 0</inkml:trace>
  <inkml:trace contextRef="#ctx0" brushRef="#br0" timeOffset="104731.8">27644 17625 374 0,'0'4'261'0,"-1"-3"-30"0,0 3-33 16,1-3-22-16,-3 0-8 0,3 2 14 0,0-2-12 15,0 1 2-15,0-1-34 0,-1-1 13 16,1 0-17-16,1 0 18 0,2-1-21 16,-3-2-12-16,2 1-18 0,1 0 27 0,-2-1-6 15,2-3 8-15,-1 3-40 0,1-3-2 0,1 0 1 16,5-8-4-16,-2 0-16 0,0 1 9 16,2-3-21-16,-7 5-8 0,5-3 11 0,-1 3-11 15,-2 1-9-15,-3 2-11 0,1 1-13 16,2 0-2-16,-1 1-2 0,0 1-1 0,-1 1 33 15,1 1-5-15,-3-1-4 0,2 1 6 0,1 0-3 16,-2-1-4-16,-1 1-14 0,1 2 6 16,-1 0-3-16,1-1-24 0,-1 2-1 0,0 0 26 15,-3-1 0-15,-2 2-17 0,0 1 15 16,1 2-6-16,0-3 9 0,-1 2-12 0,-9 7 9 16,0-2-5-16,0-1 11 0,1 0 12 0,1 1-12 15,-2-1-7-15,5-4 8 0,1 1-25 16,0-2 18-16,0 2-13 0,5-2-15 0,-2 1 24 15,3-1 5-15,-2-1-11 0,1-1-5 0,0 1 19 16,-1-1-7-16,1 0-1 0,3 0-22 16,0 0 27-16,0 0-23 0,0 0 11 0,0 0-10 15,-6 0 20-15,-3-12-28 0,6 11 19 0,2-3-12 16,-1 3 1-16,0 0-15 0,1 0 25 16,0-1 4-16,-1 0-16 0,1 1 0 0,0 0-2 15,-2 1 6-15,2-1-1 0,1 1-7 16,0 0 5-16,0 0-10 0,0 0 6 0,0 0-2 15,-13 12 2-15,9-8 19 0,-7 6-23 16,6-2 13-16,-1 1-5 0,1-3-26 0,1 3 30 16,-7 2 8-16,5-4-6 0,-3 4 16 0,3-3-16 15,2-1 9-15,1-4-11 0,0 0-1 0,0 1-22 16,3 0 14-16,-3 2 14 0,2-3-12 16,-1 1 30-16,1-2-7 0,-2 0-5 0,3 0-11 15,-2 0 18-15,2-2 3 0,-1 0-7 0,-1 0-2 16,2 0-11-16,0 0 11 0,0 0 1 0,0 0-5 15,-8-11-6-15,5 5-4 0,0 1 8 16,0-9-1-16,-1 0-1 0,1 5-22 16,-2-8 21-16,1-1 1 0,-1-2-23 0,0 2 25 15,1 0 0-15,2 1-11 0,-4 1-4 0,3 7-4 16,-1 1 4-16,1-1 11 0,0 3-18 0,0 0 5 16,-1 2 13-16,1 1-5 0,0 0-4 15,0-1 7-15,-1 3 1 0,-1-1-7 16,-1 0 17-16,1 2-19 0,-1 0 10 0,6 0 7 15,0 0-26-15,-9 0 22 0,3 0 1 16,-14 17-1-16,8-11-6 0,2 7 21 0,0-2-11 16,1 1-2-16,-7 2 20 0,10-4-1 15,2 0-14-15,2 9-9 0,-5-8 12 0,7-1-2 16,-3-2-10-16,3-3 16 0,0-5-17 0,0 0-5 16,0 8-6-16,13 3-15 0,-7-8-19 15,-1-2-25-15,14 2 5 0,-11-3-85 0,3 0-42 16,6 0-33-16,-1 0-53 0,23-13 25 0,-24 11-192 15,4-3-30-15,-5 4 13 0,-1 0 67 16,-4-1-1-16,-9 2 16 0,9 0 51 0,1 0 12 16,-4 0 17-16,9 0-4 0</inkml:trace>
  <inkml:trace contextRef="#ctx0" brushRef="#br0" timeOffset="104956.7899">27545 17873 307 0,'-3'7'396'0,"-3"7"-63"15,-1-4-42-15,3-1-31 0,-2-1-27 0,0-1-17 16,0-2-38-16,3 0-21 0,-8 4-14 16,3-3-39-16,0-1 8 0,0-2-53 0,2 0-47 15,-3-3-32-15,4 0-35 0,5 0-63 0,0 0 10 16,-15 0-210-16,-6-13 25 0,13 1 20 15,-1 0 20-15,2-4 20 0,-5 1-54 0,3-1-15 16</inkml:trace>
  <inkml:trace contextRef="#ctx0" brushRef="#br0" timeOffset="105174.77">27408 17273 702 0,'-5'-3'227'0,"-1"1"-47"0,-10-3-17 0,4 3-27 16,1 0-22-16,-6 1-7 0,1 0-62 16,4 0-20-16,-1 1-35 0,3 0 1 0,2 0-260 15,1 0-44-15,-2 0-1 0,2 0-3 0</inkml:trace>
  <inkml:trace contextRef="#ctx0" brushRef="#br0" timeOffset="106156.72">31132 17289 296 0,'2'-4'126'0,"4"-1"-7"0,-3 3 17 15,11-11-37-15,1 5-18 0,-8 2 5 0,10-1-11 16,-8 2-8-16,0-1-6 0,4-2-9 0,-4 2-3 16,1 1-8-16,-3 2-3 0,6-4-10 15,4-1-1-15,-8 2-4 0,-2 3 8 0,4-1-13 16,-5 1-2-16,-1-1-2 0,2 2 53 16,-1 0-10-16,0-1 20 0,-2 2-38 0,0-2 33 15,-1 0-9-15,2 0 14 0,-1 2 7 0,-2-2-19 16,2 2 2-16,-2-1 11 0,1 1-3 15,1 0 24-15,0 1-3 0,-3-2-13 0,0 1-1 16,1 0 3-16,0 1-6 0,1-2 14 16,-3 2-16-16,0 0 27 0,0 0 16 0,0 0-15 15,0 0 7-15,0 0-11 0,-12-4-11 16,8 4 30-16,-3 0-26 0,2 0 23 0,-4 1-7 16,1-1-18-16,-2 0-14 0,-4 0 0 0,-6 0-1 15,4 0-17-15,-25 11 8 0,23-8-20 16,-1 1-6-16,2-2 1 0,-3 2-13 0,7-4-20 15,1 0 13-15,3 1-20 0,9-1 2 0,-6 0-34 16,6 0-40-16,-9 0-17 0,9 0-10 0,0 0-26 16,-7 0-38-16,7 0-37 0,0 0 17 15,-10 3-81-15,10-3-60 0,3 1-95 0,0-1-26 16,-1 0 51-16,1 2 23 0,-1 0 25 16,5 0 43-16,-4-1-4 0,3 1 4 0</inkml:trace>
  <inkml:trace contextRef="#ctx0" brushRef="#br0" timeOffset="106381.69">31319 17279 491 0,'1'1'288'16,"-2"2"-29"-16,1 0-11 0,0 1-12 0,0-1 5 15,0 0-34-15,-3-1 20 0,2 1-37 16,-4 0-16-16,1 0-54 0,-13 1 4 0,6 0-9 15,-7 0-22-15,5-1-5 0,-7 2 9 0,-1-3-44 16,0-2-40-16,9 0-79 0,-4 0-83 16,-4 0 13-16,-16-13-294 0,18 11 32 0,6-3 25 15,2 1 25-15,4 3 21 0,0 0 16 16,5-1 52-16</inkml:trace>
  <inkml:trace contextRef="#ctx0" brushRef="#br0" timeOffset="107028.65">31830 16946 723 0,'-9'-8'214'0,"4"0"-5"0,1 4-15 15,3 0-26-15,-2-2 4 0,2 2-13 0,1 1-5 16,-1-1-28-16,1 1-6 0,-2-1 2 16,2 1-30-16,2-1 1 0,-2 4-19 0,0 0 0 15,0 0-8-15,9-15-1 0,-4 12 9 0,-1 1-36 16,3-2 7-16,-2 3-4 0,2 0 11 16,0 0-24-16,1 1 9 0,0 0 11 0,2 0-20 15,0 0 12-15,2 0-4 0,13 12 2 16,-16-5 27-16,4 0-14 0,-5-2 22 0,-3 2-10 15,-1-1-22-15,-2 1 10 0,-1-2 3 16,1 2 9-16,-2-1-6 0,0-1-6 0,0-5-7 16,0 11 32-16,-18 13 13 0,8-10-21 0,-2-1 13 15,1 0-9-15,-2-2-4 0,-4 1 2 16,2-1 4-16,0 0-4 0,2 0 3 0,-4-1-19 16,6 3 1-16,-1-4-9 0,1 0-8 15,2-3 5-15,2 1-4 0,2-1-4 0,-1-1 2 16,3 1-20-16,1 0 9 0,0-1-17 0,2 1 19 15,0-1-23-15,0-5-15 0,0 0-19 0,0 10-1 16,13 12 2-16,-5-8-54 0,-2-1-62 16,1-4-28-16,-5-3-27 0,3 1-73 0,-2-3 25 15,-2 1-246-15,3 1 31 0,-4-1 37 16,1 0 47-16,-1 0 14 0,0-5 37 16,0 0-1-16,0 10 55 0,0-2-17 0</inkml:trace>
  <inkml:trace contextRef="#ctx0" brushRef="#br0" timeOffset="107220.68">31753 17460 724 0,'0'5'299'0,"0"1"-39"0,0 0-23 16,-1-1-39-16,1 1-3 0,1-3-10 15,-1 3-26-15,3-2-34 0,-3 2-48 0,0-2-28 16,0-1-50-16,0-3-31 0,0 0-51 0,0 0 10 15,0 0-310-15,0 0 24 0,0 0 30 0,0 0 18 16,0 0 10-16,10 10 4 0</inkml:trace>
  <inkml:trace contextRef="#ctx0" brushRef="#br0" timeOffset="107747.61">32240 16933 232 0,'3'-7'411'0,"-2"3"-47"0,2-5-32 0,-3 4-24 15,2-1-39-15,1 2-22 0,-3-1-28 0,1-1-14 16,2 3-29-16,-3-3-4 0,2 1-37 16,2 1-3-16,-3-1-15 0,3-1-11 0,-1 1-7 15,-1 0-13-15,9-6 3 0,0 3-19 16,-1-2-6-16,-1 5 13 0,-1 2-14 0,1-1-7 16,0 0-15-16,0 2-3 0,-2 2-4 15,-7 0-3-15,0 0-5 0,9 0 18 0,14 11 4 16,-14-5-13-16,-1 1 21 0,-7-2 6 15,3 3-6-15,-1-1 0 0,-3 1 13 0,0-8-2 16,0 12 10-16,0 0-13 0,0 2 7 0,-13 15-6 16,9-16-5-16,-4 2 1 0,1-3-17 15,3 3 3-15,-1-4 1 0,0-2-16 0,-3 2-8 16,4 1 8-16,-1-4 0 0,0 0-6 16,1-1-9-16,3-1 2 0,-3-1-2 0,3 1-15 15,-2-2-4-15,2 2-56 0,1-2-3 0,-3 1-13 16,2 2 6-16,1-1-59 0,0-1-50 15,0 1-39-15,-1 1-45 0,-1-3 27 0,2 3-284 16,-2 2 57-16,-1 9 22 0,2-3 3 16,0-1 29-16,-3 4 24 0,4-10 62 0,0 2 16 15,0 1 11-15</inkml:trace>
  <inkml:trace contextRef="#ctx0" brushRef="#br0" timeOffset="107944.59">32309 17506 1000 0,'3'7'344'0,"-3"-1"-46"16,1-1 27-16,2 2-25 0,-3-1-7 0,1 1-20 15,0-1-32-15,-1 1-19 0,2 0-29 0,-2 0-27 16,1 1-42-16,1-4-28 0,0 2-30 16,-1-2-6-16,-1 2-127 0,0-5-88 0,2 0 14 15,1 1-338-15,0-1 46 0,-2 1 32 16,3-2-29-16,-5-3 25 0,-1 1 28 0,2 0 12 15,-1-1 3-15</inkml:trace>
  <inkml:trace contextRef="#ctx0" brushRef="#br0" timeOffset="122676.06">10299 482 333 0,'0'0'129'16,"0"0"-17"-16,0-14 14 0,0 14-16 0,0 0-29 15,0 0 0-15,0 0-26 0,0 0 3 16,0 0-21-16,0 0 27 0,0 0-5 0,0 0-4 15,0 0 5-15,0 0 8 0,0 0-21 16,0 0-10-16,0 0-30 0,0 0-4 0,-2 4 37 16,0 3-30-16,1 0 18 0,1 3 14 0,-5 16-52 15,1-5 48-15,4-6-14 0,-3 5-7 0,-1-1 10 16,2 1 7-16,1 0-15 0,-4 5 10 0,0 2-20 16,3-1 13-16,-3 0-4 0,1-2-19 15,0 3-13-15,-1 0 20 0,1 1 13 0,-1 1-5 16,2 2-4-16,-1-2-7 0,1 0 8 15,1 0 7-15,0 2 13 0,2 0-35 0,-2-2 45 16,0 1 1-16,2-16 4 0,0 8-8 0,0 5-2 16,0 1-32-16,0 0 16 0,0 1 18 15,0 0-8-15,0-1-15 0,0 1 20 0,0 0-17 16,0 0-8-16,0 0 11 0,0 33 28 16,0-30-18-16,0 0-5 0,0 0-23 15,0-2 15-15,0 2-7 0,0 0 11 0,0-1-21 16,0-1-9-16,0 1 30 0,0-2-22 15,0 0 15-15,0 0-3 0,0-1-3 16,2 28 6-16,-2-29-8 0,2 3 3 0,0-2-8 16,-1 1 3-16,-1-17-1 0,0 9-9 0,0 3 13 15,0 3-18-15,0 1 12 0,0 0 11 16,0 0 5-16,-13 25-13 0,13-28-28 0,-4 1 18 16,0 0 13-16,2 0 12 0,1-3-21 15,-1 2-13-15,0 1 8 0,2 1 8 0,0-1-13 16,-2-2 9-16,1 4 15 0,1-3-15 0,-1-4 9 15,1-10-2-15,0 8-1 0,0 2-16 0,0 0 24 16,0 1-16-16,0 0-5 0,0 2 15 16,0 1-1-16,-12 31 6 0,5-28 5 0,4 1-10 15,-2-3-1-15,2-1 3 0,-4 0-10 16,-5 3-6-16,9-4 19 0,0 0-7 0,-2-3-3 16,1 3 4-16,1 0 10 0,-1 0-20 0,1-4 8 15,-2 7-25-15,0-1 13 0,-1 1 8 16,4 2 1-16,-3 2 7 0,-3-4-2 0,-2 2-3 15,5 0 0-15,-2 2 1 0,1-2-11 16,0-1 14-16,2-2-20 0,-1 2 20 0,1-3-3 16,4 4-2-16,-4 0-14 0,-5 2 19 0,4 0 7 15,0 2-12-15,1-1-8 0,1-2 21 0,1 3-12 16,-2-7 1-16,-1 3-4 0,3-2 1 0,2-1 8 16,-1-1-13-16,1-12 10 0,0 7 8 15,0 4 10-15,0 1-9 0,0-1 11 0,0 2-15 16,0 0 5-16,0 1-2 0,0-2-5 15,0 1 0-15,0-1 2 0,0 3-2 0,8 1 6 16,-8 2-16-16,0 0 5 0,0-1 8 0,0 2-6 16,0 0-7-16,0 0 13 0,0-1-13 15,0-1 8-15,0 0-2 0,0 3-3 0,0-3 1 16,0 5-9-16,0-3 1 0,5 2 18 0,-5 1-5 16,0 0 4-16,0-2-7 0,0 2-7 15,0-1 14-15,0-4-11 0,0 2 4 0,0 1 0 16,0 2-7-16,7-1 8 0,-7 0-7 0,0 2 7 15,0 0 9-15,0 0-14 0,0-1 0 16,0-1-5-16,0-1 3 0,0 2-8 0,0-2 8 16,0 0 12-16,0 5-7 0,0-2-4 15,0 0-1-15,0 0-6 0,0 2 7 0,0-1 10 16,8 1-12-16,-8 0 16 0,0 2-10 0,0 0 0 16,0-1-3-16,0 0 4 0,0 1-2 15,0 2 2-15,0-2-21 0,0 1 6 0,0-2-3 16,0 1 14-16,0 0-9 0,0 0 9 0,0-1 9 15,0 1-4-15,0-2-7 0,7 2 1 16,-7 1 4-16,0 0 0 0,0-2-3 0,16 43-10 16,-12-42 6-16,-2-2 3 0,-2 4 5 15,5-5-9-15,0 4 12 0,0 0-14 0,-3 1 8 16,1 1-4-16,1-4 11 0,0 4-11 0,3-4 5 16,-3 0-9-16,-1-2 21 0,2 4-25 0,-1-2 22 15,-2 0-8-15,2-2 3 0,-1 1-7 16,-1-1 9-16,3-1-18 0,-2 0 14 0,2 1 0 15,-4 0-1-15,2 1 9 0,1-2-13 16,-2 0 5-16,2-1-4 0,-3 1 8 0,-1 0-14 16,0-1 12-16,2 1-7 0,-2 2 0 0,5-2 1 15,-4 3 1-15,-1-5 1 0,0 1-1 0,1 1-5 16,-1-17-9-16,0 9 13 0,0 6-6 16,0-1 12-16,0 0-4 0,0 2 2 0,0-1-10 15,0 1-2-15,0 2 10 0,8-4-6 16,1 39 4-16,-6-39-1 0,-1-2 10 0,-2-14-14 15,0 10 12-15,0 3-9 0,0 3 6 0,0 2-4 16,0 2 10-16,0-3-12 0,0 1 10 16,0 1-18-16,0 0 15 0,0 0-9 0,0-1 2 15,0 1 2-15,0-2 13 0,0 5-20 16,0-5 5-16,0 3 2 0,0-1-10 0,0 1 14 0,0-1-4 16,0-1 6-16,-5 1-5 0,5-1-3 15,0-1-10-15,-14 38 23 0,5-37-10 0,4-1-9 16,1 5 5-16,3-3 8 0,-3-1-15 15,0 5 14-15,-3-2-3 0,1 2-16 0,2-4 23 16,2 1-21-16,-3 1 10 0,1-1 10 16,0 2 6-16,3-4-18 0,1 1-5 0,0 0 8 15,-2 1 10-15,-2-1-25 0,2-2 14 0,1 4 2 16,-2-4-10-16,1 8 15 0,-1 2-3 16,1-3 5-16,-5 4-3 0,3-2-2 15,-1-1 3-15,1 3 2 0,-1 0-1 0,3-3-5 16,0-1 0-16,-3 1 2 0,-1 1 1 0,1-1-5 15,1-1 10-15,-2 1-14 0,2 1 5 0,0 2 10 16,0-4-13-16,3-1 7 0,-3 3-4 16,0-1-5-16,3 0 5 0,1 0-9 0,-4-1 18 15,4-22-6-15,0 11-4 0,0 6-5 16,0 3 6-16,0 0 1 0,0 3 9 0,-11 40-18 0,9-41-8 16,2 2 22-16,-2 0-5 0,2 0 15 15,0 1-18-15,0-4 9 0,-2 4-16 0,2-23-1 16,0 11 21-16,0 4-5 0,0 4-19 15,0 1 17-15,11 38-3 0,-5-37-2 16,-5-1 5-16,2-1 11 0,1 0-10 0,-4 1 0 16,2-3-5-16,1 1-5 0,-2-4 6 0,2 5 5 15,-3 0-7-15,2 1-6 0,0-4 13 0,-1 3-25 16,-1 1 7-16,0-22 15 0,0 13 6 16,0 3-10-16,0 5-2 0,0-1 2 15,-11 43-12-15,9-42 5 0,-3-1 8 0,1 3 8 16,-4-2-1-16,1 1 0 0,2 0-3 0,-3-3-10 15,0 2 7-15,2 0-2 0,-1-3 0 0,0 3 0 16,0-3 6-16,0 2-7 0,-1 0-5 16,3-3 7-16,0 2-16 0,-4-1 19 0,4 3-12 15,2 0-1-15,-2-3 13 0,-1 2 6 0,3 0-2 16,-1-2-8-16,2-1 7 0,-3 2-5 16,1-3-10-16,-3 1 4 0,1-1 5 0,1 2-6 15,2-1 9-15,-2-1-10 0,3 2 12 0,-2-1-12 16,-1-2 1-16,2 1 17 0,1 0-26 0,-4 0 14 15,0-1 6-15,4-1-7 0,0 0-4 16,2 3 11-16,-4-3-9 0,2 2 4 0,-1 0-1 16,1-5 2-16,2 4-2 0,0-5 4 15,-2 0-16-15,1-2 16 0,1-11 1 0,0 6-5 16,0 2-11-16,0 0 16 0,0 5-7 0,0 1 9 16,0-3-4-16,0 0-6 0,0 2-3 15,0-1 10-15,0 0-7 0,0 0-3 0,0 1 12 16,0 0 5-16,0-1-14 0,0-2 23 0,0 2-14 15,0-2 5-15,12 26-24 0,-10-27 19 0,0 3-3 16,0-3 4-16,0 0-13 0,0 0 10 16,-2 2-9-16,0-4 20 0,2 2-13 15,0-1-6-15,2-2 3 0,-3 3 9 0,-1 0-7 16,2-4 5-16,0 1-8 0,-1 2 8 0,2-2-6 16,-2 2 3-16,0-2 13 0,2 2-11 0,-3-13-3 15,0 4-15-15,0 4 23 0,0 3-12 16,0-1 10-16,0 0-4 0,0 1-5 0,10 22 2 15,-10-22 4-15,1 1-15 0,2 4 16 0,-3-4 2 16,1 4-7-16,1-2-3 0,-2-13 8 0,0 6-7 16,0 3-3-16,0 4 15 0,0 0-13 15,0-1 6-15,0 1-13 0,0 0 20 0,0-2-29 16,0 2 20-16,0 1-2 0,0-3 11 0,0 1-11 16,0 1-7-16,0 0 8 0,0-2 1 15,0 1-3-15,0 3 5 0,0-4-22 0,0 2 17 16,0 2 6-16,0-1-6 0,0 2-5 15,0-2 1-15,-7 2 5 0,7 0-16 0,0 0 31 16,0 1-13-16,-6 0 3 0,-5 25-9 0,9-29 1 16,0 1 5-16,0 4 5 0,-1-1-19 15,1 0 21-15,-1-1-1 0,2 0-8 0,-4-1 5 16,2 1-6-16,2 1-6 0,0 0 0 0,-4 1 13 16,5-1-14-16,-2 0 8 0,0-1-1 15,-2 1 21-15,3 2-33 0,-2 1 10 0,2 0 12 16,1 1 3-16,-4-2 4 0,4 1-12 0,-1-2-2 15,-4 2-5-15,5-15 0 0,0 6 2 16,0 2 1-16,0 3 6 0,0-1-2 0,-11 30-3 16,9-32-13-16,0 4 21 0,2 0-1 15,-3 0-10-15,1-1 6 0,1 0-4 0,-2-1 4 16,3 3 1-16,-1-7-4 0,0 5 14 0,-3 1-30 16,2-2 18-16,2 2-7 0,-4-3-4 15,1 2 7-15,1-2 14 0,2 1-1 0,-2-5-8 16,2 2-14-16,0 1 12 0,-1-3 12 0,0 2-11 15,-1-4-12-15,2 4 14 0,-1-3-25 16,1-10 30-16,0 3 0 0,0 1-12 0,0 1 6 16,0 0-8-16,0 4 17 0,0-1-10 15,0 1 5-15,0-2-6 0,0-2 4 0,0 3-21 16,0-3 8-16,0 4-2 0,0-1 13 0,0-2-2 16,0 2 1-16,0-3 2 0,0-1-15 0,-4 19 25 15,2-21-26-15,-2 8 21 0,4-7-3 16,-1-1-10-16,0-2 10 0,-3 7 11 0,4-7-18 15,-2 1 13-15,0 6-31 0,-3 5 9 0,2-5 0 16,2 0 14-16,-2-3-7 0,1 4 10 16,-2-1-1-16,4 2-9 0,-5-2 3 0,1 7 3 15,-1 1-6-15,0 1-13 0,2-3 15 0,1-5 17 16,-1 2-14-16,0-1-9 0,1 0 9 16,2-2-10-16,-4 1 25 0,2-2-6 0,0-2-15 15,0 2 7-15,2 1 10 0,0-11-12 0,0 3 12 16,0 1-10-16,0 0-16 0,0 1 12 0,0 0 5 15,0-1 5-15,0 0 5 0,0-3 11 16,0-1-11-16,0-7 2 0,0 9-23 0,0-9 15 16,0 6 7-16,0-6-15 0,0 0 5 0,0 0 4 15,0 0-8-15,0 11 9 0,0-12-6 16,0 2-10-16,0-5-14 0,-2 3-45 0,1-3-29 16,0 0 9-16,-7-3-181 0,0 0 22 0,-2 0 20 15,-4-5-146-15,-6 3 58 0,-3 1 15 0,-12-2 9 16</inkml:trace>
  <inkml:trace contextRef="#ctx0" brushRef="#br0" timeOffset="127472.33">12637 2009 467 0,'0'0'160'0,"0"-14"21"0,0 14-55 15,0 0 17-15,0 0-2 0,0 0-31 0,0 0-25 16,0 0 14-16,0 0 2 0,0 0 5 15,0 0-15-15,0 0-4 0,0 0 1 0,0 0-10 16,0-13-3-16,0 13 3 0,0 0-5 16,0 0-6-16,0 0-13 0,0 0-8 0,0 0 6 15,-19-21 7-15,18 19-17 0,2 1 12 0,-1-1-5 16,0 1-16-16,0 1 3 0,0-1 6 16,0 1-5-16,1 0-18 0,2-2 9 0,-3 2-13 15,0 2 12-15,0-2-8 0,0 0-4 0,0 0-7 16,0 0-7-16,0 0 13 0,-3 2-1 15,5 3-3-15,-4-1-4 0,2 2 15 0,0-1 3 16,0 2-11-16,0 3 15 0,0-1-11 0,0 8-4 16,0 1 3-16,0 1 2 0,0 5-11 15,0-2 16-15,0 0 4 0,0 0-10 0,0 0-6 16,0-2 4-16,0 3 5 0,0-2 4 16,-6-1-13-16,6 3 9 0,-11 19 2 0,8-22 15 15,-1 1-1-15,2-3-24 0,-1-5 2 16,0 1 1-16,3-3-7 0,-2 0 19 0,1-2 13 15,-3-2-26-15,1 1 10 0,2-2-17 0,-2 0-1 16,3-6 23-16,0 0-4 0,0 7 16 0,0 0-24 16,0-7 18-16,0 7 21 0,0-7-6 15,0 8-5-15,0-8-12 0,0 0 17 0,0 0-32 16,0 0 11-16,-2 13-16 0,2-13 15 16,-1-2-7-16,-1 1-17 0,1-3 25 0,1-1-20 15,-3 0-1-15,3-1-1 0,-1-1-9 16,-1-12 0-16,2 4 1 0,0 3-1 0,0-3 0 15,0-3 17-15,0-3 3 0,11-23-17 0,-7 20 9 16,4-2 4-16,-5 0-9 0,3-1-8 0,3 1 20 16,-2-1-15-16,1 0-1 0,0 4-2 15,-2 0 3-15,0 0 8 0,2 2-7 0,-2 1 11 16,2-5-8-16,-1 7-9 0,-1 1 0 0,-1-3-1 16,1 1-3-16,-1 2 6 0,-1 6 19 15,0 0-1-15,1-6-21 0,4 3-2 0,-2 1 5 16,-1-4-19-16,-3 6 2 0,3 2 3 15,-1 2 15-15,1-6 10 0,0 6-2 0,-3 1 0 16,3 3-2-16,-5 2-3 0,1 0-18 0,-2 1 5 16,0 0-14-16,0 0 48 0,9 0-28 15,2 12 6-15,0-1 0 0,-1 2-11 0,0-1 25 16,0 0 6-16,1 1-20 0,-1 1-5 16,1-1-4-16,1-1 3 0,1 2-11 0,0-1 24 15,0-1 11-15,-2 1-19 0,3-1-9 0,-1-1 12 16,1 0-29-16,-5 1 25 0,-1-3 20 15,2 2-31-15,-8-4 14 0,0 1 13 0,-2-8-20 16,0 9 5-16,0 0 2 0,-21 18-3 0,7-13 19 16,-2-2-19-16,-7 1-3 0,8-2-7 15,-5 1 3-15,1-2-17 0,-3 0 42 0,2-1-29 0,2-1 12 16,-3 0-7-16,3-1 27 0,-1-2-30 16,3 2 9-16,4-4-17 0,-4 3-22 0,5-4 5 15,0 0-44-15,2 0-21 0,1-1-17 16,3 0-67-16,0 0 17 0,0 1-152 0,-2-1-129 15,4 1 27-15,1-2 15 0,-2 0 50 16,3 0 45-16,1 1 21 0,-2 1 11 0,4-4-9 16</inkml:trace>
  <inkml:trace contextRef="#ctx0" brushRef="#br0" timeOffset="127874.27">13834 2257 409 0,'4'0'327'0,"-4"-2"-52"16,1-1-11-16,-1 1-29 0,0 0-35 16,-1 0 7-16,0-1-17 0,-3 0-53 0,1-1-9 15,-1 2-3-15,-2 0-14 0,-9-6 3 0,0 3-26 16,-1-1-9-16,0 1-22 0,-1 1 8 15,-5 1-29-15,5 0-18 0,-2 0-31 0,0 3-20 16,0-1-31-16,5 1-41 0,5 0 9 0,-5 0-129 16,0 0-121-16,-13 12-32 0,18-7 21 15,6-3 46-15,1 1-3 0,3 3 17 0</inkml:trace>
  <inkml:trace contextRef="#ctx0" brushRef="#br0" timeOffset="128120.25">13816 2393 377 0,'3'1'263'16,"-2"2"-9"-16,-1-3-10 0,4 0 5 16,-4 1-18-16,0 0-48 0,0-2-15 0,-2 1-4 0,1 0-28 15,-1 0-25-15,-5-1-9 0,2 1-10 16,-1 0-17-16,-15-1-5 0,11 1 6 0,-4 0-4 15,-3 0-29-15,-17-9-33 0,15 5-25 16,1 0-70-16,1 3-32 0,11 1 10 0,-3 0-230 16,-1 0-47-16,3 0 16 0,7 0 13 15,-6 0 17-15,6 0 7 0</inkml:trace>
  <inkml:trace contextRef="#ctx0" brushRef="#br0" timeOffset="129107.19">14251 2194 293 0,'-2'-4'306'15,"2"0"-56"-15,0 1-27 0,0-1-21 0,-1 1-34 16,1 0-6-16,0 0-13 0,1 2-32 0,-1-2-10 16,0 1-19-16,0 2 4 0,0 0-16 15,0-2-2-15,2 4-3 0,-2 0-10 0,1 1 8 16,-1 1-10-16,0 0 1 0,3 3-13 0,-2-3 17 15,5 13-11-15,-3-4-1 0,-1 1 14 16,1-5 7-16,-2 1-24 0,-1-2 6 16,0-8-22-16,0 9-2 0,0-2 1 0,0 5 11 15,0-1-20-15,0 2 5 0,0-3 17 0,0-4-10 16,0 1-2-16,0 2 10 0,0-9-31 0,0 8-2 16,0-8 5-16,0 10 13 0,0-10-14 15,0 7 8-15,0-7-10 0,-14 15 17 0,14-12-23 16,0-3 13-16,-1 1-8 0,1-1 23 0,1 2-19 15,-1-4-9-15,1-2 17 0,2 0 4 16,-3 0 0-16,9-9-15 0,-4-1-13 0,4-1 1 16,0-3-3-16,1-2 20 0,7 4-22 15,-4-2 2-15,1 0-8 0,0-3-3 0,1 3-1 16,1 2 33-16,0 1-7 0,-2 1-4 0,3 3-14 16,-4 4 26-16,0-3-24 0,-1 5-10 0,-4 1 6 15,-2 2 20-15,0 2-14 0,-6 0-6 0,0 0 9 16,0 0-18-16,8 0 25 0,-8 0-20 15,17 14 34-15,-11 1-31 0,-3-4-7 0,-2-1 30 16,2 0 11-16,-3 0-16 0,0-10 32 16,0 7-33-16,0 1 4 0,0-1 0 0,0 0 5 15,0 0 25-15,0 0-12 0,0 0-8 0,0-7-1 16,0 10-7-16,0-2-14 0,0-1 18 16,0-7-16-16,0 7 19 0,0-7-16 0,0 8 12 15,0-8-9-15,0 8 26 0,0-8-4 0,0 0-31 16,0 0 8-16,1 10 15 0,4-10-2 15,-1-1-2-15,1-2-18 0,12-8-14 0,-1 2 29 16,-4-3-15-16,4 0 1 0,1-1-19 0,2-1 19 16,-1 1 11-16,1-3-5 0,-2 2-15 15,3 0-1-15,-2 2 35 0,-2 2-36 16,0 0 1-16,-3 4-5 0,-3 1 7 0,-1 2 3 16,-4 1 5-16,2 2 5 0,-5 0 8 0,-2 0-28 15,0 0 39-15,9 12-27 0,-7-8-9 16,0 3 13-16,-2 0 0 0,1 2-6 0,-1-4 31 15,1 3-39-15,-1 1 31 0,3 12-11 0,-3-6 4 16,3-2-6-16,-1-4 12 0,-2 1-5 16,0-2-15-16,3 1 8 0,-2-3 21 0,-1 1-11 15,0 1-3-15,1-3-11 0,-1 2-20 0,2 1 25 16,-2-2 0-16,1 0 0 0,0 3-11 0,0-2 10 16,1 0-1-16,-2 0-28 0,1-2 32 15,-1 1-24-15,0-1-44 0,0 1-14 0,1-2-19 16,1 2-14-16,-2-4-16 0,0 3-63 15,2-2 16-15,-2-2-212 0,4 0 30 0,-2 1 28 16,2-2-62-16,-4 0 31 0,0 0 14 16,7 0 22-16,-1 0-28 0,-6 0-7 0</inkml:trace>
  <inkml:trace contextRef="#ctx0" brushRef="#br0" timeOffset="129898.14">15240 2020 299 0,'-1'-6'292'15,"-3"4"-27"-15,3-2-31 0,-2 0-4 16,3 1-11-16,-3-2-22 0,3 0-14 0,-3 3-4 16,2-3-16-16,-2 3 3 0,3-2 3 0,0 2-39 15,-1 0 17-15,-2 1-9 0,2-1-33 16,1 0 8-16,-1-1-29 0,1 2-12 16,0 1-22-16,0 0 5 0,0 2-1 0,2 2 5 15,1-1-30-15,-2 1 21 0,2 3-15 16,3 13 3-16,-2-3 34 0,2 1-37 0,-2-3-6 15,4 0 7-15,-4 3 0 0,3-1-8 16,-3-2 11-16,4 4-4 0,-2-6-4 0,2 3-9 0,-3-4-2 16,1 3-3-16,-2-4-1 0,0 1 23 15,1 2-2-15,0-3-16 0,0-2-3 0,-3-2 22 16,1 3-6-16,0-4-2 0,0 1 2 16,-1-3-5-16,-2 0-4 0,4 1-11 15,-3-2 31-15,2 2 7 0,-2-2 2 0,3 1-8 0,0 0 19 16,0-3-10-16,-1-1 5 0,3 2-3 15,-1 0-19-15,0 0 3 0,0-2-10 0,1 0 6 16,-6 0 13-16,9 0-22 0,-4 0 9 0,9 0 12 16,12-13-14-16,-8 4-5 0,-4 3 8 15,1-1 7-15,-2-2-4 0,0 0 8 16,2-2 1-16,-3-2-13 0,-3 1 2 0,1-4 7 16,0 2-12-16,-2-1-8 0,-2-2 5 0,3 4-7 15,0-3 3-15,-3 1 2 0,1 1-3 16,-1 4-5-16,-4 1 13 0,0-1-6 0,2 2 1 15,1-9 23-15,-2 8-21 0,-1 1 16 16,1 2-12-16,-1 0-6 0,1-1-4 0,-2-1 0 16,0 6 1-16,3-3 17 0,-4-1-3 0,3 1-22 15,-2 0-6-15,4 1 8 0,-2-1-13 16,-1-1 15-16,2 2 10 0,0-2-11 0,-3 2-22 16,3 0 20-16,1 0-17 0,-2-1-2 0,2 0 17 15,-3 2-11-15,2 0-3 0,-1 1-26 16,-1 0 16-16,1-1-31 0,-2 1-9 0,1-1-13 15,0 3-21-15,-1-3-28 0,-1 3-39 0,0 0 14 16,0 0-94-16,0 0-37 0,0 0-75 0,4 13 31 16,-5-11-264-16,1 1 48 0,-1 1 38 15,-1-2 54-15,0 0 36 0,-1 3 27 0,1-3 24 16,-5 1 45-16,-8 9 6 0,-2-12 13 16,-3 5-64-16</inkml:trace>
  <inkml:trace contextRef="#ctx0" brushRef="#br0" timeOffset="133726.8799">11450 4088 456 0,'0'0'205'0,"0"0"16"16,0-15-24-16,0 15 5 0,0 0-29 16,0 0-12-16,-26-28 18 0,26 25-27 0,-1 2 10 15,-1-2-26-15,2 2-32 0,-1-2 0 16,1 2-16-16,-1-1 13 0,2 1-22 0,-2 0-7 16,1 1-20-16,0 1 6 0,0 0 3 0,0 1 4 15,-1 2 20-15,1 1-6 0,1 1-18 16,0 1 13-16,-2 3 3 0,1-1-40 0,0 7 43 15,0 5-15-15,0 2 0 0,0 3-8 0,0 3-4 16,0 1-7-16,-11 30 33 0,8-23 24 16,-1-3-41-16,2 2 13 0,-1-3-3 0,-1-2 14 15,0-2-20-15,4 0-16 0,0-3 12 16,-2 0-3-16,-1-6-2 0,-2 2 14 0,4 0-25 16,-3-3 24-16,3 0-20 0,-2-2-5 0,2 1 6 15,-2-6-1-15,1-2-19 0,-1-1 15 0,3-2-34 16,-1-3 24-16,0 1-2 0,-1-1-7 15,1 1 16-15,1-3 0 0,-1 0 2 0,1 1-19 16,0-2 7-16,-3-1 3 0,3 0-7 16,0 0-18-16,0 0 6 0,0 0 10 0,-5-14-11 15,4 9 9-15,0-2-12 0,-2-2-5 0,-1-9-1 16,0 1 10-16,3-1-17 0,0-2 14 0,-2 0-5 16,2 1-4-16,-2-4 7 0,3 1-21 15,-1-2-4-15,0 4 6 0,1 9 10 0,0-7-6 16,0-2-11-16,0-1 8 0,0-1 19 0,0 1-9 15,14-25-6-15,-10 24 8 0,0 0-2 16,2 1 3-16,0 1-17 0,-2-2-2 0,3 4 17 16,-4-4-2-16,4 3-6 0,2-1-3 0,-3-1 10 15,3 0 5-15,-2 1-19 0,0 0-1 16,1 0 3-16,-3-3 18 0,1 5-20 0,-2 0 7 16,2 2-8-16,-2 3 17 0,3 0-15 0,-2 2 0 15,-1 3 15-15,-2 0-11 0,2 1-3 16,-4 2 17-16,4 1-14 0,-3 1-2 0,2 3 1 15,-1-1-1-15,1-2 6 0,-1 3-2 16,-2 0-4-16,0 0 12 0,0 0-11 0,7 0 1 16,-7 0-5-16,18 12 7 0,-7-2 0 0,3-1 2 15,-4-1-4-15,2 0 2 0,3 1 20 0,-6-3-11 16,3 1 6-16,-1 3-21 0,-2-3 16 16,-1-1-3-16,-2-1-1 0,1 2-9 0,-1-2 12 15,3 7 5-15,-2-5-9 0,-1 2-16 0,0 5 12 16,-3-4 1-16,-1 0 5 0,-2-10-13 15,0 10 8-15,0-2-1 0,-14 16 2 0,4-10-10 16,-3 0-8-16,4 0 17 0,-1-5 3 0,-3 4-7 16,-2 1 1-16,2-3 8 0,-1 0 0 0,1-3-1 15,0 2-8-15,-2-2 1 0,6-2-4 16,-5-1 14-16,5 1-3 0,0-2-16 0,-1-1 6 16,1-1-5-16,3-1-45 0,1-1-17 15,1 1 8-15,0-1-98 0,0 0-8 0,0 0-40 16,4 0-72-16,0 0 28 0,0 0-170 0,-1-1-54 15,2 1 57-15,2-1 18 0,-2 1 11 16,4 0 26-16,0 2 26 0,-1-2 42 0,0 1 39 16,1-1 7-16</inkml:trace>
  <inkml:trace contextRef="#ctx0" brushRef="#br0" timeOffset="134230.84">11912 4553 304 0,'4'-4'294'16,"1"-1"-23"-16,-2-1-42 0,1 2-9 0,3-7-16 15,0 3-19-15,-2 2-6 0,-2 4 6 0,0-1-43 16,-1 0 1-16,0 0-17 0,0-1 32 16,-1 3-48-16,1-1-4 0,-2 2-11 0,2-1-1 15,0 0-18-15,-2 1 18 0,0 0-15 16,0 0 18-16,-2 7-7 0,0-5-8 0,0 4 35 15,-7 5-3-15,2 0-3 0,0 5-18 0,-2-3 18 16,0 3-21-16,1-1-11 0,-2 1-9 0,-2 1-3 16,5 1-5-16,-7-1 5 0,2 1-19 15,3-1 19-15,-1-2-15 0,1 1-4 0,0-1-14 16,-1 1-4-16,1-3 7 0,1 1 0 16,2-3-15-16,-2-4-10 0,7 3-46 0,-3-4 3 15,3 1-56-15,-2-1-27 0,1-2-19 0,0 1-21 16,1 0-48-16,-3-2-26 0,3 2 20 0,0 0-177 15,-2-2 30-15,3 0 29 0,-1 0-49 16,1-1 5-16,-1 0 25 0,-1-1 25 0,2-1 7 16,0 0 34-16,0 0 5 0</inkml:trace>
  <inkml:trace contextRef="#ctx0" brushRef="#br0" timeOffset="134638.81">11758 4582 404 0,'0'-10'304'0,"0"2"-12"15,0 2-45-15,0 1-10 0,0-1-19 16,0 2 5-16,1-1-29 0,-1 1-34 0,0 2 40 16,0 1-41-16,0 1-26 0,0 0-15 0,0 0 2 15,0 0-15-15,5-12 16 0,-1 15-15 0,0-2-12 16,2 1-9-16,7 6-9 0,-3-1 47 15,4 3-17-15,-2 0 2 0,1 1-31 0,-1 0 37 16,0-2-14-16,2 1 7 0,-1 0-12 0,-2 1-6 16,3 0 7-16,-1-4 5 0,0 6-23 15,-2-5 15-15,-2 3 3 0,1-1-17 0,-2-3 2 16,0-3-8-16,-2 3 2 0,-1-1-12 0,0-3-4 16,-1 3-9-16,-2-2 2 0,0 1-8 0,2-3-1 15,-3 1-8-15,2 1-5 0,1-1 1 16,-1 0-1-16,-1 1-16 0,0-3 11 0,0 2-25 15,-1-2-32-15,0 1-62 0,0 1 9 0,-1-2-102 16,0-1-79-16,3 1 25 0,-2 1-308 16,-1-1 22-16,0-1 52 0,0 0 14 0,-4 0 53 15,3-1 31-15,-3 1 33 0,0 0-15 16,-2-2 61-16,2 1-18 0,-2 1 89 0</inkml:trace>
  <inkml:trace contextRef="#ctx0" brushRef="#br0" timeOffset="135804.75">13195 4386 631 0,'0'0'149'0,"0"0"0"0,0 0 15 0,0 0-15 15,14 0 21-15,-14 0-26 0,0 0-3 0,0 0-6 16,0 0-10-16,0 0 3 0,0-13-9 16,0 13-2-16,0 0-24 0,0 0-3 0,0 0 5 15,0 0 2-15,0 0-2 0,0 0-24 16,0 0-6-16,-5-18 6 0,-3 20 22 0,2-2-39 15,-3 0 5-15,0 0-10 0,-3 0-3 0,1 0 4 16,-1 0-19-16,-4 0 22 0,0 0-22 16,0 0-4-16,-2 0-11 0,5 0 18 0,-10 13-14 15,15-13-7-15,1 2-2 0,1 1-21 16,0-3-31-16,0 0-27 0,1 0-39 0,-1 1-29 16,3 2 12-16,-1-3-154 0,-2 1-98 0,3 2-3 15,2-3 40-15,-2 2 9 0,2-1 20 16,-1 0-22-16,4 2 70 0</inkml:trace>
  <inkml:trace contextRef="#ctx0" brushRef="#br0" timeOffset="136215.74">13288 4540 565 0,'4'2'245'0,"-2"-2"-47"16,0 0-3-16,0 0-13 0,-2 0-24 15,2 1 8-15,-2-1-12 0,0 1-8 0,0 0-6 16,0 1-10-16,-3 0 9 0,2 0 5 0,-2-2 4 16,-2 2-12-16,3-1-9 0,-2 0 10 0,0 2-10 15,-1-1-9-15,0-1-12 0,-2-1-13 16,-8 4-8-16,3-1 12 0,1 0-3 16,1-2-11-16,1 0-30 0,-1 0-13 0,1 1-13 15,1-2-60-15,-11 0-11 0,7 0-58 0,-4 0-94 16,-2 0 18-16,-3 0-306 0,0 0 63 15,-1 0 34-15,-27-14 23 0,24 10 10 0,0-3 6 16,2 0 68-16,-4-3-2 0</inkml:trace>
  <inkml:trace contextRef="#ctx0" brushRef="#br0" timeOffset="138265.59">13925 4315 578 0,'0'0'226'0,"0"0"-18"0,0-14-6 16,0 14-48-16,9-25 4 0,-8 21-18 16,3-2-15-16,-4 4 10 0,0-4-18 0,1 3 0 15,2-2 1-15,-2 2-4 0,-1 0-2 0,2-1 2 16,-2 3 10-16,2-1-47 0,-2-1 32 16,1 0-43-16,0 2 4 0,-1-1-21 15,2 0 25-15,-1 2-12 0,-1-3-17 0,0 4 15 16,2 1-8-16,0-2-23 0,0 2 15 0,0 0-14 15,-1 3 22-15,0 0-23 0,1 1 1 16,-1 1-2-16,-1 1 19 0,0 0 3 16,0 0-2-16,0 12-10 0,0-11 25 0,0 7-27 0,0-1-5 15,0-2 12-15,0 0-5 0,-11 20 9 16,9-17-7-16,-3 4-22 0,2-11-7 0,-1 9-3 16,2-7 1-16,-3-3 11 0,4 1-7 15,-1-2-13-15,1-1 11 0,-2-2-1 0,3 0-1 16,-1 0 9-16,0-1-1 0,1 0 8 0,0 1-2 15,0-3-13-15,-1 1 0 0,1-1 6 0,0-1 1 16,1 1-1-16,1-2-2 0,1-2-1 16,-2 1 2-16,3-1-2 0,5-8-25 0,0-2 1 15,1-1 24-15,2 2-7 0,-2 1 19 0,0-5-3 16,3 0-26-16,-2-1-1 0,2 2 2 16,0 2-6-16,-3-4-1 0,3 5 3 0,-1 0-1 15,1 2 3-15,-2 0-13 0,-4 2 19 16,0 0-13-16,0 4 18 0,-1-1 0 0,0 3-2 15,-2 2-6-15,1-2 2 0,1 0 7 0,1 1 1 16,-7 1-11-16,0 0-11 0,6 0 1 16,-6 0 24-16,18 12-1 0,-12 3-12 0,0-8 0 15,-4 5-6-15,1-1-4 0,-2 0 2 0,-1-4 0 16,0 4 0-16,0 1 2 0,0 4 1 16,-14 16 24-16,6-15 5 0,2-2-4 0,-1-1 0 15,4-3-1-15,0-3 0 0,0-2-11 16,1-1-3-16,0-5 23 0,-1 5-14 0,2-1-2 15,-1 0-25-15,2-3 7 0,0 1 1 16,0-2 2-16,2-2-5 0,-1 1 2 16,4-3 10-16,-3 0 1 0,1-2-2 0,6-4-1 15,1-1 0-15,3-6 1 0,-1 2-1 0,4 0 15 16,-4-3-1-16,3-3-19 0,0 3 0 16,2 1 6-16,-2 3 0 0,0 1-1 0,-2 0 0 15,-1 2-10-15,-1 6 0 0,0-6 1 16,-4 6 1-16,2 4 29 0,-2 0-1 0,-4 1-28 15,-3 0-10-15,0 0 2 0,0 0 1 0,7 0 2 16,7 11 15-16,-12-4-24 0,1-2 24 16,5 13-4-16,-4-8-18 0,-1 1 0 0,1 5 3 15,0-6 3-15,-4 4 27 0,0-3-14 0,0-1 0 16,0-10 1-16,0 10-2 0,0-2 16 16,0 0 2-16,0 5 18 0,0 1-24 0,-11 9 4 15,8-14 4-15,2-1-6 0,-1-1-1 0,0-3 0 16,1 2-3-16,-2-2 0 0,3 0 6 15,0-1-2-15,0-2-34 0,-1 4 2 0,-1-4 24 16,2-1-1-16,0 0-102 0,0 0-88 0,0 0-58 16,0 0 21-16,0 0-253 0,0 7 35 15,3-6 34-15,-2-1 31 0,1-1 21 0,0 0 19 16,2-1 54-16,0-1-1 0,1 1-13 0</inkml:trace>
  <inkml:trace contextRef="#ctx0" brushRef="#br0" timeOffset="138992.54">15033 4255 343 0,'0'-4'317'0,"0"0"-52"0,-1 1-18 0,-2 0-26 15,3-1-6-15,-1 1-18 0,1 0-24 0,0 2-7 16,0-1-3-16,0 0-37 0,0 0-21 15,-2 0 9-15,2 0-33 0,0 2-7 0,0-1 10 16,0 2-2-16,1 1-8 0,-1 2-11 0,0-2 19 16,1 5 9-16,0-1-37 0,1 1 17 0,0 11-11 15,-2-18-6-15,9 31 11 0,-6-9-2 16,2-2-7-16,-1-2-6 0,-2-5-5 16,3 4-5-16,-1 1-3 0,0 3-4 0,6-2 18 15,-6-1-21-15,1-1-3 0,-2-4-3 0,-1-2-2 16,5 3 21-16,-3 0 1 0,-1-3-4 15,0-3-3-15,-2-1-4 0,2-1-6 0,-1-1-2 16,0 0-11-16,-1 0 0 0,0-1 14 0,2-4-18 16,-1 3 0-16,1-2-1 0,1-1-1 15,0 0-21-15,-4 0 5 0,0 0 2 0,0 0 18 16,7 0 9-16,-7 0-2 0,8 0-3 0,5-15-11 16,-8 11 16-16,6-10 15 0,1 0-21 0,0-1 27 15,-1-1 12-15,-1-2-10 0,1 2-9 16,0-5-1-16,-1-1 8 0,0 1-5 0,0-2 16 15,-2 3-20-15,2-3 5 0,-1 5 10 0,0 2-24 16,-4-1 35-16,4 2-12 0,-4 2 10 16,-2 4 0-16,0 0-8 0,-2 0-7 0,1 1 13 15,0 0-9-15,0 3-3 0,-2-1-5 16,3 2-6-16,-2 0-5 0,0 0 4 0,2-3-11 16,-1 3-3-16,-2-2-2 0,3 3-16 0,-2-2-11 15,-1 2-27-15,0-3-33 0,3 4 7 16,-3 0-112-16,2-1-27 0,-2 1-6 0,0 2-44 15,2-2-19-15,-2 2 26 0,0 0-170 0,1 5-56 16,0-3 8-16,0 2 47 0,2 0 49 16,-2 1 16-16,3 0 27 0,-1-1 23 0,-1 1 16 15,8 8-12-15</inkml:trace>
  <inkml:trace contextRef="#ctx0" brushRef="#br0" timeOffset="139413.51">15761 4491 287 0,'2'-1'364'0,"1"0"-37"16,-1-1-36-16,0 1-27 0,0 1-34 0,-2-1-8 15,3-3 13-15,-1 4-34 0,-2 0-25 16,0 0-26-16,0 0 20 0,0 4-10 0,0-2-24 16,-2 2-13-16,-1 1 24 0,-1 0-12 15,-2 9 20-15,-4 0-10 0,0 1 0 0,-2 2-30 16,-1 1-8-16,0 0 1 0,-2 0-6 16,4 0-28-16,-2 0 22 0,-3 0-23 0,2 1 3 15,0 0-15-15,0-1 2 0,-1-1-17 16,3-1 10-16,-3-1-17 0,5 2 6 0,0-3 3 15,3 0-22-15,0-3 10 0,1-3-25 0,3 1-2 16,0-3-30-16,-1-3-28 0,3 1 5 0,-2 2-72 16,3-5-34-16,-1 3-25 0,0-2-26 15,-1-2-26-15,2 0-16 0,0 0 21 0,0 0-186 16,3 0-40-16,-2-2 33 0,-1-2 31 16,0 3 25-16,2-1 0 0,-1-4 47 0,-1 3 40 15,0-3-14-15</inkml:trace>
  <inkml:trace contextRef="#ctx0" brushRef="#br0" timeOffset="139813.49">15507 4609 787 0,'-2'-5'269'0,"2"-1"-29"0,-4 3-9 15,4-5 0-15,-1 4-33 0,1-1 7 0,0 1-5 16,0 2-20-16,-1-1-11 0,1 1-34 15,0-1-30-15,-2 1 14 0,2 1-18 0,2 0 27 16,-1 1-33-16,0 0-7 0,2 0-9 16,2 1 37-16,-1 2 0 0,1 0 17 0,6 8-12 15,3-3 2-15,-1 1 1 0,2 0-29 0,-3 2 25 16,-2-1-21-16,4 1 6 0,2-1 6 16,-4-1-13-16,0 0-14 0,-2-1 5 0,2 2-14 15,-3-3 1-15,1 3 7 0,-3-2-4 0,1-6-4 16,-3 7 1-16,0-3-11 0,1-2-10 15,0 1-1-15,-2-2 8 0,0 1-25 16,-1 0 19-16,1 0-30 0,1 1 16 0,-2-3-15 16,1 3-4-16,1-3 1 0,-3 1-2 0,3 3-24 15,-2-5-29-15,-2 2-21 0,2-2-54 0,0 2 10 16,-1-1-154-16,-1-1-57 0,-1 0 28 16,3 2-273-16,-2 0 34 0,1-2 44 0,-2-1 17 15,0 0 18-15,-4 0 37 0,2 0 63 0,-3-1 45 16,-1-2-5-16,-11-1 42 0,-1-3 11 15</inkml:trace>
  <inkml:trace contextRef="#ctx0" brushRef="#br0" timeOffset="142210.91">11099 6251 532 0,'14'0'263'16,"-14"0"-28"-16,0 0-41 0,0 0-5 0,0 0-25 15,0 0-36-15,0 0-8 0,0 0 13 0,0 0-28 16,13 0-6-16,-13 0 15 0,0 0-9 16,0 0-17-16,0 0 12 0,21-2 3 0,-20 11-2 15,-1-1 8-15,4 12-19 0,-4 2-8 16,1-1 21-16,-1-9-29 0,0 6 28 0,0 3-38 16,0 0 10-16,0 3-12 0,-10 23 1 0,6-23-16 15,0 1-10-15,-2-5 11 0,2 4-6 16,0 0 15-16,2-2-6 0,-1 0-6 0,-1 1-4 15,0-3-4-15,2 1-10 0,-3-3-4 16,2-1-2-16,2-2 0 0,0-4 12 0,-1 2-29 16,1-4-15-16,1 0 36 0,-1-4-15 0,1 1 6 15,-2 0-11-15,1-1-18 0,1-3 18 0,0 3 14 16,0 1 3-16,0-5-3 0,0 2 29 0,-1 1 6 16,0-3-24-16,1 1-3 0,-2-1-3 15,2-1 2-15,0 0-17 0,0 0 22 0,0 0-21 16,0 0 15-16,0 0-3 0,-6-12-1 15,6 6-25-15,0 0 27 0,0 0-15 0,0 0-1 16,0-1-2-16,0-2 5 0,0-2 9 0,0-4 0 16,0-3-17-16,0-3 5 0,11-22-16 15,-5 20 19-15,-1-1-8 0,0 0-3 0,-2 2 3 16,3-1-1-16,0-1-1 0,1 0 0 16,-1 2 0-16,0 0 0 0,1-2 9 0,-4 5-6 15,3 0-5-15,-1-2 10 0,2-1-9 0,-3 2 3 16,1-2-17-16,2 2 15 0,-1 0 6 15,4 1-2-15,-2-1-20 0,-2 0 16 16,3 3 7-16,3 0-10 0,-6 2-1 0,-1 0 19 16,2 5-10-16,-1 4-13 0,-1 1 8 0,-1-1-4 15,0 5 22-15,0-5-12 0,0 5-6 0,0 0 14 16,-4 1-21-16,0 0 12 0,10 0-3 16,10 12-9-16,-6-5 0 0,2 1-1 0,-4 1 3 15,1-1 2-15,1 3 5 0,0-2-19 16,0-1 3-16,-2 0 17 0,-2-4 7 0,1 6-18 15,0 0 2-15,-5-2-1 0,1 0 3 0,-5 1 9 16,2-1 17-16,-4 1-29 0,0-2 12 16,0 1 1-16,0 6-24 0,-18 13 14 0,8-10 12 15,-4 0-7-15,0 0 1 0,-4-2-2 16,1-1 1-16,2-2-1 0,-2-1 0 0,1 1-26 16,0-3-37-16,-3-2-6 0,4 1-25 0,-2-3-33 15,-3-1-28-15,8-3-53 0,3 2 18 16,-1 0-190-16,5-2-91 0,-2 0 67 0,4-1-7 15,-3 2 63-15,3 0 30 0,0-1 23 16,1 0 15-16,2 1 11 0</inkml:trace>
  <inkml:trace contextRef="#ctx0" brushRef="#br0" timeOffset="142597.8799">12025 6526 623 0,'2'-1'268'0,"1"-1"-11"15,-2 1-27-15,-1 0-11 0,0 1-36 0,0-2-10 16,0 2-16-16,0 0-11 0,-1 0 6 0,-2 2 24 15,1-1-38-15,-2 3-19 0,0-1 16 16,-1 2-19-16,-5 6-5 0,-3 0-20 0,2 4 12 16,0-2-24-16,-1 1-6 0,1 1-25 15,-4 1 20-15,2 0-17 0,-1-3-23 0,0 4 17 16,4 1 4-16,-7-2-6 0,3 1-27 0,0 0-38 16,1-2-16-16,-1-2-15 0,3-1-42 15,2 0-28-15,-4-3-39 0,5 2 15 0,2-2-82 16,0-1-64-16,-1-4-88 0,5 0-29 15,-2-1 71-15,3-2-3 0,-1 1 67 0,2-1 3 16,0 0 1-16</inkml:trace>
  <inkml:trace contextRef="#ctx0" brushRef="#br0" timeOffset="142894.84">11768 6600 474 0,'-5'-17'280'0,"5"3"-22"0,0 5-16 16,-1-1-18-16,1 10 5 0,0-7-34 0,0 7-33 16,0-7-13-16,0 7-21 0,0-9-14 0,0 9-15 15,0 0 17-15,7-9-22 0,-3 10 7 16,1 2-21-16,9 5 22 0,-1 0-21 0,1 3 36 16,0 0-38-16,1 2 11 0,0 0-30 15,0 1 14-15,0-3-6 0,-1 0-6 0,2 5-8 16,-4-4-4-16,4 2 30 0,-1-3-8 15,-2 0-41-15,-1-1 7 0,0 0-14 0,0-1 5 16,0-2-29-16,0 3-27 0,-3-3-33 0,-1-3-16 16,-1 0-80-16,1-2-20 0,-2 0 16 0,1 0-288 15,0-2 4-15,0 1 58 0,1-1 33 16,-1 0-14-16,2 0 41 0,1 0 53 0,3 0 12 16</inkml:trace>
  <inkml:trace contextRef="#ctx0" brushRef="#br0" timeOffset="143239.84">13131 6515 796 0,'3'-1'336'0,"-1"-1"-68"0,-1 0-26 0,-1 1 3 16,0 1-12-16,-1-2-41 0,-3 2-10 0,0-2-11 16,-2 1-29-16,-1 0-10 0,0 1 13 0,-15 1-16 15,12-1-43-15,-9 0-5 0,0 0 2 16,-3 0-37-16,1 0-7 0,0 0-19 0,1 0-52 15,0 0-64-15,-16 14-32 0,22-11 13 16,4-1-176-16,3 1-109 0,4-2 21 0,-1 2 47 16,4-1 27-16,0 3 23 0,0-2-57 0,2 0 101 15</inkml:trace>
  <inkml:trace contextRef="#ctx0" brushRef="#br0" timeOffset="143460.81">13172 6714 774 0,'-2'1'295'0,"0"-1"-45"0,-2 0-2 16,-1 0-16-16,-1 0-50 0,0 0 2 0,-14 3-28 16,11-3 8-16,-9 0-30 0,-2 0-35 15,-3 0 6-15,-2 0-59 0,1 0-38 0,2 0-45 16,1 0-94-16,-20-9 13 0,29 6-291 0,3 1 64 15,3 0 31-15,2-2-3 0,3 2-10 16,1-1 64-16</inkml:trace>
  <inkml:trace contextRef="#ctx0" brushRef="#br0" timeOffset="144441.76">13835 6419 635 0,'-2'-3'316'0,"-2"-1"-49"0,-1 1 5 0,3 2-19 16,0-1-56-16,1-1-6 0,-3 1-49 15,1-1-8-15,2 4-4 0,0-1-28 0,1 2 10 16,-1 3 34-16,1-2-36 0,1 4-13 15,-1 0 28-15,1 0-21 0,3 14-16 0,1 0-9 16,-1-2 36-16,1 4-14 0,-3-4 25 0,0 0-13 16,0 3 3-16,1-3-33 0,-2-1 14 0,2-3-14 15,-3-3-15-15,0-2 6 0,0 0-16 16,0-3-1-16,0-1-11 0,0-1 5 16,0-1-6-16,0-4-24 0,0 0 16 0,0 0 10 15,0 0 10-15,0 7-4 0,3 0-10 0,-1-8-9 16,0-3-13-16,0-1 21 0,1 0-18 0,4-8-3 15,-2-2 5-15,4 1-3 0,1-4-11 16,-2 1 2-16,2 1 11 0,-1 1-11 0,0-1-7 16,0 1-7-16,-2 5 13 0,0 1-3 15,-3 2-5-15,1 1-8 0,-1 1 1 0,0 0 15 16,-2 1-6-16,3 2-9 0,-1 1 6 16,1 0 6-16,0 1-4 0,-2 0-18 0,-3 0-4 0,0 0 6 15,8 0 6-15,3 11 4 0,-7-7 5 16,0 0-15-16,-2 3 19 0,1-2-3 0,5 10-7 15,-4-2 19-15,0-4-11 0,-1 0-16 16,-3-2 18-16,1 2-13 0,1-5 3 0,-2 2-12 16,1-3 21-16,-1 1-12 0,1-2-6 0,0 3 32 15,-1-3-9-15,3 2-7 0,-3-1-8 16,1-1 12-16,1-2-7 0,0 0-15 0,-2 0 22 16,0 0-8-16,0 0 5 0,24-14-27 15,-12 4 14-15,2-2 2 0,-1-2-10 0,2 1 9 16,-3-4 10-16,3 1-24 0,-1 1 16 0,2-1-3 15,-3 3-9-15,-1 2 11 0,1-1 1 16,-3 1-9-16,-2 6-5 0,0 0 25 0,-1 1-10 16,1 1-3-16,-2 2 0 0,-3 1-5 15,-3 0 9-15,0 0-9 0,0 0-3 0,0 0 1 16,15 13 18-16,-13-8-10 0,1 2-19 0,-2-1 13 16,1 2 24-16,0 8-16 0,2 7 7 15,-4-8-16-15,4 3 24 0,-3 3 2 0,0-5 2 16,0-3-16-16,3 4 28 0,-1-3-26 15,-2-2 18-15,1-4-13 0,-2 2 6 0,0-2 2 16,1 0-4-16,-1-3-9 0,0 1-2 16,0 2 10-16,0-4 1 0,0 0-11 0,0-1 0 15,1 1-34-15,0 0-19 0,2 1 5 0,-3-1-69 16,4-3-38-16,-2 1-43 0,1-1-55 16,2 1 28-16,0-1-239 0,0-1-42 0,-1 1 74 15,0-1 10-15,-4 0 76 0,0 0-21 0,9 0 50 16,4 0 14-16,11-15 59 0,-10 8-23 15</inkml:trace>
  <inkml:trace contextRef="#ctx0" brushRef="#br0" timeOffset="144871.73">15008 6152 631 0,'1'-3'323'0,"-1"-1"-37"16,3 0-28-16,-3 3-45 0,0-3-27 0,-2 1-3 16,1 1-28-16,0 1 20 0,-2 1-18 0,2 0-10 15,0-1-31-15,-3 2 3 0,0 3-1 0,1 2 9 16,-2-2-32-16,-5 8 1 0,1 1-7 15,-1 1-11-15,-3 1 44 0,0 2-15 0,1 2-15 16,1-1-15-16,-3-1 24 0,1 5-4 16,2 2-15-16,2 1-11 0,-4 0 4 0,4 0 3 15,-1 2-1-15,1 0 3 0,4 1-11 0,1-2-15 16,-2-1-11-16,2 2-3 0,1-3-16 16,0 3 19-16,3-4-13 0,0-11-7 0,0 6-6 15,0 3 8-15,13 21-7 0,-9-22-29 16,1 1-6-16,5-1 1 0,-3-1-58 0,1-1-31 15,-1-1-56-15,-1-6-32 0,0-1-47 0,0 5 22 16,1-9-267-16,-1-1 45 0,-1 2 23 0,3-4 24 16,-3 0 36-16,1 0-22 0,0-3 83 15,-3 2 22-15,3-2 34 0</inkml:trace>
  <inkml:trace contextRef="#ctx0" brushRef="#br0" timeOffset="145861.67">15204 6332 821 0,'2'-2'301'0,"-2"2"-3"16,1 0-17-16,0-1-42 0,-1 1-11 0,0 0-41 15,0 0 25-15,0 0-57 0,0 0 12 16,0 0-15-16,0 0 12 0,0 0-13 0,0 0 10 16,0 0-20-16,0 0-5 0,0 0 1 15,20 23-14-15,-12-6 5 0,0-1 0 0,0 2-10 16,2 4 10-16,-4-3-21 0,2 0-13 16,1 1 4-16,1-2-13 0,2 3-7 0,-6 0 0 15,7-2-3-15,-4 1-16 0,1-5-4 16,0 2 2-16,2-1-22 0,-3-3 10 0,0 0-11 15,-2 2-8-15,0-4 15 0,-2-3-10 0,-1-1-9 16,-2 0 8-16,3-3-5 0,-2 0 13 16,1-1-3-16,-3-1 24 0,3-1-6 0,0 0-7 15,-4-1 10-15,0 0-13 0,6 0-9 16,15-18 2-16,-10 6 7 0,-1-1-6 0,2-2 1 16,-2-3-4-16,0 1 3 0,1-1 6 0,-2-3-9 15,-1-1-2-15,1 1-10 0,-2-2 4 0,-2 0-17 16,0 0 23-16,1 2-8 0,1 0-3 15,-3 3 16-15,1 0-4 0,-1 1 11 0,-2 2 6 16,0 3-9-16,0 3 6 0,-2 9-3 16,0-7-1-16,0 0 18 0,0 7-27 0,0-9 8 15,0 9-9-15,0-10-6 0,0 10-3 0,0-7-3 16,0 7 17-16,0-7-27 0,0 7-2 0,0 0-50 16,0-9-36-16,0 9-25 0,0 0-39 0,0 0-14 15,0 0-40-15,0 0 19 0,13-9-87 16,-11 10-35-16,-2 2-38 0,4 1 31 15,-1-1-267-15,-1 1 44 0,1 1 19 0,6 7 35 16,1 0 36-16,-5 2 20 0,3 0 90 0,1-3 38 16,0 2-8-16,1-1 16 0,4 2 1 15</inkml:trace>
  <inkml:trace contextRef="#ctx0" brushRef="#br0" timeOffset="146291.65">16071 6545 665 0,'4'-4'308'0,"-3"0"-29"0,3 0-24 0,0 0-28 16,-2 0-10-16,-1-2-13 0,0 3-15 0,0-1-3 15,3 1-16-15,-4-2-3 0,3 2-4 16,-2 0-17-16,-1-1 13 0,1 0-25 0,-1 3 15 15,1-3-8-15,-1 0-23 0,0 4-14 0,0 0 1 16,0 0 1-16,-12-9-11 0,7 9-11 16,-1 0 7-16,-1 0-14 0,-2 0 9 0,0 0-12 15,-4 0 15-15,-2 0-4 0,-15 13-16 0,18-7-2 16,3-3-13-16,-3 2-6 0,2 4 10 16,3-1-9-16,-1-1-4 0,4 0 0 0,3 3-8 15,-2 0 11-15,0 9-13 0,3-12-2 16,0 4-16-16,0 4 6 0,16 19 3 0,-9-17-2 15,2-2-8-15,0 0-14 0,5-1-23 16,0 1-24-16,0-1-30 0,1-3-5 0,-3 1 8 16,5-1-55-16,1-5-47 0,-1 1-15 0,-6-2-31 15,0-4-52-15,9-1 28 0,-5 0-240 16,-9 0 30-16,8 0 51 0,1 0 15 0,1 0 34 16,19-14 18-16,-25 10 38 0,6-4 34 0,0 4 11 15,-1-3-33-15</inkml:trace>
  <inkml:trace contextRef="#ctx0" brushRef="#br0" timeOffset="146753.62">16427 6594 451 0,'1'-4'333'0,"-1"-2"-27"0,1 2 2 16,-1-2-38-16,0 1-28 0,0 1-19 0,-1-1-21 15,1 1 0-15,-1 0-28 0,0 2-19 16,-1-3-16-16,-2 1-16 0,2 3 22 0,-2-1 16 15,-2 1-14-15,2 1 8 0,-4 1-10 0,2 1-17 16,1 1-9-16,-4-3-13 0,-13 12-25 16,9-4 17-16,-1 3-32 0,1-1 3 0,2 2 0 15,1 1-29-15,2 0 3 0,3 2 18 0,-2-4-18 16,7 1-10-16,-1-3 2 0,1-9-2 0,0 9-3 16,0 2-6-16,15 12-5 0,-6-11 9 15,0-6 1-15,7 4-11 0,-3-1-7 16,-1-3 9-16,8-3-29 0,-5 0 7 0,-1-2 19 15,-14-1-24-15,15 0 20 0,-2 0-11 0,0 0 10 16,9-13-9-16,-12 11 0 0,-5-2 7 16,0 0-8-16,0-2-4 0,-2 2-3 0,-1-3 7 15,1 2-18-15,-1-3 23 0,-1 1-10 0,-1-1 1 16,0-2-10-16,0-5 8 0,0 2 2 16,-12-18 10-16,7 17-11 0,-1-3-6 0,1 6 6 15,-2 2-19-15,3 2 18 0,-1 1-24 0,1 0 3 16,0 3 2-16,1 0-103 0,0 1-18 15,0 0-49-15,-1 0-55 0,3 0 23 0,-1 2-180 16,0 0-62-16,2 0 66 0,0 0 10 0,2 4 28 16,-2-2 25-16,2 0 29 0,-1-1-8 15,6 1 17-15,-2 0-27 0</inkml:trace>
  <inkml:trace contextRef="#ctx0" brushRef="#br0" timeOffset="147253.57">16868 6549 475 0,'4'-8'342'16,"0"4"-49"-16,1-1-20 0,-3 0-15 0,1 0 14 15,-1 2-50-15,0-1 2 0,-1-1-16 16,3 3-24-16,-3-2-22 0,0 3 18 0,-1-3-21 15,-1 1-25-15,-2 1-5 0,3 2 12 0,-8-3-10 16,4 3-14-16,-4-1 5 0,3 1-3 16,-4 0-13-16,4 1-9 0,-3-1-10 0,-5 0 5 15,-17 16-23-15,12-11 3 0,1 2 8 0,3 1-5 16,-1 2-11-16,3-2-9 0,1 2-17 0,4 0-3 16,1-1 0-16,1 0 6 0,4 1-9 15,1-2 7-15,0-8-2 0,0 12-10 16,13 15-26-16,-5-14 27 0,3-1-20 0,2 1 12 15,-1-5 2-15,1 4-18 0,0 2 9 0,-1-6 0 16,1 1-10-16,-3-2-2 0,-1-4 15 0,-3 1-15 16,4 1-16-16,-5-4 16 0,0 4-14 15,0-1-1-15,-1-1 10 0,0 1-15 0,-3-1-5 16,0 1 13-16,-1-4 11 0,0 0-6 16,0 7-16-16,-14 13 27 0,3-11-20 0,-3 4 14 15,0-6-2-15,0 1 19 0,2-1-13 0,-3 0-16 16,1-5-21-16,5 1-18 0,0 1 5 15,1 0-72-15,2 1-52 0,-1-5-44 0,2 2-60 16,5-2 24-16,0 0-264 0,0 0 59 16,0 0 15-16,0 0 60 0,-9-7-5 0,11 5 56 15,2 0 36-15,2 1 15 0,-1-2-34 0,8-5-1 16</inkml:trace>
  <inkml:trace contextRef="#ctx0" brushRef="#br0" timeOffset="148045.53">17464 6597 226 0,'0'-6'401'0,"1"-2"-71"16,-1 1-17-16,0 0 4 0,0 0-26 0,-1 0-32 15,-1-1-32-15,2 8 43 0,0-10-20 0,-9-15-10 16,7 17-16-16,-1-2-21 0,0 3 11 16,-1 0-27-16,-3-5 11 0,1 3-19 15,-3 0-28-15,-3-2 8 0,3 5-24 0,0 0-5 16,-2 4-11-16,-3-8-24 0,-1 6 12 0,3 1-22 15,-1 0-9-15,2 3-2 0,-1 0-15 0,3 0-8 16,-2 0 7-16,-19 12 0 0,15-4 6 16,0 1-10-16,1 4-5 0,-2-2 11 0,3 3-8 15,2 1 18-15,1 3 0 0,1 0-26 0,-1 0 1 16,5 3 9-16,3 0-11 0,1 0-11 16,1 0 2-16,0-10-20 0,0 4 28 0,15 20-23 15,-7-15-6-15,1 0 8 0,1-2-2 16,0-1 5-16,2-2-11 0,4-1-14 0,-4 2-12 15,1-5 3-15,1 0-16 0,0 2-6 0,0-7-15 16,1 1 8-16,1 0-3 0,1-3-4 16,-2-1 10-16,-4-1-7 0,2-2 7 0,-3 0-9 15,9 1 4-15,-11-1 14 0,5 0 5 0,15-16 0 16,-12 9-9-16,-1 0 19 0,0-2 0 16,-4-2 5-16,2 0-18 0,-4-2 15 0,1 0 2 15,-1 0 0-15,-1 0-14 0,-3-1 4 0,3 3 18 16,-4 0 6-16,-2 1-2 0,0 2 2 15,0 1 24-15,-2 1 10 0,0 6-13 0,0 0-15 16,0-8 17-16,0 8-10 0,-11-18-1 0,0 8 6 16,2 2-4-16,-2 1-5 0,-5 1-2 15,1-1-2-15,-2 2-12 0,4 3 3 0,-4 0 2 16,-2 2 7-16,11 0-19 0,-5 0 6 16,-2 0 10-16,-16 12 12 0,13-4-18 0,3 1 7 15,-3 0 25-15,4 1-14 0,-1-1-3 0,2 2-8 16,4-1 13-16,-5 3-14 0,5-3 5 0,-1 1-5 15,1-1 4-15,2-1-5 0,2 0-9 16,1-1-10-16,2-3-12 0,-2 2-32 0,3-5-33 16,-2 4-43-16,3-3 12 0,-1 1-107 15,0-2-57-15,1-2-72 0,0 0 30 0,0 0-211 16,0 0 35-16,8 7 37 0,-4-7 64 0,-1-2 17 16,1-1 23-16,1 1-17 0,8-5 58 15,1-3-12-15,-3 2 54 0,3-4 15 0</inkml:trace>
  <inkml:trace contextRef="#ctx0" brushRef="#br0" timeOffset="148821.47">17629 6140 337 0,'-5'-3'312'16,"2"0"-21"-16,-1 0-36 0,1 2-29 16,1-5 0-16,-1 6-16 0,-1-2-14 0,2 2 10 15,2-3 7-15,-5 0-22 0,4 1 44 0,-2 2-11 16,2-1-30-16,1 0 16 0,0 0-1 16,0 1 10-16,1 0-7 0,0 1-22 0,2-1 10 15,2 2-18-15,-3 2-17 0,1 0 11 16,9 4-25-16,-5 2-8 0,6-1 5 0,-5 1-15 15,3 2-25-15,2 3 25 0,-5-7-52 0,3 3 15 16,3 1-7-16,-3 1-10 0,2-2-8 16,-2 3 3-16,0 0 0 0,3 1-7 15,-2-1 22-15,-3 3-12 0,1 1-6 0,-1 0-6 16,-4-4 10-16,3 6-12 0,-3 0-6 0,0 0-1 16,-5-1-11-16,5 2 16 0,-1 0-3 0,-4 1-9 15,0-11 13-15,0 4 1 0,0 6-3 0,-13 25-14 16,8-22-4-16,-6-1-9 0,-1 4 13 15,2-1 9-15,-4-5-2 0,1 4-18 0,-1-2 6 16,-2 0 18-16,3 1-20 0,1-1 6 16,-3-2 2-16,2-5 5 0,1 1-5 0,1 0 1 15,-1 0-22-15,1-6-26 0,-1 4 0 0,5-2 0 16,-6-1 0-16,5-1 0 0,-2 0 0 16,1-3 0-16,1-2 0 0,3 0 0 0,-1 1 0 15,2-3 0-15,-1-1 0 0,2 0 0 16,0-1 0-16,-1-2 0 0,2 3 0 0,0-1 0 15,1-1 0-15,-2 2 0 0,2-2 0 0,-1 0 0 16,0 1 0-16,2-1 0 0,-3 1 0 16,3-2 0-16,0 0 0 0,0 0-196 0,0 0-54 15,0 0-54-15,0 0 31 0,0 0-155 16,-6-9 40-16,6 8-280 0,-1-2 47 16,-2-1 51-16,2 0 23 0,-4-13 86 0,2 8-23 0,-3-6 87 15,2 4 1-15,-1 2 77 0,-3 0-14 16,-2-5-26-16,1-4 37 0,-4 0 39 15</inkml:trace>
  <inkml:trace contextRef="#ctx0" brushRef="#br0" timeOffset="150462.99">15358 5063 589 0,'0'0'219'0,"-15"0"-59"16,15 0 15-16,0 0-27 0,0 0-21 0,0 0-2 16,0 0-28-16,0 0 11 0,0 0-7 15,0 13-17-15,0-13 4 0,0 0-16 0,0 15 7 16,-13 4 2-16,19-5-6 0,-1 4-7 0,3 3-16 16,-2 0 9-16,3-3-13 0,0 4 1 15,-2-2 3-15,2 6-11 0,1-4-5 0,-1 1-3 16,1 0 11-16,-5-1-4 0,3 2-6 0,0-2 10 15,0 0-5-15,0 2 23 0,-3 0-12 16,4-2-12-16,-1 0 14 0,-2-1-33 0,1 1 2 16,0 0 3-16,0-3-2 0,2 1 19 0,-3 1-12 15,0-3 12-15,2-1-32 0,0-2 24 16,-2 5-26-16,-1-6 3 0,4 1-6 0,-5 1 2 16,5-2-5-16,-1 0 7 0,-3-4 11 15,0 0 8-15,-1-3-23 0,1-1 0 0,1 10-10 16,5-4 27-16,-6-2-27 0,-1-2 16 0,2-1-10 15,-4-1 0-15,3-2 9 0,-1 2-10 16,-1-4-1-16,-2 1 18 0,3 1 0 0,-3-1-7 16,3 0-14-16,-4 0-5 0,5-2 4 15,-4 0 7-15,1 2 7 0,-1-2-13 0,0 2-8 16,-1-1 11-16,2-1 8 0,-1 0 2 0,0 1-3 16,0 1-29-16,-1-2-4 0,0-1-19 15,0 0-11-15,0 0-26 0,-1 0-23 0,1 0-48 16,1 0 14-16,-1 0-70 0,2-1-62 0,-1-4-72 15,0 1-32-15,-1 3 74 0,3-2 1 16,-1-1 5-16,2 1 35 0</inkml:trace>
  <inkml:trace contextRef="#ctx0" brushRef="#br0" timeOffset="150821.97">15774 5820 510 0,'2'0'201'0,"-1"0"-12"0,2 1-2 16,-2 2-32-16,1-1-17 0,1 0-12 0,-3 3-11 15,1-1-8-15,-1-2 2 0,0 3-17 16,2-1 9-16,-1 2 2 0,0 1-11 0,-1-4 6 16,0 3-5-16,0-1-9 0,0 1-5 15,0-2 2-15,2 2 1 0,-2 1 3 0,0-2 21 16,0-5 2-16,0 0-18 0,0 7 2 0,0-7-21 15,-12 18 6-15,3-7-4 0,1-2 10 0,1-5-26 16,-2 0 14-16,3-1-7 0,0 1-8 16,-1-2-5-16,-1-1 2 0,2 0-12 0,1-1 6 15,5 0-5-15,-7 0-5 0,-1 0-12 16,1 0 2-16,-1 0-35 0,-5 0-32 0,-1 0-26 16,-2 0-34-16,-20-12-58 0,22 12 14 15,-2-6-303-15,5 4 12 0,2-1 40 0,0 0 38 16,6 0 46-16,-3 3 19 0,5-1 24 0,-2 0-13 15,3 1-41-15</inkml:trace>
  <inkml:trace contextRef="#ctx0" brushRef="#br0" timeOffset="157881.51">10892 13289 500 0,'0'0'200'0,"0"0"5"0,0 0-31 16,0 0-6-16,0 0-5 0,0 0-21 16,0 0 21-16,0 0-17 0,0-14-23 0,0 14 9 15,0 0-15-15,0 0-17 0,0 0 7 0,0 0-14 16,0 0 21-16,0 0-22 0,0 0-12 16,0 0 18-16,0 0-39 0,0 0 11 0,0 0-5 15,0 0 12-15,0 0-36 0,0-14 46 16,0 14-36-16,0 0-10 0,0 0 17 0,-19-27 10 15,20 24-1-15,1 0-13 0,-1 0-14 0,1 1 6 16,-2 0 20-16,0-1-26 0,0 0 13 0,0 2-5 16,0-1-13-16,2 0 14 0,-1 0-10 15,-1 1-5-15,0 1 2 0,0 0-2 0,0 0-5 16,0 0-16-16,0 0-8 0,0 0-6 16,0 0 15-16,0-9-1 0,0 11-1 0,-3 2-2 15,5 0 0-15,-4 2 1 0,2 0-6 0,3 0-2 16,-4 2-11-16,-1 1 15 0,1-2 2 15,1 5-4-15,0 5-3 0,0 2 15 0,0 3 1 16,-10 18 18-16,10-25-17 0,0 0-1 16,-3 3 22-16,2-1-22 0,1-7-2 0,0 1 0 15,0 2 21-15,0-1-6 0,0-1-9 0,0 3-12 16,0 1 27-16,0-1-1 0,0-2 0 16,0 0 5-16,0-1-6 0,0 4 3 0,0-1-13 15,0 0 12-15,0-3-14 0,0-1-12 16,0 0 1-16,0-2-1 0,0-2-1 0,0-6-4 15,0 10 20-15,0-10-4 0,0 9 28 0,0-9-4 16,0 7 4-16,0-7 0 0,0 6 13 16,0-6-10-16,0 0-11 0,0 0 0 0,0 0-9 15,-5 8 6-15,4-9-8 0,1-3-10 0,0 2 7 16,-3-1 0-16,2-1-12 0,1-1 8 16,0 0-5-16,-1-2 5 0,1 0-7 0,-2-1-4 15,2-2-13-15,-3-19 8 0,0 11 3 0,2-2 2 16,1 5-11-16,0-6 12 0,0 11-7 15,0-2 1-15,0-5 6 0,0 0-15 0,0-1 7 16,0 0-14-16,0 2 14 0,10-17 3 0,-9 17-10 16,2 2-5-16,-2-4 16 0,1 0-6 15,-2 1 2-15,3 1-3 0,0-4-2 0,-1 2 7 16,2-1-10-16,-1-1-1 0,-1 2-4 16,2 0 15-16,2 1-6 0,-2-1 3 0,0 6-13 15,1-5 9-15,-1 2 1 0,-1 5 0 0,2-3-4 16,-1 2 2-16,-1 3 10 0,1 0-13 15,-4 1-10-15,4 0 17 0,-4 4-4 0,3 1 2 16,-2-3 2-16,0 3-4 0,-1-1-13 0,3 0-1 16,-1 0 15-16,2 2-1 0,-3-2-9 15,6 1 14-15,-4 1-11 0,3 1 1 0,0-1-6 16,-2 0 16-16,4 1-11 0,-1 0 7 16,1 0-10-16,1 0 5 0,1 0-4 0,4 0 11 15,3 0-16-15,15 11 13 0,-19-7 2 0,3-1-3 16,-3 2-11-16,-3 1 7 0,0-2-2 15,-2 1 5-15,0 0 8 0,2 7-11 0,0-6-2 16,-3-4 7-16,-1 2 8 0,-1 2-19 16,-2-3 6-16,2 3 2 0,-3-3 10 0,0 2-9 15,-1 0 2-15,1 0-2 0,0 2-9 0,-2-2 7 16,0-5-1-16,0 0-3 0,0 10 7 16,-17 15-4-16,3-10-5 0,0 0 10 0,-3-5-10 15,0 1 2-15,0-1-19 0,-1-3 4 0,0 3-17 16,7-5-34-16,-6 0-19 15,2 0 9-15,3 1-79 0,1-4-42 0,3 0-34 16,0 1 20-16,0-3-207 0,0 1-67 0,3 2 37 16,1-2 55-16,1 0 30 0,-1 0 27 15,3 4-36-15,0-4 62 0,-1 2 30 0,0-1-23 0,2 2 3 16</inkml:trace>
  <inkml:trace contextRef="#ctx0" brushRef="#br0" timeOffset="159001.43">11356 13393 214 0,'3'-5'277'0,"-2"1"-38"0,3-1-18 15,-1 1-29-15,-1 0-10 0,1 0-26 0,-2 1-4 16,0-1-1-16,1-2-11 0,-1 3-9 16,0-1-5-16,3 3-8 0,-3-1-3 0,-1 0-6 15,1-1-23-15,1 2 6 0,-1-1-4 0,0 1-26 16,-1-1-4-16,0 2 9 0,0 0-11 15,0 0-3-15,0 0 19 0,0 2 7 0,-1-1-23 16,0 1 8-16,-2 2-3 0,2 0-7 16,-3 1 3-16,3 1-18 0,-4 12-9 0,1-3 17 15,-1 2 10-15,1 1-32 0,1-1 16 0,1-4 25 16,-1 0-26-16,3-2-13 0,0-1 19 16,0-10-20-16,0 14 3 0,0 1-18 0,12 13 20 15,-8-19-23-15,-2 0 25 0,3-3-16 0,-1 1-3 16,10 1-7-16,-5-3 26 0,1 0-35 15,-2-4 16-15,1-1-13 0,-9 0-4 0,8 0-3 16,-1 0 6-16,16-10 8 0,-9 5-8 16,-5 1 20-16,3-5-19 0,1 1 8 0,-2 1 2 15,-1 0-18-15,0-3 2 0,-4 2 10 16,0 1-14-16,-2-1 3 0,-3 2-14 0,2-1 19 16,-2-1 11-16,0 2-13 0,-1 1-13 0,0-3 14 15,1 2-12-15,1-2 20 0,-2 2 11 16,4-14-7-16,-3 8-31 0,-1 4 20 0,1 1 12 15,-1 0 13-15,0 1-7 0,0 1-28 16,3 1 11-16,-3-1 13 0,0 1 0 0,0 1 6 16,0 3-1-16,0 0-2 0,0 0-6 0,0 0-12 15,0 0 1-15,0-6 0 0,0 6 0 0,0 0 0 16,0 0-3-16,0-9 1 0,0 9 0 16,0 0-1-16,0 0 41 0,0 0-20 0,0 0 0 15,0-7-23-15,0 7 1 0,-7-7 26 0,6 7-3 16,0 1-1-16,-2-1 3 0,3 3-1 15,-1 0 11-15,1 0 5 0,-4-1 2 0,4 4-19 16,-1-1 10-16,-2 0-6 0,2 1 23 0,0 1-28 16,0-1 6-16,-1 1 4 0,2 2-1 15,0-1 7-15,0 2-4 0,0 5 8 0,0 3-25 16,0 0 17-16,0 2 9 0,9 17-26 0,-4-17 33 16,-2 0-11-16,2 1 8 0,-1 0-3 15,2-1 7-15,1 0-21 0,-1 0 22 0,-4-2 2 16,2 4-19-16,-1-9 15 0,1 7-8 15,-2-4 4-15,-2-5-16 0,0 0 11 16,0-11 10-16,0 8-9 0,0 8-7 0,0 0 4 16,0-2 17-16,-10 10-9 0,6-14 6 0,2-2 9 15,-2 0-19-15,1-1 3 0,-4 7-5 0,0-4 12 16,2-2-29-16,-1-1 7 0,-2-2-11 16,-1 8 15-16,0-7-2 0,-4 5-9 0,3-10-8 15,0 2-26-15,10-3-30 0,-12 0-34 16,2 0-29-16,1 0 10 0,0 0-104 0,-4 0-8 15,0 0-37-15,0 0-37 0,0 0 28 0,-9-12-217 16,13 7-13-16,2 3 21 0,3-2 51 16,-1 3 12-16,2-1 37 0,0-2 24 0,2-1 9 15,1 1 35-15,0-2 1 0,3 3 30 16</inkml:trace>
  <inkml:trace contextRef="#ctx0" brushRef="#br0" timeOffset="159587.41">12392 13503 244 0,'1'-2'313'16,"3"1"-36"-16,-3 1-47 0,-1-1-7 0,1 1-12 15,-1-2 7-15,0 2-24 0,2-1-36 0,-4 1 19 16,4-1-30-16,-1 1 3 0,-2 0-7 15,-1 0-3-15,1 0-22 0,0-2 32 0,-4 2-45 16,1 0-21-16,2 2 5 0,-5-2 7 0,2 0-23 16,-13 4-6-16,9-4-8 0,-6 0 0 15,-2 0-2-15,-17 9 2 0,13-7-29 16,1 2 7-16,0 0-24 0,1-1 27 0,1 1-47 16,2-1-15-16,0 0-7 0,2 0-26 0,3-1-32 15,1-1-36-15,3 3-29 0,0-3-18 0,3 0 15 16,-3 0-204-16,6 2-41 0,0-3 17 15,1 3 58-15,0-3-18 0,0 0 40 0,0 0-1 16,0 0 35-16</inkml:trace>
  <inkml:trace contextRef="#ctx0" brushRef="#br0" timeOffset="159885.4">12408 13709 810 0,'0'2'262'0,"2"1"-37"0,0-1-8 16,-2-1 5-16,3 0-18 0,-2 1-27 16,0-1-3-16,-1 0 21 0,0-1-17 0,0 2-20 15,0-1-17-15,-3 1-15 0,-3-1 26 0,3 0-17 16,-4 1-3-16,-2-2-12 0,-9 3-23 15,2 1-12-15,-4-2-44 0,-5 0-46 0,2-2-58 16,-4 1-59-16,4 1-85 0,4 0 19 16,-3 0-265-16,7-1 53 0,15-1 38 0,-12 0 41 15,5 0-16-15,0 0 23 0,7 0 15 0,0 0 70 16</inkml:trace>
  <inkml:trace contextRef="#ctx0" brushRef="#br0" timeOffset="161958.96">12920 13318 480 0,'0'0'230'0,"0"-14"-3"0,0 14-32 0,0 0-33 15,0 0 7-15,0-14-9 0,20-2-11 16,-18 13-20-16,-2 0 6 0,1 3-5 0,-2-1-17 0,2-3-4 16,-1 2-13-16,1 1-3 0,-1-3-4 15,2 2 3-15,-2 1 15 0,1 1-14 16,0-2-29-16,-1 0 0 0,0 0-4 0,0 1 35 15,0-1-32-15,0 1 20 0,0 1-16 0,0 0-15 16,0 0-4-16,0 0 12 0,0 0-26 16,0 0 28-16,0 0-32 0,0 0-9 0,0 0 16 0,0 0 2 15,5-7-24-15,-4 7 48 0,-1-2-60 16,2 4 21-16,-1 1-22 0,0-2 11 0,0 3-8 16,2 1 15-16,3 8-13 0,0-1 30 15,-4-1 4-15,0-1-25 0,2 6 0 0,0 0-7 16,-1 4 6-16,-1-1 0 0,-2-13 8 15,0 6-8-15,0-3-3 0,0 6-4 0,0 1 9 16,0-4-3-16,0 1-2 0,0-2 0 0,0 0 28 16,0-3 7-16,0-1-6 0,0 0-14 15,0-7 13-15,0 10-27 0,0-3 20 0,0-7-25 16,0 8 20-16,0-8-14 0,0 8-4 0,0-8 3 16,0 9 16-16,0-9-11 0,0 0-7 15,0 6 3-15,0-6 24 0,0 0-24 0,0 0 2 16,-2 9-10-16,1-12-15 0,2 2 27 15,-1-4-8-15,1 0-16 0,-1-2 14 16,1 2 9-16,2-2-6 0,3-10-31 0,1-1 13 16,2 1 11-16,-3-4-4 0,4 3 16 0,-2 1-3 15,4 1-3-15,-2-2-7 0,2 4-6 0,-3 0-6 16,3 2 12-16,-1 2-8 0,-4 0-4 16,1 4 9-16,-3 1-5 0,1 3 10 15,2-2-10-15,-4 4 0 0,1 0 3 0,-5 0-10 16,0 0 3-16,6 0 17 0,4 11-1 0,-3-6-3 15,3 7 6-15,0 0-29 0,-2-3 24 16,1 5 1-16,0-2 1 0,-4-1-18 0,2-4 7 16,-3 9 6-16,0-5-1 0,0 0 8 0,-1-1-23 15,-3 0 19-15,0-4-17 0,0 3 30 0,0-2-4 16,0-7-13-16,0 0-9 0,0 8-8 16,0-1 28-16,0-7-7 0,0 10-10 0,0-10 6 15,-9 17-12-15,7-12 21 0,1-2 1 0,0-1-12 16,1 0-8-16,0-2 23 0,0 0-20 15,-2-2 7-15,4 0-11 0,-1-1 22 0,2-2-5 16,-1 0-9-16,7-8 2 0,-1 0-1 16,1-5-2-16,0 3-2 0,0-1 0 0,3 0 2 15,-4 0 0-15,2 3 5 0,-1 0-7 0,3-1 8 16,-2 3-23-16,0 0 25 0,-3 5-12 0,-2-1 8 16,-1 3-25-16,1 0 24 0,-1 0-1 15,1 1-14-15,0 3-2 0,-1-2 8 16,1 2-5-16,-5 0 3 0,0 0 8 0,0 0-1 15,6 0-6-15,7 13 18 0,-9-9-5 16,0 1-11-16,1 0 5 0,4 6 9 0,-2 3 3 0,0-4-4 16,2 3-11-16,-3-1 6 0,-1-2 1 15,0-2-1-15,0 0 0 0,-2-1-12 0,0 1 34 16,-2-1-9-16,-1 0 4 0,0-7 0 0,0 0 11 16,0 10-10-16,0-1-4 0,0-1-5 15,0 4 12-15,0 2-13 0,0-1 11 0,-12 11 1 16,10-16-6-16,-1-2 23 0,2 2-11 0,0-3 7 15,1 1-13-15,0-6-12 0,0 0 17 16,0 8 5-16,0 0-2 0,0-8-17 0,0 7 28 16,0-7-20-16,0 9 9 0,0-9-1 0,0 8-19 15,0-8-7-15,0 7 13 0,0-7 5 16,0 0-4-16,0 7 12 0,-11 4-6 0,11-8 16 16,-1-2-7-16,1 2 7 0,0-3 2 15,-1 1-4-15,1 0-10 0,0 1 14 16,0 1-12-16,0-2 4 0,0 1-2 0,0-2-2 15,0 0-4-15,0 0-6 0,0 1 0 16,0-1 4-16,0 1-2 0,0-1-7 0,0 0-12 16,0 0 15-16,0 0-7 0,0 0 5 0,0 0-1 15,0 0-7-15,0 0 2 0,0 0-7 16,0 0-17-16,0 0-17 0,0 0-31 0,0 0 5 16,0 0-105-16,0 0-49 0,-3 6-66 15,5-9 26-15,-2 2-276 0,0-1-2 0,0 1 66 16,-2-2 12-16,2 1 35 0,2-2 62 0,-1 2 41 15,0-1 13-15,0 2 20 0,2-2 13 16,0 0 49-16</inkml:trace>
  <inkml:trace contextRef="#ctx0" brushRef="#br0" timeOffset="162849.9">13677 13172 588 0,'0'-3'250'16,"4"-1"-16"-16,-4 0-11 0,2 1-21 0,0-1-19 16,-1 1-18-16,-1 1-1 0,1-1-14 0,0 1-6 15,2 1-31-15,-2 1 8 0,3 1-20 0,-3 4-1 16,2-2-5-16,1 2-4 0,-2-1 1 0,6 10 6 16,1 1-14-16,0 0-8 0,0 2 14 15,0 1-31-15,2 2 8 0,-1 0-6 0,3-2-33 16,-3 2 15-16,3-3 27 0,0-3-34 0,0 3 3 15,-2 1-2-15,2-3 14 0,-4-1-20 16,1-1 16-16,-5-3-33 0,4 3 11 0,-2-7-9 16,-2 0 5-16,-3-2-3 0,3-1-1 15,-2 1-3-15,-1-3 48 0,0 1 17 0,-1 0 11 16,2-2-11-16,-3 0-6 0,0 0-14 16,0 0-2-16,0 0 5 0,13-15-16 0,-12 10 0 15,9-8 10-15,-6-3-10 0,1-4-4 0,0 1 10 16,0-4-13-16,1-1-5 0,0 2-4 15,-1-3 14-15,0-3-11 0,-1 1-9 0,1 2-3 16,0 0 10-16,0 4 14 0,-1 3 8 16,-2 3 4-16,1 4-7 0,-2 1-3 0,1 0-1 15,-1 5-11-15,0-1 0 0,0 0 0 16,1 3-10-16,-2-2-24 0,0 2-12 0,1 1-19 16,0-3-34-16,1 4 7 0,-1 0-60 0,-1-2-56 15,3 2-20-15,0 1-23 0,1 0-46 16,-4 0 28-16,0 0-223 0,0 0-53 0,8 0 85 15,-3 0 46-15,3 0-32 0,4 13 38 16,2-3 59-16,0 1 33 0,-5 5-37 0,3-1 31 16</inkml:trace>
  <inkml:trace contextRef="#ctx0" brushRef="#br0" timeOffset="163618.84">14299 13265 209 0,'2'-3'355'15,"-4"-1"-54"-15,2 0-25 0,0 3-11 0,0-2-42 16,-1 0-5-16,1 2-23 0,0-2-34 0,0 3-15 16,1-3 9-16,-2 2-23 0,1-2-21 0,-1 1 1 15,1 2-23-15,0 0 13 0,0 0-11 16,-1 2-9-16,1-2-7 0,0 4 4 0,-2-1 23 15,1 3-22-15,1-2-27 0,0 3 21 16,0 1-12-16,0 0-6 0,0 0-6 0,0 0 0 16,0 7 5-16,14 16-5 0,-9-16-13 0,-1-2-3 15,5 0-3-15,-5-3-4 0,8 2-3 16,-2-2-2-16,-4-3-1 0,0-1-4 0,2-1 0 16,-3-1-3-16,1-1-2 0,1 0 0 15,-2-3-2-15,3 1-7 0,-5 2-12 0,3-3 22 16,-6 0-8-16,0 0-6 0,9 0-16 0,-3 0 18 15,16-12-1-15,-17 7 16 0,2-2-27 16,2-3 14-16,0-3-9 0,0 1 16 0,-1-1-12 16,0-3-3-16,-7 4 0 0,4-7 1 0,-1-1-1 15,0 8 0-15,-3-1 18 0,0 2-2 16,2 0-1-16,-3 1 0 0,1 2 33 0,-1 0 24 16,0 0-11-16,0 8-12 0,0 0 11 0,0-9 4 15,0 0-11-15,0 9-6 0,0-7-19 16,0 7 10-16,0-8-21 0,0 8 25 0,0 0-27 15,0-8 12-15,0 8-27 0,-5-6 22 0,4 8-6 16,-2-1-1-16,2 2 12 0,-2 1-5 16,2 0-5-16,-2 3 2 0,1-1-1 0,-1 11 2 15,2-3 13-15,1 8-7 0,-1-6 9 16,-1 4-12-16,2-4 17 0,0-9-6 0,0 7-2 16,0 4-21-16,0 1 27 0,0 0-15 15,0 0 7-15,0 1 6 0,12 21-5 0,-9-17 11 16,2 0 1-16,-4 0-10 0,4 3 15 15,-2 1-4-15,-3-4-1 0,2-1 7 0,2 3-6 16,-4-3 4-16,3 1-5 0,-3 0 5 0,0-13 13 16,0 5 4-16,0 2-20 0,0 1 7 15,0-2 15-15,-12 16-19 0,7-16 19 0,-1 0-24 16,0-9 3-16,0 0 15 0,-5 2-5 0,-2 0-25 16,4-4-3-16,-1-3-10 0,2 1 17 15,-1 0-23-15,3-4-19 0,6 0-26 16,-13 0-39-16,4 0-71 0,-10-15 14 0,5 7-207 15,0 0 30-15,5-3-296 0,-2-4 51 0,0-1 48 16,5 2 37-16,-2 0 41 0,3 5 29 0,-1 0 7 16,3 5 42-16,-5 4 25 0,3-3 20 15,-4 3 29-15,0 0 2 0</inkml:trace>
  <inkml:trace contextRef="#ctx0" brushRef="#br0" timeOffset="165481.73">10761 15193 242 0,'0'0'270'0,"0"0"-28"16,0 0-42-16,0 0-13 0,0 0-1 0,0 0 1 15,0 0-11-15,0 0-3 0,19-18-2 0,-21 15-31 16,4 1-7-16,-2 0-15 0,1-1-21 0,-1 2-14 15,0-1 1-15,3 2 9 0,-3 2-29 16,0-1 10-16,1 3-1 0,-1 1-31 16,0 1 7-16,1 0 2 0,3 12 27 0,-4 4-21 15,5-3-21-15,-3 4 14 0,-2-2 11 0,0-8 25 16,0 7-28-16,0 2 19 0,0 3 6 16,0 2-12-16,0-1-9 0,0-1-7 0,0 0 25 15,0 0-22-15,0-3-6 0,0 1-6 16,0-5-7-16,0-1 17 0,0-5-19 0,0-1 0 15,0-1-8-15,0-2 5 0,0-1-3 0,0-7-4 16,0 9-8-16,0-9-15 0,0 7 31 0,0-7-7 16,0 6 10-16,0-6-4 0,0 0 3 15,0 7-3-15,0-7 9 0,0 0-27 0,3 10 6 16,-3-11 0-16,0-1 7 0,-3-2-4 16,3 0-14-16,-2-3 6 0,0 0-11 0,2-2 8 15,-3-11-17-15,-1-4 11 0,4 12-6 0,0-7-7 16,0-1-2-16,0-7 6 0,0 1-2 15,0-1 1-15,0 1-10 0,0 1 20 0,0 0-16 16,0 1 17-16,0 2-33 0,0 2 43 16,9-21-19-16,-4 23-5 0,-4 4 4 0,3-3-12 15,4 4 13-15,-4-1-6 0,1 4 20 0,0 0-38 16,0 3 22-16,4-5-19 0,-2 3-4 16,4-2 3-16,-2 4-12 0,5 0-17 0,-4 3-5 15,0 0 15-15,-3 4-18 0,-7 0 15 16,10 0 29-16,-5 0-15 0,16 15-14 0,-9-4 47 15,-1 0-20-15,-2 4-11 0,-1 0 5 16,-1-1 14-16,1 1-1 0,-2-1-12 0,0 1 3 16,-3-1-3-16,-2-3 6 0,-1 0 15 0,1-1 12 15,-1-10-16-15,0 12 31 0,-12 15-7 16,4-10-16-16,-1-2 1 0,-6 0-1 16,-1 0 0-16,-1-1 27 0,0-1-3 0,-2-2-17 15,1-1-16-15,2-1-8 0,4 0-36 0,-5-5-31 16,3 1-25-16,0-5-47 0,4 3-37 15,10-3 18-15,-8 0-292 0,0 0 47 0,8 0 37 16,0 0 27-16,-7 0 5 0,7 0 32 0,-5-1-5 16,8-1 42-16,0 2-15 0</inkml:trace>
  <inkml:trace contextRef="#ctx0" brushRef="#br0" timeOffset="166309.68">11367 15389 433 0,'-2'-2'317'0,"-2"0"-27"0,3-1-22 0,-1 0-18 16,0-1-17-16,1 1-22 0,0 0-10 16,-2 2-47-16,3-2 0 0,-1 2-23 0,-3-1-18 15,4 1-18-15,-1 1 18 0,0 1 12 0,-2 2-16 16,0 0 13-16,2 1-30 0,0 0-1 16,0 3-12-16,-1-1 9 0,1 2-20 0,0 10-13 15,-2 2-5-15,1 2 21 0,2-11-7 16,0 6-20-16,0-1-14 0,15 22 0 0,-11-18-8 15,2-2-18-15,2-3 28 0,-2 0-7 0,-1-4-23 16,2-3 0-16,-1 0 0 0,-1-3 17 0,-1-1-4 16,1 0 8-16,3-1-19 0,-4-1-6 0,2-1-4 15,-1 0-26-15,2-1 11 0,-7 0 16 16,0 0-9-16,7 0-13 0,18-11 29 16,-16 4-20-16,-2 0-9 0,-2 2-8 0,2-1 45 15,-5-1 1-15,2 1-18 0,3-9 18 0,-3 3-30 16,-1 0 2-16,0 1-2 0,-1 2 17 0,-2-1 14 15,2 2-24-15,-1 1 7 0,0 0 22 16,-1 0-22-16,0-1 6 0,0-1 12 16,0 1 7-16,0 8-11 0,0-10 9 0,0 3 11 15,0-1-14-15,0 0-3 0,0-1 21 0,0 9-9 16,0-9-14-16,0 2-2 0,0 7 1 0,0-9-10 16,0 9 8-16,0 0 10 0,0-8-3 15,0 8-19-15,-2-6 11 0,2 8 0 0,1 2-1 16,0 2 2-16,2-1-1 0,-1 1 14 15,1 12-2-15,2 1-18 0,1 0 10 0,1 0 0 16,-1 1 16-16,2 3 15 0,-2-1 16 16,0 0-8-16,1 2 5 0,-1-2 4 0,1 0-7 15,-3-1-5-15,-2 4-4 0,3-1 19 16,-1-1-15-16,-3 1 6 0,3-1-18 0,-4 1 7 16,1 0 7-16,-1-16-13 0,0 7-1 0,0 2-7 15,0 1 6-15,-15 19 11 0,9-21-9 16,-1 2 8-16,-2-1 7 0,-1-1 0 0,-1-3-4 15,2 1-6-15,-4-2-2 0,-2 1-16 0,-1-3 13 16,1-3-3-16,-4-2-7 0,3 1-8 16,-3-4-8-16,4 3-9 0,7-5-22 0,-1 0-6 15,0 0-34-15,-14-17 5 0,12 6-114 0,-2 0-23 16,3-6-33-16,2 3-47 0,4 0 26 0,4-7-202 16,0 10-53-16,0-5 43 0,13-22 41 15,-5 19 28-15,2-3 61 0,0 2-5 0,2 2 12 16,4-2-15-16,-2 2 67 0</inkml:trace>
  <inkml:trace contextRef="#ctx0" brushRef="#br0" timeOffset="166613.66">12510 15493 917 0,'0'-3'297'0,"-6"2"-35"0,3 0-12 16,-1-1-43-16,-2 1-23 0,-13-2-28 0,-1 3-5 15,-1-2-11-15,9 2-15 0,-4 0-17 16,-5 0-39-16,-2 0-21 0,-23 10-13 0,21-5-32 15,5-1-25-15,3-2-35 0,-2 4-36 16,9 0 8-16,2-4-160 0,-1 1-83 0,5 3-34 16,2-4 20-16,1 3 23 0,2-4 16 0,1 2 10 15</inkml:trace>
  <inkml:trace contextRef="#ctx0" brushRef="#br0" timeOffset="166813.64">12510 15717 339 0,'-2'2'376'0,"4"3"-70"0,-4-2-33 15,-2-1-34-15,1 1-2 0,-3 1-4 0,0-2-37 16,-11 3-39-16,-2-2-24 0,3 0-17 0,-4 0-29 16,-6-1-38-16,14-2-55 0,-7 0-82 15,-3 0 8-15,-2 0-306 0,-22-14 37 0,24 12 23 16,0-1 24-16,3-2-5 0,4 2 26 15</inkml:trace>
  <inkml:trace contextRef="#ctx0" brushRef="#br0" timeOffset="167999.57">12929 15379 584 0,'0'-6'211'0,"0"1"-9"0,1-1-25 0,-1 2 22 16,0-1-19-16,1 1 14 0,1 0-12 15,-2 1-21-15,0-2-6 0,0 2-15 16,0 1-13-16,0-3-33 0,0 4-5 0,1 0 18 15,0 1-14-15,1 1 10 0,0 2 0 0,1 1-19 16,-2 0 7-16,5 12 20 0,1-1-1 0,-5-3-13 16,5 6 2-16,-5-1 2 0,-1 3 4 0,5-1-3 15,-2-2 0-15,-2-3 5 0,2 4-3 16,-3-3-11-16,-1 0 14 0,0-2-26 0,1-4 1 16,-1 1-11-16,0 2-8 0,0-1 5 15,0-2-10-15,0 1-17 0,0-2 8 0,0 0 0 16,0-8-16-16,0 6-3 0,0-6 1 0,0 7-14 15,0-7 7-15,0 7-3 0,0-7 16 16,0 0 2-16,0 0-10 0,0 0-3 0,-11 13 6 16,11-15 1-16,-1 0-4 0,2-3-10 0,0 0-9 15,1-1-6-15,-1-1 7 0,5-10 0 16,-2 0 1-16,2-1-1 0,3-2-8 0,0-1 9 16,0 3-16-16,-1 4-1 0,1-2 3 0,0 0 7 15,1 1-5-15,-1 2 15 0,1 1-23 16,-5 4 13-16,2 1-21 0,-1 4 3 0,-2-2 11 15,3 3 13-15,-7 2-10 0,0 0-5 0,6 0-7 16,-6 0 13-16,9 0-5 0,4 12 1 16,-5 1-1-16,1-2 5 0,-1 1-7 0,-3 0 1 15,-1-1 4-15,-2 0 13 0,0-3-11 0,-1 2 5 16,0-3 2-16,-1 0-12 0,0 1 2 16,0-8-1-16,0 7-6 0,0 0 10 0,0 0-12 15,0 0-5-15,0-7 27 0,0 7-1 0,0-7-10 16,0 10 4-16,0-10-4 0,0 7 1 15,0-7 6-15,0 0-6 0,-6 8 2 0,8-11 0 16,0 0 0-16,2-2-20 0,5-7 16 0,1-1-29 16,3-3 12-16,-1 1-6 0,0-1-21 15,1 0-1-15,-2 1 19 0,-1 0-15 0,2-1 2 16,2 4-2-16,-3 4 4 0,1-3 10 0,-3 2-5 16,0 3-9-16,-3 1 27 0,1 2-10 0,-3 2 10 15,2-1 2-15,-6 2-14 0,0 0 16 16,0 0-7-16,9 0 13 0,1 13-15 15,0 0-3-15,-5-2 18 0,2 7-17 0,-1-3-1 16,-1 0 39-16,3 3 15 0,-4 0-16 0,3-1 22 16,-1 1 7-16,-1-1-13 0,1 0 21 15,-2-4-11-15,-2-2 11 0,2 6 4 0,-1 1-22 16,-1-7 14-16,0-2-5 0,0-2-8 16,0-3-10-16,-2 1-5 0,2-1 13 0,-1-1-5 15,1 0-19-15,-2 0 11 0,0 0-12 0,0-2-25 16,1 0-21-16,3 1-43 0,-2-2 8 15,1 1-115-15,-3-1-56 0,0 0-37 0,0 0 26 16,0 0-267-16,0 0 32 0,0 0 48 16,4-11 33-16,-2 8 30 0,1-1-21 0,-1 1 63 15,2-2 63-15,5-9-11 0,3 3-5 0</inkml:trace>
  <inkml:trace contextRef="#ctx0" brushRef="#br0" timeOffset="168409.54">14039 15130 565 0,'1'-2'290'16,"0"-1"-20"-16,0 1-29 0,2 0-39 15,-3 0-28-15,0 1-9 0,-1 1 17 0,-2 0-23 16,2 0-12-16,-2 1 10 0,1 1-11 0,-2 2-7 16,-1 0 2-16,-5 7 2 0,-1 3-18 0,-1 0-14 15,-1 1 35-15,-1 5-9 0,1 2-16 16,-1 3 5-16,1-3-2 0,1 4 1 0,0 2-7 16,-1 0-1-16,1 4-14 0,0-1-9 15,1 3-1-15,2 1-9 0,2-2-14 0,2 2-15 16,5 0 3-16,0-18-2 0,0 7-17 15,15 36-4-15,-5-28-10 0,2-2-20 0,2 0-18 16,-1-5-41-16,4-3 5 0,0 1-92 0,4-4-85 16,-2-4-37-16,0-2 24 0,1-2-263 15,-1-6 37-15,-2 1 36 0,-9-6 64 0,6 0-16 16,1 0 32-16,1 0 25 0,14-17-20 0,-14 5 60 16,-1-2 27-16</inkml:trace>
  <inkml:trace contextRef="#ctx0" brushRef="#br0" timeOffset="169360.4799">14106 14285 436 0,'-1'-2'233'0,"0"-1"5"0,1 0-23 0,2 0-18 16,-2 0-1-16,-2 2-14 0,3 0-24 0,-2-3 3 15,1 1-5-15,0 1-25 0,0 0 12 0,1 2-35 16,0 0-5-16,1 0 15 0,-1 0 20 16,1 1-41-16,2 2 3 0,-1 0-3 0,1 1 5 15,7 12-7-15,-1 3-1 0,0 0-9 16,2 3-10-16,0 0-6 0,-1 2-8 0,2 0-6 15,0-1 27-15,-2 1-13 0,1-2 0 16,3 2-8-16,-2-2-21 0,1 3-3 0,-5-5-5 16,2 0 17-16,-3 0 5 0,5-2-5 0,-4 3-6 15,1-8-15-15,-2 5-4 0,-2 2 2 0,1-4-14 16,-1-1 7-16,-1 1-3 0,-3-5-17 16,1-3 32-16,1-2-10 0,-2 2-21 0,2-2 5 15,-2-2-6-15,0-1-1 0,0 1 1 0,0 1-47 16,-1-1-12-16,1-2 31 0,3 1-32 15,-4 0-13-15,3-3 27 0,-2 1-31 0,3-1-2 16,-2 2-4-16,2-2 4 0,-5 0-11 16,0 0 7-16,8 0 6 0,-8 0 3 0,9 0 11 15,10-20 5-15,-6 11 7 0,-6 1 14 0,0 3-6 16,-1-1 5-16,-1 1 1 0,-1 1 12 16,0 0 14-16,-2-1 7 0,1 1 16 0,1 1 12 15,-4 1-6-15,4-2 13 0,-3 2 5 0,0-1-7 16,2 1-17-16,-2-1 14 0,2 3 15 0,-2-2-15 15,0 2-16-15,-1 0 4 0,0 0 3 16,0 0 1-16,0 0-11 0,0 0 15 16,1 14-17-16,-2-8 11 0,1-2 25 0,-1 2 1 15,-2 0-6-15,-4 9-12 0,3-6 17 0,0 0 1 16,3 0 24-16,-4-2-18 0,2 0-25 0,-8 5-2 16,0 1 37-16,-2-3-8 0,5-3-12 15,-5 0-3-15,3-3-3 0,-3-2-3 0,3-2-3 16,1 2-2-16,9-2-78 0,-14 0-48 15,2 0-70-15,-16-14 15 0,11 9-321 0,8-2 39 16,-6 0 49-16,4-2 14 0,0 6 20 16,4-2 65-16,-1 4 0 0,8 1-36 0,0 0 96 15</inkml:trace>
  <inkml:trace contextRef="#ctx0" brushRef="#br0" timeOffset="170242.4199">14421 15369 775 0,'0'-1'278'0,"-1"0"-22"0,-1-2-43 0,1 0 2 16,1 3-3-16,-1-1-51 0,-1-1 16 0,2 1-47 15,-1 1 2-15,0 1 8 0,1 1 10 16,0-1-10-16,0-1-16 0,0 0-11 0,0 0-19 15,5 18-11-15,-5-11 51 0,9 10-10 0,-3-1-25 16,2 2-1-16,1 4-28 0,-3-3 31 16,4 0-19-16,2-1-21 0,-3 0-3 0,2-1 9 15,1 3 4-15,-3-7-9 0,1 1-10 0,-2 1-13 16,0-2 17-16,-2-6-7 0,-1-3-6 16,0 1 21-16,-2-3-23 0,1 1 20 0,-2-3-7 15,-2 0 6-15,0 0-16 0,0 0 6 16,8 0 4-16,1 0-17 0,9-18-6 15,-7 7 13-15,2-1-16 0,-4-1 12 0,1-1-11 16,-2-1 7-16,-2-1 2 0,1 1 4 0,-3-3-4 16,-2 0-7-16,3 1-6 0,-5 0 3 15,0 4-1-15,3-1 2 0,-3 5 2 0,0-3-8 16,0-2 12-16,0 3-9 0,0 0-3 0,0 1-11 16,0 0 8-16,0 2-1 0,0 1-9 15,0 7-21-15,0-10-33 0,0 10-29 0,0-8 5 16,0 8-118-16,0-7-68 0,0 7-63 0,0 0 28 15,0-9-249-15,0 9 53 0,6-6 23 16,-1 8 34-16,-1-2 29 0,2 4 42 16,7 7 24-16,0-2-21 0,1 1 64 0,-1 1 9 15</inkml:trace>
  <inkml:trace contextRef="#ctx0" brushRef="#br0" timeOffset="170755.3899">15065 15411 885 0,'3'-5'318'0,"-2"0"-8"16,3 2-27-16,1 0-21 0,-4-1-25 0,2 2-26 15,-2-1-26-15,0 2-20 0,1-2 37 0,-4 0-8 16,1 3-25-16,0-1-5 0,-2-1-1 15,-2 2-12-15,1 2-26 0,1-1 17 0,-4-1-16 16,1 3-8-16,-8 2-8 0,2 1 11 0,0 2-16 16,1-2-3-16,3 1-14 0,3-2-4 15,-2 0-17-15,0-1-4 0,2 1-6 0,3-1-12 16,-1 2 3-16,-1 0-6 0,4 0-14 0,0 0 8 16,0 1 2-16,0-7-19 0,0 12 8 0,13 19-6 15,-4-13 0-15,-1-5 2 0,2 0 3 16,1-2-3-16,2 5-4 0,-1-5-10 0,-1 1 3 15,-1-2-12-15,1 1 10 0,-3-3-1 16,0-1 7-16,-3-1-12 0,0-1-1 0,-1-1 3 16,1 1-13-16,-1-1 12 0,-1 1-5 15,-1-1 2-15,-2-2-13 0,2 3 9 0,-2-1 8 16,0-4-1-16,0 0-15 0,0 0 10 0,0 8 8 16,-20 11-2-16,10-13 4 0,1-3-17 15,-6 4 11-15,-2-5-3 0,1 3 4 0,0-1-24 16,7-4-31-16,0 0-32 0,-1 0 5 0,1 0 9 15,3 0-121-15,-7-11-36 0,9 7-30 0,2-1 25 16,-3 2-226-16,7-2-63 0,-2 0 60 16,3 0 32-16,-2 0 3 0,3-1 66 15,0 1 19-15,5-5 25 0,2 0 45 0,3 1-8 16</inkml:trace>
  <inkml:trace contextRef="#ctx0" brushRef="#br0" timeOffset="171036.44">15349 15507 664 0,'6'0'384'0,"-3"0"-64"15,1 1-39-15,-2 2-36 0,2 0 73 0,-1 0-47 16,1 1 10-16,-2 1-15 0,6 11-25 16,-3-1-9-16,1 0-31 0,-3 1-6 0,1-3-25 15,-2 5-10-15,0-3-14 0,-2-3-5 16,3 5-10-16,2-5-17 0,-2-1-5 0,-2-1-21 15,2-2-6-15,-2-1-22 0,2 0-9 0,-2-3-26 16,-1-4-14-16,0 0-31 0,0 0-31 0,0 7 7 16,0-7-100-16,0 0-44 0,0 0-55 15,0 0 25-15,4 10-203 0,-3-13-80 0,-2-1 42 16,0 0 22-16,-1-2 46 0,1 0 46 16,-2-1 38-16,-6-9 27 0,3-1 24 0,2-1-76 15</inkml:trace>
  <inkml:trace contextRef="#ctx0" brushRef="#br0" timeOffset="171234.3599">15426 15190 937 0,'0'-7'362'0,"0"0"33"0,0 3-25 16,0-1-44-16,0 0-37 0,1 1-54 15,-1 2-5-15,0-2-40 0,1 0-55 0,-1 3-15 16,0 0-90-16,3-2-5 0,-2 1-60 0,2 2-38 15,-1 2-65-15,1 1 14 0,-1-1-131 0,0 1-121 16,1 3 28-16,0-1-63 0,-2 0 25 16,4 14 54-16,-3-2 45 0,3-2 3 0</inkml:trace>
  <inkml:trace contextRef="#ctx0" brushRef="#br0" timeOffset="171849.31">15589 15461 789 0,'0'16'303'15,"0"-16"-28"-15,0 0 4 0,0 14-18 0,27 17-28 16,-23-18-10-16,-4-13-26 0,0 8 9 16,0 1 4-16,0-1-26 0,0-2 7 0,0 9-8 15,0-4 3-15,0-2-10 0,0 2-23 0,0 0-16 16,0-5 11-16,0 4-21 0,0-3 0 0,0 0 1 15,0-7-27-15,0 10 0 0,0-3-13 16,0-7-11-16,0 8-12 0,0-8-1 0,5 8-2 16,-5-8-11-16,0 7 0 0,0-7-3 15,0 7-3-15,0-7 6 0,0 0-1 0,0 0-5 16,9 0-6-16,-9 0-8 0,12 12 1 0,-10-14-4 16,3-1-1-16,-1-1 2 0,5-7-7 0,0-2-5 15,0 2 2-15,2-3-1 0,-2 1-6 16,0 0 1-16,-1 0 1 0,5-2-7 0,-4-1-7 15,3 6 2-15,-3-1-2 0,1-3 6 16,1 1-10-16,2 2 5 0,-7 1 11 0,1 3-5 16,1 0-1-16,-4 2-10 0,1 2 1 0,-1-1 9 15,1 1 2-15,-2 0-5 0,1 2 3 0,2-2-3 16,-2 2 0-16,0 0-6 0,0 1 7 16,1 0-5-16,-5 0 1 0,0 0 1 0,6 0 3 15,-6 0-5-15,19 11-3 0,-15-9-8 0,8 8 9 16,-5-2 4-16,2 6 5 0,-3-4 2 15,-3 0 4-15,1-2 5 0,4 6 3 0,-6 0 11 16,2-3-5-16,-3 0-12 0,1-1 5 0,-1-1 0 16,-1 1-12-16,3 8 21 0,-1-4 5 15,-1-3-18-15,1-1-12 0,-1 1 16 0,-1-4-11 16,1-1 5-16,-1-1-17 0,2-2-19 16,0 1 0-16,-2 0-30 0,0 1-35 0,1-3-49 15,1 3 13-15,-2-4-136 0,1 0-82 0,-1 2 31 16,0-3-262-16,2 1 49 0,0 1 41 15,0-1 61-15,0-1 10 0,1 2 35 0,0-1-10 16,2 0 45-16,-1-1 63 0,3 2-2 16,-3-2 11-16</inkml:trace>
  <inkml:trace contextRef="#ctx0" brushRef="#br0" timeOffset="172654.4499">16564 15563 688 0,'1'-10'329'0,"3"0"-55"0,-2-7-27 0,0 5 1 16,-2 12-50-16,0-10-1 0,0 1-6 15,0-1 13-15,0 3-8 0,0-6-23 0,-12-10-12 16,8 13 11-16,1 3 3 0,0 0 2 0,-1 2-18 16,1-1 7-16,0 0-13 0,-8-2-10 15,0-2-16-15,1 2-15 0,-3 0 2 0,3 2-6 16,1 2-20-16,0 1-23 0,-1 0 9 16,1 2-10-16,2 0-5 0,1 1-10 0,-3 0-16 15,1 0 10-15,0 0-3 0,-3 0-4 0,-13 12-6 16,8-8 17-16,2 2-2 0,-1 1 2 0,3 5-3 15,-2-1 1-15,3 1-8 0,1 0-8 16,-2 2 11-16,1 1-17 0,3-1 21 0,-1 7-10 16,4-2-19-16,0 2 12 0,2 2 1 15,2-1-7-15,0 3-15 0,1-14 0 0,0 8 15 16,0 4-4-16,14 24-1 0,-4-25-12 0,-2 6 10 16,1-5-2-16,2-4-9 0,1 4-11 0,-1-5 0 15,3-1 1-15,0-2-18 0,0-3 11 0,2 3-7 16,-2-6-10-16,1-3-6 0,-1 2-6 15,1-5 2-15,1 0 0 0,-16-3-5 16,9 0 7-16,4 0 5 0,0 0 5 0,2 0-12 16,13-16 12-16,-12 12 18 0,1-3-13 0,-2 1-5 15,-1 1 12-15,0-3-8 0,-3-3 2 16,0-2 10-16,1 3 23 0,-2-1-6 16,3-2 23-16,-7 3-7 0,-3 0 1 0,2 3-2 15,-4-1 12-15,-1 1 10 0,3 0-9 0,-3 7 2 16,0 0-2-16,0-10-6 0,0-4-9 0,-15-13 4 15,7 14 4-15,-1 2-2 0,1-3-1 16,0 7-6-16,1 0 5 0,-5-3-5 0,3 3 2 16,-5-1-5-16,4 4 0 0,1 1 6 15,-3 0 3-15,3 2-3 0,9 1 8 0,-7 0-5 16,-6 0-1-16,-2 0 4 0,-15 14-23 0,15-9 16 16,-1 4-10-16,3-2-1 0,-2 1 1 0,4 0 3 15,-2 6 10-15,-4-4-1 0,5 3 3 16,1-1-15-16,0 0-4 0,2 4 3 0,-1-4 7 15,2 1-14-15,-2-2-33 0,1 1-22 16,3 0-65-16,3-6 12 0,0-1-139 0,0-1-67 16,1 0 29-16,6-5-307 0,-3-1 72 0,2 2 60 15,1 0-12-15,-2-1 73 0,4 1 23 0,-1-2 32 16,1 1 34-16,0 1 9 0,-1-1 25 16,5 1-42-16</inkml:trace>
  <inkml:trace contextRef="#ctx0" brushRef="#br0" timeOffset="173463.4">16716 15005 809 0,'-3'-1'273'0,"0"-2"-26"16,2 2-1-16,1 0-27 0,1 1 1 0,-1-2-35 15,3 4 0-15,0-1 13 0,-1 1-16 16,2 2-20-16,8 9 39 0,-1 1-29 16,2 0 27-16,1 0-5 0,0 4-18 0,1 0 1 15,1 3-7-15,-3 0-7 0,3 2-16 0,-3 0-2 16,2-1-7-16,1 0-9 0,0 3-11 0,-2 1 8 15,0 3-12-15,-3 1 15 0,1 0-12 16,-1 5-20-16,-2-3 20 0,-4 4-5 0,0-1-14 16,1 2 24-16,-3 2 2 0,-2-1-3 15,0 2 4-15,-1 2-10 0,0-5 9 0,0-19-21 16,0 10-6-16,0 6-9 0,-11 33-5 0,4-32 9 16,2-1-5-16,-1-2 3 0,1-3-9 0,-4 0-9 15,-1-1-4-15,4-1 4 0,-3-3-23 0,-2-3 4 16,-1-1-10-16,1-1-4 0,3-2-3 15,-2-2 4-15,0-1-14 0,-3-2 3 0,3-1 2 16,2-2 4-16,1-3-13 0,0-1-3 0,2-1-5 16,4 0 0-16,-4-1-14 0,5-1-20 15,-3-1-19-15,2 0-29 0,1 2 6 0,-2-1-50 16,1 0-45-16,-1-2-59 0,2 0 21 16,0 0-188-16,0 0-82 0,0 0 40 0,0 0-231 15,0 0 42-15,0 0 66 0,0 0 52 16,-17-11 36-16,11 8 37 0,3 1 37 0,-3-2 31 15,-11 0 26-15,-3-1 20 0,-4 1 0 16,0 0 46-16,-1-2 24 0</inkml:trace>
  <inkml:trace contextRef="#ctx0" brushRef="#br0" timeOffset="181323.41">27372 11553 376 0,'0'0'88'0,"0"0"-13"0,0 0-32 16,0 0-5-16,0 0-4 0,0 0 50 0,0 0-10 16,0 0-10-16,0 0-47 0,0 0-3 15,0 0 27-15,0 0-6 0,0 0-2 0,0 0-1 16,0 0-3-16,0 0-3 0,0 0 6 0,0 0-26 15,0 0 14-15,0 0-23 0,0 0-1 16,0 0 53-16,0 0-18 0,0 0-2 0,0 0-34 16,0 0 15-16,0 0 5 0,0 0-2 0,0 0 0 15,-15 0-3-15,15 0 0 0,-24 25-1 16,20-24 36-16,-2 1-4 0,0-1-60 0,-1-1-9 16,7 0 11-16,-7 0 2 0,-1 0 40 15,1 0-1-15,-6 0-21 0,-5 0-2 0,-3 0 13 16,3 0 22-16,-3 0-17 0,3 0-10 0,-3 0-2 15,1 0 8-15,-20 11-5 0,17-11 2 0,13 0-2 16,-5 0-42-16,-3 0 15 0,-3 0-2 16,1 0 3-16,-1 0 60 0,0 0-22 15,-2 0-6-15,-3 0 28 0,4 0-24 0,-3 0-4 16,-1 0 9-16,2 0 6 0,-3 0-30 16,4 0 2-16,-3 0 23 0,1 0-48 0,-1 0 29 15,1 0 3-15,0 0-5 0,-1 0 25 0,-1 0-6 16,-27 10 0-16,30-7-30 0,-2 1-19 15,-1-1 2-15,-1 0 2 0,3 0 33 0,-1-1 13 16,1 1-2-16,-1 1-4 0,0-3-9 0,0 0-26 16,-1 5 1-16,1-3 2 0,-3 0 14 0,2 1 22 15,0-1-3-15,2 1 1 0,0 0-37 0,-2-1 15 16,2 0-7-16,-1-1 20 0,1-2-42 16,-2 5 28-16,4-4-24 0,10-1 29 15,-2 0-18-15,-6 0 19 0,2 0 11 0,1 0-38 16,-19 12 53-16,23-10-22 0,4 1-6 0,-3-3-30 15,5 1 53-15,-2 1-20 0,1-2-25 16,0 1 2-16,-7 0 1 0,-1 2 24 0,0-1 12 16,6-1-1-16,-8-1-3 0,-1 1-15 15,10-1 10-15,-6 0 5 0,-4 0-22 0,-1 0-7 16,-4 0 18-16,3 0-9 0,-25-11 8 16,24 7-1-16,0 2-2 0,-1-1 25 0,2-2-35 0,-1 2 9 15,-2 1 1-15,2-4 0 0,-3 2-26 16,-1 0 22-16,0-3-4 0,-1 3-24 15,3 0 41-15,-2-3-7 0,0 1 1 0,-1 3-2 16,4-3 1-16,-6 0-16 0,1 3 5 0,2-1 2 16,-4 1 13-16,2-1 1 0,-2 1-1 15,1-1-24-15,-2 0 9 0,1-1-16 0,-2 3 21 16,-3-1 18-16,0 0-19 0,-2 0-2 16,-3 1 25-16,0-1-10 0,-1 0 14 0,1 2-39 15,0-1 27-15,-6 0-3 0,4-3 2 0,-1 5-8 16,0-1-19-16,0 1 2 0,3-3-15 15,0 2 1-15,-1-1 48 0,-2 2-3 0,0 0-31 16,1-1 6-16,-1 0 16 0,-1 1-21 16,23 0 2-16,-14 0 2 0,-2 0 28 15,-3 0-2-15,-4 0 16 0,1 0-47 0,0 0 26 16,-1 0 3-16,-1 0-8 0,-1 0 14 0,-47 14-9 16,51-13-3-16,-2 2 0 0,0-2-11 0,2 0-1 15,-1 1 10-15,1 1 9 0,1-2-4 16,1 0-9-16,-2 1-23 0,0 1 10 15,2-1 23-15,-3 0-18 0,1-2-19 0,-1 2 1 16,0 3 3-16,3-4 20 0,-1 2-5 0,0-2 23 16,1 2 4-16,-1 1-30 0,2-1 4 0,2 1-1 15,-2-1 28-15,2-2-27 0,2 5 21 0,0-4-17 16,-2 0 0-16,-3 2 10 0,5-1 13 16,-1 1-18-16,-1 0-11 0,-2-1 7 15,3 1-5-15,-4-1 32 0,-1-2-43 0,1 4 2 16,3-3 15-16,-3 0 0 0,19-2 0 15,-7 0-12-15,-6 0 42 0,-4 0-55 0,-1 0 33 16,0 0 3-16,-1 0-8 0,-2 0 9 16,2 0-2-16,-2 0-35 0,-1 0 30 0,-3 0 3 15,1 8-12-15,-3-8 0 0,3 0 2 0,-5 0 4 16,2 0-9-16,-1 0 2 0,2 0-1 16,2 0 17-16,-5 0-15 0,2 0-20 0,-1 0 41 15,-48-3-12-15,45 1-11 0,0-1 7 16,-2 1 6-16,0 1-25 0,0 0 29 0,-1 1-14 15,4-3 0-15,-4 3 1 0,1-3 15 0,-1 3 10 16,-2 0 0-16,4-3-3 0,1 1-45 0,-1 2 16 16,2-2-2-16,1 2 23 0,-3-1-9 15,0-1 20-15,4 2-40 0,-1-6-5 0,2 5-4 16,0 0 21-16,-2 0 1 0,0-2 23 16,3-2-26-16,-4 3 38 0,4-1-4 0,0-1-4 15,1 1-41-15,1 1 6 0,1-3 14 0,0 4 6 16,0-5-12-16,1 5 25 0,0-2-8 0,6-1-10 15,-3 1-13-15,0 0 15 0,0 1-3 16,0 0 1-16,3 1-6 0,-1-1-26 0,2 1 25 16,-1-2-7-16,1 0 11 0,1 3-6 15,-5-1 5-15,22 1-1 0,-10 0-19 0,-6 0 4 16,-5 0 2-16,-3 0 7 0,0 0 14 0,-3 0-11 16,1 0 0-16,-2 0 1 0,-2 0 0 15,-47 13 37-15,45-12-17 0,27-1-22 0,-13 0-1 16,-7 0 2-16,-5 0 5 0,-2 0 24 15,-1 0-11-15,-1 0-21 0,0 0 13 0,3 0-4 16,-3 0 9-16,1 0 15 0,1 0-23 0,0 0 1 16,-2 0-2-16,0 0-1 0,1 0 0 15,-2 0-20-15,-51-10 38 0,50 6-15 0,2 3 21 16,0-1-16-16,26 2-2 0,-13 0 1 16,-6 0-9-16,-2 0-19 0,-51-11 37 0,48 7-36 15,2 3 24-15,0-2 2 0,0-2-20 16,-1 4-4-16,-1-1 22 0,2-3-7 0,0 4-10 15,-3-2 14-15,2 2-12 0,-3 0-16 16,0 1 32-16,-3-4 15 0,2 3-32 0,-1 0 3 16,1 1-20-16,-3-2 5 0,5 1 38 0,24 1 15 15,-16 0-47-15,-4 0 27 0,-6 0-25 16,-2 0-4-16,-2 0 43 0,1 0 1 0,-1 0-24 16,-2 0 16-16,0 0-16 0,0 0-7 0,-2 0 4 15,1 0 6-15,2 0 2 0,-1 0-2 0,3 0-13 16,-2 0 19-16,0 0-19 0,-1 7 21 15,-58 0 1-15,62-4-32 0,-2-2 20 0,1 1 5 16,1 0-2-16,-3-1-23 0,3 3-1 16,0-2 6-16,0 1 16 0,3 1-6 0,-2 0 31 15,3-1-21-15,1 1-24 0,-2-1 29 0,2 1 18 16,-1 0-45-16,-2-2-7 0,0 5 3 16,5-5 0-16,-1-2 35 0,-1 5-3 0,1-3 1 15,1 1-18-15,1 0 31 0,0 0-26 0,-2-2-12 16,6 4 16-16,-2-5 17 0,4 2-11 15,0 1-1-15,0-3 6 0,-2 0-25 0,3 0 12 16,1 1-11-16,1-1-1 0,-1 2 2 16,20-2 13-16,-8 0-16 0,-4 0 36 0,-4 0-15 15,-1 0-1-15,1 0-1 0,-2 0 13 0,-35-13-14 16,37 12 1-16,0 1-18 0,4-1 10 16,-3 1 1-16,0-5-1 0,3 4-29 0,0-2 37 15,-4 1-9-15,3 0 0 0,1-1-1 0,0 3-11 16,0-1 14-16,0-1 1 0,-2 1-1 15,-1 0-21-15,17 1 32 0,-7 0-18 0,-4 0 6 16,-2 0-2-16,0 0 2 0,-1 0-13 0,0 0 10 16,0 0 14-16,0 0-15 0,0 0 19 15,0 0-1-15,-1 0 8 0,0 0-21 0,1 0 6 16,-1 0-29-16,1 0 4 0,-2 0 0 16,1 0 33-16,1 0 7 0,-2 0-27 0,1 0-2 15,-2 0 17-15,3 0-4 0,0 0-2 16,3 0 0-16,-2 0-3 0,2 0-13 0,-2 0 0 15,3 0 17-15,1 0-26 0,-24 6 2 0,25-4 0 16,11-2 0-16,-4 0 18 0,-4 0 0 16,-2 0 0-16,2 0-1 0,-1 0 21 0,1 0 9 15,0 0 8-15,0 0-5 0,2 0-64 0,0 0 2 16,-2 0 37-16,2 0 12 0,0 0-17 16,2 0-2-16,0 0 1 0,-20-13 12 0,20 12 4 15,-2 0 2-15,11 1-4 0,-6 0-56 0,1 0-40 16,-4 0-61-16,-1 0-86 0,-2 0-77 15,-1 0 0-15,0 0 8 0</inkml:trace>
  <inkml:trace contextRef="#ctx0" brushRef="#br0" timeOffset="186951.4199">10052 4961 434 0,'0'0'183'0,"0"0"-20"16,0 0-24-16,0 0-43 0,-32 6 26 16,27-8-19-16,-1 0-5 0,-7-3 4 0,-4 0-20 15,7 1 0-15,1 0-20 0,0-1 10 0,-6-1-10 16,5 1 6-16,1 3-2 0,-5-4-14 15,0 1-5-15,-3 0 20 0,4-1-32 0,-2 2-9 16,5 0-12-16,-6 0 19 0,-3 3-7 16,2-5 15-16,0 5-27 0,-4-2 6 0,3 0-2 15,-5 1 12-15,0-1-27 0,0 1 17 16,-2 2-13-16,11 0-4 0,-4 0 12 0,-5 0-10 16,-3 0 2-16,-3 0 7 0,1 0-1 0,-3 0-16 15,2 0 14-15,-1 0 5 0,2 0-17 16,-30 11 13-16,30-11-27 0,-1 0 34 0,1 0-10 15,12 0-2-15,-5 0-2 0,-2 0-17 0,-4 0 14 16,-1 0-12-16,-2 0 6 0,0 0 8 16,0 0-8-16,-29 11-1 0,27-11 23 0,-1 2-13 15,1 1-6-15,-1-2 5 0,1 2-2 0,0 1-22 16,-3-1 32-16,3-3-25 0,-1 0 17 16,15 0 0-16,-7 0 6 0,-2 0 3 0,-4 0-3 15,-1 0-5-15,2 0-16 0,-5 0 7 16,3 0 5-16,-1 0 15 0,-2 0-37 0,-2 0 35 15,-37-11-26-15,37 11 15 0,1 0-4 0,-1 0 11 16,-1 0-9-16,-2-2 10 0,20 2-6 16,-10 0-5-16,-7 0 1 0,0 0 10 0,0 0-21 15,0 0 3-15,-1 0 9 0,-1 0 2 0,2 0-1 16,0 0 0-16,-2 0 4 0,-1 0-2 16,2 0-2-16,-1 0-11 0,2 0 19 0,-1 0-10 15,0 0 13-15,-2 0-20 0,0 0 0 0,-43-7-11 16,42 5 16-16,-2 0-16 0,0 1 31 0,1-3-3 15,1 0-25-15,0 3 5 0,3-1 15 16,-3-2-5-16,2-1-2 0,-2 3 17 0,0-4-25 16,4-1 13-16,0 4-16 0,1-2 8 15,-1 0 5-15,-4 0 10 0,2 1 2 0,1-3-1 16,-1 3-20-16,-1-2-1 0,-1 1-18 0,2 2 25 16,-1-3 9-16,-4 2 3 0,0 3 2 0,0-2-22 15,-1-3-5-15,3 4 14 0,0-1-3 16,-3-2 5-16,2 3-4 0,-3-3-15 0,1 1 3 15,-2-1 19-15,1 1-4 0,0-1-5 0,0 1-9 16,0-1 19-16,-2 1-6 0,0-3-13 16,0 1 18-16,-2 1-15 0,3-3 18 0,-5 1 9 15,-1 4-7-15,2-6-21 0,-1 5-3 0,-6-2 11 16,2-3 5-16,0 3-9 0,-2 2 2 16,1-3 12-16,-4 0-11 0,1 3 0 15,-1-1-5-15,1 2-7 0,0 0 45 0,-3 0-10 16,4 0-5-16,-1 1 7 0,-4-6-20 0,4 7 7 15,-2-1-5-15,0-2-26 0,1 2 32 0,-4-1 4 16,1-1-20-16,-4 2 0 0,0 1 4 16,1-1 2-16,0-2-9 0,-2 4 13 15,4-1-24-15,-5 0 39 0,36 1-38 0,-16 0 31 16,-7 0-1-16,-7 0-14 0,0 0 0 16,-2 0 21-16,-1 0-6 0,1 0-10 0,-1 0 8 0,2 0-11 15,-2 0 7-15,0 0-19 0,0 0 2 16,-66 11 32-16,67-6 0 0,-1-3-13 0,-4-1-15 15,-1-1-9-15,2 0 18 0,-2 1-13 16,3 1 7-16,0 2 13 0,0-3 4 0,-1-1-4 16,-2 3-10-16,0-3-17 0,-1 5 17 0,-41-2-12 15,8 0 12-15,56-3-21 0,-23 0 27 0,-7 0-12 16,-83 10 1-16,82-7 15 0,3 0-33 16,3-1 52-16,3 1-17 0,-2 0-5 0,-1-2 20 15,35-1-43-15,-15 0 21 0,-10 0-4 0,-4 0 27 16,-3 0-20-16,-2 0 20 0,0 0-37 0,1 0 14 15,2 0-8-15,-1 0-11 0</inkml:trace>
  <inkml:trace contextRef="#ctx0" brushRef="#br0" timeOffset="192142.71">977 5827 577 0,'0'0'214'0,"0"0"-62"16,0 0 14-16,0 0-11 0,0 0-24 16,0 0-12-16,0 0 12 0,0 0-25 0,0 0-6 15,0 0 18-15,0 0-15 0,0 0 9 0,0 0-10 16,0 0-14-16,0 0-14 0,0 0-11 16,0 0 6-16,0 0-13 0,0 0 6 0,0 0 10 15,8 7-9-15,-12 4 22 0,4 5-4 0,0-16-17 16,-6 27 4-16,2-13-22 0,2 4-8 15,-3 1 6-15,1 4 5 0,-1-2 25 0,-3-2-36 16,1 3-5-16,1 2-4 0,1-2 33 0,0 2-43 16,1-2 19-16,0 3-16 0,0-1 31 15,-2 0-41-15,1 0 9 0,1-2-6 0,0 2-12 16,0-3 31-16,0 4 0 0,-6-3 17 0,8-4-13 16,-1 0-16-16,3 0-14 0,-1-1 12 0,-3-6-13 15,4 7-7-15,-4-5 1 0,3-1-7 16,-2-2 12-16,-2-4 13 0,5 1-5 0,0-1 0 15,0-6 5-15,3 2-17 0,-5 2 18 0,2-6-10 16,-1 6-8-16,1-8 40 0,0 5-52 16,0 2 23-16,1-2-21 0,-2-6 10 0,1 7-10 15,3-2 24-15,-3-1-16 0,0 0 31 16,0-3-12-16,-2 2-26 0,2-5-2 0,2 0 36 16,-2-1-31-16,0-4 17 0,0 4-34 15,0 8 16-15,0-11 4 0,0 0-9 0,0-1 19 16,11-15-14-16,-5 13 8 0,-3 2-11 15,5-5 0-15,-3 0-16 0,3 2 38 0,-2-3-22 16,4 1 21-16,-2 0-4 0,0-2 0 16,2 2-30-16,-1 2 0 0,0-3 4 0,0-2 33 15,1 2-22-15,0 3 2 0,-2 2-11 0,5 1 14 16,-2-5 27-16,2-1-22 0,1 2-7 16,-4 3 16-16,4 1 11 0,-5 2-19 0,0 0-28 15,1 0 35-15,-1 5-1 0,0-2-21 16,-1 6 26-16,-2-2-15 0,1-3-10 0,-1 5 3 15,1-2-3-15,-2 1 15 0,1 1 17 0,-1 1-52 16,-5 0 19-16,0 0 41 0,0 0-3 16,8 0-38-16,-8 0-18 0,6 0 32 0,-6 0-14 15,10 0 2-15,-3 0 15 0,-7 0-12 16,8 0 11-16,-2 0-15 0,-6 0 2 0,9 0 38 16,-3 0-37-16,6-12 6 0,-10 11 29 0,2-1-29 15,0 2 4-15,-4 0-10 0,0 0 12 0,0 0 8 16,0 0 12-16,0 0-2 0,6 0-3 0,-6 0-1 15,0 0-13-15,0 0-7 0,0 0 10 16,0 0 3-16,9-2-2 0,-11 2 0 16,0 0-4-16,-1 4 7 0,0-4-5 0,0 1 0 15,-12 9 0-15,8-7-2 0,-5 3 27 0,1 1-3 16,3-5-2-16,-5 3 9 0,3 1-6 0,3 1-22 16,-2-3 29-16,-2 3 7 0,1 0-6 0,2-2-12 15,-1 2 18-15,0 2 2 0,0-1-10 16,0-1-21-16,0-2 2 0,3 4 29 15,-2-1-9-15,2-1-19 0,-3 4 4 0,1-2 12 16,2 0-3-16,-2 2-6 0,5 5-10 0,0-7 1 16,-2 0-5-16,1 8-4 0,1-10 8 0,3 5 1 15,-1-4 8-15,1 1-8 0,-3 0-28 16,3-9 21-16,0 9-13 0,13 11 22 0,-5-10-1 16,0-3-2-16,1 4 9 0,1 0 0 0,1-2-9 15,1 0-2-15,-1 0 1 0,3 0-6 16,-1 0 2-16,1-2 9 0,-1-3-8 0,-5 2 2 15,3-3 11-15,-4 1-9 0,0 0-3 0,-1-2 1 16,1 1-2-16,-1 0 10 0,0-2-4 16,0 1 8-16,0 1-10 0,-1-1 0 0,2 1-12 15,-1-2 7-15,-1 1-2 0,-1 0-8 0,0-1 14 16,2 0-18-16,-2 0 20 0,0-1-14 0,0 0 2 16,-3 2 0-16,4-2 1 0,-2 1-9 15,1-1 13-15,-2 2-2 0,1-2-3 16,-1 1-5-16,-2-1-7 0,0 0-14 0,0 0-16 15,0 0-19-15,0 0-31 0,0 0 9 0,0 0-78 16,0 0-15-16,0 0-55 0,0 0-45 0,0 0 24 16,0 0-251-16,11-3 18 0,-10 2 23 15,-2-1 56-15,1 0 31 0,-2-1 21 0,5 1 4 16,-2 1 23-16,0-3 20 0,-1 1 25 0</inkml:trace>
  <inkml:trace contextRef="#ctx0" brushRef="#br0" timeOffset="192551.66">2275 6102 805 0,'3'0'280'0,"-3"0"-44"16,0 0 3-16,0-1-38 0,0 1 15 0,-2-3-33 15,-1 3-22-15,0-2 10 0,-1 4 28 0,-1-2-54 16,0 0 9-16,-1 0-23 0,0-2-10 15,-1 2 4-15,-3 0-15 0,-4 0 0 0,-2 0-4 16,-2 0-24-16,-1 0-9 0,-2 0-5 16,-1 0 5-16,1 0-7 0,0 0-65 0,-1 0 14 15,-18 13-54-15,25-11-8 0,4-1-53 0,0 0-15 16,3 2-61-16,1 0-9 0,4 0 15 0,-4 0-199 16,4 1-70-16,0-2 85 0,3 1 24 0,0 1 23 15,2-1 10-15,0-2 30 0,2 4-56 16</inkml:trace>
  <inkml:trace contextRef="#ctx0" brushRef="#br0" timeOffset="192835.64">2275 6362 818 0,'3'0'293'0,"-2"1"-4"15,2-1-60-15,-3 2-13 0,0-2 16 16,0 1-21-16,0-1-25 0,-4 0-31 0,2 2 18 16,-1-2-20-16,-1 0-16 0,-4 1-16 15,2-1 40-15,-1 1-34 0,-4-1 9 0,-19 3-30 16,7-1-12-16,-1 0-15 0,5 2-9 0,-2-2-22 16,0 0-32-16,0 0-28 0,3-1-24 0,-2 1-59 15,1-2-99-15,3 1 18 16,-4 1-312-16,11-2 88 0,-3 0 18 0,2 0 40 15,1 0 24-15,2 0 23 0,-2 0-5 0,1 0 27 16,8 0-41-16</inkml:trace>
  <inkml:trace contextRef="#ctx0" brushRef="#br0" timeOffset="193519.59">3026 5641 277 0,'0'-6'243'0,"0"2"4"0,1 0-26 0,-1 0-27 15,1 1 0-15,-1-1-26 0,2 1-11 16,-2 1-26-16,1 1-2 0,-2 1-14 0,2 1-3 16,-1 1 12-16,1 2-6 0,-1 3-25 15,1 0-7-15,2 0-10 0,-2 14 5 0,-1-11 14 16,4 19-21-16,0-6 11 0,0-2-12 0,0 6 5 16,-1-6-16-16,0 1 32 0,1-1-24 15,-1-2-28-15,-1 1 41 0,-2-6-47 0,1-1 0 16,2 7 6-16,-2-9-3 0,-1-11-13 0,0 9 11 15,0 0-35-15,0-1 48 0,0 1-36 0,0-2-22 16,0-7 11-16,0 8-52 0,0-1-31 16,0-7-37-16,0 7-62 0,0-7 15 15,0 0-198-15,0 7-39 0,0-7 31 0,8 8 23 16,2 2 30-16,-5-9 19 0,0-1-37 0,0 1 65 16</inkml:trace>
  <inkml:trace contextRef="#ctx0" brushRef="#br0" timeOffset="193844.57">3473 6076 666 0,'0'1'306'0,"1"-2"-3"0,1 1-33 0,-1 0-35 15,-1 0-29-15,0 0-6 0,-1-2 5 0,-2 4-23 16,1-2 6-16,-1 0-9 0,-3 0-20 0,-1 1 9 15,1-1-19-15,-12 0 22 0,9 0-24 0,-6 0-7 16,-3 0-25-16,-4 0 11 0,1 0-39 16,-1 0 18-16,-4 0-18 0,2 0-11 0,1 0-3 15,0 0-3-15,-2 0-6 0,4 0-9 0,-23-8-23 16,23 6 5-16,0 1-13 0,-2-2-22 16,3 2-25-16,-1-1 3 0,3-2-57 0,2-1-1 15,-1 5-38-15,6-3-41 0,11 3-64 16,-11 0-28-16,2 0 23 0,1 0-243 0,1 0 37 15,7 0 32-15,-9 0-11 0,4 0 68 16,-7 12 26-16,10-9 17 0,-1 0 16 0,1 0 5 16</inkml:trace>
  <inkml:trace contextRef="#ctx0" brushRef="#br0" timeOffset="194430.54">2923 6295 431 0,'-2'2'275'15,"1"0"-18"-15,1 0-31 0,-3 1-25 0,3-3 25 16,-3 2-47-16,2-2-12 0,0 2-16 16,1-2-10-16,-3 0 27 0,3 0-22 0,0 0-49 15,3 0 6-15,-1-2 2 0,1 1-7 16,0-2-37-16,0 0-15 0,3 1 7 0,10-8-6 15,-3 7-5-15,-5-1 9 0,3 3 11 16,-1-1-49-16,7-2 39 0,-4 1-35 0,-2 3 20 16,1 0 17-16,-3 0-33 0,0 0 13 0,1 0-21 15,-1 0 1-15,-3 0 6 0,8 13 10 16,0-8-5-16,-8 2-8 0,0-1 18 0,-1-1-8 16,-4 0-14-16,3 0 24 0,-1 1-13 0,-2-2 25 15,-1-4-11-15,0 0-4 0,0 8 33 16,-10 15-7-16,1-10-6 0,0 2-5 0,-4-2 13 15,2 1-18-15,-4 1-16 0,0-2 31 0,1 2-11 16,-1-2-15-16,2 0-6 0,-2 2-6 16,3-4 23-16,0-2-21 0,4-3-1 0,1 1-20 15,2-2 0-15,1-1 0 0,0 2 14 0,2-3-3 16,2 2-3-16,-2-2 12 0,2 2-2 16,0-5 3-16,0 0-5 0,0 0-18 0,0 8 8 15,11 4-11-15,0-1 14 0,1-1 0 16,-3-4-10-16,-2 0-1 0,3-1 17 0,3 1-40 15,-2-1 22-15,-4-1-1 0,4 0 13 0,-4-3 17 16,0 1-17-16,8 5-12 0,-2-6-5 16,-2 1-5-16,-3-2 1 0,-2 0-2 0,1 0 1 15,-2 0 2-15,1 0 1 0,-6 0-112 16,0 0-73-16,8 0-27 0,-3 0 21 0,-5 0-265 16,17-12 21-16,-12 10 23 0,8-7 55 0,0 2 10 15,2-2 25-15,-1-2 20 0,0-2 40 16,-1 4-20-16,3-6 36 0</inkml:trace>
  <inkml:trace contextRef="#ctx0" brushRef="#br0" timeOffset="195276.4799">3781 6123 551 0,'1'-1'283'0,"-1"-1"-27"0,2 0-39 0,-1 0-6 16,-1 0-47-16,0 2-11 0,0 0-9 16,0 0 6-16,0 2-37 0,0 1-4 0,0 0-1 15,1-1 8-15,-1 4 31 0,0-5-21 0,2 6-37 16,-1-3 17-16,-1 3 20 0,3 2-21 0,-3-1-9 15,0-8-12-15,0 10-8 0,2 18 62 0,-2-19-31 16,0 6-23-16,0-1 24 0,0 3-11 16,0-1-21-16,-10 11 16 0,7-16-21 0,1-1-15 15,-1-3-7-15,3 0 9 0,-5 0 1 16,4-1-12-16,0-3-10 0,-2 3 6 0,3-2-5 16,0 1 0-16,0-5 4 0,0 0 1 15,0 0-10-15,0 0-20 0,0 5 21 0,1-6 1 16,1-2-18-16,0-1-6 0,2 0 1 15,6-10-8-15,-1 1-17 0,1-6 19 0,2 2-5 16,-1 0 10-16,6-1-31 0,-7 4 8 0,8-2-6 16,-6 0 3-16,-1 1-10 0,3 1-7 15,-2 3 23-15,2 1 2 0,-5 3 7 0,-3 1-4 16,3 3 0-16,-4 3-8 0,-5 0 21 16,0 0-25-16,8 0 26 0,-8 0-19 0,15 15 6 15,-12-10-17-15,-1 1-7 0,1 3 34 0,-2-2 4 16,4 11-13-16,-1 0 13 0,-3-3 1 15,1-1-23-15,-2-14 17 0,0 10-20 0,0-1-11 16,0 0 41-16,0-2-13 0,0-1-2 0,0-6-11 16,0 9 12-16,0-9 3 0,0 8 3 0,0-8 2 15,0 7 8-15,0-7-8 0,0 0-6 16,10 11 5-16,-5-11 9 0,0-1 6 0,0 0-31 16,9-7-6-16,2-1 12 0,-1 0 2 0,0 0-1 15,2-2-17-15,-3-2-16 0,0 2 34 0,4 1-1 16,-8 0-35-16,4 2 4 0,-2 2 2 15,-6 1 5-15,3 2 10 0,-4-1 1 0,2 3 1 16,-1-1 31-16,-1 2-20 0,-1 0-6 16,-4 0 8-16,0 0-17 0,0 0 1 15,7 0 2-15,-7 0 0 0,8 0 9 0,3 13 1 16,-9-8 0-16,8 8 1 0,-5-4 0 0,-1 1-5 16,1-2 23-16,-2 1 20 0,1 8-2 0,-2-3 4 15,1-1 7-15,-2-3 4 0,0-1-8 16,-1 0 3-16,0-9-24 0,0 9 31 0,0-2-12 15,0-7-6-15,0 9 4 0,0 0-26 0,0-2 7 16,0-7-21-16,0 8-40 0,0-8 4 16,0 7-140-16,0-7-71 0,0 0 26 0,0 0-298 15,8 8 50-15,0-3 39 0,-7-7 16 16,0 0 62-16,3 2-43 0,-4 0 85 0,3-1 12 16,-2 0 44-16,1-5 11 0</inkml:trace>
  <inkml:trace contextRef="#ctx0" brushRef="#br0" timeOffset="196075.43">4716 6175 672 0,'-3'-5'281'0,"2"1"-45"0,-2 3-10 15,3-2-10-15,-2 1-8 0,2 1 1 0,-3-2-39 0,3-1 35 16,-1 3-54-16,-2-1 15 0,5 1-58 16,-4 0-13-16,1-2-14 0,1 3-16 0,1 3 18 15,-1-1-13-15,3 3 41 0,-2 0-36 16,3 1 31-16,4 13-35 0,1-1 2 0,1 3-10 16,-1 0 36-16,0 4-7 0,5-1 10 0,-5-2-25 15,0 2 22-15,2-2-1 0,-2-2-8 16,0 0-1-16,1-4-13 0,-1 3 2 0,0-5-23 15,-1-1 10-15,-2-4 2 0,1-2-7 16,-2-3 5-16,-2 2 1 0,2-6 0 0,1 1-1 16,-6-1-22-16,0 0 9 0,8 0-17 0,-2 0-1 15,16-21-1-15,-12 10 6 0,3-2-26 0,1 1 9 16,-5-4-2-16,2 2 8 0,0-1-19 16,-4-3 17-16,2 0-3 0,-1 0 3 0,-6 0 8 15,4 0-12-15,-3-1 4 0,4 0 2 16,-3 3-4-16,1 2-4 0,-3 0 18 0,-1 4 2 15,2 1-6-15,-2 0-18 0,-1 3 18 0,2 1-7 16,-1-1-10-16,-1 2-1 0,1-4-11 16,1 3 0-16,-2-1-15 0,0 2-30 0,0 0 4 15,1 1-37-15,-1-3-40 0,0 6 10 0,0 0-93 16,0 0 1-16,0 0-47 0,0 0-17 0,0-7-32 16,0 7 28-16,8-10 23 0,-5 8 23 15,2-2-222-15,-3 2 13 0,1-2 26 0,1 0 42 16,1 0 8-16,5-7 15 0,-2 4 38 15,1-4 28-15,4-2-18 0</inkml:trace>
  <inkml:trace contextRef="#ctx0" brushRef="#br0" timeOffset="196591.4">5319 5925 307 0,'-1'-4'382'0,"1"0"-4"0,-1 3-73 16,-1-3-3-16,2 1-21 0,0-1-24 16,0 0-35-16,2-1-32 0,-1 1-15 0,1 2-10 15,1-3-30-15,1 1-10 0,1 3-12 0,8-7-13 16,1 0-10-16,0 3-8 0,1 0-5 0,-4 1 2 16,1 2-16-16,-3-1-7 0,2 3-4 15,-3-1-9-15,1 1-14 0,-1 0-3 0,-8 0-3 16,11 0 11-16,13 11-5 0,-16-4 27 15,0-2-4-15,-1 1 9 0,-4 1 1 0,0-1-3 16,0 0 5-16,-3 3 0 0,0-9 2 0,0 12-1 16,0 2 12-16,0 0-13 0,-15 18-5 15,10-18-5-15,-3 0-22 0,0-1 9 0,0 0 10 16,0 0-7-16,0-1-19 0,2-2 18 16,0-3 0-16,3 1-18 0,0-1 0 0,1 2 3 15,0-6-1-15,2 3-1 0,0-6 10 0,0 0-11 16,0 7 9-16,11 4-4 0,4 0-12 0,0-4 3 15,1-3 10-15,2 1-15 0,1-4-6 16,-1 0 12-16,-10-1-20 0,2 0 2 16,3 0 10-16,1 0-5 0,-2 0-9 0,0 0 15 15,8-11 4-15,-13 11-17 0,1-1 2 16,-3 0 6-16,0-1-22 0,-5 2-8 0,0 0-42 16,0 0-41-16,6 0 9 0,-6 0-150 0,8 0-66 15,-8 0 26-15,0 0-228 0,0 0 11 0,0 0 41 16,8 0 32-16,-2 6 48 0,-6-5-12 15,-2 2 75-15,-2 1 26 0,-12 2 14 0,4-4 13 16,-7 7 8-16</inkml:trace>
  <inkml:trace contextRef="#ctx0" brushRef="#br0" timeOffset="209671.21">2576 6661 522 0,'0'0'186'0,"0"-13"-25"0,0 13 5 16,0 0-35-16,0 0-1 0,0 0 1 15,0 0-22-15,0 0-28 0,0-15 23 0,0 15-5 16,20-19-14-16,-20 16-13 0,1 3 14 15,-1-3-20-15,2 2 3 0,-2-1-13 0,0 1-15 16,0-1-21-16,0 1 18 0,0-3 3 0,-2 1-7 16,1 2-20-16,-1-2 10 0,-1-1 3 15,-1 1-1-15,0-1-1 0,-3-7-5 0,-5-2-5 16,1 5 0-16,0-2 10 0,-3 0-15 0,3 2-15 16,-3-1 16-16,2 2-4 0,-2-2 14 15,-1 0 3-15,0-1-8 0,2 2-3 0,-4-2-1 16,6 0-6-16,-5 2-5 0,2-5 32 15,3 2-19-15,-3-1 15 0,1-1 2 0,1 0-12 16,0-1-16-16,0 1 15 0,-2-3 2 0,4-1-12 16,-5 2 15-16,4 0-3 0,-3 1-15 15,4 0 1-15,-3 2 23 0,1-2-10 0,-1 4 6 16,-2-4-13-16,1 5 22 0,4 0-19 0,-5 1-14 16,1-2 23-16,0 2-14 0,0 1 17 0,1-2-26 15,-2 2 20-15,0 3 3 0,1 0-16 0,0 0 5 16,-2-2 6-16,4 2-23 0,0 2 4 15,1-2 0-15,-2 1-13 0,3-4 19 0,1 5 1 16,4 1-9-16,1-2 2 0,-1 1 9 16,0 1 4-16,3 1-3 0,-1-1-12 0,0 1 2 15,3 0 1-15,0 0-38 0,0 0-14 0,0 0-44 16,0 0-37-16,0 0 13 0,0 0-120 16,-6 0-110-16,6 0-13 0,-6-4 25 0,6 5 23 15,0 1 34-15,0-1-11 0,0-1-20 0</inkml:trace>
  <inkml:trace contextRef="#ctx0" brushRef="#br0" timeOffset="210293.17">2711 6048 348 0,'3'-1'212'0,"-1"1"-1"0,1 0-58 0,0 0-22 16,-2-2-16-16,0 4-2 0,0-2 1 0,-1 0-39 16,0 0 11-16,0 1-11 0,0-1-14 15,-2 1-19-15,1 1 21 0,-2-1-7 0,2 2-4 16,-3-2-9-16,1 2 13 0,-1 1-11 0,-1-1 1 16,1 1-8-16,-8 4 6 0,-1 8-19 15,-2-4 12-15,0 2-17 0,-2 0 15 0,0-1-14 16,-2 2 11-16,0 1-2 0,1 0 8 0,0 1-3 15,-3 0 6-15,1 1-25 0,-6-1 3 16,2 1 19-16,1 0-19 0,-1 2 9 0,-3-4 0 16,1 2-14-16,-1 2 5 0,2 0 15 15,2-4-11-15,-2 4 11 0,0-4-11 0,2 2 4 16,2 0-4-16,0-3-13 0,0 3 13 0,2 0 2 16,-1-3-9-16,-1 0 7 0,2 5-25 15,1-4-1-15,1 1 14 0,0 2 15 0,-2 0-3 16,4-3-31-16,-1 1 12 0,4-2 4 0,-4-2-4 15,2 3-4-15,1-2 20 0,-1 0-10 16,2 1-7-16,0 1-8 0,1-6 7 0,2 1-1 16,0-2-3-16,3-3 3 0,3 1 12 0,0-3-11 15,0 0-18-15,2-1 9 0,-1 0-39 16,2-3-5-16,0 0-70 0,0 0 11 0,0 0-236 16,0 0-21-16,11 11 17 0,-7-10 54 0,-2 0 14 15,-1-1-7-15,3 2-17 0</inkml:trace>
  <inkml:trace contextRef="#ctx0" brushRef="#br0" timeOffset="212632.4">599 8829 212 0,'0'0'265'0,"0"-18"-32"0,0 18-28 15,0 0-3-15,-13 0-20 0,13-12 5 0,0 12 2 16,0 0-30-16,0 0-8 0,0 0-21 16,0 0 16-16,0 0-25 0,0 0 6 0,0 0-2 15,0 0-31-15,0 0-12 0,0 0 29 0,0-17-40 16,9-3-25-16,5 13 23 0,-2 0-5 15,2 2-3-15,1-3-14 0,-1-1 1 0,4-1-13 16,-5 1-19-16,0 3 32 0,2 2 0 16,4-3-30-16,-2 3 24 0,-4 0-40 0,-2 2 5 15,2 2-5-15,-13 0 1 0,9 0 7 0,9 11 4 16,-12-2 8-16,-1-4 12 0,2 5 10 16,-6 1-49-16,3 3 18 0,-4-14 4 0,0 14-11 15,0-2 19-15,0 1 35 0,0-1-36 16,-10 17 8-16,6-9 12 0,-3-3-35 0,2 1 14 15,0 0 5-15,0 0-6 0,-3 0-5 0,2 0 22 16,-3-1-28-16,0 4 4 0,0-7-10 0,-4 8-13 16,-1-2 35-16,3 0-21 0,-3-2 7 15,-2-7-13-15,4 6 14 0,4-1-1 0,-5-5 14 16,-1-1-14-16,4 4-16 0,-7-5 20 0,11-2-8 16,1-2 9-16,-6 6-11 15,5-7-24-15,1 0 43 0,4-2-38 0,-2 0 1 16,-2-2 2-16,5 0 21 0,0 0-6 0,4 2-11 15,2-2 8-15,-2 3-5 0,2-5 8 0,3-3-6 16,2 2 10-16,3 0-19 0,1 1 0 16,4 0 17-16,3-1 9 0,0 0-21 15,1-5 12-15,2 6-1 0,2 2-1 0,-5-1-6 16,-2-1-7-16,2 0 16 0,-3 2-5 0,0 0-8 16,-1 0 22-16,-4-1-11 0,-6 1-16 0,2 0 4 15,-1 0-2-15,0 0 19 0,1 0-9 16,-2 0 19-16,0 0-31 0,-8 0 3 15,0 0-1-15,6 0-38 0,-6 0-12 0,0 0-59 16,0 0-29-16,8-4-51 0,-7 1 15 0,2-1-306 16,-2 1 73-16,1-7 30 0,2 5 27 15,1-2 33-15,6 2 22 0,0-6 15 0,1 2 55 16,0-5 9-16</inkml:trace>
  <inkml:trace contextRef="#ctx0" brushRef="#br0" timeOffset="213515.34">1289 8707 704 0,'3'-6'241'0,"-3"2"-26"0,1 0-46 0,2 1 10 16,-1 2-7-16,1-2-32 0,0 3 17 15,-1 0-39-15,2 0-9 0,-2 0-1 0,1 3-12 16,0-2 31-16,-1 2-42 0,2 1 3 16,0 0 26-16,-2 2-34 0,1-2 0 0,5 11-2 15,-1 1 21-15,-3-3-14 0,1 5-31 0,-1 2 9 16,-1 0 18-16,-2 4-28 0,3-4-3 16,-4-6-1-16,0 5 11 0,0 3-20 0,-12 25 17 15,11-20-24-15,-4-5-18 0,2 0 33 0,-2-1-11 16,3-3 14-16,-5 6-22 0,7-12-6 15,-5 5-16-15,-3-1 38 0,3-1-43 0,1-3 0 16,0-1-1-16,-2 2-4 0,2-2 6 0,-1-1 13 16,3-4-17-16,-1 0 7 0,1 1 11 15,0-3-22-15,0-2 6 0,-1 1 38 0,1-1-18 16,-1 0 5-16,2-1-2 0,0-1 29 0,1 0-5 16,0 0-5-16,0 0-9 0,0 0 7 0,-3-14-32 15,4 10 0-15,2-3-2 0,3-9 16 16,-1-4-2-16,3 2-7 0,2-2-2 15,0 3-33-15,2-3 2 0,1-2 34 0,0-2-15 16,2 2 1-16,0 0-31 0,-1 2 31 0,4 2-19 16,0-2 2-16,4 2 39 0,-4 0-2 0,1 5-24 15,1-4-5-15,3 3 0 0,-1-1 2 16,0 1 0-16,-4 4-12 0,1-4 3 0,-1 1 1 16,-3 4 19-16,1-1-15 0,-4 2 8 15,2 2 10-15,-5 1 0 0,-2 1-10 0,0 1-2 16,-2 0-14-16,-2 2 7 0,0 1-6 0,0-2 3 15,-3 2 44-15,3-1-3 0,-2 1-3 16,-2 1-3-16,-2-1-45 0,1 3 31 0,-2-2-1 16,0 2 1-16,-1 1-2 0,0-2 0 15,-9 5-1-15,2-3-12 0,-3 4 12 0,2-1 0 16,-2 0 20-16,1 2 2 0,-4-1 4 0,5 0 6 16,-5 2-19-16,3 1-10 0,1-6 17 0,1 8-23 15,-1 1-6-15,3-1 37 0,0-1-11 16,2 0 1-16,4 0 1 0,1-2-37 15,2-1 46-15,-1 0-13 0,3-9 13 0,0 6-16 16,0 1 36-16,0 4-8 0,17 16-25 0,-6-13 25 16,4-3-15-16,-5-1 13 0,5-2 2 0,2-1-5 15,-2-1-14-15,4 2 21 0,-5 0-14 0,-1-4-10 16,1 2 6-16,0 1-25 0,-4-3 0 16,-1-1 19-16,-1-1-12 0,1 0-4 15,-3 0 23-15,2 0-12 0,-1 0-10 0,-4 0-13 16,4-1 3-16,-2 1 3 0,-1 0-15 0,2-2-22 15,-3 2-11-15,1-2 5 0,-1 2-89 16,2-2-48-16,-3 0-29 0,0 1-68 0,-2 0 28 16,3-1-258-16,1 1 47 0,-1-1 38 15,1 2 27-15,0-2 23 0,1 0 2 0,4 0 92 16,13 2-5-16,0-1-46 0,6 2 41 0</inkml:trace>
  <inkml:trace contextRef="#ctx0" brushRef="#br0" timeOffset="214037.31">2734 8923 467 0,'-2'-1'186'0,"-2"0"-33"16,-1 1-3-16,1 0-14 0,1-2 20 0,-3 1-14 16,2 1-3-16,-2 1 4 0,-2-1-22 15,2-1 15-15,6 1-19 0,-8 0 9 0,-4 0 21 16,-3 0-30-16,1 0 5 0,-1 0-1 16,3 0 5-16,1 0 10 0,0 0-6 0,-3 0-19 15,0 0 16-15,-1 0-30 0,0 0-12 0,-1 0-8 16,2 0 4-16,3 0-12 0,-5 8-5 0,4-8-9 15,-2 0-3-15,3 0-1 0,-5 14-7 0,6-13-8 16,4 3-12-16,0-3 2 0,1-1-11 16,0 0-15-16,0 2-57 0,0-2-23 0,1 2-15 15,0-1-49-15,0 1-34 0,-1-1 15 0,3 0-243 16,1 1-5-16,1-1 27 0,0-1 29 16,3 0 21-16,-1 1 38 0,4 1-19 0,-1 1 16 15</inkml:trace>
  <inkml:trace contextRef="#ctx0" brushRef="#br0" timeOffset="214312.29">2654 9131 888 0,'0'1'301'0,"0"-1"-14"16,0 1-31-16,0 0-40 0,-2 1-13 16,0 0-27-16,-1-1 8 0,1-1-35 0,-4 0-36 15,3 0 29-15,-5 0-19 0,2 1-15 16,-1-1-40-16,-3 0 25 0,-7 0-51 0,-4 0-79 16,1 0-79-16,-4 0 10 0,-28 11-315 0,24-6 28 15,10-3 29-15,6-2 22 0,1 0 16 16,0 0 44-16,1 0 12 0,1 0-55 0</inkml:trace>
  <inkml:trace contextRef="#ctx0" brushRef="#br0" timeOffset="-213967.52">3122 8930 380 0,'2'-4'303'0,"2"-1"-19"0,-4 5-34 16,0 0-25-16,0 0 3 0,6-16-5 0,-4 12-23 16,-1 2-38-16,0-3-16 0,0 4 9 15,1 0-60-15,-1 1-1 0,2 0-3 0,-2 0 1 16,1 2-17-16,4 3 18 0,-5-3-28 0,3 4 23 15,1 8-36-15,0 4-7 0,0-2 36 16,-1 3-45-16,0-6 9 0,0 5 12 0,-2-1-36 16,0-3 36-16,0-4-28 0,-1 0 21 15,0-3-18-15,-1-1 12 0,2 0 1 0,0-2-9 16,0 0-10-16,-2 0 9 0,1-2-12 0,-1 2 12 16,0-1-5-16,0-2 16 0,0 0 20 0,0-1-17 15,0 0-12-15,-1 0-2 0,1-1 3 16,0 0 6-16,0-2-6 0,1-3-10 15,-2 2-10-15,2-1-12 0,7-10 14 0,-2 2-6 16,1-4-13-16,2 1 6 0,2 3-2 0,-1-2-18 16,1 0 0-16,2 0 17 0,0 3 1 0,0 4-4 15,0-1 3-15,-1 0 2 0,0 6-2 16,2-4-6-16,-5 4 0 0,0 2 14 0,1 1 1 16,-4-2-3-16,-6 2-14 0,10 0-1 15,11 16 2-15,-11-7-1 0,-2 1 2 0,-3-2-1 16,0 1 0-16,-2-1 1 0,-1 1 23 0,1-2-3 15,-2 12-21-15,1-5 2 0,-2-14-1 0,0 8 0 16,0 2-6-16,0-3 0 0,0-7 1 0,0 10 0 16,0-10 2-16,0 8 11 0,0-8 16 15,0 6-2-15,-12 1-17 0,12-7-2 0,0 0 1 16,4-1 26-16,-2 0-30 0,1-3 12 16,0-1-1-16,0-2-3 0,8-4 2 0,-5-3-2 15,3-2-14-15,2-1 23 0,0 5-21 0,-1-2-1 16,3 0 2-16,-4 1 11 0,1 5 1 15,3-2-26-15,-4 5 4 0,0-1-1 0,-3 4 4 16,4-3-2-16,-5 4 1 0,3 0 2 16,-8 1 2-16,6 0-1 0,6 0 3 0,15 12 0 15,-13-5 3-15,1 1-2 0,-3 1 1 0,-1 0 1 16,2 2-1-16,-3-1 2 0,-3 3-1 16,0-3 36-16,3 3-4 0,-4-1-2 0,-4-4-18 15,5 7 5-15,-5-3-12 0,2 0-3 0,-3-4 18 16,-1-8-16-16,0 7 0 0,0-7 5 15,0 10-2-15,0-2-1 0,0-8-1 0,0 8-9 16,0-1 16-16,0-7 1 0,0 0-70 0,0 8-28 16,0-8-42-16,0 7-26 0,0-7-37 15,0 0 17-15,0 6-173 0,0-6-107 0,12 10 39 16,-11-10 37-16,2 1-18 0,-1 1 49 16,2-4 39-16,0 4 14 0,1-5 11 0</inkml:trace>
  <inkml:trace contextRef="#ctx0" brushRef="#br0" timeOffset="-213452.55">4106 8837 727 0,'0'-6'294'0,"1"4"-33"16,-1-2-42-16,2-1-10 0,-1 3-29 0,1-1-1 15,-2 0-25-15,0 2-38 0,0 1 23 0,3 0-12 16,-2 0-27-16,2 0-6 0,-1 2 5 0,1 2 5 16,-2 1-22-16,7 10-8 0,0 3 11 15,0-1-34-15,-1 1 11 0,2 4 1 16,2-4 6-16,-2 0-21 0,0 0 17 0,-2-1-28 16,3 1 7-16,-4-2 5 0,3-1 0 0,1-1-13 15,-3 1-21-15,-2-4 6 0,-1-2-8 0,1-3 21 16,-1 0-13-16,1-2-2 0,0 2-1 15,-1-4 28-15,0 2-4 0,1-2 14 0,0 1 2 16,0-2-5-16,3 0-6 0,-8-1 0 0,6 0-19 16,7 0-14-16,2 0 3 0,14-13 39 15,-16 4-4-15,4 2-6 0,-7-2 17 0,3-1-12 16,-2-2-4-16,-3 3-12 0,0-6-11 0,-1-2 20 16,-1 2-8-16,-3-2-21 0,1 0 9 15,0-1-8-15,-1 0 17 0,-1 6-8 0,0-1 10 16,0 2 7-16,-1 1-13 0,2 2-1 0,-2 2 1 15,0-2 0-15,1 3-15 0,-1-1 14 16,0 1-21-16,-1 0-15 0,1 3-17 0,-1-2-26 16,2-1 5-16,0 4-93 0,-2-3-20 15,0 1-31-15,0 0-57 0,3 2 22 16,-3-4-158-16,1 4-66 0,2-2 6 0,-1 2 23 16,2-1 39-16,1-2 53 0,3 4-1 0,-4-2 53 15,1 1 4-15,1-4 2 0</inkml:trace>
  <inkml:trace contextRef="#ctx0" brushRef="#br0" timeOffset="-212902.56">4830 8615 776 0,'1'-3'284'0,"1"0"-41"16,-2 1-13-16,0 0-8 0,0-1 19 0,3 1-43 16,-3 0-19-16,0 0-37 0,0-3 4 15,1 3-32-15,2-1 22 0,1 0-25 0,1-1-23 16,1 1-17-16,6-4-1 0,-1 1 8 0,-1 4-18 16,6-5 20-16,-2 2-22 0,-3 0-20 15,-11 5 15-15,11 0-24 0,-1 0 0 0,-3 0 4 16,2 0-23-16,-2 0 26 0,0 0 3 15,-7 0-30-15,17 11 13 0,-13-8 5 0,1 0-5 16,-2-1-19-16,0 4 7 0,0-3 21 0,-3 3-10 16,0 0 21-16,0 1-11 0,-1 0 3 0,1 2-3 15,-12 17-2-15,3-11-2 0,0-1-2 16,2 2-8-16,-4-4-1 0,4 0 28 0,-4 4 8 16,-2-4-15-16,5 1 21 0,1-3-27 15,3-2 5-15,-3-1-5 0,3-2-29 0,0 2 42 16,3-1-12-16,-2-1 3 0,2-1-10 0,1 1 20 15,0-1 11-15,0-4 2 0,0 0 0 16,0 0 6-16,12 15-15 0,-4-15 2 0,7 5-23 16,1 0 21-16,-3-5-5 0,-1 1-10 15,0-1 2-15,-5 0-8 0,4 0-7 0,-1 0 0 16,2 0-8-16,-4 0-5 0,0 0-4 0,-1 0 8 16,-7 0-24-16,8 0-29 0,-2 0 3 0,-6 0-85 15,9 0-52-15,-9 0-56 0,6 0 22 16,-6 0-259-16,0 0-32 0,0 0 13 0,0 0 69 15,0 0 10-15,0 0 21 0,9 10 62 16,-10-6 24-16,-3-2 16 0,-1 0 24 0</inkml:trace>
  <inkml:trace contextRef="#ctx0" brushRef="#br0" timeOffset="-210271.16">3854 9419 514 0,'0'0'248'0,"0"0"-29"16,0 0-25-16,0 0-31 0,0 0-23 15,0 0 30-15,0 0-10 0,0 0-20 0,0 0 7 16,0 0-16-16,0 0-12 0,0 0 3 0,0 0-5 15,0 0-16-15,0 0 20 0,0 0-20 0,0 0-2 16,0-12-36-16,0 12 17 0,0-15 11 16,-5 12-7-16,2-1-28 0,-2 3-18 0,-1 1 18 15,-9-6-7-15,-1 1 31 0,-2 0-39 16,1 1 23-16,0-1-24 0,-4 2-17 0,0 1 26 16,0-3-11-16,-4 2 13 0,-1 0 1 0,-2 0-6 15,0 1-9-15,5 0-4 0,-2 1 18 16,0-1-4-16,1 1-29 0,2 0 8 0,-1 0-18 15,2-1 10-15,0 2-3 0,13 0-1 0,-6 0 3 16,-3 0-3-16,1 0-1 0,-3 0-8 16,1 0 0-16,5 0 36 0,-1 0-2 0,5 0-43 15,0 0 1-15,0 0 0 0,1 0 7 0,2 0 0 16,-1 0 26-16,7 0-3 0,-9 0-30 16,-1 0-11-16,4 0-18 0,-2 0-14 0,2 0-37 15,-3 0-26-15,3 0-42 0,6 0-13 0,-8 0-15 16,1 0 16-16,-5 11-161 0,8-8-130 15,0-3 32-15,3 2 28 0,1 2 27 0,0-2 41 16,0 1 37-16,0 0 48 0,0 2-33 16</inkml:trace>
  <inkml:trace contextRef="#ctx0" brushRef="#br0" timeOffset="-209496.17">3224 9524 504 0,'1'1'305'0,"2"2"-42"0,-3-4-38 0,1 2 5 15,-1 0-38-15,1 1-20 0,-1-2-17 0,0 1-10 16,0 1-31-16,0-1 6 0,1 2 31 16,-1 0-49-16,2 1 2 0,-1 0-15 0,2 0 4 15,-2 2 42-15,2-1-65 0,-2 2 21 16,-1-1-9-16,5 17 30 0,-1-10-38 0,-3-3-15 15,-1 1 18-15,2-2-15 0,0 0-27 0,-2-1 13 16,1 1-6-16,-1-3 14 0,0 1-9 16,0-1-14-16,0 2 5 0,0-8-1 0,0 0-14 15,0 9 3-15,0-3-13 0,0-6-13 0,0 7 2 16,0-7 22-16,0 7 9 0,0-7-13 16,0 0-3-16,0 8 28 0,0-5-4 0,0-3-5 15,1-1-16-15,2 0 0 0,-3-4 6 16,2 3-12-16,1-1-4 0,7-6-19 0,-3 0 1 15,2-3 1-15,-3 2 4 0,2 0 1 0,2-1 1 16,-1 7-1-16,-1-3 1 0,-2 1-10 16,1 2 3-16,-1 1-4 0,-1 2 2 0,0-2 1 15,-1 0-14-15,1 3 14 0,-5 0-5 0,0 0 0 16,9 0-5-16,-9 0 3 0,24 20 0 16,-16-10 32-16,-3-5-14 0,4 6-13 0,-4-4 13 15,0 2-16-15,-2 0 21 0,2-2-2 16,-4 0-21-16,3 0 34 0,-4-2-11 0,0 0 4 15,0 0-11-15,1-2-18 0,0 1 28 0,-1-4-14 16,0 0-6-16,0 0 1 0,0 0 8 16,0 7 1-16,0-7 17 0,6 9-14 0,-5-14 9 15,1 4-9-15,1-3-21 0,1-1 1 0,-2 0 3 16,9-8 22-16,-1 2 0 0,0-2-2 16,2-3 1-16,-2 2-1 0,4 2-1 0,-5 0 7 15,1 3-15-15,-2 1 4 0,-2 3-5 0,0 4 7 16,0-4-10-16,-1 3-7 0,0 2 24 15,-1-1-33-15,1 1 2 0,-5 0 3 0,0 0 25 16,6 0 12-16,1 0-17 0,-7 0-5 16,10 0 3-16,12 18 0 0,-11-10 0 0,-2 3 11 15,0-1-10-15,1-2-1 0,-2 2 33 0,1 1-4 16,-4-1-38-16,5 2 8 0,-5-1 7 16,-1-2-2-16,0-2 10 0,-2 0-30 0,1-2 20 15,0 1-13-15,-2 0 16 0,0-2-8 16,3 1-3-16,-4-2 6 0,1 2 8 0,-1-2-10 15,1 0-31-15,1 2-32 0,-2-3-48 0,0-1-33 16,0 5 15-16,0-6-223 0,0 0-106 16,0 0 55-16,0 0-1 0,0 0 49 0,-13 10 27 15,9-10 9-15,2 1 20 0,-5-1 8 0</inkml:trace>
  <inkml:trace contextRef="#ctx0" brushRef="#br0" timeOffset="-208711.26">1887 9464 772 0,'2'-1'270'0,"-1"-1"-43"0,2 1 0 0,1 1-18 16,-2-1 13-16,0 1-20 0,-2-2-20 16,1 0-34-16,0 1-18 0,-2 0-13 0,0-2 9 15,-1 2 17-15,0 0-36 0,-5-1 7 0,2 0-21 16,-2 1 6-16,-9-3-25 0,9 4 0 0,-8 0 6 16,-2 0-25-16,-1 0 6 0,-3 0 1 15,0 0-23-15,-4 0-4 0,3 0-4 0,-4 0-2 16,0 0 32-16,-2 0-7 0,-1 0-16 15,-2 0-3-15,0 0-4 0,-2 0-2 0,0 0-1 16,-1 0-13-16,-46 7-10 0,36-5 6 0,-3 3 9 16,2-3 2-16,7 3-19 0,1 0 10 0,0-2-1 15,2 1 36-15,2-1-5 0,1-1-37 16,4 3 0-16,0-1 0 0,-1-4-12 0,2 6-2 16,-1-3 0-16,-1-2 24 0,4 2-8 0,-5-3 0 15,1 1-12-15,3 0 1 0,2 1 31 16,15-2-23-16,-5 0 0 0,0 0 0 15,-2 0-1-15,-15-13-1 0,19 9 2 0,-3 0 7 0,9 3 0 16,1 1-34-16,-1-6-11 0,4 5-23 16,-5-2-28-16,7 3-47 0,0 0-28 15,-6 0-19-15,-4 14-39 0,10-9 19 0,0 1-224 16,1-1 15-16,4-1 31 0,-1 2 23 0,4 1-17 16,-1-2 65-16,5 3 32 0,1-7-5 0</inkml:trace>
  <inkml:trace contextRef="#ctx0" brushRef="#br0" timeOffset="-207876.3199">900 9810 800 0,'-2'1'276'16,"4"3"-10"-16,-4-2-36 0,2 1-47 16,0 1-9-16,-1 3 31 0,0-1-34 0,1 2 8 15,0 2-5-15,0-3-72 0,0-7 13 0,0 9-19 16,0 4-3-16,0-1-4 0,0 2 7 16,0 0-11-16,0 0-23 0,0 0 28 0,0-2 3 15,0 4-75-15,11 10 21 0,-8-13-2 0,-3-13 11 16,0 11-14-16,0 0-27 0,0 0 26 15,0 0-12-15,0-1 17 0,0 0-35 0,0-4 31 16,0-6-34-16,0 7 14 0,0-7 22 0,0 0-16 16,0 7 25-16,1 0-30 0,0-11 29 15,-1 1-15-15,-1-4-3 0,5-4-3 0,0-1-2 16,1-2-5-16,1 0-13 0,4 1 22 16,-3-2-2-16,-1 0-3 0,2 1-2 0,3 1 3 15,-2 0-1-15,0-3-2 0,3 0 2 0,1 3 0 16,-2 0-11-16,3 4-1 0,-1 0 8 0,0 0-2 15,3 5-34-15,-2-2 1 0,2 3 3 16,-5 2 11-16,-11 1 12 0,10 0-1 0,1 0-1 16,-2 0-8-16,15 11-1 0,-13-1 19 15,1-2-5-15,-2 2 5 0,2 0-3 0,-5-1-34 16,1 4 20-16,-3-3 0 0,-1 0 0 0,1-2 2 16,-2 0-2-16,-1-3 2 0,-1 3 4 0,-1-5-8 15,0 3 0-15,0-2 0 0,0-4 24 16,0 0 6-16,0 0-6 0,0 0 18 0,0 7-1 15,0-7-19-15,-1 9 14 0,1-11-11 16,1 1-16-16,-1-2 24 0,0 0-14 0,2-1 23 16,0-1-13-16,5-6-6 0,1-6-5 0,2 6 7 15,0-6-19-15,0 5 12 0,4-2-11 0,-1 1-10 16,2-1-1-16,-1 2 10 0,4 3 2 16,-4 0-4-16,2-1 0 0,0 2 1 0,3 5 8 15,1 0-11-15,-9 0 1 0,8 2-6 16,-5 1 16-16,-8 0-22 0,6 0 22 0,1 0-27 15,16 15 25-15,-16-7-4 0,0 1 8 0,-3 2 13 16,3 0-33-16,-3 0 17 0,-2 3-2 16,-2-4-2-16,-2 0 11 0,2 3-18 0,0 0 6 15,0 1 8-15,-5-5-9 0,3 0 12 0,-2-1 0 16,0-1-7-16,-1-1 4 0,-1-1 8 0,0 1-39 16,2-2 25-16,-2-4 10 0,0 0-24 0,0 8 34 15,0-8-15-15,0 9-17 0,0-9 3 16,0 7-35-16,0-7 16 0,0 10 1 0,0-10-87 15,0 6-50-15,0-6-63 0,0 0 22 16,-11 16-286-16,10-15 23 0,1-1 62 0,0 0 31 16,3 2-47-16,1-2 26 0,-4-1 75 0,5 0 35 15,2 0 15-15,-2-1-22 0</inkml:trace>
  <inkml:trace contextRef="#ctx0" brushRef="#br0" timeOffset="-207055.37">3868 8555 320 0,'0'-4'312'0,"0"0"-53"0,-1 0-24 15,1 1 17-15,-1-1-8 0,2 1-38 16,-1 0-20-16,0-1-6 0,-1 1-37 0,1 3-21 16,0-3-11-16,0 1 18 0,0 2-26 0,0 1 24 15,0 2-13-15,-3-2-13 0,2 3 40 16,1 2-16-16,-3 1 4 0,2 0-18 0,-3 16-7 16,-4-3-2-16,2 2 17 0,2 3-2 15,-7 4-11-15,2 2-1 0,-3 2 5 0,-3 5-9 16,-3 6-6-16,-1 6-28 0,-3-1 17 0,-2 1-19 15,1 3 2-15,-3 1 9 0,3-1-13 16,0-5 16-16,3-1-15 0,-2-1-9 0,2-4 20 16,2 3-3-16,-1-2-6 0,1 0 1 0,1-3-19 15,0-4 22-15,1 2-7 0,0 0-1 16,1-2 8-16,0 0-7 0,4-6-3 0,-5-2-10 16,3-1-15-16,3-1-4 0,-5-1 9 0,3-4-20 15,6-2 15-15,-1 1 10 0,3-9-13 16,1-2-21-16,0 0 25 0,0-3-26 0,1-1 5 15,2-1-8-15,-1 0 10 0,-2-1 3 0,3 1 18 16,0 0-10-16,-1-2 14 0,1-1-40 16,-2 1 7-16,2-1 4 0,0 0-9 0,-1 2-23 15,0-1-30-15,1-2-46 0,0 0-74 0,0-2 17 16,0-1-199-16,2 2 32 0,0 0-271 16,-1-2 36-16,-1-1 74 0,3 2 16 0,-3 0 8 15,0-3 59-15,-3 3 39 0,-2 0 26 0,-1-1 22 16,-3 3 52-16,-16-5-12 0,-4-2 4 0</inkml:trace>
  <inkml:trace contextRef="#ctx0" brushRef="#br0" timeOffset="-205875.3899">621 12020 563 0,'0'-16'275'16,"14"-10"-32"-16,-12 16-8 0,1-1 1 0,-2 3-22 15,-1 8-29-15,0-8 22 0,0-1-56 0,0 1 2 16,0 0 7-16,0 0 14 0,0 0-51 16,0 8-14-16,0-8-12 0,0 8 3 0,0-7-10 15,0 7-9-15,0 0 15 0,0 0-10 16,0-8-9-16,0 8-24 0,0 0 14 0,8-9-17 16,-8 11-4-16,1 1-5 0,2 1-4 0,1 4-5 15,3 0 20-15,-3 2-7 0,4 1-3 0,-2 5-2 16,3-2 8-16,1 6-21 0,-1 0 33 15,3 2-1-15,-5-2-9 0,2-1-4 0,-1 2-16 16,2-2 14-16,-1-1-12 0,0 0 9 16,0-2 11-16,1-1-30 0,-2-2 13 0,1-1 4 15,-1 2-10-15,-1-4-24 0,0-4 26 0,-2 3-2 16,0-9-31-16,5 6 25 0,-5 1-16 16,-1-3 20-16,0-3-2 0,-4-1 1 0,0 0-12 15,0 0 19-15,8 0-1 0,-1 0-3 16,6-12 7-16,-6 4-11 0,-1-3-7 0,4-4 5 15,-2 1-10-15,-2-1-9 0,2-3 0 0,1-2 24 16,-1 0-19-16,-1-2 23 0,0-2-7 0,0-1-8 16,0-3-5-16,-1 3-13 0,-2 0-1 15,1 0 23-15,0 2-11 0,-4 1-8 0,3 2 5 16,-3 4-10-16,-1 16 22 0,0-11-22 16,0-2-4-16,0 4 14 0,0 9-3 0,0-7-37 15,0 7 4-15,4-7-5 0,-4 7-15 0,0 5 6 16,2 2-102-16,-2-1-7 0,-2-2-25 15,2 1-40-15,3-2-34 0,-2 5 20 0,3-3 21 16,1-1-210-16,-1 5-1 0,1-9-9 16,0 2 30-16,0-1 27 0,-1-2 42 0,0 2 46 15,1-2 6-15,3-1 4 0</inkml:trace>
  <inkml:trace contextRef="#ctx0" brushRef="#br0" timeOffset="-205386.4799">1237 11744 747 0,'1'-5'327'16,"1"4"-46"-16,0-4-14 0,1 1-44 0,0-1-8 16,0 1-36-16,1 0-13 0,-2-2 22 0,6-6-24 15,-3 2-32-15,5 0 14 0,-3 2-7 16,4-2-35-16,2 2-42 0,-4 2 4 15,0 2 13-15,-1 0-11 0,2 1-19 0,-4 2 0 16,10-5 31-16,-3 6-49 0,-13 0 15 0,9 0-21 16,-2 0-6-16,2 0 27 0,-3 0-33 0,17 11 35 15,-14-7-26-15,0 0-1 0,-2 2-8 16,4 2-21-16,-3-4 15 0,-5 5 12 0,-1-2-22 16,-2 1-6-16,0-8 34 0,0 7-23 15,0 6 17-15,-19 16-31 0,6-14 19 0,2 0-1 16,-1 1 5-16,1-2-14 0,-1 1 13 15,-1-1 5-15,4-1 3 0,-2-4-24 0,-2 0 1 16,2 3 49-16,2-2-5 0,-2 5-29 0,6-8 10 16,-2 0-28-16,3-2 15 0,0 1 11 15,0-2-32-15,3 2 35 0,0-2-25 0,-1 0 2 16,2-4 0-16,0 0-1 0,0 0 2 0,0 7-1 16,0-7 0-16,14 15 2 0,-9-13-8 15,2 0 14-15,-1 0 1 0,17 0-1 0,-14-2-69 16,4 0-58-16,-1 0-46 0,4 0-42 15,2 0 20-15,1 0-250 0,21-11 23 0,-18 11 30 16,2-1 27-16,-1 1 48 0,-12 0-13 0,6 0 35 16,2 0 7-16,2 0 0 0</inkml:trace>
  <inkml:trace contextRef="#ctx0" brushRef="#br0" timeOffset="-205060.4499">2246 11999 408 0,'4'0'385'15,"0"0"-35"-15,-2 0-8 0,1 0-38 16,-1 0-37-16,0 0-19 0,1-2-29 0,-3 2-26 15,0-1-20-15,-3 0 23 0,0 1-15 0,0-1-6 16,-2-2-3-16,-1 0-36 0,-12 0-20 16,-1 3-31-16,7 0-19 0,-4 0 27 0,-4 0-24 15,-2 0-6-15,2 0-43 0,1 0-37 0,0 0-45 16,0 0-28-16,2 0-45 0,4 0-40 16,2 0 15-16,1 0-231 0,3 0-74 0,7 0 97 15,-13 7 17-15,12-4 1 0,2-2 21 16,1 0 67-16,-1 3-14 0,4-1-47 0</inkml:trace>
  <inkml:trace contextRef="#ctx0" brushRef="#br0" timeOffset="-204824.51">2328 12170 455 0,'1'1'414'0,"-1"1"-35"15,-1-2-57-15,-3 1-20 0,1 2-45 16,-2-2-33-16,-1 1-25 0,-11 2-7 0,-3 1-22 16,1-2-18-16,-4 1-17 0,3-1 4 0,10-3-16 15,-4 0-64-15,-1 0-22 0,-20 12-92 0,15-12-46 16,4 1 10-16,-2 3-330 0,1-3-2 16,2-1 47-16,-2 3 50 0,17-3 28 15,-9 0-9-15,2 0 56 0,7 0 11 0</inkml:trace>
  <inkml:trace contextRef="#ctx0" brushRef="#br0" timeOffset="-203840.56">2992 11725 581 0,'-2'-4'281'0,"1"3"-11"0,-1-1-34 16,1 0-20-16,0-1-24 0,-1 0 17 0,1-1-41 16,2 0-26-16,-2 1 6 0,1-3-2 15,1 2 12-15,1-2-49 0,0 1 6 0,1-2-2 16,2-8-22-16,6 2 7 0,-5 2-42 0,0-3-3 16,2 6 8-16,-1 4-10 0,1-2 13 15,-2 4-35-15,-2-3-10 0,1 4 18 0,-5 1-22 16,0 0 7-16,25 11 8 0,-15-4-9 15,-1 4-26-15,0 0 14 0,-3-1 21 0,2 2-26 16,-2-3 2-16,-2 0-2 0,4 7 21 0,-7-5-12 16,3-3-10-16,-4 5 9 0,5 5 8 15,-5-11-20-15,0 5 8 0,0 6 0 0,-14 20 2 16,5-19 5-16,-1 4-9 0,-3-4 9 0,-1 2 5 16,0-2-21-16,3 1 9 0,-5-2 1 0,-1-2 30 15,1 0-28-15,-2-1-16 0,4 1 20 16,-4-1-19-16,4-3 17 0,-3 0 4 0,3-5-20 15,1 2 35-15,2-1 6 0,1-3-50 16,1-1 34-16,2 0-29 0,1-1-5 0,1-1 32 0,2 0-16 16,1-2-6-16,-2 1 15 0,2-1-6 15,0 0-5-15,2 0 22 0,2-1-8 0,1-2-19 16,1 2-10-16,1-2 3 0,11-1 7 0,1-2 17 16,-4 3-17-16,6 1-28 0,0-2 11 15,-1 2 22-15,0 0 22 0,-8 2-21 0,6 0-12 16,-2 0-3-16,1 0-6 0,-2 0 45 15,-4 0-10-15,2 0-36 0,16 15-7 0,-15-11-28 16,1-4 13-16,4 2-46 0,-6 0-47 16,-1-2-40-16,1 3 16 0,-2-2-215 0,3-1-77 15,-3 0 60-15,0 0 25 0,5 0 49 16,3 0 13-16,20-14 16 0,-18 11-7 0,1-2-31 0</inkml:trace>
  <inkml:trace contextRef="#ctx0" brushRef="#br0" timeOffset="-203072.63">3628 11710 212 0,'0'-7'377'0,"-2"2"-59"16,1-1-51-16,0-1-42 0,1 2-27 0,0-1 16 15,0 2-47-15,0-2-14 0,0 2 14 16,0 4-26-16,0 0-11 0,0 0-45 0,0-8-5 16,0 8 19-16,0 0 1 0,5-11-18 15,-2 12-3-15,-2 0-4 0,-1 3 7 0,3 2-14 16,-2 1-6-16,1 13 19 0,1 0-34 16,-3 4 19-16,3 1 2 0,-3-11-21 15,0 5 21-15,0 3-7 0,-13 29-16 0,6-26-12 16,2-2-4-16,-4 4-2 0,4 0 17 0,0-7-13 15,0-1 9-15,0-1-4 0,-2-2 2 16,4-4 0-16,0-2-3 0,-2-2-4 0,4-1-4 16,-2-1-4-16,2-2-2 0,-1-2 0 15,1 3-9-15,0-2-12 0,0-1 0 0,1 0 29 16,-2-2 0-16,1 0 6 0,1 0-18 16,0 0-10-16,0-4 12 0,0-2 8 0,3 3 2 15,3-12-4-15,3 0-2 0,4-2-6 0,0 0-18 16,3 0 0-16,0-3 1 0,3 0 0 0,-3 0 0 15,2 2-12-15,-2-2 14 0,3 3 0 16,-3 1-22-16,5-1-13 0,-2 0 27 16,-1 2-1-16,-2 0 1 0,-1 1 0 0,-1 2 2 15,-3 3-20-15,1 0 21 0,-6 3-1 0,3 0 7 16,-5 0 1-16,-2 2 10 0,2 2-2 0,0-1-1 16,-4 1-13-16,4 0 6 0,-3 0 11 15,2 1 0-15,-2-1-19 0,-1 1 13 0,1 0 7 16,2-1 9-16,-2 1-22 0,-1 1 9 0,0 0-14 15,0 0-10-15,0 0 24 0,0 0 10 16,-10-7-17-16,5 8 0 0,1 1-2 0,0-2 2 16,-1 4-7-16,-8 1 15 0,-1 4-10 0,0 0-7 15,0 2 8-15,1 1-9 0,-2 1 9 16,1 0-1-16,1 0-1 0,-1 2 5 0,4-1-26 16,0 3 1-16,3-2 1 0,2-1 20 0,1-5 1 15,4 4 16-15,-2-3 7 0,2-10 6 16,0 12 2-16,11 16 23 0,-3-15-19 0,2-1 8 15,-1-1-20-15,1 0 6 0,3-1-5 16,-1-2-11-16,-2-2-6 0,5 2 2 0,1-1 12 16,0-1-3-16,2-1-33 0,-1-1-24 0,2 2 3 15,-4-2-73-15,4-1-56 0,-7-1-39 16,-1-1-74-16,-2 1 27 0,0 2-229 0,-1-4 21 16,-2 1 28-16,2 0 23 0,6 6 29 15,-3-7 24-15,-2 6 41 0,-3-4 34 0,0 0 4 16</inkml:trace>
  <inkml:trace contextRef="#ctx0" brushRef="#br0" timeOffset="-202596.02">4129 12441 727 0,'-5'1'361'0,"1"-1"-52"0,0 0-31 15,0-1-28-15,-2 1 0 0,1-1-31 0,-3-1 10 16,-7-2-22-16,0 0 6 0,-2-4-11 0,3 2-14 15,2 3-26-15,-7 0-5 0,-1-1 9 16,-1 0-1-16,1-1-7 0,-2 0-3 0,-1 0-37 16,-1 0 2-16,-3 0-9 0,-1-4-25 0,-2 3 4 15,2-1-8-15,-5 1-5 0,1 3-9 16,0 1-7-16,-1-2-14 0,-4-3 3 0,-1 1 1 16,-1 5-18-16,19 1 2 0,-11 0-7 0,-6 0-1 15,-3 0 7-15,-2 0-14 0,0 0 0 16,0 0-20-16,-44 11 18 0,49-7-4 0,1 0-4 15,1 2-21-15,2-2-14 0,-1-1-18 16,18-3-17-16,-6 0-28 0,-3 0 8 0,1 0-79 16,1 0-55-16,2 0-28 0,-12 12 23 0,22-12-250 15,1 1-13-15,3 1 46 0,2 0 16 16,5-2-10-16,0 0 69 0,0 0 30 0,0 0 27 0,-4 2-1 16,5 1-9-16</inkml:trace>
  <inkml:trace contextRef="#ctx0" brushRef="#br0" timeOffset="-201640.0799">3096 12918 551 0,'-4'1'284'0,"3"-1"-34"0,-2 0 17 0,3 0-27 16,-2-1-31-16,2 0-24 0,-3-1 19 0,2 0-34 15,0 1-6-15,-3 1 13 0,4 0-11 16,-1-1-29-16,-2 0-31 0,2-1 7 0,2 1 11 15,-4 1-51-15,3-3-3 0,-1 3-6 0,0 0 9 16,1 0-19-16,-2-2-13 0,-1 2-8 16,3 2 8-16,2-1-14 0,-4 4 25 0,4-3-23 15,-2 4 21-15,1-1-4 0,1 2 18 16,-2 2 10-16,4 9-14 0,-4-9-23 0,4 20 29 16,-4-20-21-16,0 5 7 0,0 1 4 0,0 6-32 15,0 0 19-15,-13 19 5 0,9-22-15 16,1 1 0-16,1-4-1 0,-2-3 1 0,3-2-6 15,-2-3-6-15,2-2-7 0,0 1 14 0,-1-1-33 16,1-1 15-16,1 1 36 0,0-1-6 0,-1-3-4 16,-1 5-2-16,2-6-6 0,2 0 1 15,-1-1-7-15,0 1-21 0,2-5 19 0,-1 1 20 16,9-10-20-16,-1 0 3 0,-1-1-8 0,2 1-21 16,2-2 7-16,1-3 5 0,1 1-4 15,0-2 10-15,0 3-7 0,0 0-5 0,0 0 0 16,0 6-12-16,-1-1 14 0,-2-1-26 15,1 0 17-15,3 3-2 0,-6 0-3 0,-2 4 2 16,0 2-8-16,-1 0-2 0,1 3 8 0,-6-1-29 16,5 2 31-16,-7 0 0 0,0 0-23 15,6 0 40-15,-6 0-13 0,14 13 20 0,-11-8-15 16,-2 3 10-16,1-3-17 0,-2 2 2 0,2 0 9 16,-2 15-20-16,0-15 15 0,0 1-6 15,0 2 3-15,0-3 7 0,0 0 6 16,0 0-6-16,0-7 12 0,-11 17-28 0,10-15 15 15,1-2 23-15,0 0 4 0,0 0-15 0,0 0 18 16,0 0 3-16,-1 10-18 0,1-11-7 0,2-2 2 16,1-2-12-16,-2 3 15 0,11-9-16 0,-5-3 18 15,2 0-30-15,2 0 20 0,1-1-24 16,0 2 1-16,4-4 1 0,2 2 15 16,-1 0-16-16,0 1-26 0,1-1 49 0,-2 4-12 15,1 3-4-15,-2-2 6 0,0 4-31 0,-4 3 35 16,3 2-21-16,-7 0 8 0,-7 1 0 0,9 0-23 15,-1 0 48-15,13 12-16 0,-10-6 13 16,2 0 2-16,-3 1-4 0,0 3-6 0,2-1-8 16,-4 0 9-16,2 2-21 0,-3 2 31 15,0-4-8-15,-2 5 4 0,1-4-15 0,-1-3 28 16,-1 2 1-16,-3-1-9 0,2-1-2 0,-3 0 19 16,3 0-10-16,-3 0-30 0,0 0 28 15,0-2-17-15,0-5-30 0,0 7 4 0,0 0-97 16,0-7-26-16,-12 28-52 0,9-16 20 0,-9 1-310 15,7-5-16-15,-2 0 69 0,-3 5 27 16,4-6 40-16,-1 1 26 0,2-1 23 0,-4 6 22 16,-1-3 20-16,2-4 11 0</inkml:trace>
  <inkml:trace contextRef="#ctx0" brushRef="#br0" timeOffset="-200138.18">480 14748 584 0,'0'0'226'0,"0"-15"-25"16,0 15-25-16,-15-26-2 0,15 17-13 0,-3 3-17 15,6-2-19-15,-3 2 2 0,-1 1 1 16,1 1-12-16,1 2 24 0,0 0-36 0,-1 0-4 15,0 4-1-15,-1-5-25 0,2 2-4 0,-5-1 12 16,4 2-19-16,3 0-3 0,-3 0 6 0,1-1-3 16,-1 1-17-16,0 1-1 0,0-4 0 15,0 5 5-15,0-4-12 0,5 1 37 0,-3 0-1 16,-6 2-6-16,4 0 29 0,1-1-38 0,-1 0 1 16,0 0-9-16,-1-1-6 0,1 7-4 0,0-2-2 15,0-3 14-15,0-2-4 0,1 2-6 16,-1 0-4-16,0 6 3 0,4-1 21 0,2 1-7 15,-6 3 0-15,8 3 3 0,-3 0 10 16,3 5-15-16,-2-3-12 0,3 3 10 0,-1-3 0 16,1 7-9-16,-1 2 26 0,0 2-13 15,-3-1 5-15,6 0 12 0,-1-1-31 0,-3-2 11 16,1-3-11-16,0-1-1 0,-7 0-7 0,11-2-4 16,-5-1 17-16,1-1-9 0,-7-1 10 15,9-3 5-15,-2-4-11 0,1-5-5 0,0 7 6 16,-3-2-5-16,-2-2-11 0,0 1 10 15,1 0-5-15,-1 1 2 0,0-6 11 0,-3 1-27 16,4 0 24-16,-5-1-3 0,0 0-2 0,0 0-21 16,0 0 8-16,18-15-6 0,-13 5-1 0,2 2 0 15,-4 0-13-15,1 1 8 0,1-3 9 16,-2 0-11-16,0-2 11 0,2-3-17 0,0 3 8 16,-5 2-5-16,0-2 3 0,0-3 10 0,14-18-5 15,-8 15-3-15,-3-2-10 0,-1 2-3 16,2-3 7-16,3 0 2 0,-4 3-8 0,1-3 17 15,0 1-20-15,0 0 20 0,1 2-20 0,-1 0 18 16,1 0-29-16,1 1 15 0,-2-1-3 16,0 1-10-16,0 1 15 0,0 2-14 0,-3 1 16 15,5-1 8-15,-6 7-19 0,0-2 9 0,0 0-2 16,0 1 8-16,11-6-10 0,-10 9-17 0,-1 2 17 16,1 3-18-16,-1-1-8 0,3-1-1 15,-2 8-24-15,-2-3-40 0,-1 6-38 0,4-2 12 16,0-1-103-16,-2-2-56 0,6 5 26 15,-3-3-249-15,5-2-24 0,-7 3 25 0,2-4 73 16,2 1 16-16,4 0 5 0,0-3 25 0,2 5 25 16,-2-3 57-16,1-1-34 0,-2 2 13 0</inkml:trace>
  <inkml:trace contextRef="#ctx0" brushRef="#br0" timeOffset="-199718.22">1791 14791 433 0,'4'-2'368'0,"-2"0"-37"16,1 0-2-16,0 1-51 0,-1 0-22 0,1 0-3 16,-3-2-19-16,3 3-28 0,-2-2 27 15,-1 1-21-15,0-1-3 0,-1-1-38 0,-2 1 21 16,0 0-12-16,-1 0-24 0,-1 0-21 0,-2 0 3 16,0 2-26-16,-15-2 17 0,0 2-22 15,12 0-5-15,-7 0-15 0,-3 0-26 0,-3 0 6 16,-4 0 0-16,-1 0-2 0,0 0-22 0,-27 13-15 15,29-12-11-15,-1 0-16 0,3 2-32 16,1-1-23-16,3 1 6 0,7 0 4 16,1-1-109-16,-4 2-45 0,7-1-89 0,5 0 28 15,0 1-220-15,2-2 14 0,2 0 34 0,0 0 32 16,3-1 20-16,1 0 44 0,0 3 0 16,1-1 9-16,9 6 51 0,4 7 4 0</inkml:trace>
  <inkml:trace contextRef="#ctx0" brushRef="#br0" timeOffset="-199454.22">1764 15068 277 0,'2'0'381'0,"1"1"-43"0,-2-2-64 0,-1 2-29 16,0 0 10-16,0 1-9 0,0 0-27 0,-2-1-15 15,0-1-40-15,-1 0 26 0,0 0-33 0,-1 1-20 16,-1 0-4-16,-1-1-38 0,-2-1 9 16,0 2-12-16,1-1-9 0,-9 0-34 0,-2 0 7 15,-24 13-63-15,19-8-20 0,-8-3-63 0,1 4-107 16,0 1 19-16,2-2-283 0,0-2 63 16,1 5 24-16,3-4 25 0,3 2 25 0,5-2 32 15,0 2 14-15,9-6 8 0</inkml:trace>
  <inkml:trace contextRef="#ctx0" brushRef="#br0" timeOffset="-197321.3499">2528 15898 307 0,'0'-14'94'16,"0"-2"-12"-16,-26-10-12 0,22 19 64 0,0-3 14 15,3 2-26-15,-3 2 25 0,4 1-53 0,-2 1 28 16,1 1-17-16,0-2 3 0,1 2-9 16,0 0-13-16,-2 1 14 0,2-1-23 0,0 1-14 15,-1 1-23-15,1-1 4 0,0 0 12 0,0 1-1 16,0 1-11-16,1 1 16 0,-1 1 4 0,2 0-13 15,-1 0 12-15,2 4-16 0,-2-1 8 16,2 1-22-16,4 11 8 0,0 1 12 0,3-2-7 16,1 2 6-16,0 0 6 0,-1-1-20 15,1 0 2-15,0 0 12 0,-1-3-10 0,1 2-15 16,-2-4 18-16,5 1-16 0,-3-5 8 0,-1-1 3 16,3 0 1-16,-3-4-12 0,1 1 13 0,-2-3 17 15,0-1-44-15,-9 0 3 0,8 0 3 0,-1 0 17 16,0 0-43-16,5 0 25 0,14-15 14 15,-13 7-6-15,-1-1-27 0,0-2 30 0,0 0-26 16,-3 0-13-16,0-1 14 0,0-1 8 16,-3-4-9-16,-1 4-15 0,0-3 18 0,-1-2-13 15,0 0 10-15,2 0 9 0,-3-4 4 0,-2 0-9 16,-1 10-10-16,0-7 8 0,0-3 0 16,0-2 9-16,0-2-24 0,0 1-14 0,0-1 18 15,0-1-2-15,0 1 8 0,0 0 13 0,0 2 5 16,0 1-29-16,0 1-7 0,0-2 4 15,0 2 25-15,0-1-17 0,0 2 17 0,0-2 1 16,0 1-14-16,0 0-7 0,0-2-2 16,0 1-3-16,0-1 4 0,0-2 18 0,0 2 4 15,0-1-18-15,0 0-15 0,0-3 14 0,0 1 21 16,-6-26 0-16,4 26-24 0,2 3-11 0,-3-2 12 16,3 1 36-16,-1 1-33 0,-1 2 23 15,0 4-33-15,0-4 21 0,0 1-16 0,-2 0-2 16,3 3 7-16,-3-1 8 0,2-1 3 15,0 5 15-15,2-6-29 0,0-1 1 0,-1 1 21 16,1 2-27-16,0 8 31 0,0-5-21 0,0-2-16 16,0-1 23-16,0-1-11 0,11-17 22 0,-8 19-27 15,-2 2 2-15,-1 4 11 0,3-5-8 0,-1 4-5 16,1 1 22-16,-3 2-18 0,3 1-7 16,-1 0 29-16,0 3-11 0,0-1-8 15,-2 0-8-15,0-1 2 0,0 3 4 0,1-2 15 16,-1 7-16-16,0 0 10 0,0-10 5 0,0 3-11 15,0 7-7-15,0-9 37 0,0 2-38 16,0 7 7-16,0-7 1 0,0 7-7 0,0-8 18 16,0 8-12-16,0-9 12 0,0 9-17 15,0 0-7-15,0-7 14 0,0 7 28 0,0 0 1 16,0 0-21-16,13-17-15 0,-11 16-2 0,2 0 4 16,1 0 0-16,-2-1 7 0,2 0-4 0,-1 0 1 15,1 2-5-15,-1-2 23 0,2 1-24 16,0 0-2-16,1 1 2 0,-1-1 25 0,1 1-21 15,-2 0 9-15,4-2 10 0,-2 0-5 16,-7 2-2-16,13 0 1 0,2 0-24 0,1 0 32 16,2 0-19-16,-4 0-9 0,4 0 9 0,-4 0 10 15,0 0-23-15,0 0 31 0,-4 0-17 0,2 0-8 16,3 0 32-16,-2 0-29 0,1 0 10 16,2 0-17-16,1 0 11 0,-4 0 0 0,5 0 9 15,-4 0-1-15,0 0 22 0,0 0-29 16,1 0-5-16,1 0-5 0,-1 0 26 0,3 0-19 15,0 0-18-15,-2 0 29 0,1 0 17 0,-2 0-29 16,3 0 26-16,-2 0-37 0,-1 0-3 0,-1 0 11 16,3 0 11-16,-3 0 4 0,0 0-12 15,1 0 3-15,3 0-1 0,-1 0-9 0,2 0 7 16,-1 0 16-16,2 0-6 0,2 0 11 0,-3 0-11 16,4 0-9-16,0 0 2 0,1 0 11 15,25-1-15-15,-23-2 16 0,-2-2-14 0,0 2-6 16,-1-1 21-16,-2 1 17 0,3 2-35 15,-4-3-9-15,0 2 12 0,1 1 0 0,0-1 19 16,-2 2-22-16,-1-2 25 0,-4 2-8 0,0 0-11 16,-14 0 20-16,13 0-12 0,2 0-20 0,0 0-3 15,2 0 16-15,-3 0 4 0,5 0 8 16,2 0-18-16,0 0-5 0,2 0 0 0,0 0-6 16,25-10 8-16,-23 5 10 0,2 2 17 0,-3 0-23 15,-2-4 3-15,2 6 24 0,-1-3-35 16,-1 3 11-16,-4 0 0 0,1-1 2 0,-3 2-7 15,-2-1 24-15,5 0-25 0,-1-2 16 16,1 0-19-16,0 0 0 0,0-1 12 0,5 1 26 16,-3 2-23-16,2-3-5 0,0 0 13 15,-1-1-6-15,-2 4-17 0,4-4 9 0,-1 0 1 16,-2 1 3-16,-1 1 8 0,2 2-17 16,-3-3 9-16,-1 1 15 0,-7 0-23 0,9 1 5 15,-10 0 0-15,3-1 31 0,-4 2-23 0,0-2-16 16,-1 2 16-16,7-5 10 0,-7 5-12 15,-1-1-15-15,5 1 4 0,-3-2 4 0,-2 2 10 16,2-1 1-16,-2 2-16 0,-1-1 26 0,-1 1-3 16,2 0 8-16,0-1-36 0,-2 1 24 0,0 0-28 15,-5 0 11-15,0 0-36 0,7 0-1 16,-7 0-36-16,11 11-62 0,-8-9 12 16,-2 2-232-16,-3-1 29 0,2 2 25 0,-3 0-56 15,-1-2 16-15,-5 11 25 0,-1-4 17 0,-4-1-5 16</inkml:trace>
  <inkml:trace contextRef="#ctx0" brushRef="#br0" timeOffset="-196290.43">3335 14744 477 0,'-2'-1'159'0,"-1"-2"-20"0,2 0 31 0,-1 0-23 16,0 2-7-16,-1-2 7 0,2 0-15 0,0-1-10 15,-1 2-8-15,0 0-16 0,2-1-3 0,-1 0-14 16,1 0 5-16,-3 0-7 0,3-1-23 16,0 0 19-16,0 0-20 0,0 0-8 0,0 4 1 15,0 0 8-15,0 0-5 0,0-8-21 16,0 8 9-16,0-9 9 0,9-3-18 0,-5 8 0 16,-2 0 5-16,1-1-6 0,0 3-2 0,2-2 8 15,0-1-16-15,0 3 9 0,-1-2-22 0,0 2 18 16,1-1-15-16,-1 1 10 0,1-2 1 15,0 4-10-15,1-2 8 0,-2 2-7 0,2-2-13 16,1 2 23-16,-7 0-1 0,0 0-5 16,9 0 17-16,-3 0-19 0,17 15 24 0,-14-11-13 15,-3 1-10-15,0 2 22 0,-1 0-13 0,6 4 10 16,-3 2 13-16,-3-2-20 0,0-3 6 16,0 1-21-16,-4-1-2 0,2 0 8 15,-2-1 9-15,0 1 9 0,-1 1-35 0,0-9 4 16,0 7-9-16,0 6 10 0,0 4 27 0,-15 15-23 15,9-17-2-15,2 2 31 0,-5-3-19 0,0 1-28 16,3 1 10-16,-2-8 13 0,-1 8 5 16,0-2-22-16,4-1 15 0,-5 0-13 0,2-6 19 15,-2 2-7-15,0 2-16 0,3-4 25 16,5 1-12-16,-5-3-23 0,4-1 22 0,-1-1-12 16,0 1 12-16,1-1-3 0,2-2 24 0,-3 2-37 15,4-2 20-15,-3 0-2 0,1-1-21 0,2 2 4 16,-4 0 7-16,3-1-13 0,0 0 24 15,2-2-12-15,-1 0 6 0,4 1-10 16,-1-4 19-16,3 3-17 0,-1 0 13 0,3-2 8 16,9 0-9-16,-1-1-13 0,3-2-14 0,0 2 10 15,-1 1 34-15,1-2-29 0,-5 2-4 0,5 2 2 16,-2-2 15-16,0 2 1 0,-17 1 4 16,10 0-32-16,0 0-6 0,-1 0 3 0,-1 0-47 15,-1 0-34-15,-7 0-64 0,9 0 15 16,-2 0-279-16,-7 0 31 0,9 0 28 0,-9 0 25 15,6 0-37-15,-6 0 21 0,9 0 85 0,-9 0 1 16</inkml:trace>
  <inkml:trace contextRef="#ctx0" brushRef="#br0" timeOffset="-195359.4799">3835 14723 425 0,'-2'-4'299'0,"-1"0"-33"0,3-1-27 16,-1 0-25-16,-2 2-7 0,3-2-30 0,-1 0 10 15,-1 3-26-15,1-1-27 0,0 0 12 0,1 0-26 16,-1 1-31-16,1 1 5 0,-2-1-25 16,2 0 21-16,0 4-20 0,0-2 5 15,3 2 18-15,-3 0-29 0,2 2 0 0,0-1 23 16,-1 2-29-16,2 1 13 0,3 9-30 0,-4-3 11 16,1 0-12-16,0-1 36 0,2 7-29 15,-4 0 6-15,2 0-24 0,0 0 12 0,-1-3-33 16,-2-5-3-16,0 7 1 0,0 1 31 15,0 3 6-15,0-2-17 0,-12 21-10 0,12-30 22 16,0 3-28-16,0 3-4 0,0-4 8 0,-10 20 21 16,6-21-28-16,3-3 26 0,-2-1-16 0,2-1-23 15,1-2 25-15,-1-1 4 0,1 1-2 0,0-2 16 16,0 0 17-16,-2 0 14 0,1-2-8 16,1 0 18-16,-1-2-18 0,1-1-18 15,1-1-9-15,-1 1 20 0,0-2-36 0,1 2 21 16,1-4-13-16,-1-1-21 0,4-12 10 0,3 5 13 15,-1-6-6-15,1 2-10 0,1-1 9 16,3-1-4-16,-2 2-8 0,5 4 11 0,-2-5 0 16,5 2-10-16,-3 0 0 0,-1 0 1 15,-1 4-4-15,5-2 1 0,-4 4-12 0,1 0 5 16,-2 0-8-16,1 4 6 0,0 0 16 0,-1-3-8 16,-3 4-26-16,-2 3 35 0,-2 0-15 0,1 0-19 15,0 2 17-15,-3-1 6 0,1 0 3 16,0 3-6-16,1-1 16 0,-4-2-5 15,1 2-18-15,1-2 0 0,1 1-9 0,-3 1 29 16,2-2 2-16,-3 2-3 0,1 1-6 0,0-3 10 16,1 3-6-16,-2-1 0 0,-1-1-7 15,1 2 5-15,-1 0-9 0,0 0 10 0,0 0-5 16,0 0 2-16,-9-1-10 0,8 2 9 0,-3 1 3 16,0-1-8-16,-2-1 15 0,1 3-16 15,0 0-9-15,-9 6 12 0,-2-3-10 0,2 1 13 16,-2 3-1-16,3 0-1 0,0 2-20 15,0-1 17-15,2 2-9 0,1-1 14 0,-2 0 0 16,1 1-4-16,4 4 2 0,-2-6-4 0,4 4-3 16,4-2-9-16,-2-2 21 0,2 1-27 15,1-12 27-15,0 10 12 0,0 4 0 0,14 16 12 16,-6-15-16-16,6 0 19 0,-3-3-10 16,3-2-7-16,2-1 9 0,0-3-16 0,1 0 1 15,-1 0 14-15,1-2-27 0,1-2 5 0,0 1-24 16,1-3-22-16,0 4 5 0,-11-4-93 15,2 0-69-15,-1 0-122 0,1 0 31 0,-2 0-220 16,0 0 39-16,-1 0 37 0,-7 0-4 0,9 0 55 16,-9 0 47-16,7 0 2 0,-7 0 1 15,14 11 39-15,-12-6-16 0</inkml:trace>
  <inkml:trace contextRef="#ctx0" brushRef="#br0" timeOffset="-194824.51">4566 15287 750 0,'3'0'311'15,"-2"0"-39"-15,-1 0 5 0,1 2-27 0,-1-2-26 16,-1 0-29-16,1-2-19 0,-1 4 34 0,-2-4-33 16,2 2-13-16,-3-1-18 0,0-2 20 15,-1 0 3-15,-1 2-33 0,-2 1 8 0,-9-3 5 16,0 2-10-16,1 0-33 0,-7 1 18 15,4 0-16-15,10 0-16 0,-5 0 17 0,-5 0-15 16,-3 0 0-16,-1 0-7 0,-1 0-27 0,-4 0 2 16,1 0-3-16,-32 12 7 0,27-11-13 15,0 2-1-15,-1 0-10 0,15-3-4 0,-9 0-16 16,0 0 12-16,-33 11-9 0,28-10 2 0,-2 5-12 16,1-2-10-16,-2 1 20 0,3-3-10 0,0 1 3 15,0-2-11-15,-1 2 0 0,1-3-1 16,1 0 7-16,2 0-6 0,2 0 1 0,14 0 1 15,-6 0-25-15,-4 0-21 0,2 0-26 0,1 0 7 16,-3 0-96-16,4 0-33 0,-2 0-40 16,1 0-49-16,2 0 29 0,2 0-218 0,3 0-8 15,4 0 19-15,0 0 34 0,2 0 29 16,7 0 55-16,-7 0 1 0,7 0 26 0,-14 3 13 16,11 1-7-16</inkml:trace>
  <inkml:trace contextRef="#ctx0" brushRef="#br0" timeOffset="-193878.59">3501 15742 844 0,'-1'-2'297'16,"1"2"-38"-16,-1 0 11 0,-1 0-18 0,1 2-54 15,1-2 5-15,0 0-15 0,-2 1 6 0,0-1-38 16,0 0-15-16,1 0 9 0,1 0-15 15,0 2-39-15,-2-2-9 0,2 0-10 0,-1 0 6 16,1 1-10-16,0 0-7 0,1-1-25 0,1 5-5 16,-1-3-4-16,1 2-2 0,0 2-4 15,1 0 18-15,5 10-1 0,-4 0-4 0,1 0-4 16,-1 1-4-16,1 1 13 0,-5-2 17 16,5 1-21-16,-4-1-17 0,1-3-2 0,-2 7-2 15,1-6 0-15,-1-2 6 0,0-12-15 0,0 12-1 16,0-3-21-16,0 1 1 0,0-3 22 15,0-7 28-15,0 8-4 0,0-1-3 0,0-7-29 16,0 8 15-16,0-8 15 0,0 8-14 16,0-8 7-16,0 0-2 0,-9 8-21 0,9-13 29 15,4 3-18-15,-3-4-3 0,8-6-18 0,-5-1 31 16,4-6-8-16,-2 2-12 0,3 2 10 0,0-1-4 16,-1 0 3-16,2 1-16 0,0-3 12 15,-2 3 8-15,3 2 2 0,-2-1-9 0,0-3-6 16,1 6-8-16,2-1-8 0,-2 2 7 15,-1 3 8-15,5-4 5 0,-9 4-23 0,2-2 27 16,0 8-7-16,-3-3-2 0,4 1-12 0,-4 2 20 16,-1-2-9-16,1 2-7 0,-4 1 0 15,0 0 14-15,9 0-32 0,-9 0 25 0,13 11-9 16,-10-6 11-16,6 6-1 0,-7 0 0 0,-1 0-3 16,2-1-16-16,-2 0 2 0,-1-2 4 0,0 1 6 15,0-9 10-15,0 7-25 0,0-7 28 16,0 9-4-16,0 0-6 0,0-1 16 0,0-1-20 15,0-7 12-15,0 7-22 0,0-7 43 0,0 9-29 16,0-9 4-16,0 8 5 0,0-8 4 16,-11 9-25-16,11-9 32 0,0 0-19 0,1-2 14 15,0-2-20-15,3-1 10 0,5-7-4 0,-1-4 10 16,-1 1-3-16,5 1 9 0,1 3-15 0,-3-4-2 16,0-2 2-16,4 0-10 0,-1-1 1 15,1 2 17-15,2 2-5 0,1 0-6 0,-3 0 17 16,2 2-13-16,-5 2-7 0,4 2 3 15,0 2 4-15,-3-2 20 0,-4 8-26 0,5 0 4 16,0 0 4-16,-2 0 6 0,2 0 0 0,1 0-15 16,1 0 6-16,17 14-1 0,-18-6-17 15,0 2 11-15,-1-5 7 0,0 8-1 0,0 0 10 16,-2-2-7-16,-3 2-6 0,1-7 6 0,-4 9-35 16,0-3 29-16,-1 4 2 0,0-5-26 15,-3 0 48-15,-1-11-14 0,0 8-31 0,0-1 2 16,0 2-67-16,0-9-23 0,0 7-51 15,0-7-67-15,0 8 21 0,0-8 18 0,0 7 17 16,-13 2-297-16,13-5 47 0,-2-1 25 0,-1-1 27 16,-2 2 25-16,0 0 13 0,1-1 29 15,0 1 29-15,-9 5 35 0</inkml:trace>
  <inkml:trace contextRef="#ctx0" brushRef="#br0" timeOffset="-192862.62">2471 15796 283 0,'4'-3'179'15,"1"1"-31"-15,-3-1-19 0,1 1-12 16,1 1 5-16,0 1-39 0,-3-2-9 0,1 2-9 16,1-1 37-16,0 1-20 0,-1 0-12 0,1 0 4 15,2 0-15-15,-3 0-7 0,-1-1 10 16,2 2-10-16,0 0 6 0,-3-1 4 0,2 0 11 16,-2 0 4-16,0 0-2 0,0 0-6 0,0 0-4 15,0 0 12-15,0 0 8 0,0 0-12 16,0 0 25-16,0 0-12 0,7 0 27 0,-7 0 6 15,0 0-19-15,0 0 16 0,0 0-12 0,0 0-14 16,0 0 10-16,9 2-9 0,-9-5-19 0,0 1 6 16,0-2-4-16,-2 3-7 0,0-3 33 15,2 0 6-15,-3-2-31 0,1 2 11 0,-1-1 1 16,-3-8-8-16,-1 3-26 0,0 2 10 16,3-1 14-16,-1 3 3 0,1-1-7 0,1 1-13 15,-5-5 0-15,1 1-1 0,2 2-10 0,1 2 2 16,1 2 17-16,1-2-3 0,1 4-11 0,-2-2 8 15,2 1-15-15,-2 0-7 0,2 2 7 16,1 0-13-16,-3-1 4 0,0-1-10 0,1 2 2 16,2-2 3-16,-1 2-12 0,0 0-2 15,1 1-7-15,0 0 5 0,0 0 3 0,0 0-2 16,0 6-5-16,0-1-1 0,1-2-15 0,0 3 12 16,1-1-5-16,1 1 2 0,2 12 2 15,2-4 3-15,-1 1-7 0,1 3 1 16,1-1 3-16,0 0 6 0,-1 0 0 0,0-1-17 15,1 2 23-15,-2 0-17 0,1 0 11 16,2-1-17-16,-2 2 5 0,0 1 5 0,0-1 9 16,-1-2-3-16,0 0-9 0,0 0 7 0,1-2-7 15,-2-1 20-15,1-3-10 0,-3-3 3 16,1 0 4-16,-2-2 2 0,2-2 3 0,0 2-1 16,-3-2-6-16,0-1 11 0,1 1-14 15,-1-1-18-15,0 1 11 0,2-1 14 0,-3-2-16 16,2 2-20-16,0 1-41 0,-1-1-45 15,0 1-26-15,-1-1 14 0,0-3-211 0,0 0 30 16,0 0 25-16,0 0-332 0,0 0 47 0,0 0 106 16,0 7 33-16,0-7 30 0,0 0-10 15,0 0 55-15,2 7 14 0,1-7 66 0,0-2 15 16,2-1-105-16</inkml:trace>
  <inkml:trace contextRef="#ctx0" brushRef="#br0" timeOffset="-189099.16">5476 15005 367 0,'0'-15'179'16,"0"15"-44"-16,13 0 5 0,-13 0-32 0,0 0 29 16,0 0-16-16,0 0 12 0,0 0-22 0,0-14 8 15,0 14-45-15,14 0-9 0,0-19 12 16,-14 19 2-16,3-2 14 0,-3 1 1 0,1-2-13 16,1 1-1-16,-2 2 4 0,0 0-5 15,0 0-1-15,0-1 13 0,0 1 12 0,1 0-8 16,-1 1 5-16,-1-2-10 0,1 1-13 0,0 0-35 15,-3-2 4-15,-1 2 4 0,0 0 6 16,-1 0 4-16,0-2-22 0,-2 0 11 0,0 2-3 16,1 0 12-16,-2 0-31 0,-1 0 37 15,-2 0-40-15,-1 0 11 0,-3 0 17 0,1 0-6 16,0 0-26-16,2 0 15 0,2 0-29 0,-2 0 12 16,3 0 5-16,-5 0 23 0,0 0-41 15,1 0 23-15,2 0-29 0,-3 0 4 0,0 0 0 16,2 0-1-16,2 0-1 0,0 0 0 15,2 0-14-15,8 0 2 0,-9 0 26 0,9 0-13 16,-9 0-11-16,9 0-29 0,-7 0-33 0,7 0-28 16,-7 0-49-16,-3 17-28 0,10-17 17 0,-1 5-278 15,-1-1 35-15,5 1 18 0,-1-2 23 16,1 3 26-16,1-2 25 0,8 7 15 16,-1-2 10-16</inkml:trace>
  <inkml:trace contextRef="#ctx0" brushRef="#br0" timeOffset="-188824.25">5495 15198 272 0,'-2'1'245'0,"-2"1"6"0,1-2-36 15,-1 2-21-15,-2-1 0 0,3-1-35 0,-5 0 9 16,3 0-21-16,-3 1-12 0,2 1-17 0,-12 1-7 16,9-3-19-16,-3 0 1 0,-3 0-9 15,0 0-18-15,0 0 2 0,2 0-6 0,-5 0-9 16,2 0-33-16,1 0-27 0,2 0-77 16,-1 0 9-16,5 0-326 0,2 0 33 0,-2 0 22 15,9 0 30-15,0 0 10 0,-7 0 11 0</inkml:trace>
  <inkml:trace contextRef="#ctx0" brushRef="#br0" timeOffset="-187613.3199">6347 14836 643 0,'0'0'189'0,"0"0"-5"16,0 0-25-16,0 0-14 0,0 0 3 15,0 0-23-15,0 0 20 0,0 0-3 0,0 0-9 16,0 0-25-16,0 0 3 0,0 0 5 16,0 0-37-16,0 0 4 0,0-14 8 0,0 14-27 15,-6-24-8-15,8 20 6 0,1-3-14 0,0 2-13 16,7-8-3-16,0 2 9 0,-1 1 3 16,-1 0-11-16,-1 3-2 0,1 2-22 15,-3-1 12-15,0 2-14 0,2 0 4 0,-3 1 3 16,2-1-1-16,-2 2 3 0,1 0 10 15,0 2-24-15,0 0 12 0,-5 0 10 0,0 0-20 16,14 0 15-16,-2 0-10 0,8 12 6 0,-14-7 5 16,1-2-22-16,-2 1 23 0,9 5-2 15,-5-2-2-15,-5 0-6 0,1-3-21 0,2 2 9 16,-3 1 4-16,-1-1 10 0,-1-1 2 0,0 1 8 16,0-3-1-16,0 5-10 0,-2 0 14 15,3 11-12-15,-3-9 15 0,0 4 13 0,-11 18 7 16,7-15-35-16,-1 1 16 0,-3-5-16 15,2 4 13-15,-2-1-10 0,0 0 3 0,0-1 4 16,0 1-2-16,-1-2 13 0,-2 0 12 0,5-3-27 16,-3 0-23-16,0 0 51 0,-1-1-32 15,-1 1 6-15,6-4-21 0,-8 1 15 0,1 1-16 16,6-3-16-16,-3-4 20 0,1 1 0 0,3 1-13 16,1-1 28-16,-1-1 11 0,4-2-17 15,-3 3-30-15,3-2 28 0,-2 1-11 0,1-1 30 16,1 1-17-16,-2-1-11 0,3-1-4 0,0 0 0 15,0 0 16-15,0 0-10 0,0 0 2 16,-4-1 8-16,7 1-26 0,1 1-12 16,0-1 35-16,2 0-10 0,-1 1 9 0,0-1-14 15,3 2-14-15,2-2 56 0,0 0-34 0,3 0-3 16,10 5-5-16,-4-3-10 0,-11-2 14 16,3 0-7-16,2 0 11 0,-3 0-9 0,7 0-3 15,-3 0-14-15,4 0 26 0,-3 0 0 0,0 0-50 16,1 0-1-16,13 8-50 0,-29-8-49 15,9 0 14-15,-1 0-205 0,-1 0-106 0,0 0 30 16,-7 0 22-16,18 11 63 0,-13-8 21 0,1 0 23 16,-1-3-14-16,12 5 11 0</inkml:trace>
  <inkml:trace contextRef="#ctx0" brushRef="#br0" timeOffset="-187148.3499">7214 14837 282 0,'1'-11'282'16,"2"1"-37"-16,2 3-22 0,-4 1-47 0,2 1 4 15,-1 2-8-15,0-1-23 0,-1 0-11 16,0 1-15-16,-1 2-7 0,1-2-7 0,-1 2-17 16,2-2-8-16,-2 3-20 0,0 0 24 15,0 0-23-15,0 0 15 0,-5 0-6 0,3 3 14 16,0 1-5-16,-1 0-12 0,0 2-5 0,0-1 27 15,-6 9-17-15,2 1-5 0,-2 2-6 0,2 0 8 16,-2 2-25-16,0 1 29 0,-2-2-36 16,-2 4-5-16,-4 0 8 0,6-2-28 0,-2 2 11 15,0-4 31-15,1 3-2 0,3-5-59 16,-2 0 0-16,2 2 34 0,-1-5 0 0,0-1-25 16,2 0-2-16,1-2 4 0,2-3-7 0,0-2 2 15,2 1-42-15,0 0-24 0,-1-3-14 0,3 0-37 16,-3 1-25-16,3-3-51 0,-1 2 17 15,-1-2-133-15,0 2-92 0,2-2 39 0,-3 1 24 16,4-1 22-16,-3-1-7 0,2 0 16 0,1 0 8 16</inkml:trace>
  <inkml:trace contextRef="#ctx0" brushRef="#br0" timeOffset="-186750.3799">6925 14894 403 0,'-3'-5'335'0,"1"-1"-33"0,1 1-55 16,-2 2 1-16,3-3-29 0,0 3-35 0,-1-1-9 16,-2 1-2-16,3-1-26 0,-2 2-16 0,3-2-21 15,-1 4 7-15,1-1-14 0,3 1-2 16,0 1 3-16,2-1-24 0,1 4 48 0,12 2-53 15,-2 6 28-15,2-3-6 0,1 1-26 16,-1 4 4-16,3-1-14 0,-2-1-5 0,1 1 12 16,-1 2 0-16,-2-2 2 0,2 1 7 0,-5 1-19 15,0-4 5-15,0 2-11 0,0 0 12 16,-5-1-19-16,3 1-7 0,-7-5-19 0,2-1-1 16,-3 0 14-16,1-3 7 0,-2 1-2 0,1-4-11 15,-1 3-26-15,-1 0 16 0,0-2-7 16,0 1-1-16,0-1-55 0,-2 1-54 0,2-2-45 15,-3 2-80-15,0-2 21 0,0-1-291 0,0 0 49 16,0 0 30-16,0 0 24 0,0 0 26 16,0 0 35-16,-11 10 20 0,10-7 45 15,-2-2-8-15</inkml:trace>
  <inkml:trace contextRef="#ctx0" brushRef="#br0" timeOffset="-184680.51">32061 14455 497 0,'0'0'161'0,"0"0"-5"0,0 0-17 0,0 0-30 15,0 0-38-15,0 0 16 0,0 0 1 16,0 0-13-16,0 0-27 0,0 0 34 0,0 0-28 16,0 0-1-16,0 0-19 0,0 0-17 15,0 0 32-15,0 0-5 0,3 11 1 0,-8-11 18 16,0 0-16-16,-2 0-4 0,0 0-10 15,7 0 24-15,-9 0-17 0,-5 0-1 0,-7 0 2 16,1 0-2-16,-3 0-9 0,-2 0 19 0,0 0-20 16,-29-13-3-16,25 11 3 0,-4-3-11 15,-1 1 7-15,4-1-12 0,-2 1 0 16,2-3-18-16,1 3 28 0,-7-1-13 0,0 3 13 16,2-1-11-16,-1 0 17 0,-3 3-2 0,2-3-11 15,-1-1 17-15,2 2-15 0,0 2 8 0,14 0-3 16,-8 0-9-16,-4 0 10 0,-5 0-11 15,-2 0-14-15,1 0 22 0,0 0-5 0,-1 0-4 16,-2 0 8-16,1 0-7 0,0 0-1 0,-1 0-11 16,1 0 16-16,0 0-14 0,0 0 8 15,1 0 4-15,1 0-2 0,-37-9-10 0,39 6 9 16,1 1-11-16,1 0-1 0,-2-1-1 0,2 0 10 16,1 3-7-16,0-1 1 0,0-1 2 15,-1 0 1-15,-1 2 26 0,4 0-17 0,0-3-8 16,17 3 4-16,-6 0 9 0,-3 0-8 0,1 0-8 15,-1 0 1-15,6 0 13 0,-2 0-9 16,-15 11-9-16,25-10 13 0,10-1 3 0,-6 0-14 16,-1 0-1-16,7 0 3 0,-9 0-4 15,9 0 21-15,-6 0-8 0,6 0-10 0,0 0 5 16,-9 0 5-16,9 0-3 0,0 0-14 0,-8 0 0 16,8 0-22-16,0 0-24 0,-6 0-49 15,6 0-38-15,0 0 11 0,-7 0-310 0,7 0 53 16,0 0 38-16,-8 0 23 0,10-1 19 15,2 1 13-15</inkml:trace>
  <inkml:trace contextRef="#ctx0" brushRef="#br0" timeOffset="-179626.26">8256 14841 577 0,'0'-14'261'0,"0"14"-35"0,0 0-12 15,0 0-33-15,0-15 16 0,0 15-34 0,-26-21 7 16,25 17-40-16,0 1-4 0,-2-1 13 0,2 1-20 15,-3-1-10-15,3 0 1 0,-3 0-33 16,1 0-11-16,-9-3 12 0,3 0-7 16,1 1-31-16,-1 2-10 0,3 0 28 0,-1 1 7 15,0 2-37-15,0-2 22 0,1 0-23 0,0 3-6 16,-2-2-10-16,1 1 21 0,7 1-22 16,0 0 3-16,-10 0 9 0,3 0 5 0,-16 13-20 15,12-8 1-15,0 4-2 0,-1-2-1 0,1 4 11 16,-2-2-2-16,4 4-11 0,-1-2-9 15,3 2 5-15,0-2 19 0,2-4-11 0,2 0-7 16,3 1 13-16,-1-1-8 0,0 1-1 16,1-8 18-16,0 0-4 0,0 8-16 0,0-8 3 15,16 13 12-15,0-7 8 0,-1-3-23 0,-2-3-2 16,-13 0-6-16,16 0-4 0,-2 0 9 0,21-13 31 16,-19 8-14-16,-3-1-22 0,-2 0 8 15,2 0-4-15,-5 1 6 0,-1 0-12 0,0 0-6 16,-2 2 13-16,-1 1 6 0,-1-2 7 0,-1 1-18 15,1-1 0-15,-2 0 5 0,0 1-11 16,1-1 21-16,-2 0-15 0,1 0 32 0,-1 1-17 16,0-2-16-16,0 5 13 0,0 0 2 0,0 0-24 15,0-8 29-15,0 8-23 0,0-8 7 0,0 8 14 16,0 0-24-16,0-8 26 0,0 8-14 16,0 0 29-16,0-8-25 0,0 8-7 0,0 0-16 15,0 0 46-15,0 0-40 0,-8-12 9 16,6 13-14-16,2 2 41 0,-2 1-39 0,1 2 17 15,1 0 11-15,-1 0-13 0,-2 14 29 0,-1-1-20 16,2 8 33-16,-3-1-7 0,2 0-4 16,1 1 2-16,-2 4 7 0,0-4-16 0,-1 4-4 15,2-2 15-15,-1-1-12 0,3-1 8 0,-1 1-12 16,1-5 8-16,-1-1-12 0,1-1-7 16,-2-2 31-16,3-5-32 0,0-14 15 0,0 10-2 15,0-2-3-15,0-1-2 0,0-7-25 0,0 7 25 16,0-7-23-16,0 7-13 0,0-7-36 15,0 0-20-15,0 0-43 0,6 10-56 0,-6-10 17 16,-2-3-199-16,1 2-89 0,0-3 40 16,-2 1 23-16,3 0 25 0,-2 0 40 0,-1-1 10 15,2-2 11-15,-3 2 3 0</inkml:trace>
  <inkml:trace contextRef="#ctx0" brushRef="#br0" timeOffset="-179198.29">7713 14726 209 0,'-3'-3'277'16,"1"0"-61"-16,-1-1-26 0,2 3 1 0,-2-2-29 16,2 1-24-16,-2 0-6 0,3-1-5 0,-2 3 5 15,-1 0 1-15,2 0 8 0,0 3-1 16,-1 1-17-16,2-1-11 0,0 3 3 0,-1 0 5 16,0 0-10-16,1 4-24 0,0 1 8 15,0 4-26-15,0 3 13 0,0 2-4 0,11 17-20 16,-4-19-13-16,0-2 17 0,2 1 0 0,0-3-20 15,0-1 0-15,0-2-19 0,5 2 15 16,-5-2 3-16,1-6 3 0,-1-1-9 0,-1-4-17 16,1 0 26-16,-1 2-27 0,-2-2-23 15,-1 0-27-15,-5 0-9 0,0 0-19 0,8 0-25 16,-8 0-31-16,20-22-41 0,-13 17 14 0,-3-1-88 16,-2-1-119-16,2-2-35 0,-3 3 26 0,-1 1 22 15,1 1 25-15,-1 4-42 0,0 0 2 16</inkml:trace>
  <inkml:trace contextRef="#ctx0" brushRef="#br0" timeOffset="-178894.31">7872 14802 367 0,'0'-8'258'16,"0"8"-9"-16,0-10-54 0,0 10-6 16,0-8-19-16,0 8-13 0,0-7-26 0,0 7-12 15,0 0-6-15,0 0-13 0,0 0 0 16,0 0-9-16,-12-13 5 0,9 16 5 0,3-1-11 15,0 2-3-15,-1 2 20 0,1-1-11 0,0 1-21 16,1 1 14-16,-1 1-9 0,0 2-6 16,0 2-8-16,0 6 0 0,0 3-10 0,0-1 35 15,0 3-35-15,0-1-7 0,0 1-7 16,0 0 14-16,0-1-17 0,0-1-18 0,0 1 24 16,-9 21-4-16,8-23-16 0,-2-2 21 0,3-3-35 15,-1-1 8-15,0-4-16 0,1 0-32 16,-2-4-39-16,1 3-42 0,-1-2-49 0,2 0 15 15,-2-2-300-15,1 1 33 0,1-6-17 0,0 0 27 16,0 8 25-16,0-8 22 0,0 8 10 16,0-8-7-16</inkml:trace>
  <inkml:trace contextRef="#ctx0" brushRef="#br0" timeOffset="-178368.3499">8473 15036 413 0,'4'0'321'16,"-1"0"-38"-16,-2 0-22 0,2 0 6 0,-1 0-46 15,-1 1-3-15,-1-1 0 0,3 0-27 16,-3 0-13-16,1 0-36 0,-2 2 16 0,3-1-23 16,-2 0-18-16,0 1 4 0,0-1-16 15,-1-1-14-15,-1 2-8 0,0-1 3 0,1-1-25 16,-3 1 3-16,3 1-19 0,0-2 9 16,-2 0-9-16,2 0 17 0,0 0-9 0,1 0 10 15,-2-2 7-15,1 1-26 0,0 1 23 0,-1-3-1 16,4 0 10-16,-2 1-39 0,0-1 1 15,1 1 13-15,-2 0-24 0,2-1 17 0,0 2-13 16,1-4-12-16,-2 4-5 0,2-2-1 0,-2 3 4 16,3 0-4-16,-1 0-1 0,0 0-21 15,0 3 28-15,-1-2-6 0,2 0 9 0,-1 3-22 16,-2-3 6-16,0 2 2 0,2 1-8 0,-1-1-9 16,0 1 13-16,-1-1 9 0,0 1 15 15,2-2-37-15,-2 1 29 0,-2 0-20 0,2 1 12 16,0-1-9-16,-1 0-1 0,-2-1 1 15,3 2-2-15,0-4-122 0,0 0-60 0,-6 5-33 16,2-4 19-16,1-1-236 0,1 0 36 0,0 2 31 16,0-4-60-16,1 2 52 0,1 0 28 0,3-3-38 15,-2 1 25-15,0 1 54 0,2-3 7 16</inkml:trace>
  <inkml:trace contextRef="#ctx0" brushRef="#br0" timeOffset="-177734.3799">8946 14708 222 0,'8'-3'366'15,"-4"0"-57"-15,0 0-13 0,0 2-50 0,-2-2-1 16,1 2-21-16,1-1-9 0,-4 1-29 15,3 0 17-15,-2 1-26 0,2-3-10 0,-2 3-19 16,-1-2-3-16,0 2-31 0,0-1-11 0,-1 0-15 16,1-1 13-16,-3 2-13 0,-1 0-11 15,2-1-8-15,-2 1-6 0,1-1-6 0,-4 0 9 16,2 2-15-16,-3-1 18 0,2 1-7 16,0 0-32-16,6-1-4 0,-15 0 16 0,0 0-19 15,-2 0 5-15,-11 9-4 0,12-5-1 0,4 0 1 16,1-1-2-16,2-1-2 0,2 0-3 0,0 2 0 15,-1-1-2-15,3 0 1 0,0 1 18 0,-7 7-5 16,2 0-2-16,1-1-12 0,1-3-12 16,2 0 23-16,1 2-3 0,1-1-2 0,0-1-5 15,1 11 3-15,0-6 2 0,0-2-16 16,2-4 5-16,-2 2 5 0,3 0-6 0,0-1-6 16,-1-3-5-16,1 3-8 0,-1-1 25 0,1-6-10 15,0 0 9-15,0 8-13 0,0-1-2 16,0-7 9-16,13 18-8 0,-11-14-9 0,2 1 35 15,1-2-21-15,2 1 6 0,5 3-12 0,0-1-16 16,-1-2 5-16,-2-1 15 0,8 4-2 16,-5-4 16-16,-1 0-9 0,3 4-2 0,-2-3-1 15,-2 0-21-15,-3-1 27 0,0 1-29 16,-2 0 15-16,-1 0-16 0,2 0-4 0,-3 2 36 16,1-2-10-16,-3 0 4 0,3 1-5 15,-2 0-4-15,-2-1 4 0,0 1-2 0,0 3 14 16,0-8-18-16,0 0 4 0,0 8-3 0,-16 13-26 15,6-10 6-15,-3-1 1 0,0-2-83 16,-5 0-65-16,-1-2-63 0,-2-4 21 0,6 3-293 16,1-4 38-16,-4 3 33 0,5-1 32 15,1-1 26-15,2-1 40 0,4 0 25 0,-1 1 13 16,3 1 10-16</inkml:trace>
  <inkml:trace contextRef="#ctx0" brushRef="#br0" timeOffset="-176863.44">9083 15637 679 0,'1'4'303'0,"5"-3"-22"0,-6 2-16 16,0-2-27-16,1 0 3 0,0 2-26 0,0-1-10 15,-1-2-20-15,-1 0 6 0,-1 0-43 0,-4 0-15 16,3 1 22-16,-3-1-5 0,-1 0-20 15,-11-1-19-15,8 1 20 0,-7 0-20 0,-2 0-2 16,-2 0 15-16,-3 0-5 0,0 0-16 16,-25-9-8-16,22 8-3 0,3 0 16 0,-1-1-14 15,-1 0-22-15,1 0 22 0,-6-1-10 0,4 3-10 16,-1-2-2-16,1 1-3 0,10 1-6 16,-2 0-4-16,-7 0-3 0,-2 0 1 0,0 0-12 15,-1 0 1-15,-3 0 2 0,-3 0-18 0,3 0 9 16,-1 0 7-16,0 0-16 0,0 0 8 15,2 0-6-15,0 0-2 0,2 0-3 0,-2 0-2 16,2-6-5-16,-1 6 3 0,1 0-4 0,2 0-6 16,0 0 7-16,-1 0 8 0,1-8-8 15,1 8-9-15,1 0 8 0,-27-7 6 0,38 7-11 16,-7 0-3-16,0 0-8 0,-4 0 7 0,1 0 4 16,1 0-3-16,1 0 2 0,-2 0-6 0,5 0 28 15,0 0-16-15,2 0 0 0,2 0-3 16,1 0 25-16,2 0-21 0,-3 0-3 0,-3 0 8 15,-1 0 6-15,2 0 3 0,2 0 0 16,-2 0-10-16,-2 0-18 0,2 0 24 0,-2 0-12 16,0 0-6-16,0 0-3 0,-4 0-2 0,-2 0-4 15,-1 0 17-15,-2 0-17 0,-3 7 15 0,-1-7-20 16,0 0 2-16,0 0 4 0,0 0-4 16,0 0 1-16,0 0-1 0,0 0 0 0,3 0 8 15,1 0 1-15,-2 0-10 0,3 0 3 16,0 0-14-16,0 0 7 0,1 0 24 0,-1 0-2 15,0 0-28-15,2 0 17 0,1 0-8 16,1 0 2-16,3 0 19 0,-2 0-16 0,3 0-8 16,4 0 1-16,2 0 15 0,3 0-5 0,0 0 6 15,2 0 6-15,8 0 9 0,-8 0-4 0,8 0 1 16,-6 0-11-16,6 0 2 0,-9 0 13 16,0-9-38-16,6 9 14 0,2-1-3 0,-2 1-14 15,2-2-5-15,0 0-16 0,1 2-21 16,0 0-21-16,0 0-20 0,0 0-42 0,0 0-14 15,-6 5 16-15,6-3-113 0,2-2-22 0,-1 3-47 16,2 0 27-16,-3 0-274 0,5-1 10 16,-2 2 66-16,2-2 35 0,0 1 57 0,0-1 31 15,9 7 2-15,-4-3 17 0,-2-4 24 0,1-1 18 16,-2 1 5-16</inkml:trace>
  <inkml:trace contextRef="#ctx0" brushRef="#br0" timeOffset="-171673.78">7055 16003 262 0,'0'0'257'0,"-14"0"-44"0,14 0-25 15,0 0-18-15,0 0 23 0,-14 0-26 0,-1 17 4 16,11-22-13-16,0 4-18 0,2-2 7 16,1 2-27-16,-2-2 4 0,2 0 16 0,-3 1-28 15,1-1 10-15,1 1-13 0,-2 1-6 16,0-2-36-16,3 1 9 0,-4 1 1 0,0-3-24 16,-1 4-5-16,0-2-3 0,1 2-13 0,-5 0 25 15,-3 0-26-15,-18 13-1 0,17-7 14 16,3-2-26-16,-4 3 15 0,3 3 21 0,3-4 6 15,-3 6-31-15,5-4-2 0,-4 5 12 0,8 1 7 16,0-3-4-16,3-2-9 0,0 0 9 16,0 2-14-16,13 17-4 0,-3-13 21 0,0-5-16 15,1 1-8-15,4-2-4 0,-1-1 3 0,0-3-6 16,1-2 12-16,-2-1-3 0,-7-2 13 0,6 0-3 16,5 0-19-16,16-12 0 0,-16 4-3 15,-1-2 0-15,-3 0-2 0,2-1-1 16,-5-3 0-16,1 3 7 0,0 0-6 0,-4 2-7 15,-1-6 0-15,-2 1-1 0,2-3 8 0,-6 17-3 16,0-11 0-16,0-3 0 0,0 3-20 0,-13-9 19 16,10 14-14-16,-1 1 0 0,0 1 1 0,0 0 15 15,-2 1-11-15,1 0-22 0,2 0 29 16,-2 2-59-16,1 2-14 0,4-1-35 0,0 0-34 16,-9 0-36-16,2 0 15 0,-1 0-193 15,8 0-78-15,-8 0 15 0,8 0 8 0,-18 10 55 16,17-7 7-16,0-1 21 0,2 1 11 15,2 0 67-15</inkml:trace>
  <inkml:trace contextRef="#ctx0" brushRef="#br0" timeOffset="-171190.81">7269 16075 456 0,'5'2'321'0,"-2"-2"-19"0,2 1-42 16,-2 0-30-16,0 1-4 0,0 0-19 0,-2-4-34 16,2 4-15-16,-1-2-20 0,1 1 38 15,-1-1-35-15,2 1 4 0,-3 0-18 0,2-1 5 16,2 3-31-16,-3-1 0 0,1-2-16 16,1 1-3-16,-2 1-8 0,1-1 14 0,-2 0 22 15,2-1-15-15,0 1-18 0,-2-1-2 0,0 0-18 16,2 2 7-16,-2 0-4 0,-1-2-7 0,0 0-11 15,0 0 4-15,0 0-10 0,0 0 18 16,0 0-31-16,9-15 12 0,-8 14-21 16,0-1-2-16,2-3-2 0,-2 2-2 0,0-2 14 15,1 2-19-15,-1-1 19 0,-1 1-23 0,1 0 22 16,1 2-9-16,-1-2-5 0,-1 0 12 0,1 2-18 16,0 0 6-16,-1-2-22 0,2 3 11 15,-2 0 0-15,0 0 11 0,0 0 9 0,0 0-24 16,-2 7 10-16,2-4 8 0,2-1 2 0,-2 1-26 15,0-2-7-15,0 4 35 0,-2-3 3 16,2 3-21-16,0-1-14 0,0-3 21 0,0 2-2 16,0-1-15-16,0 0 28 0,0 1-11 0,2-2-18 15,-2 1 2-15,0 1-105 0,0-2-24 16,0 0-36-16,-2 0-4 0,2 3-54 0,0-4 21 16,0 0-237-16,0 0 12 0,0 0 31 15,0 0-4-15,0 0 25 0,0 0 67 0,0 6-16 16,0-6 49-16</inkml:trace>
  <inkml:trace contextRef="#ctx0" brushRef="#br0" timeOffset="-170803.8299">7572 15973 655 0,'3'-4'303'0,"-2"2"-27"15,0-1-18-15,2-2 8 0,-3 3-53 16,1 1-21-16,0-2-14 0,1 1-26 0,-1 1 3 16,0-1-32-16,-1 0-13 0,0 2-7 0,1 2 1 15,-2-1 11-15,1 3-19 0,0-1-2 16,0 1-3-16,0 0-24 0,0 0-9 0,0 2 13 16,1-1 7-16,1 2-9 0,-1-1-6 15,3-2-7-15,-4-4-6 0,5 11 13 0,2 2 10 16,3-1-23-16,0-2 6 0,-4 0-13 0,3-5-4 15,-4 1 17-15,3-3-12 0,-2-1-9 16,1 1-8-16,-2 0-1 0,0-2-2 0,0 1-41 16,3 0-30-16,-1-2 5 0,0 0-24 15,-7 0-55-15,10 0-4 0,4 0-6 0,14-12-23 16,-15 5-15-16,1-1 17 0,-4 1 2 0,-1 3-23 16,0-2 10-16,-3 3 15 0,0 1-28 15,-1 0-10-15,-1-2 8 0,-3 0-74 0,1 1-39 16,0 0-75-16,0 0 26 0,-2-1 30 0,0 4-7 15</inkml:trace>
  <inkml:trace contextRef="#ctx0" brushRef="#br0" timeOffset="-170511.9799">7815 15969 452 0,'1'-3'288'16,"-2"-2"-17"-16,1 3-31 0,0-4 7 16,1 2-25-16,-1 3 7 0,0-3-44 0,0-1-3 15,0 3-10-15,1-2 25 0,1 2-34 0,-2 0-29 16,-2 0-14-16,4 1 0 0,-2-1-19 0,0 0-9 15,0 2-11-15,0 2 17 0,-2 0-10 0,4 0 5 16,-2 3 15-16,1 2-35 0,0 1 13 16,-1 12-19-16,0-9 25 0,0 6-4 15,8 22-7-15,-5-19-17 0,0 4 19 0,1 3-1 16,1-2-16-16,2 0-16 0,-1-2 8 0,2 1-8 16,1-2-17-16,0 0-30 0,-4-2-4 0,-1 0-19 15,1-4 1-15,1 1-75 0,-3-3-50 16,-2-4-13-16,1-2-40 0,1-2-32 0,-2 2 19 15,3-4-65-15,-4-3-85 0,4 2-74 16,-1-3 52-16,-3 0 27 0,0 0 24 0,0 0-17 16,0 0 38-16,12-11 13 0,-9 7-54 0</inkml:trace>
  <inkml:trace contextRef="#ctx0" brushRef="#br0" timeOffset="-170171.9799">8003 16060 210 0,'0'-7'376'16,"1"2"-53"-16,-1-1-8 0,0 2-24 0,1-1-27 15,1 3-68-15,-1-2 28 0,-1 1-23 16,0-4-30-16,0 5-34 0,1 1-4 0,-1-2-26 16,0 1 3-16,0 2-28 0,2 1-17 0,-1 0 22 15,0 3 22-15,0 1-26 0,2 0-27 16,-3 1 14-16,5 12 7 0,-1 0-24 0,-2-1-4 15,2 1 40-15,1-3-27 0,2 2-7 16,-6-5-6-16,9 3-1 0,-5-5-3 0,-1 2-6 16,1-7 5-16,0 1-4 0,2-2-34 0,-1-1 15 15,-1-2-2-15,2-1-3 0,0 0-26 16,1 0-60-16,4 0-2 0,10-13-37 0,-13 8-4 16,-2 0-24-16,-1 0-17 0,-3-1-21 0,3 3 15 15,-2-2-46-15,0 0-43 0,-2 0-62 16,2 0-105-16,-4-1 51 0,3 1 18 0,-2-2 25 15,-1 1 16-15,1 2 42 0</inkml:trace>
  <inkml:trace contextRef="#ctx0" brushRef="#br0" timeOffset="-169874.25">8206 16052 598 0,'0'-7'276'0,"0"1"-28"0,0 0-5 16,3 0 13-16,-3 0-24 0,0 0-17 0,0 2-10 15,0 0-17-15,1 1-13 0,-1-1-7 16,1 1-39-16,-1 3 25 0,0 0-39 0,0 0-27 15,0 0 6-15,0 0 18 0,1-6-14 0,-2 8 27 16,0 4-39-16,1-1 4 0,-1 2-12 0,-2 1-24 16,3 1 21-16,0 2-2 0,0 7-8 15,0 3-6-15,0 2-24 0,0 0 30 16,0 2 9-16,0-1-31 0,0-1 19 0,0 1-36 16,0-1 19-16,0 0-6 0,0-1 5 0,0-4-14 15,0-2 0-15,0-3-22 0,0 0-7 0,12 15-1 16,-11-16-52-16,-1-12-58 0,0 7-49 15,0-7-29-15,0 10-60 0,0-3 24 0,0-7-192 16,0 0-40-16,0 6 35 0,0-6 29 0,0 0 12 16,9 10 23-16,-4-10 42 0,-1-1 3 15,2-2 8-15</inkml:trace>
  <inkml:trace contextRef="#ctx0" brushRef="#br0" timeOffset="-169354.29">8522 16099 328 0,'0'-4'311'16,"1"0"-31"-16,0 1-29 0,-1-1-10 15,3-1-38-15,-2 1-31 0,2-1-7 0,5-6-7 16,-5 1-17-16,6 3-30 0,2-2-3 0,-1 3 13 16,0 1-34-16,4-2-2 0,-5 2 8 15,2 2-24-15,-2 0-3 0,1 2-2 0,-3 1 17 16,-1-1-18-16,1 1-13 0,-7 0 2 16,0 0 24-16,9 0 2 0,-2 0-15 0,6 11 12 15,-4-2-12-15,0 0-5 0,-4-2-8 0,-2 0-3 16,-1 1 41-16,-2 0-17 0,0 2 31 15,0-10-3-15,0 15-11 0,-9 18-5 0,1-15-3 16,-4 0-3-16,3 1-6 0,-1 2-12 0,2-3-22 16,-2-1 19-16,2 1 0 0,2-3 0 15,-1 0-9-15,6-1-8 0,-3-3-5 0,4-1 9 16,0-10-4-16,0 7-8 0,0 0-20 16,0-7 1-16,23 25 0 0,-10-18-18 0,2-2 26 15,3 0 3-15,-1-5-6 0,2 2-3 16,-9-2-2-16,4 0 0 0,4 0-26 0,3 0 22 15,-3 0-3-15,-3 0-5 0,0 0-34 0,-4 0-10 16,-1 0-13-16,-3 0 5 0,1 0-155 16,-8 0 20-16,7 0-264 0,-7 0-79 0,0 0 32 15,0 0 78-15,8 0 16 0,-8-7 25 0,0 7 8 16,0 0 24-16,6 0 19 0,4-15 47 16</inkml:trace>
  <inkml:trace contextRef="#ctx0" brushRef="#br0" timeOffset="-166929.3899">5754 16135 529 0,'0'-16'219'0,"-17"1"-32"0,-2-5-3 15,12 13-4-15,4 3-17 0,0-3 6 0,0 4-14 16,1 0-9-16,2 0 21 0,0 1-38 0,-2 0-1 15,0 1 16-15,2 1-41 0,0 0-15 16,0 0-10-16,0 0-6 0,0 0-8 0,0 0-11 16,0-9 25-16,0 14-15 0,2-1-5 0,-2 1 14 15,6 12-16-15,-2-5 19 0,3 5-34 16,-1 1-7-16,0 2 44 0,3-2-57 0,0 1 0 16,-1-2 27-16,1 1-11 0,0-1-5 15,-2-2-16-15,0 0-3 0,2-3-3 0,-4 0 5 16,6-2 15-16,-6-2-14 0,0-1 15 0,1-3-20 15,-3 0 3-15,0-1 16 0,0-1-27 0,2-1 18 16,-2-1-18-16,-3 0 11 0,0 0 28 16,0 0-17-16,8 0-27 0,4-14-2 0,-1 5 30 15,-4 1 21-15,-1 0-44 0,-1 0 10 16,-2-1-4-16,5-5 27 0,-4 3-31 0,0 0 5 16,0 0 0-16,1-4-6 0,-1-3-23 0,1 1 26 15,0-1-2-15,-2 0-12 0,3 1 13 0,-3-4-3 16,1 3 30-16,-2 0-46 0,2-4 19 15,0 4 3-15,-2 0 15 0,0 4-25 16,-2 0 2-16,1 1 7 0,0-9-20 0,0 3 3 16,1-2 1-16,0 6 5 0,0-5-10 0,0 0 15 15,1-3-10-15,-1 1 14 0,1-1 3 0,1 0-19 16,-4 0-12-16,5 4 45 0,-3-3-34 16,0-2 12-16,1 2-2 0,-1 0-17 0,0 0 35 15,0 1-28-15,0 6 7 0,-2-6 1 16,0 0-13-16,0 1 23 0,0-4 0 0,3 4-2 15,-3 3-9-15,0-6 13 0,0 1-12 0,1-4-18 16,0 4 23-16,-1-1 14 0,0-1-7 16,2 0-25-16,-2 11 28 0,0-3-20 0,0-6 25 15,0 0-21-15,0-1 4 0,0 2 1 16,0 2 8-16,0 0-12 0,0 3 6 0,0-2 8 16,0 1-2-16,0 2-9 0,0 1 23 0,0 2-25 15,0-5-15-15,0-1 31 0,0 0-16 0,0-1 5 16,0-2 1-16,0 0 11 0,0 0-9 15,0-1 21-15,0 1-27 0,5-21 3 0,-2 22-6 16,0-2 26-16,-1 3-15 0,0 2-9 16,-2 9 3-16,0 0-11 0,0-4 23 0,0 3-16 15,0-7 7-15,0-3-15 0,0 4 26 0,0 1-15 16,0 0 0-16,0 1 0 0,0-2 0 16,0-1 0-16,0 0-1 0,0 1 0 0,0 2 5 15,0 1-7-15,0 1 10 0,11-8 1 16,-9 12-16-16,-1 1 7 0,0-1 0 0,-1 1 7 15,2 1-10-15,-2 1-2 0,1-2 15 16,-1 3-11-16,1-2-6 0,-1 2 14 0,1-1-1 16,-1 4 1-16,0 0-1 0,0 0-3 15,0 0 6-15,0-7-16 0,0 7 12 0,0 0-13 16,12-14 5-16,-10 11 0 0,1 2 7 0,1-4-1 16,-4 4 2-16,4-1-1 0,1 0 2 15,0 2-4-15,-1-3-24 0,-1 0 25 0,3 2-10 16,-1 0 4-16,1 0 9 0,0 1-1 15,1-2 0-15,-3 2-23 0,3 0-7 0,1 0 17 16,14-3 18-16,-11 2-10 0,5-1 4 0,0 1-4 16,3 0 14-16,-2-2-18 0,-3 1 4 0,5 0-14 15,-1 0 23-15,0 1-11 0,-1-2 2 0,-3 3 0 16,-1-1 0-16,2 1-2 0,-15 0-13 16,9 0 13-16,-1 0 2 0,6 0-1 0,1 0-12 15,2 0 4-15,9 11 7 0,-8-7 6 16,1-3 14-16,2 2-19 0,1-3-9 0,-3 1 22 15,-8-1-1-15,6 0-1 0,-2 0-6 0,2 0-25 16,0 0 3-16,2 0 1 0,-1 0 29 16,0 0 0-16,2 0-16 0,-3 0 8 0,1 0 3 15,-1 0-6-15,-1 0-10 0,2 0 14 16,-3 0-5-16,2 0 8 0,-2 0-14 0,5 0 16 16,3 0-7-16,2 0 4 0,2 0-10 0,1 0-2 15,0 0 3-15,1 0 10 0,2 0-12 0,0 0 18 16,30-9-13-16,-33 5-12 0,0-1 11 15,-1 0 13-15,1 4-1 0,-3-4-1 0,0 3 3 16,3-1-13-16,-5 0 1 0,0 2 0 16,-2-2-8-16,-1 0 2 0,2 0 10 0,0 1-18 15,1-1 17-15,-3 0-3 0,3 1 2 0,-1 0 1 16,-2-1-15-16,4-1 6 0,2 0-11 16,-2 1 12-16,3-1-4 0,-1-1 2 0,-1 3 12 15,1-2 0-15,-4 1-1 0,2 1-2 0,0 1-8 16,-1-2 11-16,-3 2 0 0,-9 1-3 15,3 0-10-15,4 0 2 0,-4 0-22 0,-1 0 15 16,-2 0-4-16,6 0 24 0,0 0-10 0,0 0 0 16,0 0 1-16,0 0 9 0,2 0-9 15,1 0 1-15,20-15-1 0,-29 15-2 0,2 0 1 16,6 0-1-16,-1 0 2 0,1 0-7 16,1 0 9-16,15-11 5 0,-22 9 0 0,1 2-1 15,-3-3-7-15,-1 2 3 0,1 1-2 0,7-3 8 16,-3 2-14-16,6 0 5 0,-1 1-9 15,2-4-8-15,-1 3 20 0,0-1 14 0,1-1-16 16,-1 0 1-16,3 0 0 0,-1 1-5 16,-2 0 2-16,1-1-1 0,1 0 4 0,-1 1-1 15,0 0 8-15,-7 1 1 0,8 1-3 0,-16 0-1 16,2 0 15-16,2 0 0 0,-2 0-28 16,0 0 15-16,0 0-15 0,-2 0 13 0,0 0-10 15,-1 0-6-15,-6 0 5 0,8 0 0 0,1 0 1 16,-3 0-13-16,-1 0 11 0,-5 0 3 0,9 0 36 15,2 0-1-15,-5 0-30 0,0 0-4 16,1 0 4-16,6 0 6 0,-1 0-5 0,1 0 1 16,-4 0-1-16,0 0-17 0,-2 0 28 15,1 0-12-15,-8 0-1 0,8 0 1 0,-2 0-1 16,-6 0 27-16,8 0-2 0,-8 0-25 0,9 0 0 16,-3 0 13-16,-6 0 17 0,8 0 17 0,0 0-12 15,-1 0-4-15,8 0-7 0,-2 0 16 16,4 0-3-16,0 0-4 0,-3 0-6 0,0 0-15 15,3 0 22-15,11 0-9 0,-15-2 5 0,-2 1-17 16,-2 1 3-16,-3 0 5 0,3 0-4 16,-2-1-9-16,-4 1 28 0,3 0-18 0,-2 0 11 15,-1-2-17-15,1 2 12 0,1-1 8 0,-2 1-3 16,-3 0 3-16,0 0-13 0,0 0 15 16,0 0-16-16,7 0 9 0,-7 0-20 0,0 0 16 15,0 0 2-15,6 0-3 0,-6 0 3 0,0 0-16 16,0 0 6-16,0 0-10 0,9 0-10 0,-9 0 15 15,0 0 11-15,0 0-12 0,0 0 2 16,0 0-6-16,6 0 9 0,-6 0-5 0,0 0 2 16,0 0-6-16,0 0 5 0,8-3 4 15,-8 3-13-15,0-1 2 0,0 1-38 0,-3 0-37 16,2 0 6-16,-2 0-149 0,-1 0-66 16,-1 1 24-16,0 0-289 0,0 1 36 0,2 1 33 15,-3-3 56-15,2 1 31 0,-1 0 17 0,-1 1 22 16,1 1 49-16,-10 3 15 0,-4-1 14 15</inkml:trace>
  <inkml:trace contextRef="#ctx0" brushRef="#br0" timeOffset="-163852.65">5782 16160 584 0,'0'0'180'15,"0"0"-13"-15,0 0-29 0,0 0-30 0,0 0 18 16,0 0-15-16,0 0-10 0,0 0-7 0,0 0-1 16,0 0 1-16,0 0 3 0,0 0 6 0,0 0 11 15,0 0-14-15,-14 0 5 0,14 0-6 16,0 0-3-16,0 0-5 0,0 0 7 0,0 0 0 15,0 0 6-15,0 0-3 0,0 0-17 16,0 0-20-16,0-14 7 0,0 14 40 0,0 0-39 16,0 0-22-16,0 0 13 0,0 0-2 0,0 0-17 15,0 0 3-15,0 0 8 0,0 0 7 0,-13 0-7 16,13 0 28-16,0-14-6 0,0 14 9 16,0 0-2-16,0 0-7 0,-21-29-17 0,19 25 24 15,0-1-2-15,2-1-15 0,-3-1-14 0,1 0 18 16,-2-7-5-16,0-1-1 0,1 5-4 15,0 0-6-15,1-1 2 0,-2-6-4 0,1 5-14 16,-1 1-1-16,1 0 16 0,1 1-3 0,0 5 8 16,0-4-7-16,2 1 1 0,0 1 11 15,-5-8-23-15,2 5 4 0,1 2-6 16,2 1 13-16,-2 1-4 0,2-3 3 0,-1 7-4 16,1-2-11-16,0 1-8 0,-1 0 3 0,-1 2-9 15,2-2 10-15,0 0 3 0,0 3-3 0,0 0 13 16,0 0-21-16,0 0 0 0,0 0 7 15,0 0-5-15,0-6 6 0,0 6-1 0,0-8-14 16,0 8-4-16,0 0 27 0,0-8-24 0,0 8-4 16,0-8 16-16,0 8 2 0,0 0 9 0,0 0-31 15,0-7 4-15,0 7 5 0,0 0-11 16,0 0 1-16,0 0-4 0,-10-14-3 0,10 13 12 16,0 1 9-16,0-2-14 0,-1 0-13 15,1 1-1-15,-1 1 25 0,1-1-1 0,0 1-16 16,0 0 4-16,0 1-13 0,0 2 11 0,0-1-6 15,0 2 15-15,1 0-15 0,0 3 7 16,0-2-4-16,3 15-4 0,0-3 1 0,0-1 11 16,0 2-19-16,2-1 11 0,-1 3-2 15,0-2 11-15,-1-1-12 0,1 0 3 0,1-2 1 16,-2 1-1-16,0 0 4 0,2 0-7 0,-3-4 22 16,0-1-9-16,2 6-18 0,-1-7-3 0,-1 2 7 15,1-6 15-15,-1 0 3 0,-2 2-9 16,1-3 0-16,0-1-8 0,-2-4-22 0,0 0-17 15,0 0-36-15,0 7-53 0,0-7 14 16,0 7-187-16,0-7-69 0,0 7 31 0,0-7 31 16,0 7 28-16,0-7-248 0,0 0 27 0,12 17 64 15,-8-16 24-15,-2 2 29 0,3 0 25 0,-2 0-25 16,1 0 27-16,-2-1 74 0,-1 2 1 16</inkml:trace>
  <inkml:trace contextRef="#ctx0" brushRef="#br0" timeOffset="-161364.22">2556 17690 585 0,'0'0'219'0,"0"0"-25"0,0-18-12 15,4-4-29-15,-2 16-11 0,-2 1-3 0,0-2-12 16,2 3-5-16,-2-1-23 0,0 5-4 0,0 0 9 16,0-9-10-16,0 2-1 0,0 7-16 15,0-8 4-15,0 8-11 0,0-9 4 0,0 9-10 16,7-15 8-16,-7 11-5 0,0 3-21 15,0-3-4-15,0 4-10 0,0 0 14 0,0 0-28 16,0 0 18-16,0 0-17 0,0 0 21 0,5-6-17 16,-4 7 10-16,3 2-25 0,-2 3 8 15,0-3 6-15,1 3-19 0,4 8-3 0,2 1 16 16,-3 2 15-16,2 0 12 0,0-1-21 0,2 1 4 16,-5 2-2-16,3-1 26 0,1-1-25 15,-1 1 17-15,0-1-30 0,0 0 18 0,1-4-31 16,-4 3 17-16,2 1 20 0,0-4-4 0,1 3 6 15,2-4-12-15,-3 0-1 0,0-5 2 16,-3 0 7-16,1-1-13 0,-3-2-23 0,0 1 1 16,3-1 29-16,-3-2 0 0,1 1-4 0,-1 0-16 15,0 0 20-15,0-2-33 0,0 1 23 0,-1 0 22 16,1 0 8-16,0-1-3 0,-2 2 32 16,0-3-14-16,0 0-6 0,0 0-17 0,0 0 6 15,0 0-22-15,12-14 30 0,-9 8-16 16,5-7-17-16,3-7 28 0,-3 2-39 0,-2 0 14 15,2-1-1-15,-2-1 11 0,2-1-16 16,1 0-3-16,-1 2 0 0,-1 1 21 0,3-2-51 16,-3 2 17-16,1 0 13 0,-2 0 3 15,0 3-29-15,1 5 27 0,-3-5-13 0,1 5 6 16,-1 0-13-16,-2-1 26 0,1 5-14 16,-1-3-3-16,1 3-22 0,-2 1 35 0,1-1-23 15,0 1 16-15,0-1-16 0,0 1-1 0,-1 1 16 16,0-2-20-16,0 1 12 0,1 2-9 15,-1-1 24-15,0 0-37 0,2 3 1 0,-3-3-82 16,1 2-42-16,1 0-42 0,-2-1-47 0,3 1 23 16,0 2-287-16,3 0 38 0,-1 0-14 15,-5 0 31-15,0 0 26 0,9 0 26 0,-2 0 62 16,4 0 66-16</inkml:trace>
  <inkml:trace contextRef="#ctx0" brushRef="#br0" timeOffset="-160878.25">3765 17665 735 0,'1'-4'291'16,"2"3"-42"-16,-1-2 14 0,2 0-40 0,-3 1-1 15,2 0-22-15,-2 4-19 0,-1-6 2 16,0 2 19-16,0-1-35 0,0 0-18 0,-3-1 24 16,1 2 4-16,-3-2-23 0,0 2-15 0,0-1-1 15,-11-4-1-15,1 3-7 0,-2 1-28 16,-3-1 5-16,-1 0-15 0,2 2-25 0,-4 0 7 16,4-1 3-16,-2 1-26 0,1 1-15 0,-3 0 7 15,1-1-4-15,3 2 15 0,0-1-33 0,5 1-29 16,2-1 0-16,12 1-71 0,-9 0-47 15,3 0-22-15,6 0-27 0,-9 0-32 0,9 0-40 16,-9 0 22-16,9 0-262 0,0 0 35 16,-9 13 7-16,8-10 30 0,1 1 58 0,2 0 4 15,-2-1 17-15,0 1 6 0</inkml:trace>
  <inkml:trace contextRef="#ctx0" brushRef="#br0" timeOffset="-160555.24">3705 17839 287 0,'4'1'397'0,"-1"-1"-18"15,0 3-43-15,-2-3-43 0,2 2-37 16,-1-1-30-16,-2-1 77 0,3 0-42 0,-2 0-7 15,-2-1-33-15,1-1-14 0,-3 1-17 16,2-1-16-16,-3 1-19 0,0-2-26 0,-2 2-10 16,-3 1-3-16,-9-4-6 0,0 1-26 0,-4 0-6 15,-1 1 4-15,-1 1-19 0,-3 1-6 16,0-2-44-16,16 2 0 0,-8 0-143 0,-3 0-95 16,-2 0 24-16,2 0-316 0,4 0 17 0,5 0 52 15,2 0 67-15,3 0-6 0,8 0 26 16,-8 0 24-16,8 0 42 0,0 0 6 0,-7 5 6 15</inkml:trace>
  <inkml:trace contextRef="#ctx0" brushRef="#br0" timeOffset="-142734.65">4454 17369 408 0,'0'0'209'16,"0"-14"-7"-16,0 14 4 0,-14-26-51 15,15 19-3-15,-1 1-20 0,0 1 14 0,0-1-24 16,0 2-3-16,0 4-1 0,0 0-14 0,0 0-10 16,0-8 3-16,0 8-17 0,0 0-5 0,0-7-6 15,0 7-13-15,0 0 9 0,0-7-11 16,0 7-12-16,0 0-3 0,0 0-2 0,0 0-17 15,-3-10 11-15,3 13 1 0,-1 3-12 16,1-1-7-16,0 3 7 0,0 13-13 0,0-11 17 16,0 8-14-16,0 2 16 0,0 3-10 0,0 3 9 15,-6 27 4-15,3-24 2 0,1-1 3 16,0 0-19-16,1-4 10 0,0 2-12 0,-3 1 23 16,0-3-32-16,4 0 6 0,0-2 1 15,-4 1 15-15,2-10-22 0,-1 10 16 0,1-5-16 16,0-1 5-16,2-4 16 0,-1-2-14 0,0 0-14 15,1-11 3-15,0 9-4 0,0-9-6 16,0 10 0-16,0-3-33 0,0-7-29 0,0 0-51 16,0 0-20-16,11 8 12 0,-8-11-288 15,11-4 24-15,-4-4 25 0,5 0 24 16,-7-2 14-16,1 2 19 0,0-1 46 0</inkml:trace>
  <inkml:trace contextRef="#ctx0" brushRef="#br0" timeOffset="-141986.68">5099 17301 456 0,'0'2'213'0,"0"-2"-20"0,0 1-20 15,-1 0-15-15,-1 2-1 0,0-2-17 0,1-1-14 16,-1 3-16-16,2-1 1 0,-3-1-8 0,0 3-1 16,-1-1 1-16,2-2-21 0,-5 2-14 0,2-2-2 15,-1 3-3-15,2-2-13 0,-11 5 5 16,2-4-3-16,2-1 8 0,0 0 2 0,1 0-12 15,2-2 0-15,2 1-8 0,-2 0-3 16,8-1 6-16,-6 0-15 0,6 0-5 0,-10 0 13 16,3 0 5-16,1 0 5 0,-2 0-12 0,8 0-4 15,-9 0-11-15,9 0-10 0,-9 0 10 16,3 0-11-16,6 0 3 0,-9 0-2 0,3 0 4 16,6 0 7-16,-8 0-17 0,8 0 10 15,-9 0 6-15,-13 9 2 0,11 0-27 0,1 2-2 16,2 2 25-16,-5 1-17 0,4 0 19 15,0 2-13-15,1 1-18 0,-3 2 19 0,2-1-14 16,-3 2 8-16,2 1 8 0,1-2-6 0,0 0-10 16,2-6 0-16,-1 1 21 0,4-3-23 15,3-1-9-15,-2 0 9 0,2-4 10 0,0-3 10 16,-2 2-19-16,3-1 7 0,0-2 2 0,0 2 24 16,0-4-33-16,0 0 4 0,0 0 4 0,0 0 12 15,13 2 14-15,-9-4-29 0,1 0 3 16,1-1-4-16,2 2-5 0,-3-1 31 0,12-3-25 15,-4 2-6-15,-4-1 7 0,11 2 21 16,-15 2 0-16,4 0-2 0,1 0-32 0,-2 0 11 16,5 0 13-16,-2 0-12 0,11 14-8 15,-16-12 0-15,1-1 6 0,-2 2 14 0,-1 0 9 16,-2 1-4-16,2 0-20 0,0 1-9 0,-4 3 39 16,2-1-33-16,-2-7 9 0,0 15 21 15,0 1-19-15,0 6-4 0,-15 18 22 0,9-21-1 16,-1-1-19-16,-4-1-3 0,2 0 27 0,-3-5-41 15,1 0 12-15,2-3-10 0,-3 0-10 16,1-4-55-16,1-1-44 0,2-3-39 0,-1-1 16 16,2 0 14-16,7 0 12 0,-7 0-290 0,7 0 30 15,-8 0-26-15,8 0 25 0,-16-11 37 16,12 10 13-16,1-2-15 0</inkml:trace>
  <inkml:trace contextRef="#ctx0" brushRef="#br0" timeOffset="-141091.74">5326 17674 354 0,'-2'0'327'15,"1"-2"-15"-15,1 2-31 0,-1-1-25 16,-1 0-38-16,2-1 14 0,0 2-23 16,-1-2-50-16,1 2-25 0,0 2-27 0,0-2 17 15,0 0-14-15,0 0 8 0,0 2-36 0,1 0-2 16,-1 0 41-16,2 2-16 0,-1 0-32 0,0 2 2 15,2-4 15-15,-2 4-15 0,1 1-26 16,-2-2-5-16,0 3 49 0,0 0-20 16,0-2 5-16,0 3-26 0,0-2 14 0,0 0-19 15,0-7 12-15,0 0-20 0,0 10-10 0,0-2-3 16,0-1-3-16,0-7 7 0,0 7 0 0,0-7 5 16,0 8-10-16,0-8 6 0,0 7-12 15,0-7 5-15,0 0-20 0,-4 11 22 0,2-12-4 16,2 0-6-16,-1-2 2 0,1-2-18 0,-1 0 9 15,2-2 13-15,0-1-4 0,2-9-14 16,-3 9-9-16,10-20 16 0,-5 11-5 0,3-1-6 16,-3 3 5-16,2 0-7 0,2 0-1 0,-1 9 16 15,3-6-8-15,-4 6-18 0,0 0 24 16,0 2-18-16,-2 1 8 0,1 2 1 0,-6 1 21 16,0 0-16-16,9 0 2 0,-2 0-26 0,-7 0 0 15,17 11 1-15,-5-2 10 0,-3 1-3 16,1 3-5-16,-7-8 34 0,0 5-13 0,0 1 12 15,0-2-12-15,-2-3-9 0,-1 3 10 16,0-2 3-16,0-3-9 0,3 1-23 0,-3 1 36 16,0-6-19-16,0 0 16 0,0 0-9 15,0 7 15-15,0-7 0 0,0 0-23 0,5 10-1 16,-4-12-9-16,2 1 19 0,0-4 22 0,-1-1-37 16,-1-1 7-16,2 2 3 0,7-12 11 15,-3 0-2-15,-1-1-12 0,0 6 0 0,0 4-23 16,-1 0 2-16,0 1 39 0,-4 3 2 15,2 0 0-15,0 0-2 0,-1 1-13 0,2 1 10 16,-3 1-12-16,1 1-9 0,-2 0-2 16,0 0 4-16,0 0 2 0,10 0-2 0,-10 0 6 15,16 15-13-15,-7-2 24 0,-2-6-9 16,2 8 4-16,1-1-8 0,-3 0 3 0,1 1-1 16,-4-1 1-16,-1-4 4 0,3 7-27 0,-4-2 23 15,-1-4-7-15,2-1 12 0,-2 1 10 16,1-3-2-16,0 1 0 0,-2-4-11 0,0 1 6 15,3-3-10-15,-2 3 6 0,0-1-22 16,0-1 3-16,1-2-75 0,-2 3 18 0,0-1-44 16,2-3-16-16,0 3-28 0,-2-4-24 0,0 0-30 15,0 0 19-15,0 0-124 0,0 8-123 0,0-8 27 16,0 0 18-16,0 0 42 0,0 0 24 16,3 12 21-16,1-13 41 0,-2-1-46 0</inkml:trace>
  <inkml:trace contextRef="#ctx0" brushRef="#br0" timeOffset="-140757.75">5902 17573 310 0,'3'-2'382'16,"-3"-1"-62"-16,0 0-43 0,0 0-44 15,2 1-40-15,-2-1-14 0,2 1 18 0,-2 1-55 16,1 0 13-16,1 1 4 0,-2 1-16 0,3 0-20 15,-2 1-19-15,1 2 0 0,-2 0 21 16,0-1-13-16,1 1-11 0,-1 5-11 0,0-1 5 16,1 0-11-16,-1 18-9 0,0-3-7 0,0-12 34 15,0 7-11-15,0 0-8 0,0 1-8 0,0 3-12 16,0-4-23-16,0 0-6 0,-11 18 7 16,9-22-7-16,2-3-7 0,0 0 32 15,0-11-34-15,0 7-2 0,0 0-11 0,0-7-4 16,0 9-67-16,0-1-22 0,0-8-36 0,0 7-53 15,0-7-56-15,0 0 21 0,0 6-238 16,0-6 33-16,15 11 30 0,-13-11 27 0,3 0 26 16,-2 0 21-16,2-1 25 0,0 1 13 0,0 0 12 15</inkml:trace>
  <inkml:trace contextRef="#ctx0" brushRef="#br0" timeOffset="-140291.78">6317 17589 754 0,'1'-5'323'0,"-2"2"-42"0,1 0-73 16,-2-2-16-16,-2 3 6 0,0 2-34 0,1 0 6 15,-4 0-5-15,-7 7-50 0,3-1 7 0,-6-1-4 16,4 5-8-16,-1-1-5 0,3 1-3 0,-1 0 22 16,2 1-64-16,-2-2 13 0,7 1-7 15,0-5-2-15,2 3-14 0,0-1 23 0,2-2-7 16,1-5-8-16,0 0 2 0,0 9-1 16,14 11-25-16,-5-10-2 0,4 2-6 0,-3-4 16 15,1-3-4-15,-2 1-5 0,6-1-12 0,0 2-22 16,0-1 7-16,-6-2 2 0,1-3 6 15,-1 3 1-15,-1-2-20 0,-1 1 8 0,0 0 19 16,0-1-15-16,-3 1-3 0,-1-2 13 0,1 1-12 16,-2 1 2-16,3-2-5 0,-2 2 21 15,-2 0-17-15,1 1-1 0,-2-2 0 0,0-2 14 16,0 0-38-16,-11 26 27 0,1-10-30 0,-4-1-21 16,0 0-22-16,-3 0-16 0,-2-4-37 15,2 3-43-15,1-2 14 0,2-1-322 0,0 0 35 16,0-3 32-16,5-6 15 0,1 4 38 15,3-3 23-15,2-1 20 0,1 0 27 0,2-2-12 16</inkml:trace>
  <inkml:trace contextRef="#ctx0" brushRef="#br0" timeOffset="-137579.96">6768 18484 348 0,'-2'-6'344'16,"2"1"-50"-16,0-1-27 0,0 1 28 0,2-2-59 15,-4-1-13-15,5-9 28 0,-3 17-48 0,0-13-26 16,0-2-20-16,9-20 28 0,-6 17-20 15,1-3-54-15,-1 3-8 0,2-3 6 0,-2-5-34 16,-2 1-7-16,3-5 21 0,-4 16-9 16,0-9-27-16,0-5 3 0,0-1-3 0,0-1-31 15,0-3-5-15,0 2 17 0,0-3-5 0,0 1 1 16,0 0-11-16,0-2-1 0,0 2 11 16,0-2-10-16,0 4 5 0,0-1-10 15,0 2-12-15,0-1 6 0,-11-28 12 0,7 32-18 16,-1 2 20-16,2 3-18 0,-2-5 16 0,4 2-12 15,-3 2 7-15,0-2-17 0,-1 2-18 16,-4 2 28-16,5 3-15 0,-1-1 5 0,0 1 2 16,1 1-2-16,-1-1 5 0,0 1 15 15,1-1-3-15,-2 5-21 0,-1-3-2 0,2 1 6 16,-5 0-9-16,2 2 5 0,0-2 1 0,0-1 2 16,-1 3 1-16,-2-1 1 0,-1 1 0 15,3 0 0-15,-2 2 11 0,-1-1-5 0,1 1-23 16,2 0 18-16,1 4-1 0,-5-1 17 0,8-1-14 15,-4 4 2-15,-4-4-11 0,-1 3 9 16,0-1-7-16,1-1 0 0,-2 3 1 0,0-2 7 16,5 1 2-16,-6 1-14 0,1-1 6 0,-2 1-14 15,0-1 15-15,0 1 8 0,-2 1 16 0,-1-2-33 16,1 0 8-16,-2 2 1 0,1 0 9 16,1-3-11-16,-4 0-9 0,5 5 5 0,-1-2 30 15,-4 2-26-15,3-1 14 0,0 1-5 16,1-2 4-16,3 4-25 15,-3-1-8-15,4 0 19 0,3-1 18 0,-8 1-14 0,1-2 8 0,-2 2-5 16,3-1 5-16,-3 1-27 0,3 1 11 16,2 0 8-16,-5-1-3 0,-3-2 1 0,4 1 0 15,-2 0 8-15,6-1-5 0,-6 1 24 16,-1 1-25-16,5 0 9 0,-2-1-12 0,2 1-1 16,-4 0 1-16,11 1 2 0,-5 0 9 15,-4 0-17-15,-1 0 12 0,-3 0 7 0,0 0-13 16,-1 0 12-16,1 0-3 0,1 0 0 0,-28 11-1 15,28-10-24-15,-2-1 28 0,3 1-20 16,-1-1 9-16,4 0-7 0,10 0 6 0,-4 0 13 16,-4 0-3-16,0 0 9 0,-2 0-18 0,-1 0 8 15,1 0-10-15,-3 0 1 0,2 0 21 16,-1 0-12-16,-1 0-1 0,-1 0 0 0,2 0-13 16,-3 0 0-16,2 0 1 0,-4 0-10 0,-1 0 40 15,0 0-17-15,-2 0 12 0,-3 0-12 16,0 0-10-16,-1 0 1 0,-2 0 1 0,2 0-18 15,0 0 3-15,-33-9 2 0,32 6 6 16,-1 0 20-16,3-1-8 0,-3 1-12 16,2 1 29-16,-1-3-14 0,2 5-3 0,0-4 19 0,3 2-26 15,-3 0 0-15,4 0 1 0,2 0-2 16,3-1 1-16,3 1 2 0,1 1-11 0,-2 0 17 16,6 0-12-16,-2-3 18 0,3 3-1 15,3 0-23-15,0-1 24 0,1 2-13 0,10 0 15 16,-9 0-5-16,0 0-24 0,-5 0 13 0,0 0-1 15,1 0 3-15,3 0 2 0,0 0-4 16,-7 0 18-16,1 0-8 0,-4 0 18 0,0 0-32 16,1 0 22-16,-3 0-22 0,3 0 28 0,-2 0-27 15,0 0-7-15,-1 0 2 0,0 0 1 16,2 0 5-16,-2 0 11 0,0 0-1 0,3 0-8 16,-1 0 14-16,0 0-13 0,1 0 29 0,-18-12-20 15,27 12-1-15,-1 0-12 0,-5 0 4 16,1 0-4-16,-1 0-12 0,-1 0 30 0,-2 0-11 15,0 0-7-15,-1 0-15 0,0 0 22 0,-1 0 5 16,1 0-12-16,-23 9 3 0,32-9 14 16,-3 0-3-16,-5 0 2 0,2 0-10 0,2 0-1 15,2 0-2-15,-4 0-1 0,2 0 14 16,0 0-24-16,3 0 22 0,2 0 1 0,0 0-7 16,1 0-11-16,1 0 12 0,-1 0 2 0,-2 0-5 15,-2 0-12-15,-1 0 11 0,4 0 2 0,-2 0-2 16,-3 0 10-16,-2 0-1 0,2 0-12 15,4 7 15-15,-5-7-19 0,2 0 9 0,-1 0-6 16,3 0 18-16,-1 7-13 0,3-7 16 16,1 0-22-16,-15 15 0 0,6-13 1 0,1 1 13 15,2-1 4-15,-3 0 7 0,3-2-26 16,-1 3 8-16,-3 3-5 0,0-4 2 0,2 0 31 16,-3 2-16-16,-1-1-4 0,1-1-19 0,1 0-11 15,0 1 27-15,-1 2-11 0,0-2 12 16,5 1-28-16,-3 1 23 0,0 0 9 0,-1 2 13 15,-2 0 5-15,1 3-48 0,-6 1 32 0,3-2-34 16,0 1 41-16,3 0-25 0,1-2-8 0,2 2 15 16,-2-1 2-16,-5 4 26 0,2 0-31 15,0-1-11-15,0 1 8 0,4-5 1 0,2 3 12 16,2-2-9-16,2-4 15 0,6 1-14 16,-3-3 7-16,6 1-13 0,-4 0 12 0,3-2 20 15,1 3-47-15,-2-3-2 0,1 3 18 0,0-1 31 16,-6 8-31-16,3 0 23 0,-2 2-3 0,1-1-9 15,-2 2-24-15,1 2 10 0,1-1 1 16,-1 0 27-16,1 0-10 0,1 3-21 0,-2-1 9 16,1-2 24-16,1 3-26 0,1-1-1 0,-1 1-4 15,-1 0-9-15,2 1 12 0,2-2 18 0,-1 2-20 16,3-1 7-16,-2-3-4 0,1 4-2 16,-1 0 26-16,-1 0-25 0,4 1 14 0,-3 0-13 15,0 1 17-15,3-1-22 0,-2 0-1 16,2-6 34-16,-1-2-4 0,2-2-37 0,0-11 16 15,0 10 9-15,0-2-16 0,0-1 8 0,0 1 21 16,0-1-3-16,0 0-24 0,0 0-6 16,0 0 8-16,0 0-6 0,0 0-2 0,0 7 24 15,0 1-15-15,0 1-5 0,13 9 16 16,-11-14-2-16,5 6 13 0,-4-1-25 0,0-2 8 16,0 3-7-16,0-5 13 0,4 4 13 0,-1-2-17 15,4 8-14-15,1 0 11 0,0 2-3 16,1 0 35-16,2-1-33 0,0 0 5 0,-1 0-25 15,1 2 24-15,2-5 4 0,-1 1 5 16,0 0-38-16,2 1 34 0,1-2 23 0,2-2-46 16,1 0 16-16,-1-1 5 0,1-2-2 0,-1 1-2 15,-2 3 4-15,4-4-14 0,1 0-16 0,-3 2 18 16,2-1 1-16,1 0 14 0,-1-4-9 0,-1 4 17 16,-3 1-20-16,3-6 6 0,0 3-9 15,0 2 7-15,-1-4 9 0,3 2 10 0,-2-1-40 16,2-2 15-16,-5 0 30 0,3 2-8 0,-3-2-27 15,7-3 5-15,-5 0 12 0,6 1 7 16,-3-2-38-16,5-2 38 0,1 1-5 0,1-2 10 16,-15-4-18-16,8 0 0 0,1 0 1 0,34 11-29 15,-43-11 28-15,11 0 11 0,1 0 12 16,5 0-36-16,1 0 9 0,-1 0-1 0,33 10 4 16,-32-10-12-16,-16 0 42 0,10 0-4 0,3 0-3 15,2 0-21-15,2 0-14 0,0 0 5 16,40-10-7-16,-35 7 1 0,4 2 18 0,-1-1 2 15,-1 1 3-15,1 0-6 0,0-4 3 16,-1 3-20-16,1-1 3 0,-2-4 4 0,1 5 23 16,1-3-36-16,-2 4 14 0,-20 1 15 0,6 0-2 15,6 0 0-15,5 0-11 0,-1 0 11 0,38-13-4 16,-37 12-12-16,4-3 0 0,0 0 1 16,0-1 10-16,2-3-6 0,1-1 3 0,0 1-1 15,0-3 25-15,0 5-1 0,1-6 4 16,2 2-1-16,1 1-25 0,-6-1-17 0,-1 2 1 15,0-2 2-15,-1 3 5 0,-1-3 2 0,-4 2 39 16,1 2-3-16,-2 1-29 0,-2-2-10 16,-1 3 1-16,-1-3 6 0,2-2-6 0,-1 5-1 15,-1 0 3-15,0-4 15 0,1 1-8 0,1-1 6 16,1 0-24-16,0-1 11 0,2 0-15 16,-4 1 19-16,-3 0-26 0,0 1-3 0,1 0 21 15,-1 1 14-15,-2-1-10 0,-2 3 30 0,1 0-25 16,-4 1-22-16,0-1-4 0,-5-2 19 0,-3 5 1 15,-1 0 18-15,0-1-22 0,-1 1 14 16,8 1 7-16,-6-2 0 0,6 0 0 0,-8 2-18 16,-11 0-17-16,12 0 27 0,2 0-14 15,3 0-13-15,11-13 25 0,-9 9-9 0,0-1 13 16,0-2-34-16,3 2 34 0,-7 0-2 0,8-1-12 16,-5 4-6-16,-1-3 27 0,1 2-19 15,-3 1 1-15,-2-1-9 0,-4 0 7 0,-2 3 6 16,0-1 29-16,2-1 1 0,-3 2-36 0,2-1-7 15,-4 1 15-15,3 0 12 0,0-1-3 16,-2 1-20-16,0 0 4 0,1 0 2 0,2 0 17 16,10-3-17-16,-9 1-1 0,5 1 21 0,-5 1-5 15,0-1 15-15,-9 1-39 0,6 0 17 16,0 0-8-16,-6 0 36 0,10 0-38 0,-3 0 18 16,-7 0-9-16,9 0-10 0,-1 0-10 0,3 0 10 15,-1 0 5-15,-3 0 0 0,1 0 23 16,-8 0-6-16,5 0-18 0,-5 0-14 0,8 0 19 15,-8 0 2-15,6 0 32 0,-6 0-33 0,7 0 8 16,-7 0-29-16,0 0 37 0,7 0-40 16,-7 0 19-16,9 0 27 0,-2 0-61 0,-7 0 9 15,7 0-24-15,-7 0-44 0,9 0-10 0,-9 0-50 16,8 0 15-16,4-6-276 0,-8 3-4 0,0 1 33 16,0-1 8-16,0 0 24 0,-3 0 5 15,3 2 14-15,-3-1 24 0</inkml:trace>
  <inkml:trace contextRef="#ctx0" brushRef="#br0" timeOffset="-135025.97">10821 8496 409 0,'0'0'154'0,"0"0"26"0,0 0-16 15,0 0-11-15,0 0-38 0,0 0 4 16,0 0 5-16,0 0-44 0,0 0 24 0,0 0-44 16,0 0-4-16,0 0 9 0,0 0-5 15,0 14-4-15,0-14-11 0,0 0 15 0,0 0-12 16,27 27-3-16,-29-21-6 0,4 1 29 0,-2-2-17 16,-2 3-14-16,2 2 10 0,0 7-8 15,0 4 15-15,0 2-14 0,0 5 17 0,-10 32-15 16,10-27-4-16,-4 1-8 0,1-1 7 15,1 2-8-15,1 0 7 0,1-17 13 0,0 7-8 16,0 5-4-16,0 1-9 0,0 0 9 16,0-2-5-16,0-3-4 0,0-1 18 0,0-1-8 15,0-5-25-15,0-2 11 0,0-5-14 16,0-2 15-16,0-1-17 0,0 0 5 0,0-2 12 16,0-7-22-16,0 8 1 0,0-8 23 0,0 7 15 15,0-7-1-15,0 9 17 0,0-9-16 16,0 0 38-16,0 8-25 0,0-8 5 0,0 0-10 15,0 0 11-15,0 0-21 0,-9 10-7 0,6-13 9 16,2 0-7-16,1-3-15 0,-3 2 8 16,2-3-24-16,-1-10 24 0,-2-1 4 0,1-1-5 15,-2-2-36-15,3-4 11 0,-1-3-2 16,-1 2 34-16,2-4-33 0,-1-1 16 0,3 0-4 16,0 18 10-16,0-10-28 0,0 0 19 0,0-5-20 15,0-1 7-15,0 1-5 16,9-31 17-16,-6 32-27 0,0 2 12 0,-2-2 14 0,2 2-11 15,1-1 6-15,1 1-3 0,-1 1 14 16,1-1-23-16,0 3-9 0,3-2 4 0,-3 2 3 16,4 2 19-16,-4 4-2 0,-2 1-17 0,2 6-16 15,-4 2 17-15,1-1 10 0,1 3 16 16,0 1-31-16,-2 0 12 0,3 3-15 0,0 0 10 16,-4 1-6-16,0 0 4 0,6 0 13 0,16 17 7 15,-13-12-21-15,5 3 1 0,-1 5-3 16,3-4 6-16,-3 3-1 0,0-2 12 0,-3 1-10 15,0 0-2-15,4 1 31 0,-5-1-34 0,-2-1 2 16,-2-3-1-16,0 1 4 0,-1-2 28 16,-2 1-4-16,-2 0-27 0,0-1 1 0,0-6 32 15,0 8-21-15,-11 17-29 0,2-7 17 0,0 1 16 16,-4-1 11-16,1 0-8 0,-2-1 4 16,-1 1-24-16,-3 0-15 0,0-3 21 0,2 1-18 15,4-3-10-15,-3 0-25 0,1-2-23 16,1-1-67-16,4-4-46 0,3-6 18 0,0 2-268 15,4 0 2-15,2-1 41 0,0-1 27 0,5 0 11 16,-1-1 22-16,1 1 38 0,17 0 5 16</inkml:trace>
  <inkml:trace contextRef="#ctx0" brushRef="#br0" timeOffset="-134632.99">11696 8656 254 0,'0'-2'293'0,"0"1"-27"0,0-1-34 15,0 1-30-15,-2-2-17 0,0 3-26 0,1-2-20 16,-1 2-20-16,-1 0 19 0,-1 2-10 0,-1 1-14 16,3 0 10-16,-9 8-9 0,-1 1-16 15,0 1-11-15,2-1-1 0,-5 6-12 0,0 0 0 16,0 2-9-16,-3 2-2 0,3 0-8 0,1-1 12 16,-3 1-35-16,3-1 0 0,-1 1 10 15,1 1-20-15,0 0-3 0,0 1 1 0,0-4-15 16,2 3-21-16,4-4-36 0,1-3 4 0,0-1-30 15,2-6-18-15,4 1-45 0,-3-3 15 16,4-2 13-16,0-3-165 0,0 0-114 0,1-4 43 16,2 1 21-16,-2 0-11 0,2-5 41 15,-1 1 33-15</inkml:trace>
  <inkml:trace contextRef="#ctx0" brushRef="#br0" timeOffset="-134347.02">11461 8754 428 0,'0'-6'275'16,"0"2"-41"-16,0-3-21 0,-1 5-18 0,1-4-42 16,1 4 3-16,-1-1-28 0,0-2-11 0,0 4-17 15,3-1-8-15,-2 1-11 0,2 2-8 16,-1 1 17-16,3 0-27 0,7 8 2 0,2-3 12 16,-3 7-26-16,2 0 5 0,2 3 30 15,-2 0 0-15,4-3-30 0,1 4 8 0,-2-2-12 16,-3 2 15-16,2 0-17 0,0-1-17 0,-3-4-16 15,2 2 33-15,-1-3-27 0,1-1-10 0,-1 2 4 16,0-5 7-16,-2 2 3 0,3 0-19 16,-1-3-36-16,-1-2-28 0,4 2-66 0,-5-4 13 15,-4 0-253-15,3-3-37 0,-6 0 50 0,-4 0 24 16,8 0 23-16,0 0-5 0,4 0-8 16,3 0 0-16</inkml:trace>
  <inkml:trace contextRef="#ctx0" brushRef="#br0" timeOffset="-133912.3499">13346 8683 296 0,'2'0'306'0,"3"-1"-26"0,-2 1-29 0,1 0-16 15,-1-2-22-15,-1 4-15 0,0-4-18 0,0 2-8 16,0 2 1-16,1-2 5 0,-2 1-26 15,-1-1-19-15,-1-1-2 0,-2 1-29 0,1 1 28 16,-2 0-37-16,-3 1 26 0,1-2-33 0,-2 0-4 16,-3 0 0-16,-7 0-10 0,-20 10-16 15,25-10 8-15,-6 0-34 0,-4 0 15 0,1 0-16 16,-2 0-3-16,1 0-2 0,1 0 2 16,3 0-11-16,0 0-26 0,4 0 18 0,3 0-57 15,-9 11-41-15,12-10-48 0,4 0-59 0,1 1 19 16,2 1-233-16,-3-2 16 0,3 0 11 15,0 2 18-15,2 2 48 0,0-2-14 0,2 0 15 16,0 2 8-16</inkml:trace>
  <inkml:trace contextRef="#ctx0" brushRef="#br0" timeOffset="-133655.3599">13353 8975 291 0,'0'-1'398'0,"0"1"-80"0,-3-2-31 15,3-1-9-15,-3 0-43 0,-2 1-8 0,0 2-35 0,-2-3-30 16,-11 0 10-16,-1 0-26 0,-1 2-31 16,-4 1 4-16,11 0-12 0,-6 0-33 0,-6 0 8 15,-3 0-32-15,1 0-26 0,-30 15-54 16,31-12-30-16,3 0-57 0,1-2 10 0,3 4-287 15,0-1 0-15,7-3 34 0,12-1 26 0,-5 0 23 16,5 0 51-16,0 0 14 0</inkml:trace>
  <inkml:trace contextRef="#ctx0" brushRef="#br0" timeOffset="-132240.46">14058 8733 634 0,'0'0'215'0,"0"0"-13"0,0-15-25 0,0 15-7 15,0 0-7-15,0 0-3 0,27-24-13 0,-29 21 0 16,2 2-37-16,-1 0-3 0,-1-2-6 16,-1 1-13-16,2 1-17 0,-3 1-1 0,0-1-4 15,-1 2-3-15,3 2 8 0,-4 0-14 16,-7 6 13-16,2 2-24 0,-1 4 3 0,3 1-7 16,0-2 4-16,2 3 0 0,2 0-5 0,2-3-13 15,3 1 6-15,0-15-21 0,0 9 2 0,13 22 4 16,-4-20 2-16,2 3 3 0,2-3 5 15,0-1-29-15,0-2 33 0,3-4-17 0,-4 0 1 16,1-2-9-16,-3-2 3 0,-10 0 6 0,9 0-7 16,4 0-12-16,13-13 5 0,-14 5 22 15,-3 0-31-15,2-1 26 0,0-3-27 0,-6 3 22 16,0 2-9-16,-5 0-1 0,0-1-13 16,0 3-5-16,0 5 9 0,0-7 1 0,0-6 20 15,-15-13-24-15,8 15 19 0,-2-6-16 0,3 4 6 16,-1 3 10-16,1 4 1 0,2-1-5 15,0 0-16-15,-1 3 7 0,4-1-15 0,0 3-18 16,-2-3-24-16,1 3-5 0,-1 0-41 0,2 2-32 16,-1-1 13-16,0 1-231 0,1 0-64 15,1 0 50-15,0 0 4 0,1 0 26 0,0 1 17 16,3-1 36-16</inkml:trace>
  <inkml:trace contextRef="#ctx0" brushRef="#br0" timeOffset="-132010.47">14312 8690 669 0,'4'0'261'0,"-3"0"-36"0,3 0-19 0,0 0-30 15,-3 0-14-15,2 0-20 0,1 0 2 16,-3 1-8-16,4 4-16 0,-4-4-28 0,2 2-6 16,-1-2-5-16,0 2-3 0,0 1-19 15,2-1-4-15,-1 1 2 0,1-1-14 0,-1 1 7 0,0-1-14 16,2-1 0-16,-1 1-17 0,-2 2-34 15,1-2-12-15,2 1-63 0,-1-2 8 0,1 1-83 16,-2-2-114-16,3 2-93 0,-1-3 19 16,-5 0 21-16,0 0 30 0,14 0 36 15</inkml:trace>
  <inkml:trace contextRef="#ctx0" brushRef="#br0" timeOffset="-131732.49">14548 8637 534 0,'2'-3'297'16,"-2"1"-20"-16,0-3-44 0,1 3 2 0,2 0-44 16,-3-2-34-16,1 3-11 0,-1-1-7 0,0 0-29 15,0 2-8-15,1 0 9 0,1 1-2 16,-2 0-15-16,0 2-7 0,2 1-2 0,-2-1-29 16,1 4 11-16,2-3-10 0,0 3-9 15,2 9 18-15,0-7-24 0,5 2 11 0,-4-1-2 16,2 2-5-16,5-2-20 0,-3-4-4 0,-1 0-7 15,0-4 23-15,8 1-19 0,-4 0 21 16,-1-2-61-16,0-1-19 0,-12 0-19 0,9 0-57 16,0 0-16-16,-3 0 13 0,17-13-108 15,-14 9-119-15,-4 3-30 0,-1-6 40 0,-1 1 0 16,-1 2 31-16,0-1-13 0,0 1 36 0</inkml:trace>
  <inkml:trace contextRef="#ctx0" brushRef="#br0" timeOffset="-131467.5">14787 8616 520 0,'0'-2'277'0,"1"-3"-48"0,0 3-23 0,-1 0-3 16,0-2-33-16,0 3-22 0,0-1 0 0,0 2-26 15,0 0-8-15,0 0 14 0,-2 0-31 16,-1 4 25-16,2 1-32 0,-2 2 28 0,2-3-22 16,-1 3-34-16,-4 11 0 0,5-6 2 0,-1 4-4 15,2-5 12-15,0 0-6 0,0 4 2 16,0 3 1-16,11 18-40 0,-6-16-10 0,0-3 8 15,0-3 18-15,3 3 1 0,-3-1-30 16,0-5 8-16,1 4-21 0,2-4 5 0,-3-2-21 16,-1-2 7-16,1-3-38 0,-5 0-32 15,4 0-56-15,-1-2 13 0,-2 2-189 0,0-2-98 16,-1 0 27-16,3-2 18 0,-2 0 24 16,-1 0 37-16,0 0 1 0,0 0 42 0</inkml:trace>
  <inkml:trace contextRef="#ctx0" brushRef="#br0" timeOffset="-131169.53">14964 8643 295 0,'1'-6'315'0,"1"2"-43"16,-2 0-45-16,1 1-34 0,2 0-12 15,-2 2-38-15,0-2-13 0,-1 2 17 0,0 2-27 16,3-1-24-16,-2 3 1 0,0 0 4 0,2 1-7 15,-2 1-20-15,2 1 10 0,-2-1-6 16,0 1-22-16,2-1 9 0,2 12-15 16,0 0-7-16,0-2 3 0,0-2-12 0,0-5 17 15,-1 2-19-15,-1-3-4 0,1-3-8 16,-1 2-9-16,1-4-1 0,0 0-4 0,0-1-30 0,2 2-10 16,-1-3-11-16,-5 0-26 0,0 0-17 15,8 0 8-15,0 0-63 0,-2 0-35 0,17-14-44 16,-13 3-11-16,-3 2-75 0,-1 2 2 15,-1 2-5-15,-2-2-18 0,-2 1 72 0</inkml:trace>
  <inkml:trace contextRef="#ctx0" brushRef="#br0" timeOffset="-130884.54">15148 8654 428 0,'0'-3'207'0,"3"-3"24"0,-1 4-29 16,0-4 2-16,0 2-2 0,-2 1-6 16,3-1-14-16,-3 1-20 0,0-1 5 0,0 3-12 15,0-2-46-15,1 0 13 0,-1 0-24 0,0 2-16 16,3 0 1-16,-1 1-21 0,-2-2 22 15,0 4-22-15,0-2-3 0,0 1-5 0,0 2 4 16,0 1-6-16,-1-1-24 0,1 4 8 0,0-2 14 16,-4 1-26-16,4 2 14 0,0 1-10 15,-9 20 19-15,5-10-6 0,3 0 5 0,-3 1-23 16,0 0 29-16,1-1-40 0,0 2-9 0,-1-3 15 16,2 1-10-16,-4-1 12 0,6-9 20 15,0 2-21-15,0 0 6 0,0 0-38 0,0 4-1 16,0-1-13-16,0-1-51 0,0-2-35 15,0-2-23-15,12 7-32 0,-9-12 15 0,0 0 14 16,0-1 13-16,-2-2-303 0,2 1 45 0,-1-2 7 16,2-2 48-16,1 2 28 0,-1-1-20 0,10-9 58 15</inkml:trace>
  <inkml:trace contextRef="#ctx0" brushRef="#br0" timeOffset="-130315.58">15341 8654 483 0,'-1'-3'310'0,"1"-1"-40"16,0 1-37-16,0 2-3 0,0-4-12 16,0 3-18-16,1-1-50 0,1 2-8 0,-1-4-25 15,0 3 8-15,-1 0-29 0,4-2-7 0,0 3 5 16,-2-1-21-16,2-2-16 0,3 1-6 15,-2 1-10-15,1 2 11 0,2-2-16 0,7-5 2 16,-3 6-2-16,-1 0 3 0,1-1-8 0,-3 0-1 16,-9 2-1-16,10 0-20 0,-4 0 10 0,3 0-7 15,-1 0 10-15,-2 0 7 0,18 12-6 16,-11-8 12-16,-6 3 7 0,-1-2-30 0,0 2 13 16,-4-1 2-16,-1 1 12 0,-1-2-1 15,0-5-12-15,0 8-2 0,0 4 12 0,-15 19-6 16,8-19 12-16,-2 6 15 0,2 0-8 0,-1-1-4 15,2-9-6-15,-1 6-27 0,1 4 21 0,-3-6-7 16,6 0 8-16,-2-2-35 0,3-6 14 0,-1 4 13 16,-1-2 13-16,4-2-17 0,-1 1-11 15,1-1-17-15,0-4 28 0,0 0-17 0,0 9 17 16,0-9-24-16,0 7 6 0,12 5-4 16,-9-11 1-16,3 4 0 0,9 3 12 0,-5-4-7 15,-1-3 0-15,-1 1 17 0,-1 1-1 0,-2-2-11 16,2 1-13-16,0-2 14 0,0 0-11 15,-2 0-2-15,-1 1 0 0,1-1 0 0,-1 0 1 16,2 0 9-16,-2 0-16 0,-1 1 2 0,-3-1 0 16,0 0-3-16,0 0 1 0,6 0-24 15,-6 0-17-15,0 0-26 0,8 0-76 0,-8 0-42 16,0 0 16-16,6 0-289 0,-6 0 12 0,0 0 41 16,9 0 46-16,4-12 24 0,3 5 25 15,-3 2-44-15,5-4 7 0,-3 0 79 16</inkml:trace>
  <inkml:trace contextRef="#ctx0" brushRef="#br0" timeOffset="-129694.63">16404 8322 527 0,'0'-2'244'15,"0"2"-23"-15,0-1-20 0,0-1-17 0,0 1-18 16,0 0-9-16,-2-1-6 0,1 2-13 0,-3-1 20 16,3 2-27-16,-1-1 5 0,-2 2-3 15,0-2-2-15,3 2-27 0,-5 1-3 0,3-1-18 16,-3 0-8-16,2 3 5 0,-8 3-23 0,2 2 9 15,0-5 32-15,1 8-19 0,-2-2 9 16,0 1-25-16,1 3-19 0,1-2 18 0,-5 5-14 16,2 3-6-16,4 0 27 0,-6-3-7 15,7 4 6-15,-5 0-13 0,-1 0 20 0,7-2-13 16,-2 4-12-16,-3-1 10 0,4 3 7 16,4 0-11-16,0 3 5 0,3-2-22 0,0-4 3 15,0-8 16-15,0 9 15 0,0 3 2 0,12 32-24 16,-9-27 4-16,5 0-4 0,-2 0-15 15,-1-3 5-15,5-1-10 0,-4 1 4 0,1-1-15 16,1 0 4-16,-4-3 0 0,2-2-9 16,5-2-3-16,-5 0 5 0,2-6-37 0,-2 1-32 15,2-4 7-15,1 0-80 0,4-3-49 0,-5-5-78 16,1-1 25-16,0-1-264 0,-1-2 19 16,-8 0 30-16,8 0 35 0,2 0 36 0,15-15 21 15,-13 3 21-15,1 4 22 0,-3-6-39 16,-2 1 4-16</inkml:trace>
  <inkml:trace contextRef="#ctx0" brushRef="#br0" timeOffset="-127014.8">16573 8596 317 0,'0'-16'169'0,"0"16"28"0,0 0-41 16,-8-31 2-16,9 25-50 0,2-1 8 16,-3 1 15-16,0 1 13 0,1 0-28 0,-1 5-18 15,0 0-19-15,0 0 12 0,0-8-13 16,0 8-1-16,0-7-25 0,0 7 6 0,0 0-17 16,0 0-4-16,0 0 27 0,3-11 8 0,-3 13-14 15,0 1 11-15,0 3 4 0,-2-1-12 0,2 3 13 16,-2 11 3-16,2-7-14 0,-7 18 3 15,3-5 3-15,-2 0-1 0,4 1 11 0,-4 1-12 16,4-1 22-16,-3 1-47 0,2-4 7 16,-1 1 0-16,2 0-9 0,-4-2 1 0,4-9 2 15,1 0 9-15,1-13-4 0,0 11-14 0,0 0-9 16,0-1 15-16,0-2-28 0,0 1 6 0,0-2 13 16,0-7-22-16,0 8 16 0,0-1-9 15,0-7-10-15,0 7-2 0,0-7-16 0,0 8-29 16,0-8-22-16,0 0-22 0,0 0-53 0,0 7 14 15,0-7-81-15,0 0-121 0,11 7-112 16,-8-8 73-16,1-2-10 0,1 0 42 0,7-5 10 16,3-3 37-16,-5-2 3 0</inkml:trace>
  <inkml:trace contextRef="#ctx0" brushRef="#br0" timeOffset="-126299.84">16957 8597 433 0,'3'-3'260'0,"-2"0"-36"0,0 1-20 16,1 0-22-16,-2 1-37 0,1-2 3 15,0 1-14-15,1 0-10 0,-2 2-11 0,1-1-13 16,0-1 13-16,-1 2-20 0,1-3-4 0,1 2-11 15,-2 1 4-15,0 0-6 0,0-2 24 16,1 2 8-16,-2-1-22 0,1 1 22 0,-3 0-26 16,-1 0-5-16,-1 0 7 0,-1 0 16 0,-1 0-15 15,1 0-4-15,-2 0-8 0,1 1 0 16,7-1-13-16,-10 0-6 0,-3 0-5 0,-3 0-5 16,4 0-5-16,-1 0 0 0,1 0 8 15,3 0-4-15,0 0-26 0,2 0 24 0,-1 0-3 16,8 0-5-16,-8 0-3 0,8 0-12 0,-9 0-2 15,9 0 22-15,-9 0-12 0,9 0 7 16,-7 8-17-16,-5 3-2 0,10-9-1 0,-1 4-2 16,1-2-6-16,0 3 4 0,0 0-7 15,1-2 0-15,-3 11 0 0,1-2 0 0,3-4-1 16,0-10 1-16,0 9-13 0,0 0 1 0,0-1 40 16,0-1-20-16,0 0 21 0,0 1 1 0,0-8-3 15,0 10-3-15,0-3 8 0,0-7-23 16,0 8-11-16,0-8 16 0,0 9-1 15,0-9-2-15,0 7-12 0,0-7 8 0,0 8-20 16,0-8 6-16,0 0 5 0,0 7 1 0,8 2-1 16,-3-9 0-16,2 0 1 0,10 2-5 0,-17-2-4 15,17 0 14-15,-4 0 7 0,0 0 0 16,0 0-3-16,-2 0-18 0,-1 0 6 0,3 0-6 16,1 0 8-16,-2 0 0 0,-2 0 1 0,15 7-14 15,-16-3 15-15,1 1-13 0,-5 4 1 16,-1-2 0-16,-1-2 21 0,-2 1-1 0,0 2-2 15,-1-8 2-15,0 0-1 0,0 14-13 16,-15 19 24-16,5-17-11 0,-4-1-2 0,-4-6 8 16,1 7-5-16,1-5-5 0,-1 0 9 0,-2-3 3 15,0-1-6-15,3 1-18 0,0-5-2 16,9 2 1-16,1-1-59 0,-3-4-26 0,0 0-14 16,3 0-50-16,2 0-34 0,4 0 18 0,0 0-276 15,0 0-30-15,0 0 42 0,-6-11 49 16,9 7 24-16,2-1 45 0,7-3 23 0,0-2 20 15,-1 1 13-15</inkml:trace>
  <inkml:trace contextRef="#ctx0" brushRef="#br0" timeOffset="-125847.88">17543 8662 732 0,'0'-2'235'0,"1"-3"-4"0,0 3-26 15,2 0-3-15,-3-2-22 0,0 2-18 16,0 1-9-16,0-1-2 0,0 0 0 0,-1-1-14 15,-1 0-18-15,0 3 9 0,-1-2-28 16,-2 2-16-16,0-3 26 0,0 3-13 0,0 0-2 16,-2 0-29-16,-10 3 8 0,9-3 27 0,-5 0-55 15,-13 13 15-15,10-4 3 0,3-2 7 16,-1 5-34-16,4 2 10 0,-3 0-27 16,4 3 20-16,1-2 4 0,2 3-23 0,1 0-10 15,5-1 7-15,-4 4-5 0,3-2-1 0,1-8-2 16,0 3 10-16,16 18-13 0,-5-14 9 0,3-6-9 15,1 3-11-15,3-7 9 0,1-1-10 16,7 1-18-16,-5-4-26 0,2-4-21 0,-11 0-33 16,6 0-23-16,2 0-63 0,25-15 9 0,-19 10 17 15,-7-1-190-15,4-2-51 0,-2-1 29 16,3 0 24-16,-5 0 17 0,-1-1 25 0,-6 2-4 16,1-2-22-16</inkml:trace>
  <inkml:trace contextRef="#ctx0" brushRef="#br0" timeOffset="-125429.9">17832 8762 226 0,'0'-5'355'0,"0"1"-54"0,1-1-23 0,-1 3-35 15,1-2-37-15,-1 0-6 0,0 2-37 16,-1 1-18-16,0-1 2 0,-3 1 16 0,3 1-31 16,-4 1-24-16,-2 1-2 0,-3 7 35 15,0 0-38-15,-4-1-4 0,2 0-25 0,7 2-13 16,0-1-3-16,2-2 4 0,1 2-8 0,2 0 1 15,0-9-21-15,0 13 19 0,13 8 1 16,-11-9-17-16,6 2 13 0,2-3-18 0,3 0 20 16,0-3-31-16,2 0 28 0,-2-2-7 0,-1-2-21 15,-1-4-29-15,-2 1-2 0,-9-1 35 16,9 0-15-16,-2 0 6 0,5 0-13 0,13-14 11 16,-13 6-16-16,-2 0 31 0,-3 0-21 0,-4 1 4 15,1 0 0-15,-1 1-16 0,-3 0 29 16,0 1-40-16,0-2 11 0,0 7 12 15,0-13-1-15,0-1-14 0,-13-14 11 0,8 16-6 16,1 2-14-16,-4 3 22 0,-1-2-22 16,0 0 12-16,-3 1 4 0,1 5 11 0,2 0-27 15,-7-1 17-15,4 4 1 0,12 0-2 16,-7 0-34-16,-2 0-16 0,2 0-39 0,1 0-25 16,6 0-11-16,-14 11-58 0,11-6 15 0,1-4-120 15,2 2-131-15,1-1 26 0,2 3 16 16,-3-3 55-16,2 1 24 0,5 0-47 0,-4 0 6 15</inkml:trace>
  <inkml:trace contextRef="#ctx0" brushRef="#br0" timeOffset="-124933.93">18311 8698 869 0,'0'-1'274'0,"0"-2"-6"0,1 0-16 16,-1 2-29-16,0-3-4 0,0 1-45 15,-1 2 16-15,1 1-13 0,-5-2-21 0,1 1 38 16,2 1-26-16,-5 0-18 0,3 0-18 0,-2 1-23 16,2-1-11-16,-5 0-10 0,2 0 17 15,-14 10-4-15,11-4-10 0,-2-1-14 0,1 5-10 16,2 3-3-16,0-2 9 0,3-3-35 0,2 0 7 15,3 2 4-15,1-10-42 0,0 12 27 16,0 3 4-16,19 16-3 0,-9-15-16 16,3-3 0-16,-3 1 9 0,3-1-29 0,1 2 16 15,-3-2 5-15,2-3-14 0,0 0-12 16,-3 3 1-16,3-4 17 0,-5-4-14 0,-2 2-3 16,2 0 14-16,-3-3 11 0,-1 2-14 0,-1-4 8 15,0 4-28-15,-2-2 28 0,1 3-2 16,0 0 0-16,-2-7 13 0,0 11-10 0,-14 16-12 15,4-15 21-15,1 2-6 0,-4-2 23 0,2-1-1 16,-4 0-7-16,2-2-7 0,-2-1 5 0,5-2 13 16,-6 1-14-16,4-3-3 0,1-2-6 15,2 0-36-15,2-2 1 0,-2 0-133 16,9 0-97-16,-13 0 22 0,1 0-312 0,-1 0 50 16,-9-14 29-16,7 12 33 0,-2-3 30 0,2 4 59 15,-1-1 1-15,8 2 50 0,-4 0-23 0,-2 0 15 16,3 0 5-16</inkml:trace>
  <inkml:trace contextRef="#ctx0" brushRef="#br0" timeOffset="-122102.77">19432 8829 328 0,'0'0'213'0,"0"0"-46"0,0-12 10 15,13 12 2-15,-13 0-37 0,0 0-22 0,0 0-19 16,0 0-15-16,0 0 0 0,0 0 0 0,0-16 9 15,0 16-3-15,0 0-12 0,0 0-2 16,0 0 10-16,0 0 2 0,0 0-15 16,-13 8 2-16,-2 2-2 0,4 2-10 0,-2 1-4 15,-4 1 2-15,2 3 24 0,-2 1-17 0,1 2 1 16,-1 3 16-16,4 2-8 0,-2-4-13 16,-1 1-8-16,3 1-19 0,1-1 13 15,1-3-4-15,5-2-28 0,0 2 26 0,1-2-23 16,2-5-1-16,2 2 13 0,1-14 0 15,0 10-4-15,0-2 2 0,0 0 2 0,14 12-30 16,-1-8 17-16,-4-6-20 0,4-1-12 0,-1 0 22 16,8-2-16-16,-5-2-2 0,-5-1 20 0,3 0-1 15,2 0-15-15,16-17-5 0,-11 13-6 16,-2-3 20-16,1-1-22 0,-2-2 34 0,-2 0 0 16,-2-1-28-16,1 2 31 0,-2-4-3 0,-1 4-17 15,-6-2 0-15,6 0-16 0,-6 0 30 16,-1 3-12-16,-1 0 2 0,-3-1-16 0,3 1 10 15,-2-1 24-15,0 4-30 0,-1-1-6 16,0 6 0-16,0 0 30 0,-12-27-36 0,0 16 10 16,4 0 18-16,-7-2-6 0,2 3-4 0,-1 2-9 15,-2 1-3-15,-5 0 28 0,2 0-34 0,-3 2 35 16,2 0-32-16,-2-2 24 0,3 2-24 16,-3-1 12-16,3-1 11 0,2 2 14 0,2-2-26 15,4 3 4-15,4-2 5 0,-7-2 44 0,5 1-3 16,3 1-25-16,1-1 2 0,1 0 11 15,-1 3-8-15,2-3-11 0,2 1 1 0,0 1-8 16,1-2 15-16,0 7-13 0,0-12 10 16,12-16-16-16,-8 13 2 0,5 2-15 0,-2-2 42 15,3 3-24-15,-1 0 1 0,1 2-27 16,3 1 35-16,-2-1 8 0,2 5-2 0,1 0-19 16,3 3-11-16,3-1 13 0,-6 0 5 0,-14 3-11 15,16 0-12-15,3 0 17 0,20 15-1 16,-22-12-4-16,-4 4 15 0,-2-4-23 0,-2 2-4 15,0-1 11-15,-1 1-21 0,-4-1-13 16,2 1-30-16,-2-2-16 0,-4 3-9 0,0-2-48 16,0 0-19-16,0-4 16 0,0 11-99 0,-17 14-82 15,5-11-86-15,0 0 31 0,-1 4 10 16,-4-3 40-16,1 2 26 0,-2 0 15 0,-1-4 8 16</inkml:trace>
  <inkml:trace contextRef="#ctx0" brushRef="#br0" timeOffset="-121378.8">18869 8642 340 0,'3'-9'241'0,"1"2"-29"16,0 0-8-16,0 3-19 0,-1-2-20 15,-1 4-5-15,-2-1-19 0,4-1-6 0,-2 2-5 16,0 0-22-16,0-3-20 0,0 4-2 0,-1 0-10 16,-1-1-9-16,1 1 0 0,-1-1 10 15,0 2 15-15,-2 0-3 0,0 2-28 0,-4-2 1 16,0 1 10-16,-1 1-11 0,3-1-28 15,-3 1 28-15,-10 4-31 0,0-2-2 0,1 1-9 16,2 2 20-16,0-5-19 0,2 0 18 0,2-1-21 16,1 2 23-16,0-2-7 0,3 1-27 0,-2-1 31 15,2 2-16-15,0 0 17 0,1-2-11 16,0 0-14-16,0 1-2 0,0 0 11 16,1 0-10-16,-1 1 25 0,1-2 9 0,2 2-47 15,-1 0 11-15,0 0 6 0,1-2 7 0,-3 5-19 16,4-4 11-16,-2 2 2 0,3 2 11 0,-2 1-25 15,-5 4-7-15,7 3 45 0,-1-3-27 16,0-2 19-16,1 0-10 0,0-9 10 0,0 7-14 16,0 1-3-16,0-1 46 0,0 2-35 15,0-2-17-15,0 1 15 0,0-3-4 0,0 2-1 16,0 2-8-16,0-9 21 0,0 8-27 0,0-8 12 16,0 9 4-16,0-2-11 0,0-7-4 15,0 6 12-15,6 7-31 0,-1-10 16 0,1-3 14 16,11 4-1-16,2 0-26 0,-1-1 13 15,-9-3 14-15,5 0-29 0,-1 0 19 0,4 0-10 16,0 0 15-16,18 14-30 0,-21-10 22 0,1 3 2 16,-6-3 11-16,-2 3-1 0,-1-1-35 0,3 6 15 15,-5-1 19-15,-2-1-2 0,1-1 8 16,-2 1-16-16,-1-10 12 0,0 8-4 0,0 1-4 16,0 5-8-16,-16 16 10 0,7-12 1 0,-2 1-24 15,-1-3 17-15,-2-2-12 0,-4 3 1 16,-1-2 10-16,-2-1-27 0,0-1-10 0,-1-2-65 15,1-2-50-15,-4 0-35 0,9-2 16 16,-3-2-231-16,9-2-44 0,1-1 47 0,3-1 28 16,-1-1 25-16,7 0 24 0,0-3 22 0,1 0-37 15,2 0 57-15</inkml:trace>
  <inkml:trace contextRef="#ctx0" brushRef="#br0" timeOffset="-120685.85">19716 8337 329 0,'-2'-3'248'0,"1"0"-46"0,-2 2-30 15,2 0-2-15,-1 1 3 0,2-2-18 16,0 4 5-16,0-1-16 0,0 0 3 0,3 3 13 16,1 0-33-16,-2 1 11 0,7 10-6 0,3-2-22 15,2 1 1-15,1-3-16 0,-1 4 23 16,4-1-9-16,-1 3-12 0,2 1-21 0,0-2-1 16,-1 3 8-16,1 0 8 0,-3-1-15 15,1 0-11-15,0 1 6 0,-2 3-8 0,0 2 23 16,0 2 24-16,-4 4-8 0,-1 0-5 0,-1 3 14 15,0 4-4-15,-5 0-19 0,-1 2 6 16,1 0 2-16,-4 0-5 0,0-19-5 0,0 8-9 16,0 5 8-16,0 1-8 0,-14 37 6 0,7-37-7 15,1-1-1-15,-3-1-13 0,1 0 24 16,-1-4-14-16,-2-1-10 0,-3 1 3 0,-1 0-11 16,-2-3 3-16,-1 0 5 0,-3-1-17 15,2 0 11-15,0-2-30 0,2-2 2 0,0 0 1 16,0 0-8-16,-1 0 17 0,3-3-16 0,-1-1 14 15,3-2-17-15,3-4 4 0,0 2-5 16,1-3 8-16,1 1-14 0,3-6-16 0,2 1-8 16,0 0-5-16,0-1-22 0,0-4-34 0,1 2-26 15,1-1 10-15,-2 0-73 0,2 0-45 16,0 3-39-16,-1-3-45 0,2 2 26 0,-2-1-165 16,1 0-99-16,-1-2 40 0,1 1 35 0,-3-1 59 15,4 0-16-15,0 0 73 0,0 0-22 0,0 0 37 16,0 0 9-16,-7 0 52 0</inkml:trace>
  <inkml:trace contextRef="#ctx0" brushRef="#br0" timeOffset="-116706.55">13495 10472 236 0,'0'0'353'0,"0"0"-55"16,0 0-26-16,0 0 1 0,0 0-17 0,0 0-45 15,0 0-21-15,0 0 17 0,0 0-15 0,0 0-17 16,0 14-21-16,0-14-3 0,0 0-16 0,0 0 9 16,0 0 0-16,0 0-1 0,0 0 0 15,0 0 11-15,0 0-43 0,0 0 18 0,0 0-18 16,-9 5-14-16,-5-6 0 0,7 1-2 16,-6 0 8-16,-21-5-19 0,13 3-2 0,-2 0 4 15,-1 1-11-15,13 1-28 0,-6 0 2 16,-5 0-6-16,-3 0-5 0,0 0 2 0,-1 0 5 15,-21-10-18-15,23 10 2 0,2 0-2 0,3 0-16 16,2-1-23-16,0-4-27 0,5 5-33 0,12 0 8 16,-9 0-58-16,4 0-31 0,5 0-32 15,-11 0-31-15,11 0-28 0,0 0 22 0,0 0-110 16,-7 9-148-16,8-8 38 0,2 1 49 0,0 1 49 16,4-2-36-16,7 6 63 0,-2-3 20 15,3 3 20-15,1 1-47 0</inkml:trace>
  <inkml:trace contextRef="#ctx0" brushRef="#br0" timeOffset="-116373.58">13422 10698 397 0,'2'2'327'0,"-2"-1"-21"15,0 0-24-15,0 0-44 0,1-1 12 0,-1 2-23 16,-1-2 2-16,-1 0 5 0,0 0-40 16,2 2-7-16,-3-1-20 0,1 0 18 0,-3-1-11 15,1 0-6-15,-1 0-10 0,1 2 8 16,-1-2-17-16,-4 1-22 0,1-1-5 0,-2 0-7 16,-5 0-11-16,-1 0-11 0,-4 0-7 0,-21 8-29 15,17-4-2-15,-1-4-6 0,2 0-58 0,-2 1 1 16,0-1-100-16,1 0-61 0,11 0-49 15,-3 0 22-15,-4 0-206 0,3 0-64 0,4 0-5 16,0 0 68-16,4 0 16 0,1 0 48 16,-1 0 10-16,9 0 11 0,-9 0 14 0,9 0 41 15</inkml:trace>
  <inkml:trace contextRef="#ctx0" brushRef="#br0" timeOffset="-115377.64">11332 10672 360 0,'0'-6'310'0,"-1"1"-51"0,-1-1-6 15,1 1-22-15,0 0-1 0,0 1-36 0,1 0-20 16,-2-1 4-16,2 2-20 0,-2 0 12 0,2-1-22 16,0 2-13-16,-2 0-5 0,1-1-6 15,1 0-26-15,-2 1-10 0,2 1-14 0,0 1 13 16,3 0-17-16,-1 0-4 0,0 1 10 0,0 1-21 15,-1 0 15-15,1 3-13 0,1-1-6 16,0 3 44-16,-1-1 0 0,7 9-8 0,-3 3 10 16,1 2-35-16,-2-1 6 0,-1 3 10 0,0 1-17 15,0 1 18-15,-2 0-2 0,-2 0-8 0,0 0-9 16,0-1-12-16,0-9 5 0,0 4-5 16,0 1-11-16,0 2-3 0,0 0 5 15,0 0-5-15,0-6-8 0,0 1 7 0,-10 10 3 16,10-17-15-16,-1-2 8 0,-1 1-14 0,2-8-6 15,0 0 8-15,0 7-8 0,0-7 16 0,0 8 13 16,0-8 14-16,0 6 18 0,0-6-6 0,0 0-3 16,0 0-14-16,0 0-3 0,-2 12 3 15,0-15-10-15,1-1-11 0,1-1 9 0,-1 0-8 16,1-3 1-16,-1-11-12 0,1 8 8 16,0-6-9-16,0-6 6 0,0-1 2 0,0-4-10 15,0 0 0-15,0-2-10 0,0 3 10 0,0-1-14 16,0 0 8-16,0 2-10 0,0 1 2 0,0 1 13 15,0 1-5-15,5-19 4 0,-3 21-17 16,2 3 15-16,3 3-3 0,-1-2-11 0,0 2 14 16,1 1-8-16,2 0 4 0,-1 1 3 0,3 0-9 15,-2 1-9-15,2 1 4 0,-2 0 6 16,5 4 0-16,0-3 8 0,-2 2-2 0,-3 4-11 16,1-2 3-16,-4 5 2 0,2 1-7 0,-8 0 7 15,8 0-4-15,-1 0 8 0,0 0-19 16,12 17 9-16,-9-8 0 0,2 4 5 0,-3 1-13 15,-2-2 14-15,-3 4-1 0,1-5 8 0,-2 0-5 16,-2-3-6-16,-1 0-7 0,0 1 13 16,0-9-10-16,0 6-5 0,0 0 13 15,0-6-11-15,0 10 10 0,0 0-6 0,0-3 15 16,0-7-2-16,-14 27-6 0,5-15 10 0,0-1-5 16,3-3-8-16,-6 2-20 0,0-2-9 0,0 1-5 15,-5-4-9-15,2 2-50 0,-3-2-8 0,4 4 10 16,-6-2-84-16,-1-1-33 0,-2-3-8 15,5 1-79-15,3 2 27 0,3-3-182 16,5 1-30-16,2-1-3 0,2-3 76 0,2 3 29 16,1-3-21-16,0 0 25 0,0 0 60 0,11 5 37 15,-6-3-7-15</inkml:trace>
  <inkml:trace contextRef="#ctx0" brushRef="#br0" timeOffset="-114926.66">12191 10689 477 0,'4'-2'316'0,"0"0"-17"15,-2 1-14-15,-2-1-13 0,4 2-35 16,-4-4-15-16,3 2-10 0,-1 2-30 0,-2-2 4 16,0 1-8-16,0 1-20 0,0-2 11 15,0 2 14-15,0-2-18 0,0 5-17 0,-2-3-1 16,-1 1 10-16,-1 2-16 0,2-1-2 0,-3 2-16 16,-6 5 4-16,0 1-5 0,-1 3-7 15,-1-2-12-15,-2 6-4 0,1 1-3 0,-1-1-18 16,1 3-5-16,-3 2-15 0,-1-1 7 15,3 0-13-15,1-2-7 0,1 1 0 0,0-1-5 16,2 1-13-16,1-4 4 0,-1 1 3 0,3 1-22 16,2-8 11-16,0 0-25 0,1-2-17 15,2-1-20-15,-1-3-48 0,2 2 9 0,-2-1-54 16,0 1-38-16,3-2-32 0,-2 0-33 16,0-1-2-16,0 1-11 0,0 0 24 0,2-1-150 15,-3 1-79-15,3-2 17 0,0 2 30 0,-2-3 28 16,1 2 14-16,0-2 4 0,1 1 70 0,0-2 33 15</inkml:trace>
  <inkml:trace contextRef="#ctx0" brushRef="#br0" timeOffset="-114505.7">11863 10900 654 0,'0'-10'281'16,"-2"0"-1"-16,2 3-36 0,0 0-15 15,0-1 27-15,0 1-37 0,0 7-3 0,0 0-24 16,0-10-22-16,0 2-20 0,0 8 47 0,0-8-22 16,0 8-6-16,0-8-41 0,0 8 2 15,0-6-10-15,0 6-4 0,0 0 15 0,0 0-14 16,-1-10 10-16,5 13 0 0,0-3-5 0,11 9-2 16,-1 0-9-16,1-1-13 0,2 3-10 0,2-1 3 15,0 0-12-15,-1 1-10 0,0 1-3 16,-4-1 4-16,5 1 2 0,-3-1-7 0,0-1-3 15,-3-1-10-15,1 1-3 0,0-3-3 16,0 3-9-16,-5-2-1 0,-2-1-1 0,5 1 1 16,-4 5-2-16,0-8-1 0,-2 0-14 0,-1 0 12 15,0-2-10-15,2 2-4 0,-5-2-7 0,2 0 6 16,0 0 12-16,0 1-21 0,0-3 5 0,-2 3 6 16,3 0-37-16,-1-2-30 0,-1-1-66 15,-1 5 11-15,-2-4-165 0,4 0 25 16,-1 1-382-16,-3 0 55 0,0 0 58 0,1-1 65 15,-1-2 37-15,0 0-13 0,0 0 80 0,0 0 26 16,0 0 21-16,-12 7-32 0,6-4 67 0,-12-3 56 16</inkml:trace>
  <inkml:trace contextRef="#ctx0" brushRef="#br0" timeOffset="-94439.08">12331 17016 503 0,'0'0'172'15,"0"0"-11"-15,15 0-5 0,-15-15-51 16,0 15 9-16,0 0-6 0,0 0-13 0,28-18 5 16,-27 17 3-16,0 1 4 0,1-2-24 0,-1 0 9 15,0 2 4-15,-1-1-9 0,2 0 3 16,2 1 9-16,-4-3-5 0,0 3 5 0,1 0-2 16,0 0 10-16,-1-1-11 0,1 1-16 15,-1 0 17-15,0 0-16 0,0 0-15 0,0 1 14 16,2-1-13-16,-2-1 8 0,0 2-19 0,0-1 14 15,0 0 0-15,-2 0 6 0,2 0 9 0,0 0-20 16,-1 2-16-16,-1-2 6 0,-1 0-4 16,-1 1 8-16,-1 0-14 0,1 0 2 0,-3-1-4 15,1 2 8-15,-1 0-11 0,0-1-7 0,-1 0-5 16,-11 2 7-16,7-2-2 0,-8 2 6 16,4 0-8-16,2-2 0 0,-3 2-10 15,0 0-11-15,-2 0 14 0,8-1 11 0,-2 0-15 16,-4 2-22-16,2-4 10 0,4 3 1 0,0 0-8 15,-5 1 7-15,4-2 6 0,2 2-2 0,1-3 0 16,1 0-11-16,3 0 5 0,1-1 8 16,-2 2-9-16,2-2 1 0,0 0-5 0,2 1 0 15,2-1 0-15,0 0 1 0,0 0-113 16,0 0-44-16,-8 0-68 0,8 0 20 16,0 0-294-16,0 0 29 0,0 0 32 0,0 0 55 15,-14-4 6-15,15 5 31 0,1 1 16 16,1 4 29-16,-3-3-5 0</inkml:trace>
  <inkml:trace contextRef="#ctx0" brushRef="#br0" timeOffset="-94086.1">12352 17301 256 0,'-1'0'311'0,"0"0"-40"0,-1-1-35 0,2 1-20 16,-2-2-24-16,1 2-6 0,-2-1-25 16,0 1-1-16,2 0 14 0,-2-1-9 0,0-1-18 15,-2 2-17-15,2 0-6 0,-1 0 8 0,-1 0 10 16,-1 2-39-16,1-2-11 0,5 0-11 15,-9 0 15-15,-4 0-30 0,-2 0-11 0,-2 0-14 16,-2 0 10-16,1 0-27 0,0 0 21 16,1 0-45-16,2 0-27 0,-3 0-44 0,3 0-104 15,-3 0 18-15,1 0-286 0,5 0 41 16,1 0 29-16,2 0-24 0,2 0 25 0,7 0 52 16,-8 0 20-16,8 0-5 0</inkml:trace>
  <inkml:trace contextRef="#ctx0" brushRef="#br0" timeOffset="-93013.18">12898 17073 383 0,'0'0'231'15,"0"0"-29"-15,0 0-13 0,-14 0-17 0,14 0-27 16,0 0-10-16,0 0-15 0,0 0 6 16,0 0-18-16,0 0-26 0,0 0-4 0,-13 0 11 15,13 0-5-15,-17-25-1 0,15 24-6 0,0 1 13 16,0-1-2-16,-2 1-21 0,3 0 8 0,-1 0-7 16,-2 0 13-16,0 0-8 0,0 0-14 15,-1 0-6-15,5 0 2 0,0 0-14 0,-6 0 0 16,6 0-2-16,-9 0 8 0,2 0-6 15,-14 15-16-15,14-10 1 0,1 1-10 0,-7 4 4 16,4 1 0-16,3-1 4 0,-3 3-14 0,4 3 23 16,-1-1-15-16,3-3-2 0,-1 5 9 15,1 0-14-15,3-17-2 0,0 12 4 0,0-1-4 0,0 0 17 16,12 7-30-16,-3-6 18 0,0-4 16 16,2 2-17-16,2-4-2 0,1-2 3 0,-2-2 0 15,-2 0 7-15,-10-2-10 0,9 0-1 16,0 0 25-16,5 0-32 0,14-14 5 0,-18 9 13 15,3-2-27-15,-4 2 7 0,0 1 13 0,-5-1 8 16,2 0-13-16,-3 0-12 0,-1 0 30 16,-1 0-13-16,-1 1-2 0,0-2-22 0,0 6 0 15,0 0 10-15,-10-22 15 0,1 8 1 16,3 5-14-16,-3-4 7 0,2 4 8 0,1 3-20 16,0-1-21-16,2 1 23 0,-2 1-22 0,2 1 13 15,-2 1 4-15,3-2 2 0,1 3 18 16,0-2-44-16,-1 0-23 0,-1 1-34 0,3-2-50 15,-3 2-26-15,4 2 16 0,0 0-190 16,0 1-62-16,0 0 28 0,0 0 25 0,0 0-22 16,0 0 36-16,0 0 28 0,13-3 30 0</inkml:trace>
  <inkml:trace contextRef="#ctx0" brushRef="#br0" timeOffset="-92458.2">13082 17164 342 0,'1'0'307'0,"2"0"-46"16,0 0-41-16,-1 0-31 0,1 0-25 0,-1 1-8 15,0-1-16-15,-2 0-6 0,0 0-18 0,1 1-15 16,0-1-12-16,1 2-3 0,-2-2-4 15,3 1-10-15,-2-1 4 0,1 1 4 0,-1 1-2 16,-1 0-3-16,1-2-5 0,1 1 5 0,-2 1-1 16,1 0-3-16,0 0 64 15,0 0-75-15,1-2-26 0,-2 2 9 0,0-1 3 16,0-1-1-16,1 0-10 0,-1 1-17 16,1-2 23-16,1 2-5 0,-2-1 5 0,0 1-5 15,0-1-7-15,0 0 27 0,0 2-33 0,0-4-2 16,0 2-7-16,0-1 9 0,0 0-7 15,-2-2 10-15,2 0-5 0,-1 0 15 0,0 1-30 16,1-1 0-16,-2-1-14 0,1 0 21 16,1 1-10-16,0-1 14 0,-1 1-29 0,0 0 0 15,1 0 15-15,0 1 26 0,0-1-33 0,0 1 15 16,0 1-22-16,0 1 17 0,0-1 6 0,2 1-9 16,-1 0-1-16,1 2-11 0,-2 0 5 0,1-1 10 15,0 3-14-15,1-1 2 0,-1 0-13 16,0 0 26-16,0-2 17 0,1 3-31 15,-1-1 6-15,2 0 2 0,-3 1 19 0,2 0-12 16,0-3-23-16,-2 2 9 0,3 0-13 0,0-1 10 16,-3-1 2-16,0 0-34 0,2 0-12 15,-2 1-28-15,2-2-37 0,-2 0-45 0,0 0 16 16,0 0-136-16,0 0-155 0,0 2 30 16,1-1 28-16,-2-1 14 0,4 0 20 0,-4-1 28 15,4-1 5-15</inkml:trace>
  <inkml:trace contextRef="#ctx0" brushRef="#br0" timeOffset="-92056.65">13296 17031 461 0,'4'-3'255'16,"-3"-1"-28"-16,0 2-13 0,2 0-27 0,-3 0-18 16,1-1-24-16,0 1-24 0,1 1-9 15,-1 0-8-15,0 1 5 0,-1 0-12 0,0 1-10 16,3-1-5-16,-3 3-13 0,0-2 15 0,0 2-16 16,0-2-2-16,0 2-1 0,0 2-6 15,0-2 16-15,0 2-5 0,0 0 6 0,0 1-6 16,2 1-22-16,0 0 17 0,6 8 20 15,-2-4-37-15,1 2 7 0,1-2-17 0,1-1 18 16,0 1-10-16,0 0 15 0,5-4-28 16,-5 0-18-16,-5-2 18 0,3-2 11 0,1 1-18 15,0-3-11-15,-2 1-10 0,2-2-6 0,-1 2-22 16,-7-2-22-16,7 0-13 0,4 0-30 0,1 0-17 16,15-16-57-16,-17 10 15 0,-1 2-112 15,-4-1-93-15,-1 1 27 0,2-2 23 16,-2 3-65-16,-2-1 22 0,0 1 21 0,0-2 8 15</inkml:trace>
  <inkml:trace contextRef="#ctx0" brushRef="#br0" timeOffset="-91739.68">13546 17002 486 0,'0'-8'293'0,"0"8"-46"0,0-7-20 15,0 7-37-15,0 0-12 0,0-9-13 0,0 9-21 16,0 0 4-16,5-8-14 0,-3 10 20 16,-4-1-20-16,1 3-22 0,1-1-16 0,-1 1 27 15,2 2 0-15,-2-1-29 0,1 4-26 16,-1-2 40-16,1 2-40 0,0 1 2 0,0 7 21 16,0 1-30-16,0 0-9 0,0 0-16 15,0 3 13-15,0 1-1 0,0-4 5 0,0 1-32 16,0-2 4-16,0-1-25 0,0-3-11 0,0 3 7 15,0-2-30-15,7 12 4 0,-5-18-32 16,0-1-21-16,1 0-50 0,-3-3-22 0,5 2 15 16,-3-2-157-16,1-1-124 0,1 0 23 15,0-1 36-15,-1 2 23 0,3-2 15 0,-1 1 7 16,0-3 21-16</inkml:trace>
  <inkml:trace contextRef="#ctx0" brushRef="#br0" timeOffset="-91386.7">13727 17051 293 0,'0'-5'313'15,"1"-1"-43"-15,-1 2-36 0,0-2-36 0,0 4-21 0,0-3-8 16,0 2-29-16,0 1-5 0,0 0-20 15,0 1 10-15,0 1 13 0,-1 1-33 0,1 1 6 16,-2 0-6-16,2 2-12 0,-2 2 0 0,2 0-2 16,-2 0 2-16,0 13-24 0,-3-1 7 15,5-11-12-15,0 4 27 0,0 3-37 0,0 4-15 16,14 17 41-16,-10-20-26 0,5-1-16 0,-3 0-3 16,2-5 20-16,1 4-32 0,-2-4-4 15,0-4 19-15,3 1-37 0,3 1-7 0,1-4-4 16,-5 0-22-16,2-3-36 0,-11 0-29 0,12 0-50 15,1 0-21-15,11-11 15 0,-16 7-136 16,3-4-78-16,2-2-27 0,-5 3 51 0,-2 0-5 16,-2-1 52-16,1 0-14 0,-3 2-25 15</inkml:trace>
  <inkml:trace contextRef="#ctx0" brushRef="#br0" timeOffset="-91093.7099">13931 17069 329 0,'0'-3'291'0,"-1"-1"-53"16,1 3-40-16,-1-2-12 0,-1 2-11 16,0 1-17-16,2 1-9 0,-1 0-11 0,1 1 2 15,-2 2-11-15,1 0 18 0,1 2-9 0,-1-1 2 16,-1 3-26-16,2 12 25 0,-2-2-28 16,0 3 10-16,2-11-13 0,0 3 25 0,0 4-45 15,0 1-15-15,0 2-9 0,-10 20 0 16,10-24-5-16,-2 8 3 0,-1-6 15 0,3-9-41 15,0 4 22-15,0 6-32 0,0-1-9 0,-10 15-16 16,9-21 12-16,1 1-28 0,0-3-12 16,0-10-44-16,0 7-39 0,0 0-60 0,0-7 17 15,0 9-117-15,0-2-99 0,0-7 29 16,0 9 26-16,0-9-58 0,0 0 50 0,0 0-4 16,0 0 15-16,10 10 51 0</inkml:trace>
  <inkml:trace contextRef="#ctx0" brushRef="#br0" timeOffset="-90534.75">14080 17077 804 0,'0'-2'265'0,"0"-3"-35"0,1 3-4 16,-1-2-46-16,0 1-7 0,0-1-13 0,1 1-1 16,0-1-33-16,2 0-8 0,0 0 8 15,-1 1-15-15,3 0-35 0,-2 0-3 16,11-6-16-16,-4 5 24 0,-2 0-29 0,-1 1 0 15,1 0-16-15,-1 1 16 0,-3 0-20 0,3 2 2 16,-2-1 8-16,3 1-30 0,-2 0 24 16,-1 0-15-16,-5 0-8 0,0 0 14 0,8 0-17 15,10 18 34-15,-12-8-3 0,0-2-7 16,-2-1-5-16,-2 2 7 0,-2 0 12 16,0 0-23-16,0 0 22 0,0 4-7 0,-11 18 7 15,6-15-1-15,0 1 1 0,0-1-11 0,0-1 8 16,-4 0-4-16,1 0-4 0,-1-1-4 0,3-3-2 15,1 1 39-15,1-2-17 0,4-3-13 16,-5 0-3-16,3-1-10 0,-2-1-6 0,2-1 10 16,0 1-10-16,2-1 22 0,-3-2-7 0,2 1-14 15,1 0-8-15,0-3 9 0,0 0 3 16,0 0-9-16,0 0-22 0,14 11 0 0,-6-11-7 16,-2 0-30-16,0 0-5 0,3 0-40 0,-1 0-27 15,5 0-35-15,2 0-50 0,-3 0 18 16,18-12-189-16,-13 7 31 0,0 3 27 0,-1-5-77 15,1 4 3-15,1 0 7 0,-7 0 26 16,8 1 44-16,-4-1 22 0</inkml:trace>
  <inkml:trace contextRef="#ctx0" brushRef="#br0" timeOffset="-89788.8">14848 16599 718 0,'-1'0'229'0,"-1"-1"-17"16,2 0-11-16,-1-1-19 0,1 0-7 16,0 1-32-16,-1 1-6 0,1-1 17 0,0 0-32 15,-2 1-15-15,2 0-7 0,-1-2 32 0,1 2-20 16,-2 2 16-16,-1-2-28 0,-1 2 4 16,3-1-11-16,-3 1 7 0,2 1 23 0,-2 1-16 15,1-1-24-15,-2 1 7 0,1 1-21 0,-5 6-1 16,-1-2-5-16,1 3-8 0,0-2-5 0,-1 1-5 15,2 2 36-15,2-1-21 0,-2 3 15 16,1-1 5-16,0 1 12 0,1-2-8 0,-2 3-18 16,4-1 17-16,-2-3-15 0,1 5-19 15,0-1 4-15,1-1 7 0,0 1-4 16,1-1 4-16,1-3-18 0,-2 7 14 0,0-1-12 16,2 2-19-16,-1 0 13 0,2 2-12 0,1-3 0 15,-3 2 8-15,3-12-17 0,0 8 19 16,0 1-2-16,0 3-1 0,0 0-12 0,0 0-11 15,0-2 10-15,0 2-6 0,0 0-12 16,0-1 6-16,17 20-1 0,-16-22 9 0,0 3-8 16,4-5-10-16,-1 1 19 0,0-5-7 0,1 4-17 15,5-2 2-15,-4 0-16 0,-1-2 5 16,1 5-14-16,-1-2-34 0,0-6 3 0,2-1 6 16,-1-1-82-16,3 4-24 0,-4-6-37 15,3 1-58-15,-2-2 26 0,1-3-224 0,-1 3-30 16,-1-4 27-16,3 1 31 0,-8-1 35 0,0 0 3 15,6 0 55-15,1 0 22 0,-7 0 45 0,7 0 9 16</inkml:trace>
  <inkml:trace contextRef="#ctx0" brushRef="#br0" timeOffset="-88964.85">15133 16909 616 0,'0'0'244'0,"0"0"-17"16,0-14-25-16,0 14-27 0,0 0-18 0,0 0-33 0,0 0 13 15,0 0 6-15,0 0-4 0,0 0-27 16,0 0 11-16,0 0 22 0,0 0-31 0,-24 9 40 16,25 9-33-16,-1-10 21 0,0 6-21 0,0 4-10 15,0 2 0-15,0-1-4 0,0 2-30 16,0-3 2-16,0 1-7 0,0-2-9 0,0-1-5 15,0-3-7-15,0 0-15 0,0-2-6 16,0-1-21-16,0-2-17 0,0-1 4 0,0 1-66 16,0-1-19-16,0-7-35 0,0 8-47 0,0 0 17 15,6 3-93-15,-4-8-98 0,0 2 26 16,1-2 27-16,-1 0 20 0,0-2 23 0,0 0-70 16,2 1-2-16,2-4 13 0,-1 4 6 15</inkml:trace>
  <inkml:trace contextRef="#ctx0" brushRef="#br0" timeOffset="-88284.9">15561 16913 484 0,'2'-1'246'0,"-1"0"-28"0,0 1-7 16,-1 0-28-16,1 0-33 0,-1-2 0 16,-1 2-8-16,1 0-9 0,0 0-2 0,-1 0 0 15,-2 0 21-15,3 0-38 0,-1 0 7 16,-3 2-4-16,0-2-14 0,0 1-5 0,-1 0-23 16,1-1 23-16,-2 2 2 0,2-2 13 15,-5 0-34-15,4-2-16 0,5 2 7 0,-6 0-22 16,6 0 2-16,-10 0 25 0,3 0-31 0,1 0-11 15,6 0 2-15,-9 0 1 0,0 0-5 16,9 0-9-16,-8 0 15 0,2 0-14 0,6 0-4 16,-8 0-19-16,8 0 28 0,-15 11-15 15,10-8 1-15,1-1 26 0,1 0-32 0,-1 3-4 16,1-3 16-16,-1 1-7 0,1 2-3 0,1 0 4 16,-1-1 16-16,2 1-9 0,-2 3-15 0,3-3 20 15,-2 2-3-15,-1-1-12 0,3 1 6 16,-1 1-2-16,0-1-1 0,-1-2-1 0,2 2-5 15,-1 1-2-15,0-3 17 0,-2 2-4 16,2-1-1-16,0-1-1 0,0-1-12 0,-1 0-15 16,2 1 19-16,0-3-2 0,0 2 0 0,-1 1-20 15,1-5 1-15,0 0 1 0,0 0 19 16,0 0-2-16,0 7-4 0,13 4 0 0,-8-7-1 16,0-1 3-16,0 0 5 0,0-1-1 15,12 7 0-15,-6-4-1 0,2 2-1 0,-4-3-3 16,1 6 0-16,0-4 1 0,-3-1-1 0,-5 1 0 15,5 1 0-15,2 5-1 0,-4-2 0 16,-1-3-6-16,-2-1 0 0,1 2 22 0,-1-1-2 16,-2 1-2-16,0-3-5 0,0 4 4 0,0 0 14 15,-13 11-10-15,6-6 1 0,-5-2-12 16,3-2-7-16,-1-2 6 0,4-2-3 0,-1 0-24 16,0-2-30-16,-1-3-4 0,2-1-12 0,6 0-45 15,-7 0-49-15,0 0-37 0,7 0 18 16,-14 0-137-16,-8-14-122 0,12 11 34 0,3-1 28 15,3-1 0-15,2 1 19 0,-2 1 37 16,4-1 21-16,-1 1 1 0</inkml:trace>
  <inkml:trace contextRef="#ctx0" brushRef="#br0" timeOffset="-87658.9399">16079 17001 500 0,'0'-3'266'0,"0"2"-41"0,-1-2-21 16,1 2-27-16,-2-4-21 0,2 4-21 0,2-2 12 16,-4 1-9-16,2-2-20 0,0 3-10 15,-1 0-3-15,-3 1-5 0,0-3-2 0,2 2-9 16,-3 1-9-16,1-2 5 0,2 2-3 0,-5 0 28 15,-1 2-35-15,3-1-7 0,-4 1-13 16,0-2-3-16,0 0-13 0,-14 9 7 0,18-6-10 16,-9 4 24-16,1-1-19 0,4 0 12 15,1 0-34-15,3 0 24 0,-1 0-21 0,4 0 8 16,-5 8 18-16,7-7-17 0,0-7-11 0,0 8 18 16,15 15 13-16,-8-12 9 0,6 0-26 15,-2-1-10-15,2-1-7 0,-1 0 7 16,3 2-20-16,-3-2 28 0,0 0-2 0,-2 0-10 15,-1 0-6-15,-2-2-1 0,6 3 27 0,-7-2-15 16,-2-1-15-16,-3 0 3 0,2-2 5 0,-1 1-20 16,-2-1 22-16,0-5 7 0,0 0-3 0,0 9 6 15,-11 13-2-15,-3-8-22 0,1-3-8 16,-4 2-29-16,2-4 26 0,-2 1-18 0,-1-1-3 16,4-1 4-16,-2-2-33 0,1 0 5 15,3-4-28-15,-1-1-42 0,-2 2-49 0,15-3-22 16,-11 0 16-16,1 0-224 0,4 0 31 0,-4-12-74 15,8 10 30-15,1-1 26 0,1 0 66 16,1 0 17-16,1 0-7 0</inkml:trace>
  <inkml:trace contextRef="#ctx0" brushRef="#br0" timeOffset="-87340.9599">16217 17197 540 0,'4'0'339'16,"-2"0"-70"-16,4 1-20 0,-4-1-4 0,2 1-36 15,0-1 8-15,-2 2-49 0,1 1 6 16,-1-2 5-16,2 2 7 0,-2 0-24 0,0 0-19 16,-1 1-12-16,2 1-15 0,0 1-13 0,-2-1 12 15,1 2-6-15,-2 1-4 0,3-3 9 16,0 2-14-16,-2 0-11 0,1 11-19 0,3-6-1 15,-2-1-13-15,-3-1 1 0,3 0-23 0,-3-3-4 16,2 0-48-16,-1-1-6 0,2-1-10 16,-3-1-42-16,1 0-23 0,1 1-22 0,-2-3-33 15,0 0-67-15,0 0 20 0,0 0-216 0,0-2-13 16,0 0 22-16,0 0 27 0,-3 0 25 0,2-2 70 16,2 1-50-16,-2-2 6 0</inkml:trace>
  <inkml:trace contextRef="#ctx0" brushRef="#br0" timeOffset="-87126.97">16334 16927 283 0,'0'-5'363'0,"-2"-2"-62"0,1 1-37 0,2 3-53 16,1-1-28-16,-2 2-12 0,0-3-14 15,0 3-35-15,0 0-19 0,0 1-36 0,0 0-41 16,0-1-16-16,0 2-79 0,2 3 7 16,-1-3-151-16,-1 1-135 0,0 2 38 0,4-2-1 15,-4 2-10-15,3 3 1 0</inkml:trace>
  <inkml:trace contextRef="#ctx0" brushRef="#br0" timeOffset="-86527.01">16473 17090 376 0,'4'2'328'0,"-3"1"-55"0,2 0-2 16,-1 2-48-16,1-3-19 0,-1 3 10 0,0-1-30 15,1 1-15-15,-2 0 8 0,3 1-36 16,-2-1 4-16,4 11-1 0,-3-6-16 0,-1-2-13 15,-1 0-12-15,3 1 41 0,-2-1 3 0,-1-1-7 16,2-1 9-16,0 1-21 0,0 0-10 16,-3-2 7-16,1 2-25 0,2-1-2 0,-3 0 2 15,2 0-34-15,-1 0 17 0,-1-1-12 0,3 1-2 16,0-2-8-16,-3 2-12 0,2-4-8 16,-2 1 1-16,1 1 0 0,1-1-1 0,-1 0 0 15,0 1-9-15,1-3-7 0,-2 1 7 16,2-2-29-16,-2 0 7 0,0 0-6 0,0 0 9 15,0 0-9-15,21-22 1 0,-12 7 2 0,3-1-11 16,1 1-14-16,1-3 7 0,-1 0-6 16,1 2-3-16,-1 1 12 0,0 0-16 0,-1 0 28 15,-1 3-10-15,1 1 1 0,-3 2 6 0,-1 1-28 16,-3 3-4-16,-1 2 31 0,0-1-14 16,1 3 8-16,-1-2-10 0,-2 1 10 0,-2 2-8 15,0 0 21-15,0 0-13 0,7 0 5 0,-7 0-7 16,14 13 8-16,-9-9-1 0,-3 0 3 0,6 10 1 15,-3-4 2-15,2 0 5 0,-2-2-6 16,4 3 16-16,-3 4 0 0,-1 0 18 0,0-2-3 16,-3-3-11-16,1-2-7 0,1-1 4 0,-1 1-2 15,-1-1-11-15,0 0 2 0,0-1 9 16,1-1-17-16,-2 2 7 0,2-3-36 0,-2 2 6 16,0-2-5-16,-1 1-26 0,3-2 5 0,-3 1-58 15,0-3-67-15,0-1-70 0,0 0 24 16,0-1-292-16,-3-1 19 0,3-2 38 0,-2 1 56 15,0 0 28-15,0-3-27 0,0 2 10 16,-1 3 36-16,1 0 12 0,0-1 107 0</inkml:trace>
  <inkml:trace contextRef="#ctx0" brushRef="#br0" timeOffset="-85324.09">17230 16901 445 0,'0'0'279'0,"0"0"-55"0,0 0-23 0,14 0-9 16,-14 0-26-16,0 0-3 0,0-14-4 0,0 14-28 16,0 0-7-16,0 0-6 0,0 0 5 0,0 0-24 15,0 0-8-15,0 0 7 0,0 0-9 16,0 0-21-16,0 0-7 0,0 0-6 0,0 0-6 15,0 0 15-15,0-14-24 0,-4 15 14 16,-3 1-1-16,-8 4-3 0,15-6-1 0,-10 0-7 16,1 0 19-16,1 0-26 0,1 0 21 0,7 0-9 15,-8 0 1-15,8 0 12 0,-9 0-3 16,9 0-35-16,-6 0 7 0,6 0-18 16,0 0-4-16,-7 0 10 0,7 0-22 0,0 0 13 15,-6 7 2-15,-4 4-9 0,7-9 26 0,2 4 7 16,0-2-3-16,-1 2-22 0,0-1-24 0,2 1 14 15,0 0 11-15,-2 0-10 0,1 1 0 16,1-1 0-16,0 0 22 0,0 2-4 0,-1-3-35 16,1-1 15-16,0 2-8 0,-1-1 11 0,1 1 19 15,-2-2-19-15,2 0-13 0,-1 2 21 16,0-2 2-16,1 2-3 0,0-2-4 0,0 2 38 16,0-1-51-16,0-1 14 0,-3 0 12 0,2-1 0 15,1 1-1-15,0-1-10 0,0 0 13 16,0 0 16-16,0-3-39 0,0 0 15 0,0 0 9 15,0 0-2-15,0 0-9 0,11 9-2 16,-5-9 21-16,-1 2-4 0,2-2 0 0,0 0-21 16,-1 1-9-16,13 3 13 0,-6 2-6 0,5 1-14 15,-8-5 32-15,5 8-38 0,-2 0 18 16,0-2-14-16,-1 2 34 0,-5-2-8 0,0 1-9 16,-2-2-1-16,0 0 29 0,-3-2-4 0,1 2-3 15,-2 1-2-15,-1 0 10 0,0-3-12 0,0-5 8 16,0 0-2-16,0 15 2 0,-18 14-5 15,7-13-2-15,2-1-24 0,-3-2 0 0,1 0-16 16,-4-6-20-16,0 0 12 0,-2 0-7 16,1-3 18-16,4 1-21 0,1-3-38 0,0 0-13 15,1-2-5-15,2 1-22 0,8-1-18 0,-8 0-57 16,2 0-7-16,6 0 18 0,-10 0-248 16,10 0 7-16,-8 0 56 0,8 0 30 0,0 0 3 15,-9-7 20-15,10 4 15 0,2 1-16 16</inkml:trace>
  <inkml:trace contextRef="#ctx0" brushRef="#br0" timeOffset="-84386.15">17709 17140 415 0,'3'-1'309'0,"-2"-1"-45"0,0-1-23 16,2 2-17-16,-2 0-14 0,0 1-25 15,1-2-5-15,-2 0-31 0,0 2-14 0,1-2-10 16,-4 0-1-16,5 2-11 0,-2 0-17 0,-2-1 45 16,0 0-43-16,-1 2-10 0,1 2 11 0,-2-3-16 15,0 3-15-15,-1 0-16 0,-9 6-3 16,4 1-1-16,-2 1 4 0,-2 1 21 0,2 0-26 16,1 1 2-16,1 3-26 0,-1-2-14 15,3 0 14-15,0 1-21 0,1 0 16 0,0-1 6 16,-3 3-16-16,6-2 18 0,1 2-6 0,2-4 30 15,1-2-9-15,0-2-18 0,0-9 0 16,0 7-2-16,0 2 9 0,0-3-5 0,9 7-19 16,-4-8 13-16,-3 1-13 0,2-3 7 15,0 1 1-15,-1 0 8 0,2 1-12 0,0-3 1 16,0 0-19-16,1-2 0 0,1 1 2 0,-2-1 25 16,-5 0-2-16,0 0-4 0,8 0-6 0,-1 0-20 15,1 0 0-15,4-11 3 0,-7 8 29 16,1 0-33-16,-2-1 19 0,5-4-1 0,0 1 1 15,1-3 2-15,-2 2-2 0,-3 1 2 16,0 1-10-16,-1-1 19 0,-2 2-4 0,1-1-21 16,-3 6 29-16,0 0-13 0,0-8 6 0,0 1-16 15,0 7 1-15,0-10 1 0,0 3-15 16,0 0 17-16,-9-15-8 0,1 7 7 0,2 5 6 16,-4-1-8-16,2 0-1 0,-4 0 1 15,-2 1 0-15,3 0 0 0,2-1 8 0,-2 4 5 16,0-2-2-16,5 0 6 0,-4-2-2 0,2 3-10 15,-2-5 7-15,2 4-1 0,0 3 17 0,5-1-2 16,-3 0-21-16,3 2-4 0,0-1 0 16,-1 2 0-16,1-2-9 0,0 2-12 0,-2-2 16 15,3 2-4-15,0 0 6 0,1-2 1 0,-1 2 1 16,0-1 10-16,0 1-11 0,1-2 10 16,0 2-10-16,1-2-18 0,0 1 31 0,0 5-3 15,0 0 0-15,0 0 9 0,0-8-18 16,0 0-8-16,10-2 9 0,-7 5 0 0,2 0-1 15,0 2-3-15,0-1-2 0,-1 1 13 0,2 0-18 16,-1 0-6-16,3 2 28 0,7-5-14 16,-4 4 16-16,0-1-17 0,-5 3 16 0,-6 0-19 15,7 0-2-15,1 0 14 0,-1 0-1 0,1 0 1 16,11 14-8-16,-9-9 19 0,-2 2-33 16,0 3 6-16,-2 0 1 0,-6 0 34 0,1-1-5 15,-1-9-46-15,0 9-3 0,0 3-34 0,-16 18 19 16,8-15-44-16,-5 1-23 0,0-2-36 0,2-1 2 15,1 0 12-15,6-4-139 0,-3-3-95 16,5-1 29-16,-1-3 27 0,2 2-58 0,0-3 42 16,1-1 25-16,5 0 18 0,-5 0-30 15</inkml:trace>
  <inkml:trace contextRef="#ctx0" brushRef="#br0" timeOffset="-83980.15">17980 16889 620 0,'1'-2'277'0,"1"0"-42"16,-1 2-14-16,2 0-37 0,0-1 7 0,0 2-20 16,0 1-5-16,3 0-8 0,5 7-7 15,1 2-24-15,-2 3-5 0,0 0 8 0,1 1-19 16,3-1 12-16,-4 6-4 0,4 0-8 0,-4 4-10 16,2 0-11-16,-1-1-10 0,-1 4 61 15,1-2-3-15,1 0 13 0,-1-2-16 0,-1 8 0 16,0 2-1-16,-2-4-8 0,-4 4-26 0,-1-2-8 15,0 7-4-15,-3-20-38 0,0 7-38 16,-13 32-2-16,4-27-135 0,-6-7-72 16,-3 3 22-16,-5-2-328 0,0-2 39 0,3-4 36 15,-4-3 31-15,-1-2 29 0,1-3 25 0,-3-2 24 16,0 1 7-16,14-1-9 0,3-4 7 16</inkml:trace>
  <inkml:trace contextRef="#ctx0" brushRef="#br0" timeOffset="-82456.27">14048 10345 516 0,'-12'0'235'0,"12"0"-18"0,0 0-36 15,0 0-16-15,0 0-18 0,0 0 13 16,0 0-17-16,0 0 26 0,0 0-4 0,0 0 3 16,0 0 9-16,0 0-36 0,0 0 15 15,0 0-7-15,-3-12-1 0,11 12-32 0,12-2-16 16,-9 2-16-16,3 0 12 0,6 0-9 0,21-8-15 16,-19 7-3-16,2 1 0 0,-2 0-13 0,0-5 12 15,-3 5-8-15,-10 0-5 0,6 0-12 16,-2 0-15-16,2 0-1 0,-3 0-4 0,-3 0 5 15,10 13-3-15,-14-9 10 0,-1-1-2 16,0 1-4-16,-2-1-1 0,1 1-33 0,-3 1 23 16,-1 0-4-16,-1 1-1 0,2 1 1 0,-15 15-2 15,5-9 0-15,-3-2-1 0,7-1-1 16,-10 0-13-16,5-1 1 0,-3 0 22 16,0-1-2-16,3-5-2 0,4 4-2 0,-2-3-17 15,5 0-12-15,-1 2 0 0,1-2 2 0,1-1 0 16,1 1 11-16,0-1 4 0,0 1 8 0,2-1-2 15,0-3-1-15,0 0-13 0,0 0-7 16,15 24 10-16,-7-18-5 0,6 3 10 16,-1-4 4-16,5 1 4 0,-4 1-5 0,1 0-12 15,-1 1-1-15,3 1 3 0,-3-2-21 0,1 2 34 16,-2 2-11-16,1 0-14 0,-5-5 16 16,1 6 7-16,-3-2-25 0,-2-2 3 0,-3 2 1 15,0-3 27-15,0 2-12 0,-2-9-11 0,0 12 19 16,-15 14-2-16,2-11 2 0,-1-2-9 15,0-1 5-15,-5-2 12 0,2-3-34 0,-2 0 19 16,1-3-11-16,-1-2 17 0,2-1-27 0,6-1 7 16,11 0 1-16,-12 0-24 0,-2 0-13 0,-15-14-16 15,15 9-30-15,-2-5-32 0,4 2-73 16,-1 0 19-16,4 0-266 0,2 3-4 16,2-4 31-16,1 4 28 0,2-1 24 0,2 1 26 15,0 1 14-15,0 4 5 0</inkml:trace>
  <inkml:trace contextRef="#ctx0" brushRef="#br0" timeOffset="-82121.23">14780 10650 310 0,'3'1'397'0,"-1"-1"-69"15,1 0 2-15,-2 0-54 0,2 0-17 16,-2 1-1-16,0-1-63 0,1 2-10 0,1-2-1 16,-2 1-20-16,2 2-9 0,0-1-19 15,-1 0 9-15,1 1 4 0,-2 0-2 0,4 0-34 16,-2-1 18-16,-1 1-15 0,2 1-17 0,-2-1-3 16,1-1-28-16,1 2-3 0,-1-2-8 15,-1 3-1-15,-1-4-3 0,2 3-17 0,-2-3-24 16,3 2-1-16,-1-1-33 0,-2 0-40 15,0 0-14-15,1-1-50 0,-2 1-48 0,0-2-35 16,0 0 20-16,0 0-265 0,0 0 15 16,-3 1 33-16,3-1 34 0,3 0 26 0,-1-1 22 15,-1 1 30-15,3-2 12 0,1-1 17 0</inkml:trace>
  <inkml:trace contextRef="#ctx0" brushRef="#br0" timeOffset="-81463.52">15401 10461 923 0,'4'-3'298'0,"-1"0"-5"0,-2 3-32 0,3-3-16 16,0 2 2-16,-3-2-21 0,0 3-52 0,2-2-3 15,-3 1-20-15,1 2 2 0,-1-3-16 16,-1 1-15-16,-2-1-32 0,1 2-8 16,-3 2 19-16,0-4 0 0,-2 2-10 0,1-1-15 15,-15 4-17-15,11-3 9 0,-5 0 6 0,-20 8-21 16,16-4-3-16,-1 0-2 0,3 0-12 16,0-3 18-16,3 4-12 0,4-2 0 0,4-2-4 15,-1 2-16-15,1 0 9 0,2-1 3 16,0 2 3-16,-1-1-2 0,4 1 5 0,-2 1 3 15,3-1 9-15,-1 1-17 0,0 1-5 16,1-1 9-16,0 1-8 0,0-6 12 0,0 7-3 16,0-7-11-16,0 10-2 0,0 0-4 0,0-4 4 15,10 21-5-15,-9-14-15 0,1-1 8 0,0-2 6 16,1-1-15-16,0 0 17 0,-3-2 4 16,3-2-12-16,-2 1-1 0,-1 0 10 0,3-1-13 15,-2 1-4-15,0-1 0 0,-1-2 12 16,2 2-10-16,0-2 10 0,-2 1-7 15,4 1 15-15,0-4-10 0,0 2-2 0,3-2-6 0,0 0-1 16,-1-1 3-16,2 0-11 0,2 0 8 16,9 0-11-16,0 1-5 0,-11-1-21 0,4 0 4 15,0 0 7-15,-1 0 8 0,-1 0 4 0,-1 0 1 16,6 11-19-16,-11-9 10 0,2 2-18 16,-2 0 19-16,0 1 5 0,-1-1 6 0,4 10-9 15,-4-5 10-15,-2 2-20 0,-1 1 11 0,0-12 18 16,0 7-10-16,0 0 5 0,-10 15 5 15,1-4-1-15,-2-7-2 0,-1 2 1 0,-2-2-18 16,-3-2-7-16,-3 1-42 0,0 2 6 0,-4-4-111 16,1-3-59-16,5 1 22 0,-7 2-323 0,-1-4 43 15,5 2 36-15,-4-1 28 0,7-2 22 16,3-1 43-16,5 2 38 0,2-4-9 0,2 0 72 16,6 0-31-16,0 0 8 0</inkml:trace>
  <inkml:trace contextRef="#ctx0" brushRef="#br0" timeOffset="-80429.59">16325 10572 640 0,'-2'-4'243'0,"0"2"-6"0,0-1-38 15,1 1-13-15,-2-1-16 0,3 1-7 0,-2 0-24 16,1 0-19-16,1 2-10 0,0 0-10 0,0 0 5 16,0 0-12-16,0 0-5 0,0 0 12 0,0 0-4 15,0 0-16-15,2 26 20 0,-1-6-13 16,-1-13 6-16,0 8-29 0,0 3 19 0,0 2-15 16,-12 23-13-16,7-20 23 0,0-3 19 15,1 3-24-15,-1-1-30 0,-2-2 8 0,1 0 13 16,1-2-33-16,0-1-15 0,-1-4 8 0,3-3 6 15,0-3-4-15,0-1 1 0,3 1-15 16,-2-6 19-16,-1 3-19 0,2-1 12 0,0-1-1 16,1-2-3-16,0 0 17 0,0 0-29 0,2-6-1 15,0 3-1-15,7-11 4 0,0 0 12 0,1-4-1 16,4 3-12-16,-1-3-1 0,3 1 0 16,-2-1 4-16,4 0-16 0,2 0-2 0,0-2 21 15,-1 1-19-15,-1 3-1 0,2 0 1 0,1-2 12 16,1 4-13-16,-5-1 1 0,-1 2 1 15,-1-2-1-15,1 4-2 0,-4 2 18 0,-3 6-21 16,-4-3 8-16,1 3-3 0,0-3 24 16,-4 4-22-16,0 2 0 0,0-2 4 0,-1 0 7 15,3 0-14-15,-2 1 3 0,-2 1 12 0,0 0-18 16,-3 1 29-16,0 1-4 0,2 0-1 0,-3 1-1 16,-1 0 20-16,-7 5 24 0,-1 4-27 15,-3 0-3-15,1-2 14 0,-2 2-13 0,5 2 10 16,-2 0-12-16,2 2-9 0,0 0 4 0,2-3 10 15,4 6-14-15,-1 1 0 0,7-1 2 16,0-8-10-16,0 4 13 0,13 23-7 0,0-19-3 16,3 1-4-16,3-4 19 0,0 3-17 0,3-5-3 15,1-1-44-15,3-2 11 0,0 0 3 16,0 0-52-16,0-4-42 0,1-1-21 0,-1-6-25 16,1 0-48-16,-14 0-32 0,7 0 22 15,2 0-210-15,22-13-18 0,-23 8 33 0,-4-3-4 16,0-1 26-16,0 2 77 0,-2-5 18 0,1 4 14 15</inkml:trace>
  <inkml:trace contextRef="#ctx0" brushRef="#br0" timeOffset="-79822.59">17167 10658 708 0,'0'-3'337'0,"-1"-2"-61"16,0 2 3-16,-3-1-22 0,1 1-50 0,-1-1-28 0,0 1 1 15,-1 2-24-15,-2-1 10 0,0 2-17 16,1 0-17-16,-13-3 10 0,12 3-21 0,-4 0-13 16,-3 0-12-16,2 0-9 0,-12 18 12 15,15-12-2-15,2 1-7 0,-5 3-22 0,7 0 3 16,0-3-3-16,3 2-10 0,2-9 5 0,0 7-24 16,0 0 7-16,0-7-21 0,0 10 13 15,19 14-19-15,-12-18 14 0,-1 1-5 0,-1-2-15 16,2-1-2-16,-2-1-13 0,1-1 0 15,-2 0-14-15,-4-2-2 0,0 0-12 0,9 0-6 16,-2 0 13-16,-1 0 25 0,-6 0-22 0,27-15 2 16,-17 10 23-16,-4-1-39 0,1 3 34 15,-3-3-18-15,1 1 27 0,-2 0-41 0,-1 1 23 16,1-2-2-16,-1 2 17 0,0-1 10 0,0 0-23 16,-2-1 0-16,2 0-10 0,0 1 24 15,-1 3 7-15,0-3-6 0,-1 1-11 0,1 2 26 16,-1-1-13-16,2 3-16 0,-1 0 2 0,-1 0 25 15,0 0-16-15,0 0-4 0,9 13-5 16,-7-8-9-16,5 13 7 0,0 4 0 0,1 0 6 16,0 4 2-16,1 0 2 0,1 1-2 15,-2 0 29-15,2 0 2 0,-1-1 12 0,-1 3-4 16,0-2-4-16,1 2 13 0,-2 3-1 16,1-6-7-16,-2-1-2 0,-1 0 0 0,-4-1 0 15,-1-8 2-15,0-6-10 0,-14 19-5 16,5-11 1-16,-4-2 9 0,-1-2-9 0,-5-2 2 15,1 1-12-15,2-4 9 0,-2-2-9 0,-1-1-2 16,2-3-26-16,-1-2 9 0,3-1-11 16,7 0-18-16,-1 0 2 0,1 0-61 0,1 0-24 15,-6 0-34-15,-6-15-14 0,10 9-33 0,4-1-50 16,0 0 21-16,3 1-195 0,1-1-23 16,1 1 24-16,0 6 20 0,12-21 25 0,0 3 25 15,1 3 22-15,4 0 12 0,1-2 11 16</inkml:trace>
  <inkml:trace contextRef="#ctx0" brushRef="#br0" timeOffset="-79076.69">17595 10862 520 0,'3'-1'394'0,"-3"-1"-79"0,1 0-15 15,3-1 6-15,-4 2-59 0,0 1-26 16,2-2-24-16,-2 0 10 0,2 1-49 0,-2 0-25 16,1 1 4-16,2 0-24 0,-2-3-12 0,-1 6 22 15,2-1-9-15,1 2-14 0,0 1-8 16,-1-1 6-16,6 10-8 0,-2-3-20 0,2 2 23 16,-4-1-14-16,5 6-10 0,-3-7 4 0,-2-1-8 15,-2-2-20-15,1 1 21 0,-2-3-17 0,2 1-14 16,-2-2 16-16,0-1-2 0,2 3-9 15,-3-4 0-15,1 1-3 0,2-2-1 16,-3 2 8-16,1-3-10 0,0 2 14 0,1 0-9 16,0-2-5-16,-2-1 14 0,0 0-5 15,0 0-19-15,0 0 2 0,0 0 4 0,13-14 3 16,-9 9-14-16,2-8-3 0,2-2-9 0,-2-1 12 16,2 1-22-16,1 0-4 0,0-2-4 15,1 4 10-15,0 0-8 0,-1 2-25 0,0 2 19 16,-4 2-15-16,2 3-6 0,-2 0 18 0,-1 3 3 15,2-1 3-15,-6 2 4 0,0 0-5 16,0 0 0-16,6 0 12 0,-6 0-21 0,12 17 11 16,-9-12 0-16,-2 0 0 0,1 1 0 15,1-1 8-15,1 2-16 0,-3-2 34 0,1 0-14 16,0 0 5-16,-1-1 0 0,0 0 5 0,1-1 6 16,-1 0 3-16,-1 0 8 0,4-1 5 15,-4 0-2-15,4-2-12 0,-4 0 2 0,0 0-16 16,0 0 10-16,6 0-2 0,8-12 0 0,-4 1-22 15,3 0 27-15,-4 0-18 0,1 2-3 0,3-3 6 16,-4 1-13-16,-1 3 15 0,-3 1-1 16,1 2-11-16,-2 0 15 0,0 2-15 0,-2 0-2 15,2 1 1-15,-1 2 4 0,2 0-27 16,-1 0 25-16,-4 0-5 0,0 0 3 0,0 0-7 16,7 0 19-16,10 21-27 0,-13-11 16 0,5 3 17 15,-3-1-11-15,1 1 6 0,-1-2-14 0,-2 1-12 16,3 0-3-16,-3 1 19 0,-1-2-5 15,1-1 19-15,-2 0 5 0,1-2-13 0,-2-3 1 16,2 2-18-16,-2 0 8 0,0-2 6 16,1 0-5-16,-1 1-37 0,-1-1 3 0,2 2-91 15,-2-2-39-15,3 0-25 0,-2-1-52 0,0 0 23 16,1-1-219-16,-1 1-15 0,2-1 21 0,-1-1 50 16,2 0 34-16,0 0 31 0,0 0-21 15,-4-2 19-15,0 0 13 0,14 0 7 0</inkml:trace>
  <inkml:trace contextRef="#ctx0" brushRef="#br0" timeOffset="-78742.64">18410 10682 523 0,'0'-3'339'0,"1"0"-66"0,-1 3-23 15,0-2-26-15,1 2-21 0,1 0-4 0,-1 2-24 16,0 0 3-16,-1 2 7 0,1-2-23 16,2 4 11-16,-3 0-53 0,3 1-8 0,-1 14 8 15,-1-1-16-15,1 1-11 0,-2 1-10 0,1 3 0 16,-1-2-8-16,6 0-9 0,-6-1-22 16,0-9 20-16,0 4-8 0,0 3 8 0,0 3-7 15,0-2-26-15,0 2-4 0,0-2-2 16,0-2 10-16,0 1-3 0,0-2-2 0,0-3-55 15,5 13-21-15,-3-19-13 0,0-3-51 0,-2-6-41 16,0 0-62-16,0 0 18 0,0 7 18 16,0-7 17-16,0 0-254 0,0 0 30 15,4 10 28-15,-1-11-20 0,-1-1 43 0,2-1 47 16,0-1 11-16</inkml:trace>
  <inkml:trace contextRef="#ctx0" brushRef="#br0" timeOffset="-78176.73">18889 10812 635 0,'3'-4'343'0,"-2"2"-50"0,3-2-29 15,-3 3-9-15,0-3-36 0,-2 1-24 0,0 2-15 16,-3-3-10-16,3 2 18 0,-2 2-29 0,-1-1-18 16,0-1-15-16,1 2-13 0,-4 0 54 15,2 2-17-15,-2-1 5 0,-2-1-7 0,-14 10-30 16,8-5-10-16,0 1 1 0,2 3-30 0,2 0-4 16,-2 0 17-16,3 0-21 0,3 0-5 15,-3 2 8-15,4-3-12 0,3 0-10 0,-2 1-6 16,5-3 8-16,-1 1-16 0,1-7 1 15,0 0-11-15,0 10-12 0,13 14 23 0,-7-10-16 16,7-1 5-16,-2-4-12 0,5 2 13 16,-4 3-3-16,2-6 3 0,-1 1-2 0,0-2-11 15,1 0-7-15,-1 4-7 0,-4-4-2 0,0-1 11 16,2 3-1-16,-1-5-3 0,-3 3-3 16,-3 0 4-16,1-3-9 0,1 3 1 0,-4-3 13 15,5 12-5-15,-4-6-15 0,-1-3 10 16,-2-7 18-16,0 6-2 0,0 1-10 0,0 0 4 15,-12 7-3-15,6-10-1 0,-5 6 1 0,-2 0 7 16,0-1-8-16,-6 0-15 0,4-4 20 0,1 1-12 16,2 0 7-16,3-5-9 0,-1 0-5 15,1-1-9-15,9 0-27 0,-6 0-9 16,-1 0 4-16,7 0-91 0,-10 0-54 0,4 0-55 16,-6 0 22-16,1 0-296 0,-6-11 41 0,11 8 36 15,1-1-14-15,0 3 70 0,1 1 27 16,1-3 24-16,1 1 62 0,-4-2-21 0,4 3-10 15,-1-2 4-15</inkml:trace>
  <inkml:trace contextRef="#ctx0" brushRef="#br0" timeOffset="-68202.7">19958 17301 431 0,'0'0'296'16,"0"0"-47"-16,0 0-48 0,0-15 2 0,0 15-18 0,0 0-13 16,0 0-14-16,0 0-7 0,0 0-34 15,0 0-6-15,0 0-4 0,0 0-4 16,0 0-14-16,0 0-9 0,0 0 0 0,0 0-12 15,0 0-8-15,0 0 21 0,0 0-16 0,0 0 11 16,0 0-17-16,0 0 1 0,0 0 8 16,-3-18-11-16,0 18 7 0,-3 0-7 15,0 0-7-15,0 0 19 0,1 1 9 0,5-1-14 16,-15 0 9-16,0 0-9 0,-2 0-5 0,-2 0-7 16,-4 0-6-16,5 0-3 0,-1 0 14 15,-4 0 0-15,3 0 3 0,-2 0 4 16,-2 0-25-16,1 0-5 0,3 0 5 15,-2 0-20-15,2 0 4 0,0 0 9 0,-20-6-7 16,28 5-25-16,1-3-1 0,4 4 1 0,7 0-18 16,0 0 6-16,-11 0-34 0,5 0-26 15,6 0-20-15,-7 0-35 0,7 0-27 0,-8 0-25 16,8 0-5-16,-7 0 17 0,7 0-203 0,-9 0-48 16,9 0 23-16,0 0-3 0,-9 11 41 0,12-8 49 15,-1 0 0-15,-2 0 12 0</inkml:trace>
  <inkml:trace contextRef="#ctx0" brushRef="#br0" timeOffset="-67688.73">19920 17501 689 0,'0'1'262'0,"1"1"-30"0,-1 0-3 0,0-1-15 15,1 0-2-15,-1-1 13 0,1 0-47 16,-1 1 7-16,-1-1 1 0,1 2-22 0,-2-2 16 15,2 2-18-15,-4-2-19 0,1 0-4 16,-2-2-25-16,0 2 10 0,0-2 6 0,-2 1-10 0,1 1 6 16,-4 0-39-16,-3 0 9 0,-3 0 3 15,-3 0-17-15,-1 0 8 0,2 0-6 16,-2 0-4-16,-1 0 5 0,5 0-14 0,-3 0 4 16,-1 0-1-16,1 0-10 0,-3 0 4 15,6 0-4-15,-3 0-10 0,1 0-5 0,2 0 4 16,1 0-14-16,-2 0-1 0,1 0-10 0,4 0-8 15,1 0 9-15,-1 0-1 0,6 0-7 16,-1-7 5-16,-5-1-18 0,8 6 17 0,-1 1-15 16,2 0-1-16,-1 1-8 0,2-1-20 0,-1-1-26 15,-1 1-26-15,4 1 7 0,0 0-79 16,0 0-49-16,0 0-52 0,0 0 22 0,0 0-275 16,0 0-23-16,-7-10 41 0,7 8 33 15,2 1 44-15,-2 1 29 0,0-1 23 0,2-1 37 16,0 1 0-16,-2 1 15 0</inkml:trace>
  <inkml:trace contextRef="#ctx0" brushRef="#br0" timeOffset="-64998.91">10797 16880 412 0,'0'0'159'0,"0"0"-47"0,0 0 6 16,0 0-9-16,0 0-41 0,0 0-4 15,0 0 27-15,0 0-13 0,0 0-19 0,0 0 34 16,0 0-1-16,0 0-46 0,0 0 23 16,0 0-3-16,0 0-12 0,0 0-6 0,0 0-2 15,0 0 17-15,0 0-19 0,13 0 4 0,-13 0 16 16,0 0-13-16,16 2 0 0,-16 1-5 0,1 2 6 15,0 0-10-15,0 1 1 0,2-1 0 16,-3 2-12-16,0 2 14 0,5 10 9 0,-2 2-13 16,-2-1-8-16,2-1 9 0,1 0-16 15,-4-3 13-15,6 5 6 0,-2-3-11 0,-3 1-10 16,3-1 7-16,-3 0 8 0,3-4-21 0,-2 3-2 16,0-3 7-16,-1-2 5 0,-1-2-9 0,1 0-5 15,1-2 16-15,-1 0 2 0,-1-1-14 16,2-1 14-16,4 9-21 0,-3-3-3 0,-1-2 8 15,-1-2 0-15,0 0 9 0,0 0-8 16,2-2-9-16,-3-1 20 0,0 1-8 0,3-1-14 16,-3 1-2-16,2 0 17 0,-1-1-23 0,1-1 13 15,-1-1 6-15,-1 1-15 0,3 0-3 16,-2 0-1-16,-1-1 7 0,0 0 6 0,1 0-3 16,0 0 14-16,1-2-4 0,-2 3 26 0,1-3-24 15,-1 1 21-15,0-2-26 0,0-2 17 16,0 1 3-16,-1 0-27 0,-1-2-6 0,1-1 32 15,0 1-30-15,1-1 14 0,-3-2 9 16,1-1-15-16,0 0-19 0,1-9 9 0,-4-1 10 16,1-1 9-16,0 2-4 0,-2 0-23 0,3-2-8 15,-2 1 35-15,1-1-9 0,4 4-5 16,-3-5 1-16,-3 1-26 0,-1 0 7 0,3 1 5 16,2-4 25-16,-2 3-22 0,1 3-10 0,-1 0 22 15,3-1 11-15,-3-2-24 0,4 3 9 16,0 15-13-16,0-13 27 0,0 1-23 0,0-2 3 15,0-2 5-15,0 4-18 0,0 0 4 0,0 2 28 16,0 0 5-16,0 2-32 0,0 0-8 16,0 0 1-16,0 8 3 0,0-9 8 0,0 2-11 15,0 7 8-15,0-10 17 0,0 10-17 16,0-7 18-16,3-4 0 0,3 8 1 0,-3 2-17 16,2 0 11-16,0-1 12 0,0 2-26 0,1 0 22 15,1 0-28-15,-7 0 1 0,6 0 16 16,8 0-6-16,2 0-7 0,0 0 24 0,19 14-20 15,-17-11 3-15,-3 1 12 0,-2 0 3 0,2 1 5 16,-2-2 1-16,-2 0-12 0,-3 0-20 16,-3 1 23-16,2 1 4 0,-4-3 0 0,1 3-15 15,0 0-5-15,-2-1 5 0,-2 0-5 0,0 0-13 16,0-4 11-16,0 0 1 0,0 9 4 0,-11 14 15 16,2-12-16-16,4 0 1 0,-5 0 3 15,-3 1-10-15,1-1 8 0,1-1 3 0,-1-1-3 16,2-5 9-16,-2 5-27 0,-1-1-15 0,-4-1-21 15,2 0-17-15,-1 0-20 0,4 0-15 16,4-1-21-16,-1-2 10 0,6 0-97 0,-3-4-89 16,1 3-93-16,1-2 57 0,0 2 21 0,3-2 24 15,-3 2-10-15,3-3 24 0</inkml:trace>
  <inkml:trace contextRef="#ctx0" brushRef="#br0" timeOffset="-64050.97">11244 17170 252 0,'1'-1'278'0,"-1"0"-38"15,0-1-28-15,1 2-19 0,1-1-23 0,-2 0-4 16,1 1-14-16,-1 0-5 0,1-2-25 16,1 2-12-16,-2 0 1 0,0-1-16 0,1 1-13 15,-1 0-5-15,0 0-4 0,1 0-1 16,-1 0-4-16,0 0-6 0,0 0-26 0,0 1 12 15,0 2-2-15,0-2 15 0,1 2-19 16,2 0-5-16,-3 1-6 0,1 0 3 0,-1 2 18 16,3 0-22-16,-1-1-6 0,-2 2 11 15,1-1-4-15,2 0 1 0,-2 1-22 0,2 0 5 16,5 8 1-16,-2-1-11 0,2-4 5 0,1 2 6 16,-3-2-2-16,1-3-7 0,0-1-6 15,-3-2 9-15,1 0 14 0,0 0 2 0,-1 1-13 16,1-4-10-16,0 0 2 0,0 2-6 15,2-3 12-15,-1 0-11 0,-6 0 14 0,0 0-15 16,9 0 11-16,-1 0-8 0,-2 0-5 0,8-12 8 16,-9 9 5-16,7-5-10 0,-2-4-3 15,-1 6 15-15,-1 0-2 0,-6 0 3 16,1 1-24-16,-2-1 4 0,2 2 17 0,-2 0-5 16,-1-1-12-16,0 1 9 0,0 0-13 0,0 4 7 15,0 0 0-15,0 0-1 0,0-9-3 16,0 9 34-16,0-9 3 0,0 9-26 0,0-9-2 15,0 9 14-15,0-9 3 0,0 9 8 16,0-7-16-16,0 7 22 0,0 0-27 0,0-8 14 16,0 8-9-16,0 0-1 0,0-7 11 0,0 7-22 15,0 0 7-15,0-8 12 0,0 8-23 16,0 0 38-16,0 0-33 0,0 0 3 0,-9-9 13 16,9 11-20-16,1 2 4 0,2-1 13 0,-2-1-21 15,-1 1 8-15,3 2 5 0,-2 0 2 16,0-1 19-16,8 10-30 0,-4-4 14 0,0-1 11 15,-2 0-10-15,3 6 26 0,-1-4-30 16,2 3 14-16,0 1-23 0,1 1 15 0,-3-5-12 16,3 3 1-16,-2 3-2 0,2-2 46 0,0 0-26 15,-2 1 0-15,2-2 8 0,-2 1 16 16,-1-2-1-16,0 3-30 0,-1 0 8 16,1-2-2-16,-1-1 33 0,1 4-7 0,0-4-19 15,-5 0-3-15,0-2 19 0,0-1 7 0,0 1-12 16,0-3-9-16,0-8 25 0,0 13 1 0,0 2-9 15,-11 13 16-15,4-10-14 0,0-1 7 16,0-2-16-16,-3 0 7 0,-1-5-11 16,-1 2-1-16,-2 0-6 0,1-1-14 0,3-4 19 15,1-3-2-15,-4 1-7 0,-1-1-17 0,3-1-10 16,-1-1-43-16,2 0 7 0,2-2-53 0,-1 0-43 16,1 0-80-16,-3 0 23 0,0 0-254 15,-6 0-44-15,4 0 35 0,-1 0 33 0,4 0 41 16,-2 0 21-16,-14-11 22 0,12 10 24 15,14 1 31-15,-12 0 2 0</inkml:trace>
  <inkml:trace contextRef="#ctx0" brushRef="#br0" timeOffset="-50084.1599">20867 17030 282 0,'0'0'274'16,"0"0"-38"-16,0 0-23 0,0 0-29 0,0-15 13 15,0 15-16-15,0 0-27 0,0 0-13 0,-6-25 15 16,6 23-30-16,0 0 8 0,2-2-16 16,-2 0-3-16,3 3-23 0,-2 0 8 0,-1 0 3 15,0-1-28-15,0 1-11 0,0-1 9 0,0 1-7 16,0 0-16-16,0 1 21 0,-1-2-11 15,1 2 9-15,-4-1-41 0,3 1 11 0,-2 0-13 16,2 0 2-16,-4-1-10 0,2 1 12 16,-1 0-14-16,0 0 24 0,-2 0-13 0,-2 0-14 15,1 1 8-15,0-1-15 0,-2 0-7 0,-5 0 14 16,-1 0 0-16,-17 11-6 0,17-10 17 16,3 2-14-16,1-3 3 0,-5 4 3 0,2-2-17 15,7-1 9-15,-1 0 23 0,-1 1-17 16,3-2 34-16,2 0-31 0,-1 0 15 0,1 1 3 15,1-1 4-15,1 0-18 0,-2 2 4 0,2-2 18 16,-1 0-38-16,0 0 13 0,3 0 7 0,0 0-29 16,0 0 16-16,0 0 11 0,0 0-17 15,-6 0-13-15,6 0 14 0,0 0 27 0,-9 0-34 16,9 0 0-16,-14 12 26 0,10-7-44 16,0-2 12-16,0 2-9 0,2 1 26 0,-1 0-7 15,-6 6 1-15,4 0-3 0,-4 0 7 0,5 2 21 16,2-4-19-16,0-2-15 0,2 0-14 15,-2 1 13-15,2-1 1 0,0-1-10 0,-3 0 14 16,-3 7 7-16,2-3-12 0,3 1 5 16,-3-3 7-16,4-2-2 0,0 1 7 0,0-1 11 15,0-1-20-15,-1-1-20 0,-1 1 24 0,1-2-23 16,-1 0 3-16,2 0 0 0,-2 1 26 16,2-3 17-16,0 2-23 0,-1-2 0 0,1-2-3 15,0 0 9-15,0 0-2 0,0 0-2 0,15 7 4 16,1-3-6-16,-5-4-1 0,3 1 2 15,-5 1-17-15,3-2 13 0,4 4 6 0,0-1-3 16,2 1-29-16,-2 2 20 0,-2 3 13 16,-1-2-8-16,1 4 7 0,-5-5-10 0,-4 2-6 15,4-2 8-15,-4 0 1 0,-2 0 0 0,1-1-1 16,-2 0 15-16,1-1 13 0,-1 0-2 16,0 2 16-16,-1 0-28 0,-1-1 21 0,0-5 3 15,0 10-10-15,-14 13 18 0,5-12-37 0,-1 0 19 16,-5 2-5-16,-2-3 9 0,2-3-11 15,-4 0-1-15,3 0-8 0,-5-5-16 0,2 0 26 16,1 1-24-16,12-3 1 0,-9 0 0 0,2 0-57 16,-1 0-24-16,3 0 11 0,2 0-47 15,-12-17-49-15,12 13-51 0,1 0 20 0,3-2-180 16,1 2-90-16,2 0 34 0,0 0 30 0,2 1 46 16,0 2 31-16,2-1-26 0,0 0 9 15,2 1 48-15</inkml:trace>
  <inkml:trace contextRef="#ctx0" brushRef="#br0" timeOffset="-49468.2">21085 17382 806 0,'2'-2'343'16,"0"0"-22"-16,1 0-65 0,-2 1-14 0,2-1 1 15,-3 1-31-15,0 0-30 0,1-2-26 0,0 3-35 16,1-1 32-16,-2 1-46 0,0 0 4 16,4 0-21-16,-3 1 12 0,-1 2-14 0,1-2-9 15,0-1 22-15,1 3-10 0,-2-2 10 16,3 2-18-16,-1-2 2 0,-1 2-15 0,0 0-21 15,0 0 23-15,-1-2-28 0,0 0 4 0,2 3 0 16,-2-2-31-16,0-2 26 0,1 1-4 0,-1 1-2 16,1-1 3-16,-1-1 10 0,2 2-15 0,-2-2 4 15,1 0-12-15,-1 0 5 0,0-2 2 16,0 2-4-16,0-1 3 0,0-1-12 0,0 1 5 16,0-1-8-16,0 0 2 0,0-1-17 15,1 0 13-15,0 2-20 0,-1 0 1 0,0-1 5 16,0 1 4-16,0-2-10 0,0 2 10 0,0 1-16 15,0 0 17-15,0 0-7 0,0 0-8 0,0 0 21 16,2 1-12-16,-2 0-9 0,0 1 6 16,0 1 10-16,0-1-7 0,2 1-13 0,-2 0-2 15,0 0 29-15,3 1-16 0,-3 0 10 0,1-1-8 16,1-1 6-16,-1 3 2 0,-1-1 2 16,0-1-5-16,1-2 3 0,2 3 8 0,-3 1-21 15,0-4 11-15,3 2 4 0,-1-2 7 0,-2 0-8 16,0 2 1-16,1-1 14 0,-1-1-30 15,0 0 4-15,0 1-31 0,0-1 3 16,0 1 3-16,1-1-76 0,0 0-39 0,-1-1-34 16,0 0-47-16,0 0 22 0,-2 2-169 0,2-2 31 15,2 1 28-15,-2 0-131 0,0-1 32 0,2 0 29 16,-1-1 33-16,0 1 14 0,2 0 18 16,1-1 14-16,-2 1 12 0</inkml:trace>
  <inkml:trace contextRef="#ctx0" brushRef="#br0" timeOffset="-48545.2699">21743 16983 446 0,'1'-3'270'16,"-1"-1"-35"-16,0 1-26 0,0 2-17 0,0-1-6 15,0 0-24-15,1-1-17 0,-1 2-3 0,0-1-5 16,0-1-22-16,0 2 4 0,2 0 4 15,-4-1-24-15,4 1-1 0,-2 1-6 0,0 0 1 16,0-2 1-16,0 1-14 0,0-1-3 16,0 2-6-16,-2-1 1 0,1 2-3 0,1-1-7 15,0 0 12-15,-3 0 9 0,0 0-27 0,0 2 25 16,0-1-29-16,0 1-26 0,-2-1 18 16,-1 1-11-16,-6 5 8 0,-1 2 15 0,1-2-12 15,2 3 6-15,-4 0-18 0,5 3-1 16,-5 0 37-16,4 1-6 0,0 1 1 0,-3 0-9 15,3 3 3-15,-1 0-6 0,0 2-29 0,2 1 22 16,-1-3-14-16,0 3 1 0,2-2-9 16,3 2 13-16,-2-2 0 0,2-1-10 0,1 4 10 15,3-3-10-15,1-9-10 0,0 8-12 16,15 18 23-16,-8-18-15 0,1 0-13 0,3 0 12 16,-2-4 10-16,0-1-18 0,1 2 7 0,2-1-4 15,-2-2 2-15,-3-1-11 0,0-1-16 16,1-3 1-16,3 1 21 0,-2-2-2 0,0-2-5 15,-3-1 2-15,4 0-1 0,-3-3-4 16,2 0 1-16,0 0-2 0,5 0-20 0,14-14 8 16,-13 5-2-16,1 3 22 0,-6-6-13 15,4 1 12-15,-3-2 7 0,1 1 0 0,-2 0-8 16,-2-2-1-16,2 0-11 0,-5 4 20 16,-3-1 3-16,0 3 2 0,-2-1-7 0,0 4 9 15,3-2 5-15,-3 7-17 0,0 0 26 0,0-8 14 16,0 8-9-16,0-9-14 0,-14-4 7 15,2 7 25-15,2-1 2 0,1 2-12 0,-7 0-10 16,0 2-1-16,-3 0-9 0,10 3-4 16,-4 0 8-16,-4 0-5 0,2 0-4 0,-4 0 0 15,-3 0-20-15,-17 16-32 0,19-12 4 16,2 0-21-16,2 3 5 0,6-3-57 0,1 0 9 16,-1-1-55-16,3 0-27 0,1-2-45 0,0 2 21 15,3 0-198-15,-1 0-91 0,-1-2 42 0,4 2 48 16,-1 0 49-16,1-2 10 0,1-1 25 15,0 0 19-15,0 0 11 0,0 0 28 0</inkml:trace>
  <inkml:trace contextRef="#ctx0" brushRef="#br0" timeOffset="-47432.34">22328 17244 296 0,'0'-14'245'0,"0"14"-24"16,0 0-26-16,-6-32 1 0,7 27-31 0,-1 0-2 15,0 2-11-15,0-2-15 0,0 1-12 16,1 2-22-16,1-2-12 0,-1 3 4 0,0 0 6 16,-1 2-12-16,3 0-4 0,-2 4 0 15,-1 0-2-15,0 2-7 0,1 0 16 0,1 14-24 16,-2 2-5-16,1-2 3 0,-1-10 26 0,0 8-18 16,0 0-5-16,0 2-10 0,0 1-11 0,0-1-4 15,-13 20 9-15,11-22 0 0,-2 0 24 0,-1-3-45 16,2-3-4-16,-2 0 12 0,4-5-21 15,-2-1 2-15,1 0 12 0,0-3 24 0,1 2-32 16,0-3 3-16,-1 1-6 0,1-1-18 16,1-1 25-16,0 1-11 0,0-1 1 0,0-2-14 15,-1-2 10-15,2 1 16 0,-1-2-16 0,3 0-7 16,-1-2 10-16,9-8-10 0,-1-3 5 16,3 2-7-16,-2-6 20 0,3 1-30 0,2-2 6 15,0 1 19-15,0 1-37 0,1-2 3 0,1 1 0 16,0 1 13-16,1 0 3 0,-2 2-26 15,1-3 27-15,-1 2-8 0,0 5 10 0,-4 1-8 16,1 1 10-16,-9 3-2 0,2 1-8 0,-1 2-10 16,-2 2 12-16,0-2-4 0,-2 4-8 15,0 0 9-15,-2 0-19 0,-2 2 30 0,-2 0-21 16,2 0-2-16,-12 7 15 0,6-5 1 16,-1 5 33-16,-5 0-14 0,4 2 15 0,-5-1-9 15,3 7-10-15,-1-5-1 0,3 3 0 0,-1-3-4 16,-1 1 26-16,3 2 8 0,0-1-2 15,3 2-6-15,0 0-2 0,3 2-4 0,2-4-3 16,1-13-20-16,0 10 18 0,0 2-3 0,20 14-12 16,-6-12 0-16,4-3-19 0,2-1-31 15,-2-3 1-15,5 0-32 0,0-3-5 0,-1 0-14 16,1-3-26-16,-13-1-31 0,4 0-61 16,4 0 19-16,2 0-107 0,-1 0-123 0,-3 0 13 15,-2 0 31-15,0 0 10 0,4-6 14 0,17-6 22 16,-19 7 12-16,2 2 14 0</inkml:trace>
  <inkml:trace contextRef="#ctx0" brushRef="#br0" timeOffset="-46747.7299">23095 17337 539 0,'0'-4'364'0,"-1"0"-58"0,-2-2-41 0,3 1-3 16,-2-1-38-16,-1 1 18 0,1-1-30 0,-2 1-55 15,-4-6 9-15,-1-2-1 0,0 0-17 16,-1 4-21-16,0-3-13 0,0 3-14 0,1 1-9 16,0 2 28-16,1 2-18 0,-1 1-7 0,4 0-7 15,-4 2-2-15,-6-4-19 0,7 5-15 16,-1 0-4-16,0 0-5 0,-14 15-6 0,14-10-1 16,-1 8-5-16,4-5-4 0,-1 1-7 15,5-2 6-15,0 0 6 0,0 0-12 0,2-7-2 16,0 8-3-16,0-1 2 0,11 17-2 0,-5-10-2 15,5-1-5-15,-2-2 8 0,4-1-7 0,1-5-2 16,-1 5 13-16,2-6-6 0,-2 3-18 16,-3-4 35-16,-4 0-28 0,3-3 10 0,0 1-11 15,-9-1-1-15,5 0 4 0,3 0-8 16,-8 0 7-16,9 0-6 0,-3 0 0 0,-6 0 0 16,16-14 4-16,-13 11-1 0,1-1 1 0,-4-1-1 15,3-1 0-15,1 2 0 0,-3-1 0 16,0-1-30-16,2 0-2 0,-2 1 10 0,2-2 1 15,-2 1 28-15,0 2 0 0,2-2-14 0,-2 2-13 16,0 0 4-16,1 0 0 0,-1 1 20 16,1 2-30-16,0-1 25 0,0 1-10 0,-2 1-16 15,0 0 2-15,0 0 3 0,0 0 18 16,13 14 5-16,-3 0 2 0,-2 0-11 0,0 1 3 16,1 2 17-16,1 1-22 0,-1 0 13 0,0 3 5 15,1 0 4-15,-1-1-4 0,0 3 1 16,1-2 1-16,-2-2-18 0,0 10 13 0,-1-6 1 15,2 3-2-15,-4-1 0 0,-1-1 24 0,-3-1 2 16,2 1 1-16,-1-2-8 0,-2-3 28 16,0-9-20-16,0 1 4 0,0 4 1 0,-9 20-18 15,3-19 24-15,-4-1 2 0,2-3-1 0,0 2-16 16,-7-1 16-16,-1-1-11 0,3-2 1 0,-1-3-7 16,-2 1-4-16,2-1-2 0,3-3 3 15,-2-2-6-15,3-1-9 0,1-1 22 0,-1 0-42 16,2 0 3-16,-4 0-17 0,-11-12 4 0,14 7-76 15,-7-6-56-15,-1-1-75 0,1-4 23 16,-1 3-313-16,3-4 26 0,2-4 43 0,-2 0 11 16,3-2 81-16,2-1-2 0,3 5 33 0,4 6 24 15,2 0-57-15,0 4-4 0</inkml:trace>
  <inkml:trace contextRef="#ctx0" brushRef="#br0" timeOffset="-45406.82">23579 17321 365 0,'0'0'308'0,"0"0"-50"0,0 0-32 0,0 0-36 16,0 0-7-16,0 0-25 0,0 0-22 0,0 0-2 16,0 0 4-16,0 0-25 0,0 0-7 15,0 0 12-15,0 0 13 0,0 0-31 0,-3 21 6 16,9-3 4-16,-2-5-21 0,1 4-13 16,1 0 10-16,-4 0 14 0,-1-5-36 0,2-1 13 15,2 0-14-15,-3-2-10 0,5 3 26 0,-4-2-33 16,-1-2-8-16,-1-4 16 0,-1 2-24 15,3-2 9-15,0 0 8 0,-3-1 10 0,1-3-5 16,0 1 5-16,-1-1-7 0,0 0-8 16,0 0-5-16,0 0-5 0,0 0 4 0,9-12 2 15,-5 7-3-15,0-1-19 0,5-7-17 0,-2-3 8 16,2 0-11-16,-1 0 2 0,0 2-1 0,2 0-1 16,-3 2 16-16,2-1-1 0,-3 4-1 15,0 4 3-15,-2 1-11 0,0 0-2 16,1 4 3-16,-1-3 1 0,1 3-1 0,-5 0 3 15,0 0 0-15,0 0 0 0,16 11-23 0,-13-6 11 16,1-2 1-16,0 3-1 0,-3-1 2 16,3 1 0-16,0 10 19 0,1-9-8 0,0 1-11 15,-4-3 1-15,0-1 1 0,0 0 31 16,-1-4-3-16,0 0-34 0,0 0 3 0,0 0 35 16,0 0-10-16,0 0-7 0,8 7 5 0,-7-7-2 15,1-2-1-15,-1-1-10 0,-1 0 15 16,3-1-10-16,-1-1-3 0,0 0-12 0,0-1-1 0,7-7 5 15,-1-4 10-15,-2 0 3 0,-1 3 8 16,5 1-22-16,-3 0 8 0,-2 3 6 16,0 3-2-16,0 2-34 0,-4-1 1 0,6 2 23 15,-7 0 0-15,1 1-9 0,0-1-3 0,0 1 0 16,-1 1-3-16,2 2 2 0,-2 0 3 0,0 0-1 16,0 0 24-16,0 0-3 0,0 0-12 15,14 13 1-15,-11-7-1 0,7 9 4 16,-4-1 0-16,1 1 2 0,0-2 41 0,-2-2-7 15,4 3 10-15,-5-1-17 0,2-1-6 0,2 3 15 16,0-2-2-16,-4-2-11 0,3 1-5 16,0-2-10-16,-5-1 18 0,0-1-8 0,0-4-12 15,2 2 18-15,0-2 2 0,-3-1-22 16,0 2 30-16,1-3-17 0,0 3-13 0,-1-4 8 16,1 1 15-16,-1 0-22 0,0 3 3 0,1-3 11 15,0 1 7-15,-1 0-5 0,-1-3-3 16,0 0-9-16,0 0 14 0,0 0 0 0,0 0-7 15,0 0-3-15,0 0-11 0,0 0 15 16,0 7 3-16,0-7-19 0,0 0 10 0,0 0 2 16,0 0-4-16,0 0 0 0,0 7 8 0,0-7 1 15,0 0-3-15,12 11-10 0,-12-11-14 16,0 0 6-16,0 2-11 0,0-4-30 0,0 2-24 16,0 2 6-16,1-2-69 0,-1 1-6 0,0 0-26 15,0-1-24-15,1 1-22 0,1 1-55 16,-2-1 25-16,0 2-141 0,2-1-97 0,-1-1 36 15,3-1-18-15,-2 2 38 0,2-2 25 16,-1 4 62-16,1-4 25 0,2 1 12 0</inkml:trace>
  <inkml:trace contextRef="#ctx0" brushRef="#br0" timeOffset="-44847.86">24434 17208 269 0,'0'-4'311'16,"0"-2"-52"-16,1 2-32 0,-2 0-19 0,1 0-10 15,0-1 1-15,0 1 9 0,1 2-18 16,2-3-20-16,-6 1 7 0,3 2-24 0,3-1 0 16,-3 0-38-16,0-1 20 0,0 4-41 0,0 0 6 15,0 0 4-15,0 0-18 0,0 0 5 16,-3-7-17-16,3 8-7 0,3 2-7 16,-2 1-6-16,-1 2-6 0,0 1 41 0,1 1-11 15,4 13-6-15,-3 1 22 0,0 0-12 0,1 0-18 16,1 2-11-16,-4-11 25 0,0 3-2 15,0 7-12-15,0-1 14 0,10 25-27 0,-6-24 19 16,-1 0-7-16,-1 2 10 0,0-9-38 16,0-5-3-16,1 11 8 0,0-4 16 0,0-3-11 15,-3-3-15-15,2-2 5 0,-2 0-2 16,3-2-5-16,-3-1-8 0,1-1 3 0,0-1 0 16,1 0-3-16,-2 0-2 0,0 0-16 0,0-3 18 15,0 1-16-15,0 1 4 0,0 0 3 16,1-1-13-16,3 0-9 0,-4-1 1 0,0-2-16 15,0 0-21-15,0 0 6 0,0 0-67 16,0 0-28-16,0 8-34 0,0-8-30 0,0 0-65 16,5 8 27-16,-4-9-241 0,0 1-5 0,2 0 36 15,-2-2 32-15,2 2 28 0,-1-2-12 16,0 4 28-16,0-2 11 0,1-2 2 0</inkml:trace>
  <inkml:trace contextRef="#ctx0" brushRef="#br0" timeOffset="-43833.92">25059 17331 301 0,'0'0'294'15,"1"0"-27"-15,-1-2-46 0,0 2 8 16,0 0-12-16,0-2-1 0,0 1-45 0,0 2 4 15,0-2-13-15,-1 0-7 0,-2 1 6 0,1-2-16 16,2 2-45-16,-5-1 29 0,1 0-10 16,-1 2-9-16,0-2 22 0,-2 1-40 0,-3 1-13 15,1-1 2-15,-6 0-9 0,-6 0 22 0,1 0 15 16,2 0-27-16,-4 0-21 0,-16 14 10 16,19-13 15-16,0 2-18 0,5 0-7 0,2-2-9 15,2 2 7-15,-8 1-36 0,8 2 8 16,2-2-4-16,3 2-12 0,0-1 18 0,2 1-12 0,1-1 6 15,-1 2-9-15,2-1 11 0,-2 1-2 16,3-7-12-16,0 6-13 0,0 7 4 0,13 16 12 16,-5-12 7-16,-2-2-14 0,3-2 2 15,-4-2 9-15,4 2-24 0,0-1 16 0,4-1 20 16,-2 1-9-16,0-1 3 0,0-6-12 0,-2 1 21 16,4 3-24-16,0-1 11 0,-2 1-6 15,2 0-6-15,-4-2-5 0,4 0 13 0,-2 3-10 16,1-2-4-16,-2 1 7 0,-2-4 12 0,2 5-26 15,0 1-3-15,-1-4 25 0,-1 0-14 16,-3-1 11-16,0-1 3 0,-1 1-10 16,1-2 13-16,-3 0 2 0,1-1-8 0,-2 0-4 15,2 0 15-15,-3 0 3 0,0 2-2 0,0-5 8 16,0 0-20-16,0 0 2 0,-14 11 0 16,2-4 14-16,-3-2-14 0,0 1 1 0,-2 0 4 15,-1-1 0-15,3 0-16 0,-1 0 16 16,0 0-1-16,3-3-1 0,4-1-1 0,-4 0-11 15,4 1-1-15,0 0 19 0,2-2-3 0,-1 1-5 16,3 0 1-16,-2-1-15 0,2 0 10 16,5 0 1-16,0 0-2 0,-7 0 3 0,7 0-4 15,-9 0-2-15,9 0-4 0,-7 0-6 0,7 0 4 16,0 0 3-16,-7 0 0 0,7 0-7 16,0 0-2-16,-9 0 2 0,9 0-3 0,0 0 0 15,0 0 0-15,-7 0-5 0,0 11 1 0,5-10 4 16,1-1-6-16,0 2 6 0,1 0-1 0,-2-2 2 15,1 0-13-15,0 0-12 0,1 1-9 16,-1-1-17-16,-1 1-29 0,1 1-14 0,1 0 8 16,1 1-69-16,-1 0-42 0,-2-2-68 15,-1 1 25-15,2 2-290 0,0 0 16 0,-4 0 58 16,3 0 33-16,-1 1 31 0,-3-1 28 0,3 0 11 16,-10 3 21-16,-3 1 38 0,-3 1-38 15,1-1 55-15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08:53:02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20194 16117 264 0,'0'0'216'0,"0"0"-30"16,0 0-17-16,0 0-14 0,0 0-7 16,0 0-21-16,0 0 9 0,0 0-19 0,0 0-22 15,0-15-10-15,0 15 7 0,0 0-6 0,0 0-22 16,0 0 17-16,0 0-20 0,0 0 2 0,6-17 1 16,-1 17-13-16,-1 0-8 0,-1 1-6 15,4 1 13-15,-4-2-21 0,3 0 8 0,-6 0-13 16,0 0 12-16,9 0-12 0,-2 0 3 0,9 0 10 15,-2 0-2-15,20 14-25 0,-15-14 18 16,-13 0 9-16,8 0-2 0,1 0 1 0,1 0 0 16,1 0-9-16,4 0 3 0,-2 0-2 15,22 10-13-15,-31-10 4 0,7 0-5 0,1 0 1 16,3 0 7-16,2 0-30 0,-1 0 19 0,2 0-7 16,-1 0-1-16,1 0 3 0,1 0-5 15,-3 0-3-15,3 0 5 0,1 0 8 0,-2 0-7 16,3 0 4-16,-3 0-12 0,2 0 6 15,-2 0 13-15,2 0-17 0,-2 0 22 0,-2-8-22 16,6 8 16-16,-5 0-17 0,0 0 3 0,1 0 10 16,-5-7-21-16,3 7 20 0,1 0-4 15,23-12-11-15,-23 12 17 0,1-1-22 16,-4 1 12-16,3 0 1 0,-1-1 13 0,0-3-7 16,4 2-11-16,-3 2-7 0,0 0 4 0,-14 0-1 15,10 0 6-15,2 0 5 0,0 0 11 0,3 0-11 16,2 0-10-16,-4 0 6 0,3 0-3 15,1 0-7-15,-1 0 2 0,1 0 7 0,2 0 9 16,-3 0-1-16,4 0-9 0,-1 0-7 16,-1 0 9-16,2 0-10 0,-1 0 8 0,2 0 11 15,-3 0-7-15,2 0 0 0,31-3-4 16,-29 0-1-16,-4 3 0 0,2-1 11 0,2 1 6 16,-4-3-8-16,3 2 0 0,0-2 3 15,-16 3 2-15,7 0-6 0,5 0-11 0,1 0 7 16,1 0 1-16,3 0 3 0,-1 0-14 0,1 0-3 15,33-13 2-15,-29 11 5 0,0-1-4 0,-3 3 8 16,1-3-5-16,-2 2-2 0,2-1-5 16,-2-2 15-16,-2 2-8 0,0 1 4 0,1-1 16 15,2-1-13-15,-2 0 6 0,0 1 0 16,-4 0-4-16,1 2 13 0,2 0-16 0,-1-1-3 16,-14 1-1-16,4 0 8 0,7 0 5 0,1 0 2 15,0 0-11-15,1 0-3 0,0 0 1 0,-2 0 6 16,5 0-14-16,-5 0 25 0,3 0-19 15,-1 0 7-15,-3 0-7 0,1 0 11 16,0 0-24-16,-2 6 15 0,26 2 6 0,-29-4 1 16,3-3 7-16,-1 2-16 0,-3-3 4 0,4 1 2 15,0 0-15-15,-2 1 21 0,1-2-11 0,2 1 8 16,-5 2-9-16,2-3-5 0,-5 4 10 16,3-1 14-16,4 0-11 0,-2-2-9 15,-2 2 4-15,4 0 1 0,-5-1 9 0,-1 1-3 16,-2-1-15-16,-2-2 14 0,4 4-9 15,-2-2 10-15,-1 0-12 0,-5-2 9 0,1 2-13 16,0-2 6-16,-1 1 9 0,-1-1-23 0,-2 1 22 16,3-1 6-16,-1 0-16 0,5 0 0 15,4 0 3-15,-2 0 12 0,0 0-17 16,-5 0 1-16,3 0 22 0,-4 0-10 0,-3 0-11 16,2 0 6-16,1 0-6 0,-9 0 15 0,9 0-7 15,-3 0-6-15,1 0 18 0,-7 0-17 0,10 0 2 16,-4 0 2-16,-6 0 6 0,6 0-15 0,-6 0 7 15,8 0 3-15,-8 0-3 0,8 0-11 16,-8 0-9-16,0 0-13 0,0 0-1 16,6 0-37-16,-6 0-11 0,0 0 9 0,7 0-113 15,-7 0-30-15,0 0-96 0,9 1-60 0,-9-2 55 16,0 1 22-16,0-1-61 0,0 1 0 16</inkml:trace>
  <inkml:trace contextRef="#ctx0" brushRef="#br0" timeOffset="720.61">23903 15932 320 0,'-11'-8'224'0,"3"4"-9"0,2-1-8 16,2 3-53-16,0-1 7 0,2 0-2 0,-1 0-10 15,2 2-5-15,-3 0-15 0,3-1-23 0,-2 1 8 16,2-2-18-16,-3 2-5 0,3 1 4 16,-1-2-23-16,2 2 13 0,0 0-28 0,0 0 1 15,0 0 7-15,3 0 11 0,-1 0 0 0,1 0-33 16,2 2 0-16,-1-2 8 0,1 1-11 15,3 1-7-15,7 4 15 0,-1-4-17 0,1 2-2 16,-2-1 11-16,3 4-10 0,-5-5 10 0,-2 3-8 16,3 5-9-16,-2-5-2 0,0 4 21 15,4 0-22-15,-6-3-1 0,2 3 12 16,-2-2-4-16,-6-4-15 0,5 3-3 0,-3-1-5 16,1 1 18-16,-3-1-12 0,2-2 27 0,0 1-5 15,-2-1-29-15,0 0 4 0,1-1-3 16,-1 1 45-16,0-1-33 0,0-1 1 0,0 1 13 15,-1 0-7-15,1 1 6 0,-1-3 0 0,2 0-12 16,-3 3 4-16,0-3 18 0,0 0 3 16,0 0-21-16,0 0 15 0,0 0-17 0,0 7-2 15,-13 4-2-15,8-7 22 0,1-1-1 16,-10 4-11-16,0 2-2 0,0-2 16 0,2-1-4 16,-3 1-1-16,1-2 10 0,-1 3-21 0,2-3 15 15,-4 1-3-15,6-1-11 0,-2-1-17 16,0 2 24-16,-1-1 6 0,2-2-9 0,3 1 5 15,2 1 0-15,-2-4-2 0,1 2-5 0,3-2 4 16,0 0 1-16,1-1 5 0,-1 4-8 16,1-4 16-16,-2 1-4 0,3-1-17 0,1 1 13 15,-1 0-22-15,0 1 7 0,2-2 2 16,-1 1-20-16,2 1 9 0,-3-2 1 0,0 1-1 16,2-1-1-16,1 0 1 0,-2 3-25 15,2-3-42-15,0 0 4 0,-2 0-8 0,1 0-53 16,-1 0-29-16,2 0-52 0,0 0-63 0,0 0 24 15,-2-7-239-15,4 4 36 0,-2 2 32 0,3-4 30 16,-1 0-46-16,-1-1 24 0,0 1 77 16,0-1 27-16,-1 1-22 0</inkml:trace>
  <inkml:trace contextRef="#ctx0" brushRef="#br0" timeOffset="6976.24">9483 15875 467 0,'0'0'167'0,"-36"-12"-12"0,26 13-68 0,3-1 15 15,-2 1 15-15,9-1-44 0,-13 0 12 0,0 0-7 16,2 0 6-16,0 0-40 0,1 0 3 16,1 0 19-16,0 0-2 0,-2 8-36 15,-13 1 38-15,5-5-41 0,3 2 44 0,0 1-21 16,0 0-14-16,1 0 7 0,1 1 9 0,2 0-40 15,-2 2 24-15,8-4-10 0,-9 2-7 16,2 3 20-16,1 0-13 0,3-5-9 0,-2 3-11 16,5 1 32-16,0-3-18 0,-2 6-35 15,-2-2-1-15,5-1 34 0,-1 4 3 0,-1-8-10 16,2 6-6-16,3-4-13 0,-1 2 21 0,-3 6 5 16,0 0-37-16,6-9 37 0,0 2-3 15,0 2-2-15,0 4-13 0,0 1 15 0,0 2-2 16,0 2-6-16,0-1 13 0,0 1-16 15,0 0-4-15,0-2-4 0,0 2 2 0,7 20 28 16,-1-22-21-16,-3 0-10 0,3 3 8 16,1-1 5-16,-4-1-4 0,3 0 3 0,0-1-3 15,1 1 1-15,0-3 14 0,-2 2-8 0,2-3-17 16,3 3 10-16,-1-2-38 0,-2 2 41 16,2-1-10-16,4-2 0 0,-4 1-7 0,4 3 14 15,1-4 13-15,-3 1-11 0,5-4 12 0,-3 0-39 16,0 4 16-16,3-7 10 0,-1 1 6 15,1-2-32-15,1 1 25 0,-1-1-3 0,2-2-35 16,0-2 20-16,0 2-8 0,1-4 24 16,-1 1-8-16,-3-2-26 0,4 0 17 0,0-1 1 15,-8 0 11-15,3 0 10 0,4 0-33 0,-1 0 25 16,4 0-44-16,17-13 55 0,-22 9-3 16,3 1-9-16,0 0-13 0,-2-1 22 0,2 2 4 15,-3-3-14-15,5-1-31 0,-8 1 27 0,3-2 0 16,0-1-1-16,-1-1 8 0,-1 1 19 15,3-3-2-15,-5 1-19 0,4 1 16 0,-2-1-22 16,-4-2-11-16,3 0 11 0,0-4-35 0,-2 4 54 16,-1-3-47-16,4 0 55 0,-3 1-15 0,1-1-10 15,2-2-12-15,-1 3 22 0,-6-3 8 16,7 3-13-16,-5 0-14 0,0 1 9 16,-1-2-32-16,1 3 1 0,0 0 5 0,0 0 28 15,2-1-17-15,-6-3 5 0,0 6 2 0,-3 2 23 16,1-2 25-16,2 2-22 0,1-7-35 15,-4 2-4-15,2 1 40 0,-3 1 4 0,-1 1-40 16,2-1 33-16,-2 1 13 0,2-8-9 0,3 2 3 16,-5-1-8-16,0 7 1 0,0 10 1 15,0-11-3-15,0 1 0 0,0 0 1 0,0 2-20 16,-20-17-22-16,10 11 33 0,3-3 11 0,0 2-38 16,-2 1-2-16,6 2 41 0,-8-2 7 0,2 0 0 15,-2 1-4-15,1 0-38 0,2 0 41 16,-1-2 4-16,-1 2-42 0,1-1 53 0,0 2-55 15,-1-1 36-15,1-4 11 0,2 4-29 16,-7 1 7-16,7-3 20 0,-1 6-1 0,-1-1-18 16,-4-1 20-16,4-1-9 0,-1 3-4 15,1-1-21-15,-1-1 40 0,-1 1-14 0,1 3-1 16,0-2 19-16,2 0-28 0,-4-1 14 0,0 2 20 16,-4 2-11-16,4-6 2 0,-1 5-27 15,-1 3 25-15,0-1 1 0,-1-4 1 0,-2 1-5 16,-2 1 1-16,0 0 3 0,0 4-2 0,-1-4-10 15,0 0 20-15,1 2 0 0,-3-1-13 16,2 3 0-16,2 2 0 0,-4-2 5 0,3 2-20 16,-3 1-8-16,6-2 25 0,7 2 4 15,-4 0-19-15,-3 0 4 0,0 0-7 0,-2 0 3 16,4 0-3-16,-4 0-4 0,-1 0-3 16,-18 13 20-16,21-9-27 0,-3-1 12 0,0 1 7 15,2 0 5-15,-4-1-18 0,3 2-1 0,-5 1 9 16,4 3-17-16,-1-1 11 0,-1 2 8 15,1-2-5-15,-1 2 4 0,-2 2-20 0,-2-1 18 16,-1-1-8-16,1 3 7 0,3-1 12 0,-1 0-19 16,1 1-2-16,-1-4 7 0,5 3-4 15,-4-1 4-15,1 2 0 0,3-2-8 0,-1 1 21 16,1-1-21-16,1 3-2 0,2-1-14 16,-2 2 16-16,2 3 17 0,1-3-1 0,0 0-14 15,0 4 1-15,3-1-18 0,2 0 21 0,0 1 1 16,-4-1-12-16,4 3 28 0,-2 1-12 15,4 0-7-15,-1-2-13 0,1 1 22 0,2 2-8 16,1-1 14-16,1 0-35 0,-2 0 30 0,1 0-21 16,4 0-5-16,-1 1 6 0,1-1 14 15,0 0-4-15,-1-1 4 0,1-9-14 0,0 6 10 16,0 2 3-16,11 23-2 0,-4-18 7 16,-3-1-9-16,2 2-5 0,2 0 3 0,1 2-5 0,-2-3 13 15,3 2-7-15,1-3-7 0,-1 0 3 16,1 2-15-16,2-3 19 0,1 2-5 15,0-4-2-15,3 3 0 0,-2-4-5 0,4 1 15 16,-2-2-23-16,4 1 15 0,0-2 23 0,0-3-15 16,2 2-28-16,2-5 28 0,-2 3 11 15,1-3-4-15,-2-1-8 0,3 0-5 0,-1 2 6 16,1-2-32-16,1 0 26 0,-3-1 12 16,1 1-8-16,3-3-6 0,0-1 17 0,1 1-12 15,-3-3-36-15,0 2 26 0,1-3-10 0,-1-3-26 16,1 2 43-16,2 0-31 0,1-2 24 15,1-1-12-15,2 3-6 0,-18-3 21 0,7 0 7 16,5 0-50-16,29-15 48 0,-25 9-20 0,-2-1 15 16,-1-1-39-16,1 2-3 0,2-1 31 15,-4-1-4-15,-1-2-9 0,1 3 10 0,0-1-18 16,-2-2 27-16,0 3 5 0,-1-4-8 0,0 1 19 16,0 2 0-16,0-2-1 0,-1-1-27 15,0 0 4-15,-1-2-30 0,2 1 6 0,-2 0 40 16,1-1 0-16,-1-1-27 0,-1 3 11 15,-1-4 3-15,-4 2 3 0,4-3 15 0,-5 3 14 16,2-1-3-16,3 0-9 0,-5 3 0 0,-1-3-32 16,-3 3 18-16,1-3 2 0,2 0 0 0,-1 2 0 15,-2-1 4-15,1 1-1 0,0-3 2 0,-6 5-13 16,6-4 6-16,1-2-13 0,-4-2 5 16,0 6-1-16,-1-6 28 0,0 1-20 15,0-1 20-15,0-3-3 0,-1 2 26 0,-3 0 8 16,3-1-4-16,-4 1-3 0,1-1-3 15,-2 2-2-15,2-2-3 0,-3 11-2 16,0-4-1-16,0-3-3 0,0-3-3 0,0 0 2 16,0 0-4-16,0-4 0 0,0 2-22 0,0 2 15 15,-15-26 4-15,12 27 0 0,-1-1 0 0,-3 0 3 16,2-2-2-16,-1 0 23 0,1 1-46 16,-2 2 13-16,-1-5 17 0,-2 9-24 15,1-4 14-15,-1 0 5 0,-1 4-6 0,-1-3-24 16,1 0 28-16,-1 3 13 0,-4-1-40 0,3 0 33 15,0-3-2-15,0 0 0 0,0-4-3 0,-4 4-36 16,6 2 58-16,-8 0-33 0,0 0 13 0,1-2-6 16,0 4-29-16,-2 2 19 0,-1-4 12 15,2 7 12-15,1-4 9 0,-2 4-19 0,0-2 3 16,-1 2-31-16,-1 0 9 0,2 0 27 16,-6 0-10-16,1 0-33 0,-2-1 45 0,1 2-7 15,-2 0 5-15,3 1 4 0,-4-3-9 16,2 5-1-16,-1-2-16 0,3-1 19 0,-5 1-21 15,2 2 15-15,3 1 11 0,-3-3-26 0,1 4-25 16,4 2 0-16,-6-2 47 0,5-1-18 0,0 2-16 16,-4 0 38-16,16 2-8 0,-8 0-22 15,-3 0 28-15,0 0-5 0,-1 0 24 0,-3 0-49 16,1 0 2-16,-1 0 27 0,2 0-2 0,-26 11-25 16,22-9 36-16,4 0-7 0,1 0-7 15,0 3-25-15,0-4 49 0,0 2-22 0,-2 1 0 16,4 1-11-16,-3-2-3 0,2 3 11 15,-1 1 0-15,1 0-34 0,1 4 46 0,-4-3-18 16,4 2-16-16,-3 4 31 0,3-2-27 16,-2 3 17-16,2-1-40 0,0 2 15 0,1-1 15 15,1 0 14-15,-2 0 10 0,4 3-47 0,-3-5 32 16,6 7-5-16,-2-2-21 0,1 0 7 16,-1 2 43-16,2-4-61 0,2 3 38 0,-1-3-29 15,-1 2 25-15,2 0 6 0,3 0 2 0,1 1-26 16,0 1 14-16,1 1-7 0,3-1 16 0,0 0-8 15,1 1-32-15,-1-2 26 0,1 4-30 16,1-2 56-16,1-1-29 0,2 3 10 0,0 0 6 16,0 0-4-16,0-11-3 0,0 7-10 15,0 4-3-15,0 1 22 0,10 28-18 0,-5-25-2 16,4-1 1-16,-1 2-49 0,-2-4 6 0,6 2 43 16,-1-2 8-16,-3 2 0 0,2-3-2 0,2 4 2 15,-2-3-1-15,-1 0 0 0,4 1-5 16,-2-1-20-16,3 0 17 0,-1-1 11 15,0 1 0-15,1-2-51 0,1-1 5 0,2 2 23 16,-2-4 4-16,4-1 15 0,3 0 1 0,-7 0-22 16,8-4 4-16,2 0-19 0,-3-2 10 15,4 1 3-15,-1 0 51 0,1-3 0 0,1 0-68 16,3-1 32-16,0-1-1 0,4 0 3 16,-1 1-31-16,-5-3 3 0,4 1 58 0,0-1-7 15,-1-1-12-15,1-1 0 0,1 1-1 0,-2-1-1 16,0-1-38-16,7-2 4 0,-21-1 2 15,10 0-1-15,3 0 0 0,29-12 2 0,-25 6 0 16,-6-2 6-16,7-2-17 0,-3 0-3 0,0-2-28 16,-4 2-34-16,2 1-21 0,1-4-7 0,-4 3-69 15,-1-1-19-15</inkml:trace>
  <inkml:trace contextRef="#ctx0" brushRef="#br0" timeOffset="7537.2">10006 16612 246 0,'7'-17'66'16,"-7"3"-24"-16,1 1 20 0,-1 13 32 0,0-16-30 15,0-2-53-15,0 3 29 0,0-2 28 0,-9-21-45 16,0 18 12-16,3-1 7 0,1-3-8 16,-2 2-1-16,2 3-5 0,0-1 29 0,-3 2-29 15,2 1-14-15,-1 2 19 0,0-1-5 0,-3 2-4 16,1 1 37-16,1 2-6 0,-1 0-45 15,-1 0-14-15,-1 1 1 0,0 0 0 0,1 2 26 16,1 2-24-16,-2 1 0 0,3-1 26 0,-5 0 4 16,-1 1-3-16,4-1-41 0,-5-1 0 15,3 3 2-15,-2-1 1 0,2 3 2 0,-3-3 1 16,0 2 48-16,-2 0 0 0,-4 2 21 16,7 0-15-16,2 1-10 0,12 0-25 0,-15 0 32 15,-2 0-5-15,-3 0-54 0,-1 0 2 0,-17 12 0 16,22-9 51-16,-1 2-29 0,-2 2 12 15,4-1-26-15,-4-1 23 0,2 3-16 0,0 0 15 16,3 0 26-16,-2 0-27 0,3 1-1 0,0-2 21 16,0 4-35-16,1 0 7 0,3 3 20 15,-5-3-2-15,5 3-4 0,0-3-32 0,2 4 4 16,-2 0 15-16,2 2-4 0,-2 0 2 16,2 1-1-16,-2-1-16 0,6-1-4 0,-1-1 27 15,-1 2 10-15,2-4-24 0,2-1 9 0,1 1 0 16,0-13-2-16,0 9-26 0,0 4 24 15,14 16 17-15,-5-16-20 0,1-1 9 0,-1-5-7 16,5 5 0-16,1-1 1 0,1-2-33 0,-1-2 7 16,4-1 3-16,-1-1 1 0,3-1 3 15,0-1 2-15,-10-3 9 0,4 0 1 0,1 0-48 16,2 0-11-16,2 0 20 0,19-15-9 0,-23 8-16 16,0 0 23-16,-4-3-80 0,2 0-19 0,-2-1-35 15,-1-1-19-15,-3-2-39 0</inkml:trace>
  <inkml:trace contextRef="#ctx0" brushRef="#br0" timeOffset="11187.75">18329 15931 262 0,'0'-16'199'16,"0"16"2"-16,0 0-36 0,0 0-2 15,0-13-20-15,0 13 11 0,-21-18-26 0,21 15 3 16,0 0-14-16,0 1-14 0,0 0 7 0,0 1-13 15,0-1-12-15,0 0-4 0,0 0-15 0,0 0 1 16,2 1-6-16,-1 1-24 0,-1-1 9 16,0 1-5-16,0 0 9 0,0 1-19 15,0-1-2-15,0 0-13 0,0 1 12 0,0 2 2 16,0-2-3-16,1 3 0 0,-1-3 3 0,-1 1-6 16,2 4-5-16,-1-2-3 0,2 1 5 15,-4-1-13-15,4 1 5 0,-2-1-2 0,0 2 6 16,1-2-9-16,-1 0 5 0,0-4 7 0,0 0-3 15,0 8-3-15,0-8-1 0,0 9-4 0,0 0 29 16,0-2-23-16,9 8-1 0,-6 3 20 16,0-5-20-16,0 4 1 0,2 0 10 0,0-6 1 15,-2 0-22-15,1-3 14 0,2 8 4 16,-1-7 11-16,-2 1-1 0,-1-3-19 0,1 0-2 16,2-2 1-16,-4 1 15 0,2 0-19 0,-1-2 7 15,2 0 4-15,-3 0 0 0,2 0-8 0,-2-1-1 16,2 0 12-16,-2 1-5 0,2 0-11 15,-2-1 0-15,4 0-5 0,-4 1 25 0,3 2 3 16,-3-3-25-16,2-1 22 0,0 3-8 0,-1-4-3 16,-1 3-14-16,2 0 2 0,0-1-7 15,-1 0 4-15,1-2 29 0,-2 1-35 0,3-1 6 16,-2 2 4-16,-1-2 4 0,1 1-2 0,-1-2 22 16,2 2-4-16,-1-2 3 0,-2 0 24 15,0 0-15-15,0 0-1 0,7 0 10 0,-7 0-23 16,6 0 0-16,8-14-17 0,-4 3 19 0,1-3 31 15,-4 6-13-15,0 0-6 0,3-6-21 16,1 0 3-16,0 0-20 0,-2 2 19 0,3-3-3 16,-1 4 2-16,-4-3 12 0,6 2-4 15,-3-4-1-15,1 2 13 0,-1-1-7 0,0 1 12 16,0 1-4-16,2 0 1 0,-1-1-18 0,-2-1 20 16,2 0 11-16,1-1-9 0,-2 3-8 0,3-4-11 15,-1 1 4-15,2 2 34 0,-3-2-27 16,2-1 12-16,-3 0-3 0,4 3 9 0,-1-3-12 15,0 0 17-15,2 0-19 0,-1 2 6 16,-1-1 1-16,2-1-4 0,0 1-4 0,0 4 4 16,0-6 2-16,2 2-3 0,-3 4 3 0,1-3-14 15,-3 2 12-15,3-2-7 0,-1 4 1 16,3 0 10-16,-3-3-11 0,2 3-1 0,-3-2-9 16,0 2 3-16,-2 1 6 0,-3 4-11 0,1 0 4 15,-1 0-1-15,-3 1-15 0,0 2-6 16,1-1 4-16,-2 1 10 0,0 0-11 15,0 0 7-15,-2 2 7 0,1 0-11 0,-1-2 1 16,2 1-6-16,-2 0 6 0,0 2-5 0,0-2 6 16,0 1-12-16,-1 0 0 0,1-1 5 0,-2 1 1 15,1 1-3-15,0-2-10 0,2 2-23 16,-3 0-5-16,0 0-29 0,0 0 5 0,0 0-109 16,5-1-49-16,-5 1-10 0,0 1-78 15,0 2 28-15,-2 1-255 0,2 2 29 0,-3-2 70 16,-1 2 10-16,-6 7 30 0,-2-2 27 0,-6 4 5 15,5-4 41-15,-3 1 30 0,2 2-38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09:36:46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7669 16138 389 0,'0'0'216'15,"0"0"-8"-15,0 0-40 0,0 0-17 0,0 0-12 16,0 0-20-16,0 0 5 0,0 0-2 16,-13 10-7-16,7-12-11 0,3-2-8 0,1 1-13 15,-2-2 0-15,0 1-11 0,-1-1 3 0,1 1-4 16,-10-5-1-16,5-1 3 0,-1-1-22 0,-1 1 9 15,3 0 2-15,0 2-10 0,-2-5-11 16,1 6 5-16,4 2 7 0,1-1-24 0,0 1-1 16,2-1 5-16,0 0-3 0,1 2-9 15,-1-1-1-15,2-1 7 0,0 2-2 0,0 4-2 16,0 0-14-16,0-12-2 0,16-8-4 0,-9 12-1 16,-2 2 11-16,2 1-6 0,7-7-4 15,0 5-10-15,-1-1 14 0,-2 3 0 0,0 1 9 16,3-2-18-16,-1 5 9 0,-4-2-5 15,-3 0-1-15,2 0-2 0,-3 2 3 0,1 0 13 16,-3-1-12-16,1 2-6 0,-2 0 7 0,2-2 0 16,-1 2-3-16,-3 0 22 0,0 0-14 15,0 0-6-15,0 0 8 0,0 0-3 0,6 0 12 16,-6 0-17-16,0 0 19 0,9 11-5 16,-9-7-10-16,-3 0 0 0,1 3 13 0,1-2-12 15,-7 10-3-15,0 1-2 0,1 2 22 0,-5 1-17 16,3 1-10-16,-1 2 1 0,-2 0-4 0,2 1-1 15,4 0 15-15,-4-2-7 0,5-1 1 0,-2-1 17 16,3-1-2-16,-2-2-32 0,1 1 31 16,1-4-30-16,4-3 2 0,0-2 0 0,0-8 5 15,0 7 19-15,0-7-3 0,0 9-22 16,0-2 29-16,0-7-19 0,13 17 8 0,-11-13-10 16,-1 1-4-16,2 0 27 0,-3 1-34 0,3-1 11 15,-2 3-11-15,0-2 7 0,-1 5 28 16,0 3-21-16,0 2-25 0,-14 17 5 0,4-14-17 15,4 1-15-15,-1-4-39 0,-2 1-7 0,-7 1-31 16,1-2 12-16,4-4-61 0,-1-1-118 16,3-4-106-16,-1-3 45 0,-4 2 31 0,14-6 3 15,-9 0-5-15,-2 0-7 0</inkml:trace>
  <inkml:trace contextRef="#ctx0" brushRef="#br0" timeOffset="513.9299">7213 16055 333 0,'-3'-7'290'0,"2"2"-44"16,0 3-27-16,-1-1-26 0,1 0-36 16,1 1-5-16,-1 1-37 0,1 1 3 0,1 0-6 15,0 3-5-15,2 1-26 0,-1-1-2 16,2 1-8-16,9 10 0 0,-4-3-13 0,-1 2-21 15,-1-1 11-15,0-2-1 0,-1-1 6 16,1 4-16-16,0 0-11 0,-1-4 15 0,1 6-3 16,-2-6-3-16,-1 1-22 0,1-4 12 0,-5 3 3 15,4-3-7-15,-1-1-5 0,-3-1 5 0,3 2-11 16,-3-2-5-16,0 1 29 0,0-2-22 16,0-3-5-16,0 0-5 0,0 0 14 15,0 8-7-15,0-8-3 0,-14 8 1 0,12-8 8 16,-3 1-15-16,-3-2 16 0,-11-2-19 0,10 3-3 15,-22-9 10-15,8 3 8 0,1-1 1 0,3 0-12 16,0 1-8-16,-1 1 22 0,0-1-15 16,1 2 5-16,2 1-3 0,3 1 5 0,2 2 3 15,2 0 6-15,10 0-19 0,-8 0 12 16,-13 13-4-16,10-2-11 0,2 4-4 0,0-1 24 16,3 3-13-16,0-1-3 0,4 2 17 0,2-12-10 15,0 5 7-15,0 0-4 0,0 1-3 16,0 0 20-16,10 12-20 0,-2-17-3 0,5 1 13 15,-2-2-6-15,3-3 13 0,-6-3-15 16,7 0-16-16,22-14 13 0,-16 4-35 0,-2-4-40 16,1 2-7-16,-3-4-37 0,2 4 11 0,-3-6-145 15,-5 2-108-15,-1 3-20 0,-2 0 6 0,1 2 47 16,-5 2 17-16,-3 2-9 0</inkml:trace>
  <inkml:trace contextRef="#ctx0" brushRef="#br0" timeOffset="738.9499">7117 16010 750 0,'-1'-11'273'0,"-1"0"-28"0,1-8-42 0,1 7-16 16,0-6-6-16,0-6-40 0,15-24-25 0,-7 17 4 15,0 2-14-15,-3 3 5 0,7-1-38 16,-3 1 4-16,3-1-23 0,-1 4 2 0,-2 2 2 15,-2 1-36-15,-1 4-49 0,0 5-45 0,0 2-9 16,-1 5 9-16,-4 3-203 0,-1 1-114 16,0 0 40-16,0 0 30 0,0 0-13 0,4 15 7 15</inkml:trace>
  <inkml:trace contextRef="#ctx0" brushRef="#br0" timeOffset="1087.93">6676 16484 215 0,'1'-4'301'0,"-1"0"-77"15,4-2-3-15,5-6-44 0,-3 2 4 0,2 3-46 16,-3 1-5-16,0 1-3 0,2 1-17 0,-2 1-6 16,1 2 2-16,0 1-19 0,1-2 0 15,-7 2-11-15,0 0-9 0,14 0-1 0,13 14-15 16,-18-6 13-16,-4 2 0 0,0 7-12 16,1 0-5-16,-3 2-14 0,-3 2-1 0,2-1-13 15,-2-9-21-15,0 6-13 0,0 2-31 0,-15 25-48 16,6-19 9-16,3-6-141 0,-1 2-122 15,-2-3-6-15,2 1 48 0,-2-4-30 0,2-2 14 16,-2 0-2-16</inkml:trace>
  <inkml:trace contextRef="#ctx0" brushRef="#br0" timeOffset="1433.91">6552 16709 516 0,'-5'-1'263'16,"-2"0"-14"-16,1-1-31 0,1 0-24 0,1 0-20 15,-1 0-9-15,1-2-16 0,-2 0-4 0,-5-7-40 16,5 3 4-16,2-2-4 0,-3-4-23 16,3 5-2-16,2 0-14 0,0 0-1 0,2 3 2 15,0 6-24-15,0 0-4 0,0-10-12 0,0 3 12 16,19-10-22-16,-13 11 14 0,-2 0 3 0,3 0 6 15,3 5-15-15,-5-2-11 0,3 3-8 16,-8 0 7-16,0 0-3 0,25 13 6 0,-16-4 7 16,-2 7-12-16,-5 2-2 0,2 6-9 15,-4-14 4-15,0 10 5 0,0 2-20 0,-14 30-17 16,9-25-4-16,-2 3-12 0,1-4-14 0,-4 2-36 16,1-2-20-16,2 0 11 0,2-3-120 15,-8-4-86-15,2-2-52 0,-2-2 44 0,2-2 26 16,4-5-10-16,1-3 11 0</inkml:trace>
  <inkml:trace contextRef="#ctx0" brushRef="#br0" timeOffset="1674.8899">6382 16770 796 0,'-2'-3'261'0,"2"-1"-35"15,-1 2-39-15,0 2 13 0,1 2-45 0,-3 1-17 16,1 1-10-16,0 0-22 0,-4 13-2 0,0-6-19 16,1 6-6-16,-2-2 3 0,1 0-17 15,1 3-22-15,-1 0 22 0,2 5-30 0,-2-4-24 16,-1 1-39-16,3-1-52 0,2 1 8 16,-8-4-188-16,4 2-116 0,0-5 16 0,-5 2 6 15,1-2 43-15,-1-4 7 0,2 1 40 0</inkml:trace>
  <inkml:trace contextRef="#ctx0" brushRef="#br0" timeOffset="1932.88">5976 16591 454 0,'-3'-4'298'0,"-1"0"-55"15,2 1-30-15,1 2-37 0,1-1 0 0,0 2-24 16,1 3-15-16,2 0-12 0,0 0-16 16,0 2-10-16,8 6-23 0,3-1-8 15,-1 3 5-15,2-3-11 0,2 1-5 0,-2 4 5 16,2-4-9-16,-2 0-23 0,1 1-35 0,1 1-8 16,-2 0-74-16,-2 0-18 0,-1 0 9 0,0-2-233 15,-4 1-37-15,0 3 11 0,-4 0 24 16,1-6-28-16,-5 1-6 0</inkml:trace>
  <inkml:trace contextRef="#ctx0" brushRef="#br0" timeOffset="2682.83">5943 16923 425 0,'-2'0'247'0,"-4"-1"-22"0,3-1-59 0,1 2-26 16,-1 0 4-16,1 2-25 0,-1-2-1 0,3 0-1 16,-2 2-15-16,4 0 6 0,-2 1-22 15,0-1 1-15,0 2-5 0,2-2 10 0,-2 2-8 16,3 2-7-16,-3-1-14 0,0 0 6 0,0 3 7 16,-2 0-16-16,2 3 4 0,0 5-3 15,-13 20-12-15,7-18 1 0,0-2 5 0,-2 4-8 16,0-5-6-16,1-6 0 0,-2 5-9 15,2-7 35-15,1 1-19 0,2-3 2 0,0-2 17 16,-1-2-7-16,-2 1-18 0,7-2 0 16,-7 0-4-16,7 0 6 0,-6 0 28 0,-2 0-41 15,-3-14 25-15,6 9-18 0,3 0 11 0,-2 1-24 16,3 0-18-16,-3 0 13 0,2 0-6 16,0 0-8-16,0 0 15 0,2 2-14 0,-2 1 8 15,1-1-13-15,1 1 6 0,0 1-11 16,1 1 33-16,-4 2-32 0,3 1 21 0,0-1-7 15,-3 1-29-15,2 2 32 0,0-1 16 0,-1 2-37 16,0 1-3-16,-1 9 18 0,-1-1 3 0,1-4 8 16,-1-1-28-16,4-1-13 0,-6-2 52 15,0 4-40-15,2-1 0 0,1-4 16 0,-1-1 6 16,1 0 1-16,-1-4-22 0,2 1 40 0,-2-2-37 16,-1 1-5-16,5-2 8 0,0 0-6 15,0 0 19-15,-7 0-21 0,-9-13 23 0,2 5-24 16,3-4 9-16,1 5-7 0,-2 0-11 15,0-1 19-15,-1 1 6 0,6 1-10 0,-2-1 19 16,-5 2-17-16,3 0-1 0,1 2 7 0,0 2 3 16,2 0-8-16,8 1 24 0,-8 0-36 15,-5 0 48-15,-15 12-41 0,13-2 27 0,-2 0-17 16,6 1-15-16,0 0 10 0,-1 3 16 0,2 1-11 16,2 3-11-16,0-1 11 0,0 4-3 15,2-1 6-15,3-1-11 0,0-1 8 0,0-4-4 16,3-2-7-16,0-12-3 0,0 10 3 15,0-1 2-15,0-1-12 0,19 11 15 0,-9-11 9 16,-3-4-13-16,1-2 19 0,2-2-8 0,-10 0-15 16,22-11 12-16,-7 2 15 0,3-6-14 15,-4 1-16-15,-2-1 31 0,0 0-37 0,-1-2-20 16,-1-2-36-16,0-1-38 0,0 2-40 0,-1 4 15 16,-6-4-228-16,2 2 30 0,-3 1 26 15,-2 15-87-15,0-11 44 0,0 0 4 0,0 2 24 16,0-5 21-16,-12-17-24 0</inkml:trace>
  <inkml:trace contextRef="#ctx0" brushRef="#br0" timeOffset="2841.82">5557 16919 234 0,'0'-8'351'0,"0"1"-43"0,0 1-42 15,0-1-35-15,-1 3-9 0,1-1-44 0,0-1-47 16,-1 3-45-16,1 3-48 0,0 0-66 15,1 3 3-15,0-1-258 0,2 2-87 0,-3 1 56 16,2 2 13-16,1-1 4 0</inkml:trace>
  <inkml:trace contextRef="#ctx0" brushRef="#br0" timeOffset="3044.81">5892 17507 589 0,'-2'7'337'16,"-4"8"-57"-16,-1 2-39 0,0-3-23 0,-2 4-29 15,2-4-16-15,0 0-14 0,-2 1-10 16,-1 0-45-16,1-1-58 0,-2-1-51 0,-1 2-1 16,-1-3-238-16,2-5-132 0,-1 3 22 0,-1-3 26 15,-2 0 23-15,2 0 6 0</inkml:trace>
  <inkml:trace contextRef="#ctx0" brushRef="#br0" timeOffset="7594.54">26639 13935 504 0,'0'0'187'0,"0"0"-14"16,0 0-19-16,0 0-26 0,0 0-8 0,-13 0-8 15,13 0-18-15,0 0-44 0,0 0 27 16,0 0 3-16,0 0-25 0,0 0 12 0,0 0-9 15,0 0 12-15,-16 5 5 0,17 3-12 16,6 10 1-16,-3 1 7 0,3 2-15 0,1 0 3 16,-1 1 3-16,0 4-11 0,3 0 13 15,-2 1-3-15,-1 3-7 0,2 0 7 0,-1 1 0 16,-2-2-11-16,3 3 8 0,4-1-21 0,-5-1 11 16,1 4-18-16,-3-1 1 0,4 0 7 15,-3 2 14-15,0 2-11 0,0 0-6 0,0 0-9 16,-3 3 11-16,1 5-19 0,-3-2 26 15,-2-20 14-15,0 13-26 0,0 9 5 0,-17 54 20 16,9-44-37-16,-4 0 4 0,-2-1 2 0,-1 0 1 16,-4 2-7-16,1-5 10 0,-1 2 33 15,0-4-15-15,0 1-13 0,-1-1-8 16,1-3 0-16,-2-3 13 0,0-2-4 0,3-1 4 16,2-4 14-16,-2 0-31 0,3 0 15 15,-1-9-16-15,2 4-7 0,0-2 14 0,0-4-4 16,1-2-2-16,-3-2-2 0,3 1-2 0,-2-4-3 15,6 1-1-15,-2-3 1 0,1-2-1 16,4-4-1-16,-1-2-4 0,2-1 0 0,3-2 0 16,-1 1-2-16,-2-3 28 0,4 1 10 0,-2-1-24 15,3-2-4-15,-2 2 17 0,2 0-4 16,0-1-1-16,-2 0-18 0,1-2-2 0,0 3-14 16,0-3 15-16,1 0 0 0,0 0-73 15,1 1-36-15,-2-4-177 0,1 2 39 16,1-2 21-16,0 1-254 0,2-3 24 0,-1 0 36 15,0-2-1-15,-2-2 78 0,0-5 13 16,-13-25 22-16,6 9 12 0,-2 2 16 16</inkml:trace>
  <inkml:trace contextRef="#ctx0" brushRef="#br0" timeOffset="8877.21">18460 13455 256 0,'0'0'95'0,"0"0"77"0,0 0-42 15,0 0-28-15,0 16 40 0,0-16-32 16,0 0-6-16,17 30-23 0,-24-14-5 0,-2-4 3 16,3 3-7-16,-4 1 4 0,4 1-11 0,-5-4 3 15,2 3 6-15,-3-1-2 0,2 2-29 16,-3 2 10-16,-1-2-30 0,1 1 30 0,2 1 3 15,-6 1-23-15,3-1 6 0,-2 4 4 0,-1-4-11 16,0 2 0-16,3 0-1 0,-2 1 14 16,0-1-7-16,-3 4-8 0,-1 4 5 0,3 0 5 15,-3 1-7-15,4 1 1 0,-4-3-2 16,2 2-8-16,2 4 5 0,3-4-15 0,-2 4 9 16,-1-1-10-16,2-1-4 0,2 2 12 0,-4-1 2 15,4 0-4-15,-2 2 6 0,5-2-16 16,-5 3 7-16,2 0-11 0,0 2 15 0,-1 3-9 15,3-3 1-15,-2 4 8 0,-1 0-8 0,3 2-2 16,-4 2-10-16,3-1 6 0,0-1 4 16,1 2-1-16,5 0-8 0,-1-1 5 0,-1-1 10 15,2 0-15-15,-4 2 17 0,8-4-5 0,-4 4-3 16,5-26-3-16,0 13 10 0,0 4 4 0,0 3 6 16,0 2-21-16,0 0 8 0,0 1-8 15,0-2 3-15,0 1-8 0,6 43 9 0,-1-43-12 16,2 0 4-16,-4 2 2 0,3-2 5 15,0 0-11-15,-1-1-1 0,4 0 18 0,-3 1-6 0,3-2-12 16,-1 1 16-16,2-3-4 0,1-1-4 16,-1-1-6-16,1 0-3 0,2-3 6 15,-3 0-6-15,0 0 18 0,2-2-14 0,3-2 5 16,-3-2 11-16,-1-3-4 0,2 2 5 16,-3-1-24-16,3-1 21 0,-3-3-10 0,1-3 14 15,-4 1-18-15,3-2-5 0,-3-1-5 0,-1-4 21 16,-2-4-10-16,0 0 10 0,0-5-9 15,-3 5-3-15,2-5 2 0,-2 2-9 0,-1-3 13 16,2 1-15-16,0 0-44 0,-1 0-91 16,-1-1 15-16,1 1-179 0,2-1-99 0,-2-1 26 15,0 1 25-15,-1-2 39 0,-1-2 4 0,-1-1 61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09:37:09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11737 1125 272 0,'0'-15'228'0,"0"15"4"0,0 0-44 16,0 0-44-16,0 0 13 0,0 0-6 15,0-15-19-15,0 15 1 0,0 0-4 0,0 0-27 16,22-22-9-16,-22 20 12 0,0 0-31 0,0 1 6 15,-1 0-18-15,1 1 16 0,0 0-17 16,0 0-12-16,1 0-1 0,-1 0 3 0,1 0-5 16,-1 1 2-16,0 0-12 0,3 3 0 0,-2-2-9 15,2 1 7-15,-1 1-7 0,1 2 7 16,7 6 5-16,-2-1-17 0,-1 2 2 0,-3-2-3 16,9 4 11-16,-7-5 2 0,-1 5-1 0,3-1-16 15,-3-1 0-15,-3-1 1 0,5 4-3 16,0 0 13-16,0 1-7 0,-3-1 1 0,0 2-2 15,-3-3 10-15,3 3 8 0,-4-3-3 16,4 3 1-16,-4-4 3 0,0-14 8 0,0 17 13 16,0 1-22-16,0 0 7 0,-13 21-11 15,7-21 17-15,2 7-17 0,-6-6-5 0,-3 1 28 16,1-1-13-16,-3 0-8 0,1 0-24 0,0-1-19 16,1-2 32-16,-3 1-19 0,3 1 2 0,0-4 17 15,-2 3-40-15,-1-1-23 0,0-5-24 16,0-1-10-16,-2 0-28 0,-1 1-28 0,3-2-40 15,-1-1 16-15,0-1-212 0,0-3-37 16,4-1-1-16,1-3 24 0,3 1-12 0,9-1 21 16,-9 0 68-16,9 0 0 0</inkml:trace>
  <inkml:trace contextRef="#ctx0" brushRef="#br0" timeOffset="414.9699">11354 1089 342 0,'-2'-3'286'16,"1"1"-59"-16,0-3-36 0,-3 4-31 0,4 0-27 15,-1-1 9-15,1 1-14 0,-1 4-1 0,-1-3-18 16,2 2 3-16,-1 3-6 0,1-1-6 0,-1 3-2 16,1 0-15-16,0 1 12 0,0 1-17 15,0 0-12-15,0 8-8 0,0 2 2 0,0 1 0 16,0-1 9-16,15 21-30 0,-11-20 3 15,-3-4 1-15,4 2-17 0,-2 2 11 0,-1-7-15 16,2-4-1-16,-2 2-9 0,0-2-1 0,-2-1-42 16,4-1-26-16,-3-2-51 0,-1 0-4 0,0 1 12 15,0-2-172-15,0-4 22 0,0 0-148 16,0 0 23-16,0 0 48 0,0 6 14 0,0-6 6 16</inkml:trace>
  <inkml:trace contextRef="#ctx0" brushRef="#br0" timeOffset="977.94">11213 1133 436 0,'0'-5'248'0,"-2"1"-21"0,-1 0-13 16,3-2-26-16,-3 3-17 0,2 0-5 0,1-1-27 15,-1 0-17-15,1 3-7 0,-1-2-25 16,-1 2-3-16,2 2-26 0,0-1-2 0,0 0 14 0,0 3-14 16,0-3 5-16,2 4-21 0,-1 1-7 15,-1-2 11-15,1 3-15 0,2 1-7 0,-1-2 4 16,1 3 2-16,2 8-11 0,-1-2 12 16,2 1-9-16,-1-1-12 0,-1 3 19 0,1-2-14 15,-2 1 12-15,1-3 5 0,-3-3 11 0,2 0-3 16,-3-10-12-16,0 8 18 0,0-1-16 15,0 2 27-15,0-3-26 0,0-6 5 0,-12 28-13 16,2-14 12-16,-2-4-12 0,3-3-13 16,-2 3 28-16,-2 1-24 0,3-6 0 0,1-1-1 15,0-1 10-15,2 1 2 0,1-2-1 0,0 0-18 16,-1 0 30-16,4-2-34 0,-3 1 10 16,4 1-15-16,-2-2 29 0,0 1 0 0,0 0 1 15,2-1-32-15,-1 0 22 0,1 2-32 0,-1-2 19 16,3 1-12-16,-2 0 34 0,2-1-39 0,0 0 22 15,0 0-19-15,0 0 12 0,0 7 7 16,0-7-20-16,0 9-8 0,0-2 9 0,0-7 24 16,0 10 4-16,0 3-20 0,0-1 6 0,-12 11-3 15,3-8-24-15,-1-1 15 0,1-4-2 16,-4 4 19-16,2 0 4 0,-1 1-40 0,-2-1 9 16,4-3-12-16,-6-6-22 0,-4 4-17 15,5-1-26-15,3-2-25 0,-7 0-39 0,6-4 15 16,2 0-182-16,-2 0-72 0,13-2 22 0,-12 0 24 15,-9-22 24-15,9 11 6 0,2-7 13 16</inkml:trace>
  <inkml:trace contextRef="#ctx0" brushRef="#br0" timeOffset="1187.92">10942 1108 595 0,'1'-2'287'0,"1"0"-56"0,-1 2-25 16,4 0-21-16,-5 0-19 0,4 2-22 15,-3 0-18-15,3 0-15 0,0 1-17 16,0 1-38-16,-3-2-28 0,3 1-60 0,-2 2 3 16,1-4-135-16,-3 2-149 0,4-1-8 0,-2 0 22 15,-2 2 15-15,-1-3-30 0</inkml:trace>
  <inkml:trace contextRef="#ctx0" brushRef="#br0" timeOffset="2166.87">10755 1307 295 0,'-3'-2'325'15,"0"-1"-54"-15,-2-2-32 0,2-2-24 0,-1-6-17 16,-4-4-6-16,3-1-8 0,-2-3-27 16,-1 1-24-16,2-3 18 0,-2-4-17 0,3 3-1 15,1-4-45-15,-1 0-1 0,3 2 24 0,-1-1-38 16,3 3-3-16,0 3 5 0,-3 0 8 16,2 1-40-16,1 10 9 0,0-2 21 0,0 1 2 15,0 2-39-15,0 1-4 0,0 8 1 0,0-8 8 16,0 8-10-16,0-10-11 0,0 10 29 15,0-7-26-15,10-5-19 0,-6 9 35 0,2 0-33 16,-1 3 16-16,12-7-23 0,-7 7 15 16,1-3-26-16,-2 1 41 0,-9 2-30 0,8 0 5 15,-2 0-14-15,4 0 10 0,-3 0 17 16,3 12 4-16,5-4-27 0,-6-2 1 0,-1 1 1 16,-4-2 17-16,2 1-21 0,3 4 5 0,-1-5-17 15,-4 2 20-15,-2-1-1 0,-2-1-5 0,3 1 2 16,-3-6 15-16,0 0 9 0,0 6-9 0,0-6 3 15,0 8 19-15,0-1-42 0,-12 7 26 16,3 1 16-16,-1-2-37 0,0 0 35 0,-2-1-25 16,-3 0 24-16,2-1-9 0,-2 0 22 15,-1 2-19-15,0-2-10 0,-1 0 5 0,-3-1-3 16,2 1 0-16,1 1-8 0,1-1-16 0,-1 2 31 16,0-2-18-16,2 3 20 0,1-3-6 0,0 3-2 15,1-3-2-15,2 0-19 0,3-4 2 16,1 2 9-16,0-2-8 0,3-1 17 0,1 0-14 15,2 0 6-15,0-1-3 0,1 2-11 0,0-7 6 16,0 0-14-16,0 8 9 0,0 0 2 16,0-8 20-16,11 16-27 0,-6-11 13 0,1-1-16 15,6 5 29-15,-2 0-29 0,-2 0 18 16,0-5 2-16,-2 0-1 0,0-1-7 0,1-1-18 16,-3-1 19-16,1 0-3 0,-2 2 5 0,0-2-33 15,1 1 16-15,2-1-8 0,-4 1-4 0,0-1 31 16,0 0-27-16,-1 1 4 0,-1 0-10 15,0-2 29-15,0 0-21 0,0 0-3 0,0 0-7 16,-14 11 12-16,9-10 23 0,-2 0-27 0,1 2-3 16,-10 1 19-16,3-1 5 0,0-1-3 15,-5 2 15-15,4-4 10 0,-4 5-12 0,3-2 17 16,-2 0-9-16,3-2 4 0,2 1 11 0,0 0-1 16,3 0-4-16,1-1-1 0,-10 2-2 15,5-2 4-15,1 0-18 0,3 2 1 0,1 0-1 16,-1 0 14-16,-4 4-13 0,2-5-10 0,-1 3 12 15,5-3-2-15,-1 1 7 0,1-1-2 16,1 2-2-16,-7 4-2 0,3-4 10 16,2 2-2-16,1 0-22 0,2-1 0 0,3-1 0 15,-1 3 1-15,0-1 1 0,2-1-1 0,-1 2 33 16,-3 8-17-16,4 0-6 0,0-2-3 16,1 8-15-16,0-10 1 0,0 4 27 0,0 3 0 15,0 1-1-15,13 22-2 0,-12-21-14 16,3 2 0-16,-2 2-10 0,1-5 2 0,2 0-1 15,0 0 8-15,-1-1 0 0,1 1 29 16,0-1-3-16,-2-4-42 0,2 0-47 0,-4-1-50 16,0-5-28-16,1-3-52 0,1 3 19 15,-3-8-192-15,0 0-87 0,0 0 17 0,0 7 36 16,0-7 39-16,0 0 11 0,-8 8 21 0,4-8 31 16,2-2 38-16</inkml:trace>
  <inkml:trace contextRef="#ctx0" brushRef="#br0" timeOffset="2478.84">10409 796 869 0,'0'-3'274'16,"-1"0"-36"-16,-1 1 5 0,2 2-37 0,-2 0-7 15,2 0-49-15,0 0-10 0,0-2-5 0,-3 4-18 16,3-4-28-16,0 2-3 0,0 0-15 16,0 2-1-16,0-2 3 0,1 1-17 0,1 0-27 15,-2-1-20-15,1 0-42 0,2 2-60 16,-2-1 9-16,2-1-265 0,-3 0 28 0,0 0 22 15,-3 0-57-15,2 0 43 0,-3 0-2 0,1 0 16 16</inkml:trace>
  <inkml:trace contextRef="#ctx0" brushRef="#br0" timeOffset="2896.82">10059 729 747 0,'-5'0'260'0,"1"1"-22"0,1 3-35 15,-7 4 2-15,-2 3 7 0,0-1-9 16,-1 5-44-16,-1-1 24 0,0 4-24 0,-2 1-4 15,0 2 23-15,-1 0-31 0,2 0-22 0,-2-1-12 16,0 6 23-16,0-1 15 0,-2 4-21 0,2 3 0 16,-2-1 0-16,2 3-13 0,0 2-4 15,1-1-4-15,-1 1-15 0,6 3-3 0,-2 0-19 16,3 3 20-16,-1 1-20 0,3 1-9 16,1 4-13-16,5-1 11 0,0-3-7 0,2-20-7 15,0 10-17-15,11 48 4 0,-3-36 2 0,4-1-17 16,0-1-31-16,3-3-16 0,-2-1 4 15,4-6-102-15,0 0-47 0,2-4-76 0,2-3 26 16,-1-2-291-16,2-1 18 0,0-6 37 16,1-4 12-16,-2-3 18 0,6-3 25 0,-2 0 90 15,-5-6 18-15,2-1 12 0</inkml:trace>
  <inkml:trace contextRef="#ctx0" brushRef="#br0" timeOffset="20368.48">8504 1063 681 0,'0'-14'220'0,"0"14"-34"0,0 0-2 15,0 0-16-15,0 0-12 0,0 0-9 0,-13 0-3 16,13 0-28-16,0 0-1 0,0 0-5 15,0 0-14-15,0 0 1 0,0 0 2 0,0 0-6 16,0 0-18-16,0 0 7 0,0 0-24 0,0 0 4 16,0 0-3-16,0 0 6 0,0 0-28 15,0 0 16-15,0 0-11 0,0 0 4 0,0 0 26 16,0 0-26-16,0 0-9 0,0 0 10 16,0 0-9-16,0 0 6 0,-24 0-13 0,23 4 23 15,-1 1 4-15,2 0-19 0,0 0 10 0,-1 0-11 16,1 1 14-16,-3 1-2 0,3 2-21 0,0 0 14 15,-1-2-4-15,-3 13-5 0,4-13-9 16,0 3-2-16,0-1-1 0,0 2-2 0,0 5-3 16,0 1 35-16,-10 13 11 0,10-18-4 0,0-12-30 15,0 12 30-15,0 4-11 0,0 2-6 16,0-1 7-16,0-2 15 0,0 2-20 0,0 1 1 16,0-2 3-16,0 0 9 0,0-4-24 0,0 1-2 15,0-2-5-15,0 5 8 0,0-2-4 16,0-1-3-16,0-2-3 0,0-1-2 0,0 0 9 15,5 9-13-15,-3-12 2 0,-2 2 4 0,1 0 4 16,-1 0-26-16,0 0 20 0,0 2-23 16,0 4 5-16,0-2 22 0,0-1-7 0,0 0-3 15,0-1-3-15,0-1 7 0,0-2-9 0,0 0-3 16,0 0-8-16,0-2-2 0,0-6 13 16,0 10 6-16,0-2-10 0,0 1-12 0,0-9-12 15,0 8 6-15,0-1 10 0,0-7 11 16,0 10 4-16,0-3-22 0,0-7 11 0,0 8 6 15,0-8-17-15,-13 16-4 0,13-12 32 0,0-1-26 16,0-3 15-16,0 0 4 0,0 0 6 16,0 0-10-16,0 0-6 0,0 0 8 0,0 0 0 15,0 0-1-15,-2 10-9 0,2-10-12 0,-2 0 11 16,1-1 12-16,-2-2 2 0,3 2-13 0,0-4-9 16,-1 2 12-16,1-1 11 0,1 1-5 15,-3-3 2-15,-1 2 9 0,3-2-23 0,0 2 19 16,0-3 3-16,0 3-9 0,0 4 5 15,0-8 11-15,0-1-11 0,0 1-2 0,0 1 1 16,0-2 2-16,0 1-1 0,0 0 1 0,0-1-8 16,0 2-1-16,0-8 13 0,0 2-3 0,0-4 2 15,0 3-2-15,0 1-1 0,0 2 2 0,0 3-3 16,0-2 3-16,0 2 4 0,0 1-8 16,0-2-9-16,0 1 9 0,0-5 6 0,0-2-17 15,0 2 13-15,0 1-6 0,0 1 2 0,0 0 4 16,0 3-14-16,0-1 20 0,0 2-7 15,0-1-4-15,0 0-10 0,0 1 19 0,0-1-19 16,0 0 9-16,9-17 4 0,-9 12-3 0,0 2-5 16,2 1 2-16,-1 0 17 0,-1 2-6 15,1 0-9-15,-1 0-2 0,0 3 3 0,0-2 3 16,0 1 2-16,0-1 12 0,0-1-12 0,0 3-17 16,1-4 13-16,-1 2 2 0,2-1-12 0,-1 1 14 15,-1 0-10-15,0 0 0 0,1 0 15 16,-1-1-18-16,2 1 10 0,1-10-10 0,-3 3 5 15,2 3 4-15,-2 11-2 0,0-8 10 0,0-1-10 16,0 1 3-16,0 2 5 0,0 6 10 16,0-11-20-16,11-4 13 0,-11 8-2 0,8-5 14 15,-6-1-1-15,1 3-16 0,0 2 3 0,-1 3 1 16,-1-4-7-16,3 4-8 0,-3-1 1 16,2 2-8-16,-1-1 7 0,0 0 0 0,-1-1 0 15,0 3 4-15,3-3 18 0,-3 2-4 0,1-2-21 16,0 3 0-16,0-2 15 0,0 1-7 0,-1 0-9 15,1-1-1-15,-1 3 0 0,0-3 12 0,-1 3 2 16,4-1-1-16,-1-1-6 0,-1 2-12 16,-1-2 20-16,2 0-27 0,-2 1 7 0,2-1-1 15,-1 1 0-15,1 2 12 0,-2-3 10 0,2 2-10 16,-1-1-12-16,1 1-12 0,2-1 27 16,-3 1-24-16,2 0 26 0,0 2 7 0,0-2-40 15,0 0 39-15,-3 2-40 0,4-3 17 0,0 1 6 16,0 1-8-16,-1 1-4 0,1 0 23 15,-1 0-24-15,3 0 8 0,-1 0 0 0,-6 0-1 16,0 0 9-16,9 0-11 0,-3 0 12 0,1 0-10 16,15 11 1-16,-12-8 29 0,0-3-42 0,-1 3 10 15,-5-1 6-15,2 3 22 0,-1-2-4 0,0-1-18 16,0 1 15-16,-1 0-26 0,2 1 31 16,-3-1-21-16,1 1-11 0,0 0 31 0,1-1-38 15,-1 1 20-15,-2 0-3 0,4-1 1 0,-3 1 1 16,0 0-18-16,1 2 39 0,-1-1-25 15,-1-2-11-15,3 2 13 0,-2-2-3 0,0 2 0 16,0 0-11-16,1 0 6 0,-2-2 8 0,1 2 11 16,-2 0-25-16,2 0 28 0,-1 0-11 15,2-1 17-15,-3 0-21 0,3 1-9 0,-2-1 13 16,-1 1-4-16,1-1 4 0,2 1-2 0,-2-1 0 16,-1-2 1-16,0 3 4 0,0-1 3 15,1-1-8-15,-1 1 1 0,0-2 15 0,-1 3-26 16,3-1 7-16,-2-1 17 0,-1 0-15 0,0 1 4 15,1-1-5-15,-1 2 11 0,0-2-8 16,0 0 0-16,0-1 7 0,0 2-18 0,0-2 11 16,0-2 1-16,0 0 0 0,0 0-3 0,0 0 26 15,0 9-13-15,0-3-1 0,0-6-13 0,0 0 13 16,0 8-22-16,0-8 8 0,0 7 2 16,-10 6 3-16,9-10-1 0,0 1 5 0,-1-1 0 15,1 0 4-15,-2-1-8 0,2 1 6 0,-1 0 18 16,2 1-24-16,-4-3 5 0,1 2 1 15,-1 1 14-15,2-1 13 0,-1 0-46 0,-1 0 20 16,1-1-1-16,-1 0-1 0,0 1-1 0,0 1 2 16,-1-3 11-16,0 2-10 0,1 0 8 15,1-1 3-15,-2 2-8 0,1-3-7 0,1 2 18 16,-1-2-4-16,0 2-12 0,-1-3-1 0,1 1 22 16,-1 1-5-16,1-1 13 0,-1 2-4 0,0-3-2 15,0 1-2-15,-2 1-27 0,2-1-7 16,0 0 1-16,0 1 1 0,-3 0-3 15,3-1 5-15,-1 1 0 0,-1 1 0 0,-10 5-7 16,5-8 0-16,4 4 1 0,0-4 12 0,1 2 1 16,1 0 20-16,0-1 0 0,0 0-3 0,0 0-19 15,2 1 0-15,-1 1-3 0,1-3-8 16,0 1 1-16,-1 0 32 0,-3 1-19 0,5-1-4 16,-3 0 17-16,3 1 2 0,-3 0-15 15,3-2 5-15,-1 1-6 0,-3 0 11 0,5-1 2 16,-2 1 9-16,0 1-14 0,0-1 0 0,0-1 1 15,2 0 12-15,-2 0-9 0,0 0-17 0,2 1 16 16,-1-1 6-16,-1 0 1 0,2 0 7 0,0 2-6 16,2-2-3-16,0 0-2 0,0 0-4 15,0 0 9-15,0 0-19 0,0 0-5 0,-9 0 18 16,9 0 8-16,0 0-3 0,0 0-7 0,-7 0-4 16,7 0 9-16,0 0 3 0,0 0 2 15,-8 0-23-15,8 0 24 0,0 0-12 0,0 0-4 16,-5 0 4-16,5 0 4 0,0 0 1 0,0 0-7 15,0 0-5-15,0 0 7 0,-8 0 3 16,8 0 1-16,0 0-3 0,0 0-9 0,0 0 15 16,-6 0-3-16,6 0-25 0,0 0 5 0,0 0 9 15,0 0-6-15,0 0 2 0,0 0 0 0,0 0-2 16,0 0-5-16,0 0-10 0,-8 2-38 16,10-2 4-16,0-2-82 0,-2 0-70 0,5 1-78 15,-1-2 29-15,1 1 25 0,0-1-478 0,-1 1 34 16,1-2 48-16,0 2 53 0,0-1 47 15,-5-1 39-15,4-1 35 0,-5 0 50 0,-2 1 26 16,-2 0 25-16,-14-5 38 0,-6 8 22 0,8 1-84 16</inkml:trace>
  <inkml:trace contextRef="#ctx0" brushRef="#br0" timeOffset="25817.1499">2306 3659 254 0,'0'0'293'0,"0"0"-27"16,0-14-34-16,0 14-13 0,0 0-11 0,0 0-7 16,0 0-29-16,0 0 14 0,0 0-22 15,0 0-31-15,0 0 0 0,0 0 4 0,0 0-3 16,0 0-32-16,0 0-3 0,0 0-7 0,0 0 10 16,0 0-21-16,0 0-16 0,0 0 26 15,0 0-34-15,0 0-15 0,0 0-2 0,0 0 23 16,0 0-35-16,0 0 11 0,0 0-17 0,0 0 4 15,0 0 4-15,0 0 15 0,0 0-20 0,0 0 20 16,0 0-6-16,-21 1 21 0,21 6-10 16,0 2-13-16,0-1 6 0,0 2-11 0,0 3 5 15,0 4-5-15,0 1 20 0,0 2 1 16,0 1-23-16,0 0 47 0,0 1-14 0,0-1-30 16,0 0 3-16,0-1 10 0,0 1 5 0,17 21-13 15,-14-20-3-15,2 0-1 0,-3-1 1 16,0 3 2-16,0-2-2 0,-2-1-24 0,3 4 35 15,-1-4-26-15,0-2 1 0,-2 1-1 0,0-4-18 16,5 3 23-16,-5-4-3 0,0 9 9 16,5-6-25-16,-5-6 12 0,1-1 1 0,-1-1 4 15,1-3-7-15,1 0-3 0,-2-1-8 16,0-1-4-16,1 2-1 0,0-4-3 16,0 2 11-16,-1-2 7 0,0 2-15 0,0-2-14 15,0 0 28-15,0-3-5 0,0 0 9 0,0 0-21 16,0 0 0-16,0 0-4 0,0 0 19 0,0 7-9 15,0 0 1-15,0-7 5 0,-1 0 3 16,1 0-4-16,0 0-1 0,0-2-14 0,-1-2-3 16,1 3 8-16,0 0 5 0,-1-4 11 15,1 1-7-15,0 1-7 0,0-2 18 0,-2 0-1 16,1 0-23-16,0-2-4 0,-1 1 6 0,2-1 12 16,-3-9-16-16,1 4 16 0,-1-2-3 0,3 3-14 15,-2-2 4-15,1 3-5 0,0 2 16 16,1 0-2-16,-2-12-10 0,0 2 19 0,1 2-10 15,-2-1 6-15,0-3-11 0,2 5-2 0,-1-2 17 16,-1-1-7-16,2 1-3 0,-1-1-2 16,2 8-2-16,0-2 10 0,0-5 11 0,0 1-11 15,0-4-27-15,-11-10 23 0,10 16-10 0,-1 4-6 16,2-1 3-16,-1 0 23 0,1 1-14 0,0 3-1 16,0-1 20-16,0 1 0 0,-1-14-7 15,1 7-4-15,0 14 0 0,0-13-5 0,0 3-6 16,0 0 1-16,0-1-13 0,0 1 22 0,0-4 13 15,0 0-3-15,0 0 1 0,0 3-18 16,13-13 15-16,-8 9-22 0,-1 3 7 0,-1-1 8 16,0 5-19-16,1-12 31 0,0 12 0 15,-2 1-7-15,0 2-7 0,-1-2 1 0,3 4 10 16,-1-1 0-16,-1 1-5 0,-1-3-18 0,2 4 9 16,0-2-1-16,1-1 6 0,-2 1 6 15,1 0-12-15,-1-1 4 0,2 1-8 0,0-1 5 16,-1 1 0-16,4-11 4 0,2 8-15 0,-4 1 5 15,2 1 9-15,-4-1-3 0,1 0-6 16,-1 4 2-16,1-2 1 0,-2 0-1 0,2 2 4 16,-1 2 2-16,0-3-6 0,2 0-5 0,-1 2 7 15,0-2 2-15,-1 2-1 0,1-2 3 16,1 1 0-16,1 2 0 0,-6 0 6 0,0 0-4 16,8 0-6-16,-2 0-10 0,-6 0-2 0,9 0 7 15,-2 0 15-15,1 0-3 0,-2 0-5 16,1 0 5-16,-7 0 10 0,9 0-1 0,-2 0-4 15,14 12-1-15,-10-7-3 0,-2 0 1 0,-2-1 3 16,-2 0 4-16,2 0-9 0,-3-1 4 16,6 6-2-16,-3 0-9 0,-1-2 11 0,1-3-4 15,-4 3 1-15,-1-3-9 0,3 0 13 0,-3 1 0 16,0-1 3-16,2-2-10 0,-3 4 10 16,3-2 6-16,-3 2-3 0,1-1-11 15,0 1 11-15,0-1-12 0,-1 1 17 0,1-1 4 16,-2 2-13-16,0 1-11 0,1-2-1 0,-1-6 8 15,0 0 0-15,0 8 2 0,0 0 6 0,0-8-16 16,0 9 7-16,0-3 1 0,0-6 12 16,0 8-13-16,0-1-2 0,0-7 8 0,-11 18-9 15,9-11 2-15,1-3 6 0,-1 3-3 0,0-1 2 16,0 1 5-16,-1-2-19 0,-1-2 23 16,2 4-11-16,-2-1 12 0,1-2-17 0,-6 10 21 15,3-6-24-15,0-1 5 0,2-2 30 0,0-2-10 16,-2 3-6-16,2-4 27 0,1 2-32 15,-1 0-1-15,0-3 10 0,1 2 3 0,-3 0 8 16,3-1-14-16,-4-1 1 0,2 3-3 16,-1-3 5-16,1 2-4 0,-2-2 8 0,0 0-26 15,2 1 16-15,-3-1-3 0,3 1-18 0,-2-2 26 16,0 1-8-16,2 0 0 0,-1-1-3 16,1 2 12-16,5-2 6 0,0 0-14 15,-9 0-3-15,0 0-3 0,3 0 15 0,0 0-5 16,6 0-1-16,-9 0-18 0,0 0 0 0,9 0-16 15,-9 0-4-15,2 0 14 0,7 0 1 16,-7 0 0-16,7 0-30 0,-10 0-28 0,10 0-45 16,-9 0-76-16,9 0 17 0,-8 0-281 15,8 0 38-15,-9 0-218 0,9 0 13 0,0 0 81 16,-12 11 66-16,14-14-15 0,0 0 85 16,11-6 2-16,0 0 41 0,0-2 12 0,1 3 24 15,2-2 20-15,0 3 14 0,-6 3 49 0</inkml:trace>
  <inkml:trace contextRef="#ctx0" brushRef="#br0" timeOffset="27755.4">3642 3787 596 0,'0'0'227'16,"0"0"-32"-16,0 0-8 0,0 0-14 0,0 0 2 16,0 0-9-16,0 0-25 0,0 0 22 15,0 0-31-15,0 0-1 0,0 0 28 0,0 0-41 16,0 0 20-16,0 0 0 0,0 0 19 0,0 0-48 16,0 0-20-16,0 0 6 0,0 0 13 15,0 0-12-15,0 0-10 0,-10-14 21 0,3 14-19 16,0-3-10-16,-1 3 10 0,0 2 2 0,-2-2-5 15,-7 0-13-15,-2 0 12 0,0 0-11 0,0 0-9 16,1 0 12-16,-1 0-16 0,-2 0 0 16,2 0-14-16,0 0-8 0,-1 0-3 15,3 0 10-15,3 0-6 0,1 0-6 0,4 0 13 16,-2 0-26-16,3 0 2 0,-7-8-5 0,7 7-28 16,3 0 2-16,0 0 0 0,-2 1-23 0,2-2 3 15,-1 2-49-15,2 0-20 0,0 0-19 0,-1-2-24 16,1 2-9-16,2 0-22 0,2 0-16 15,0 0-31-15,-3 5 18 0,3-3-116 0,0 0-62 16,0 1-32-16,1-2 30 0,1 3 24 16,0-1 24-16,1 0 22 0,2 1 13 0,4 7-49 15</inkml:trace>
  <inkml:trace contextRef="#ctx0" brushRef="#br0" timeOffset="28092.39">3620 3962 394 0,'3'1'294'0,"-1"2"-24"0,1-2-47 0,-2 1 4 16,-1-1-2-16,0 1-46 0,0-1 0 0,0 0-7 15,-1-1-1-15,-2 3-22 0,1-3 21 0,-3 0 15 16,1 0-25-16,-1 1-6 0,-2-1-17 15,2-1 31-15,-5 1-29 0,4 0 9 0,6 0-13 16,-16 0-9-16,0 0-5 0,0 0-48 0,-2 0-2 16,3 0 12-16,-17-10-10 0,13 8-27 15,6 0 26-15,-1 1-23 0,-6-1-9 0,7 1-28 16,2 1-11-16,11 0 0 0,-12 0-86 0,-1 0-42 16,-2 0-39-16,-20 15-39 0,18-11 19 15,1 5-316-15,3-9 48 0,3 3 55 0,2-2 28 16,2-1-19-16,-1 0 76 0,7 0 23 15,0 0 16-15,0 0-9 0</inkml:trace>
  <inkml:trace contextRef="#ctx0" brushRef="#br0" timeOffset="29393.3">3912 3787 754 0,'-2'-4'243'16,"1"0"-22"-16,1 0-33 0,-1 2 7 0,0-1-24 15,-1 0-10-15,1 0-36 0,1 1 10 0,-1-1-16 16,1 1-26-16,-2 1 1 0,1 1-20 16,1-1-7-16,0 1 15 0,-1 0-14 0,1 0 15 15,0 1-16-15,1-1 16 0,-1 3-7 16,0 1 24-16,1 0 2 0,1 2-29 0,-1-2 13 16,-1 3-18-16,1 0 9 0,3 10-4 0,-1-2 6 15,-3-1-26-15,0-2-5 0,1 1 8 0,-1-13-6 16,0 10-4-16,0 5-5 0,0 3-5 15,0 0 3-15,-13 18-5 0,10-19 1 0,1-4-3 16,-2-2-39-16,3-2 23 0,0-2-1 0,-1-1-2 16,1-2 20-16,0 0-9 0,1-1-8 15,-1 0 14-15,-1-1 15 0,1-2 11 0,1 3-24 16,0-3 5-16,1-1-16 0,-1-3 18 0,2-1-19 16,-1-2 13-16,1-9-22 0,1-2 8 15,6 0-6-15,-5-5 9 0,1 5-8 0,-1 0-3 16,1 0-23-16,1 0 18 0,2 2 0 15,-2-1-19-15,2-2 31 0,0 6-13 0,-1-1 3 16,2 3-18-16,0-1 28 0,-2 6-38 0,0 1 26 16,1 0-1-16,-3 2-4 0,1 0 2 15,0 1-5-15,0 2 8 0,-6 0-7 0,0 0-21 16,8 0 17-16,-2 0-4 0,13 16-3 16,-12-6 27-16,2 1-16 0,-2 3 10 0,1-4-2 15,-1 6 1-15,0 0-11 0,-4-3 9 0,-2-3-6 16,0 2-15-16,-1-1 9 0,0-3 27 15,0-8-13-15,0 9-3 0,0-3 13 0,0 2-5 16,0-8-16-16,0 10 1 0,0-2 14 0,0-2-12 16,0-6 9-16,-9 17-9 0,9-16 7 15,-1 3-6-15,1-2 2 0,-2-1-7 0,1-1 7 16,1-1-25-16,0-1 29 0,0-2 10 16,0 0-13-16,1-1-20 0,1-2 28 0,-1 1-3 15,4-14-3-15,2 1-11 0,-1 0 10 16,2-1 3-16,-1 2-7 0,2-1 0 0,-1-1-13 15,2 6 17-15,2-3-2 0,-1 6 5 0,1-1-11 16,-3 1 21-16,3 1-16 0,-1 5 5 0,-4-1-10 16,2 3-11-16,-4-1 27 0,2 4-29 15,-1-2 9-15,2 2 18 0,-8 0-22 0,6 0 22 16,6 0 1-16,13 16 0 0,-14-10 19 16,1 3-9-16,0 0 13 0,-2 1-2 0,0-5 7 15,-1 9-18-15,-2-4 11 0,0 2 13 0,1 2-14 16,-3-3 0-16,-1 0 21 0,-2-3-13 0,1 1 4 15,-2-2 6-15,-1 1-10 0,0-1-13 16,0-7 14-16,0 17-5 0,0-4-7 0,0-1-3 16,0 0 9-16,0-2-2 0,0-2-12 0,0 1-2 15,0-2 13-15,0 0-4 0,-10 6-14 16,7-7 6-16,2-1-9 0,0-1 11 0,1 1 5 16,-1-2-9-16,-1 1-5 0,2-2 8 15,0 2-25-15,-1-2 10 0,1 1-19 0,-1-2-17 16,1 2-7-16,-3-1-50 0,2-2 9 0,1 1-163 15,0-1-89-15,0-1 29 0,0-1 28 0,0 1 28 16,0-3-255-16,4-2 35 0,-2 1 36 0,1-1 32 16,7-12 17-16,-1 0 39 0,4-1 11 15,0 3 71-15,1 1-22 0,-1 1 26 0</inkml:trace>
  <inkml:trace contextRef="#ctx0" brushRef="#br0" timeOffset="30395.24">4675 3669 636 0,'-1'-6'257'0,"-1"0"-12"0,2 2-29 15,-1-1-18-15,1 1 3 0,0-2-8 16,0 3-29-16,0-1 25 0,0 1-38 0,-1 1-27 15,-1-1-3-15,2 0-8 0,0 0 0 0,0 3-21 16,0 0 0-16,0 0-19 0,0 0-19 0,0 0-1 16,0 0 17-16,0 0-8 0,0 0-7 15,3-8-6-15,-2 10 46 0,2 3-12 16,-2-3 14-16,0 3-27 0,3-1 39 0,-1 2-6 16,-1-1-5-16,5 10-6 0,0 0 11 0,0 2-16 15,-2-2 3-15,-1 2 2 0,-3-3-17 0,4 4 11 16,3 2-9-16,-4-2-18 0,1 0 12 15,0 5-17-15,0-5 9 0,-4-1-9 16,3 1 0-16,1 0-3 0,0 1-10 0,2-5 11 16,-5-1-14-16,2 4 0 0,0-5-4 0,0-1-4 15,-1-1 4-15,1-2-12 0,-2 0 2 0,0-1-5 16,1-1 0-16,-2 0-12 0,2 1 13 16,-1-2 3-16,6 8-12 0,-4-3-2 0,-3-3-3 15,4-3-2-15,-2 0-7 0,-1 1 17 16,2 1-2-16,-3-3-2 0,3-1-4 0,-1 0 4 15,-1 0-8-15,1-1 2 0,0 0 8 0,-1 1-3 16,4-2 2-16,-6 0-2 0,0 0-3 0,0 0 6 16,8 0-1-16,-8 0-3 0,8 0-14 15,4-13 14-15,-2 2 4 0,-1 1 3 16,-2-1-4-16,3-3 3 0,-2 2 2 0,1-2-7 16,0-2 20-16,0 0 8 0,0 1-6 15,-3-3 12-15,3-2-25 0,-1 2 6 0,0-1 5 16,-2 1 13-16,4-2-17 0,-5 0 14 0,4 2 2 0,-2-2-9 15,1 2 0-15,-1-1 4 0,-2 3 19 16,0 1-19-16,-3 1 2 0,-2 4-4 16,3 0 13-16,0 2-26 0,-1-1 12 0,1 2 1 15,-1 2-14-15,-2-1 10 0,3 1 0 0,-2 1 6 16,-1 4-13-16,0 0 6 0,0 0-15 0,0-10-2 16,0 10-1-16,0-7-4 0,0 7 3 15,0 0-7-15,0-9-37 0,0 9-23 0,0-7-33 16,9-4-14-16,-9 10-47 0,0-3 15 0,3 3-127 15,-3-2-27-15,1 1-53 0,1 1 31 16,-1 0-271-16,0-1 39 0,0 2 42 0,-1-1 38 16,4 1 34-16,-3 0 23 0,-1 0 69 0,0 1 4 15,2 2 30-15,0-2 3 0,-1 1-10 16</inkml:trace>
  <inkml:trace contextRef="#ctx0" brushRef="#br0" timeOffset="33677.64">5422 4380 560 0,'1'1'275'0,"1"1"-4"0,0-4-46 0,-1 4-13 15,0-2-2-15,1-3-8 0,0 2 7 0,-1-1-27 16,-1 0 1-16,4-1-28 0,-3-1 14 16,1 1-18-16,2-15-17 0,-1 10-14 15,0-10-12-15,0-2 22 0,0 2-14 0,0 0-13 16,1-3-17-16,-1-1 8 0,-3-3-28 15,6 0 15-15,-4 1-29 0,-1 0 11 0,3-2-12 16,-1 1-5-16,0-1-8 0,-1-2 8 0,2 1-16 16,-3 1-16-16,1 1 23 0,2 0 13 15,-1-1-13-15,0 3-3 0,-1-3 32 0,-1 1-29 16,1 2 3-16,-1-1 3 0,-1 11-1 16,0-4 4-16,0-3-3 0,0 0-19 0,0-2 13 15,0 0-10-15,0 0 6 0,0-2-22 16,0-1 11-16,0 3-12 0,0-2 19 0,0 0-13 15,0 1 7-15,0 2-6 0,0-1 5 16,0 1 0-16,0 0 0 0,0 2-2 0,0 0 0 16,0 1-8-16,0 0 9 0,0 1 0 0,0 4-18 15,0-1 4-15,0 1 15 0,0 2-1 0,0 0 4 16,0 1-8-16,0 2-2 0,0-2-2 0,0-4-9 16,0-1-3-16,0-2 7 0,0 2 3 15,0 2-11-15,0 1 15 0,0 1-21 0,0 1 16 16,-4-17-5-16,2 11 11 0,0 5-19 15,2 2 11-15,-2 1-4 0,0-1-19 0,2 2 7 16,-1-1 18-16,-1 2 0 0,1-1-4 0,1 1-10 16,-2 0 0-16,1-1 13 0,-2-1-3 15,0-6 3-15,-1 2-13 0,1 1 13 0,-1-6-17 16,0 4 8-16,0-2 3 0,0 7 0 0,1 3 7 16,-1-2-15-16,0 0 19 0,0 3 0 15,1-3-13-15,-3 4 7 0,-2-10-14 0,-3 5 12 0,-2-2 4 16,-1 3-6-16,2-1 7 0,-2 1-26 15,-1 0 14-15,-1 1 0 0,-2 0 4 16,1 0-11-16,2 0 6 0,-5 2 10 0,2-2-5 16,0 4-3-16,-3-2-6 0,2 1 9 0,-4-1-9 15,4 3 0-15,-5-3-3 0,1 3 8 16,-2-2 6-16,1 1 3 0,0-1-12 0,-2 1 14 16,3 1-13-16,1-2-2 0,-2 2 1 15,4-2 1-15,-1 3 12 0,0-3-7 0,0 2-8 16,4-3 19-16,-5 2-13 0,3 1-3 0,0 0 6 15,0-1 12-15,6 1-11 0,-7-2-2 16,1 2 10-16,-2-2 9 0,1 0-8 0,-1 3-15 0,10 0 4 16,-4 0 3-16,-6 0 15 0,-2 0-10 15,-20-10 0-15,18 9 6 0,5-3-8 0,-4 1 1 16,1 1-1-16,2-3-2 0,-1 4 9 16,3-2 0-16,0 0-8 0,2 1 9 0,2 0 11 15,2 0-3-15,-3-2-14 0,2 4 11 16,-5-2 3-16,2-1-10 0,-1-4-4 0,1 4 8 15,-2-1-12-15,-3 4 0 0,3-6 6 0,1 2 1 16,0 2-9-16,-1-3 6 0,0 1-1 0,10 4-2 16,-5 0-1-16,-5 0 9 0,0 0-9 15,-24-9 8-15,19 4-11 0,0 3 5 0,1-4-6 16,-1 4 11-16,-2 1-12 0,14 1 3 0,-5 0-13 16,-5 0 17-16,0 0-3 0,0 0-4 15,1 0-10-15,0 0 16 0,-2 0-9 0,3 0 6 16,-2 0-14-16,3 0 4 0,-2 0 1 0,-18-14 12 15,21 10 4-15,0 3-6 0,0-1-9 16,0-1-1-16,-1 2 11 0,2 0-6 0,-1-3-4 16,7 4 9-16,-4 0-7 0,-4 0 12 0,-2 0-7 15,-1 0-9-15,-1 0 10 0,-1 0-13 16,2 0-3-16,-2 0 6 0,1 6 4 0,-21 4 4 16,21-3-7-16,0-4 12 0,-1-1-5 15,4 4-1-15,-5-3 6 0,1 1-8 0,2-1 6 16,2 1-7-16,1 0-1 0,1-3-4 0,-3 7 10 15,2-5-7-15,1-1-2 0,0 1 6 16,-3 3 0-16,12-6-4 0,-4 0-4 0,-5 0 14 16,-15 9-12-16,12-5 14 0,1 0-9 0,-1 2 3 15,0-3-1-15,-1 0-1 0,0 1 14 0,-3 1-7 16,2 4 2-16,1-4-11 0,0 1 8 16,1 1-10-16,0 0 0 0,-1 0 14 0,2-2-12 15,3-1 0-15,-2 2 7 0,2 0-13 16,1-1 1-16,2-4 2 0,-4 4 7 0,5 0-5 15,0 0 3-15,4-3-1 0,0 1-1 0,-7 3-2 16,3 2 2-16,1-4 4 0,0 2-9 16,3-2 2-16,-5 3 10 0,2 2-11 0,1-4-11 15,2 2 5-15,1-3 5 0,-3 4 0 0,0-1 6 16,2-3 1-16,3 2 1 0,-7 2-7 0,2 2-5 16,-3-3 6-16,3 3-2 0,2-4-8 15,-3 3 8-15,3-2 5 0,0-1-14 0,-4 1 11 16,1 4 6-16,3 0-4 0,-2 0 0 15,1-2 1-15,-2 1-6 0,3-2 10 0,0 3-17 16,-2-1 15-16,1-1 7 0,-1 3-13 0,0-1-1 16,1 0 9-16,-1 0-7 0,2 2 10 0,-3-3-5 15,4 1-8-15,0 0 5 0,-1-4 3 16,3 1 1-16,1-1-1 0,-3 6-2 0,-3-1 2 16,6-2 0-16,-4 3-10 0,3-4 1 0,3 1 2 15,-5 4 11-15,2 2-12 0,0-5 18 16,1 5-22-16,1-5 17 0,-2 4 4 0,0 0-8 15,1 1 1-15,0-1-3 0,-1 0-1 0,1 2 9 16,-1-2-5-16,1 7 6 0,0-4-9 16,0 1 4-16,2-3 2 0,-1 1 5 0,0 1-9 15,-1-5 0-15,1 5-3 0,1-2 2 0,1-1-2 16,0-3 2-16,-1 6-2 0,-2 1-2 0,2-1-2 16,2-2 8-16,-1-4-14 0,-1 8 20 0,-1-2-15 15,1 1 5-15,3 0 12 0,-6 3-3 16,4 0-10-16,-1-3-8 0,1 5 11 0,-1-2 5 15,-1-3-5-15,2 3 2 0,-1 0 0 0,-2-2-11 16,3-2 13-16,0 5-1 0,-2-5 1 16,3 0-15-16,1-2 19 0,-1-3-5 0,-1-3 0 15,1 0 2-15,1 1-14 0,-1-3 5 0,0-1 10 16,1 0-3-16,0-7 0 0,0 7-9 16,0 0 5-16,0 0-2 0,0 1-11 0,0-1 12 15,0 1 2-15,0-1-10 0,0 0 4 0,0 0-3 16,0 2 17-16,0-1-16 0,0 0 17 0,0 5-7 15,0 2 6-15,0-1 0 0,0 0-10 16,0-3-8-16,0 0 2 0,0 5 21 16,0-3-9-16,0 1-2 0,0-1 7 0,0-2-3 15,7 3-7-15,6 15-3 0,-12-17 11 0,-1-2-3 16,2 8 0-16,0 0-3 0,-1-4-13 0,2-3 20 16,0 0-19-16,-2-1 16 0,-1-10 5 0,0 8-7 15,0 7-1-15,0-1-14 0,14 20 0 16,-13-17 18-16,-1-5-4 0,7 5 2 0,-5-5 6 15,2 5-24-15,1 1 3 0,-2-6 17 16,-1 1 0-16,2-6-5 0,-3 0 3 0,2 1 0 16,1 1-2-16,-2-2-1 0,0 0 1 0,5 9-9 15,-3-3 6-15,0-3-3 0,0-1 1 0,-2 0 13 16,3-2-8-16,2 6 7 0,-3-2-19 16,1-2 12-16,0-1-1 0,0-1-1 0,4 4 1 15,-1-2-1-15,1 5-2 0,1-2 4 0,0-2-6 16,-1-1 6-16,0-1-21 0,0-5 12 15,-1 3 9-15,-1-2-14 0,9 3 3 0,-4 0 1 16,4-1 9-16,-1-1-1 0,2-2-6 16,1 1 7-16,-2-2-10 0,6-1 8 0,-7-1-12 15,4 1 12-15,-1-1-3 0,1 2 4 0,2-2-1 16,-3 2-11-16,1 0 15 0,-2 1-1 0,-6-3 3 16,3 0-12-16,4 0-9 0,1 0-1 0,2 0 7 15,-1 0 6-15,1 0 10 0,2 0-12 16,0 0 4-16,0 0-5 0,0 0 5 0,4 0-13 15,-1 0 15-15,4 0 1 0,-2 0-12 16,32-5-2-16,-28 3 13 0,-18 2 0 0,10 0 3 16,2 0 1-16,3 0-12 0,1 0-3 0,-1 0 8 15,2 0-4-15,-3 0 4 0,31 15-4 0,-30-12 16 16,-3 3-2-16,3-4-8 0,-1 4 12 16,3-3-27-16,0-1 23 0,2 0 3 0,-1 2-9 15,-16-4 1-15,9 0 6 0,3 0-20 16,4 0 15-16,0 0-2 0,0 0-5 0,0 0-3 15,30-14 10-15,-31 10-15 0,0 3 13 0,-2-2 0 16,-2 0-4-16,0 0 3 0,-14 3-4 16,7 0 3-16,2 0-4 0,5 0 2 0,-3 0 8 15,3 0-14-15,-2 0 11 0,24-12-2 0,-26 11 5 16,0-1 0-16,-2-1-13 0,0 2 6 16,2-2 7-16,-2 1-4 0,-2 2-1 0,0-2-2 15,2-1 8-15,2 0-11 0,-3 2 2 0,-11 1 4 16,6 0-5-16,2 0-7 0,2 0 17 15,18-13-12-15,-15 12-7 0,-4-4 19 0,2 3 1 16,1 1-5-16,-2-5 6 0,0 3 1 16,-1 2-14-16,2-4 9 0,-2 4 0 0,2-2 5 15,-3 0-10-15,1-1 15 0,1 2-13 0,0-2-12 16,-2 1-2-16,2 0 14 0,-2-1-4 16,0 0 15-16,2-3-4 0,-1 4-4 0,1-3-1 15,-1 0-6-15,1 3 0 0,-1-3 4 0,0 2 2 16,0 1-5-16,0-4-4 0,-1 0 9 15,0 3-7-15,1-2 12 0,0 2-20 0,-3-4 0 16,0 4-3-16,-2 2 13 0,5-2 0 16,-4-3 4-16,-1 6 1 0,-1 1-10 0,-2-1 14 15,-1 1-25-15,1-2 7 0,5-2 1 0,3 1 10 16,-1-1-14-16,-3-1 9 0,1-1-3 16,2 1 18-16,0 0-8 0,0 3-5 0,0-1-9 15,1-2 3-15,-4 4 15 0,1 0-6 0,-1-4-9 16,-2 3 5-16,5-5 19 0,-3 4-13 15,-4 0-13-15,1 2 9 0,-2-1-6 0,-1 1 4 16,1 0 1-16,-2-1 12 0,0 1-12 16,8-3 8-16,-1 1-3 0,-5 2-7 0,0-2 20 15,1 0-10-15,-3 0 9 0,-2 2-25 0,1 0-2 16,1-4 17-16,-1 4-19 0,10-3 16 16,-6-3-2-16,-1 4 9 0,-2-1-5 0,1 1 2 15,0-1 4-15,-2 1-6 0,0 0-2 0,0 2-3 16,-2-3 10-16,3 1-10 0,-2 2-4 0,2-2 16 15,7-3-16-15,-5 1 7 0,-2 3 0 0,-2 0 0 16,1-3-2-16,1 4 11 0,-4-2-6 16,0 2 8-16,1-3-12 0,-1 2 0 0,0 0-1 15,0 0-5-15,0-1 2 0,0 1 6 16,-1 0-13-16,3 1 11 0,-2-4 2 0,-2 3 1 16,1 1-1-16,2-3-17 0,-2 2 17 0,0-1-4 15,1 1 2-15,-1-3 4 0,2 2-1 0,-2-1-16 16,2 0 26-16,0 1-8 0,0-2-8 15,5-5 10-15,-4 6-11 0,1-3 8 0,-2 0 8 16,0 3-20-16,0-3 14 0,-1 2 0 0,1 1-7 16,-3 2 0-16,1-3 3 0,1 3-6 0,0-3 1 15,-2 3 6-15,1-1-4 0,2 2-7 16,-3-2 17-16,1 1-7 0,2 0-7 16,-2 0 4-16,-1 1 5 0,2-2-12 0,0 2 1 15,0-2 18-15,1 2-20 0,-2-1-1 0,2-1 14 16,2 2-13-16,-4-2-11 0,2 3 3 15,0-1 17-15,-1 1-21 0,0-3-7 0,1 2-1 16,1-1-2-16,-4 2-15 0,3-1-31 16,-4 1 9-16,0 0-101 0,0 0-58 0,0 0-67 15,0 0 30-15,7 0-221 0,-7 0 1 0,0 0 48 16,0 0 6-16,7-1 13 0,-8-1 76 16,0 0 20-16,0-1 26 0,-1 0 12 0,1 0 11 15</inkml:trace>
  <inkml:trace contextRef="#ctx0" brushRef="#br0" timeOffset="35003.56">2163 4102 621 0,'0'0'175'0,"0"0"17"0,0 0-17 0,0 0-16 16,0 0-18-16,0 0 1 0,0 0-14 16,0 0 9-16,0 0-5 0,0 0-11 0,0 0-7 15,0 0-8-15,0 0 19 0,0 0-25 0,0 0-5 16,0 0-8-16,0 0 2 0,0 0-10 15,0 0-15-15,0 0 17 0,0 0 5 0,-13 13-33 16,2-4 17-16,-2 0-17 0,2 0 0 0,-4 6 28 16,0 0-25-16,-1-5-8 0,1 6 33 15,1-6 1-15,1 1-37 0,-3 0-22 0,1 5 11 16,0-4-5-16,1-1-2 0,0 3-3 16,-1-2-2-16,-1 3 29 0,2-4-32 0,-2 5 0 15,2-5-3-15,-2 3 9 0,2 3 2 0,-4-3-8 16,4-2-16-16,-4 4 15 0,6-1 14 15,-4 0-24-15,3 1 10 0,-1-4-3 0,0 3 0 16,1 0-10-16,-4 1-2 0,6-3 23 0,0 0-3 16,-1 3-3-16,2-3-14 0,1 2-1 15,-1-2-11-15,-2 3 23 0,2-3-18 0,1 1 0 16,-1-1 1-16,2-1 3 0,0 2 1 0,-2-3 12 16,5 6-1-16,0-9-2 0,-1 2-2 15,3-4-7-15,3 0 3 0,-2 0-21 0,1-2-14 16,-1 0-37-16,1-1-26 0,0 2-13 15,-1-2-34-15,0 0-21 0,1 2 14 0,-2-4-194 16,0 0-122-16,2 4 34 0,-2-1 29 0,-3-3 28 16,2 2 21-16,-5 7-17 0,-2-1 9 0</inkml:trace>
  <inkml:trace contextRef="#ctx0" brushRef="#br0" timeOffset="38739.33">971 4684 470 0,'0'-13'233'0,"0"13"-3"0,0 0-41 15,-14 0-14-15,14-16 18 0,-20-2-28 0,17 14-7 16,2 0 13-16,-2 2-19 0,-1 0-29 16,4-3 2-16,0 4-7 0,0 0-27 0,-1 2-4 15,1-4-6-15,0 2-3 0,-1 1-10 0,2-1 5 16,-5 1-4-16,4 1 5 0,0 0-21 15,3 2-22-15,-1 2 2 0,1 0 17 0,2 2-9 16,1 3-23-16,1-2 6 0,1 7-7 0,-1-2 43 16,3 4-22-16,2 1-3 0,-2-2-6 15,0 4-18-15,2-7 13 0,0 4 3 0,1-3-18 16,0 1 0-16,3 1 38 0,-4-5-21 0,4-2 24 16,-1 2-38-16,0-2 1 0,-7-3-4 15,1 2-2-15,0-7-10 0,0 5 2 0,-3-2 19 16,2-3-7-16,-1 1 3 0,0-1 15 0,-1 2-33 15,-2-2 12-15,1-1-1 0,2 2 15 0,-1-1-10 16,-1 0 11-16,-1 1-5 0,-4-2-15 16,0 0 13-16,8 0-21 0,-8 0 33 0,6 0-29 15,-6 0-17-15,10 0 33 0,-5 0-2 16,7-13 26-16,-8 12-28 0,0-3 2 0,-1 0-24 16,1-2 1-16,-1 3 18 0,1-1-22 0,-2-2 46 15,3 1-27-15,-3-1-11 0,4-9-1 0,-2 5 29 16,-2-1 6-16,1 5-43 0,0 1-6 15,-2-2 24-15,-1 3 20 0,0-1-28 0,0 5-19 16,0 0 8-16,0 0 41 0,0-8-38 16,0 8-5-16,0-8 14 0,0 8-21 0,0 0 22 15,0-8 14-15,0 8-15 0,-13-13 9 0,12 12 1 16,-2 0-12-16,2-2 4 0,-2 3 32 0,3-3-37 16,-2 2 43-16,-1-1-32 0,2 2 0 15,-2-2-18-15,3 0 16 0,-2 1 8 0,-1-1-17 16,2 1 14-16,1 0-8 0,-3 1 0 15,3-2 8-15,-1 1 20 0,-1 2-41 0,1-5 16 16,-1 4 2-16,2 0-1 0,-1-1-1 0,1 1 6 16,-1 0-1-16,-1 0-1 0,2 0-1 15,-1-2 9-15,1 2-5 0,0 0 7 0,-1 0-4 16,0 0 4-16,-1 0-18 0,2 0 10 0,0 0-11 16,0 0 0-16,0 0 1 0,0 0 14 15,0-1 10-15,-1 1-1 0,1 0-4 0,0 0-14 16,0 0 15-16,-1-1-3 0,-1 2 11 15,2-1-2-15,0 0-3 0,0 0 0 0,0-1-1 16,0 2 3-16,0-1-1 0,0 0-2 0,0 0-6 16,-1 0 0-16,2 0-5 0,-2 0 3 15,1 0-3-15,0 0 7 0,-3-1-17 0,3 1 13 16,0 0-23-16,0 1 13 0,0-1 17 0,-1 1-2 16,0 1-25-16,-2 0 27 0,3 1-14 15,-1-1-3-15,-2 0-9 0,1 3 23 16,-2-1-12-16,0 1 8 0,2 1 7 0,-11 15-35 15,0 0 47-15,0-3-23 0,0 0 2 0,2 0-1 16,-2 1 4-16,1-2 5 0,0-2-14 0,-1 0-13 16,7 0 39-16,-3 0-36 0,1-7 7 15,-1 2 12-15,4-1-27 0,-2 0 33 0,3-7-22 16,0 1 3-16,-1 4 18 0,3-5-25 16,-1 4 6-16,0-4 2 0,-1-2 11 0,3 2-7 15,-4-1-13-15,2 4 21 0,1-3 5 0,2-2 1 16,0 0-30-16,0 0 14 0,-17-12 16 15,12 10-10-15,1 2 0 0,-1-6-7 0,-3 2 14 16,2 0-2-16,2 0-14 0,3-3-4 16,1 3 15-16,-4-3 5 0,2 4-22 0,-1 2 20 15,0-3 3-15,3 2-13 0,-1-2 2 0,0 4-4 16,1-3 1-16,0 0 1 0,0 2-6 0,0 1-21 16,0 0-2-16,-2 3 26 0,2-3 12 15,0 1-17-15,-1 0 16 0,4 1-31 16,-3 2 17-16,1-2-5 0,3 6 3 0,-3-1 21 15,1-3-9-15,-1 1-12 0,0 4 0 0,0 0 12 16,-1 2-1-16,2 5 4 0,-2-16-17 0,0 11-10 16,0 0 34-16,0-1-15 0,0 1-11 15,-11 10 8-15,11-9-2 0,-4-5-7 0,3 6 9 16,-1-6-23-16,0-3 19 0,1 1 24 0,-3-2-16 16,3-1-13-16,0-1 28 0,1 3-22 15,0-3-4-15,-3-1 22 0,2 0-9 0,0 4-7 16,-1-6-7-16,-4-1 18 0,3-1 9 0,-2 3-22 15,1-8 11-15,2 5 2 0,-3 4-10 16,-3-8 1-16,2-1-12 0,-2 7-1 0,-1-14 27 16,-1 10-13-16,2-3-6 0,-2 0-9 0,1 5 28 15,-3-5-39-15,4 2 30 0,-1 4-9 0,0-2-15 16,-3 0 23-16,2 0-2 0,-2 2 10 0,2 2-13 16,10 1 15-16,-10 0-21 0,-2 0 6 15,1 0 4-15,-8 11-19 0,2-3 15 16,11 5 3-16,-1-7 0 0,-3 4-2 0,4 4 3 15,-1 0-8-15,4 3 8 0,-1-3-3 0,2 1-16 16,1 0 30-16,1 1-14 0,0-9-10 0,0 4 15 16,10 20-14-16,-4-18 6 0,1 0 18 15,3-4-15-15,-2-2-14 0,5 2 35 0,1-5-17 16,-1-4-5-16,2 0 1 0,-7 0 3 0,2 0-21 16,17-20 12-16,-12 12-36 0,-1-3 4 15,1-3-68-15,-2 0-54 0,-4 0-56 0,5 4-23 16,-5-7 21-16,0 3-259 0,1 3 24 15,-4-2 29-15,0 2 41 0,-2-2-22 0,-2 5 72 16,7 1 47-16,-8 1-9 0,2 1 15 16</inkml:trace>
  <inkml:trace contextRef="#ctx0" brushRef="#br0" timeOffset="38968.32">1030 5278 836 0,'-4'15'362'0,"3"0"-42"0,-6-3-27 0,4 4-41 16,0 2-6-16,-5-2-40 0,-2 0-10 15,1-2-25-15,0-1-18 0,0-2-16 16,0 1-15-16,0-2-14 0,0-3-14 0,-2-1-61 16,2-1-37-16,-1-3-54 0,-3-1-32 0,5-1-33 15,-1 0 11-15,-14-13-283 0,12 5 5 0,-4 0 0 16,3-10 35-16,2 1 44 0,-2 2 15 15,2-3 41-15,-3 1 9 0</inkml:trace>
  <inkml:trace contextRef="#ctx0" brushRef="#br0" timeOffset="39192.31">754 4907 822 0,'-8'1'325'15,"2"2"-69"-15,-1 0-11 0,-3 2-23 16,0-1-8-16,-2 5-30 0,2-1-19 0,0 3-42 16,-3 2-18-16,2-1-9 0,2-1-21 15,-3 1-3-15,-4 1-17 0,1-2-55 0,5-3-29 16,1-3-42-16,4 4-46 0,-1-4 10 0,0-2-257 16,2-3 20-16,-1-3-2 0,-2-2 4 0,6-1 51 15,5-6 15-15,-2 0 35 0</inkml:trace>
  <inkml:trace contextRef="#ctx0" brushRef="#br0" timeOffset="39447.28">777 4629 532 0,'5'-11'383'16,"-4"1"-66"-16,4-1 9 0,3-7-47 0,-2 4-42 15,3-1-4-15,1-4-5 0,2-3-38 0,1 3-20 16,1-1 4-16,-1-1-19 0,-1-3-16 16,1 2-17-16,4 2-11 0,-6 0-12 0,3 4 7 15,-1 1-11-15,-1 0-71 0,-2 3-19 0,-2 0-68 16,-1 5-51-16,-4-3-58 0,-3 2 15 16,1 4-279-16,-1 4 23 0,0 0 31 0,-10-6 25 15,-2 13 39-15,5 1 6 0,-2 2 23 0,0 8-20 16</inkml:trace>
  <inkml:trace contextRef="#ctx0" brushRef="#br0" timeOffset="39939.25">475 5534 692 0,'-4'-4'262'0,"-3"4"-28"16,4-2-21-16,3 1-15 0,0-3 6 0,-1 2-36 0,-2-3 4 16,3 3-36-16,0 0-5 0,0 3-27 15,0 3 19-15,4 0-7 0,4 0-45 16,3 1 5-16,-6 0-7 0,7 2 11 0,-2 0 4 15,4 2-3-15,0-2-26 0,3-1-21 0,-3 3-10 16,1 0-1-16,2 1 18 0,-1 0-20 0,-3-2-14 16,1 6 1-16,0-6-24 0,-1-2-25 15,-4 1-35-15,0 0-24 0,-1 1-35 0,-2 2 13 16,-2-3-168-16,-3 1-71 0,-1-2-39 0,0-6 34 16,0 0 87-16,0 8-15 0,0-8 7 15,-10 13 4-15</inkml:trace>
  <inkml:trace contextRef="#ctx0" brushRef="#br0" timeOffset="40523.21">365 5606 514 0,'-4'-1'313'0,"2"-5"-38"0,-1 6-42 0,-2-3-29 16,4 3 2-16,2 0-15 0,-1 2-38 15,0-2-35-15,5 0-18 0,2 4 4 0,0-1-4 16,1-1-29-16,1 4-4 0,1 3-6 0,3-2 6 16,-3 3-9-16,-1 2-5 0,0 1-20 15,-1 0 21-15,-1 1-16 0,1 1 28 0,-2 3-37 16,0 0 9-16,-8-1-5 0,4 1 8 0,-5-2-5 16,-1 0 4-16,0 1-16 0,-1-4-6 15,4 2 0-15,-6-6 1 0,4 1 29 0,0 1-2 16,3-5-39-16,-5 2 28 0,5-3-35 0,0 0 23 15,-1-3-1-15,0 0-20 0,-1-2 35 16,2 0-23-16,0 0-16 0,11-2-3 0,-4-2 8 16,-2-3 43-16,3-1-30 0,1 0-4 0,4-1-22 15,-1 2 11-15,1 1 6 0,-4-1 23 16,1-1-3-16,2 5-29 0,-6-1-9 0,2 2 13 16,0 0 21-16,-1 2 10 0,-4-4-54 15,1 6 46-15,-3 0-39 0,-1-2 51 0,10 10-38 16,-6-3 4-16,1 0 16 0,-1 0-4 0,-3 7-5 15,-1-4 39-15,4-4-23 0,-3 7-37 0,-2-1 16 16,1-12 3-16,0 11 7 0,0 4 12 0,0 0-17 16,-1 10-8-16,1-25 17 0,0 13 1 15,11 7-21-15,-9-2 2 0,1-4 5 0,0 1 36 16,5 2-41-16,-3-3-5 0,-3 4 14 16,2 0 4-16,0-4-25 0,-3 3 5 0,-1 0-1 15,0-11 3-15,0 4 15 0,0 1-25 16,0 2 10-16,0-1 1 0,0 1 17 0,0-1-28 0,-11 13-41 15,7-15-14-15,1-3-39 0,-3-7-8 16,1 8-36-16,-3-2 16 0,-6-4-182 0,5 3-114 16,0-3 42-16,-3-5 38 0,3 3 22 15,-4 1 34-15,-5-1 23 0,6-3 14 0,-2-1 9 16</inkml:trace>
  <inkml:trace contextRef="#ctx0" brushRef="#br0" timeOffset="41042.18">254 6048 602 0,'0'-3'267'0,"-1"-1"-54"16,1 3-24-16,1 3-14 0,8 4 5 16,-5 0-8-16,2 0-12 0,-1 8-20 0,3-4-13 15,7 6-9-15,-3 2-8 0,-1-2-12 0,1 1-4 16,3-2-7-16,0 1 27 0,-3 0-8 0,-1-1-24 15,1-5 0-15,-6 2-48 0,6 2 46 16,-3-3-22-16,2 0-35 0,-4-1 32 0,3-1-18 16,-6 2-22-16,-2-1 34 0,-2-4-26 15,5 0 8-15,-2-2 20 0,-3 2-27 0,0-6 6 16,0 0 3-16,0 0 22 0,0 0 0 0,0 6-49 16,-13-1 15-16,7-6 14 0,-2 2-18 15,3-2-17-15,-5-3 29 0,1 2-11 0,-4-3 3 16,0 2 4-16,-2-3 2 0,2-2-32 0,-5 2 33 15,4-2-25-15,-1 4 8 0,-3 0 3 16,3-2 5-16,2 6 3 0,-2-1-1 0,7 1-3 16,8 0-3-16,-12 0-2 0,-9 11 7 15,14-4-18-15,1 0 24 0,-2 4-14 0,3 1 9 16,4-3-1-16,1 6-2 0,4 0-2 0,-3-2 3 16,2 4-2-16,1-3-1 0,3 2-2 0,1-1-2 15,-2-8-23-15,2 5 4 0,3 0 30 0,1-5 0 16,-2-3-3-16,1-4-34 0,1-4 3 15,3-1 38-15,-1-9-15 0,2-2 26 0,-2 4-4 16,1-1-94-16,-5-5 8 0,2-2-61 0,-6 1-44 16,3-5-15-16,-4 2-53 0,-2-2 20 15,1 4-246-15,-3 7 32 0,-1 2 36 0,0-2 28 16,-14-16 2-16,6 21 42 0,-5-4 30 16,4 1 12-16</inkml:trace>
  <inkml:trace contextRef="#ctx0" brushRef="#br0" timeOffset="41264.18">172 6044 903 0,'-5'-4'318'0,"4"-7"-71"16,-6-2 6-16,9 0-38 0,-1 0-34 16,4-7 13-16,0 0-19 0,3-2-29 0,-2 3-18 15,5-2 30-15,-1 0-49 0,1 4-24 16,-2 1 7-16,1-1-18 0,-2 2-41 0,0 3-19 15,-2 2-30-15,2 0-43 0,-5 0-38 0,0 3-44 16,1 6 12-16,-4 2-187 0,0-1-63 16,-1 3 25-16,-2 1-30 0,2 0 27 0,-3 5 74 15,0-1 9-15</inkml:trace>
  <inkml:trace contextRef="#ctx0" brushRef="#br0" timeOffset="41420.18">130 6112 734 0,'-13'13'247'0,"3"4"-10"0,0 1-42 0,2-2-3 15,-2-3-35-15,0 7-7 0,1-5 2 0,-3 2-35 16,1 0-5-16,3-4-59 0,-1 3-57 16,0 1 1-16,0-2-271 0</inkml:trace>
  <inkml:trace contextRef="#ctx0" brushRef="#br0" timeOffset="42225.17">1553 5295 602 0,'-4'-2'265'0,"2"-1"-27"0,0 1-18 0,1-1-34 15,-3 2 21-15,2-2-41 0,2 1-18 16,0 2 7-16,0 0-33 0,0 0-10 0,0 0-14 16,0 0-11-16,3-8 8 0,3 7 16 15,9-5-8-15,-1 2 8 0,-1 0-37 0,-1 3 15 16,-1 1-25-16,-1 0 23 0,3 0-35 0,20 16 17 15,-15-6-9-15,-1-2 7 0,-1 4-30 16,-2 1 10-16,1-4-6 0,0 7 3 0,-1-1 10 16,-7-1-23-16,4 3 26 0,-1-2-34 15,1 2 9-15,-6 1 1 0,2-3-18 0,-1 4-1 16,-1 0-14-16,-4 0 12 0,-1-8-17 0,0 3-46 16,0 5-43-16,-13 17-53 0,7-14 13 15,-1-8-185-15,-4 1-103 0,3 0 16 0,2-6 51 16,1-1-2-16,1-1 30 0,-1-4 18 0,0-1-2 15,1 3 40-15</inkml:trace>
  <inkml:trace contextRef="#ctx0" brushRef="#br0" timeOffset="42512.1599">1435 5592 844 0,'-2'-3'348'16,"-1"2"-73"-16,-1-2-9 0,1 1-9 0,0 1-27 15,0-1-40-15,1 2-51 0,0-2 7 16,2 1-1-16,0 1-27 0,2 1-13 0,0-2 22 16,1 2-59-16,0 2-14 0,0 1-7 0,4-2 13 15,5 7 16-15,1 1-12 0,1 0-25 16,0-2-11-16,2-1-30 0,-3 3-24 0,-1-2-29 15,-1-2-36-15,-1 3-22 0,2 0 11 16,-3-2-100-16,-3-5-100 0,-2 3-80 0,-1-1 28 16,2 0 24-16,-3-1 17 0,0-1 12 0,-1 1 14 15,-1-1-60-15</inkml:trace>
  <inkml:trace contextRef="#ctx0" brushRef="#br0" timeOffset="42970.17">1406 5700 262 0,'-9'-1'341'0,"1"0"-60"0,1-2 10 0,1 3-58 15,1 0 29-15,-1-3-46 0,1 2-20 0,1 2-30 16,4-1-2-16,0 0-32 0,-8 0 37 16,8 0-55-16,-5 0-12 0,5 0-18 0,0 0 11 15,-9 0-20-15,9 0-9 0,-5 7 9 0,6-6-23 16,1 2 18-16,0 0-20 0,2 1-15 0,1 1-17 15,8 4 29-15,-4-2 5 0,2 3-16 16,1-2-5-16,-3-2-15 0,-3 2 14 0,-1-1-30 16,0-2 48-16,1 1-47 0,-2 1-5 0,1 7 23 15,-5-14 10-15,0 11-5 0,0 0 25 16,0-1-42-16,0 0 6 0,0 0-1 0,0-2-7 16,0 5 10-16,0 3-3 0,-8 12 1 15,5-17 15-15,3-3-9 0,-1 2-6 0,1-2 12 16,0 1-13-16,0-4 3 0,0-5 2 0,0 13-7 15,0-2-1-15,0 0-2 0,10 10-6 16,-3-15 5-16,0 10-1 0,0-4 15 0,-1-5-38 16,-1 10 6-16,3-5 19 0,-4-2-1 0,2 6-1 15,-2-5 0-15,-3 0-16 0,3 9 11 16,-1-9-5-16,-3-11-76 0,0 9 3 0,0 0-25 16,0-2-12-16,0-1-53 0,-12 8 17 15,8-11-132-15,-6 11-128 0,2-5 6 0,-1-4 15 16,0-1 78-16,3-1-7 0,-1-2 20 0,0 0 13 15,-1 1 21-15</inkml:trace>
  <inkml:trace contextRef="#ctx0" brushRef="#br0" timeOffset="43192.71">1212 6002 534 0,'-3'-2'397'15,"0"-4"-38"-15,2 4-20 0,0-2-45 0,1 1-36 16,-3 2-32-16,3 0-25 0,0-1-14 0,-1 1-20 16,2-2-17-16,-1 2-19 0,4-1-11 15,-3 4-40-15,3-2-17 0,-2 0-78 0,1 0-51 16,1 0-32-16,-3 1-66 0,2 3 13 16,-2-2-247-16,1 2-4 0,-1 1 66 0,0 3 8 15,-1-3 9-15,1 2-5 0,-1 1 33 0</inkml:trace>
  <inkml:trace contextRef="#ctx0" brushRef="#br0" timeOffset="43979.6599">1213 6311 780 0,'-1'4'324'15,"-1"-2"-56"-15,-8 8-3 0,1-7-24 0,-1 4-30 16,1-1 35-16,-1-1-30 0,1-3-25 0,-3 0-20 15,-1 3-17-15,13-5 13 0,-11 0-7 16,-1 0-1-16,1 0-7 0,-2 0-26 0,-2 0 11 16,1 0-32-16,2 0 13 0,-12-16-6 15,14 12-2-15,-2-1-30 0,3 0 17 0,1 1-18 16,0-4-13-16,1 6 2 0,3 1-28 0,2 0 11 16,-2-1 15-16,4 2-13 0,0 0-14 0,0 0-12 15,0 0 8-15,-7-4-5 0,6 3-19 16,6-2 3-16,4-3 11 0,-1-1-1 15,2 0-23-15,1 2 28 0,1-5-11 0,2 4-8 16,-1 1 3-16,5 2-16 0,-4-1 15 0,1 0-5 16,1 1 1-16,0-5 5 0,-1 6 4 0,-3 1-1 15,-2-1 2-15,2 2-17 0,-4 0-14 0,-2 0 13 16,-6 0 12-16,0 0-12 0,6 0-7 16,-6 0-3-16,0 0 14 0,8 0-1 0,2 13-13 15,-10-7 15-15,0-2-23 0,-1 18 6 16,1-12 22-16,0 4-17 0,-13 16 5 0,8-13 26 15,1 0-12-15,0-2 0 0,-2 2 9 0,1-1-27 16,1 0 15-16,2 2 11 0,-2-4-14 16,0-6-8-16,1 6 17 0,2-2-26 0,1 1 2 15,0-13 11-15,0 8-10 0,0 2-8 0,10 9 15 16,-6-11-23-16,5-3 23 0,-5-3-18 0,1 2-11 16,0-4 3-16,2 0-16 0,-3 0 5 0,-4 0-24 15,0 0 4-15,8 0 13 0,-8 0-8 16,14-11 12-16,-7 9 7 0,-1 0-32 0,-2 1 2 15,-1-2 6-15,0 0 6 0,-1 2-15 16,0 0 8-16,-2-1 7 0,3 1 2 0,-3 1-18 16,-3-1 20-16,3 2 31 0,-11 0-27 0,4 2 14 15,-3 0-6-15,1 4 42 0,1-2-14 0,-4 3-29 16,-1-3 13-16,0 3 18 0,0 1-8 16,3-1-9-16,-3-2 40 0,3 6-32 0,-3-1-5 15,3-1 16-15,1 3-6 0,1-4 16 16,-2 4-2-16,1-1-14 0,3-1 0 0,1 0 1 15,-1 2 13-15,2-2 6 0,2-1-12 0,1 6 16 16,1-16-5-16,0 9-15 0,0 0 4 16,0 1 32-16,15 9-39 0,-8-8 29 0,2-5-16 15,1 3 8-15,3 0 19 0,-2-2-3 0,3-1-3 16,-1 10-38-16,1-10 18 0,-4-1 11 16,-1-3-42-16,-1 1 0 0,0-2-45 0,-1-1-22 15,-7 0-48-15,0 0-30 0,9 0 16 0,-3 0-229 16,-6 0-79-16,8 0 76 0,-8 0-20 15,14-13 70-15,-10 11 32 0,-1-1 18 0,-1-1 21 16,1 2 5-16</inkml:trace>
  <inkml:trace contextRef="#ctx0" brushRef="#br0" timeOffset="44222.65">926 6555 563 0,'-2'-1'381'0,"-2"2"-34"0,1-2-84 15,3-1-13-15,-1 5-14 0,1-4-68 0,0 3-23 16,1-2-8-16,-1 0-29 0,4-1 1 0,1 2 4 16,-1 3-32-16,3-6-37 0,0 4-83 15,-2-2-60-15,-2 0-17 0,3 1 11 0,-3 0-268 16,-2-1 28-16,2 1 14 0,-3 3 23 15,-3-2 8-15,1 3 44 0,-2-1 11 0</inkml:trace>
  <inkml:trace contextRef="#ctx0" brushRef="#br0" timeOffset="44540.63">722 6747 412 0,'-6'2'387'0,"0"3"-61"16,1 6-1-16,1-6-39 0,-2 3-50 15,2 7-27-15,-1-4 29 0,0 4-47 0,5 2-21 16,-4 0 8-16,3 5-13 0,1-2-7 0,0-8-3 16,0 6-24-16,0 5-14 0,10 32-6 0,-5-22-32 15,8-2 20-15,-3 2-11 0,3-2-17 16,0 3-23-16,1-3-1 0,4 2 0 15,1-3 1-15,-1-4 16 0,1-5-54 0,5-1-2 16,-2-5-59-16,-3-3-15 0,5-5-18 16,-11-7-26-16,9 0-63 0,2 0 15 0,29-19-209 15,-24 8-102-15,-2 1 68 0,-1-3 46 0,-4 5-3 16,1-5 24-16,-2 1 22 0,2-1-5 16,1 2 57-16</inkml:trace>
  <inkml:trace contextRef="#ctx0" brushRef="#br0" timeOffset="46593.51">4083 4381 434 0,'0'0'152'0,"0"0"13"0,0 0-20 0,0-15-46 15,0 15 10-15,0 0-8 0,0 0 34 16,8-22 2-16,-7 19-21 0,0 1-42 0,-1 2 22 16,0 0 11-16,3 0-19 0,-3 1 9 0,1 0-1 15,-1 3 9-15,0 1-19 0,0 2 2 16,-1 1-13-16,1-1-11 0,1 0 10 0,-1 2-9 15,0 7 3-15,0 3 6 0,0 2 2 16,0 3-26-16,0-2 5 0,0 2 5 0,0 4-1 16,0-1-4-16,-9 28-24 0,8-24-3 0,-3-2 18 15,0 6-14-15,-1-6 16 0,4 5-17 16,-2-5 1-16,2-1-2 0,-3-1 2 0,3 1 6 16,1-1-3-16,0-14-32 0,0 3 29 0,0 5-30 15,0 1 11-15,0 0-8 0,0 1 9 16,0-1-20-16,0 0 29 0,0 0-27 0,0 1 5 15,0-1 1-15,0-2 3 0,0-1 16 0,0 0-23 16,0-1 10-16,0 0-7 0,0-2 0 0,0-4 26 16,0-2-32-16,0-2 16 0,0 0-11 15,0-8 13-15,0 9-5 0,0-9-14 0,0 7-2 16,0-7-1-16,0 7-5 0,0-7 3 0,0 0 7 16,-8 0-13-16,8 8 20 0,0-8-33 15,0 0 21-15,0 8 10 0,0-8-7 0,0 0-29 16,0 7 0-16,0-7 7 0,0 0 8 0,0 6 2 15,0-6-7-15,0 0 4 0,0 0 20 16,0 7-6-16,0-7-19 0,-7 0 8 0,7 0 13 16,0 0-16-16,0 0 2 0,-12 8 15 15,12-8-12-15,-3-1 2 0,2-3 12 0,0 2-7 16,-2-1 11-16,2 1-2 0,0-1-10 16,-3-2 0-16,1 2 23 0,0-2-16 0,-1 0 3 15,1 0-10-15,2 0 11 0,0-1-11 0,-2 1 11 16,2-1-1-16,-2-1 9 0,2 2-21 0,-2-1 2 15,2 1 30-15,0-1-20 0,-2 2 15 0,2 0-24 16,-3-1 9-16,4 2 2 0,-2-1-6 16,0 2 3-16,0 2 17 0,0-2-14 0,2 2 4 15,0 0 21-15,0 0-19 0,0 0 3 16,-5 13-14-16,5-6 15 0,-1 0 12 0,1 0-19 16,0 1-4-16,0 14 19 0,0-5 5 0,0-7-27 15,0 4 4-15,0 2-1 0,0 1 38 0,12 14-14 16,-11-16-4-16,5 2-9 0,3-6 17 15,-2 0-26-15,-4-3 19 0,1-2-14 0,4 0 16 16,-3 0 12-16,8 0-13 0,-2 0-11 16,-3-5 6-16,1-1-15 0,-9 0 9 0,8 0 13 15,0 0-11-15,0 0 6 0,14-17-4 0,-13 10-7 16,-1 2 38-16,-2 0-41 0,0 2-3 16,-2-1-15-16,0-1-39 0,-3 2-57 15,-1-2-95-15,2 0 19 0,-2 5-247 0,0 0 31 16,0 0 29-16,0 0 33 0,-11-12-1 0,8 9 9 15,0 0 16-15,2-1 6 0</inkml:trace>
  <inkml:trace contextRef="#ctx0" brushRef="#br0" timeOffset="51515.21">3754 5598 554 0,'-16'0'185'0,"16"0"9"0,-13 0-48 0,-6-25 15 16,14 22 17-16,0 2-12 0,-1-1-14 15,3 0 6-15,-3 1-29 0,3 1 8 0,-1-2-10 16,0 0-17-16,2 0 20 0,-1 2-41 0,-1 0-10 16,4 0-14-16,0 0 23 0,0 0-31 15,-1 4-6-15,1-2 21 0,4 1-37 0,-2 1 5 16,10 8 8-16,-1-2 9 0,1 1-10 0,3-2-22 16,-1 2 7-16,1-1-9 0,1 1 22 15,-1 0-34-15,1 2-7 0,0-4 10 0,-2 0 30 16,4 1-3-16,-4-2-20 0,1 0-38 15,-2 2-26-15,-2 0-26 0,-3-4-62 0,-4 0 6 16,3 1 13-16,-3-3-144 0,-3 0-118 16,0 0 5-16,0 1-12 0,-1-5 77 0,0 0 23 15,0 0-62-15,0 8 0 0</inkml:trace>
  <inkml:trace contextRef="#ctx0" brushRef="#br0" timeOffset="52133.18">3709 5819 431 0,'-8'-3'262'0,"0"2"-29"0,2-2-16 0,-2 0-25 16,3 2 4-16,0-3-35 0,0 3 12 16,1-1-34-16,-1-1 16 0,1 3-15 0,0-1-36 15,-1-1-4-15,2-1-16 0,1 3 7 0,1 0-20 16,-2-1-14-16,3 1-10 0,0 2 16 0,3 0-12 15,-1 1 9-15,2-2-19 0,1 2 7 16,3-1-7-16,5 6 4 0,2-1-11 0,-1 1 19 16,1 0-32-16,2 1 0 0,-2-1 15 15,11 6 11-15,-12-5-36 0,-1 0 13 16,-1 1 9-16,-4-2-9 0,5 0-2 16,-4 1-22-16,-3-1 21 0,1-3-11 0,-2 2 11 15,0-1 11-15,1 9-41 0,1-7 25 0,-5 2-22 16,-2 0 16-16,1-2-13 0,-1 1 11 0,0-9-2 15,0 7 3-15,0 1-16 0,0-1 23 16,0-7-29-16,0 10 4 0,-10 5-2 0,4 0 3 16,-2-2 17-16,3-2-1 0,1-4-7 15,-1-1 0-15,0-1 14 0,-1-1-23 0,-1-1 10 16,2 0 1-16,-1 0 27 0,-1-2 29 0,-9 3-43 16,-2-1 18-16,0 1-1 0,0-1 23 0,-1 0-50 15,1-1 23-15,0-2 3 0,1 2-5 16,-3-2-2-16,11 0-2 0,-4 0-3 0,-1 0-1 15,0 0 62-15,-17-17-8 0,17 13-1 16,4 3 13-16,-4-8-5 0,3-2 8 0,0 3-27 16,0-4 11-16,2-3-12 0,1 0 4 0,2 1-26 15,-1-4 9-15,1-1-20 0,1-1 15 0,1-2-14 16,4 1 4-16,0 10-8 0,0-6 0 16,0-1-12-16,13-22 1 0,-7 16-12 15,3 6-10-15,0-2-34 0,0 4 6 0,4 1-93 16,-3 2-13-16,-2 5-30 0,-1 3-42 0,1 3-10 15,0 2 20-15,-3 0-117 0,-5 0-139 0,20 11 34 16,-9-4 32-16,-5-1 22 0,4 6 53 16,-1 1 17-16,-1-2-8 0,2 4 17 0,-1-1-4 15</inkml:trace>
  <inkml:trace contextRef="#ctx0" brushRef="#br0" timeOffset="53152.82">3703 6085 326 0,'-1'19'270'0,"1"-4"-52"0,-1-3-22 0,1-3-11 16,0 2 10-16,-9 18-21 0,6-12-22 16,1-2 4-16,-2-5-2 0,-2 7 6 0,-1-3-38 15,2 3-3-15,-3-1-14 0,4-7-13 0,-2 5-5 16,0 1 2-16,-3-4-16 0,3-2 34 16,1-1-22-16,2-1 7 0,-1-4-11 0,1 1-2 15,-2 0 0-15,3-2-7 0,-1-1 11 16,-1 1-14-16,2-2-19 0,-2 0 33 0,4 0-44 15,0 0 13-15,0 0-3 0,-9 0-12 0,-1-13-6 16,-1 4-3-16,5 3-3 0,0 2-17 0,0-2 15 16,3 3-2-16,0 1-3 0,-1-1 10 0,3 1-14 15,-2 1-2-15,2-1 9 0,-3 1-5 16,2 1-15-16,1 0 1 0,1 0 6 16,0 0-18-16,0 0 14 0,1 3-1 0,-1 1 12 15,0 0 2-15,1-1-25 0,3 1 24 0,-3 0-21 16,0 2-6-16,2 0 0 0,-3-1 44 0,1 1-3 15,0 1-36-15,1-2 0 0,-2 3 1 16,0-2 1-16,0-6-10 0,0 9 18 0,0-3-2 16,0 1-10-16,0 0 7 0,0-7 1 0,0 10 11 15,0-3-2-15,0-7 17 0,0 8 0 16,-13 6 6-16,12-9-3 0,-3-3-3 0,0 1 2 16,2 0 4-16,-4-2 0 0,2 2 13 15,-2-3-5-15,0 1-14 0,-1-1-4 0,7 0 4 16,-6 0-13-16,-8 0-6 0,0 0 29 0,-19-17-11 15,11 11 16-15,-1-4-13 0,8 0 3 0,-2-1-2 16,-1 2 2-16,3 0-3 0,2-1 9 16,-1 2-7-16,5 3 12 0,0 0 2 0,5 1-19 15,-1 0 14-15,0 1 3 0,2-1-24 0,0 2-1 16,0 1 1-16,2 1 5 0,-2 0-10 16,2-1-3-16,1-1 2 0,0 2 6 0,0 0-3 15,4 0-2-15,-2 0-4 0,2 0 5 16,1 0-5-16,1 3-6 0,10 4-9 0,0-3 6 0,0 2 8 15,2 2 2-15,-3 2 12 0,3 1-22 16,-1-2 8-16,-1 4-19 0,0 1-3 0,1-4 5 16,-4 3 27-16,3 0-12 0,-5-2 0 0,3 2 10 15,-2-1-20-15,-1-1-1 0,-1-1 11 16,-2 0-9-16,-4-2 0 0,2-2-5 0,1 0 8 16,-6-1-4-16,3 1 5 0,-2-1 12 0,1-2-30 15,-1 2 9-15,0-3 17 0,-1 5-19 16,-1-5 2-16,0 4 12 0,0-6 5 0,0 0-5 15,0 0 7-15,0 6 8 0,0-6-16 0,0 0-5 16,-10 15 16-16,6-14-7 0,1-1 0 16,-3 2 2-16,2-2-2 0,-1 0-20 15,1 0 7-15,-1-2 16 0,-1 1-4 0,6 1 5 16,-13 0-6-16,-11-10-8 0,11 6 4 0,3 0-4 16,-1 2-2-16,2-2 16 0,-6 0-8 0,1-4-10 15,2 5-7-15,-4-1 26 0,6 1-8 16,-3 2-1-16,4-1 4 0,0 2-14 0,9 0 5 15,-9 0-10-15,-2 0 16 0,-16 14-14 0,14-7 21 16,-1 3-11-16,5 1 3 0,0 3 1 0,1-2-20 16,-1 6 16-16,6-1-8 0,0-3-9 15,3 1 27-15,0-15 0 0,0 14-15 0,0 2 6 16,14 13-16-16,-6-14 20 0,1-6-1 16,1 2 1-16,4-5-17 0,-2-3 13 0,-12-3 4 15,15 0 0-15,17-13-3 0,-16 1-15 0,2 0 18 16,-1-6-13-16,-1-2-37 0,-1-2-6 0,2 1 4 15,-5-3-110-15,1-1-30 0,-4-3-63 16,-3 2-22-16,-2 3 29 0,1-3-235 0,-2 3 0 16,-3 11 35-16,0-2 33 0,0-4 61 15,-14-21 23-15,6 21-12 0,0 0 6 0,-1-4 57 16,0 4-8-16</inkml:trace>
  <inkml:trace contextRef="#ctx0" brushRef="#br0" timeOffset="53408.8">3326 5884 605 0,'-5'-3'342'16,"0"1"7"-16,1-2-46 0,-2 2-13 0,2 3-82 0,0-2-5 15,-1 0 8-15,1 1-37 0,-1 2-27 16,-1-1-25-16,-6 9 6 0,3 0-29 0,-1 3 4 15,0-1-12-15,1 2-20 0,0 0-35 16,0 1-17-16,4-2-58 0,-2-2-47 0,1 4-32 16,-3 1 11-16,5 0-128 0,0-9-112 0,-2 10-47 15,2-2 42-15,-2 5 12 0,-6-5 23 16,11-3 18-16,-6 5-46 0</inkml:trace>
  <inkml:trace contextRef="#ctx0" brushRef="#br0" timeOffset="53601.78">2990 6454 507 0,'-9'14'260'0,"1"-2"-50"0,1 0-11 16,-1 1-25-16,1 0-24 0,2-2-7 15,-2-2-13-15,2 7-20 0,-4-2-27 0,4 0-23 16,-2-5-36-16,1 0-58 0,5-2 3 0,-3 0-226 15,1-2-71-15,2-2 12 0,1 4 50 0,0-2 1 16</inkml:trace>
  <inkml:trace contextRef="#ctx0" brushRef="#br0" timeOffset="58406.5">5352 3903 475 0,'0'0'183'0,"0"0"2"0,0 0-53 16,-15 0 8-16,15 0-27 0,0 0-12 15,0 0-6-15,0 0 11 0,0 0-6 0,-28-23-50 0,26 23 27 16,0 0-6-16,0 0-7 0,0 0-12 16,0 0 2-16,1-1-14 0,-2-1 4 0,0 4 6 15,2-4 7-15,-1 4-7 0,-2-1-6 0,0-1-6 16,4 0-12-16,0 0 9 0,0 0 11 16,-8 0-2-16,8 0 1 0,-7 0 7 0,-5 10-7 15,6-9 4-15,2 0 2 0,0 1-5 0,1-1 7 16,0 1-3-16,0-2 2 0,-1 1-12 15,2 0-17-15,-1-1 17 0,-1 2-16 16,3-1 18-16,-1-1-29 0,2 1 3 0,-3-1-4 16,2 0 5-16,-1 0 18 0,2 0-18 0,0 2-6 15,3-2 0-15,0 0 20 0,-1 2-27 0,2-2 1 16,0 1 7-16,-1-1-1 0,3 1-11 16,0 2 21-16,1-2 2 0,12 5-26 0,-2 1 32 15,1-2-12-15,1 3-15 0,2 0 32 0,-2-1-19 16,3 4-5-16,-1-2 17 0,0 4-1 15,0 1 9-15,1-2-34 0,-3 1 10 0,3-1 1 16,0 1 19-16,0-4-15 0,0 3-14 0,-1-1 36 16,-1-1-34-16,3-2 23 0,-4 3-8 15,1-3-19-15,3-1-4 0,0 0 26 0,1-3-25 16,0 0 4-16,-1 1 10 0,0-1 8 0,1-1 2 16,-2-2-26-16,1-1-9 0,0 2 33 15,-13-2-30-15,8 0 20 0,-1 0-26 0,3 0 20 16,0 0 18-16,-2 0-8 0,19-17-17 15,-20 11 18-15,1 1-17 0,-3-4 11 0,2-2-14 16,-1 0 2-16,0 0 22 0,-2 0-19 16,0 0 0-16,-4 1 12 0,0-1-26 0,-1 0 5 15,0 2-8-15,-2 3 13 0,2-4 25 0,-4 3-12 16,0 1-14-16,0 1 22 0,0 0-24 16,-2 0 27-16,-2 2-27 0,3 0 2 0,-2 1-14 15,2-1 8-15,0 1 6 0,-2 0-23 0,1-1 29 16,0 1-45-16,-1 0 5 0,1-1-17 15,-1 0-15-15,1 0-9 0,-3 1-2 0,2 0-25 16,0 1-13-16,-2 0 7 0,2 1 10 0,-2 0-58 16,2 0-17-16,-2 0-17 0,0 0-17 15,0 0-31-15,0 0-51 0,0 0-16 0,0 0-20 16,0 0 38-16,0 0 0 0</inkml:trace>
  <inkml:trace contextRef="#ctx0" brushRef="#br0" timeOffset="58862.48">6309 3859 394 0,'0'-5'199'0,"-2"0"-12"16,2 2-8-16,0-2 0 0,-1 2-31 0,1-1-6 16,0 1-21-16,-1 0 18 0,1 1-24 15,-1-1-22-15,1 0-17 0,0 2 8 0,0-1-2 16,1 1-27-16,1 1-6 0,0 0 2 0,0-3-2 15,1 5-8-15,2-2 8 0,-2 1-3 0,2 0-9 16,1 1-3-16,-1 0 13 0,8 5-10 16,0 0 4-16,-4 1 3 0,2 0-12 0,1 2 6 15,-3-4-21-15,-4 3 22 0,4 3-22 0,-3-3 22 16,-1-1-14-16,2 5 22 0,-6 0-16 16,0-1 1-16,1 0 6 0,-2-12 18 0,0 15-8 15,0 2-16-15,-16 22 23 0,10-23-19 0,-1 2 15 16,0-4-8-16,0-3-23 0,0 2 22 15,2-5-13-15,-2 2 28 0,2-4-9 16,0-1 23-16,1 1-25 0,-2-5-5 0,3 1-3 16,-2 0-5-16,1-2 34 0,0 2-6 0,0-2 6 15,4 0-3-15,0 0-17 0,-7 0-4 0,7 0-3 16,-9 0-5-16,9 0 9 0,-17-11-5 16,13 8-9-16,-1 1-12 0,2-2-2 0,-1 0-26 15,2 1-58-15,0-1-45 0,1-1-65 16,-1-1 17-16,2-2-235 0,0 8-61 0,0-12 27 15,0-2 30-15,13-16 27 0,-5 14 67 0,-3-1-10 16,0 1 57-16,1 0-62 0</inkml:trace>
  <inkml:trace contextRef="#ctx0" brushRef="#br0" timeOffset="59356.45">7302 3756 810 0,'-2'-1'280'0,"2"-3"-19"16,-3 1-45-16,2 0 8 0,0 0-54 15,1 0-9-15,-3 2-22 0,3 0-10 0,0-2-5 16,0 2-25-16,1 1-7 0,2 0 13 16,-2 1-40-16,3 0 20 0,0 1-14 0,0-1-5 15,3 2-8-15,6 7 6 0,1-2-8 0,3 0-26 16,-3 4 27-16,1-3-35 0,-2 1 34 16,5 1-29-16,-1 0 4 0,-2-3-19 0,-1 1-32 15,0-2-54-15,-5 0-15 0,-1-3-46 0,-3 0 12 16,1 0-142-16,-3 1-131 0,-1 0 4 0,1-2 26 15,-2 1 24-15,-1 0 12 0,0-3 25 16,0-1 3-16</inkml:trace>
  <inkml:trace contextRef="#ctx0" brushRef="#br0" timeOffset="59953.41">7205 3948 491 0,'-8'-3'294'16,"0"2"-29"-16,1-2-32 0,2 1 6 0,2 1-44 16,-2 0-8-16,0 0-21 0,4-1-6 0,-4 0-27 15,1 1 10-15,0 1-31 0,2-1 5 16,-1 1-4-16,2 0-39 0,1-3-7 0,0 3-2 16,0 4 7-16,2-3 8 0,3 1-33 15,1 1 21-15,0-1-25 0,7 7 1 0,0-2-6 16,-1 0-24-16,-2 0 33 0,-2-2-7 15,5 4-25-15,-2 0 28 0,-4 0-32 0,2-2 10 0,-3-2 12 16,1 0-37-16,-4 1 22 0,3-1 0 16,-2-1 14-16,7 8-8 0,-7-2 6 0,1 0 39 15,-5-2-27-15,1 2-8 0,-1-2-4 16,0 1-2-16,0 4-3 0,-15 20 3 0,5-14 9 16,3-1-12-16,-7 0 7 0,-3 1-4 0,2-2-5 15,-2 5-4-15,1 0 0 0,-2-4-5 16,0 2-4-16,1 0-2 0,-2-2 30 0,4 4-5 15,-3-3-2-15,3 1-11 0,-2-1-2 0,2 2-2 16,-2-1 1-16,3-1-7 0,1 0-2 16,3-1-15-16,1 1 1 0,0-3 17 0,3 1 4 15,1-3-11-15,2-1-2 0,2-2 1 0,-1-2 6 16,2-9 0-16,0 9-3 0,0-3 1 16,12 17-11-16,-8-15-14 0,3 1 1 0,-1-3 6 15,-1-1 0-15,0 2 27 0,0-5-2 0,0 2-1 16,0-1 20-16,-1 0-3 0,1 1-3 15,8 4-3-15,-9-1-3 0,2 0 0 0,-2 2-5 16,-4-4-21-16,2 2 2 0,-2 0 1 0,0-3 0 16,0 2 0-16,0-6-29 0,0 0-12 15,0 8 3-15,0 1-22 0,-11 3 0 0,9-5-38 16,-7 4-21-16,2-3-23 0,-3 2-23 0,1-2 14 16,0-4-225-16,3 1-50 0,-2-3-18 15,-6 6 83-15,-4-3 10 0,8-1 1 0,2-1 26 16,-1-1 14-16,-1-2 33 0</inkml:trace>
  <inkml:trace contextRef="#ctx0" brushRef="#br0" timeOffset="61003.36">6692 4671 339 0,'-3'-2'307'0,"-1"-2"-62"0,2 1-32 16,0 2-11-16,1-2-18 0,-2-1-28 0,-2 3-2 15,4 1-14-15,-6 0-17 0,2 0 11 0,1 2-10 16,-2 0-21-16,1 1-9 0,-9 5-6 15,10 0 29-15,-6 5-35 0,3-5 21 0,2 1-5 16,3-1-42-16,-3 6-6 0,-1-3 0 0,4 0-16 16,-2-3 28-16,4-8-19 0,0 8 11 15,0-8 2-15,0 10-39 0,15 13 29 0,-8-16-22 16,0-1 3-16,0 0-6 0,2-2 9 0,-3-2-3 16,2-1 8-16,-1 0 1 0,0-1 3 15,1 0-38-15,0 0 1 0,5 0 3 0,0 0 15 16,-4 0-21-16,9-13 36 0,-9 12-20 0,-5 0-9 15,0 0-10-15,-1-1-15 0,0 1 18 16,1 0-6-16,0-1 3 0,-3 2-13 0,1 0 1 16,0-1 17-16,-2 1-4 0,0 0 1 15,0 0-4-15,3 7 15 0,-5-6-11 0,1 1-12 16,1 3 35-16,-4-1-7 0,0 2-20 0,2-2 14 16,-1 0-8-16,0 2 13 0,-7 6-7 15,1-1-12-15,-1-1 20 0,5-2-8 0,-4 6-16 16,-1-6-13-16,-1 1 19 0,1-2 29 0,4 0-20 15,1-3-10-15,1 2 34 0,1-4-14 16,-1 1 4-16,2 0-18 0,-2-2 24 0,1 1-31 16,0-1 29-16,-2 0 3 0,2-1-1 0,-1 2 1 15,0-2 6-15,4 0 3 0,0 0-24 0,-6 0-3 16,6 0 47-16,-9 0-5 0,1 0-20 16,2 0-10-16,-12-15 4 0,5 11-2 15,-1-3 38-15,0-1-6 0,4 1 13 0,1 2-17 16,1 1 2-16,-3-5-4 0,2 3-22 15,-1 1-3-15,5-1 17 0,-1 3-15 0,1 0 15 16,1-2-7-16,2 2 7 0,-3-1-6 16,2 2-7-16,1 0-3 0,-2 0 1 0,3-1 5 15,-3 1-10-15,2 0-15 0,0 2 12 0,1-1 13 16,-3-2-4-16,4 3-3 0,-3-2-22 16,2 2 18-16,-1 0-11 0,2 0-4 0,0 0-5 15,0 0 27-15,0 0-11 0,-12 15-13 0,7-11-14 16,3 2 31-16,0 1-5 0,-5 7-12 15,0 0 8-15,2 2 10 0,1-4-11 0,-1-2 1 16,2-1-10-16,1 8 14 0,-2-5-34 16,2-1 29-16,1-1 0 0,1-10-17 0,0 7 7 15,0 1 17-15,0 2-5 0,0-3-18 0,0-7 23 16,0 9-20-16,0-2-15 0,0-7 27 0,12 16-10 16,-7-13 15-16,-3 0-1 15,4-2-20-15,0 0 26 0,-2-1-26 0,1-1 10 16,0 1 13-16,1-1-4 0,-6 1-3 0,0 0-1 15,25-13-8-15,-16 6 4 0,-1 0-14 16,1 2 19-16,-3 1-24 0,-2 0 20 0,-1 0 12 16,3 2-8-16,-3-2-3 0,0 1 8 0,1 0-28 15,-3 1 12-15,3-2 13 0,-3 2-3 16,3 0 4-16,-4 0-26 0,2-1 19 0,0 1-20 16,0 1 1-16,-2 0-5 0,2-2-33 15,-1 0-5-15,0 2 4 0,2-1-78 0,-2 0-25 16,-1 2-10-16,0 0-25 0,0 0-25 0,0 0 21 15,0 0-183-15,0-6-85 0,0 6 46 16,0 0 31-16,0-8 28 0,0 8 4 0,0 0-1 16,0-8 32-16,0 8 39 0,0-6 5 0</inkml:trace>
  <inkml:trace contextRef="#ctx0" brushRef="#br0" timeOffset="61427.32">6292 4733 247 0,'-2'0'363'0,"0"0"-57"0,0 0-19 0,-2 3-38 15,0 0-39-15,0 1-29 0,0-1 3 0,-7 6 10 16,5 0-28-16,-3 3-38 0,0-4 20 15,2 0-24-15,1-1-40 0,2-2-3 0,0 1-16 16,2-3-4-16,-2 2 12 0,-1-2-13 0,5 0-7 16,-3-1-12-16,1 1-59 0,-2-2-31 15,4 3-28-15,-3-2-36 0,1-2 10 0,0 1-210 16,1 2 23-16,1-1-135 0,-1 1 28 16,-1-2 83-16,1 0 9 0,-1 2 47 0</inkml:trace>
  <inkml:trace contextRef="#ctx0" brushRef="#br0" timeOffset="66382.42">6764 8056 401 0,'13'-15'99'0,"-13"15"-14"0,0 0-2 16,0-17-9-16,24-4-11 0,-21 16-6 0,-2 1 43 15,1-2-21-15,0 2-26 0,-1 0 19 0,-1 1 2 16,1-2 5-16,1 1-13 0,-1 1 19 0,-1 0-1 15,2 0-45-15,0-1 32 0,-2 1 3 0,2 1-7 16,1 0 12-16,-2-1-15 0,-1 0 34 16,0 2-11-16,3-2 0 0,-2 0-4 0,-1 0-7 15,0 3-8-15,1-1 10 0,0-2-6 16,1 1 1-16,-1-1-14 0,-1 3-2 0,0-3-2 16,0 3 2-16,0 0-22 0,0 0 2 0,0 0-7 15,0 0-8-15,0 0 10 0,0 0 2 16,3-7-21-16,-2 7 13 0,-2 1-2 0,1 2-6 15,-2 1 22-15,2 1-7 0,-1-1-9 16,1 1 30-16,1 1-17 0,1 1 21 0,-2-3-33 16,0 4 33-16,0-8-10 0,0 8 26 0,0 1-14 15,0 5 15-15,0 4-32 0,0 3 11 16,0-1 8-16,0 3-6 0,9 20 22 0,-9-22-4 16,1-2 5-16,1 3 8 0,0-1-19 15,-2-1-7-15,3-1 13 0,-1 1-5 0,0-2 12 16,1 1-13-16,-2-3-12 0,3 0 2 0,0-3 3 15,-3-2-22-15,3-4 2 0,-4 1-5 16,4 1 6-16,-2-4-22 0,0 1-1 0,1-1-13 16,1-1 25-16,-1 2-5 0,2-3 2 15,-1 2-12-15,0-2-13 0,1-1-12 0,1-1 29 16,-1 0-8-16,2-1-18 0,-2 0 24 16,0 0-8-16,4 1-4 0,-9-1 13 0,5 0-12 15,-5 0-8-15,9 0 7 0,16-13-20 0,-14 8 24 16,-4 0-3-16,1-1 4 0,-3 2-10 15,-1 1 1-15,9-5 3 0,-7 1-1 0,-2 3-4 16,1 0-1-16,-2 1 1 0,-2-1 1 16,1 1-22-16,0 0 9 0,-1 2 23 0,0-2-15 15,1 2-18-15,-2 0 12 0,0 1-4 0,0 0 3 16,0 0-3-16,0 0 15 0,0 0-27 16,-8-6 14-16,3 6-5 0,-3 1 8 0,-8 4-20 15,1-4 18-15,7-1 9 0,-21 7-6 16,11-3-18-16,-5 0 31 0,7 0-5 0,-5-1-2 15,1 3 12-15,2-4-5 0,3-2-12 16,2 2-1-16,3-2-6 0,-2 0 5 0,12 0 11 16,-8 0-10-16,2 0 7 0,-3 0-1 15,-10-11 1-15,9 3-1 0,-2-1 9 0,3-1-28 16,2 2 35-16,3-1-20 0,0 3 4 0,3-1-5 16,-2-2 6-16,2 5 4 0,-2-1-11 15,2 2-8-15,1 0 14 0,-3-1 3 0,3 1-6 16,-2 0 4-16,1 1-36 0,-1-1 8 15,1 3 19-15,1 0 1 0,0 0-17 0,0 0 5 16,0 0 7-16,-13 11 6 0,11-6 17 0,-2-2-6 16,-6 7-18-16,-1-2 10 0,4-2-10 15,-1-2-2-15,-3 6 12 0,2-2 8 0,1-1-18 16,0-3 32-16,1 0-14 0,2-1-12 0,-1 0-2 16,0-2-7-16,2 0 34 0,-1 1-6 15,-1-2-15-15,6 0-6 0,0 0 12 0,-7 0 6 16,7 0-4-16,-7 0 4 0,-6-13-16 0,10 10 6 15,-1-2 2-15,2 0 8 0,-1-1-11 16,1 0 2-16,-2 0-12 0,3 0 16 0,-2-1-17 16,2 0 33-16,-2 0-6 0,-2-7-7 15,3 1 0-15,-2 1-14 0,2 4 13 0,0-2 6 16,1 3-7-16,-1 0-7 0,0 1-6 0,0 0 20 16,0 0-1-16,-3 2-13 0,-5-7-22 0,-3 1 20 15,-1 2 3-15,0-1 0 0,-3 3 13 16,2 1-10-16,-2-1 11 0,4 6-11 0,2 0-13 15,11 0 1-15,-10 0 26 0,-3 0-14 16,-11 12 6-16,14-7-5 0,3 0 5 0,-1 1 4 16,2 0-5-16,3-1 32 0,1 2-47 15,-1-4 37-15,2 3-18 0,0 1 8 0,1-1-12 16,0-6 21-16,0 0-19 0,0 9-2 0,0-2 33 16,16 14-21-16,-7-13-17 0,3 1 15 15,-3-2-3-15,1-4-12 0,-4 0-37 0,3-1 3 16,-1-2-95-16,1 0-19 0,-9 0-29 0,11 0-32 15,5 0 16-15,12-16-155 0,-15 11-81 16,-4 1-20-16,1 1 34 0,-3-1 26 0,-3 3 43 16,1-2 38-16,1 3-34 0,-3 0 18 15,-3 0 54-15</inkml:trace>
  <inkml:trace contextRef="#ctx0" brushRef="#br0" timeOffset="66610.39">6516 8498 436 0,'0'7'402'0,"-1"-2"2"0,1 0-44 0,-4 2-45 15,3-3-40-15,-3 2-3 0,0-4-31 16,-1 2-36-16,-6 7-9 0,-4-5-23 0,1 0-19 16,-1-6-31-16,-3 1-14 0,-1 2-92 15,5-2-46-15,1-1-29 0,-1 0-40 0,-20-12-38 16,18 9 11-16,-1-5-203 0,5-3-76 0,3-3 19 15,1 4 41-15,-4-6 5 0,9-4 30 0,-1 7 31 16,4-2-32-16</inkml:trace>
  <inkml:trace contextRef="#ctx0" brushRef="#br0" timeOffset="66812.39">6382 8038 888 0,'0'-4'378'0,"0"2"-72"16,0-3-41-16,0 4 7 0,-2-2-69 16,0-2-45-16,-3 1-3 0,0 3-22 0,-2 0-21 15,-2 1-34-15,-7-3-39 0,7 3-43 16,-5 0-22-16,-2 0-68 0,-16 12-20 0,22-7 11 0,0-4-217 16,5-1-49-16,-3 2-8 0,8-2 23 15,0 0 21-15,0 0 45 0</inkml:trace>
  <inkml:trace contextRef="#ctx0" brushRef="#br0" timeOffset="67122.39">6733 7920 818 0,'11'-3'334'0,"-2"0"-10"15,1 1 0-15,-3 0-42 0,0 0-34 0,2-2 25 16,6 2-21-16,-5-4-23 0,3 5-21 0,-4-2-15 16,0 1-2-16,7-4-22 0,0-4-14 0,-1 3-19 15,2 2-15-15,-1-2-8 0,0 1-11 16,2 1-8-16,-8 0-7 0,8 3-10 0,-4-4-25 16,-1 1-9-16,3-1-58 0,-3 2 1 15,-3 1-60-15,-2 1 5 0,0 1-36 0,-2 0-39 16,-2-2-25-16,0 0-27 0,1 2 19 0,-4-1-262 15,0 0-44-15,1 1 85 0,-2 1-13 16,0 0 51-16,0 0 17 0,-8-2 17 0,3 0-6 16,-2 2 53-16</inkml:trace>
  <inkml:trace contextRef="#ctx0" brushRef="#br0" timeOffset="67571.35">5879 7963 575 0,'0'-3'277'0,"0"0"-15"16,0 1-31-16,2-1-24 0,-2 1-6 0,0 1-18 15,0 0-42-15,0-1-21 0,0 1 17 0,1 2-38 16,0 1 27-16,0-1-20 0,1 2-5 15,0 1 8-15,0 0-12 0,1 2-32 0,0 0-9 16,4 12-14-16,1-2 24 0,-1 2-22 0,0-1-17 16,2 1 28-16,-2 0-10 0,0-3-21 15,-1 2-13-15,2-1-7 0,-5-4-45 0,1-2-51 16,-4-2-14-16,4 2 11 0,-4-4-173 0,0 1-162 16,0-7 18-16,0 0 60 0,0 7-4 15,0-7 85-15,-12 16-13 0,8-13-8 0</inkml:trace>
  <inkml:trace contextRef="#ctx0" brushRef="#br0" timeOffset="68289.3">5757 7885 523 0,'0'-4'270'0,"-2"0"-37"0,2 0-35 0,0 1-19 16,-1 0-28-16,0 0-8 0,1 1-23 0,0 1-25 15,0 1 2-15,0 0 3 0,2 0 4 0,0 1-9 16,-1 3 7-16,1-3-23 0,0 4 1 16,0 0-14-16,0 2 0 0,-2-1 24 0,2 2-20 15,3 10-11-15,-2-4 11 0,-2-3-15 16,-1-11-3-16,0 9-1 0,0 1 17 0,0 0-16 15,0 5 3-15,0 1-5 0,0 1-30 0,-13 15 35 16,4-16-16-16,1-1-11 0,-3 0-29 16,2 0 12-16,1-2 17 0,-3 0-15 0,5-5-12 15,-1-1 10-15,1-1-11 0,1-4 10 16,-2 3-14-16,3-3 20 0,1 1-13 0,-1-2 30 16,0 1-37-16,0 0 8 0,1-1-11 0,0 1 14 15,-2-2 20-15,5 0-12 0,0 0-3 16,0 0 5-16,0 0-4 0,0 0 11 15,-7-2-18-15,7 1 19 0,2 1-12 0,0 0-21 16,1 0 24-16,-1-2-15 0,4 4-5 0,-2-1 13 16,1 0-10-16,1 0-14 0,-3 1 46 15,3 1 3-15,0-1-44 0,-2 2 6 0,9 6-10 16,-4-3 26-16,-2-1-16 0,-2 1-16 0,-3-2 23 16,3 0 12-16,-4 1-15 0,2-1-8 15,-3 2 30-15,0-7-12 0,0 0 49 0,0 8-31 16,0 0-4-16,0 4 4 0,-15 17-4 0,7-14 0 15,-1-3 10-15,2 4-11 0,-1-4 4 16,0-2-22-16,-1 2 7 0,2-2-1 0,2 0-3 16,-1 3 11-16,-1-5-2 0,4 0-1 15,-1 1-2-15,2-3-1 0,0 1-12 0,0 0 13 16,-1 8-1-16,-1-4 37 0,1-2-14 0,0 0-21 16,0-2 9-16,-2 8 16 0,1-6-8 15,0 0-9-15,0-1 25 0,0-1-19 0,0-2-7 16,-2 1-1-16,-3 4 13 0,0-3-19 15,2-2-6-15,-6 5-2 0,4-6-27 0,2-1-40 16,-1-2-33-16,-1-1-23 0,3 2-23 0,6-2-14 16,-9 0-37-16,3 0 18 0,-5 0-147 15,-14-17-149-15,13 10 39 0,-2-4 37 0,2-2 57 16,0 0 27-16,1-3-11 0,2-3 18 16,3 2 8-16</inkml:trace>
  <inkml:trace contextRef="#ctx0" brushRef="#br0" timeOffset="68859.27">5460 8164 613 0,'3'-6'354'0,"-1"1"-51"0,0 3-21 16,1-1-49-16,0 0 9 0,-3 0-37 0,2-1-23 16,-1 3-32-16,2 0-34 0,-3-1 6 15,3 4-15-15,-3-2-1 0,4 1 10 0,-3 0 3 16,0 3-27-16,2 1-1 0,-1 1-13 15,0 0-8-15,4 10 4 0,-4-2-2 0,0-2-10 16,-2 0 21-16,0 1-9 0,0-4-29 0,0 5 0 16,0 3-26-16,0 0 15 0,0-1-3 15,-16 16-3-15,13-16-17 0,-7-2-2 0,5-5-1 16,-1 1-2-16,1-3 1 0,2-1-3 0,-2-4 30 16,1 2 12-16,1 0-20 0,-1-3 1 15,0 0-5-15,-1 0 0 0,0-1 13 0,5 0-20 16,0 0-1-16,0 0-2 0,-8 0-5 0,8 0 0 15,-16-12-23-15,4-1 2 0,4-2 2 16,0 0 2-16,4-1-1 0,-3 1 18 0,2-3-1 16,0 2 0-16,0 0-20 0,-3-1 2 15,3 5 2-15,0 2 0 0,2 3 1 0,-1 0 1 16,0 1 1-16,-1 1-5 0,-1 1 12 0,1 1 11 16,-8-3-1-16,0 4-1 0,3 0-11 0,1 1 5 15,9 1 0-15,-12 0-1 0,-1 0-2 16,-19 13-6-16,14-2-8 0,2-1 18 0,0 2-8 15,3-2 1-15,0 3 34 0,3-4 0 16,2 5-12-16,1-3-11 0,4-1 1 0,-1-2-1 16,3 0-1-16,1-8 22 0,0 0 0 0,0 9 19 15,0-9-48-15,11 16 27 0,-7-11-3 0,4-4 0 16,-2 1-10-16,16-1-28 0,-13-1 30 16,4 0-8-16,4 0 1 0,18-16-71 15,-17 11-49-15,0-8-2 0,1 4-48 0,-3-2-79 16,2-3 22-16,-3-1-156 0,-2 4-106 0,-6-4 37 15,5 3 30-15,-4 1 19 0,-1 1 24 0,-5 0 27 16,2 2 12-16,-1 1-18 0</inkml:trace>
  <inkml:trace contextRef="#ctx0" brushRef="#br0" timeOffset="69075.25">5416 8006 290 0,'6'-12'391'0,"-3"1"-42"0,5-5-16 15,2-1-82-15,1 2 18 0,-2 0-57 0,3-1-12 16,-1 0-12-16,4 1 9 0,-2-2-31 0,7 0-34 16,-6 2-19-16,5 1-21 0,-5-3-11 15,2 8-19-15,-1-5 12 0,0 7-7 0,-2-5-19 16,0 2-57-16,-3-2-49 0,-2 0-54 0,0 5 12 16,-3 0-271-16,-3 2-40 0,-2-1 20 15,3 3 37-15,-3 3 6 0,0 0 48 0,0 0 39 16,-16-1 11-16</inkml:trace>
  <inkml:trace contextRef="#ctx0" brushRef="#br0" timeOffset="69513.23">4744 8012 530 0,'0'-3'286'0,"0"0"-31"0,0 2-7 15,1-3-37-15,1 4-3 0,1-2-24 16,-1 2-2-16,3 0-12 0,-2 0-27 0,4-1-17 16,-2 4 11-16,8 4-13 0,3 1-26 15,-3 2-2-15,-1 1-8 0,-1 1 3 0,6 2-4 16,-6 1-40-16,1 1-1 0,-5 2 1 0,1 0 3 16,4 0-19-16,0 4 20 0,-3-3-13 0,-3 3-13 15,-2-2 15-15,2 6 2 0,-6-15-28 16,0 5 30-16,-12 22-16 0,8-15-5 0,-5-2-19 15,-1 1-64-15,0-2-48 0,-3-1-47 16,1 0 13-16,-4-3-227 0,1-1-44 0,-1-2 21 16,-1 0 19-16,0-2 62 0,0-2 25 15,1 1 13-15,-1 0-26 0</inkml:trace>
  <inkml:trace contextRef="#ctx0" brushRef="#br0" timeOffset="69833.2">4685 8037 793 0,'-1'-8'292'0,"1"0"-16"15,0 1-38-15,0 2-15 0,0 1-26 0,1 0-28 16,-1-1-20-16,0 3-25 0,-1-2 10 0,1 2-28 15,0 2-12-15,0 0-7 0,1 2-17 16,-1 3-2-16,3-2-5 0,-1 4 18 0,2 7-24 16,2 3 14-16,1-1-12 0,-1 4-25 15,-2-2 12-15,5 1-23 0,-3 1 7 0,1 0-5 16,-3 1-22-16,1-3-20 0,-3 0-43 0,-2-4-28 16,0 0-34-16,2 7 11 0,-2-21-171 15,0 10-115-15,0 1 28 0,0-3 26 0,0 2 5 16,0-3 24-16,-11 4 13 0,9-7 8 15</inkml:trace>
  <inkml:trace contextRef="#ctx0" brushRef="#br0" timeOffset="70320.17">4570 8125 483 0,'-1'-6'331'0,"-2"1"-23"0,3 2-15 16,-2-3-63-16,0 2-16 0,0 3 3 0,2-3-49 16,-3-1-25-16,2 4-12 0,1-2 25 0,-1 1-66 15,-1 2 17-15,2-1-25 0,0 2 15 0,2 1-41 16,0-1-1-16,1 2 28 0,-1 0-29 16,2 1 5-16,9 4-27 0,-5 2 14 0,1 3 1 15,1-1-9-15,-4 0-11 0,2 4 16 16,-2-3-31-16,-6 0 4 0,0-1-8 0,2 0 1 15,-2-2 20-15,-12 18-36 0,4-10 8 0,-2 0 39 16,1-5-39-16,-1 1 3 0,-3 1 12 16,4-3-16-16,0-1-1 0,-1 0-10 0,1-4 4 15,3 0 42-15,-1-3-36 0,1 2-5 0,2-4 5 16,0 2 16-16,2 0 12 0,-1-3-34 16,1 1-10-16,0 4 12 0,0-2-4 0,-1 1 5 15,3-3 0-15,-1 2 17 0,1 2-1 0,-1 0 1 16,-1-2 0-16,2 3-26 0,-1 0 21 15,0-1-16-15,-4 11 35 0,0-1-35 0,1-3-13 16,-5 1 20-16,2-1 8 0,-4 2-1 0,2-3 0 16,-1 3 6-16,-2-4 6 0,-1 0-15 15,0 0-15-15,1-3-41 0,-3-1-6 0,-1-1-41 16,6-2-27-16,-3 0-34 0,4-2 15 0,3-2-224 16,-3 0-34-16,9 0 29 0,0 0 25 15,-8 0-2-15,8 0 10 0,-18-13 62 0,10 2 4 16</inkml:trace>
  <inkml:trace contextRef="#ctx0" brushRef="#br0" timeOffset="70530.86">4395 8134 406 0,'2'-5'375'0,"1"1"-31"0,-2-1-56 16,2 1-15-16,-2 2-13 0,0 0-57 0,3 1 3 15,-4 1-30-15,3 0-16 0,0 0-35 16,-1 2 13-16,0-2-69 0,1 1-43 0,-2 1-66 16,1 0-83-16,0 2 11 0,-2-2-194 15,3 1-70-15,-3 1 18 0,-3-1 22 0,3 1 25 16,-1 0 50-16,-2 1-21 0</inkml:trace>
  <inkml:trace contextRef="#ctx0" brushRef="#br0" timeOffset="71397.61">4236 8406 543 0,'-6'-2'309'0,"2"1"-41"16,2-3-34-16,-1 0 9 0,1 0-8 0,-1-1-39 15,-1 0 5-15,3-1-8 0,-8-10-38 16,5 4-20-16,-2-5-4 0,-2 0 6 0,1-1-14 15,0 3-14-15,2-2 13 0,-2 1-16 16,2-2 15-16,-1 2-22 0,2 1-1 0,-2 4-6 16,3 0 0-16,-1 4-15 0,3 0-19 0,1-2-11 15,-3 4 4-15,3 2-2 0,-1-1 11 16,1-1-22-16,0 5-11 0,0 0 0 0,0 0 14 16,0-7-23-16,0 7-1 0,0 0 6 0,0-7-18 15,12-4 1-15,-8 9 0 0,2 0-2 0,-2 1 0 16,1 1 26-16,0 1-25 0,1-1-6 15,3 0 9-15,-1 0-2 0,1 0-14 0,10 12 1 16,-10-9 11-16,-1 0-1 0,-1 1 12 16,0 0-9-16,-5-1 2 0,2-1-13 0,1 2 24 15,1-1-14-15,-3 0-6 0,2 1 2 0,-2-3-9 16,1 4 0-16,0-3 0 0,-2 3 18 16,1 0-12-16,-3 0 4 0,0 0 3 0,0-1 8 15,0-4-17-15,0 0-8 0,-11 28 19 0,0-14 2 16,1-2 2-16,-2 3 9 0,-2-2-22 15,3 2 16-15,-2 1-27 0,0-2 24 0,0-3 3 16,-1 2-2-16,0 0-2 0,0 0-22 16,1-1 24-16,2 1 4 0,-1-2-29 0,5-3 18 15,-2 4 10-15,0-2-15 0,4-3-14 0,2 0-3 16,2 0 11-16,0 0 0 0,-1-3 0 16,2-4 4-16,0 0 14 0,0 0 9 15,12 18-27-15,-7-15 2 0,11 2 5 0,-3-3 1 16,0-1 0-16,-1-1-13 0,-12 0 3 0,7 0 7 15,2 0 12-15,0 0-2 0,-1 0-39 0,1 0-4 16,-9 0-2-16,7 0 1 0,0 0-27 16,-7 0 20-16,0 0-8 0,6 0-8 0,-6 0-9 15,7-8 44-15,-10 8-6 0,1 1-8 0,-2 3-2 16,0-3-6-16,-3 0 9 0,1 0-12 0,-12 7 33 16,5-7-16-16,2 0 22 0,-1 0-24 15,-3 5-4-15,5-6 20 0,-2 2 13 0,2-2-10 16,2 0 33-16,-12 1 15 0,8-1 2 15,1 2 13-15,1-2-30 0,10 0 6 0,-8 0 4 16,0 0-6-16,8 0-10 0,-7 0 11 0,-1 0 5 16,8 0-11-16,-9 0-1 0,9 0-3 15,-8 0 10-15,8 0-12 0,-7 0-1 0,-5 12-2 16,7-8 9-16,4 2-5 0,-2-1 0 0,1 1-2 16,-1 1-1-16,3-1-30 0,-1 1 3 15,1 2 52-15,0-9-4 0,0 14-30 0,0 4-1 16,0 0 4-16,13 15-18 0,-11-17-13 0,1-5 21 15,-2-3-36-15,2 2-51 0,-2-3-58 16,-1-2-35-16,4 1 16 0,-3-2-227 0,0-1-38 16,0-1 31-16,1 0 29 0,-1-1 31 15,-1-1 12-15,3-1 35 0,-2-1 16 0,0 0 9 16</inkml:trace>
  <inkml:trace contextRef="#ctx0" brushRef="#br0" timeOffset="71662.57">3972 8080 893 0,'1'-6'325'15,"-1"1"-30"-15,1-1-36 0,1 2-33 0,0-1-28 16,-1 1-11-16,2 1-28 0,0 0-27 0,-1 0-18 15,2-1 2-15,-3 3-12 0,3-1-16 16,-3 0-23-16,3 1-13 0,0 1-32 0,-1-1-48 16,-1 0-42-16,1 1-34 0,-2-3 10 15,0 3-316-15,2 0 28 0,-3-2 28 0,0 2 19 16,0 0 53-16,0 0-12 0,0 0 21 16</inkml:trace>
  <inkml:trace contextRef="#ctx0" brushRef="#br0" timeOffset="71979.55">3868 7959 823 0,'-6'1'233'0,"1"1"-21"0,-9 6-5 16,0 2-24-16,-2 1-4 0,0 3-7 0,-1 0-29 15,3 1-17-15,-1 3-1 0,-3 2 0 0,1-1-41 16,3 2 15-16,1 3-14 0,2 0 28 0,-1 3-18 16,1 2-13-16,1 3-34 0,1 1 12 15,1 1-11-15,1 2 5 0,1-1-9 0,4 1 10 16,-1 0 0-16,3-2-13 0,0-18-28 16,0 9-4-16,14 31 12 0,-9-27-5 0,4-3-18 15,4 2-17-15,-3-4-27 0,2-4-64 0,4 0 12 16,-3-3-228-16,1-5-90 0,-4-4 29 15,-1-1 47-15,-1-4-24 0,-3 0 25 0,0 0 14 16,-1-2 21-16</inkml:trace>
  <inkml:trace contextRef="#ctx0" brushRef="#br0" timeOffset="72586.5">3402 8432 708 0,'2'-2'260'0,"-1"2"-18"0,2-2-17 0,-3 1-6 16,2-2-3-16,-2 3-9 0,2 0-1 15,-1-1-27-15,0 1 8 0,-1-1-20 0,2 1-20 16,-2-1 3-16,-3 1-30 0,2-2-13 16,-2 0-12-16,2 1-9 0,-3 0-9 0,-2 1-8 15,1-1 15-15,-3 1-9 0,1 0-8 16,-1-2-6-16,-4 2-6 0,-3 0 7 0,-7 0-6 16,0 0-4-16,1 0-7 0,0 0-4 0,-1 0-6 15,1 0 5-15,3 0-6 0,-1 0-2 0,-2 0-4 16,2 0-2-16,2 0-2 0,2 0-6 15,1 0-8-15,0 0-10 0,3 0 0 0,0 0-6 16,-3 0-1-16,0 0 21 0,1 0 1 16,1 0-3-16,1 0-10 0,2 0 6 0,1 0-2 15,1 0-2-15,7 0-47 0,-9 0-18 0,4 0-7 16,5 0-37-16,-9 0-10 0,9 0-18 16,-8 0-38-16,8 0 16 0,0 0-106 0,0 0-80 15,-9 2-79-15,11-2 31 0,-1 0 26 0,3 0 21 16,-2 1 23-16,4 0 18 0,0 0 26 15,0 3-11-15</inkml:trace>
  <inkml:trace contextRef="#ctx0" brushRef="#br0" timeOffset="73136.47">3212 8527 523 0,'-3'6'304'0,"-4"-3"-25"0,2 1-48 16,-6 5 12-16,-4-3-53 0,5-1-14 0,-5-2 7 15,2 3-48-15,-2-5-5 0,2 2-31 0,2 0 22 16,0-1-41-16,5-2 2 0,6 0 11 16,-9 0-8-16,-1 0-34 0,-2 0-8 0,-3 0-3 15,1 0 14-15,-16-13-17 0,20 9-17 0,-1-1-28 16,3 1-11-16,1 1-19 0,2-3-19 0,-5-5-9 15,4 1-32-15,-1-4-11 0,5 4 12 16,1-1-73-16,1 0-26 0,0 1-6 0,0 10 11 16,0-8 9-16,0-2 41 0,0 2-6 15,10-16 45-15,-8 12 33 0,1 1 65 0,1 1 1 16,-1 2 37-16,-1-1 9 0,0 2 7 0,0 3-5 16,0-1 8-16,-1 0 34 0,1 0 4 0,0 2 9 15,0-3 7-15,-1 5 2 0,-1-3-16 16,0 4-11-16,0 0-12 0,0 0 14 0,0 0 7 15,-12-7 6-15,8 8-10 0,-3 1-11 16,2 0 6-16,0 3-7 0,-12 3-14 0,2 0 11 16,1 4-13-16,0-3 21 0,1 4-31 15,-1-1-5-15,1 1 1 0,3-1-13 0,0 4-7 16,2-4 43-16,3 3-20 0,1-2-5 0,0-2-21 16,4-11 0-16,0 8 1 0,0 5-16 15,17 13 12-15,-8-12 31 0,6-2-22 0,-1 0-25 16,4-1 37-16,0-1-29 0,4-1-19 0,-3-3-21 15,-3 2-22-15,3-4-47 0,-3 0-57 16,-2-1 13-16,4 1 14 0,-4-2-335 0,-4 1 31 16,-1-3 29-16,0 0 23 0,-5 0 56 15,-4 0 46-15,0 0-55 0</inkml:trace>
  <inkml:trace contextRef="#ctx0" brushRef="#br0" timeOffset="75593.33">2369 8712 445 0,'0'0'271'0,"0"0"-30"0,0 0-32 15,0 0 1-15,0 0-7 0,0 14-38 0,0-14 2 16,0 0-6-16,0 0-5 0,0 0 6 16,0 0 9-16,0 0-28 0,0 0-17 0,0 0 53 15,0 0-15-15,0 0-18 0,0 0-32 0,0 0-28 16,0 0 8-16,0 0-11 0,-18-1-9 15,25-13-7-15,1-1-6 0,-2-3-8 0,0 0 25 16,-1 0-19-16,2-1-7 0,-3-3-4 16,0 1-1-16,0 1-11 0,-4 4 9 0,4-5-12 15,-4 3 12-15,0 9-25 0,0-4 1 0,0-1-16 16,0 2 28-16,0-1-4 0,0 3-1 0,0 2-27 16,0 1 25-16,0 7-11 0,0-8 12 15,0 8-9-15,0-8-3 0,0 8-32 0,0-9 2 16,0 9 24-16,0 0 5 0,0-7 19 15,7 7-32-15,5-8-1 0,-10 8-8 0,2 1 24 16,-1 0-10-16,1 2-3 0,-1 0 0 0,1 1 9 16,1 0 6-16,-2 0-22 0,1 1 7 15,7 6-27-15,-7 0 4 0,1-3 1 0,3-1 25 16,-4 0 7-16,1-3 6 0,-1 2-3 0,0-3-14 16,-1 2 2-16,1-2-16 0,1 0 11 15,-1 1-12-15,-1-1 6 0,1 1 21 0,-1 0-27 16,0-3 35-16,1 3-11 0,-2 0-12 0,0-2-5 15,1 3-10-15,-1-3 33 0,-2 1-6 16,0 1 11-16,0-4-35 0,0 0 2 0,0 0 33 16,-12 16 3-16,2-6-1 0,1-4 2 0,-4 2-3 15,2 1-17-15,-3-2-17 0,1-1 26 0,4-1 21 16,-3-3-2-16,6 4-4 0,-9-3-5 16,2 1 19-16,-4 0-2 0,3-1 9 15,3 0-17-15,-2-3 18 0,3 1-11 0,1 1-1 16,-10-1 6-16,4 0-16 0,1-1-9 0,14 0 8 15,-10 0-14-15,1 0 16 0,-1 0-10 0,2 0-8 16,2 0 26-16,6 0-7 0,-10 0 1 0,-4-11-17 16,9 11 7-16,1-2 10 0,-2 0 0 15,0-2 5-15,2 1-1 0,-1 0-6 0,3-1 7 16,-2 0-16-16,0-2 7 0,1 2 10 16,0-1-5-16,-2 0-3 0,2 0 5 0,0 3 22 15,-2-13-21-15,0 4 22 0,3-2-17 0,-1 2-2 16,-2-2-1-16,1-1 18 0,2-1-15 15,0-1 0-15,1 5-3 0,-1-2-24 0,2-5 14 16,-2 5 11-16,2 13-19 0,0-13 23 0,0 2-32 16,0 0 29-16,0 0-41 0,0 2-7 0,0 1-6 15,0 8-32-15,0-10-29 0,0 2-53 0,0 8-40 16,0-7 16-16,0 7-151 0,0-7-55 16,0 7 32-16,2-7-266 0,0 9 60 15,-1 1 7-15,-1 2 72 0,0 0 8 0,6 11 82 16,-10-4 40-16,2 0-9 0,2-4 28 0,-7 22 33 15,3-12-10-15,-1-1 18 0</inkml:trace>
  <inkml:trace contextRef="#ctx0" brushRef="#br0" timeOffset="76623.27">1855 8748 307 0,'-6'1'395'0,"3"1"-46"15,-3 0-45-15,3-2 16 0,-4-4-38 16,4 2-37-16,-1 1 7 0,1-3-14 0,-1-1-27 16,0 1 28-16,0-2-34 0,1 1-6 0,-5-9-26 15,0 0-13-15,3-1 17 0,-2-2-30 16,0-2-2-16,3 1-19 0,3 5 2 0,-3-7-33 16,3 2 9-16,-2 4-11 0,3-3-1 15,0 17-14-15,0-11-12 0,0-5 3 0,0-1-17 16,12-12-14-16,-11 18-5 0,9-2 11 0,-2 1-9 15,0 4-6-15,-1 3 6 0,-2-2-2 0,1 5-9 16,0-1-20-16,1 3 15 0,-7 0-19 16,0 0 16-16,8 0-1 0,-1 0-1 15,11 13-10-15,-8-7-8 0,-2 0 5 0,-3 0 5 16,0-1 1-16,-3 1-3 0,1 1-4 0,1-3 6 16,-4 2-3-16,0-6 16 0,0 0-16 0,0 8 3 15,0 3-4-15,-17 16 6 0,8-18-1 0,-1 4-4 16,0-6 6-16,-4 1-14 0,2-3-4 15,3-1 12-15,0-3-7 0,-1 0-5 0,2-1 14 16,8 0 10-16,-9 0-3 0,-2 0-14 16,-16-11 7-16,10 5 5 0,5-1-4 0,-2 1-4 15,2-1 6-15,-1-2-10 0,4 5-12 0,4-1 17 16,-1 3-5-16,1-2 4 0,1 1-3 0,0 1-9 16,2 0 17-16,0 0-9 0,-2 2 0 15,4 0-19-15,0 0 6 0,0 0 11 16,0 0 1-16,0 0-8 0,0 0 11 0,-3 12 5 15,3-9-8-15,0 0 0 0,-2 2-3 0,1-2 1 16,0 1 11-16,-1 0-13 0,2 0 7 0,-1-1-8 16,-3 0 8-16,-1-1-1 0,3 1 4 15,-2 0 1-15,0 2 2 0,0-3-14 0,-1-1 2 16,-1 1-10-16,-1-1 11 0,2 0 5 0,0-1-9 16,-3 0 5-16,8 0-3 0,-5 0 8 15,-4 0 5-15,0 0-7 0,-15-18 0 0,13 8 11 16,-2 2 0-16,1-3-7 0,3-1 1 0,-1 1-6 15,2-5 7-15,-1 1 11 0,4 0-17 16,-5-2-2-16,5 2 7 0,-1-2 11 0,0 1-9 16,1-1 0-16,-1 3-13 0,1 1 18 15,1 4-2-15,0 2 3 0,3 0-3 0,-2 1-11 16,2 2 6-16,0 0 3 0,0 1-15 0,-1-1 9 16,1 1-8-16,0 2 10 0,-1-1-5 15,2 2 13-15,2 0-7 0,-1 2 7 0,-1 1-2 16,0 0 1-16,1 1-3 0,1 1-1 0,5 9-14 15,-2 1 8-15,5-2 6 0,-1 2-15 0,1 0 22 16,-3 2-6-16,7-1 2 0,-4 0-2 16,3 2-8-16,-3-1 13 0,2-2-15 0,-1 3 20 15,-2 0 9-15,-3-1-13 0,4-2 3 0,-3 0-12 16,0 3 9-16,-3-1 5 0,-2-7-5 0,0 2-8 16,-2-1 4-16,0-1 13 0,0 4 2 15,0 0-21-15,-17 17 20 0,5-18-18 0,0 1 3 16,-5 0 1-16,0 2-2 0,-2-4-1 0,-1 1 9 15,-6 0-13-15,2 2 7 0,-18-1 1 16,-1-1 4-16,5-3 4 0,-4-9-13 0,2 2 0 16,4 0 1-16,17-3 19 0,-8 0-10 0,-31-13-2 15,28 7-2-15,3 0-8 0,-1-3 0 16,8 0 10-16,4-1-6 0,-1-4-16 0,4 2 9 0,1-1-1 16,6-2-19-16,-2-3-24 0,4 0-43 15,4 0-52-15,0 8 11 0,0-6-192 0,15-18 30 16,-3 12-285-16,6 2 53 0,4-2 40 0,2-2 22 15,3 2 34-15,-4-2 30 0,4-12 43 16,-3 5 14-16,0 7 24 0,-6 3 18 0,0 4 36 16,4-1 6-16</inkml:trace>
  <inkml:trace contextRef="#ctx0" brushRef="#br0" timeOffset="77951.19">7221 9575 465 0,'0'0'327'15,"0"0"-16"-15,0 0-51 0,0-15-9 0,0 15 17 16,-16 0-19-16,16 0-6 0,0 0-32 0,0 0-24 15,0-13-20-15,-22-5-20 0,21 16 31 16,0-2-23-16,0-2-29 0,-2 2-6 0,3-3-2 16,-1-2 0-16,1-10-10 0,0 11-27 15,0-7 5-15,0-1-8 0,0-2-14 0,0 0-18 16,10-21 30-16,-6 18-13 0,2-2-7 0,2 3-15 16,-2 0 15-16,1 2-27 0,0-1 1 0,1 1 3 15,1 1-27-15,0 3 9 0,2 0-5 0,-2 5 14 16,0-4-4-16,0 5-35 0,-1 2 19 15,0 2 5-15,-2 0-3 0,1 1 8 0,0 2-11 16,-7 1-1-16,0 0-2 0,9 0 7 0,-4 0 2 16,15 19-6-16,-12-10-13 0,-3-2 20 15,2 1-22-15,-2 7 17 0,-4-5-3 0,0 0 7 16,-1 0-20-16,0-10 22 0,0 8-10 16,0 0 9-16,0 5-25 0,-14 12 13 15,8-11 2-15,-2-2 7 0,0-4 8 0,1 4-19 16,-2-2 13-16,0 0-2 0,2-1-5 0,0-2-21 15,-1-2 1-15,3 0 31 0,-1 0-30 16,-2-3 31-16,2 2-18 0,1-2 0 0,-2 0 16 16,1-1-3-16,-2 1-7 0,2-2 0 0,6 0 23 15,-7 0-31-15,1 0 4 0,6 0-10 16,-27-14 12-16,15 5 5 0,1 1-33 0,5 1 29 16,-2 3-5-16,3-2-4 0,-3 0-8 15,2 2 11-15,-4-5 5 0,-4 0 4 0,2 1-8 16,3 3 20-16,-2 0-11 0,3 4-10 0,-1-2 10 15,-6-1-4-15,3 2 9 0,-1 2-9 0,13 0 2 16,-9 0 8-16,-2 0-16 0,-13 12 10 16,12-8-3-16,1 7 5 0,-5-1 7 0,7-3-9 15,3-1-13-15,2 2 2 0,-1-3-2 0,-3 8 0 16,3-5 20-16,1 0-1 0,-3 4-24 0,3-1 26 16,3-3-15-16,-2 1 16 0,2 0-19 15,-7 5-1-15,5-5 7 0,2 4 10 0,-5 2-20 16,-1-2 18-16,4-1 0 0,-3 4 0 15,0-4-24-15,-2-1 23 0,1 0 12 0,-1 1-9 16,-1-1 10-16,-4 1-20 0,-2 1 14 0,1-5-7 16,2 2-6-16,-3 0-18 0,-4-5 33 0,1 1-18 15,-1 1-20-15,5-5 2 0,-8 4-72 16,3-4-68-16,7-2-40 0,-3 0-51 0,-2 0 21 16,-16-16-246-16,20 6 37 0,2 3-32 0,2-1 33 15,4-1 39-15,0-5 65 0,1 2 38 16,4 0-38-16,0 2 88 0</inkml:trace>
  <inkml:trace contextRef="#ctx0" brushRef="#br0" timeOffset="78170.17">6805 9063 826 0,'4'-4'367'0,"1"2"-40"16,-1-1-16-16,-2 1-39 0,2 2-17 15,-1-1-24-15,-2 1-26 0,1 1-24 0,1 4-14 16,0-3-17-16,-2 2-45 0,-1 0-51 16,0-2-55-16,0 3-37 0,-1-1-41 0,1-1-67 15,-3 2 14-15,0-2-240 0,0 2-47 16,-6 6 50-16,0-2 25 0,-3-2 53 0,3 1 14 16,2-4-10-16,-1 2 4 0</inkml:trace>
  <inkml:trace contextRef="#ctx0" brushRef="#br0" timeOffset="78512.86">6604 9220 445 0,'-2'0'381'0,"-1"0"-58"16,1 0-41-16,-2 0-31 0,2 0-11 0,0-2-31 16,-1 4-20-16,2-1-25 0,1 2-5 15,0-1-13-15,0 3-30 0,1-1 2 0,1 3 18 16,-2-2-31-16,1 2 3 0,-1 0 3 15,0 1-9-15,0 3 2 0,0 2 16 0,0-2-9 16,0 3-36-16,0 3 11 0,-4 16-24 0,-1-15-5 16,-4-5 14-16,-1 1-28 0,-1 1 4 15,-3-4 12-15,0-1-33 0,2-2 3 16,-3-2 1-16,0-1 2 0,1 1 11 0,2-5-18 16,12-1 7-16,-12 0-26 0,2 0 16 0,-3 0-3 15,-12-15-9-15,13 5-5 0,0 1-5 16,1-1-17-16,4 2 4 0,2-1-91 0,-3-3-50 15,5 0-65-15,3 12 21 0,0-8-243 16,0-1-26-16,0 3 38 0,0 6 53 0,0-7 24 16,13-3 25-16,-10 8-5 0,1 0 35 0,-1 2 5 15,2 2 0-15</inkml:trace>
  <inkml:trace contextRef="#ctx0" brushRef="#br0" timeOffset="78701.84">6410 9659 649 0,'4'6'430'16,"-4"0"-69"-16,2 1-47 0,1-1-30 16,-3-3-37-16,1 1 0 0,1 1-37 0,0 1-26 15,0-2-18-15,0-3-18 0,-2 5-14 16,1-3-71-16,0 1-41 0,1-3-97 0,-2 1-58 16,1-1 13-16,-1-1-295 0,0 0 16 0,0 0 26 15,-9 0 46-15,4-3-34 0,0-1 22 16,1 3 56-16,-10-8-29 0</inkml:trace>
  <inkml:trace contextRef="#ctx0" brushRef="#br0" timeOffset="79251.81">6098 9465 553 0,'-1'-11'432'0,"-1"3"-38"0,0-2-85 15,2 0-33-15,0 1-10 0,0-5-31 0,0 0-27 16,11-21-46-16,-4 17-1 0,-1 0-19 16,2 0 10-16,1 2-12 0,0-1-8 0,1 1 1 15,-1 1-21-15,0 1 15 0,2-1-25 0,-2 4-18 16,0 0 23-16,-1 2-26 0,-1 2 7 16,-3 2 10-16,1-1-19 0,-2 1-11 0,0 2-3 15,1-1-20-15,-3 1-6 0,2 2 12 16,-1-2-12-16,0 0 5 0,0 1 10 0,-1 1-11 15,-1 0-1-15,1-2 1 0,-1 3-18 0,0 0 16 16,0 0-21-16,-11 0 4 0,6 2 11 0,-10 1-3 16,-2 5-8-16,-5-4-1 0,1 7 4 0,-5-4-21 15,1 2 11-15,1 0 3 0,0 1-1 16,-1 1-15-16,0-1 11 0,1 3-14 0,2-3 15 16,-3 1-8-16,4 2-6 0,-2-2-7 15,3-2 10-15,0 3 1 0,6-2-12 0,-1 5 13 16,1-6-1-16,0 3-23 0,2-1 18 0,2 1 13 15,2 0-10-15,3-1-3 0,1-3-9 0,2 0 7 16,0 0 7-16,1 1 5 0,0-1-10 16,1-2-4-16,-2 0 7 0,2 1-2 0,0 2 3 15,0-3 6-15,0-6-19 0,0 8 16 16,0 0-6-16,0 3-16 0,-11 17 11 0,6-11 8 16,-1-2-12-16,-2-2-11 0,0-5-12 0,-3 2-40 15,2 0 8-15,-4 1-88 0,-2-4-15 16,6-5-42-16,-3 1-16 0,3-3-43 0,9 0 27 15,-8 0-251-15,0 0 28 0,3 0 37 0,5 0 32 16,-23-18 27-16,11 5 10 0,2 3 37 16,5 0 19-16,-2 1 14 0,0-3 6 0</inkml:trace>
  <inkml:trace contextRef="#ctx0" brushRef="#br0" timeOffset="79886.77">5537 9338 301 0,'0'-7'341'0,"1"2"-10"0,-1 0-68 16,-1 1-10-16,1-2-26 0,-2 2-9 0,0-1-15 15,0 1-11-15,-2 2-14 0,0-2 3 0,0 2-22 16,-1 2-7-16,-2 0-13 0,1 2-22 16,-2-1-10-16,1-1-13 0,-12 10 3 0,9-7-19 15,-4 2-4-15,8 2-24 0,0 0 20 16,-1-2-8-16,3 1-5 0,2 1-12 0,0 1 1 15,2-3-5-15,0-5 8 0,0 0-6 16,0 8-19-16,18 12-2 0,-7-12-3 0,-4-3-1 16,5 2-2-16,-2-1-2 0,0-3 6 0,-3 1 0 15,1-2-12-15,0 0-8 0,-3 0 0 16,-1-2 15-16,1 2-1 0,-2-1-4 0,0 1-28 16,0 0 1-16,0-1 2 0,-1 0 13 0,-2 3 0 15,0-4 2-15,0 0-6 0,0 0 2 0,0 0 0 16,-12 12 0-16,6-11-3 0,3 0 2 0,-3 2 1 15,-1-2 4-15,-1 2 1 0,1-3 30 16,-18 6-9-16,18-6-26 0,-4 0 21 16,1 0 5-16,1 0-2 0,1 0-17 15,1 0-10-15,-7-13-13 0,2 7 15 0,2-1-14 16,5 1 2-16,-5-4 1 0,1 1 29 0,1-1-13 16,4 1-2-16,0 2 0 0,1 0 0 0,0 0 4 15,-1 1 1-15,-2-7-1 0,-1 4 10 16,1 1-11-16,0 2-14 0,0 1 1 0,0 1 41 15,-2 1-4-15,2 0-42 0,-9 1 0 0,1-1 3 16,3 1 27-16,-3 2-8 0,5 0 1 16,9 0 18-16,-13 0-8 0,-13 16-2 0,13-12-3 15,-1 4-2-15,4 2-1 0,-1-2 0 0,5 0 29 16,2 0-25-16,3 1 3 0,1-3-1 16,0-6 3-16,0 0-8 0,0 7-3 15,19 9 2-15,-9-10 0 0,6-3-4 0,2-1-2 16,-1 0 0-16,1 0-49 0,-11-2-56 0,4 0-20 15,16-11-33-15,-13 6-59 0,1-3 21 0,-3-1-264 16,-4 1 7-16,-1 1 46 0,3-4 31 16,-3-2 9-16,-1 5 62 0,-3 0-6 0,3-7 15 15,-2 3-15-15</inkml:trace>
  <inkml:trace contextRef="#ctx0" brushRef="#br0" timeOffset="80077.75">5292 9087 251 0,'-3'-6'468'0,"1"1"-74"16,1-2-58-16,-2 5-32 0,-2-2-11 16,0 0-66-16,1 3-22 0,1 0-4 0,-6 1-52 15,2 0-8-15,-3 0-35 0,-2 0 19 16,1 0-55-16,-15 13-9 0,12-8-79 0,4-2-60 16,-4 4 7-16,1-5-192 0,-3 4-138 15,5-3 35-15,1-2 25 0,0 2 24 0,2-2 2 16,1 1 11-16,0-2-19 0</inkml:trace>
  <inkml:trace contextRef="#ctx0" brushRef="#br0" timeOffset="80329.75">4897 9072 628 0,'-2'-3'324'0,"-2"-1"-17"0,1 3-61 16,2-2-21-16,-2 1-38 0,1 1 1 0,-2 1-29 15,3 1-7-15,-2 1 1 0,3 2-31 0,-2 0 10 16,2 2-25-16,1 0-27 0,0 0 10 0,2 14-1 16,4-2-7-16,-1 0-5 0,0 0-32 15,-1 0 2-15,3 0-7 0,1-1-1 0,-3 0 2 16,-1-1-40-16,4-1-45 0,-7-2-46 16,-2 0-84-16,2-4 18 0,3 0-272 0,-5-4 43 15,0-5 7-15,0 0 30 0,0 10 55 0,0-10-9 16,0 9 11-16,-14 1 5 0</inkml:trace>
  <inkml:trace contextRef="#ctx0" brushRef="#br0" timeOffset="81299.69">4601 9094 565 0,'-1'-9'329'0,"-1"0"-20"15,1 2-63-15,1 5 4 0,0-4-39 0,0 3-32 16,0-1 4-16,0 1-57 0,0 2-6 16,0-3 5-16,0 1-39 0,0 1-5 0,0 2-5 15,0 0-20-15,0 2 37 0,0-2-35 16,0 4-2-16,-1-1 16 0,2 1-16 0,-1 0-8 16,0-1-1-16,-1 1-1 0,1 1 3 0,-3 1 15 15,3 1 5-15,-2-1-37 0,0 2 1 16,-4 9-8-16,-2 0-12 0,-2 1 1 0,0-3 17 15,-4 0-18-15,2-2 26 0,-1 0-16 0,-2-2-13 16,2-1 14-16,-1-3-6 0,3 3-4 16,-3-2 0-16,5-5 3 0,-2 1-2 15,6 0-8-15,-2-2 12 0,0-2-1 0,2 0-16 16,1 0-2-16,4 0 16 0,0 0-7 0,0 0-10 16,0 0 12-16,-6 0 10 0,6 0-24 0,0 0 6 15,-9-6-9-15,13 5 24 0,-2 0-27 16,2-1-11-16,0 2 18 0,1 0-15 0,0 0 30 15,2 0-9-15,0 0-8 0,2 0 30 16,3 0-34-16,17 12 4 0,-10-9 0 0,-2 0 0 16,-2 3 14-16,4-2-4 0,-6 4-26 15,4-3 29-15,-6-2-13 0,0 1 13 0,-5 0-8 16,3-3-4-16,-4 2 9 0,0-2-13 16,0 3-10-16,-5-1 23 0,3 0 8 0,-3 1 2 15,0-4-18-15,0 0 27 0,0 7-3 0,-12 14-2 16,2-10-7-16,-3-2 18 0,1 2-6 0,-5 0 0 15,-1-3 40-15,-4 3-7 0,2 0 6 0,-6 0-2 16,2-1-23-16,-3-1 24 0,-1 1-2 16,1 0-19-16,0-2-21 0,-1 1 41 15,1-2 11-15,-2 1-15 0,1 1-10 0,1-2 23 16,-3 2-16-16,2-3-18 0,3-2 13 16,-2 6 12-16,8-6-13 0,1-1 4 0,1-1-12 15,6 1-13-15,2-2 6 0,0 1 4 0,3 0-24 16,0-1 2-16,1-1 12 0,3 1-24 15,-2 2 11-15,0 0 1 0,2-1-1 0,-1 4 3 16,2-2 1-16,-2 2-22 0,3-2-2 0,0-4 3 16,0 0 11-16,0 7-5 0,0 1-13 0,0-8 22 15,18 27-15-15,-13-17 7 0,-1-5 1 0,0-1-6 16,0 3-3-16,7 1 10 0,-6-2 4 16,-1-2-8-16,-1-1-9 0,-2-2 7 0,0 2 9 15,2-3-22-15,-3 1 0 0,1 2 9 16,-1-1 5-16,0-2-21 0,0 0 28 0,0 0-5 15,-11 8-1-15,4-5-2 0,1-1-10 0,-10 2 4 16,1-2-7-16,-3 5 16 0,-1-4 3 16,1 4-24-16,-5-5 26 0,1 1-5 0,1 2-17 15,0-3 19-15,-3 4-10 0,1-3-8 0,1 2 6 16,-1-1 1-16,0 3 3 0,5 0 2 16,-1 0 6-16,-1-1-8 0,3 1 0 0,3-1 8 15,1 1-2-15,2 2 0 0,2 2-4 0,1-3 10 16,2-1-21-16,2 3 7 0,0-3-1 15,3 3-1-15,-1-2-7 0,0 10-1 0,2-18-22 16,0 13-23-16,0-1-27 0,0 2 9 0,15 11-115 16,-10-16-33-16,2-3-43 0,-2 0 26 15,4-2-272-15,-3-2 33 0,3-2 14 0,0 0 57 16,6 0 60-16,21-13 24 0,-10 4 23 16,-2 3 16-16,-1-7-7 0,4 2-35 0</inkml:trace>
  <inkml:trace contextRef="#ctx0" brushRef="#br0" timeOffset="81522.67">4359 9842 735 0,'9'0'374'0,"-1"2"-26"0,-2-1-31 15,-1-1-40-15,3 1-16 0,-3 2-30 0,0-2-26 16,-5-1-10-16,13 5-20 0,-7-5-49 0,1 0-3 15,-2 0-15-15,1 2-49 0,-1 0-38 16,0-1-86-16,1 1-97 0,-4-2 16 0,3 1-293 16,-2-1 14-16,-2 0 55 0,-1 1 4 15,0-1 46-15,0-1 14 0,0 1 12 0,-2 0 12 16</inkml:trace>
  <inkml:trace contextRef="#ctx0" brushRef="#br0" timeOffset="82770.6">3221 9428 219 0,'-15'0'320'0,"15"0"-55"0,-32-11-11 0,27 8-18 16,-10-3-4-16,3 0-40 0,3 1 3 15,4-2-13-15,-1 2-34 0,4 1-11 16,0-2-22-16,-3 2 35 0,2-3-44 0,2 3 10 16,1 0-22-16,0-1-27 0,0 5-7 0,0 0 5 15,0-8 35-15,0 8-42 0,0-8 14 0,0 8-22 16,13-15 10-16,-8 12-12 0,1 0-2 16,-2 0-30-16,0 2-5 0,1 1 3 15,3 1-16-15,-2 2 12 0,-6-3 11 0,18 7-8 16,-10 0 2-16,-2-2 5 0,-2 0-14 0,0 0 19 15,-4 1-6-15,0-1-17 0,-3 1 9 0,0-2-9 16,3-4 14-16,-12 20-10 0,4-12 4 16,-4 4 39-16,0-4-58 0,-1 3 13 0,-4-2 11 15,2-2-5-15,1 2 42 0,-3-3-14 0,1 0 7 16,2 1-14-16,0-2 2 0,1 1-23 16,2-2 25-16,0-3-4 0,2 1 12 0,1-2-7 15,1 0-2-15,2 0 15 0,3 0-5 0,-1 1-32 16,0-1-1-16,0 2 10 0,1-2-6 15,0 0 4-15,2 0-5 0,0 0 12 0,2-3 0 16,0 3-14-16,1 0 11 0,2 1-6 16,0-1 6-16,1 2-2 0,1-2 1 0,1 2-23 15,1-2 0-15,15 7-1 0,-8-1 10 0,-1 1 0 16,0-1-25-16,-2-1 3 0,0 2 2 16,2-3 9-16,-6 5 4 0,0-4-2 0,-3 1 16 15,-1 1-2-15,-1-2-1 0,0 0-4 0,-2 3-1 16,0 0 10-16,-2 2-20 0,0 2 15 15,0 4 6-15,-17 14 12 0,6-13-11 0,-2 1-2 16,-5-3-1-16,0-1 3 0,-1-2 2 16,-3-2-12-16,2 0 39 0,-2-2 3 0,-1 2-3 15,4-6 26-15,-4-1-9 0,0-3-8 0,12 0 17 16,-5 0-8-16,-19-11 9 0,16 5-6 0,0-6-2 16,1 3-9-16,3 1-1 0,-2-4-20 15,4 1 3-15,-1 0 11 0,3-5-33 0,0 1 10 16,1-5-38-16,3 5-46 0,4 1 7 0,1-4-170 15,0-1-75-15,2 9 28 0,0-3-297 16,0 0 40-16,14-20 40 0,-7 15 35 0,-4 2 41 16,4-3 27-16,1 3 35 0,-3 1 54 15,4 1-13-15,1-1 15 0,-6 4 14 0</inkml:trace>
  <inkml:trace contextRef="#ctx0" brushRef="#br0" timeOffset="82952.59">2810 9250 912 0,'0'-4'353'0,"1"1"-89"0,0-1-3 15,2 1-23-15,-3-1-13 0,0 1-57 0,5 0-23 16,-4 3 2-16,2 0-62 0,0 2-47 0,-1 2-64 16,2 0-46-16,5 9 5 0,-4-2-245 15,2 4-62-15,-2 2 52 0,1 1 23 0,-1 0-25 16,0 0 31-16,-1 3 45 0</inkml:trace>
  <inkml:trace contextRef="#ctx0" brushRef="#br0" timeOffset="83181.58">2906 10026 747 0,'-12'10'357'0,"6"-1"-63"0,-8-2 2 16,2-3-27-16,3 0-42 0,-5 5-3 0,1-5-47 16,2-1-11-16,2-2-37 0,-2 0 0 15,1 2-65-15,1-3-51 0,-9 0-70 0,8 0-65 16,-4 0 12-16,-2 0-301 0,-1 0 40 0,-16-14 25 16,15 5 23-16,-1 0 22 0,1 1 21 0,-1-1-30 15</inkml:trace>
  <inkml:trace contextRef="#ctx0" brushRef="#br0" timeOffset="84865.23">2119 9421 388 0,'-8'-14'417'0,"2"2"-63"0,2 2-14 15,-1 2-44-15,1 4-36 0,0-2-32 0,2 1 48 16,1 0-42-16,-2 2-7 0,-1 2-23 16,3-3-27-16,-1 1-9 0,0 0-30 0,1 2-6 15,0-2-19-15,-1 3-2 0,2 3-20 0,0-3 12 16,0 1 3-16,0 2-23 0,3 0-7 16,0 4 4-16,-1-2 19 0,6 9-14 0,-1 3-32 15,1-1 12-15,1 2-8 0,2-1 7 16,1 1-15-16,-1 2 0 0,0-2-6 15,0 0 1-15,-2 0-9 0,1 0 5 0,1 1 0 16,-1-2-9-16,0 1 0 0,-3-1-5 16,0 1 5-16,1-1-16 0,-6-1-2 0,0 2-2 15,0-4 0-15,-1-5 19 0,-1-9-11 0,0 11-5 16,0-2-3-16,-12 17 7 0,5-11 6 16,1-3-27-16,-2-1 21 0,-2-2 1 0,2-2-10 15,1-3 15-15,-2 2-9 0,-5-1-6 16,2-1 7-16,12-4 4 0,-10 0-25 0,-1 0 18 15,1 0 4-15,-2 0-9 0,-9-11 0 0,11 7 7 16,2-1-10-16,-2-4 12 0,2 1-6 0,2 1-10 16,0 0 22-16,3 0-13 0,-1 1-3 15,2 2-9-15,-1-1 4 0,1 0 9 0,0 1 1 16,1 2-1-16,0-2-17 0,1 1 15 0,-2-1 0 16,1 0 5-16,1 2-9 0,0-1 4 15,-3 1 0-15,1-2-5 0,2 4-2 0,-1-1-9 16,1 1 0-16,0 0 11 0,0 0 0 0,0 0-7 15,0 0 13-15,3-1-8 0,-3 2 0 16,1 0 10-16,1 1-3 0,-1 2-9 0,1-1 8 16,-2 1-4-16,0 2-5 0,0-4-2 15,1 5 2-15,-1-4-6 0,-1 3 10 16,1-1 9-16,0 2-7 0,0-7 1 0,0 12-4 16,-12 13 6-16,6-10-9 0,-1-1-11 0,1-2 7 15,-3-1-4-15,3-1 21 0,1-2-9 16,-2-1 9-16,2-3-11 0,-2 2 5 0,1-3 0 15,1 0 3-15,0 1-11 0,0-2 19 0,-1 1-2 16,1 0-7-16,-2-2-13 0,1 1 13 0,1-2-4 16,-3 1 5-16,2-1 13 0,-1 0-21 15,-1 0 22-15,2 0-19 0,6 0 12 0,-7 0-5 16,-1 0-5-16,1 0 13 0,-4 0-3 16,-12-11 27-16,11 6 3 0,5 3 2 0,-5-7-29 15,-1 1 14-15,7 1 19 0,-6-4 8 16,2 0-36-16,1 3 2 0,2-8-7 0,-2 3 33 15,0 2-24-15,0-2 1 0,2-1-6 0,-2-3 17 16,2 2-8-16,-9 0-3 0,11-2-7 16,-4-2-2-16,6-1 36 0,-4 4-26 0,2 1-1 15,-4 0-5-15,1 0 5 0,5 3 10 0,0 3 0 16,0 2-4-16,2 1-8 0,0 0 8 0,0 1-14 16,1 2 14-16,-3-1-11 0,3 2 9 15,-1-2-10-15,1 2-19 0,-2 2 17 0,2-3-17 16,-1 1 13-16,1 2-23 0,1 2 10 0,1 0 12 15,0-1 0-15,0 1-4 0,1 2-7 0,1 0 0 16,0 0-1-16,5 10-4 0,0-1 15 16,0 6-33-16,-3-4 24 0,3 0 8 15,-4-3-9-15,1 7 15 0,-1-3-35 0,-3 3 10 16,0-5 16-16,0-2-28 0,-2 1 14 0,0-13 13 16,0 11-8-16,0 4 5 0,0 0-4 0,0 0-20 15,0-3 22-15,0-1-3 0,-11 8-20 16,8-12 33-16,0 0-6 0,-8 9-4 0,2-5-7 15,0 1-15-15,1-3 20 0,-1-2-20 16,4-2 27-16,-2-1-24 0,0-1 30 0,-2 0-13 16,4 0 12-16,-9-1-7 0,1 1 9 0,1-3-32 15,2 2 20-15,10-2-1 0,-10 0 7 16,4 0-26-16,-2 0 14 0,0 0 13 0,-12-16-22 16,6 9 5-16,4 2-3 0,-3-2 15 15,4 0-4-15,4 0-26 0,1 3 16 0,0-2 0 16,0 3 19-16,2 1-12 0,-1-3 1 0,1 3-20 15,0-1-2-15,2-1 23 0,0 1-11 16,0 2 14-16,0-2-17 0,-1 0 13 0,1 3 1 16,0 0 0-16,0 0-1 0,0 0 0 0,0 0-9 15,5-6 6-15,-2 8-3 0,-2 1-6 16,-1-2 16-16,1 5-12 0,-1-4 14 0,-1 4-19 16,-1-1 7-16,0 1 1 0,0 1 2 0,-4 7 0 15,-1 3-13-15,1-5 21 0,-1 3-11 0,-2-1 24 16,-1-1-1-16,1-1-3 0,-2-1-28 0,4-2 13 15,1-2-9-15,1 0 27 0,-2-3-17 16,2 0-9-16,0-1-2 0,1-3 26 0,0 1-24 16,2-1 3-16,-3 1 0 0,5-1 2 0,0 0 6 15,-7 0-7-15,7 0 2 0,-16-12-1 16,12 9-6-16,0-2 0 0,-5-9 1 0,2 6-6 16,0-7 7-16,3 4 6 0,-7-9 4 15,3 2-5-15,-1-5-10 0,3 6 12 0,1-1-1 16,-2 7 1-16,2-2 0 0,-3 1 0 0,7 0-4 15,-1 1 1-15,-4 2-1 0,4 4 6 0,-1-2 0 16,-4 0-1-16,-1 1 5 0,0 2-17 16,1 0 26-16,-1 0-17 0,-1 3-4 0,-3 1 25 15,-1 0-13-15,13 0-9 0,-15 0 0 0,1 0 4 16,-1 0 2-16,-14 12-7 0,16-6 0 16,-2 2 2-16,0 1-4 0,1 0 5 0,0 1 0 15,0 2 0-15,5 2 6 0,-1-4-6 0,1 1-3 16,0 4 3-16,0 0-1 0,4 2 0 0,1-1 1 15,3 0 0-15,0-2 2 0,1-7-2 16,0 4-11-16,0 0 2 0,0 2 1 0,14 6 11 16,-4-10-5-16,0-4 20 0,6 0-10 0,-9-5-11 15,6 0-8-15,20-15 3 0,-16 7-20 16,5-4-22-16,-2 1 1 0,-2-2-43 0,1-4-42 16,-3-4-30-16,1 3-49 0,-4 6 20 15,1-1-126-15,-4-2-25 0,4 4-41 0,1-3 33 16,-6 3-227-16,-1 1 61 0,0-5 25 0,0 6 56 15,-3 6 48-15,-1-5 37 0,2 3 28 0,-2-1-10 16,1-1 19-16,-1 5 25 0,6-7 25 16</inkml:trace>
  <inkml:trace contextRef="#ctx0" brushRef="#br0" timeOffset="85066.23">1365 9643 702 0,'-1'0'316'0,"-2"0"-27"0,-1 0-48 15,0 2-16-15,-1-1 5 0,0 2-63 16,-10 5 5-16,-1-2 10 0,0 2-12 0,-8 9-3 16,4-7-58-16,1-2-12 0,1 2 4 0,-2-2-23 15,6 1-12-15,2-7-15 0,-1-1-74 16,13-1-75-16,-10 0 10 0,3 0-337 0,7 0 19 16,-9-2-2-16,11-1 55 0,3-3 36 15,3-1 5-15,1 2 40 0,8-1 32 0</inkml:trace>
  <inkml:trace contextRef="#ctx0" brushRef="#br0" timeOffset="85691.2899">2109 9373 342 0,'0'-1'342'0,"-1"-1"-48"15,0 0-9-15,-1 0-53 0,1 0-15 16,0-1 19-16,-1 2-29 0,1 0-25 0,0-2 14 16,0 3-22-16,-1-2 39 0,1 1 8 0,0 1-24 15,1-2 18-15,-3 2-17 0,2-2-3 0,-1 2-21 16,2-1-18-16,-1-1-10 0,1 0-4 16,1 0 0-16,-1 0-19 0,2 0-22 0,0-1 4 15,2-1-7-15,7-5-10 0,1-2-1 16,1 0 2-16,5-3-4 0,-1 0-6 0,0-1 7 15,4-2-22-15,1 1-4 0,-1-1 5 16,2 2-25-16,-3-1-2 0,3 1-1 0,0 1-15 16,-2 1-32-16,0 1-35 0,-2 2-74 15,-2-2 10-15,-1 5-210 0,-4-3 29 0,-1 3-281 16,-3 1 38-16,0 3 52 0,-3-1 30 16,2 2 27-16,-2 0 38 0,-1 1 37 0,-1 0-18 15,-3 1 66-15,0 0 40 0,0 0 12 0</inkml:trace>
  <inkml:trace contextRef="#ctx0" brushRef="#br0" timeOffset="86334.39">1887 9290 706 0,'-3'0'286'16,"0"-2"-46"-16,2 2-19 0,-3-2-24 0,0 2-10 16,-1 0 12-16,0 0-13 0,0 2-28 15,0 0 5-15,-1 0-17 0,-1-1 8 0,7-1-16 16,-12 5-15-16,5-3 10 0,-7 5-13 15,1-3 11-15,4 0-30 0,2-1 13 0,-4 0-18 16,6 0-7-16,0-1-15 0,3 0-12 0,-4 0 5 16,4-1-6-16,-2 0 10 0,0 3-7 15,2-4-8-15,1 2-15 0,1-2 5 0,0 0-24 16,0 0 2-16,-2-3 1 0,4 0 9 0,0 1-29 16,2-2 24-16,0 0-17 0,2 0 10 15,6-6-26-15,-2 2 40 0,3-2-30 0,-4 2-2 16,-1 4-2-16,1 0 8 0,-3-1-16 0,-3 3 16 15,3-1-8-15,-4 1-2 0,-1 1 22 0,3 1-35 16,-4 0 20-16,-1 1-9 0,-2 3 8 16,1-1 11-16,-1 0-18 0,-1 2-2 0,1-2 13 15,-7 9-2-15,3-4 1 0,1-1-2 16,-3-3-60-16,0 6-69 0,-2-5-36 0,4-3-73 16,-1 1 22-16,0 2-260 0,0-5 35 15,2 2 33-15,0-2 12 0,-1 0-10 0,2 1 55 16,-13 4 29-16,2 0 20 0,-1 2 11 15</inkml:trace>
  <inkml:trace contextRef="#ctx0" brushRef="#br0" timeOffset="86741.82">1263 9459 804 0,'2'-2'253'15,"0"0"-40"-15,-2 2 10 0,0 0-22 0,-2 0-6 16,2 2 5-16,-2-2-18 0,0 2-35 16,-2-1-25-16,2 2 34 0,-2-1-40 0,-1 0 22 15,-9 8-12-15,1-5-28 0,0 2-11 0,3-2-10 16,-4 4 37-16,5-6-27 0,-5-1-23 16,1 4 12-16,6-3-15 0,-1-2 11 0,0 0-26 15,8-1-5-15,0 0-1 0,-6 0-18 16,6 0-78-16,0 0-68 0,-6-18 11 0,8 16-337 15,-1-2 12-15,-2 3 22 0,0-4 29 0,1-1 48 16,4 2 27-16,-6 3 39 0,6 1-38 0,-6-4 55 16</inkml:trace>
  <inkml:trace contextRef="#ctx0" brushRef="#br0" timeOffset="88295.18">7472 7415 480 0,'0'0'188'15,"0"0"-25"-15,0 0 7 0,0 0-40 0,0 0 15 16,0 0 4-16,0 0-13 0,0 0-20 16,0 0-2-16,0 0-12 0,0 0 2 0,13 0 6 15,6-19-5-15,-16 22 1 0,-1 1-6 0,2-1-17 16,-1 4-1-16,7 6-7 0,0 6 11 15,-1-3 2-15,3 2 5 0,-1 1 2 0,-1 1-16 16,4 3-1-16,-3-1-17 0,-5 3 8 16,3-3-1-16,2 3 5 0,-2 0-7 0,-1 2-10 15,4-4 0-15,-3 8 19 0,-2-1-19 0,1 1-3 16,-2 0-4-16,2-3 18 0,0 1 1 16,-1 2 5-16,3 0-2 0,0 1-20 0,-3 0 19 15,5 1 5-15,-3-2-28 0,0 2 36 16,1-1-12-16,0 1-4 0,-1 1 2 0,0-1-17 15,0 2 4-15,-5-2 3 0,2-1-9 0,1-1-13 16,-4 1 10-16,4 1 11 0,-2 2-21 16,-1-2 7-16,-2-2-5 0,0 1-4 0,-1 3-2 15,-1-22-24-15,0 11 19 0,0 6-7 0,0 3 3 16,0-2-16-16,-12 35 4 0,8-35 0 0,1 0 11 16,-1 3-12-16,-1-2 15 0,1-3-24 15,-3 3 5-15,1-2 21 0,-3-1-2 0,3 0-3 16,-2-1-6-16,0-1 6 0,-2 1-2 15,1 0 5-15,0 2-16 0,-1-5 6 16,1-1 6-16,0-3-7 0,1-2-14 0,-2 1 20 16,3-2-6-16,-2-1-12 0,-2-1-6 0,1-1 24 15,2 0-7-15,-3-6-13 0,2 5 15 0,0 0-9 16,3-4 3-16,-6-1 3 0,1 0-20 16,4-1 16-16,0-3-2 0,2-1 5 15,1 1-6-15,0-3-1 0,1 0-5 0,1 1-8 16,-1-1 11-16,-1 0-10 0,3-1 11 0,-4 1-13 15,1-1-23-15,2 1-35 0,-2-1-42 16,1 0 12-16,1-1-139 0,2 0-74 0,0 0 28 16,0 0 26-16,-8 0 26 0,8 0 21 0,-22-19 17 15,13 12-289-15,3-2 48 0,2 1 17 0,-5-7 9 16,1 1 69-16,1 2 49 0,-3-3 22 16,3 3 16-16,-5-5-7 0</inkml:trace>
  <inkml:trace contextRef="#ctx0" brushRef="#br0" timeOffset="89808.2099">548 8063 707 0,'0'0'219'0,"0"0"-1"0,0 0-11 0,0 0-23 16,0 0-13-16,0 0-5 0,0 0-27 0,0 0-1 15,-8 11-1-15,2-5 4 0,1 4-16 16,-2 0-14-16,0-3-30 0,-6 6-2 0,4 3 9 16,1-5-2-16,-3 6 1 0,1-1-7 0,-2-2-2 15,2 3-11-15,2-1 18 0,3 4-12 16,-5 1 18-16,1-3-33 0,1-2-6 0,2 4 8 15,1-2-19-15,-3 5 10 0,3-3 4 0,-1 0-7 16,-1-1 22-16,7 0-17 0,-5 2-4 16,1-2-3-16,-2-1 24 0,1 2-6 0,1-2-8 15,-3 1-12-15,2 5-5 0,3-3 0 0,-3 0-12 16,0 0 17-16,-1 0 0 0,1 2-32 16,0-1 41-16,3 2-17 0,-5-3-7 0,4 0-4 15,0 5 10-15,-5-2-29 0,6 1 22 16,-1 1 3-16,-1 1-15 0,0-2 3 0,4 0 6 15,-5 1-7-15,3 0-3 0,-1 4 2 0,-2-2 3 16,4 1-4-16,-3-1 0 0,1-2-12 0,1 1 17 16,-2 0 0-16,3 1-14 0,-2 2 9 15,-2-4-25-15,5-12-5 0,0 5 17 16,0 2 0-16,0 1-8 0,0 0 15 0,0 0 2 0,0 2-2 16,0-2-24-16,0 3 36 0,8 0 3 15,-8-2-21-15,13 29 19 0,-8-24 12 0,0 0-12 16,0 0-8-16,-4 0 8 0,4 1 2 15,-1-3-1-15,1 2 14 0,2 1-25 0,-2-2 9 16,4 2-5-16,2-3-2 0,-7-3 13 0,6 1-2 16,-2 2-38-16,-2-6 32 0,6 2-19 15,1 2 9-15,-2-3-21 0,-2-1 12 0,5 2 12 16,0-2 3-16,-2-3-21 0,-5 3 18 0,5-1 7 16,2 2-28-16,-1 0 22 0,-1-6-1 15,-4 2-15-15,6 2 2 0,2-2 2 0,-5 0 2 16,3-5 6-16,-5 2 1 0,3-2-14 0,2-1 12 15,-5-2-2-15,2 5 8 0,-2-9-20 16,0 0 12-16,-4-3-24 0,3-1 0 0,-4 1-29 16,1 5 5-16,-3-6-78 0,-2-1-77 0,0 0-81 15,4-10 23-15,-4 8-272 0,-4-3 29 16,-3 5 16-16,-5 0 73 0,-1-1 19 0,-4 6 34 16,2-2-16-16,3 3 15 0,-9-4 62 0,1-4 13 15</inkml:trace>
  <inkml:trace contextRef="#ctx0" brushRef="#br0" timeOffset="101086.9">7330 15211 603 0,'13'0'266'0,"-13"0"-26"16,0 0-33-16,0 0 3 0,0 0-35 15,0 0-7-15,0 0 21 0,0 0-35 0,0 0-9 16,0 0-10-16,0 0-23 0,0 0-21 0,0 0 24 15,0 0-36-15,0 0 1 0,0 0 3 16,0 0-46-16,0 0 10 0,0 0 20 0,0 0-25 16,0 0-21-16,0 0 11 0,0 14-9 15,0-14 25-15,0 0-31 0,0 26-2 0,-5-23 11 16,-8 8-13-16,1-1 17 0,0-2-10 0,3-2-20 16,-5-1 0-16,5 1 3 0,4-2 6 15,-3-3-2-15,2 2 25 0,-1-3-14 16,4 0-9-16,-3 0 11 0,6 0 12 0,0 0-31 0,-7 0-8 15,7 0 11-15,-9 0 0 0,9 0-3 16,-16-12 17-16,13 9-15 0,0 0 0 0,-1-1 11 16,1 1 9-16,0-1-9 0,0 0 9 15,2 0-12-15,1 1 35 0,-2-3-7 0,-1 2-26 16,3 0 5-16,0-1-8 0,-1 0 15 16,1 0 1-16,0 5-7 0,0 0-13 0,0 0-20 15,0-9 21-15,0 9 2 0,0-9 9 0,13-2-25 16,-9 5 27-16,-1 3-16 0,1 0 15 0,0 1-26 15,-3-1 5-15,4 0 1 0,-1 0 0 16,0 2-10-16,2 0 30 0,-2-1-17 0,0 2 26 16,-4 0-20-16,0 0 8 0,6 0 4 0,-6 0-29 15,8 0 4-15,7 11 26 0,-11-6-8 16,1 0-15-16,8 5 20 0,-5-2 19 0,-3 2-17 16,-1-2 0-16,0-1 13 0,-2 0-3 15,1 0-4-15,-2 0 19 0,-1 0-20 0,0 1 26 16,0 0-17-16,0 3 12 0,0 2 9 15,0 4-24-15,-13 19-7 0,8-18 30 0,0 2 1 16,-4-2-19-16,1 1 3 0,3 0-9 0,-10-1-14 16,2 1 24-16,0-1-4 0,-5 0-10 15,-1-1-4-15,0-4 5 0,-4 4-34 0,0-6-35 16,2 2 2-16,-4-1-71 0,-2-4-64 16,-2 2-46-16,1-1 22 0,-4-4-250 0,2 1 36 15,6-2 32-15,2-3 28 0,0-1 29 0,6 0 23 16,16 0-85-16,-10 0 26 0,-2 0 54 0,3 0 11 15</inkml:trace>
  <inkml:trace contextRef="#ctx0" brushRef="#br0" timeOffset="101933.85">6691 15641 592 0,'-1'2'331'0,"0"1"-12"0,-2 1 4 16,2-2-40-16,-1-2-37 0,1 0 4 0,0-2-30 16,0 0 7-16,-1 0-38 0,1 1-6 15,1-3-26-15,0-1 13 0,-1-2-30 0,-1 1 17 16,-1-11-47-16,-1-1 22 0,4 9-19 0,0-6-15 15,0-3-2-15,0-2-10 0,0-2-28 0,0-2-7 16,0-1 13-16,0 2-4 0,0-3-18 16,0-1 7-16,14-21 5 0,-10 26-15 0,0 0-9 15,-1 3 7-15,-3 3-20 0,4 5 10 16,0 2-10-16,-1 2-15 0,-3 0 19 0,1 1-12 16,0 1 1-16,3 1-9 0,-1 0 2 0,-1 2 10 15,2-1-8-15,0 1-21 0,1 0 2 16,2 1 11-16,-1 1-1 0,-1 0-4 0,-5 0 0 0,0 0-21 15,14 0 5-15,-1 0 23 0,11 10 8 16,-10-2-4-16,-5-1-14 0,0-1 6 0,-3-1-16 16,1 2 21-16,-3-1-3 0,-1-1 3 15,-1 2-22-15,-1 0 22 0,1-2-9 16,-2 4 4-16,0-9-15 0,0 12 9 0,-11 16 14 16,2-14-8-16,0 1 3 0,1 0 2 0,-3-2-1 15,1-2-25-15,-4-1 8 0,-1-1-2 0,2 0 2 16,-3 1 2-16,1-2-2 0,6-4 0 15,0 0 3-15,-6 2 0 0,-3-2-8 0,5-3 3 16,3 2 21-16,10-3-8 0,-9 0 10 16,0 0-10-16,0 0 11 0,-12-15-6 0,11 9 9 15,-2-3 4-15,0 3 1 0,3-4-24 0,-3 0 6 16,3 2-4-16,2 1 28 0,4-1-2 0,-2 1-8 16,2 3-2-16,0-2-9 0,-2 2 14 0,2 0-8 15,0 1 14-15,1-1-12 0,-1 1 7 16,1-1 16-16,0 2-20 0,0-3 6 0,-1 4-21 15,1-2-17-15,2 0 30 0,-3 3-3 16,2-1 0-16,1 1 10 0,0 0 5 0,0 0-7 16,0 0-3-16,-2 6-13 0,2-2 6 0,2 1 5 15,-1-1-10-15,0 3 12 0,2-2 4 0,3 11-8 16,-2-4 3-16,-1 0 0 0,1-4-11 16,-2 2 18-16,5 6-17 0,-6-6 6 0,1 1-1 15,-2-2 4-15,2-1-9 0,-2-8 2 0,0 7 23 16,0 1-12-16,0-1-13 0,0 3-4 15,-17 12 8-15,8-11-15 0,3-2 21 0,-8 1-17 16,9-2 2-16,-7 2-47 0,-1-4-2 16,2 0-31-16,-4 2-30 0,-2-4-20 0,-2-3-30 15,8-1-72-15,-1 0 21 0,-5 0-162 0,1 0-86 16,-1 0 43-16,0 0 22 0,-15-16 16 16,21 12 40-16,2 3 24 0,-3-8 13 0,3 1-17 15</inkml:trace>
  <inkml:trace contextRef="#ctx0" brushRef="#br0" timeOffset="102342.82">6159 15367 408 0,'0'-7'319'0,"0"0"-28"15,-1-1-41-15,0 2-27 0,-1-1 10 0,0 0-46 16,2-2 10-16,-3 4-3 0,1-2 11 0,-3-10-36 15,1 8-9-15,-1 0-19 0,2 3-14 0,-1 1-15 16,0-1 26-16,1 3-14 0,-3-1-3 16,0 2-29-16,0-1 19 0,-8-1 1 15,1 0-37-15,3 2-9 0,1 2-8 0,9 0 5 16,-9 0-6-16,1 0 6 0,-2 0-31 16,-16 14 6-16,16-8-6 0,-1 4 15 0,0 1-24 15,4 3 15-15,-3-2 5 0,6 4-7 0,0 2 9 16,2 1-3-16,2-5-3 0,-1-2-17 15,1-3 15-15,12 15-6 0,-3-8 0 0,1-2-7 16,3-2 8-16,-1-1-18 0,3-1 5 0,1-3-5 16,0 0-4-16,1-3-8 0,-4-4-1 15,-13 0 13-15,14 0-43 0,14-11 14 0,-14 5 2 16,4 3-80-16,-4-7 17 0,-6 1-36 16,2-2-30-16,-3-4-20 0,-2-1-26 0,-1 5 16 15,0 0-116-15,-4 11-105 0,0-15-63 0,0 1 20 16,-13-17 28-16,9 13 44 0,-3 2 31 0,1-2 39 15,-2 1 17-15,2 2 6 0</inkml:trace>
  <inkml:trace contextRef="#ctx0" brushRef="#br0" timeOffset="102537.81">6088 15105 360 0,'-2'-2'390'16,"0"2"-34"-16,-1-3-62 0,1 1 3 0,1 1-58 15,-3-1-31-15,0 2-24 0,-1-1-40 0,-1 1-2 16,1 0-22-16,-3 0-7 0,0 1-27 0,-1-1-59 16,-5 0-48-16,-2 0-63 0,-19 13 9 15,13-9-227-15,4 3-87 0,0 2 16 0,0-1 24 16,0-3 24-16,-1 4 57 0,0 2-33 16</inkml:trace>
  <inkml:trace contextRef="#ctx0" brushRef="#br0" timeOffset="103633.75">5619 15391 247 0,'4'-2'410'0,"-2"2"-95"16,0-2-17-16,-2 1-33 0,2 0-11 0,0-1-18 16,-1 2-62-16,-2-3-1 0,0 2-9 15,0 1-13-15,-1 0-26 0,-2-1 7 16,0-1-20-16,1 2-11 0,0-1-11 0,0-1 19 15,-1 1-13-15,-1-2 26 0,1-1-11 16,0 0-16-16,-1 1-19 0,-3-8 30 0,3 1-49 16,0-1 9-16,2 3 8 0,1-1-41 0,-1 2 14 15,3-2 0-15,0 9-13 0,0-7-13 0,0-5-4 16,10-15 15-16,-4 12-3 0,1 4-4 16,1 4-1-16,0-4-3 0,1 4-4 0,0 1-1 15,-2 3-21-15,-1 2 0 0,0 1 0 16,-6 0-14-16,0 0 7 0,9 0 0 0,-2 0 2 15,11 17 1-15,-9-6 16 0,1 1-1 0,-5-4-10 16,-1 1 1-16,1-1 0 0,-2 1 0 16,-3-1 4-16,0 0-1 0,3 12 0 0,-3-20 1 15,0 11-1-15,-15 18 1 0,8-16-1 0,-3-1-17 16,1-1 2-16,-2-1 2 0,4-3 2 16,-3-1 36-16,0-3-6 0,4 0 12 0,-3-1-5 15,3-1 11-15,1 1 6 0,-4-2-9 16,9 0-11-16,-6 0-23 0,-2 0 28 0,-4 0-16 15,-13-17 10-15,13 13-9 0,1-5 11 0,0 5-22 16,4-3 15-16,0 3-8 0,1-2 4 0,1 2 3 16,2-2-13-16,1 3 6 0,-4 0-2 15,5-2-21-15,-1 2 22 0,-1-2-2 0,0 3 0 16,1-1 16-16,0 0-26 0,0 0 7 16,1 1-10-16,-2-3-6 0,2 2 18 0,-1 2-5 15,2 0-12-15,-2 0 18 0,1-1-5 16,-2 2-23-16,2 0 15 0,1 0-3 0,0 0 5 15,0 0 1-15,0 0 14 0,-8 0-27 0,-6 13 17 16,11-11 8-16,-3 1 0 0,1 1-2 16,-7 5 3-16,-3 2-7 0,6-6-6 0,1-1-14 15,3 0 37-15,-3 1 0 0,3-3 12 16,-2 1 7-16,1 0 9 0,0 0-6 0,0-2-6 16,2 0 9-16,-1 1 0 0,-1-1-5 0,2 1 20 15,-1-2-20-15,5 0 18 0,0 0-9 16,-8 0-11-16,8 0 9 0,-9 0 4 15,-8-21-1-15,10 13 1 0,1-2-13 0,-3-5-2 16,2-1 18-16,1 2-8 0,0-4 4 0,-2 2-9 16,-1-3-2-16,4 0-3 0,-2-4-11 0,1 0 1 15,-1 4 7-15,3-2-16 0,-1 4 6 16,-1-1-10-16,1-1 13 0,0-1-5 16,1 2-8-16,3 4-12 0,-1 2-15 0,-1 6-21 15,0-2-42-15,2 1-56 0,1 1 15 0,0 1-148 16,0 1-58-16,0 4 29 0,0 0 27 0,0 0 26 15,0 0-299-15,13-16 56 0,-7 14 37 0,8-5 31 16,3 1 69-16,-7 3-8 0,8-1 25 16,-5 2 23-16,2-4 17 0,2 3 5 0</inkml:trace>
  <inkml:trace contextRef="#ctx0" brushRef="#br0" timeOffset="103827.73">5425 14862 217 0,'3'0'440'0,"0"-1"-79"0,0 1-3 0,0-2-49 16,1 2-38-16,-3-1-35 0,0 1 26 16,1 0 0-16,-2 1-35 0,-2-1-48 0,0 3 11 15,-1-1-52-15,-3 1-4 0,1 2-20 0,-7 5-34 16,-2 1-7-16,0 0-146 0,-2 0-60 0,0 3-46 16,0-3 16-16,1 4-303 0,5-1 34 15,-3 1 29-15,3 0 39 0,2 2 33 0,2-4 11 16,1 4 20-16,2-6 38 0</inkml:trace>
  <inkml:trace contextRef="#ctx0" brushRef="#br0" timeOffset="104024.72">5281 15531 296 0,'-4'5'385'0,"-4"8"-53"0,3-3-42 15,-2-5-34-15,-1 2-38 0,2-4-14 0,-6 5-8 16,-1-4-56-16,4-1-47 0,0-2-41 16,9-1-69-16,-6 0 2 0,-3 0-213 0,-2 0-145 15,-5 0 12-15,-9-18 61 0,8 10-6 0,2 1 12 16</inkml:trace>
  <inkml:trace contextRef="#ctx0" brushRef="#br0" timeOffset="104704.68">4764 15361 755 0,'0'-1'362'16,"0"-2"-36"-16,0 0-75 0,3-2-5 0,6-5-35 15,-3 0-7-15,0 2-35 0,4-4 0 16,-1 0-27-16,2-2 6 0,2 2-34 0,-2-2 0 15,1 0-18-15,-1 1-19 0,1 3-7 0,2-3-8 16,-2 2 18-16,1 1-7 0,-4 2 22 0,-1 2-9 16,4-2-23-16,-5 1-7 0,-2 2-5 15,-1 1-20-15,1 3 9 0,-2-2-5 0,-2 2-4 16,2-1-3-16,-1 1-3 0,-2 1 4 16,0 0-4-16,0 3 24 0,-2-2-6 0,-2 3-3 15,-1-2-8-15,-8 9 0 0,-3-2-1 0,1 1-4 16,-1 3-15-16,-2-2 15 0,-1-1 2 15,-2-1-29-15,3 0 28 0,-2 2-7 0,3-2 21 16,-2-1-12-16,1-3 2 0,2-2-14 16,0 1 4-16,1-2 16 0,1-1-28 0,14-1 14 15,-10 0-5-15,-1 0 9 0,1 0 2 16,3 0-13-16,0 0-5 0,7 0 21 0,-9 0-17 16,0 0 3-16,9 0-14 0,-9 0 7 0,4 0 7 15,5 0-9-15,-8 0-11 0,8 0 26 0,-10 0-7 16,10 0-16-16,-6 0 10 0,6 0-33 15,-7 0 8-15,7 0 33 0,0 0-21 0,-9 0 14 16,8 5-23-16,1 0 17 0,1 1-8 0,-1 0-5 16,2 1-3-16,-2 2 16 0,14 14-5 15,-10-9 7-15,2 1-26 0,3-1 34 0,-4 3 3 16,-2-6-16-16,-1 0-14 0,2-1 10 16,-3-1-6-16,-1 0 0 0,0-9 2 0,0 14-2 15,-10 16 23-15,1-16-11 0,-2-1-7 0,-5-4 13 16,-3 0-7-16,2-2 4 0,-7-6-8 15,4 2 11-15,2-3-7 0,6 0 2 0,-2 0-5 16,-19-11-4-16,15 0-3 0,0 1 6 16,2-1-2-16,-1-2-15 0,3 2 6 0,-3-4 14 15,3 0-14-15,5-2-44 0,2 0 5 0,0 0-125 16,3-2-77-16,3 0 25 0,1 9 22 0,0-6 20 16,12-21-341-16,-5 14 87 0,2-2-5 0,0-1 30 15,1 4 29-15,6-1 22 0,-7-4 26 16,-5 8 56-16,-4-5 15 0</inkml:trace>
  <inkml:trace contextRef="#ctx0" brushRef="#br0" timeOffset="105975.61">3693 14875 793 0,'-1'-3'271'0,"-2"0"-19"15,1 1 5-15,-1 0-42 0,2-1 27 0,-3 2-52 16,3-1-34-16,-3 1 19 0,3-1-40 0,1 1-22 16,-3 2 11-16,2 2 26 0,-2 2-15 0,2 0-16 15,-2 2-11-15,-1 11 31 0,1 5-22 16,1-1 23-16,2-10-10 0,0 6 10 0,0 4-13 15,0 6-17-15,0-1-8 0,0 2-2 16,0-1-5-16,13 27-11 0,-6-27-3 0,-1-2-13 16,0-5-1-16,2-2-8 0,0 0 5 0,0-1-2 15,-2-2-2-15,0-6-11 0,1-3-10 0,-1-2-3 16,-2 0-6-16,2-4-4 0,1 2 5 16,-2-3-6-16,-5 0-17 0,0 0 4 15,7 0 7-15,1 0-13 0,-8 0 12 0,17-11-5 16,-12 8 2-16,6-5 0 0,-4-1-16 0,-2 4-3 15,-1-1 22-15,-2 1-10 0,1 2-2 16,-2-3-14-16,-1 4 12 0,0-2-25 16,1-1 19-16,-1 5 1 0,0 0 9 0,0 0-18 15,0-9 2-15,0 9 0 0,0-8 10 0,0 8 7 16,-11-16 1-16,6 13-18 0,-1 0 3 0,-1 2 2 16,-11-3 6-16,0 1 0 0,-1 2 1 15,0 1 5-15,8 0-9 0,-5 0-5 0,-2 0-3 16,-19 11 3-16,16-11 7 0,7 2-19 15,4-2 24-15,-1 2 3 0,-6 1-27 0,8-3 30 16,-1 1-9-16,10-1-10 0,0 0 5 0,-9 0 0 16,9 0 9-16,-9 0-15 0,9 0 21 0,-9 0-8 15,3 0-8-15,6 0 12 0,-8 0-16 0,-1-12-4 16,5 10 15-16,0 1-4 0,2-2 1 16,-2 2-17-16,1 0 17 0,1-1-17 0,1 0-3 15,-3 2 16-15,1-1-15 0,1 1 19 16,-1-1-22-16,3 1 5 0,0 0 0 0,0 0 12 15,-19 11-7-15,7-2-6 0,0 4-7 16,-1 0 17-16,-2-1-3 0,-1 1 13 0,0-1-10 16,0 2-3-16,1-3 2 0,1 0-6 15,-4-2 16-15,5-2-8 0,-2-1 9 0,4-1-3 16,2-4-22-16,2 2 17 0,1-3 11 0,-1 0-7 16,7 0 14-16,0 0-22 0,-8 0 14 0,-3-11-8 15,7 5 3-15,-1-9 2 0,0-2-6 16,0 0-1-16,1-3-12 0,2 0 33 0,0 1-3 15,-3-2-19-15,4 1 9 0,-2-3 3 16,2 2 10-16,-2 7-1 0,2 3 0 0,-2 1 12 16,2 2 1-16,0 2-5 0,-2 1-7 0,1-2-7 15,-1 4 8-15,1-1 10 0,-2 1-6 16,-1 0-1-16,1 2 3 0,-1-1-6 16,-3 1-3-16,2 0-4 0,6 1 6 0,0 0-17 15,-10 0 16-15,-5 0 1 0,-17 15-6 0,16-7-11 16,6 2 16-16,-4 3 6 0,1-4-15 0,2 5 14 15,0 0-3-15,1 2 3 0,3-3-13 0,3-1 8 16,1 1 9-16,3-3-6 0,0 0-14 16,0-10 21-16,0 8-7 0,0 3 5 15,16 10-6-15,-9-15-2 0,-1-2-8 0,2-1-31 16,-2-3-10-16,2 0-38 0,-8 0-45 0,6 0 9 16,7 0-128-16,14-16-69 0,-9 9 27 0,-8 2-244 15,-5-1 7-15,4 2 44 0,-2-2 11 16,-1 4 59-16,1-1 3 0,-1 1 36 0,-3 1 25 15,3 0 21-15,-6 1 43 0,0 0-20 16</inkml:trace>
  <inkml:trace contextRef="#ctx0" brushRef="#br0" timeOffset="106181.59">3162 15590 368 0,'0'10'506'0,"-2"-2"-102"15,-2 1 15-15,-1 3-73 0,0-4-31 0,-2-2-41 16,1-2-22-16,0-3-35 0,-3 4-69 16,2-2-17-16,1-2-106 0,-1 0-44 0,-3-1-68 15,-2 0-80-15,-20-12 15 0,14 2 15 16,0-2 12-16,0-5-265 0,-1-1 10 0,5-6 27 16,-3 2 22-16,0-3 23 0,1 0 7 0,6-3 6 15</inkml:trace>
  <inkml:trace contextRef="#ctx0" brushRef="#br0" timeOffset="106368.58">2949 14909 409 0,'0'-5'501'0,"0"1"-108"0,1-2-53 16,-2 2-26-16,0 0-42 0,-3 2-32 0,-1 0-27 15,0 0-26-15,-2 2-42 0,0 2-41 0,-13 0-44 16,11-2-49-16,-23 9-66 0,9-8-59 15,2 7 9-15,1 1-299 0,1-3-13 0,3-4 49 16,4-2 28-16,6 1 23 0,1-1 14 16,5 0-4-16</inkml:trace>
  <inkml:trace contextRef="#ctx0" brushRef="#br0" timeOffset="106651.56">3417 14765 215 0,'6'0'489'0,"2"-2"-106"0,1 0 15 0,5 0-7 16,5-6-24-16,-3 2-31 0,0-2-34 0,1 0-33 16,4-3-12-16,0 0-36 0,2-1-14 0,0 0-45 15,3-1-11-15,-1 1-7 0,-2 1-19 16,-1 0 0-16,3-2-22 0,1 2-10 0,-2-2-35 15,2 5-31-15,0-3-2 0,-2 4-147 0,-1-7-57 16,-2 7 18-16,0-1-328 0,-6-1-10 16,-2 2 42-16,-3 1 34 0,-3-1 30 0,-2 2 29 15,0-1 52-15,-3 1 24 0,-2 1 18 16,2 1-16-16</inkml:trace>
  <inkml:trace contextRef="#ctx0" brushRef="#br0" timeOffset="107272.53">2146 14797 937 0,'-1'-3'319'16,"-1"3"-53"-16,0-3 3 0,0 3-33 0,0 0-44 15,1 3 8-15,0-2-21 0,2 2-22 16,-1 1-21-16,1 2 12 0,1 2-7 0,1 11-14 16,1-6-3-16,1 11-10 0,2-2-14 15,-4 2-1-15,3-2-13 0,1 0 9 0,-3-2-31 16,1 0-10-16,0 1 12 0,0-1-5 15,-3-2-84-15,2-5-48 0,-2 5-24 0,-2-5-51 16,0-2-14-16,2-1 14 0,-2-10-191 0,0 0-102 16,0 8 30-16,0-8 29 0,0 9 28 15,-11 0 22-15,10-7 20 0,-3 0 30 0,1-1-11 16</inkml:trace>
  <inkml:trace contextRef="#ctx0" brushRef="#br0" timeOffset="107899.49">1922 14853 411 0,'-3'-10'344'0,"0"2"-59"15,0 2-37-15,1 0-35 0,1 3-16 16,1 1 4-16,1 0-19 0,0 2-24 0,0 0 15 16,3 0-41-16,0 4-9 0,1-1 3 15,0 1 0-15,-1 0-30 0,8 8-16 0,-1-2-7 16,-1 1-24-16,-2 0 36 0,-1-4-6 15,1 6-29-15,-4-1 7 0,1 3-29 0,-3-4 15 16,-1-2-1-16,-1 3 1 0,0-4-5 0,0 3 7 16,-18 17-13-16,10-10-19 0,-2-4 17 0,-3 0 5 15,2 0-9-15,-1 0-3 0,0-1-5 0,-1-3 39 16,4 0-31-16,-1-3 1 0,4-1 0 16,1-2 5-16,0 0-2 0,1-1-4 0,-1-1-1 15,4 0-3-15,-1 1-4 0,0-3 1 16,1 1-4-16,1-1-1 0,0 0 31 0,0 0-4 15,0 0-4-15,16 0-4 0,-10 1-34 0,9 4-10 16,-2-4 9-16,2 4-25 0,-3 0 13 16,-6-3 27-16,2 4-27 0,6 1 20 0,-4 0-19 15,4 0-14-15,-5 1 3 0,-3-1 5 16,-3 0 30-16,-1-1-24 0,1 1 30 0,-3 0-16 16,0-7-1-16,0 12 28 0,-15 15-3 0,3-14-2 15,1 1 12-15,-1 0-20 0,-3-1 7 0,1 2-11 16,-3-2 25-16,2-1-10 0,-2 0-3 15,-1 0-1-15,2 1-13 0,-1-2 15 0,0-1 2 16,3-1-4-16,0-1-29 0,4-2 23 0,-1-2-15 16,0 4 25-16,0 0-21 0,1 0 3 15,4 0-18-15,1-3 10 0,0 2 10 0,1-1 5 16,-4 9 9-16,2-5-1 0,1 0-16 16,1-2 9-16,-3 6-10 0,3-3 5 0,-4 3-17 15,1 0 23-15,-3-1-30 0,0-1 37 0,1 0-4 16,3-4-10-16,-7 7-18 0,3-4 3 0,-3 0-53 15,-1-3-67-15,-1-5-19 0,0-2-33 16,0-1-52-16,5 0 22 0,3 0-182 0,-8 0 31 16,-13-12 29-16,13 5-91 0,-2 0 30 15,1-5-18-15,-4 0 27 0,3 0 70 0,1-6 18 16</inkml:trace>
  <inkml:trace contextRef="#ctx0" brushRef="#br0" timeOffset="108457.49">1371 14960 775 0,'1'-3'281'0,"2"0"-66"16,-2 0-1-16,2 1-23 0,-2 2-13 15,3 2-15-15,-1 2 10 0,-1 0-9 0,2 1 0 16,5 13-7-16,-1 0-22 0,-1 1-6 15,-1-1-27-15,0 0 2 0,-1 2 17 0,-3-1-54 16,1-1 17-16,0 0-10 0,-3-1-31 0,0-10 20 16,0 1-22-16,0 2 13 0,0 4 7 15,-16 12-27-15,16-13 17 0,-5-5-11 0,0 0-5 16,2-2-13-16,-2-3 19 0,3 1-14 0,-2-1 13 16,-1-2-4-16,1-1 9 0,-1 0-5 15,5 0-4-15,0 0 21 0,-6 0-21 0,-7-11-4 16,0 2-3-16,5-6-3 0,-3 2-4 15,1-3-2-15,-2 1-1 0,3-2-9 0,-1-1-2 16,1 0 0-16,-1 2-1 0,-2-1-1 0,4 4 0 16,2 2 0-16,-9-6-6 0,2 2 21 0,-1 8-3 15,1 1-1-15,-1 6 2 0,0-1-22 16,-1 1 14-16,8 0 14 0,-16 13-9 16,12-5-13-16,-2 0 11 0,-4 4 2 0,7-1 14 15,-4 6-40-15,5-3 16 0,-2 5-16 0,4-3 44 16,2 1-15-16,1-1 7 0,4-1 20 15,0-10-31-15,0 6 21 0,0 0-1 0,19 12 5 16,-6-19-15-16,5 2 8 0,1-5-29 16,1-1 12-16,-13 0-5 0,8 0 24 0,19-14-50 15,-14 4 15-15,-2 2-44 0,0-3 2 0,3-2 5 16,-4 1-110-16,2-3-34 0,-4 2-44 16,-2-2-21-16,0-3 21 0,-1 5-246 0,-1-5 9 15,-2 3 20-15,-2-3 56 0,-2 2 24 0,-1-1 25 16,-1-3 23-16,-3-1 15 0,0 11 26 15</inkml:trace>
  <inkml:trace contextRef="#ctx0" brushRef="#br0" timeOffset="108681.43">1301 14813 784 0,'0'-6'357'0,"0"-1"-22"0,1 1-11 0,3-12-42 15,5 0-2-15,-3 0-23 0,2-1-31 16,4 0-8-16,-3 1-4 0,5-1-17 0,0 1-49 15,1 3-2-15,0-3 6 0,2 1-30 0,1-1-5 16,-3 2-17-16,3 1-16 0,-4 1-36 16,3 0-32-16,-3 4-2 0,-3 1-95 15,-2 0-39-15,-3 4-54 0,-4-1-48 0,2 2 18 16,0 1-270-16,-4 3 34 0,0 0 29 0,0 0 29 16,-7 0-18-16,4 2 25 0,-1 1 18 0,-1-1 4 15</inkml:trace>
  <inkml:trace contextRef="#ctx0" brushRef="#br0" timeOffset="108878.43">1016 14835 539 0,'-18'3'262'16,"1"3"-51"-16,-2 6-17 0,1 3-15 0,0 3-42 15,-1-2-6-15,0 2-46 0,3 3-23 0,0-3-54 16,2 6-2-16,-4-15-211 0,4 11-144 0,3 1 36 16,4-2 6-16,-4-5 3 0</inkml:trace>
  <inkml:trace contextRef="#ctx0" brushRef="#br0" timeOffset="109081.42">599 15904 513 0,'4'5'393'16,"0"-1"-88"-16,0-2-6 0,2 5-76 0,-2-3-21 16,2-1-35-16,3-3-42 0,-5 2-86 0,0-1-70 15,5-1 3-15,-3 6-340 0,-2-5 7 16,-4-1 60-16,5-24-29 0,-1 11 41 0</inkml:trace>
  <inkml:trace contextRef="#ctx0" brushRef="#br0" timeOffset="111127.3">2359 16797 489 0,'0'0'191'16,"0"-16"20"-16,0 16-30 0,-8-26 7 0,8 18-23 16,0 2-13-16,-2 1-20 0,1-1 16 15,1 6-13-15,0 0-3 0,0-9-1 0,0 9-18 16,0-8-1-16,0 8 9 0,0-6-42 0,0 6 18 16,0-9-21-16,0 9-9 0,0 0-27 15,0 0 20-15,0-7 4 0,0 7 14 0,-2-6-12 16,4 8-5-16,1 1-4 0,-1 1-16 15,2 1-6-15,2 15 44 0,0-5-27 0,-5 3-13 16,5 4 16-16,1 2-14 0,-2-4 19 16,1 3-43-16,-3 2 28 0,2 2-22 0,-3-1 21 15,-2-14-7-15,0 8-11 0,0 1 3 0,0 0-1 16,0-1-5-16,9 18-11 0,-7-23-2 0,0 3-1 16,1-5 33-16,-3-4-4 0,2 0-4 0,-1-2-3 15,1 0 7-15,-2-2-2 0,1 0-15 16,-1-1-2-16,0-4-1 0,0 0 21 0,0 0 19 15,0 0 14-15,0 7 13 0,0-7-5 16,0 0-2-16,0 0-28 0,0 0 4 0,-3 9-20 16,1-11 35-16,-2-1-24 0,0-1-12 0,1-3 23 15,-1-8-14-15,-3-2-15 0,1 0 2 0,1 0 6 16,-2-3-21-16,4-4 14 0,0 3-26 16,0-1 20-16,3-3-5 0,0 12-7 0,0-6 4 15,0-3 14-15,0-2-18 0,0 1-7 16,0-4 10-16,0 1-17 0,0 2 13 0,0 0 9 15,0 2-8-15,0 0 10 0,0 0-15 0,0 1-13 16,7-18 11-16,-3 19 10 0,1 5-7 0,-2 3-5 16,0 1 13-16,0 2-14 0,0 1 7 15,5-6-15-15,-1 6 3 0,-2 1 11 0,1 0-2 16,0 1-11-16,2 3 1 0,-4 2-3 0,4 1 12 16,-3-1-10-16,-5 1-1 0,0 0 8 15,15 0-3-15,0 0-5 0,15 16 6 0,-17-9 5 16,1 1-13-16,-3-1 11 0,0 1-12 0,0 1 13 15,-3 2-11-15,1-6 11 0,-4 2-19 16,-3 1 5-16,3-3-9 0,-2 3 17 0,-1-5 3 16,0 5-9-16,-2-3 20 0,0 0-3 0,0 1-9 15,0-6-4-15,0 10-19 0,-16 13 26 16,9-7-5-16,-6-3-9 0,-2-1-7 0,0-1-6 16,0-1-13-16,-5-2 5 0,4 0 2 15,1-1-41-15,-2-1-6 0,3 1-34 0,2-5-3 16,-1 4-53-16,0-5-30 0,5-1 21 0,3 0-268 15,5 0 36-15,0 0-91 0,0 0 35 16,0 0 102-16,-11-7 27 0,14 6 22 0,1-2-1 16,1 0 15-16,3 2 8 0</inkml:trace>
  <inkml:trace contextRef="#ctx0" brushRef="#br0" timeOffset="111524.27">3344 16667 826 0,'4'-2'301'16,"-3"0"-28"-16,0 1-33 0,-2 0-10 0,1 1-46 15,0 0 7-15,-3-4-22 0,1 4 0 0,-3-1-12 16,2 1-19-16,-2 0-1 0,0 0-6 16,-1 0-13-16,-2-1-14 0,-2 1-10 0,-4 0 31 15,-5 0-13-15,1 0-12 0,-2 0-10 16,0 0-10-16,1 0-22 0,0 0-4 0,-2 0 0 15,3 0-5-15,1 0-74 0,1 0-44 16,5 0-37-16,2 0-45 0,1 0 13 0,8 0-182 16,-7 0-133-16,7 0 18 0,0 0 67 0,0 0 7 15,0 0 14-15,-12 2 25 0,13-3 12 0,0 6 37 16</inkml:trace>
  <inkml:trace contextRef="#ctx0" brushRef="#br0" timeOffset="111756.26">3270 16812 577 0,'3'1'352'0,"-2"0"-23"0,0 3-27 16,-1-3-19-16,-1 0-6 0,0 1-58 0,-2-2-20 15,-1 1-18-15,1-1-45 0,-3 2-2 0,2-2-20 16,-3 0 11-16,-1 1-28 0,-10-1-48 0,5 0-56 15,-2 0-58-15,-6 0-76 0,0 0 12 16,4 0-308-16,-2 0 31 0,3 0-7 0,1 0 36 16,4 0 24-16,-2 0 61 0,5 0 12 15</inkml:trace>
  <inkml:trace contextRef="#ctx0" brushRef="#br0" timeOffset="113008.18">3730 16652 362 0,'0'-4'304'0,"0"0"-69"15,0-1-20-15,0 3-31 0,0 2-20 16,0 0 3-16,0-9-24 0,0 8-23 0,0 0-5 16,1 0 5-16,1 2 0 0,-1-1-5 15,-1 1-5-15,3 4-21 0,-2-2 46 0,4 1-47 16,-4 1 17-16,2 0 28 0,-2 2-17 0,3 10-29 16,-2 1-14-16,0 1 41 0,-1 1-21 15,-1-12 1-15,0 3-23 0,0 5 5 16,0 0-8-16,0 3 13 0,-13 15-14 0,9-20 8 0,2-4 4 15,-2-3-11-15,4 0-30 0,-1-3 15 16,-2 0 15-16,3 0-15 0,-1-1 9 16,0-1-10-16,1 0-10 0,-2-2 24 0,1-1-18 15,1-2-4-15,-1 0-18 0,2-1-6 16,-1 0 11-16,0-3-27 0,0 0 17 0,5-8-4 0,-5 15 12 16,9-29-10-16,-3 9-1 0,1-1-12 15,2 5-3-15,0-1 10 0,2 3 0 0,-2 2-14 16,-1-3 20-16,2 4-11 0,-1 3-11 0,0-2 13 15,1 3-14-15,-2 3-11 0,-3 2 17 16,1-2-9-16,0 4-8 0,-6 0 26 0,0 0-11 16,7 0 6-16,1 0-1 0,1 16-8 0,1-4-14 15,-2 2 14-15,-2 3 6 0,-3 1 14 16,-1-1-14-16,0-3-8 0,-2-3 8 0,0-11-2 16,0 11-10-16,0-1 2 0,0-2 4 0,0-1 2 15,0-7-6-15,0 10 15 0,0-3-2 0,0-7-1 16,0 8 6-16,0-8-18 0,0 0 11 15,0 7 4-15,0-7 13 0,0 0-6 0,0 0-18 16,-7 7 6-16,6-10-4 0,2-1 5 16,-1 1-3-16,3-2 0 0,-2-1-13 0,2 1 14 15,3-8-29-15,3-2 12 0,-3-1-4 0,3 0-10 16,-1 0 23-16,3 3-6 0,-2 2-1 0,-1-1-11 16,3 1 5-16,-5 3 0 0,0 2 8 15,0 5 2-15,1-2 1 0,0 0-8 16,0 3 10-16,-7 0 7 0,0 0-1 0,9 0 0 15,-3 0-3-15,-6 0-15 0,26 17-4 0,-15-7 37 16,-2 3-12-16,-5-1-9 0,6 0-17 0,-1 2 24 16,-1 0 18-16,-6 0-11 0,6 1 4 15,-4 2-29-15,-1-3 30 0,0-2 1 0,0-1 10 16,-2-1-8-16,-1 1 14 0,0-3-15 0,1 0-4 16,-1-3 3-16,2 1-9 0,0-1 6 15,-2 1 0-15,0-2-10 0,0 1 7 0,2 0-19 16,0-3 2-16,-2 2-129 0,3-3-56 15,-3 0-56-15,1 0 21 0,0-1-262 0,-1 0 37 16,0 0 34-16,0 0 9 0,0 0 15 16,0 0 45-16,13-12 24 0,-8 9 19 0,0 0 11 15</inkml:trace>
  <inkml:trace contextRef="#ctx0" brushRef="#br0" timeOffset="113602.15">4596 16637 731 0,'-2'-4'276'0,"1"-1"-8"0,1 3-23 0,0-1-7 15,-1 0-63-15,1 0 1 0,0 2-28 0,-1 0-11 16,-1-2-28-16,2 1 15 0,0 0-27 16,0 0 6-16,2 2 13 0,-2 2-22 15,2-1 0-15,-2 0-4 0,1 4 18 0,2-3-20 16,-2 4-11-16,2-1 28 0,-2 2 9 0,8 7-35 15,-3 4 6-15,1 2-3 0,1 0-12 16,0-2-4-16,1 1 7 0,-1-1-8 0,-1 0 11 16,1-1-21-16,0 0-9 0,0-1 0 15,-2-3 4-15,4 0-25 0,-2 0 37 0,0 0-17 16,-2-6-2-16,2-2-19 0,-6 1 34 0,3-2-9 16,-1-2 4-16,1 0 13 0,-1-1-23 0,1-1 4 15,-5 0 4-15,0 0-12 0,22-13 9 16,-15 7-16-16,0-1 13 0,3-5-21 0,2-3 13 15,1 0 15-15,-3 0-7 0,-1-6 1 16,1 5-10-16,-1-1 1 0,-3-1 14 0,2 0 1 16,-3 2-9-16,0-1-1 0,-1-2-3 15,1 2 6-15,-2 4-21 0,-1 3-3 0,-2-1-19 16,0 1-30-16,2 2-34 0,-2 8-18 0,0-9 7 16,0 9-129-16,0-8-41 0,0 0-62 15,0-1 28-15,0 2-269 0,0 7 35 0,0-8 26 16,0 8 51-16,0-9 41 0,0 9 25 15,0 0 25-15,0-6 27 0,0 6 14 0,0 0 6 16</inkml:trace>
  <inkml:trace contextRef="#ctx0" brushRef="#br0" timeOffset="114335.11">3100 17477 640 0,'-3'0'243'0,"4"-2"-32"0,-1 2-31 0,0 0 5 16,0 0-15-16,0 0 10 0,0 0-21 15,0 0 18-15,0 0-45 0,0 0 5 0,0 0 29 16,0 0-29-16,0 0-8 0,0 0 1 0,0 0-12 15,-25 5 5-15,20-2-13 0,0-1-10 16,0-2-12-16,1 1-9 0,-3 1-3 0,-9 1-22 16,6 2 12-16,1-4-5 0,-1 1 18 0,0-2-8 15,3 1-7-15,-1 0-6 0,-7 6-58 16,4-4-43-16,-1-1 11 0,-2 4-57 0,3-5-27 16,1 3-26-16,3 0-34 0,0 0 16 15,2-1-155-15,-1-1-119 0,2 4 29 0,1-2 28 16,1 0 25-16,0 0 24 0,2 1 23 0,0-1 5 15</inkml:trace>
  <inkml:trace contextRef="#ctx0" brushRef="#br0" timeOffset="114570.09">3079 17679 720 0,'-5'3'271'0,"0"0"-48"16,-2 0-25-16,-8 1-4 0,-1 0-38 0,3-1 9 15,3-2-37-15,0 0-4 0,1 1-28 0,1-2-12 16,1 1-19-16,-1 1-23 0,8-2-53 0,0 0-42 16,-8 0 5-16,1 0-268 0,7 0 23 15,0 0 20-15,-13-12-53 0,13 8 11 0,1 2 31 16</inkml:trace>
  <inkml:trace contextRef="#ctx0" brushRef="#br0" timeOffset="115673.02">3891 17176 707 0,'-1'-2'224'0,"1"0"-28"0,0-1-9 16,0 3 12-16,0-3-18 0,1 2-7 0,-1 0 6 16,-1-1 11-16,1 1-15 0,0-1-15 15,0 4-4-15,0-2-22 0,0-2-27 0,0 2-22 16,0-1 16-16,0 1-11 0,0 0 7 16,0 3-32-16,-1-2 25 0,2-1-16 0,-1 4-26 0,0 0 28 15,1 1-7-15,3 1-8 0,-4 0 24 16,0 3-8-16,0-2-9 0,0 5 20 0,5 20-6 15,-2-12-6-15,-2 0 1 0,2 2-5 16,-1-2 3-16,-2-12-9 0,0 5-32 0,0-1 0 16,0 1 5-16,0-2 15 0,0-1-24 15,10 8-17-15,-8-11 3 0,-1-1 24 0,0 0-21 16,1 0 3-16,-1-1-12 0,1 0-4 16,-2 0 3-16,0 1-18 0,3-4 11 0,-3 3-21 15,0-1-23-15,1 0 16 0,-1 0 2 0,1 0-61 16,1-1 37-16,-1 0-38 0,0-1-2 0,-1 2 0 15,0-2 30-15,1 1-14 0,1-2 16 16,-2 2 15-16,1-1-10 0,-1-1-6 0,0-1 12 16,1 1-9-16,2 0 11 0,-2-1-9 15,-1 0 36-15,3 0-2 0,-2-1-13 0,3 1 26 16,0-2-29-16,-2 2 20 0,-2 0-8 0,0 0 27 16,0 0-30-16,0 0-1 0,12-9 25 0,-8 7 22 15,-2 0-23-15,1-1 21 0,-2 2-12 16,3-2-8-16,-3 0 15 0,4 0-24 0,-2 1 17 15,-1-1 19-15,2-1-15 0,-3 2 18 0,2 0-20 16,0-1 41-16,-1 0-28 0,1 2-21 16,-2-2 14-16,-1 1-12 0,3 1 8 0,0 1 5 15,-3 0 26-15,3 0-29 0,-3 0-2 16,0 0-1-16,0 0-10 0,0 0 33 0,1 13-4 16,-1-9-4-16,-2 2-2 0,0-3 21 0,2 2 1 15,-2-1-4-15,1 0-12 0,1 0 27 16,-2 1-11-16,1 1 9 0,1-6 26 0,0 0-15 15,0 0-6-15,-8 20-4 0,7-17 12 16,-3 2 7-16,2-1-21 0,-5 9-1 0,0-2-7 16,0-4 12-16,1 6-1 0,-2-5-3 0,4-6-10 15,-3 4 14-15,-1 6 5 0,0-3 1 16,2-5 5-16,0-1 9 0,-1-1-3 0,1 0 8 16,2 0-24-16,-1-1 11 0,5-1 5 0,0 0-11 15,-8 0-8-15,8 0-12 0,-10 0 4 16,-13-14-25-16,11 3 10 0,3 4-5 0,3 1-12 15,-3 1-18-15,3 1-28 0,-1-2-30 16,-2-5-34-16,-2 1-36 0,3 3 13 0,3 0-158 16,0-1-76-16,-5-2 31 0,7 1 28 0,1 2 27 15,-1 0-273-15,3 7 54 0,0 0 46 0,0-10 6 16,0 10 43-16,0-7 27 0,0 7 22 16,0 0 67-16,0 0 7 0,0 0 12 0</inkml:trace>
  <inkml:trace contextRef="#ctx0" brushRef="#br0" timeOffset="121992.65">3598 17995 702 0,'0'-14'252'0,"0"14"-35"15,0 0-10-15,13-15-21 0,4-5-7 0,-16 14-19 16,2-1-9-16,-2 5-24 0,0-2 5 0,2 1-11 16,-2-1-20-16,2 1 23 0,-3-1-35 0,1 2 19 15,-1 0-33-15,0 0 24 0,1 0 1 16,1 1-41-16,-2 0-2 0,1 0 4 15,-1-1 23-15,1 1 0 0,-1 1-24 0,0 0-19 16,0-2 19-16,0 2-17 0,1 0-3 0,2 0 78 16,-3 2-16-16,0 1 2 0,1-2 6 15,0 3-16-15,1-1 4 0,-2 2 15 0,1 1-23 16,-1 0 2-16,0 2-15 0,0-1 5 16,-1 0-3-16,1-7-28 0,0 8-2 0,0 6-17 15,0 0 6-15,0 1 16 0,0-2-20 0,0 4-1 16,0 2 2-16,-9 23 2 0,4-19-9 0,-2-2-10 15,1 0 11-15,-1 1-29 0,0-1 22 16,3-3-9-16,-2 1-11 0,-1-2 10 16,1 2-9-16,-2-2 14 0,3-4-8 0,1-5 5 15,-5 6-3-15,5-6 2 0,-1-2-13 0,4-2-4 16,-3-1 23-16,3 3 4 0,0-4-14 0,-2-1 6 16,3 1 11-16,-1 0-20 0,-1-2 15 0,0 0-9 15,2 0-1-15,-1 1 16 0,1-1-6 16,0 0 5-16,0 0-7 0,0 0-12 0,0 0 8 15,0 0-8-15,-7-14-8 0,8 11 7 16,1-1-1-16,-1-2 13 0,0 1-13 0,2-1 3 16,3-8-9-16,2-1 10 0,3-1-3 0,-2-1 0 15,0 1-3-15,-1 3 5 0,1-4-2 0,4 0-10 16,-2 2 19-16,2-1-5 0,0-1 2 16,-2 1 14-16,1 3 1 0,-1 0-3 0,1 0-5 15,1 5 8-15,-4 0-1 0,-3 1-9 0,0 3 11 16,0-1-12-16,0 0 0 0,-1 0 10 0,0 2-3 15,-1-2-10-15,0 1 3 0,1 2-16 16,-1-3 19-16,7-2-4 0,-4 2-4 0,-2-1 20 16,1 2-31-16,-3 0 19 0,-1 0-6 15,2 1-2-15,-3 1 2 0,2 1-4 0,-2-2 5 16,0 2 5-16,2 0-6 0,-3-2 12 0,3 1-10 16,-3 1 6-16,1 1-18 0,-1-1 13 0,2-2-3 15,1 1-8-15,1 1 6 0,-3-2 8 0,3 2-4 16,-2-4 5-16,1 3 0 0,0-1 23 15,-2 0-24-15,1 2-8 0,0-2 40 0,-1 2-27 16,2 1 0-16,-2-3 7 0,0 1-16 16,-1 1-15-16,1 0 20 0,-1 1 13 0,0 0-13 15,-1 1-11-15,1 0-5 0,-2 1 20 0,-1 1-23 16,2-1 5-16,-3 1 0 0,0 0-1 16,1 0 18-16,-1-1-2 0,0 3-3 0,0-2-7 15,0-1-2-15,0 0 22 0,0 2-3 16,2-1-27-16,-2-2 9 0,1 3-22 0,-3-1-4 15,-3 10 18-15,-3-3 1 0,1-1-18 0,1 3 33 16,1-4-13-16,-4 1-23 0,5 1 35 16,2-3-12-16,-5 4-7 0,3-4-8 0,0 0 11 15,4 0-12-15,-1-3 20 0,0 0-7 0,3 1-1 16,-2-3 8-16,0 1-2 0,1 1 6 16,1-2-16-16,-1-1-8 0,2 2 3 0,-2 0 13 15,2-1-5-15,0 1 8 0,-2-1-19 0,2 2 16 16,-2-3 0-16,2 2-1 0,0 0-17 15,0-2 8-15,-1 2 1 0,1-2 0 0,1 2 0 16,0 1 23-16,0-4 0 0,0 0-15 16,0 0 0-16,0 0 22 0,0 7 29 0,15 2-19 15,-11-6-7-15,1 0-18 0,12 5 11 0,-6 1 27 16,0-2-21-16,3 0-4 0,-4-2-4 16,-2 0-1-16,8 4 0 0,-7-3 5 15,0-3-18-15,-1 1-1 0,-2 0 9 0,1-1-23 16,-4-1 25-16,3 3-16 0,0-2 0 0,-1-1 11 15,-1-1-7-15,0 3 7 0,-3-1-6 0,4-1 0 16,-2-1 3-16,-2 1 1 0,4-1-25 16,-4 1 26-16,2-1-11 0,-1 0-11 0,1-1-2 15,-2 1 24-15,0 1-11 0,2 0-13 0,0-2-1 16,-1 1-32-16,1 0-23 0,-2 1-20 0,-1-2-37 16,1 0-45-16,1 1-47 0,-1-1 21 15,-1 0-153-15,0 0-70 0,0 0 36 0,0 0-231 16,0 0 36-16,0 0 49 0,0 0 57 15,10-12 37-15,-10 10 58 0,3 1 28 0,-1-1 25 16,2 2-51-16,0-3 23 0,-2 0 32 0,2-1 34 16</inkml:trace>
  <inkml:trace contextRef="#ctx0" brushRef="#br0" timeOffset="123139.58">4233 18024 544 0,'3'-3'368'0,"-1"1"-41"0,-1-3-60 16,0 2-10-16,-1-1-14 0,1 1-4 0,1 1-27 15,-2-1-3-15,0-1-24 0,-2 1 27 0,2 0-13 16,0 0 12-16,0 1-14 0,0-1-11 15,-1 0-16-15,1 2-10 0,-1-3-4 0,0 2-33 16,-1 0-7-16,2 2-14 0,-7-2 2 0,4 2-16 16,-2-1-2-16,1 1-7 0,-1 0-7 15,0 0 0-15,-1 0-23 0,1 0 8 0,-2 0 10 16,7 0-9-16,0 0-1 0,-8 0-17 16,2 0 16-16,-3 0-9 0,9 0 0 0,-9 0-1 15,3 0-6-15,-8 11-7 0,9-9 5 0,-2-2-8 16,2 3 1-16,1 0-6 0,-2 0-12 15,1-2 9-15,2 2-15 0,-2 1 8 0,1 0-2 16,2-2-2-16,-2 2-8 0,1 0 10 16,1-1-8-16,-1 3 2 0,2-3-3 0,-2 3 8 15,3-6 5-15,0 0-14 0,0 9 2 0,0-3-14 16,0 1 15-16,0-7-7 0,0 9-6 16,0-1-9-16,0-1 1 0,0-7 6 0,12 18 9 15,-8-14-21-15,-1 1 1 0,0-3 13 16,2 1-2-16,0-2-1 0,0 1 4 0,-1 1 10 15,3-3 5-15,-2 1-10 0,0-1-11 0,-1 0 13 16,2 0-1-16,-6 0-1 0,0 0 6 0,6 0-4 16,-6 0-4-16,8 0-6 0,-8 0 15 15,7 0-8-15,-7 0 23 0,0 0-10 0,15-11 12 16,-14 10-6-16,3-3-5 0,-1 2 2 16,-1-2-1-16,1-1-3 0,-1 1-7 0,1 1 13 15,-2-2-5-15,2-1 0 0,-3 2 0 16,1 0 10-16,0 1-1 0,2-1-4 0,-2 0 21 15,0 0-7-15,0-1 9 0,1 3-10 0,-1-3 32 16,-1 3-16-16,1-4-9 0,1 2-1 16,-2 2 3-16,1 0 3 0,0 0 5 0,-1 0-18 15,0 0 18-15,2 1-3 0,-2-2 7 0,1 2-5 16,-1-2-5-16,0 2 10 0,1-1-8 0,-1 2-5 16,0-1-4-16,0-1 2 0,0 2-13 15,0-1-2-15,0 2-3 0,0-2-5 0,1 1 7 16,-2 0-1-16,1 1-1 0,0 2-4 0,0 0 1 15,0-2-3-15,0 2-8 0,0 0 3 16,0 2 5-16,-1 0 0 0,2-1-4 0,-3 2 1 16,0 1 16-16,2-2-27 0,0 2 25 15,0 0 9-15,0 4-17 0,0 0 22 0,0 0 4 16,0-1-11-16,0 0 6 0,0 0-6 0,0-1-5 16,7 0 12-16,-7-2-23 0,0 8 16 15,12 11 9-15,-8-9-24 0,-3-5 20 0,-1-12-4 16,0 10-9-16,0 0-13 0,0-1 6 15,0 6 15-15,0-2-2 0,0 1-7 0,0-3 0 16,0 2-4-16,0-4 12 0,0 5 4 0,0 0-9 16,0-2-5-16,-5 10 3 0,2-14 7 15,1 2-1-15,-3 7-10 0,1-8 5 0,1 1 6 16,-4 2-1-16,-2-3 8 0,7 0-34 16,-2-4-1-16,-1 0 0 0,1 2 0 0,-5 3 0 15,0-6 0-15,1 0 0 0,3 1 0 0,-4-3 0 16,2 1 0-16,3-1 0 0,0 0 0 15,-1 0 0-15,-3-1 0 0,3 0 0 0,-1 1 0 16,-1-2 0-16,2 0 0 0,-1 0 0 16,6 0 0-16,0 0 0 0,-12 0 0 0,1 0 0 15,-1 0 0-15,-10-14 0 0,15 11 0 16,0-1 0-16,1-1 0 0,1 1 0 0,0 1 0 16,-3-6 0-16,-3-2 0 0,4 1 0 0,-1-2 0 15,1-2 0-15,3 1-332 0,-2 3 30 16,4 1 27-16,1 0 28 0,1 2 27 0,0 7-549 15,0-8 68-15,0-4 58 0,0-1 54 0,17-18 50 16,-11 19 38-16,3-2 45 0,2 0 77 16,1 3 17-16,3 3 25 0,6-2 25 0,-1 2 42 15,-3 2-18-15</inkml:trace>
  <inkml:trace contextRef="#ctx0" brushRef="#br0" timeOffset="130129.16">4873 17154 481 0,'0'0'132'0,"-13"0"10"0,13 0-6 0,0 0-22 15,0 0 0-15,0-14-22 0,0 14-4 16,0 0-7-16,0 0 22 0,0 0-21 0,0 0 15 16,0 0 1-16,0 0 5 0,0 0-20 0,0 0-15 15,0 0 4-15,0 0 11 0,0 0 0 16,0 0-11-16,0 0-9 0,0 0 0 0,0 0 12 15,0 0-5-15,0 0-18 0,0 0 11 16,0 0-10-16,0 0 3 0,0 0-1 0,0 0 14 16,0 0 20-16,0 0-5 0,0 0-26 0,0 0 1 15,0 0-13-15,0 0 32 0,0 0-9 16,0 0 20-16,0 0-31 0,0 0-23 0,0 0 9 16,0 0 15-16,0 0 16 0,0 0-5 15,0 0-27-15,0 0 3 0,0 0-7 0,0 0 11 16,0 0-13-16,0 0-3 0,0 0-2 0,0 0 4 15,0 0-2-15,0 0-4 0,0 0-6 0,0 0 30 16,0 0 19-16,0 0-10 0,0 0 8 16,0 0-3-16,-16 6-21 0,14-1 21 0,2 2-18 15,0-1-9-15,0 4-1 0,0 1 11 16,0 5 18-16,0-1-22 0,-10 16-8 0,10-20 13 16,-4 9 7-16,4-5-22 0,-4 4 5 15,4-10 2-15,0 3-11 0,0 5 9 0,0-2-9 16,0-2 6-16,0-1-14 0,0-2 16 0,0-2-1 15,0 2-22-15,0-2 16 0,0-1-9 16,0 2-14-16,13 18 20 0,-11-16-17 0,1 0 3 16,-3-3-2-16,0-1-11 0,0-7 11 0,0 0-2 15,0 7 1-15,0-7 1 0,0 7-12 16,0-7 5-16,0 8-11 0,0-8-6 0,0 0-1 16,0 7-4-16,0-7-7 0,0 0-22 15,0 0-26-15,0 0-29 0,0 7 10 0,0-7-72 16,0 0-50-16,0 0-14 0,0 0-35 0,0 0 26 15,0 6-92-15,-2-10-97 0,2 4 36 16,2-2-88-16,-2-3 34 0,2 3 58 0,-1-4 19 16,0 2 31-16,2 3 19 0,-2-4 9 0</inkml:trace>
  <inkml:trace contextRef="#ctx0" brushRef="#br0" timeOffset="130571.13">4973 17440 585 0,'2'0'306'15,"1"-1"-57"-15,-2-1-24 0,3 2-25 16,-3-1-7-16,2 0-11 0,-1 1-36 0,-2-2-14 16,0 2-19-16,3 0 17 0,-4 2-17 0,2-1 7 15,-1 2 1-15,1-2-14 0,-1 2-9 16,0 1-14-16,0-1 8 0,-1 1-10 0,1 2-9 15,-1-2 32-15,-1 0-10 0,1 1 18 0,-1 1-12 16,-1 1-10-16,-3 6-16 0,-2-4 1 16,0 3 5-16,3-1-5 0,1-3-2 0,-2-1-21 15,1 1 22-15,1-2 3 0,-1-1-24 0,2 1 28 16,-1 0-14-16,-1-2 9 0,1-1 16 16,2 2-15-16,-4-1-6 0,1-1-5 0,1 0 3 15,0-2 6-15,-3 0-16 0,3 1 7 0,-3-1-6 16,2-1-5-16,5 0-15 0,-7 0 11 15,0 0-11-15,-5 0-11 0,-1 0-4 0,3 0 9 16,-12-14-10-16,15 12-8 0,-2-3-15 16,3 4 7-16,-6-8-41 0,1 6-17 0,3-2-62 15,3 1 10-15,0 0-140 0,-1 0-86 0,0 1 28 16,5 0 29-16,-2 0 27 0,2 2-244 16,1 1 15-16,0 0 64 0,0 0 31 0,3 0-29 15,-1 3 82-15,2 1-26 0,-2 3 20 16,2 9-14-16</inkml:trace>
  <inkml:trace contextRef="#ctx0" brushRef="#br0" timeOffset="132127.04">4629 18179 474 0,'0'-2'314'16,"0"0"-30"-16,1 2-22 0,-1-3 4 0,0 2-54 16,0 1 3-16,2-1-21 0,-1 1-11 0,-1-2-3 15,1 2-11-15,-1 0 5 0,-1-1-19 16,2 0-1-16,-1 1-15 0,0-1-17 0,0 2-12 16,0-1 9-16,0-3-5 0,0 3 10 15,0-2-21-15,0 2-11 0,0 0-18 0,2 0-8 16,-2 2 9-16,3 0 3 0,-3-1 22 0,1 1-16 15,2 1 11-15,-2 0-7 0,2 1-15 16,-3 3-6-16,1-3-3 0,0 2 5 0,-1 0-9 16,2 0-5-16,-2 1-4 0,1 0 0 0,0-1-10 15,-1 1 11-15,0 0-20 0,2 0 12 16,-2-1-5-16,0-6 10 0,0 0-11 16,0 9-2-16,0-2-13 0,0-7 13 0,0 9-10 15,0-9 0-15,0 9 8 0,0-9-7 0,0 7-6 16,0-7 2-16,0 8-7 0,0-8-5 0,0 7 12 15,0-7-4-15,0 7-10 0,0-7 15 16,0 0-6-16,0 7-4 0,0-7 6 0,0 0-7 16,0 7-4-16,0-7-1 0,0 0 9 0,0 0-3 15,0 7-4-15,0-7 24 0,0 0-7 16,0 0-3-16,-11 13 10 0,11-13-12 0,-1 1 5 16,0-2-1-16,-1-1 14 0,2-1-15 15,-1-1-12-15,1 4-2 0,-1-6 15 0,1 2-14 16,-2 0-6-16,4 0 3 0,-2-3 13 0,0 2-26 15,1-1 24-15,0 0-19 0,-1 6-4 16,0-6 1-16,9-17 9 0,-5 8 11 0,0 2-14 16,0 4-14-16,0 0 2 0,-1 5 3 15,1-3 1-15,0 1 9 0,-1 1 3 0,-1 1-6 16,2-1 6-16,0 1-14 0,0 0 19 0,2 1-14 16,-2-2 9-16,1 1-27 0,-1 0 9 0,1 1 7 15,-1 1-2-15,1-3-1 0,1 5 21 16,-2-3-13-16,1 1 13 0,1-1-8 0,-3 1-22 0,3 1 20 15,-2 0-13-15,0 1 14 0,1 0 0 16,-2 0-16-16,-3 0 1 0,0 0 8 16,7 0-3-16,-7 0 11 0,13 13-4 0,-10-7 15 15,-2-1-11-15,-1 2 1 0,2 0-3 0,0 14 4 16,-1-7-2-16,-1-3-14 0,0 0 25 16,2-1-14-16,-1-2-10 0,-1-8 6 0,0 8 22 15,0-1-23-15,0-7 14 0,0 9-21 16,0-2 21-16,0-7-26 0,0 8 2 0,0-8 7 15,0 9 14-15,0-9-1 0,0 7-11 0,0-7 11 16,0 7-2-16,0-7 6 0,0 0 0 16,0 0 8-16,0 7-28 0,0-7 1 0,0 0 6 15,-9 8 18-15,9-10-9 0,-1 1 3 0,-1-2 3 16,2 1-6-16,0-1-24 0,0-3 25 0,0 2-23 16,0-1 23-16,3-2 15 0,-2-2-32 15,-1 1 11-15,9-11 4 0,-1 2 12 0,-3 1-29 16,1 1 4-16,-2 4 6 0,3-3-6 15,-1 1 2-15,-1 1 14 0,-1 4-8 16,2 1-22-16,-6 1 18 0,4 2 14 0,-1-3-7 16,-1 3-14-16,1 1-3 0,0 1 5 0,-1-3 6 15,-1 3 15-15,3-1-16 0,0 0-13 0,-3 1 5 16,2 0 24-16,-1-1-23 0,2 2 1 0,0-1 0 16,1 2 5-16,-2 0 0 0,-1 0-3 15,1-1 4-15,2 1-17 0,-5 0 39 16,0 0-7-16,0 0-8 0,6 0-21 0,3 13 38 15,-5-11-29-15,-1 3 9 0,-1-1 1 16,1 0 3-16,1 0 8 0,-2 0 17 0,1 2-32 16,-1-1 21-16,1 1 4 0,-3 1-8 0,2-2-17 15,0 2 0-15,0 0 48 0,-2-2-6 0,3 4-14 16,-2-2-5-16,0 0 4 0,-1 0-8 16,0 1-1-16,0 0-2 0,0-1 16 0,0 0-3 15,0-7-2-15,0 14-4 0,0-1-1 16,0-1-13-16,0-2-2 0,0-2 4 0,0 1 0 0,0-2 1 15,0 0 4-15,-5-7 5 0,5 10-2 16,0-2 2-16,0-8-16 0,-13 19 8 0,11-15-2 16,2 2-5-16,-1-2 9 0,-2 3-11 0,2-4 12 15,1 1 0-15,-1 0 1 0,-1-1-11 16,1 0 20-16,1-1-11 0,0 1-6 0,-2-1-8 16,2 1-20-16,-2 0 0 0,2-3-36 0,0 0-40 15,0 0-63-15,-1 2-77 0,-2-4 22 16,2 1-186-16,1-3 38 0,0 1-291 0,0-1 34 15,1 3 71-15,-1-5 15 0,3 2 80 16,-2-3 47-16,8-5 0 0,0-1 59 0,-1 1-20 16,2 1 16-16,1-1 55 0,-2 0 9 0</inkml:trace>
  <inkml:trace contextRef="#ctx0" brushRef="#br0" timeOffset="132663.01">5209 18066 780 0,'0'-2'413'16,"3"-1"-64"-16,-2 1 53 0,1 0-55 0,-1 0-24 15,0 0-7-15,0 0-25 0,-1 0-11 16,0 1-20-16,3-1-18 0,-2 2-13 0,2-1-19 15,-6-1-2-15,4 2-19 0,-1-1 2 0,2 1-13 16,-2-2-23-16,0 4 23 0,0-4-19 16,0 1-7-16,0 1-14 0,1 1 1 0,-1 1 2 15,0-1-17-15,0 1 15 0,0 1-5 0,1-1-26 16,-1 1 1-16,0 1-16 0,0 2 9 0,-1-2-11 16,1 3 3-16,1 0 14 0,-1 1-8 15,0 4-13-15,0 4-1 0,-11 20-6 0,7-15-5 16,1 2-1-16,-2-2-10 0,0 0-2 0,0-1-6 15,-1-2-4-15,-2 1-5 0,5 2-11 16,0-8-36-16,-3 2 0 0,1 4 0 0,4-6 0 16,-3-3 0-16,0-2 0 0,4 1 0 15,-2-1 0-15,2-3 0 0,-1 2 0 0,-1-3 0 16,2 1 0-16,0 0 0 0,0-1 0 0,-1 0 0 16,1-4 0-16,0 0 0 0,0 0 0 15,0 7 0-15,0-7 0 0,0 0 0 0,0 7 0 16,0-7 0-16,0 0-10 0,0 7-83 0,0-7-169 15,0 0 24-15,0 0-167 0,-8 11-63 16,7-9 43-16,1-4 38 0,0 2 33 0,-1 0-257 16,2 0 32-16,-1 0 50 0,0 2 41 15,0-1 66-15,1 0 26 0,1 3 32 0,0-1 25 16,-1 0-62-16,3-2 27 0,0 1 127 0,1 0 8 16</inkml:trace>
  <inkml:trace contextRef="#ctx0" brushRef="#br0" timeOffset="133774.94">5584 18040 715 0,'0'-1'298'0,"1"2"-15"15,-1-1-25-15,2 0-5 0,-2 0 14 0,0 2-37 16,0-2 1-16,1 0-27 0,0-2 14 0,-1 2-24 15,2-1 22-15,-2 2-26 0,0-1-23 16,3 0 2-16,-3 0-20 0,1 0-1 0,1 2 8 16,-2-2-19-16,0 0-4 0,0 0-18 15,0 0-3-15,-2 0 7 0,1 3-1 0,0-2-11 16,-1 2 4-16,-1-1-25 0,0 2-7 0,1 0 4 16,-1-2-10-16,1 3 0 0,-4-3-6 15,4 3-12-15,-6 6-10 0,-2-4 6 0,5-2-7 16,-2 0-15-16,4-2-2 0,-3 0 14 0,2 0-6 15,0 0-6-15,1-2-6 0,0 4-8 16,0-3-4-16,0 0 24 0,0-1-23 0,1 1-3 0,-1 2 21 16,1-4-7-16,0 0 14 0,-1 1-11 15,2 0 9-15,-1 1-27 0,0-2-3 0,0 4-2 16,1-3-3-16,-1 1 25 0,2-1-24 0,-2 0 21 16,0 2 0-16,2 0-15 0,0-2-7 15,-3 2 0-15,0 0 3 0,3 0 4 0,-1-1 8 16,1-2 2-16,0 0-3 0,0 0-12 0,0 0-15 15,0 0 4-15,0 7 26 0,0-7-2 16,0 0-2-16,0 0-3 0,0 9 7 0,0-9-13 16,0 7 26-16,0-7-4 0,0 0-5 0,11 13 10 15,-9-9-23-15,2-3 5 0,-1 3 2 16,10 4-6-16,-5-4-10 0,-3 1 4 0,1-1-14 16,0 0 22-16,-2-1 3 0,-1-2 3 15,3 3 0-15,-3-1 2 0,0-2 11 0,0 3-22 16,3-2 15-16,-2 1 7 0,0-1-3 0,-1 2 17 15,1-3 0-15,0 1-8 0,0 1 3 16,0-1 1-16,3 1-14 0,-3-1-12 0,0 1 8 16,-1 0 14-16,1-1-32 0,-1 1 22 0,1 2 9 15,-2-2-11-15,2 1-8 0,-1-2 0 0,0 1-9 16,-1 1 4-16,2 2 4 0,-3-5 8 16,1 3-1-16,0 0-14 0,0 1 18 0,0-3-33 15,1 3 24-15,-1-1-8 0,1-2 8 16,-2 2 15-16,1-2-15 0,-2 2 8 0,2-1-6 15,0 0-2-15,0-2-9 0,-2 0 8 16,0 3-3-16,0-3 1 0,0-1-3 0,0 0 10 16,0 0-20-16,0 0 23 0,0 0-13 0,0 7-12 15,0-7 12-15,0 0 4 0,0 0-13 16,0 0 30-16,-9 16-30 0,4-13 12 0,2-1-4 16,-1-1-2-16,0 0 15 0,0 1-3 0,1-1-13 15,-3 1 2-15,2-1 2 0,-2 0-11 0,3 1 17 16,-1-1 0-16,-1 0 2 0,-1 1 10 15,2 0 5-15,-2-2-10 0,1 0-5 0,0 2-1 16,0-2 6-16,0 0-3 0,5 0 11 16,0 0-9-16,-10 0 13 0,3 0-36 0,7 0 0 15,-8 0 0-15,2 0 0 0,6 0 0 0,-19-11 0 16,12 10 0-16,4-1 0 0,-3 2 0 0,2-1 0 16,-2-1 0-16,3 0 0 0,-1 0 0 0,-3 1 0 15,3-2 0-15,-2 2 0 0,4-1 0 16,-4 1-163-16,3 0-88 0,0-2-65 15,-1 0 30-15,2 0-221 0,-2 0 45 0,2-1-240 0,2 2 77 16,0 0 54-16,2-2 50 0,0 3 40 16,-2 1 62-16,0 0-23 0,8-3 33 0,-3 3 87 15,-1 0-9-15,1 0 33 0,0 1 12 16,0 1 9-16</inkml:trace>
  <inkml:trace contextRef="#ctx0" brushRef="#br0" timeOffset="134324.91">5632 18019 635 0,'0'-2'227'0,"-1"2"-27"15,1 2-23-15,0-2 6 0,0 0-25 16,-1 0-12-16,1 0-25 0,-1 0-20 0,1 1 3 15,-2-1-9-15,1 1 9 0,1-1-7 0,-3 1-19 16,3 1 2-16,0-1 10 0,0 1-10 16,0-1-14-16,-1 1 2 0,0-2 0 0,-1 2 17 15,0-1-18-15,0 1-22 0,0 1 23 16,0-1-33-16,-1 0-28 0,1-1-35 0,-5-1-98 16,2 0 12-16,0 2-321 0,0-1 30 15,-1 1 26-15,0-1 46 0,-1 0 24 0,2 0 15 16,-3 3 12-16</inkml:trace>
  <inkml:trace contextRef="#ctx0" brushRef="#br0" timeOffset="142379.41">3422 17693 692 0,'0'0'209'15,"0"0"-11"-15,0 0-25 0,0 0 3 0,0 0-15 16,0 0-29-16,0 0 20 0,0 0-18 16,0 0 6-16,0 0-15 0,0 0 11 0,0 0 18 15,0 0-41-15,0 0 9 0,0 0-22 0,0 0 15 16,0 0-5-16,0 0-12 0,0 0-9 0,3 1 15 15,-6 2-19-15,0 0 8 0,1 0-12 16,-2 1 24-16,1 0-15 0,-2-1-6 0,0 1 8 16,2 0-11-16,-9 8 8 0,3-1-23 15,-1-3 3-15,0 3-11 0,3-1-4 0,-3 2 11 16,1 0-24-16,-1-3-3 0,2 1 17 0,-2 2 2 16,1-1 6-16,-1 2-10 0,-3 1-6 15,3 0 2-15,-2 1 1 0,2-1-7 0,-2-2 1 16,2 5-3-16,1 0 0 0,2-5-13 15,-3 2 4-15,2 0-3 0,3 0 0 0,-1-3-3 16,3-2 0-16,0-1 7 0,0-1-7 0,1-2 9 16,1 1-5-16,-3 1 4 0,3 0 8 15,-2 0-4-15,0 9-5 0,0-3 6 0,-1 4 1 16,0-3-9-16,0 6 22 0,-1-5-7 0,0 2-4 16,1 0 13-16,2-3-17 0,-2-3-1 15,0 6-1-15,0-5-15 0,3-1 10 0,-2-1-13 16,2 1 1-16,1-1 10 0,-2-2-9 0,2 0 1 15,0 2 0-15,0-10 13 0,0 8-17 16,0 7 0-16,0 1 20 0,0 1-13 0,12 19-2 16,-8-16 22-16,-1-2-34 0,0 0 4 0,0 3 17 15,2-5-19-15,-1 0 8 0,-2-1 17 16,7 1-28-16,-6-2 8 0,3 2-4 0,-2-4 5 16,5 3 1-16,-5-6 4 0,2 3-15 15,-1 1 7-15,3 0-6 0,1 2 11 0,-1-4-9 0,-2 0 3 16,4 3-14-16,-3-6 21 0,2 3-3 15,-4-1-7-15,4-3-3 0,1 10 4 0,-1-2-18 16,0-6-1-16,0 1 16 0,0-3 18 16,-5-2-39-16,-1 0 30 0,1-4-10 0,0 2-2 15,0 1 20-15,-3-4-31 0,3 2 8 0,-4-1-7 16,3 1 5-16,-5-3-60 0,1 1-47 0,4 1-60 16,0-1 18-16,-3 0-180 0,7-2 30 15,-2 3-330-15,2 4 41 0,-1-4 31 16,-1 0 76-16,3 1 22 0,0 1 33 0,3-3-26 15,-2 2 27-15,5 4 94 0,7-5 33 0,4 1-37 16,-5-1 68-16</inkml:trace>
  <inkml:trace contextRef="#ctx0" brushRef="#br0" timeOffset="142984.37">6088 17910 379 0,'0'0'40'0,"0"0"9"0,-14-14-31 0,14 14-33 16,0 0-38-16,0 0-55 0</inkml:trace>
  <inkml:trace contextRef="#ctx0" brushRef="#br0" timeOffset="143814.34">6019 17829 265 0,'-3'-4'210'0,"1"1"-54"16,-1-1 8-16,2 0 8 0,-1 1-7 15,1-1 9-15,-1 1-18 0,-1 2 2 0,2-2-6 16,-1-1-7-16,0 1-2 0,1 2-14 0,-2-2 11 15,-1 2-2-15,4-1-3 0,-2 1-19 16,2-1-15-16,-2 1 1 0,1 2-10 0,0-1 3 16,0-1-13-16,1 1 0 0,-2-2-5 15,2 2 9-15,0 0 5 0,-1 0-8 0,2 1-3 16,1 0-8-16,-2 0 31 0,0-1 4 0,2 3-1 16,1 0 3-16,-3 1 3 0,5 1 1 15,-3-2-8-15,1 3-7 0,5 8 15 0,-3 0-1 16,2 0-8-16,2 0-9 0,-2-1-8 15,2-2 12-15,-3 4-4 0,2-6-2 0,-3 1-4 16,1 4 13-16,1-3-28 0,-1-1 4 0,0 0 25 16,-1-3-6-16,-1-1-18 0,0 3-5 0,4 3-6 15,1 1 13-15,-3-2-6 0,1 2-2 0,-1 3-8 16,-1-6-4-16,3 5 8 0,-3 0-5 16,-1-2 11-16,1 2-1 0,1 2-8 0,-2 0-7 15,2-2-8-15,-2 1 6 0,-1-3-26 0,1-2 13 16,-2-1-17-16,2 5 19 0,-1-2 3 15,1-2-17-15,-3-1 5 0,1-2 11 0,1 0-5 16,-3 1 4-16,2 7 4 0,0-1-6 16,-1-4-2-16,0 2-12 0,-1-13 14 0,0 10-11 15,0-2-13-15,0 1 0 0,0 4 9 16,0 4-6-16,0-1-8 0,0-4-1 0,-11 12 15 16,8-16 1-16,1 12-12 0,-1-7-12 15,2-2 23-15,0-1 2 0,-6 5-9 0,6-2-3 16,-3-1-7-16,3-2-1 0,-2-1 3 15,-4 9 12-15,3-2-8 0,0-5 7 0,-1 6-19 16,-2-7 10-16,3 1-2 0,-4 1-9 0,2-1 7 16,1-1-10-16,0-2-3 0,3-1 0 15,-4 0 0-15,3-1 0 0,-2-2 0 0,-4 7 0 16,5-2 0-16,-3-4 0 0,-1 10 0 0,0 1 0 16,-4-5 0-16,2 4 0 0,0-8 0 15,2 4 0-15,0-1 0 0,0 0 0 0,1 1 0 16,1 0 0-16,-6-3 0 0,10-3 0 0,2-2 0 15,-5-1 0-15,5-2 0 0,0 0 0 16,-4 7 0-16,4-5 0 0,0 0 0 0,-2 1 0 16,0 0 0-16,4-3 0 0,-9 1 0 15,11-1 0-15,-2 1 0 0,1 1 0 0,-3-2 0 16,0-3 0-16,-3 6 0 0,6-3 0 0,-6-2 0 16,3 4 0-16,1-2 0 0,-2 0 0 0,0 1 0 15,3-2 0-15,-3-1 0 0,1 2 0 16,1 0 0-16,2 2 0 0,-2-2 0 0,-2 3 0 15,0-2 0-15,1-2 0 0,-2-1 0 16,-1 1 0-16,4-1 0 0,-4 0 0 0,5 0 0 16,-6-4-488-16,6 0-47 0,0 3-231 15,-1-2 49-15,-4 1 81 0,-4-1 69 0,-3-1 39 0,-1-1 39 16,-5 6 60-16,16 1 17 0,-16 0 24 16,-26 21 26-16,8-8 25 0,7 0 32 0,-15 8-6 15,-6 4 17-15,-6 6-35 0</inkml:trace>
  <inkml:trace contextRef="#ctx0" brushRef="#br0" timeOffset="160624.84">2802 18256 370 0,'0'0'290'0,"0"0"-35"0,0 0-51 0,13 0 9 16,-13 0-32-16,0 0-17 0,0 0 18 15,0 0-27-15,0 0-5 0,0 0 5 0,0 0-13 16,0 0 4-16,0 0 9 0,0 0-44 16,0 0 12-16,0 0-35 0,0 0-15 0,6 4 10 15,-12 0-7-15,3 1-10 0,-2-3 15 0,1 1-37 16,-1 1 28-16,-10 5 8 0,7-6-22 0,2 1 4 15,1-2 1-15,1-2-6 0,4 0 10 16,0 0-7-16,0 0-6 0,0 0-6 16,-16-14 10-16,15 8-17 0,0 0-5 0,1-1 1 15,0 0 0-15,1 1-7 0,0-2-12 0,-1 8-3 16,0 0 17-16,0-10-9 0,0 3 2 0,8-6-4 16,-5 8-1-16,2 0-31 0,-1 0 1 15,-1 2 12-15,1-1-4 0,0 2 1 0,1 0 0 16,-1 1 0-16,2 1 0 0,-6 0 13 0,0 0 1 15,7 0-2-15,1 0 13 0,-8 0 2 16,17 14-20-16,-6-6 18 0,-2 2 5 0,-1-3 11 16,-2 1-14-16,-1-1 0 0,0 1 5 0,-4-2 2 15,0 1-18-15,-1 0 16 0,0-7-2 16,0 7-7-16,0 6 12 0,-12 16-17 0,2-13-21 16,0 1 22-16,-1 0-24 0,-4-1-30 0,-2-2 23 15,0-1-25-15,1 2 5 0,-7-4-113 0,4-1-49 16,-2 0-50-16,1-2 24 0,-2-1-231 15,4-1 35-15,-1-5 32 0,5-1-21 0,14 0 22 16,-10 0 26-16,2 0 23 0,-4-15 22 16,7 11 49-16,3-2-29 0</inkml:trace>
  <inkml:trace contextRef="#ctx0" brushRef="#br0" timeOffset="161300.81">2544 18261 534 0,'-2'-1'357'0,"-1"1"-30"16,3-1 22-16,-2 1-75 0,0-3-4 0,1 1-19 16,-2 0-40-16,2-1-25 0,-1-1 14 0,0 0 11 15,1-2-19-15,-1 1-7 0,0-2-21 0,-2-10 3 16,1 0-43-16,-3-1 7 0,3-1-4 15,0 1-20-15,-1-1 2 0,0 1-5 0,4 5-11 16,0 0-24-16,-1 2 14 0,-1 1-1 16,2 0-30-16,0 2 0 0,0 1 5 0,0 7-10 15,0 0-8-15,0-10 1 0,0 10-16 16,0-8-3-16,0 8 5 0,0-8-5 0,13-2-9 16,-9 9-4-16,2-1 5 0,-2 4 0 0,1-2 8 15,0 3-12-15,2-1-1 0,-3 1-10 16,10 5 2-16,-4-2 21 0,-2 1-8 0,-2-3-3 15,0 2-20-15,3 5 2 0,0 1 24 0,-1-5-5 16,-6 2-12-16,-2-1 2 0,2 0 7 16,-2-8-3-16,0 9-5 0,0 3-12 0,-17 19-7 15,9-13 18-15,-3-2-6 0,0 1-14 0,-2 0 0 16,0-3 10-16,-2 0 5 0,2-3-8 16,0 1-17-16,3-6 25 0,1-4-7 0,1 3-4 15,2-4-7-15,6-1 21 0,-7 0-21 0,7 0 14 16,-9 0-7-16,-16-14-17 0,16 6 9 15,3 1 11-15,0-1-23 0,2 2-3 0,1 0 1 16,-1 2 40-16,1-2-14 0,-2 4-15 16,3-2 37-16,0 1-16 0,0 0 4 0,1 1-7 15,-3-2 6-15,1 3-3 0,2-2-4 0,0 3-12 16,1-1-7-16,0 0 47 0,0 1-24 0,0 0-10 16,0 1 29-16,0 0-40 0,1 1 37 15,0 2 17-15,0-1-8 0,1 1-24 0,-5 3 17 16,4 0 10-16,-1 1-32 0,-1 1 11 0,1 0 10 15,0 5 0-15,0 3-5 0,-10 18 1 16,6-20 1-16,-2 1-7 0,3-3-42 0,-2-3 4 16,1-2-78-16,0-1-19 0,-7 4-57 0,3-4-32 15,4-3 21-15,-5 0-190 0,2-2-73 0,7-2 28 16,0 0 30-16,-11 0 30 0,5 0 23 16,6 0 25-16,-8 0 18 0,-4-14 17 15</inkml:trace>
  <inkml:trace contextRef="#ctx0" brushRef="#br0" timeOffset="161665.79">2195 18060 1098 0,'0'-9'365'0,"0"3"44"0,0 0-60 16,0 0-21-16,0 1-45 0,0-1-16 0,-2 3-10 15,1-2-35-15,-1 1-33 0,0 0-31 16,2 4 8-16,-4-7-18 0,1 3-26 0,0 2-3 15,0 2-27-15,0 0 4 0,-4 0 1 0,2 3-18 16,-5 10-7-16,-1-3-8 0,2 2 6 16,-4 3-25-16,4-1 1 0,2 5-6 0,0 1 3 15,1 1-5-15,3 0-19 0,3 1 9 0,0 3 1 16,0-16-3-16,0 8-13 0,0 1 0 16,15 14 8-16,-6-17 0 0,1-5-2 0,1 0-9 15,-2-4-24-15,1-2 1 0,-1-4-9 0,-3 1-5 16,-6-1-9-16,8 0 6 0,-1 0-16 15,11-18-9-15,-6 10 3 0,-3-2-56 0,-2 0-5 16,-3 2-46-16,4-7-20 0,-8 4-32 16,0 1-27-16,0 10 20 0,0-8-135 0,0-3-47 15,-13-11-44-15,5 8 31 0,2-2 29 0,-1-2 33 16,-1 1 22-16,1-5 22 0,2 4 12 16,1 0 5-16</inkml:trace>
  <inkml:trace contextRef="#ctx0" brushRef="#br0" timeOffset="161835.78">2172 17911 491 0,'0'-4'378'0,"0"0"-59"16,0-2-2-16,0 3-19 0,1 0-40 0,-2-1-41 16,-3 2 3-16,3-1-35 0,-1 2-1 15,-3 0-38-15,3 3-12 0,-2 0-28 16,-11 5-10-16,0-1-23 0,2 0-74 16,3 0-50-16,1-5-96 0,2 4 16 0,-6 4-235 15,5-6-47-15,1 2 29 0,1-1 27 0,0 0 43 16,1 1-1-16,1-1 10 0,-1 0 3 15</inkml:trace>
  <inkml:trace contextRef="#ctx0" brushRef="#br0" timeOffset="162523.73">1929 18020 497 0,'-3'0'415'16,"-1"0"-67"-16,1-1 13 0,1-1-49 0,0 0-16 15,-1 1-16-15,1-2-30 0,-2 2-31 0,1-2-14 16,-1 0 26-16,2 1-22 0,-3-1-7 16,2-1-15-16,1 1-12 0,-1-1-10 0,-1 0-40 15,2-1-4-15,0 1-15 0,1 0-6 16,-2-1-20-16,3-1 5 0,-1 1-6 0,0-1-22 16,1 0 10-16,0 6-20 0,0 0-12 0,0-8-23 15,0 8 6-15,0-7-13 0,0 7-6 16,0 0 20-16,11-14-15 0,-8 14 0 0,0 0-24 15,0 1 25-15,0 1-12 0,1 1 11 0,0 1-2 16,-2 0 7-16,-1 1-6 0,1 0 0 16,0 0-1-16,-2 2-9 0,0 0 1 0,0 2 12 15,0 0 5-15,0 4-9 0,0 2-16 0,-16 15 6 16,11-14 10-16,-3-2-3 0,1 0 10 16,2-5-20-16,-3 4 21 0,0-5 0 0,3-1 1 15,-1-1 10-15,3-2-8 0,-4 0-18 16,4-2 10-16,-1-2 3 0,2 0-17 0,2 0 2 15,0 0 12-15,0 0-5 0,-7 0 12 0,-2-15 1 16,5 10-22-16,1 1 17 0,2 0-33 0,-1 1 24 16,0 0-11-16,1 2 2 0,-2-3-18 15,2 2 11-15,1-1 3 0,-2 3 1 0,2 0 4 16,0 0 16-16,0 0-13 0,0 0-3 16,-6 15 12-16,5-10 5 0,0 1-6 0,0 1-8 15,-1-1 4-15,0 1-16 0,-1 0 10 16,-1 11-7-16,1-7 13 0,-1-1-4 0,1-3 16 15,1 0 10-15,-1 2-9 0,0-4-12 0,1-1-12 16,-3-1 29-16,1 1-27 0,0-1 31 16,2 1-12-16,-1-1-3 0,-1-3 6 0,2 3 9 15,-4-3 12-15,6 0-4 0,0 0-20 0,0 0 1 16,-23-16 13-16,13 5-9 0,-4-4 3 16,3-1 7-16,-1-1-13 0,1 0 14 0,-1 2-1 15,5-5-4-15,-4 3-3 0,4 2-16 16,-4 0 8-16,3 1-35 0,1 2-39 0,4 2 7 15,0 1-113-15,0 1-61 0,3-2-56 0,0 10 26 16,0-8 28-16,0 1 21 0,0 7-290 16,0-10 28-16,10-13 37 0,-4 11 28 0,-3-4 46 15,4 8 43-15,0-7 31 0,-2 8 16 0,3-6 12 16</inkml:trace>
  <inkml:trace contextRef="#ctx0" brushRef="#br0" timeOffset="162721.72">1669 17739 779 0,'2'-5'427'0,"0"0"-65"16,-1 3 49-16,-1 0-60 0,0-1-33 0,2 0-29 15,-4 2-60-15,2 0-19 0,-1 2-5 0,-1 0-40 16,-1 4-43-16,0-1-26 0,-4 11-33 16,4-1-7-16,-2 1-82 0,-4 6-52 0,1-3-67 15,3 3 14-15,-9 0-246 0,8 0-53 0,-3 2-2 16,5 1 54-16,0-2 45 0,2 2-6 15,0 1 45-15,2-4-8 0,0-10 20 0</inkml:trace>
  <inkml:trace contextRef="#ctx0" brushRef="#br0" timeOffset="162916.71">1669 18415 915 0,'-1'5'388'0,"1"0"-96"0,-3 0-1 16,2-1-65-16,-3 2 6 0,2-2-48 16,-1 1-76-16,-1-1-33 0,-1 1-48 0,0-3-65 15,0 1-83-15,-1-2 11 0,0 1-250 16,1-2-12-16,-2 1 13 0,7-1 76 0,0 0 15 16,-14 0 12-16</inkml:trace>
  <inkml:trace contextRef="#ctx0" brushRef="#br0" timeOffset="163567.67">1356 17929 707 0,'-3'-9'376'0,"3"2"-41"16,0-2-20-16,0 2-26 0,0 1-35 0,0-1 17 15,0 1-23-15,0 6-24 0,0-13-52 16,0-2 20-16,15-18-18 0,-8 15-32 0,0-3 9 16,2 3-18-16,-2 0-31 0,7 0 16 15,-5 0-39-15,3 4 22 0,-2-2-4 0,1 3-22 16,0 3-16-16,-5 3-10 0,0 0 22 0,-2 2-14 16,1-1-17-16,-1 2 13 0,-1-1 0 15,0 4-12-15,0-2-9 0,-2 0 8 0,-1 2 11 16,2 1-7-16,-2 0-24 0,0 3 19 15,-3 1-4-15,0 1 10 0,0 0-2 0,-7 10-8 16,-1 0-3-16,0 1 15 0,-2 0 6 0,1 1-13 16,-3 1-2-16,4 3 0 0,-8 0-11 15,6 0-3-15,-3 0-9 0,2-2-5 0,0 2 21 16,1-2-10-16,0-1-12 0,2 1 3 16,1 1 7-16,0-5-14 0,1 2-1 0,-2-7 4 15,6 1-4-15,1-1 3 0,1-2-18 0,0-1 22 16,3 0-3-16,-1 0-2 0,1-2 4 15,0-5-7-15,0 0 1 0,0 9 1 0,0-1-2 16,16 13-14-16,-8-8 9 0,-1-1 0 16,0-2-1-16,2 1 5 0,-1 2-4 0,0-1-14 15,-1-1 13-15,-2-1-19 0,4 4 14 0,-5-1-3 16,-4 0 13-16,1-2-1 0,2 11-7 16,-3-13 18-16,0 5-10 0,-13 16-1 0,7-12-14 15,-2-1 18-15,0-2-5 0,2-1-8 0,-2-2 6 16,1 3 7-16,-1-8 3 0,2-3-2 15,0-3 7-15,-10 5-22 0,2-2 12 16,7-4-10-16,-4 0 19 0,-1 0-25 0,-12-17 21 16,13 6-16-16,-5-1-26 0,7-5-25 0,-5 3-28 15,3 1 7-15,-2-4-179 0,9 6 22 0,-5 2-350 16,4-3 54-16,1 2 41 0,4 10 35 16,0-12 36-16,0 3 52 0,9-10 12 0,-1 7 9 15,-2 2 25-15,2-2 14 0,2-1 40 16</inkml:trace>
  <inkml:trace contextRef="#ctx0" brushRef="#br0" timeOffset="164986.57">686 17581 942 0,'0'0'347'0,"0"0"-80"15,0 0 10-15,0 0-68 0,0 0-9 0,0 0-25 16,-14 0-11-16,9 12 8 0,13-5-11 16,-8 0-19-16,7 18 33 0,-3-5 0 0,1 0-7 15,3 0-10-15,-2 0-21 0,-1 3 5 0,4-1-12 16,0-4-10-16,0 0-13 0,1-1-14 15,2-2 1-15,-1-1 10 0,1-1-23 0,1-1-9 16,1-2-10-16,-3 0-15 0,2-3 17 0,-6-1-25 16,5 0 9-16,1-2 5 0,-3 0-16 15,0-1-2-15,-1 0-5 0,0-2-1 0,-9-1 9 16,9 0-12-16,-1 0-22 0,-3 0 12 0,-5 0-7 16,0 0 1-16,0 0 11 0,9 0-2 0,-1 0-2 15,6-13-10-15,-14 11-16 0,0-4 5 0,0 2-11 16,-4-2 14-16,4 1-8 0,-3 3 9 15,-1-9 0-15,1 4-24 0,-4-1 16 16,2 3-8-16,0 2-9 0,-3-5 9 0,2 9 20 16,6-1-16-16,-10 0-4 0,2 0 12 15,-1 0-6-15,-1 0-3 0,2 0-7 0,-8 4 21 16,16-4 8-16,-9 0-11 0,1 0-13 0,-7 15 13 16,3-13 4-16,8 1 7 0,1 1-17 15,-3 2 0-15,3-5 15 0,-1 5-17 0,0 0 8 16,-1 0-2-16,0 4 3 0,2-3-6 0,-1 4 9 15,0-6-1-15,3 2-16 0,-3 1 22 0,-2-2-19 16,6 1 9-16,-1 1 5 0,-1-1 12 16,1-1-23-16,0 2 17 0,1 1-17 0,-3-1-19 15,1-1 26-15,0 7 2 0,1-3-11 0,-1-2 6 16,-1 2-14-16,-1-1 11 0,-1 0 6 16,3 1 3-16,0-2 4 0,0 1-19 0,-2-4 6 15,4 0-7-15,-4-5-7 0,3 2-12 16,-2 1 26-16,3-1 7 0,-4-3-16 0,4 0 7 15,0 0 6-15,0 0-4 0,0 0 14 0,-14-18-10 16,5 9-17-16,7-2 26 0,-1 0-12 16,-5-3 22-16,0 6-17 0,1-6 1 0,1 0-5 15,-2-1 1-15,-1 4-13 0,2-2 18 16,-2 4 6-16,1-4-16 0,-5 5 17 16,4-1 13-16,0 1-8 0,-1 1-6 0,0-3-15 15,1 8 38-15,0 0-13 0,0 1-5 0,9 1-10 16,-9 0 7-16,0 0 3 0,-6 15 7 0,7-9-6 15,-1-2-5-15,4 9 15 0,-1-1 3 0,-1 3 1 16,2 0 9-16,1 5 2 0,-1-2-14 16,5 0 5-16,-1 0-1 0,0-3-7 15,-1 1 5-15,4-3-6 0,5-2-15 0,-2 2 12 16,2-3-6-16,2 2 10 0,1-6-10 0,-1-2-13 16,2-5-33-16,5 2-16 0,-6-1 7 0,3 0-111 15,11-12-42-15,-10 3-74 0,-2 1 25 16,-6 1-248-16,4 2-26 0,3-1 61 0,-4 1 42 15,5-2 24-15,-2 2 27 0,-12 5 24 16,7 0 46-16,3 0-1 0,-2 0 44 0</inkml:trace>
  <inkml:trace contextRef="#ctx0" brushRef="#br0" timeOffset="165167.57">737 18287 961 0,'0'8'407'0,"-4"2"-28"15,-1-1-53-15,4-2-21 0,-3 2-20 0,0-3-49 16,-3 1-27-16,0 1-39 0,-1-5-20 16,6 5-107-16,-8-4-40 0,10-4-98 0,-10 0-82 15,-13-2 15-15,11-2-260 0,1 0 29 0,7-1 28 16,-5 0 47-16,-3-7-6 0,1-5 7 16,-2 0 67-16</inkml:trace>
  <inkml:trace contextRef="#ctx0" brushRef="#br0" timeOffset="165383.56">443 17820 862 0,'-9'-4'366'0,"0"0"-53"0,3 3 11 16,-3 0-42-16,0 0 6 0,-1 2-41 15,-3 5-38-15,4 1 4 0,-3 6-47 0,0 0-19 16,1 1-17-16,1-1-80 0,0 4-24 0,2-3-61 15,1-6-50-15,-2 2-74 0,2 1 16 0,5-5-208 16,2-3-63-16,1-2 16 0,4-5 44 16,3-3 43-16,-2 0-11 0,6-4 14 0,0-3 7 15</inkml:trace>
  <inkml:trace contextRef="#ctx0" brushRef="#br0" timeOffset="165623.54">558 17676 415 0,'4'-11'458'0,"5"-1"80"16,-4 2-77-16,3-7-13 0,-2 2-34 0,3-3-24 16,1-2-33-16,-1 1-51 0,0 4-13 15,3-7-42-15,1-2-32 0,0 0-12 0,0 1-17 16,3-1-17-16,-1 2-11 0,-2 2-49 16,2 4-1-16,-5-1-43 0,3 3-20 0,-3 2-28 15,-2 0-44-15,-5 3-38 0,3 5 6 0,0-1-130 16,-3 4-38-16,-3 2-53 0,-4 2 23 0,-1 8-266 15,-3 6 31-15,-2 3 8 0,-3 6 49 16,-1-1 28-16,0 4 26 0,0 0 25 0,4 11 17 16,-9-2 71-16,-2 5-23 0</inkml:trace>
  <inkml:trace contextRef="#ctx0" brushRef="#br0" timeOffset="166365.5">967 18325 654 0,'-1'-4'300'0,"1"1"-39"0,-1 1 8 0,-2-1-21 16,3-3-3-16,-1 8-34 0,1-6 5 15,-3 1-24-15,3 1-22 0,-2-2-19 16,-1 2 42-16,-1 2-1 0,2 0-6 0,2-2-42 16,-3 0 16-16,-1 2-18 0,1-1-2 0,3 1-1 15,-2 0-9-15,1 1-14 0,1-1-3 0,0 0-13 16,0 0-17-16,0 0-10 0,0 0 6 15,0 0-8-15,3 28-7 0,0-19-24 16,1 0 1-16,1 3 8 0,-1-1-3 0,1 1-16 16,-1 2 2-16,1-1 2 0,0-1 3 0,-1-2-13 15,0 1-13-15,1 2-4 0,-1-4-3 16,-1 1-12-16,1-2-18 0,-2-1 19 0,-1-1-37 16,3-1-22-16,-3 8 7 0,-1-6-44 0,3-1-52 15,-2-2-40-15,-1-4-31 0,0 0-6 16,0 0 22-16,0 0-109 0,-11 5-93 0,8-6 33 15,-1 4-77-15,-1-1 29 0,4 1 68 0,-2 1-1 16,-2-4 24-16,1-4 13 0,-1 0 28 16</inkml:trace>
  <inkml:trace contextRef="#ctx0" brushRef="#br0" timeOffset="166949.47">866 18384 582 0,'-5'-8'309'0,"1"-1"-30"16,-1 4-22-16,3-5 8 0,-2 7-36 0,0-1 17 15,5 1-49-15,-2 2 7 0,1 0-19 16,0-1-21-16,-2 2-18 0,0 0-11 0,4-4-32 16,1 6 7-16,-4 0-34 0,2 1 24 0,4-1-15 15,-5 1-9-15,3 0 9 0,-2 0 5 0,2 1-3 16,-1-1 6-16,2 1-16 0,-1 0 0 16,-1 2-19-16,1-1-4 0,-2 1 20 15,2 1-17-15,-3 0 5 0,0 4-25 0,0-3 23 16,0 3-31-16,-11 14 24 0,5-11-19 0,-4 1-4 15,2 1-1-15,-1-1 7 0,0-1-9 0,-1-2 1 16,2 2 0-16,3-5 12 0,0 0-7 16,1-5-9-16,-1 2-7 0,0-3-16 0,4-2 27 15,1-1-19-15,0 0 5 0,0 0 2 16,-3 2 15-16,6 2-2 0,-3-5-28 0,1 2 8 16,-5-2-2-16,13-1 4 0,-1 1-9 0,-3 5-1 15,-1-4 14-15,2 1-15 0,-1-2-21 0,2 1 37 16,2 0 3-16,-9 0-12 0,0 0-2 15,9 0-4-15,-9 0 3 0,10 0-13 16,8 11 18-16,-9-8 7 0,-3 1 6 0,-3-1-13 16,0-2 17-16,1 3-1 0,-2 0-6 0,-1-2 28 15,-1-2-4-15,0 0 2 0,1 22-1 0,-2-13-7 16,-2 0-2-16,3 0 5 0,0-9-12 16,-6 19-19-16,2-11 0 0,-1 2 7 0,1 1 3 15,-1-3 5-15,1 1-15 0,-1 3 5 16,0-2-10-16,2-1 9 0,-3 2-4 0,2-1 1 15,-1-2-21-15,1 2 21 0,-1 2-24 0,0 1 12 16,-1-2 7-16,-1 0-28 0,2-3 5 0,1 2-7 16,-1 0-8-16,-5-1-15 0,2 0-22 15,3-4-25-15,-1 3 11 0,-6-1-120 0,6-4-44 16,-2 1 22-16,-2 0-260 0,10-4-44 16,-15 0 52-16,2 0 37 0,-11-11 42 0,10 2 35 15,-2 2 15-15,-6-3 21 0,4 3-7 0,-1-6 79 16,5 5-17-16</inkml:trace>
  <inkml:trace contextRef="#ctx0" brushRef="#br0" timeOffset="167521.44">446 18587 945 0,'-3'-7'311'0,"6"1"-16"0,-1 2-24 15,-2 0-39-15,0 1-13 0,5-1-17 16,0 4-61-16,-6 0 11 0,2-6-38 0,-3 9 0 16,6 3-9-16,-3-2 4 0,0 3-4 15,3 1-8-15,0 3 33 0,1 0-8 0,-1-2-26 16,1-5 12-16,-1 3 1 0,0 7 5 0,0-2-35 16,1-2 6-16,-3 1-19 0,1 0-9 0,-2 0-16 15,3 0 20-15,-4-1-11 0,0 4-23 16,0-3 35-16,-4-1-24 0,3-4 4 0,-3-1-18 15,3 1 0-15,-2-4-23 0,2 3 26 16,-3-3-1-16,3 1 3 0,-2 0 7 0,-2-3-19 16,4 1-7-16,-3-2 13 0,-2 1-23 0,2-8 5 15,-4 4 24-15,3-2-12 0,-2-2 5 0,-4-2-3 16,2-1 14-16,0-1-8 0,-2-1-5 16,4 0 5-16,-2-3 35 0,-1 6-8 0,0 3-14 15,1-3 23-15,0 6-10 0,-4 0 5 16,0 4 9-16,3 0-7 0,0 2-6 0,-3 4-4 15,-1-2 1-15,4 3-12 0,-3 2-14 0,4-2 10 16,-2-2 11-16,0 9-18 0,1 0-17 0,0 1 1 16,1 1 15-16,4-4-7 0,1 5 3 15,0-6-4-15,2 0 1 0,2 3-11 0,2-4 10 16,-2 1-24-16,7-4 13 0,-1 1 1 0,3-3-13 16,-3-2 8-16,10-1 15 0,-2-7-9 15,0-1 11-15,1-1-23 0,-1 1-10 0,0-4-27 16,-1 0-31-16,6-2-22 0,-6-7 7 0,1 2-93 15,-5 2-80-15,0 1-56 0,0 0 27 16,-7 0-251-16,6 3 47 0,-4-2 14 0,0 6 33 16,0-1 31-16,-3-1 29 0,2 7 74 0,-3-2-15 15,2 1 11-15,0-2 19 0,-2 5 52 16</inkml:trace>
  <inkml:trace contextRef="#ctx0" brushRef="#br0" timeOffset="167749.41">432 18581 570 0,'6'1'433'15,"-3"-4"-73"-15,-2-7 96 0,5-3-38 0,-2 5-22 16,1-5-23-16,0 1-31 0,3-2-22 0,2 0-27 16,-1-3-15-16,3-1-10 0,-1 2-43 15,1-3-3-15,1 4-44 0,3-4-13 0,-2 4-32 16,0-7-5-16,2 10 9 0,-5-3-69 0,-3 1-2 16,6 0-34-16,-4 3-41 0,-6-3-18 15,4 1-61-15,-2 2-34 0,1 9 13 0,-1-5-95 16,-5 1-61-16,-1 6 23 0,-5 6-217 15,1-2-40-15,-5 5 38 0,0 7 36 0,-4-1-4 16,-3-1 28-16,-8 8-5 0,5 5 24 0,2-6 67 16,-4-1 59-16,2 6 6 0</inkml:trace>
  <inkml:trace contextRef="#ctx0" brushRef="#br0" timeOffset="167927.41">273 18513 780 0,'-6'-8'375'0,"-2"7"-47"0,-2 6-32 16,0-1-42-16,-2-1-52 0,3 3-26 0,-4 1-54 15,-3 5-41-15,-1-2-64 0,-3 3-90 16,-2 7 7-16,9-7-314 0,-2 0 25 0,2 1 24 16,-2-1-10-16,4 2 39 0,-1-10-1 0</inkml:trace>
  <inkml:trace contextRef="#ctx0" brushRef="#br0" timeOffset="178557.77">31881 2935 658 0,'0'0'245'0,"0"0"-28"16,0 0-18-16,0-16 0 0,0 16-18 0,0 0-8 16,0 0-24-16,0 0 5 0,0 0-18 15,0 0-11-15,0 0-9 0,0 0 22 0,24-29-15 16,-24 28-18-16,0 0-10 0,0-1 12 0,0-1-4 15,-1 2-27-15,1-2-7 0,-1 2 11 16,1-3-21-16,-1 0-5 0,-1-1-10 0,2 0 21 16,0 5 8-16,0 0-22 0,-5-18 7 15,5 10-28-15,0-1 20 0,-1 1-7 0,1-1-4 16,0-11-3-16,0-2-5 0,0 13-13 16,0-8 10-16,0-1-1 0,0-2 8 0,13-25-3 15,-9 25-4-15,-1 0-3 0,3-1-12 16,0 1-2-16,-2 2 16 0,1 2-4 0,-1 0 0 15,2-1 2-15,5 5-3 0,-5 1-1 0,-1 5-3 16,0-2-1-16,-1 3-2 0,0 0-2 0,1 0 10 16,-3 2-22-16,2 1 13 0,1 0-20 15,0 1 2-15,-5 1 0 0,0 0 8 0,8 0-1 16,3 0-31-16,15 18 21 0,-16-9 2 16,2 1 0-16,-1 2-7 0,1-1 10 0,-3 4-10 15,-2-7-2-15,0 7 15 0,-1 5 0 0,2-5 1 16,-2 0-10-16,1-3-9 0,-1-1 2 0,-3 1 30 15,0-4-1-15,-1-1-33 0,-2 0 1 16,0-7 17-16,0 0-26 0,0 8 32 16,0 0-15-16,-16 10 0 0,5-10 3 0,-3 0 2 15,-1-1-17-15,-2-3 28 0,0 2-17 0,0-3 3 16,0-1-9-16,4 1 0 0,-1-3 12 0,5 0 0 16,9 0 24-16,-9 0-14 0,-5 0 0 0,1 0-2 15,-7-12 5-15,12 7-20 0,3 0 26 16,-1 0-24-16,2 0 9 0,0-2-16 0,3 3 15 15,-3-3-1-15,4 1-16 0,0-1 14 16,0 1-34-16,0 6 31 0,0-7-33 0,0-4 1 16,15-12 31-16,-11 15-14 0,-2-1-4 0,2 3-9 15,0 1 25-15,-1 4-31 0,1-2 13 0,-2 2 13 16,1 0-21-16,-1 2 20 0,2 0-6 16,-3 2 29-16,2 0-3 0,-3 1-26 15,0 0 26-15,0 1-33 0,0 0 21 0,-3 1 7 16,1-1-12-16,-6 11-3 0,2-6 23 0,-2 3 1 15,-1-4-21-15,-2 1-5 0,-2 1 20 0,1 0-16 16,1-1-2-16,-2-1 9 0,-1-1 17 16,0-2-5-16,1-2 8 0,3-3 3 0,-1 2-38 15,0 0 39-15,5-2-25 0,-2 0 0 0,1-1-8 16,0 0 22-16,7 0 22 0,0 0-11 16,-9 0-5-16,9 0 1 0,-14-15-13 0,4 6-10 15,1-3 29-15,1 0-14 0,4 2 1 16,-1-5 6-16,3 0 23 0,2-5-30 0,0 4-19 15,0 3 47-15,0-3 2 0,0-3-16 0,0-2-12 16,0 3 19-16,0 3-4 0,0 1 11 0,0 3-14 16,0 1-3-16,0 1-18 0,0 9 18 15,0-9 19-15,0 9-24 0,0-8 11 0,0 8-14 16,0 0 18-16,0-9-23 0,5 4 12 16,-6 7-12-16,-1-1-17 0,2 4 38 0,0-2-25 15,0 4 5-15,3 13-18 0,-3-11 36 0,0 6-12 16,10 19-11-16,-8-12-10 0,2 3 7 0,-1 0 27 15,1 0-11-15,-2 0-19 0,0 0 16 16,0 0-8-16,-2 0-8 0,0-1 13 0,0-13 7 16,0 4 13-16,0 5-33 0,-11 20 3 15,4-20 34-15,3-1-3 0,-1-2-2 0,-4-2-3 16,2-1-2-16,-1 0-9 0,-2-2 0 0,-2-2-1 16,3-3-1-16,3-3 0 0,-3 0 26 15,-5 3 4-15,5-2-8 0,1-4 26 0,1-1 8 16,7 0-7-16,0 0 9 0,-8 0-22 15,8 0 10-15,-14-14-3 0,9 0-17 0,0 1-10 16,5 0 5-16,-3-5 2 0,2 0-26 0,1 1-7 16,0-5-42-16,-2 8 5 0,2 14-109 0,0-11-57 15,0 0-56-15,0-5 26 0,0 4-280 16,0 0 38-16,0 2 35 0,0 1 27 16,0 0 38-16,0 1 25 0,0 8 23 0,0-8 18 15,0 0 9-15</inkml:trace>
  <inkml:trace contextRef="#ctx0" brushRef="#br0" timeOffset="179509.71">31392 2408 665 0,'-2'-3'286'0,"1"1"-36"16,0-2-25-16,1 2-25 0,-3 1 7 16,3-2-36-16,0 1-22 0,-1 2-21 0,0 0 6 15,-1 2-18-15,1 2 25 0,0-2-7 0,-1 3-1 16,1 0-4-16,0 15-14 0,-4-2-24 16,0-2-13-16,2 7 36 0,1 2-21 0,-5-2-9 15,5 1-10-15,-1-4-6 0,2 4-8 0,-1 0-6 16,1 0-5-16,1-14-13 0,0 3 5 0,0 4-4 15,0 1-4-15,0 2 4 0,16 17-13 16,-8-21-6-16,0-1 9 0,-4-5-5 0,1-2-6 16,7-1-2-16,-2-3-2 0,0 0-3 15,-3-1 3-15,3-3-1 0,-5 0 9 0,-5 0-1 16,6 0-25-16,16-13-6 0,-14 9 2 0,1-3 8 16,-4 3-8-16,0-3-8 0,-3 2 9 0,1 1 14 15,-2-2-14-15,0 2-9 0,-1-2 34 16,0 6-16-16,0 0-28 0,0-7 18 15,0 7 24-15,-12-17-13 0,8 16-2 0,0-3-8 16,-1 3 2-16,0-2 10 0,-9-4-5 0,5 4-5 16,0 0 23-16,1 1-14 0,-1-1-20 0,3 3 14 15,-2-2-16-15,2 2 3 0,1-1 0 16,0 0 16-16,-1 1 18 0,1-2-12 0,-1 1-3 16,2 1-16-16,-2 0 29 0,1-2-16 0,1 2 10 15,-1 0 9-15,1-4-5 0,-2 3-6 16,4 0-10-16,-3-1 0 0,1 0 1 0,0 0 1 15,2 1 4-15,-3-2 14 0,1 0 0 0,1 1-40 16,1 0 18-16,-2 1 12 0,-1-3 11 16,2 3-23-16,1-2 4 0,-1 2-23 0,2 0 33 15,-2 0 5-15,2-4-22 0,0 5 2 0,-2-2 12 16,3 2 13-16,0 0-15 0,0 0-5 16,-8 0 0-16,8 0-26 0,-25 18 20 0,10-12 1 15,3 2 0-15,-2 1-13 0,2-2 13 16,2-1-7-16,3 0 14 0,-1-4 2 0,-4 6-3 15,1-4 1-15,4 0 15 0,2 0-12 0,1-2-13 16,1 1 13-16,-3-2-4 0,4-1-20 0,1 2 31 16,-3-2-9-16,1 0 5 0,3 0 0 0,0 0-25 15,0 0 19-15,-3-12-1 0,3 7 1 16,0 2-17-16,0-4 17 0,0 2 16 16,0-2-14-16,0-2-4 0,0 3-2 0,0 6-1 15,0-9 0-15,0-4-3 0,0-3 7 0,-16-14 0 16,3 14-5-16,4 3-11 0,-7 2 42 0,0 2-33 15,-4 2-3-15,1 3 8 0,0-1-14 16,0 1 24-16,0 3-7 0,8 1-17 16,-3 0 32-16,-19 15 0 0,16-7-5 0,2 2 3 15,1-4 0-15,4 5-2 0,0 2-2 0,5-4 4 16,0 2-2-16,4-1 20 0,0-1-7 0,1-9 11 16,0 8-2-16,12 14-26 0,-1-10-1 15,1-2-2-15,3 1 3 0,2-4 5 0,0 0-1 16,4-4-28-16,1 0-42 0,-1-3-56 15,-10 0-36-15,4 0-69 0,2 0 21 0,17-11-282 16,-16 6 50-16,0 0 14 0,-6 2 52 0,4-5 24 16,-6 1 24-16,-2 7 0 0,-8 0 17 0,7 0 8 15</inkml:trace>
  <inkml:trace contextRef="#ctx0" brushRef="#br0" timeOffset="179744.7">31035 2969 676 0,'-9'6'388'0,"0"1"-37"15,1-4-25-15,-6 4-28 0,1 0-48 0,-3-2-30 16,6 0-24-16,-2-3-23 0,-6 2 12 0,4-2-35 16,1-1-16-16,0-1 11 0,-7 0-21 15,14 0-29-15,-3 0-9 0,-3 0-104 0,-1 0-61 16,-2 0-44-16,-16-16-70 0,19 7 20 0,-1-1-263 15,1 1 18-15,3-4 18 0,3 2 24 16,2-5 27-16,1 0 36 0,3 9 7 0,0-6-17 16</inkml:trace>
  <inkml:trace contextRef="#ctx0" brushRef="#br0" timeOffset="179964.69">31017 2480 513 0,'1'-5'319'0,"-2"2"-46"16,0-1-17-16,1 1-28 0,-6 0-26 15,3 1-18-15,-3 0-20 0,0 1-34 0,0-1-11 16,-2 1 2-16,2-1-28 0,-4 2 6 0,-2 0-16 16,-2 0-7-16,-1 0-34 0,3 0-54 0,-1 0-48 15,3 0 3-15,0 0-235 0,1 0-115 16,9 0 29-16,-9 0 22 0,9 0 32 0,0 0 12 15,-7 0 5-15</inkml:trace>
  <inkml:trace contextRef="#ctx0" brushRef="#br0" timeOffset="180237.69">31174 2326 458 0,'13'-9'338'0,"-3"2"-14"0,3-2-38 16,-3 1-38-16,3-2-1 0,1 2-21 0,3-3 1 15,0 4-30-15,0-3 5 0,5-3-27 16,2 1-21-16,0 0 22 0,0-1-30 0,0 0 9 16,3 1-28-16,2-1-21 0,2 2-7 0,1-3-13 15,0 0-17-15,1 2-6 0,-1-1-75 0,-3 0-48 16,-3 0-105-16,-2-1 17 0,-3 0-348 15,-6 2 34-15,-5-3 33 0,-2 3 29 0,-8 4 25 16,0 8-12-16,0 0 18 0,-12-17 114 0</inkml:trace>
  <inkml:trace contextRef="#ctx0" brushRef="#br0" timeOffset="181115.62">30510 2403 574 0,'0'0'305'0,"0"0"-27"0,0-17 3 16,16-6-29-16,-16 18-24 0,0-1-21 15,-3 2 17-15,3 0-17 0,0 1-5 0,0-1-50 16,-1 1-17-16,1 3 23 0,0 0-17 16,0 0-14-16,0 0-15 0,0 0-49 0,-4-9-7 15,3 13-5-15,1 0 6 0,0 3-5 0,-1 12-5 16,2-8-2-16,-1-11-6 0,0 13-3 16,0 0 6-16,0-2-16 0,0 4-21 0,0 2-40 15,0-1-15-15,0 2-27 0,0-1-39 16,0-3-26-16,10 19 13 0,-7-23-167 0,-3-1-154 15,2-1 24-15,-2-3 62 0,0-5-10 0,0 0 25 16,0 0-11-16,0 7 11 0,0-7-10 16</inkml:trace>
  <inkml:trace contextRef="#ctx0" brushRef="#br0" timeOffset="181725.5799">30298 2288 439 0,'2'-8'345'16,"-1"2"-41"-16,-1 0-63 0,0 2-40 15,1 1 2-15,0-1-19 0,1 0-24 0,-2 3-12 16,2 0-27-16,0 1 23 0,1 1-22 0,-1 0-12 16,0 5-16-16,3-3-11 0,0 3-9 15,-3 0 3-15,5 10-5 0,-3-5 6 0,-1 3-25 16,-3-4 1-16,1-1 10 0,-1-9-14 0,0 13-8 15,-17 16 9-15,7-12 12 0,1-3-14 16,-4 0 3-16,3 2 0 0,-4-3-7 16,0-5-16-16,1 1-19 0,-1-1 5 0,5-3-7 15,2 1-1-15,0-3-1 0,3-1 0 0,-2 0 0 16,2-1 18-16,2 1-30 0,-1 0 41 0,1 0-25 16,0-2-10-16,1 1 17 0,1-1 3 15,0 0-23-15,0 0 5 0,10 4-11 0,-6-2-5 16,5-1 12-16,10 0 0 0,-7 3-2 15,6 1 8-15,-6-4 6 0,-3 2 0 0,0 0-5 16,1-1-22-16,-3 0 25 0,-3 2-10 0,0 0 25 16,8 8-33-16,-5-6 3 0,-5 0 18 0,-2 0-7 15,0-6-3-15,0 0-3 0,0 6 33 0,-20 12-29 16,7-5 0-16,-5-2 7 0,4-1-18 16,-4 0 22-16,0-1 27 0,0 4-42 0,-1-6 6 15,3 4 9-15,0 3-13 0,1-3-2 16,0 1 4-16,2 1-17 0,1-2 15 0,0 0 0 15,1 0 6-15,1 3 4 0,1-2 1 0,3 3-12 16,-1-6-7-16,-3 2 18 0,1 2-10 16,0-3 33-16,3 0-53 0,-6 2 20 0,-2 0-2 15,4 1 12-15,0-2-14 0,-2 1 4 16,-2-1 24-16,3-2-40 0,-5 0-26 0,4 2 5 16,-1-5-20-16,3-3-33 0,-10 3-3 0,4-4-23 15,3 0-19-15,0-1-47 0,13-1 16 0,-14 0-149 16,0 0 26-16,-1 0-140 0,-15-14 26 15,10 8 48-15,4-3 24 0,0 1 16 0,2-4 22 16</inkml:trace>
  <inkml:trace contextRef="#ctx0" brushRef="#br0" timeOffset="182357.55">29768 2397 574 0,'6'-16'322'0,"-6"5"-36"16,7 4-7-16,-5 2-38 0,1-1-18 0,-1 2 3 16,0 0-69-16,-1 3-19 0,1-2-2 15,0 2-20-15,1-1-17 0,-3 4 2 0,2-1 9 16,0 2 17-16,-1-1-26 0,2 3-25 0,1-1 6 16,-1 3-2-16,2 8-3 0,1 2 2 0,0 1-12 15,-1 0-7-15,1 0-7 0,-4-4-7 16,2 1 5-16,0 7-16 0,-3-2-2 0,1 2-4 15,-2-12-3-15,0 4-1 0,0 1-5 0,-13 20 43 16,7-24-6-16,1 4-5 0,-7 2-5 16,0-3-27-16,-1-1 14 0,3 2 0 0,-3-6 2 15,-1 1-3-15,5-7-34 0,0 2 0 16,1-1 0-16,1-1 1 0,3-1 20 0,-1-1 3 16,1-1-6-16,4 0 1 0,0 0-4 15,0 0 2-15,0 0-3 0,-15-12-1 0,14 6 3 16,-2-1 6-16,3 0-12 0,-2-13-14 0,2 1 2 15,-2-3 0-15,0 3 19 0,0-1 6 16,-2 1-16-16,4 7-1 0,0-1 5 0,0-2 2 16,-12-11-11-16,4 12 0 0,-1 3 4 0,3 3-3 15,-4 2 3-15,1 2 2 0,0 1-3 16,-8 1-17-16,4-1-6 0,-1 2 31 0,3 1-11 16,-7 0 21-16,9 0-23 0,-3 0 11 0,-18 15-2 15,14-7-20-15,2-1 9 0,0 1 32 0,0 3-7 16,3 0 12-16,4 4-28 0,1-2 29 15,1-3-4-15,1 0 2 0,2 0-16 0,2-10 30 16,0 6-8-16,0 1-7 0,0-7-13 0,17 26 22 16,-4-18-10-16,-3-3 2 0,4 1-11 15,4-2-7-15,1-4 6 0,-5 0 7 0,-3 0-26 16,3 0-10-16,18-11-24 0,-13 7-31 16,0-4 6-16,-4-1-88 0,-2 1-31 15,-1 1-20-15,-1-6-36 0,-2 1 22 0,-4 2-171 16,-1 1 29-16,2 4-138 0,-6-2 34 0,0 3 71 15,2 0 26-15,-2 4 24 0,0 0 9 0,0 0 23 16,0 0-23-16</inkml:trace>
  <inkml:trace contextRef="#ctx0" brushRef="#br0" timeOffset="182940.51">29824 2240 262 0,'-4'-1'404'0,"-1"-2"-78"16,3 1 9-16,0 2-48 0,0-2-8 0,-1 2 3 15,2-2-35-15,-1 0-9 0,2-2-19 16,2-1-3-16,2 2-34 0,5-8-21 0,3 0-14 15,1 0-13-15,6-3-16 0,1 0-15 0,1-1-14 16,4-1-1-16,1 4-29 0,-5 0 10 16,3 0-20-16,0-1-9 0,-1 4-3 15,-6 1-88-15,-4-1-99 0,-5 4-88 0,-5 1 21 16,-3 1 19-16,0 3 20 0,0 0-294 0,-11-7 44 16,3 7 53-16,-1 1 26 0,-10 1 22 0,10-2 24 15,-23 9 15-15,5-3-39 0</inkml:trace>
  <inkml:trace contextRef="#ctx0" brushRef="#br0" timeOffset="185702.34">29128 2527 282 0,'0'0'207'0,"0"0"8"0,-15 0-23 0,15 0-25 15,-23-19-12-15,16 19-15 0,3-1-1 0,-1 2 5 16,-1-4-3-16,3 2-8 0,3 1 17 16,0 0-5-16,0 0-18 0,-9 0-17 0,9 0 7 15,-16-8-17-15,12 6 0 0,3-1-18 0,-1-1-10 16,0 2 22-16,1-3-8 0,0 1-16 15,-1 1-11-15,2 1 8 0,0-4-19 0,2 1-1 16,-1 0 4-16,-1 5 3 0,0 0-22 16,0-6 16-16,0 6-8 0,9-15-9 0,0 4-15 15,-5 4 16-15,2 3-3 0,-2 1-9 0,1 2-14 16,-1 0-2-16,1 3 25 0,-2-3-2 0,-3 1-29 16,0 0 2-16,0 0 6 0,5 0 3 15,-5 0 14-15,15 14-43 0,-14-10 48 16,-1 2 3-16,2-1-25 0,-2 2 28 0,-2-2-32 15,1 1 35-15,-1 1-23 0,-4 7 22 0,-1 4-17 16,0-4-5-16,4-6-1 0,-4 0 17 0,3-1 8 16,-3-5-5-16,-5 8-2 0,6-6-29 15,-2 4 1-15,1-5 0 0,1 3 22 0,2-6-25 16,4 0 12-16,0 0-7 0,-6 0 10 0,6 0-12 16,-9 0-1-16,2 0-1 0,7 0 18 15,-7 0-17-15,-5-15-17 0,10 11 8 0,-2-1 2 16,-5-9-10-16,3 3 14 0,-1-1-5 15,6 0-7-15,-3 3 20 0,2-1-19 0,-2 3 33 16,1 0-35-16,1 1-14 0,2 1 26 0,-3 1-6 16,3 0-1-16,-1-1-5 0,0 1 23 15,-1 0-19-15,1 1-15 0,0 1 15 0,1 0 0 16,0 1-14-16,-3-2 24 0,2 2 5 0,1-2-3 16,-1 0-11-16,-1 2 20 0,2 1-26 15,0 0-10-15,0 0 30 0,0 0-19 0,-10 0 21 16,-3 0 6-16,-15 14-8 0,9-9-10 15,0-1 1-15,0 3 36 0,-2 1-35 0,-2-1 13 16,3-1-6-16,-3-1 8 0,4 3-12 0,-3-4-2 16,4 1 23-16,0 0-10 0,3 0 10 15,-3-1-22-15,4 0-8 0,4-2-9 0,2-1 18 16,0 1-11-16,2-2 11 0,0 4 14 16,0-2 13-16,1-2-29 0,1 2-5 0,2-2 19 15,-1 0 13-15,1 2-28 0,-2-2 2 0,3 0 3 16,-1 1 20-16,2-1-26 0,0 0 25 15,0 0-33-15,0 0 4 0,14 4-1 0,-8-4 6 16,0 1 2-16,0 1-1 0,2-1-23 0,0 1 20 16,-2 0-1-16,12 1-1 0,-5-1 11 0,1 3-18 15,0 2 14-15,-4-5 2 0,0 3 17 16,-3 0-33-16,-2 0-9 0,-1-1 27 0,-2 1-1 16,1 1-8-16,-3 1 37 0,0-7-17 15,0 0 5-15,0 13-4 0,-13 16-16 0,2-15-1 16,-5 3 43-16,1-4-19 0,-3 2 14 0,-2-1 0 15,-1-3-5-15,-1 2 0 0,-1 2 7 16,0-3 6-16,0 1 9 0,-2 1-27 0,-2-1 25 16,1-1 0-16,-2-1-1 0,1 0-3 15,2 1 0-15,0-1-22 0,0-2 15 0,-1 1-4 16,3-2-10-16,5-1 12 0,2-1-21 0,3-3 12 16,3-2 12-16,1-1-9 0,2 3-6 0,2-2 1 15,1-1 0-15,4 0 8 0,0 0-4 16,0 0-16-16,0 0 3 0,-11-12 10 0,12 6-4 15,2 1-12-15,7-11-4 0,-2-2 2 16,2-3-4-16,4 3 6 0,-1 3-12 0,1-4 9 16,0 0 3-16,1 3-12 0,2-1-11 0,-2-1 14 15,-1 4-7-15,-1 0 1 0,0-1 4 0,0 2-4 16,-5 5 4-16,-1-1-13 0,-3 3 10 0,1 1-12 16,-1 0 2-16,-2 2 6 0,1-2-7 15,-2 4 5-15,3-3-7 0,-4 4 5 0,0 0-11 16,-2 0 7-16,-1 2-23 0,0 1 19 15,-3-2-10-15,1 2 10 0,-2-2-4 0,-9 6 18 16,3-4-2-16,-6 4-3 0,1 0 7 0,-3 0-24 16,2-1 29-16,3 3-10 0,-2-5-5 15,2 2 3-15,4-3 2 0,1-1 8 0,2 1-3 16,2 0 5-16,2-1 5 0,0-2-2 0,-1 1-1 16,2-1-12-16,4 0 24 0,0 0-6 0,0 0-9 15,-8 0 12-15,-1-11-13 0,5 6 9 16,1 1-11-16,1 0 6 0,2-1 12 0,-3 0-19 15,-1-13-5-15,2 6 8 0,-5-4 2 16,4 0 9-16,-1 1-13 0,-1-2 10 0,1 6 15 16,-8-2-2-16,1-1-12 0,2 7 2 0,-3-1 12 15,0-2-5-15,-3 3-2 0,-1 5-1 16,4-2 5-16,0 2-7 0,-1 2 2 0,3 0-13 16,-6 0 11-16,0 0 8 0,-16 17-20 15,15-12 7-15,2 2 6 0,1 2 7 0,5-4-23 16,0 1 10-16,2-1 3 0,2 2-7 0,3-1 7 15,-2-1-1-15,2 1-1 0,2 0-1 0,0-6 2 16,0 0-6-16,0 6-10 0,24 12 14 0,-10-8-17 16,2-4-11-16,1 0-31 0,1-4-3 15,1 1-36-15,4-2 9 0,-12-1-95 0,9 0-44 16,3 0-58-16,27-16 25 0,-22 7-262 16,0-2 38-16,-5-3 37 0,5 2 33 0,-3-1 29 15,0-5-19-15,3-1 50 0,-1-2 24 16,-2 0 18-16,1 0-45 0</inkml:trace>
  <inkml:trace contextRef="#ctx0" brushRef="#br0" timeOffset="185896.34">28562 2123 509 0,'-4'-3'295'0,"-1"-1"-48"0,-8-1-21 0,-1 5-31 15,-1-5-16-15,-3 3-30 0,10 2-14 0,-3 0-38 16,-8 0-31-16,-17 12-59 0,13-5-49 0,4 1 4 16,-4 0-112-16,0 2-104 0,2 0 19 15,2 3 19-15,0 3-96 0,0 0-5 0</inkml:trace>
  <inkml:trace contextRef="#ctx0" brushRef="#br0" timeOffset="186152.31">28153 3248 654 0,'0'5'310'0,"0"1"-24"16,1-1-22-16,1-1-33 0,-2 1-7 15,2-1-17-15,1 0-37 0,-3-1-26 0,5-1-24 16,-3 1 14-16,2-2-32 0,-1-2-85 0,-1-2-52 16,2 2-91-16,0-3 11 0,-1 0-263 15,2 0 27-15,2-10 22 0,-3-1 24 0,-1 3 19 16,-3 0-5-16</inkml:trace>
  <inkml:trace contextRef="#ctx0" brushRef="#br0" timeOffset="186393.31">27816 2232 857 0,'-4'-6'281'0,"-7"-1"-52"15,-3 1-11-15,-2 1-37 0,-2 3-32 0,-5 2-1 16,10 0-45-16,-7 0-62 0,-29 12-69 16,20-7 3-16,-2 1-363 0,2 1 25 0,0-2 34 15,3-2 44-15,3 1-18 0</inkml:trace>
  <inkml:trace contextRef="#ctx0" brushRef="#br0" timeOffset="188229.2">31813 3689 739 0,'0'0'342'16,"0"-14"1"-16,0 14-33 0,0 0-39 15,0 0-23-15,0 0-20 0,0 0-20 0,0 0-24 16,0 0 14-16,0 0 16 0,0 0-30 0,0 0-9 15,0 0-5-15,0 0-23 0,0 0-18 16,26 12 8-16,-26-6-21 0,1 3-27 0,-1 0-5 0,4 21-14 16,-1-15 11-16,-2 4-15 0,3 3-19 15,-4-3 22-15,1-5-16 0,0 5-12 0,1-2-14 16,-2-11-2-16,0 3-36 0,0 2-11 16,0 0 3-16,0-1-77 0,0-2-9 0,0 2-44 15,0-3-47-15,0 0-52 0,0 0 21 0,0 0-196 16,0-7-29-16,0 10 33 0,0-10 31 0,-12 16-2 15,8-12 30-15,0-2 6 0,2 1 15 16,-4-2-16-16</inkml:trace>
  <inkml:trace contextRef="#ctx0" brushRef="#br0" timeOffset="188837.16">31540 3962 527 0,'-11'-4'394'15,"4"1"-63"-15,1 0-6 0,-2-1-29 16,3 0-37-16,1 1 20 0,0-1-35 0,1-1-1 16,0 3-19-16,-1-3-22 0,3 0 10 15,-3-1-27-15,2 1-3 0,1 1-11 0,0-2-24 16,0 2-18-16,1-1-12 0,0 5-4 0,0 0-16 16,0-7-14-16,0 7-2 0,11-16-15 0,-5 14-3 15,-3-1-15-15,2 2-12 0,-2-1 3 16,2 0-17-16,0 4-7 0,0 0-7 0,3-1-17 15,-8-1 0-15,0 0 4 0,5 0-9 16,5 10 24-16,-7-6-12 0,-1 0-14 0,1 0 17 16,-3 0-19-16,2 0 25 0,-2 1-9 0,0 0-11 15,-2 0 19-15,2-2-2 0,0-3-10 16,0 0 1-16,-12 11 3 0,1-1 0 0,1-5 10 16,-3 2 7-16,-4-3-2 0,4-4 14 15,2 2-13-15,-8-1 11 0,-2 1 2 0,6-2-7 16,0 0 5-16,6 0 10 0,-4 0 11 0,-4 0-4 15,2 0 2-15,-20-11-1 0,22 11 9 16,3-4 3-16,-2 3 1 0,4-1-8 0,0 0-5 16,2 1-5-16,-1 0-6 0,1-2 0 0,2 3-6 15,-1 0 4-15,1 0-13 0,4 0 7 16,0 0-8-16,-6 0 12 0,6 0 1 0,-10 0-3 16,-1 16 6-16,9-10-6 0,-5 8 8 0,2-3-1 15,1 6 8-15,2-3 1 0,1 0-8 16,1-2 2-16,0-1-23 0,0-1 11 0,0 0-6 15,0 2 13-15,0 4-1 0,0-1-32 16,0-2 14-16,12 11 5 0,-11-14-23 0,1-2-7 16,-1 0-1-16,2-1-18 0,-2-2-19 15,-1 1-28-15,1-1-27 0,1-1-24 0,-1 1 11 16,0-3-108-16,-1 2-50 0,0 0-44 0,0-4 29 16,1 2-254-16,-1-2 22 0,0 0 44 15,0 0 28-15,-11 6 38 0,7-6 34 0,-4 0 37 16,2-2 12-16,0 2-1 0,-2-3 12 15,-2 3-1-15</inkml:trace>
  <inkml:trace contextRef="#ctx0" brushRef="#br0" timeOffset="189634.11">30797 4006 413 0,'-3'-3'416'16,"1"0"-80"-16,-2-1-11 0,1 0-36 16,-2 1 3-16,2-3-35 0,-1 1 30 0,0 1-37 15,1-1 1-15,-1-1-8 0,1 2-15 16,-8-10-10-16,5 5-11 0,3 0-24 0,0 1-5 16,0 2-20-16,2-2-10 0,1 2-28 0,-2 1-2 15,2 1-16-15,0 4-8 0,0 0-25 16,0-9 5-16,0 9-22 0,11-14 0 0,-6 10-3 15,-1 2-27-15,2 0 2 0,-1 2-10 0,0 0-5 16,0 0-15-16,-1 3 11 0,0-3-23 0,-4 0 12 16,0 0 6-16,13 10-21 0,-11-6-1 15,1 0 7-15,0 1 4 0,-3 0 7 0,1 0-17 16,-1 1 19-16,0-2-14 0,-1 3 9 0,1-7-12 16,0 0 30-16,0 7-13 0,-12 5 0 15,1 0 6-15,0-6-6 0,2-1-2 0,-5 1 1 16,3-1 6-16,0-3-5 0,0 0 8 15,2-1 2-15,1-1-2 0,0 0 1 0,0 2-3 16,1-2 11-16,-5 0-13 0,3 0-2 16,-11-13 1-16,13 10 13 0,0-1-2 0,4 1-15 15,-3-2-5-15,1 2 6 0,0 1 16 16,3-1-11-16,-2 1-5 0,1-1 11 0,1-1-14 16,-1 2 2-16,-1 0-8 0,4 0-10 15,-2 1 24-15,2 1-15 0,0 0-1 0,0 0-4 16,0 0 17-16,0 0 8 0,-8 0-15 0,-3 12-13 15,7-6 19-15,0-1-2 0,0-1 1 0,-5 7-16 16,-2 0 23-16,2-2-12 0,1 2 1 16,-5-2 9-16,4-2 9 0,-1 2-8 0,0-4 6 15,1 0-18-15,2-2 13 0,1 4 2 16,0-5 3-16,1 0 6 0,1 1-5 0,0-2 0 16,0 1-5-16,1-1 22 0,-2-1 11 15,5 0-6-15,0 0-7 0,0 0 22 0,-8 0 1 16,8 0 3-16,-6 0-6 0,-4-12 15 0,7 6 2 15,0 2 2-15,0-1 16 0,-4-11-11 16,1-1 3-16,1-6-9 0,1 4 27 0,0-1-32 16,-2-1 18-16,2 0-10 0,-1 2-14 0,5-2-6 15,-4 3 24-15,-1 3-6 0,5 15-9 16,0-13-8-16,0 3 5 0,0 2-15 0,0 0-4 16,0 8-37-16,0-7-44 0,0 7-55 15,0-7-44-15,0 7-55 0,-9-13 19 0,7 10-103 16,1 2-49-16,1 0 32 0,-2-1-311 0,2 2 55 15,0 0 46-15,0 0 32 0,0 0 30 16,0 0 43-16,14-8 56 0,-6 5-10 0,10-1 40 16,1-3 20-16,-2 0-18 0,2 1 15 15</inkml:trace>
  <inkml:trace contextRef="#ctx0" brushRef="#br0" timeOffset="189840.1">30701 3593 326 0,'5'-5'488'0,"0"-1"-98"16,-2 4 26-16,1-4-37 0,-1 3-29 0,3-3-14 16,-5 4-39-16,1 1-13 0,0-3-30 0,-1 0-40 15,-1 3-32-15,-3 0-31 0,1-2-26 16,-3 1-36-16,0 2-59 0,-2 0-3 0,-2 0-108 16,-8 4-46-16,9-4-63 0,-18 9 15 15,4-2-243-15,5 2-45 0,0 0 34 0,2 5 28 16,3-3 28-16,2 2-12 0,1 1 20 0,4 0 59 15,3-1 23-15</inkml:trace>
  <inkml:trace contextRef="#ctx0" brushRef="#br0" timeOffset="190056.0799">30440 4284 259 0,'-3'8'448'0,"-1"-3"-82"16,0-1-42-16,0-1-40 0,0-1-3 0,-7 11-48 16,3-11 5-16,-1 0-53 0,-1 1-32 0,-2-2-35 15,3-1-52-15,-5 0-66 0,-4 0-71 0,-20-12 8 16,15 9-341-16,1 1 21 0,3-3 31 16,-1-1 9-16,0 0 21 0,4-1 15 15,0 2 22-15</inkml:trace>
  <inkml:trace contextRef="#ctx0" brushRef="#br0" timeOffset="191071.03">29696 4151 616 0,'-4'-2'425'0,"3"2"-11"0,-3-1-30 0,3 0-35 15,-2-2-31-15,2 1-24 0,2 2-31 0,1-4-16 16,0 2-19-16,0-1-20 0,0-3-4 16,10-3-11-16,0-3-3 0,-1 2-29 0,1 1-2 15,1-2 0-15,-1-1-33 0,-5 6 1 16,6-5-13-16,2 0 4 0,-3 1-18 0,2-3-3 0,-3 3-12 16,0 2-22-16,-1-3 10 0,4 1-21 15,-2-1-8-15,0 6 2 0,2-6-8 0,0 1 9 16,-1 0-14-16,-1 2 2 0,-3 2-11 15,-3 1-4-15,-1 0 6 0,0 1-12 0,-2 2 4 16,0-1-6-16,-2 3-9 0,0-3 10 16,3 2 11-16,-4 1-26 0,0-2 17 0,0 2 5 15,-4 2-1-15,3-1-5 0,-4 2 0 16,0-2-9-16,-12 3-4 0,0 5-9 0,-2-4 20 16,1 1-12-16,-5 1-2 0,-2-2 0 0,3 1 11 15,-6 2-9-15,1-1-2 0,-1 0 8 16,-2 3-10-16,1-5 5 0,-2 4 16 0,2-2-17 0,-1 1 9 15,1-3-2-15,-2 3 1 0,2-3-5 16,0 2 3-16,3-4 11 0,4 4-7 16,0-3 6-16,3 0 8 0,8 0-11 0,0-4 14 15,3 2 7-15,0-2-2 0,8 0-25 16,-8 0 13-16,8 0-4 0,-7 0 19 0,7 0-31 0,-9 0 8 16,-3-13 20-16,10 10 0 0,-1-2-8 15,0 2-16-15,2-2-8 0,-1 0 15 0,-1 0 5 16,1 0-20-16,0-2-3 0,1 2 5 15,1 1 12-15,0-2-20 0,0 2-11 0,-1 0 27 16,0 0-22-16,-1 1 16 0,2 0-9 16,-1 0-1-16,1 1 14 0,0-1-8 0,0 2-4 15,-1-1 11-15,1 0-3 0,-3 1-19 0,3 1 12 16,0 0-16-16,0 0 31 0,0 0-14 16,-6 0-13-16,6 0 6 0,-22 20 0 0,12-15-1 15,1 2 24-15,-4 3-22 0,4-3 7 0,-2-2 4 16,0 3 3-16,1-1-13 0,3-2 9 15,-3-1 6-15,4 0-24 0,0-1 16 0,0 0 19 16,2-2-13-16,-3 1-11 0,5 0 2 0,-1-2 11 16,-1 2 3-16,-1-2-14 0,1 0 3 0,-1 0 2 15,3 0 19-15,-1 1-4 0,3-1-8 16,0 0-10-16,0 0 1 0,0 0-1 0,-12-12 2 16,10 6 6-16,-1 2-7 0,2-5-13 0,-2-5 20 15,-2-3-9-15,3-4 13 0,-1 0-3 16,1-2-11-16,0 2-11 0,0 3 37 0,-2 1-39 15,3 1 36-15,-1 3-26 0,-1-5-11 16,0 6 34-16,0 2-16 0,2 5-20 0,-1 1 22 16,-1-1-18-16,1 0-1 0,-1 3 9 15,-2-1 17-15,1 1-18 0,-1 1 1 0,-2 1 21 16,7 0-23-16,0 0 18 0,-15 0-10 0,-14 13 11 16,13-2-13-16,1-3-6 0,1 2 1 0,-1 1 3 15,2-2 5-15,0 6-6 0,3-4 4 16,1 1-2-16,-1-4 2 0,7 1 10 0,-1-2-3 15,3 0-9-15,0-2-1 0,1 1 12 16,0-6-27-16,0 0-2 0,0 6-21 0,23 10-16 16,-12-14-13-16,7 2-39 0,1-1-14 0,3-1 11 15,4 0-114-15,-17-2-72 0,6 0-69 16,25-13 34-16,-17 9-228 0,-2 1 59 0,2-1 8 16,-4 3 34-16,-12 1 32 0,2 0 29 15,1 0 46-15,-2 0 11 0,-3 0 60 0,-5 0 13 16,16 12-19-16</inkml:trace>
  <inkml:trace contextRef="#ctx0" brushRef="#br0" timeOffset="191307.01">29045 4314 921 0,'-2'3'367'0,"-1"-1"22"15,-1 1-67-15,1-1-10 0,-1 1-49 16,-2-1-31-16,-1-2 3 0,-7 6-19 0,-6-6-42 16,10 0-54-16,-3 0-10 0,0 0-10 0,-14-12-150 15,8 6-43-15,1-1-77 0,-1-2 16 0,4 1-297 16,-1-2 27-16,0 0 13 0,4-1 78 16,2 1 30-16,-1-5-17 0,6 4 14 15,1-9 8-15</inkml:trace>
  <inkml:trace contextRef="#ctx0" brushRef="#br0" timeOffset="191534.99">29011 3648 395 0,'0'0'471'0,"0"0"-97"0,0 0-54 16,0 0 15-16,0 0-43 0,4-26-37 0,-6 22-29 15,0 3-46-15,2-1-35 0,-7 0-11 16,2 0-12-16,-2 2-39 0,-10-2-56 0,9 2-37 16,-7 0-52-16,-2 0-80 0,-2 0 13 0,-22 13-285 15,18-8 29-15,0-3 27 0,3 4 5 16,2-3 24-16,-1 0 9 0,1 1-13 0</inkml:trace>
  <inkml:trace contextRef="#ctx0" brushRef="#br0" timeOffset="192010.97">28428 3626 876 0,'-3'-4'339'0,"1"0"-48"0,-1 2 5 16,1-3-43-16,-2 3-17 0,-1-2-10 0,1 1-27 16,0 0 13-16,-1-1-7 0,0 1-36 0,-2 2-4 15,0-1-6-15,2 1-22 0,-4 0 5 16,9 1-2-16,-7 0-21 0,1 0-3 0,-8 0-3 16,-10 12-23-16,12-4-5 0,2 2 8 0,-3 0-31 15,7-2 11-15,2 1-14 0,0 0-3 16,1-2-2-16,1 3-10 0,2-3 5 0,0 3-1 15,0-10-1-15,0 13-8 0,0 2-4 16,11 16 7-16,-4-15-8 0,-1-1 0 16,2-1-14-16,-3 1 14 0,-1-4 0 0,1-2-11 15,1 4 1-15,0-3-14 0,-3 0 8 16,0-2-2-16,-1 1-18 0,1-2 8 0,-2 0 1 16,-1-2 6-16,0 3 1 0,0-2-16 0,0-6-17 15,0 7-24-15,0 0 6 0,0 1-40 16,-12 13-12-16,8-8 9 0,-2 2-79 0,-1-1-26 15,3-3-51-15,-3-3-55 0,-1 5 28 16,4-3-251-16,-1-2 43 0,1-1 34 0,1-2 31 16,2 1 12-16,-2-2 49 0,2 0 24 0,0 0 19 15,-3 0-23-15</inkml:trace>
  <inkml:trace contextRef="#ctx0" brushRef="#br0" timeOffset="192239.9499">28273 4250 882 0,'3'7'374'0,"-3"0"-65"0,1-2-12 0,0 2-54 16,-1 0 6-16,2 0-39 0,-2-3-16 0,0 1-36 15,2 0-18-15,1-1 4 0,-3 0-57 16,1-1-49-16,3-1-71 0,-4 2-79 0,0-3 11 15,0-2-340-15,4 2 55 0,-3-2 27 0,1-3 26 16,0 1-11-16,2-1 19 0,2-11 11 0</inkml:trace>
  <inkml:trace contextRef="#ctx0" brushRef="#br0" timeOffset="193169.9">29084 3036 536 0,'2'0'269'0,"3"0"-22"15,-2 0-12-15,1 0-11 0,-2 2-34 0,1-2 11 16,0 1-16-16,-1 0 10 0,-2 1 21 16,1 0-23-16,1-2-21 0,-1 1 25 0,-1-1-25 15,1 0 28-15,1 0 2 0,-2 1-12 0,0 0-8 16,-2-1 6-16,1 0-11 0,0 2 2 0,-2-1 1 15,-1 2-21-15,-1-1-19 0,0-1-2 16,-3 0-12-16,-7 3 0 0,-4-1-11 0,0 2 8 16,-4 0-11-16,-3 0-12 0,-2-2-14 0,0 1 11 15,-3 1-26-15,1-1 15 0,-1 0-10 16,-1-1-8-16,-4-1-6 0,1 1 39 0,1 0-16 16,-3 1-4-16,5-3-9 0,-5 2-5 15,-1 0-18-15,-1-2 13 0,-1 1 0 0,2-1-5 16,0 1-10-16,-3-2-2 0,4 1 4 0,3-1 0 15,-1 0 1-15,3 0-3 0,14 0 12 16,-8 0-16-16,-2 0 5 0,0 0-1 0,1 0-12 16,3 0 15-16,2 0 0 0,3 0-11 0,4 0 6 15,1 0-12-15,2 0 6 0,1 0-6 16,2 0 1-16,0 0-6 0,2 0 1 0,0 0-14 16,-2 0 12-16,-3 0-9 0,-3 0 4 0,3 0 7 15,0 0-10-15,3 0-12 0,0 0 6 16,0 0 1-16,-1 0-1 0,2 0-10 0,-1 0 17 15,0 0-19-15,3 0 10 0,-1 0-7 0,7 0 4 16,-9 0-5-16,2 0 1 0,7 0-3 16,-9 0 4-16,9 0-1 0,-9 0-4 0,9 0 0 15,-8 0 0-15,8 0 0 0,-8 0 0 0,8 0 0 16,0 0 0-16,0 0 0 0,0 0 0 16,-7 0 0-16,7 0 0 0,0 0 0 0,0 0 0 15,-7 0 0-15,7 0 0 0,0 0 0 16,0 0 0-16,-6 0 0 0,6 0 0 0,0 0-8 15,0 0-93-15,0 0 11 0,0 0-128 0,0 0-80 16,0 0 30-16,0 0-235 0,-8 0 44 16,8 0-248-16,0 0 73 0,0 0 51 0,-7 0 52 15,7 0 40-15,-10 0 37 0,-11-14 32 0,7 4 1 16,-11 2 25-16,-1-3 129 0,-4 0-22 0,-7 0 12 16,-1 4 10-16</inkml:trace>
  <inkml:trace contextRef="#ctx0" brushRef="#br0" timeOffset="200741.44">31875 5267 394 0,'0'0'92'0,"0"-16"-13"0,0 16 98 0,0 0-74 16,0-14 34-16,16-4-10 0,-16 13-4 16,3 0-4-16,-3 2 18 0,1-3-13 0,-1 1 6 15,1-1-8-15,-1 6 16 0,0 0-11 16,0 0-2-16,0-9-7 0,2-2 10 0,-1 8 7 16,0-3-33-16,-1 1 11 0,2 1-23 15,-1 2 24-15,-1-4-19 0,0 5-9 0,0-3 1 16,1 1-1-16,-1 0 3 0,0 2-1 0,0-3-16 15,1 1-24-15,-1 1 6 0,2 0-9 16,-2 2 6-16,0 0-28 0,0 0 6 0,0 0-2 16,0-2 6-16,0 6-14 0,1 1 7 15,0 0-1-15,1 14 5 0,-2-6-16 0,0-13 15 16,0 16-3-16,0 2 15 0,0 4 3 16,0-2 2-16,0 2-26 0,0 2 21 0,0-2-13 15,-11 22 7-15,11-32 3 0,0 3-3 0,0 5-4 16,0-1-12-16,0 1-7 0,0 0 2 15,0-1-12-15,0-1 12 0,7-1-17 0,-7-1 0 16,9 9 1-16,-9-14 23 0,2-4-21 16,-2 2-5-16,2-2 21 0,0-2-24 0,-2 1 16 15,1 0 0-15,0-3-2 0,1 1 13 0,0 0 6 16,1-2-3-16,1 1-11 0,0-1-11 16,1-1 14-16,-1-1 9 0,2-1-14 0,-6 1-3 15,0 0-9-15,9 0-4 0,-4 0 18 16,7-12-5-16,-6 9 1 0,-2 0 8 0,7-6-7 15,-2 1 3-15,-1 1-30 0,-4 1 15 16,0 1 9-16,-2-2-4 0,1 3-26 0,-3-2 10 0,0 0 15 16,0 2 3-16,0 4-5 0,0 0 10 15,0-7-14-15,0 7 6 0,-12-12-16 0,8 9 26 16,-3 1 0-16,-5-4-7 0,1 4-15 16,-2-2 14-16,3 4-5 0,-2-1-12 15,2 1 35-15,10 0-17 0,-13 0-17 0,-2 0 1 16,-1 0 2-16,0 0 12 0,2 0 4 0,-3 0-13 15,2 0 14-15,-4 0-3 0,6 0 8 16,0 0-10-16,3 0-6 0,1 0 5 0,0 0 2 16,1 0 3-16,8 0-11 0,-7 0 10 15,-1 0-13-15,8 0-8 0,-9 0 34 0,9 0-29 16,-14-2 25-16,10 0-9 0,3-1 15 16,-2-1-18-16,1-1 11 0,-1 1-24 0,2 1 1 15,0-2 22-15,1 2-13 0,-2-2 2 0,1 2 8 16,0 1-26-16,2-2 7 0,-1 4 11 0,0 0 4 15,0 0-26-15,0 0 23 0,0 0 4 16,0 0-1-16,0 0 0 0,-6-11 0 0,3 11 0 16,2 3-7-16,-3 1 0 0,1 0-6 15,1 0 0-15,-3 2 1 0,-7 6 4 0,1 0 2 16,-1 0-16-16,2-1 34 0,0-3-32 16,-3 3 15-16,3 0-16 0,1 0 2 0,-1-5 2 15,3-1 11-15,2 2 26 0,-1-5-2 16,3 1-4-16,-3-1-12 0,2 0 6 0,3 0-28 15,-3-1 37-15,2-1-22 0,0 0 5 0,2 0-1 16,0 0-18-16,0 0 31 0,0 0-25 16,-5-11 6-16,5 7 19 0,0-2-8 0,0-1 9 15,0 0 5-15,1 0-33 0,-2-3 12 0,1-2-3 16,0-5-5-16,0 2 11 0,0-3-16 16,0 2 10-16,-15-21 5 0,8 21 18 0,-3 3-24 15,-3-1 1-15,-1 2 21 0,-1 2-16 0,-3 0 1 16,1 0 0-16,2 5 5 0,-4 4 18 15,6 1-16-15,3 0-16 0,-4 0 15 0,-15 12-1 16,14-5 20-16,0 3-1 0,1 2-10 0,4-1-15 16,-3 2 36-16,4 2-16 0,1-1 1 15,2 1 4-15,6-1 0 0,-2-1-6 0,2-5-4 16,0 5 0-16,18 14-17 0,-8-13-8 16,6-1-26-16,6-2 3 0,-3-1-77 0,0-3-13 15,1 0-51-15,1-3-24 0,-4-1-24 16,0-1 19-16,5 2-124 0,-5 0-95 15,-12-4 32-15,5 0 30 0,0 0-39 0,-1 0 52 16,-2 0-5-16,0 0 26 0,-7 0-1 0,8 0 5 16</inkml:trace>
  <inkml:trace contextRef="#ctx0" brushRef="#br0" timeOffset="200940.43">31481 5706 224 0,'-6'7'378'0,"-5"4"-56"0,0-1-24 15,1 1-12-15,1-1-1 0,-3-5-35 0,1 5-8 16,0-6-25-16,0 2-27 0,2-4-20 0,-6 4-1 16,2-6-19-16,2 3-17 0,3-3-12 15,-1 1-12-15,0 0-98 0,9-1-61 16,-13 0-45-16,1 0 8 0,-9-13-309 0,13 8 30 16,3 0-61-16,-3-6 27 0,2-2 69 15,5 2-3-15,1-8 41 0,0 2-41 0</inkml:trace>
  <inkml:trace contextRef="#ctx0" brushRef="#br0" timeOffset="201155.4199">31434 5240 350 0,'1'-7'384'15,"-2"2"-60"-15,1 1-15 0,-3-1-29 0,2 1-70 16,-5-1 1-16,2 1-29 0,-2 1-21 0,-8-7-9 15,-3 6-39-15,-3 1-15 0,0 1 8 0,-2 0-34 16,-1 2-22-16,3-2-47 0,-3 2-53 16,1-1-41-16,13 1 9 0,-1 0-229 15,-3 0-77-15,4 0 6 0,2 0 26 0,7 0 22 16,0 0 14-16,-7 3 2 0</inkml:trace>
  <inkml:trace contextRef="#ctx0" brushRef="#br0" timeOffset="201452.4">31572 5103 322 0,'2'-4'410'16,"1"4"-45"-16,3-5-3 0,-3 3-59 0,2-3-20 15,-1 3-34-15,6-8 24 0,-1 2-18 16,2-1-17-16,2 1-39 0,5 0 8 0,-2-2-27 15,3 0-36-15,1 0 1 0,1-1-18 0,4 0-23 16,1 1 4-16,-2-1-6 0,1-1-11 0,-1 2-9 16,4 2-31-16,-3-1-2 0,-1 1-52 15,1 2-6-15,-3 1 1 0,-3-2-68 16,-9 4-55-16,-1 1-48 0,-4 0 19 0,-4-1-222 16,-1 3 30-16,0 0 31 0,0 0-85 0,-12-1 30 15,5 1-37-15,-7 4 26 0,-4-1 24 16,0 0 12-16,-1 1 19 0</inkml:trace>
  <inkml:trace contextRef="#ctx0" brushRef="#br0" timeOffset="201839.3899">30940 5143 544 0,'0'-1'300'0,"-3"-2"-18"0,5 2-5 0,-1-2-39 15,-1 3-9-15,0-3-6 0,0 0-43 0,0 2-37 16,0 1-15-16,3 0-12 0,-3 0-12 15,1 1 26-15,0 2-15 0,2-2-29 16,-1 6-2-16,0-2-19 0,4 10 5 0,-2 0-10 16,0-2-7-16,-1 6-11 0,3-1 3 0,-3 3-2 15,0-1-1-15,0-1 16 0,-3-2-27 0,1 2-11 16,0-2-14-16,-1-3-2 0,1-2-30 16,-1-12-52-16,0 10-57 0,0-2-10 0,0 2 13 15,0-2-184-15,0-2-86 0,-11 18 28 0,7-16 26 16,1 0 17-16,-1-2 22 0,-2-2 17 15,4-1 37-15</inkml:trace>
  <inkml:trace contextRef="#ctx0" brushRef="#br0" timeOffset="202510.34">30780 5207 643 0,'3'-10'304'0,"-2"-1"-34"15,-1 4-23-15,0 2-17 0,1 0 15 0,-1 0-49 16,0 1-32-16,0 1-22 0,2-1-9 16,-2 4-4-16,0 0-7 0,1-2-6 0,-1 2-36 15,2 0 20-15,-2 2-34 0,0 1 4 0,0 1-18 16,2 0 4-16,0 1-23 0,-2 3 22 16,0-3-15-16,0 4 13 0,0-2-37 0,0-7 46 15,0 9-35-15,0 4 0 0,0 4-2 16,-14 18 7-16,5-17-1 0,-1-1-1 0,-1-3-17 15,0 1 11-15,2-3-13 0,-4 1 11 0,3-3 19 16,-1 0-42-16,0-2 15 0,5-3-18 16,-3 1-8-16,5-3 16 0,-1 0 29 0,0 1-5 15,0-2-31-15,3 0 3 0,-2 1 14 16,3-3-2-16,-3 1-14 0,2 1 1 0,2-1 8 16,-2-1 4-16,2 3-4 0,-1 0-4 15,1-3 3-15,0 0-5 0,0 0-13 0,0 0-10 0,11 5 3 16,-4-2 14-16,-2 0 16 0,11 4-2 15,-2-3-12-15,3 3-9 0,-5 0 16 16,-1-4-11-16,0 5-4 0,-2-3 35 0,2 1-30 16,-5-1-1-16,-2 0 11 0,1-1-21 0,-2-2 43 15,0 4-32-15,0-1 26 0,-2-1-7 0,-1 0-17 16,0-4 14-16,0 0 2 0,0 8-11 16,-16 13 2-16,7-7 1 0,0-7 28 0,-3 4-32 15,1 0 39-15,-3-1-18 0,1 1-14 0,-4 0 8 16,3 1-3-16,-1 1-2 0,1-2 12 15,0 0-22-15,1 0 11 0,-4 4-2 0,8-4-9 16,-4 1 1-16,1 1-1 0,-1-2 0 16,4 0 0-16,1-3 7 0,-1 3 13 0,0 0-1 15,2-1-1-15,-2 1-4 0,2-1-14 16,0-5-2-16,-5 9 6 0,3-3-16 0,0-1 18 16,0-3 1-16,2 0-2 0,0-3 11 15,-4 7-12-15,2-5-12 0,0-2 2 0,0 0-16 16,2-2-21-16,-1 0-17 0,-1 1-21 0,2-1-41 15,1-1-28-15,-2-1 13 0,-1 0-161 0,0 0-135 16,-6 0 15-16,-2 0 29 0,-3 0 28 16,-17-11 25-16,16 4 14 0,3 0 7 0,-1-3 37 15</inkml:trace>
  <inkml:trace contextRef="#ctx0" brushRef="#br0" timeOffset="203247.29">30240 5233 849 0,'1'-3'299'0,"0"-1"-36"0,0 0-35 15,-1 3-37-15,2-3 9 0,0 2-33 0,-2 1-25 16,3 1 19-16,1-1-6 0,-2 2-28 0,3 2-17 15,5 6-8-15,-3 0-1 0,-2 2-12 0,-2-2-15 16,3 8 24-16,-2 0-7 0,-4 0-27 16,1-5-18-16,-1 9 5 0,0-11 21 0,0 5-21 15,0 2-21-15,-18 18-12 0,12-19 27 16,-1 2-40-16,-3-2 18 0,3-3-4 0,1 0-6 16,1-5 16-16,3-2-1 0,-2 1-33 15,1-2 46-15,0-2-18 0,1 0-13 0,-2 0-1 16,2 0 15-16,-1-3-14 0,3 0 18 15,-2 0-25-15,2 0 18 0,0 0-17 0,0 0-14 16,0 0 24-16,0 0-12 0,-17-16-1 0,15 12-9 16,-9-11 26-16,1-1-18 0,-4 3-2 15,4-3 11-15,-1 2 22 0,0-4-39 0,-1-4 14 16,2 7 4-16,-2-2-9 0,1 1-4 0,1 2 6 16,-1 0 8-16,-1 2 3 0,-1 3-6 15,3 5 15-15,0-1-4 0,-2 3-15 0,-2-2 5 16,8 4-13-16,-4 0 1 0,-3 0 57 0,-17 15-5 15,14-7-20-15,2 3 15 0,0 2-10 16,2-1 8-16,3-1 20 0,-1 2-23 0,1 1 19 16,5-3 19-16,3-4-7 0,1-7-16 15,0 7 13-15,0 1-28 0,23 9 15 0,-8-10-6 16,3 0-21-16,5-3 2 0,-1-1-14 0,-9-3 0 16,5 0-9-16,3 0-24 0,2 0-24 15,21-14-13-15,-21 10 6 0,-3-3-116 0,-2-2-36 16,-3-1-78-16,0-3 27 0,-4 3-241 15,1-3 15-15,-7 2 59 0,2-1-14 0,1-2 35 16,-2 0 49-16,-2 5 61 0,-1-8-12 0,-1 3 13 16,-2 14 3-16</inkml:trace>
  <inkml:trace contextRef="#ctx0" brushRef="#br0" timeOffset="203513.28">30146 5133 336 0,'8'-13'424'0,"-2"-3"-68"0,3 4-32 0,-1 1-2 16,0 3-43-16,3-5 19 0,-1-1 5 15,4 0-26-15,0 2-19 0,2-1-23 0,3 2-13 16,0 0-31-16,2-3 5 0,3 0-18 0,1 3-20 16,0-3-23-16,0 3-3 0,4-2-16 15,-3 1-15-15,5-1-14 0,-5 2-16 0,2-3-37 16,0 2-40-16,-1 2-16 0,-4 0 2 15,1 1-110-15,-4-1-49 0,-4 2-93 0,-1-3 28 16,-9 4-265-16,-3 1 40 0,-3 6-10 0,0 0 32 16,0 0 70-16,-10-11-3 0,5 9 74 15,-2 2 41-15,-11 2 12 0</inkml:trace>
  <inkml:trace contextRef="#ctx0" brushRef="#br0" timeOffset="203784.26">29972 4986 727 0,'-3'1'331'0,"1"2"-52"15,-3-1-37-15,1-1-30 0,-1 0 5 16,-2 1-27-16,0-1-30 0,3 2-1 0,-2-2-10 15,-11 3-24-15,1 2-14 0,-1-3-24 16,2 0-16-16,2 1-8 0,-1 2-22 0,1-2-41 16,-2 0-54-16,-1 0-71 0,4-1 13 0,5 0-281 15,1-1 28-15,-2-2 25 0,3 3 0 0,1-3 24 16,2 1 10-16,2 2 16 0</inkml:trace>
  <inkml:trace contextRef="#ctx0" brushRef="#br0" timeOffset="206939.07">29395 5357 486 0,'0'0'178'15,"0"0"-63"-15,-16 0 21 0,-6-8-16 16,16 9 6-16,2 2-10 0,-1-3-19 0,0 1 14 16,-1-1-8-16,6 0-37 0,0 0 42 0,-7 0-18 15,7 0-14-15,-6 0 0 0,6 0-6 0,-8 0 1 16,8 0-9-16,-6 0 10 0,6 0-7 0,-8 0-13 15,8 0 2-15,0 0 3 0,-6 0 1 16,6 0-16-16,0 0 11 0,0 0-8 0,-13-11-9 16,11 9 11-16,2-1-11 0,-1 0-12 15,1 0-6-15,0-1 18 0,1 2-8 0,-1-1-7 16,3 0 11-16,-3 0-13 0,1-1-3 16,1 1 22-16,0 1-24 0,1 1 2 0,-1-3 10 15,1 2 4-15,2-2 5 0,-1 2-25 16,2-1-1-16,1 1-2 0,-1 1 1 0,12-4 0 15,-1 2-6-15,-1 0-4 0,-4 3 20 0,-2-1-5 16,0-1-5-16,-1 2-10 0,-9 0 5 0,0 0 2 16,9 0 10-16,-1 0-15 0,-8 0 19 15,15 14-12-15,-10-11 3 0,-2 0-4 0,-1 1 14 16,0-1 7-16,1 1-15 0,-1 0-6 0,-1 1 26 16,-1 0-5-16,-1 1-11 0,1-6 5 15,-13 20-15-15,0-9 2 0,-1 3 1 0,0-1-7 16,-3-1 26-16,-1 0-9 0,-2-2-13 15,1 3 14-15,0-2 3 0,0-1-30 0,0-1 9 16,-1 0 19-16,2 0-22 0,2-1 21 0,-1-1-10 16,4-1 24-16,-1-3-24 0,5 0 32 0,1 0-30 15,2-2 7-15,-1 1 7 0,3-2-8 16,4 0 10-16,0 0 15 0,0 0-32 0,-8 0 14 16,8 0 13-16,-9 0 6 0,-1-14-32 15,7 11 15-15,-1-2-12 0,3 2-4 0,-1-5-23 16,-1 5 14-16,2-4-13 0,-1 1 45 0,1-1-25 15,0-1 17-15,0-1-13 0,-2-7-3 0,3 0 1 16,-3-3 0-16,2 5-19 0,1 3 38 0,0-2-12 16,0 4-1-16,0-1 11 0,-4-11-1 15,3 10-23-15,0 0 0 0,1 2 35 0,-1 1 8 16,1 1-14-16,-2 0 12 0,1 3-1 16,1-1-24-16,-1 0 12 0,-2 1 6 15,3 2-10-15,0-2 3 0,0 2 6 0,0-1-15 16,0 3-7-16,0 0-6 0,0 0-6 15,0 0 6-15,0 0-5 0,0 0-17 0,0 0 27 16,-5-9 7-16,2 9-7 0,1 2-1 16,1 2 2-16,-2-1-6 0,3 1 9 0,-3-1-12 15,2 1 0-15,-3 0 8 0,2 1 0 16,1 0-19-16,-2-1 18 0,0 0-3 0,1 1-22 16,-1-1 5-16,2 0 21 0,-2 3-9 0,0-3 18 15,0 1-1-15,-2 0 7 0,-5 6 5 16,-1-2-9-16,-1 0 9 0,0-5-10 0,-1 4 3 15,2 0-9-15,-4 0 1 0,-2-1-28 0,2-3 26 16,-1 0-19-16,-2 3 10 0,3-2 4 0,1 0-21 16,1-1 28-16,3-2-14 0,1 0 6 15,-1 1 3-15,3-2 0 0,1-1-8 0,-2 3-7 16,-1-3 2-16,3 1 12 0,1-1-6 16,-12 3 9-16,4 0-21 0,3-1 8 0,10-2 9 15,-10 0-1-15,2 0-27 0,2 0 22 16,6 0-7-16,-9 0-6 0,1 0 8 0,8 0 5 15,-6 0-7-15,6 0 2 0,-8 0-9 0,8 0 16 16,-8 0-12-16,8 0 16 0,0 0-16 16,-8 0-15-16,8 0 19 0,0 0-2 0,0 0-4 15,-7 0 15-15,7 0-4 0,0 0 8 0,-6 2-2 16,6 0-21-16,0-2 8 0,2 1-4 16,2 0-8-16,-1-1 17 0,1 2-9 0,2 0 13 15,-1-2-1-15,2 3-23 0,-1-1 33 16,12 3-19-16,-8-2 10 0,2 1-1 0,-1-4-14 15,-2 3 4-15,-2-2 18 0,1 2-11 0,0 0 3 16,-3-2-13-16,2 1 3 0,-1 0 7 16,-1 0-8-16,-1 2-3 0,1-2 17 0,-1 0-13 15,2-1 8-15,-1 2 7 0,-1-1-30 16,1-1 30-16,-1 2-2 0,0-1-13 0,-1 0-10 16,-2 1 9-16,0-2 11 0,0 2-14 0,-1-3 7 15,0 0 0-15,0 0 1 0,0 0-1 16,0 7-2-16,-10 3 7 0,5-7 8 0,-1 1 0 15,1 0-18-15,-7 5 8 0,-2-2 5 16,-3 0-4-16,7 1-4 0,-4-1 16 0,-3 0-7 16,0 2-5-16,0-1 6 0,0 1-17 0,-1-1 17 15,2 2-8-15,-2 1-11 0,1 0 25 0,-1 0-15 16,-1 2 8-16,4-1 0 0,-2 1-6 16,-1-4 8-16,2 4-12 0,0 2 21 0,-3-4-2 15,2 0-22-15,1-1 9 0,2-2 2 16,0 5 10-16,-2-5-13 0,1 2 5 0,2 1-19 15,2-7 10-15,2 1 17 0,0-3-6 16,2 1-8-16,-1-2 7 0,1 2 6 0,2-1-14 0,1-1-8 16,-2 0 9-16,1-1 4 0,1 2-8 15,0-1 4-15,0-1-8 0,0 0 0 16,2 0 2-16,2 0 16 0,0 0-3 0,0 0-30 16,0 0 21-16,-8 0-8 0,8 0 15 0,-9-15-13 15,12 9-21-15,-2 2 17 0,3-3 19 16,2-8-34-16,3 2 25 0,0 1-8 0,4-3 1 15,-4 0 9-15,3 1-7 0,-4-1 0 16,1 2 3-16,0-1 12 0,3 1-12 0,-5 2-4 16,0 2 9-16,-2-2-1 0,0 4-7 0,-1-2 9 15,0 1 3-15,-2 1-21 0,5-6-2 16,-2 5 14-16,-1 0-9 0,0 0 18 0,-1 3-3 16,0-1 0-16,-2 2-4 0,3-3 4 15,-4 6-2-15,2-3 2 0,0 1 10 0,-1 2-6 16,0-5 0-16,1 5-2 0,-1-3 1 15,-1 3-3-15,0-1-4 0,0 0 11 0,0 2-12 16,0 0 3-16,0 0-5 0,0 0-4 0,0 0 1 16,-9-1 9-16,4 2 7 0,0 1-16 0,0-1 3 15,1 0 2-15,-3 0 7 0,-8 7-12 16,0-3-11-16,2 2 1 0,-4-3 23 0,1 2-8 16,0-2-9-16,5-1 11 0,-6 1-15 15,6 0 18-15,1-1 14 0,2 0-21 0,0-3 15 16,2 1-12-16,-1 2 7 0,2-3 1 15,1 2-8-15,-1-2 6 0,1 0-7 16,-1 0 18-16,5 0-5 0,0 0-27 0,0 0 16 16,-7 0-9-16,7 0 10 0,-8 0 2 0,8 0 0 15,0 0-2-15,-8 0 3 0,8 0 10 0,-6 0 10 16,6 0 7-16,0 0-3 0,-15-13 4 16,15 10 3-16,-3 1 8 0,3-3-6 0,0 1-8 15,0 0-3-15,-1-2 9 0,1 1 1 16,0-1 0-16,0-1-9 0,0-1 3 0,0 1-8 15,-4-14 4-15,1 2-5 0,2-2-4 16,-2-1-3-16,1-1 1 0,-2-3-2 0,3 4-7 16,-4-2 1-16,2 3 16 0,1 6-30 0,2 2 21 15,-3-5-9-15,2 7-8 0,0 1 20 0,-1 5-8 16,2-2-3-16,0 3-2 0,0-2 4 0,-1 3 2 16,0 1-8-16,-1-1 3 0,-2 0 4 15,-2 2-17-15,0 1 3 0,6 0 1 0,0 0 8 16,-14 0 4-16,-4 0-14 0,-15 14 1 0,15-9 6 15,0 3-9-15,-1 1 14 0,1-1-5 16,1 3-4-16,2-1 7 0,1 1-13 0,0 0 18 16,0 0-16-16,5 2 12 0,-2-4-10 0,4 0 6 15,2-1-3-15,0-2 8 0,3 1 8 0,1-1 11 16,1-6-2-16,0 0-14 0,0 8 2 16,0-8 5-16,19 22 4 0,-7-12-3 0,4-4-12 15,-4-1 18-15,-2-1-19 0,3-3 18 16,3 2 3-16,-8-3-20 0,2 0-6 0,6 0 5 15,0 0-21-15,0 0-1 0,19-13-29 0,-18 7-30 16,1 0-26-16,-3-1-24 0,2 0 12 16,0 0-123-16,-5-1-42 0,0 0-62 0,-3 1 29 15,3-4-245-15,-1 1 48 0,1 0 38 16,-1-1 35-16,0-3 27 0,-1 0 31 0,1 0 25 16,3 3 23-16,0 0 24 0,-1 0 11 0,6-3 18 15</inkml:trace>
  <inkml:trace contextRef="#ctx0" brushRef="#br0" timeOffset="207223.06">28943 4903 537 0,'0'-2'315'16,"-2"-2"-29"-16,-1 1-25 0,-2 1-20 0,0-1-19 0,1-1-1 15,-4 2-26-15,-9 0-23 0,-4 0-8 16,-2 0-21-16,-3 2-46 0,13 0-11 16,-7 0-2-16,-4 0-14 0,-2 0-33 0,-26 16-49 15,26-12-49-15,-1 0-57 0,4 2 11 0,3 3-279 16,1-2-14-16,2 2 28 0,8 2 23 15,0 2 29-15,5-4 50 0,4 1-35 0</inkml:trace>
  <inkml:trace contextRef="#ctx0" brushRef="#br0" timeOffset="207521.04">28583 5885 445 0,'1'6'334'0,"-1"1"-37"0,0-3-19 16,1 3-16-16,-1-3-35 0,0 2 12 0,3-2-34 15,-2 1-11-15,0 1-19 0,2-3-26 0,-3-1 9 16,4 3-32-16,-3-1-13 0,-1-2-16 15,1 3-5-15,0-2-43 0,2-1-37 0,-3 0-36 16,0-2-62-16,3 0 7 0,-3-2-293 16,1 0-41-16,-1 0 19 0,0-2 21 0,-1 0 66 15,-1 0-2-15,2-3 16 0,-4-9 8 16</inkml:trace>
  <inkml:trace contextRef="#ctx0" brushRef="#br0" timeOffset="207948.01">27878 4929 975 0,'3'-1'301'0,"-3"-2"-51"16,1-1-2-16,-2 2-67 0,0 2-14 0,-2-1-17 15,-1 0-10-15,-2 1-13 0,0-1 4 16,-2 1-44-16,-10 2-3 0,6-2-58 0,-4 0-52 16,-5 0-78-16,-3 0 10 0,-22 11-324 0,22-10 32 15,1 3 54-15,2-4 7 0,1 1 23 16,5-1-7-16</inkml:trace>
  <inkml:trace contextRef="#ctx0" brushRef="#br0" timeOffset="-204615.73">27523 5281 596 0,'0'0'305'16,"0"-17"-38"-16,-21-7-6 0,20 17 4 0,-2 2-32 15,3-1-11-15,-1 1-1 0,0-1-28 0,0 2-18 16,1-1-21-16,-3 0 31 0,2 1-19 15,1-1-7-15,-3 1-36 0,2 0 3 0,-1 1-8 16,2 0-19-16,-2 2-19 0,0-1 0 16,2 2-3-16,0 2-4 0,0-1 0 0,-2 3-19 15,2-2 25-15,0 6-2 0,2-1-2 0,-2 1-12 16,4 10 5-16,-4-7-12 0,10 18-9 0,-7-11 12 16,3 0-2-16,-1-1-35 0,1 3-1 15,0-5 9-15,0 0 3 0,-4-2 3 0,1-1-20 16,-3-1 8-16,0-11-8 0,0 16 6 15,0 0-17-15,-18 19 4 0,10-18 11 16,-3 0 2-16,-2 3-8 0,-3-5-8 0,1 2 9 16,-2 7-8-16,1-6-4 0,-1-2 13 0,1 2-3 15,2-2-3-15,-6 2-4 0,5-3-5 0,-3 2 7 16,4 3 11-16,-2-8-14 0,-4 5 8 0,10-1-19 16,-3-5 21-16,4 0-14 0,-3 0 7 15,0-3-2-15,-1 6-3 0,6-9-20 0,0 1 5 16,3-2 8-16,-1 0 12 0,2-1-9 0,-3-1-1 15,4-2 10-15,-1 4-1 0,1-4-2 16,-1 1 0-16,0-1 1 0,3 0 6 0,0 0-13 16,0 0 5-16,-7-16 14 0,9 9-10 15,3-8-9-15,1-4-2 0,1-2 4 16,5 1 5-16,-2-2 9 0,0 1-26 0,6-5 21 16,-4 6-19-16,-1-2 15 0,1 2-12 0,0 1-3 15,-2 1 14-15,-1 2 0 0,0 1 2 0,0 3-10 16,-3 2 18-16,-1 3-1 0,-1-1-17 0,-1 4-4 15,-1-1-24-15,-2 2 6 0,0 1 8 16,0 2 6-16,0 0 3 0,0 0-14 0,-6 0 9 16,1 3-5-16,0-1-7 0,-9 9 16 15,1-3 6-15,0 2-8 0,0-2-3 0,1 1 19 16,0 0-6-16,-2-1 7 0,1 2-25 0,0-3 18 16,2-5-4-16,-3 4 5 0,4 0-4 15,0-3 21-15,4 1-3 0,-1-2-4 16,3-2 35-16,-4 1-12 0,8-1 22 0,0 0-2 15,0 0-2-15,-6 0 26 0,6 0 3 0,-16-10-22 16,14 4 2-16,-6-6 12 0,2-3-17 0,1-4 2 16,1 0 7-16,-1-2-12 0,1-3-2 15,0-5 2-15,0-1-19 0,-1-2 8 16,0-2 10-16,1 6-2 0,-1 3-10 0,2 2-17 16,1 4 12-16,1 3-19 0,-3 6 18 0,1 2-30 15,3 8-26-15,0 0-46 0,0-8-65 0,0 8 12 16,0 0-172-16,0 0 26 0,7-11-366 15,-6 12 57-15,3 1 35 0,7 4 43 0,2-4 35 16,-3-12 64-16,-2 7 23 0,1 1 27 0,2 2 21 16,4-7 33-16,-4 7 13 0,-11 0-85 15</inkml:trace>
  <inkml:trace contextRef="#ctx0" brushRef="#br0" timeOffset="-203080.8199">32189 6732 494 0,'0'0'319'0,"0"-14"-33"0,0 14-39 0,0 0-21 16,0 0-19-16,0 0-9 0,0 0-24 15,0 0-12-15,0 0 4 0,0-14-29 0,0 14-24 16,-14 0 8-16,14 0-2 0,0 0-15 0,-29-18-2 15,21 18 2-15,-1 0-34 0,3 0-10 16,-15-2-17-16,14 2 24 0,-4 0-18 0,-1 0 6 16,3 0-21-16,1 0 17 0,0 0 9 15,1 0-5-15,7 0 25 0,-9 0-6 0,2 0-9 16,-4-11 1-16,7 9-12 0,3-3-4 0,-2-1-23 16,3 1 7-16,0 0 15 0,1 0-9 0,1-2 0 15,2 2-3-15,1 1-6 0,1-10-11 16,4 6-10-16,7-1 7 0,-7 2-12 0,2 0 14 15,3-3-3-15,0 8 0 0,-3-1-13 16,-3 2 11-16,0 1-4 0,-9 0-8 0,6 0 0 16,0 0-1-16,-6 0-4 0,8 0 13 15,4 16-5-15,-12-10 4 0,2 0-1 16,-2 0 0-16,-4 11-7 0,4-10 7 0,-11 15 14 16,2-4-21-16,-1-2 15 0,-3-4 13 0,-1 3 2 15,1-2-1-15,-2-3-6 0,2 1 1 16,-1-3-15-16,2-2 20 0,1 1-2 0,-6-1-20 15,6-1 27-15,-3-1-3 0,-3-1-13 16,3 1-8-16,-5-2 1 0,6-2 6 0,4 0-8 16,0 0-4-16,-4 0 14 0,-1 0-4 15,-1 0-5-15,-13-13-14 0,11 8 5 0,7 1 10 16,-4-2-4-16,1-1-10 0,-1 1-4 16,5-2 17-16,3 1-3 0,1 0 10 0,1 1-4 15,1-1-8-15,-1 1-1 0,2 1 2 0,1 1-23 16,1-2 20-16,0 1-2 0,0-1-14 15,0 2 15-15,0 4-7 0,0-10 5 0,15-8 3 16,-11 10 0-16,2 2-3 0,1 1-12 0,5-4 2 16,-1 4 4-16,-1 1 6 0,0 1 3 15,-2 0-20-15,1 2 23 0,-3-1-2 0,-6 2-6 16,6 0-11-16,-6 0-2 0,8 0 4 16,0 0-4-16,3 14-2 0,-2-1 17 0,-6-4 6 15,-2 0-8-15,-1-1-8 0,0-8-12 0,0 7 19 16,-10 15 2-16,2-9 1 0,-2-1-23 0,-3 1 24 15,0-3 4-15,-1-2-1 0,-1 1-10 16,0 2 5-16,-2-3-5 0,0 0 17 0,2-2-1 16,0-2 3-16,1-1-2 0,3 1-9 15,1-4-12-15,1 2 13 0,3-2-2 0,1 0 2 16,5 0 5-16,0 0-9 0,-9 0-20 0,9 0 18 16,-25-17 9-16,18 7-3 0,3 2-16 15,-2-1 5-15,2 2 14 0,-1 0-4 0,2 2 8 16,2-3-1-16,-3 3 6 0,3 0-10 15,-2-1-13-15,2 0 0 0,-2 2 15 0,1 0-28 16,-1-1 29-16,2 2-18 0,0 1 1 16,1 0 16-16,-3-1-4 0,3 3-17 0,0 0 13 15,0 0 5-15,1 1-8 0,1 2 9 16,-2-2 7-16,0 4-19 0,2-3 8 0,-2 1-7 16,2 3-17-16,-1-2 12 0,-1 1 6 0,0 0-2 15,-1 1 19-15,-2 0-26 0,3 1 22 0,-13 9-22 16,4-3 16-16,-4 1-2 0,2-1-18 15,-4-2-15-15,0-3-14 0,-2 1 4 0,2-2-105 16,1-5-24-16,-4 0-36 0,5-1 21 16,5-1-226-16,-1 0 33 0,-1 0 31 0,1 0-109 15,-7-11 60-15,14 6 18 0,-2-1 56 0,3 0 13 16,-2 0 20-16,1-11-27 0</inkml:trace>
  <inkml:trace contextRef="#ctx0" brushRef="#br0" timeOffset="-202865.84">31774 6347 959 0,'5'-6'362'16,"-1"2"-20"-16,-3 0-38 0,0-2-39 0,-1 5-32 16,-2-2-26-16,-1 2-6 0,-3-2-21 15,2 1-54-15,-5 2 1 0,-10 0-14 0,9 0-13 16,-6 0-45-16,-4 0-64 0,-2 0-48 0,-20 13-47 15,18-10-56-15,7 1 15 0,-5-4-238 16,-1 4-30-16,-1-1 58 0,1 0 11 0,4 1 23 16,1-2 19-16,1-2-11 0,6 0 2 15</inkml:trace>
  <inkml:trace contextRef="#ctx0" brushRef="#br0" timeOffset="-202661.8499">31339 6352 489 0,'-4'1'354'0,"2"3"-49"0,2 0-1 0,0-2-32 16,-2 4-38-16,1-2 1 0,1 3-18 0,1 1-26 16,1-2-26-16,-2 5-7 0,0 5-17 15,8 20-16-15,-1-17-13 0,-3 2-13 0,2-2-6 16,2-2-42-16,-6-3-34 0,5 2-33 0,-3-3-45 16,-4-13-77-16,0 10-27 0,0-2 15 15,0-1-250-15,-14 19-25 0,6-15 25 0,0-1 22 16,-2 0 27-16,-1-3 82 0,-2 3-17 0</inkml:trace>
  <inkml:trace contextRef="#ctx0" brushRef="#br0" timeOffset="-202402.87">31081 6683 893 0,'0'1'367'0,"-1"-1"-27"15,1 2-26-15,-2-1-41 0,1 3-13 16,0 1 0-16,-1-1-39 0,0 2-18 0,-2-1-23 16,-3 9-12-16,-3-2-15 0,3-6 7 0,-2 9-31 15,-9-3-13-15,1 0-45 0,-2-1-11 16,3 0-5-16,-1-2-99 0,-4-1-56 16,5-3-39-16,-3 1-66 0,-3-2 21 0,4 0-261 15,-2-1 9-15,10-3 39 0,-3 0 26 0,-2 0 26 16,4 0 53-16,-4 0-9 0,-14-11 3 15,8 4 33-15</inkml:trace>
  <inkml:trace contextRef="#ctx0" brushRef="#br0" timeOffset="-201998.8899">30571 6684 489 0,'2'2'385'15,"-1"1"-71"-15,3-3 18 0,-4 1-64 0,3-1-14 16,-2 1-54-16,-1-1 14 0,-1 2-7 16,-2-2-18-16,-1 1-34 0,1-1-8 0,-4 2-14 15,4-2-15-15,-4-2-12 0,-1 2-12 16,3 0-9-16,-2-3-10 0,7 3-7 0,0 0 37 16,-16-8-15-16,12 3-26 0,2 0-3 15,0 1 10-15,1-1-15 0,2-3 0 0,5-6-4 16,4 1-16-16,3-1 7 0,1 0-26 0,1 7-4 15,-1-1 14-15,0 0 16 0,3 3-44 0,-4 4 20 16,-1 0-4-16,-12 1-3 0,9 0 17 16,-2 0-16-16,-7 0-2 0,14 16-12 0,-13-10-4 15,-2 2-1-15,-6 11 20 0,-3-1-14 16,-3 0-12-16,-3 2 24 0,0-2-6 0,-5 0-10 16,4 2-4-16,-5-4 20 0,2-2-10 0,-2 2-12 15,-2-1-1-15,1-2-45 0,-1-1-64 16,-1-6-59-16,5 2 16 0,-6-1-288 15,3-5-31-15,0 0 37 0,14-2 53 0,-6 0 22 16,-2 0 27-16,-2 0 9 0,4 0 63 0,-18-13-3 16,17 7-1-16</inkml:trace>
  <inkml:trace contextRef="#ctx0" brushRef="#br0" timeOffset="-201172.94">30163 6350 736 0,'1'-6'390'0,"3"1"-40"15,-4 1-36-15,2 1-41 0,-2-2-45 0,0 2-27 16,2 1-19-16,-4-1-20 0,2 1 21 15,0 2-11-15,0 2 3 0,-2 1-21 0,1-1-15 16,1 1-15-16,0 3-6 0,0 2-12 16,0-2-1-16,3 13-9 0,-3-6-17 0,0 1-29 15,0 5 30-15,0 2-29 0,0 0 9 0,8 19 6 16,-8-24-15-16,0 4 6 0,0-9-2 0,0 4-16 16,-16 22-3-16,5-17 10 0,-2 0-22 15,-3 2 22-15,-1-4-24 0,-1 0 15 0,-3 0-3 16,-3 2-19-16,0-5-9 0,-4 5 11 0,1-1 3 15,-3 2-4-15,0-3 3 0,-2 1 2 16,2-5 3-16,2 5-11 0,-2-1 12 16,2-3-13-16,1 1-5 0,2-2 11 0,1 2-8 0,3-4-6 15,-1-2 3-15,2 4 1 0,2-4-4 16,2-2 2-16,-2 0 1 0,8-4-11 16,-2 4 17-16,3-6-4 0,2 1-2 0,2-2 10 15,0 1 0-15,5-2-17 0,0 0 6 0,0 0-11 16,-1-12 13-16,9-2-8 0,2-8 4 15,-1 3-12-15,6-3 16 0,-1 1-4 0,2-3-4 16,0 2-8-16,3-2 15 0,-1 4-2 0,0-3 0 16,-7-1-4-16,6 4 2 0,-4-2 0 0,1 2-4 15,-3 2-5-15,1 4 12 0,-3 0-2 16,-3 5-13-16,-2 4 2 0,-1-1 10 16,-2 1-15-16,-1 0 0 0,0 5-1 0,0 0 4 15,0 0 1-15,-13-5 2 0,8 5-8 0,-4 0 14 16,1 2 12-16,-8 4-20 0,-5 2 12 15,0-1-4-15,1 1 0 0,-1-1-4 0,0 1 6 16,1-2 0-16,2 3 9 0,0-3-4 16,5-4 26-16,3 1-6 0,1-1 25 0,0-1 26 15,6 1 3-15,-2-2-13 0,5 0-5 0,0 0-4 16,0 0 14-16,-7 0-10 0,-4-14 3 0,10 8-13 16,-1 0 9-16,0-1-19 0,1-2 8 15,1-10 16-15,0-4-5 0,-1 0-21 0,-1-2-17 16,1-2 16-16,1 1 11 0,-1-2-28 15,1 15 0-15,0-8 8 0,0 0 2 0,0-1-23 16,0-2-7-16,0 6 8 0,0 1 10 0,0 5-16 16,0 2-37-16,0 2-39 0,0 8-55 15,0-9-59-15,0 9 16 0,0 0-129 0,0 0-95 16,0 0 35-16,5-8-238 0,-2 9 64 16,-1 1 40-16,-2 2 36 0,0-2 36 0,1 0 27 15,-1 4 20-15,-1-4 36 0,0 3 30 0,-2-3-10 16,1 1 50-16</inkml:trace>
  <inkml:trace contextRef="#ctx0" brushRef="#br0" timeOffset="-200851.96">29071 6279 898 0,'0'-10'416'16,"0"3"-60"-16,0 3-19 0,0-2-56 0,0 3-7 16,-1 0-38-16,1-1-25 0,1 4-7 0,-1 2-12 15,0 0-6-15,0 1-13 0,1 1-28 0,1 2 5 16,0 11-16-16,1 1-16 0,-1 1-24 16,1 1-6-16,-1 0 7 0,3 2-18 15,-2 0-7-15,3 0-17 0,-2-1 11 0,1 0-2 16,-1-3-33-16,0-1-40 0,-3-3-14 0,4 3 4 15,-2-4-99-15,-3-1-59 0,0-12-60 0,0 8 23 16,0-1-286-16,0 0 2 0,0-7 58 16,-18 26 32-16,12-21 28 0,-6 6 34 0,2-7 24 15,1 0 19-15,-1-2 37 0</inkml:trace>
  <inkml:trace contextRef="#ctx0" brushRef="#br0" timeOffset="-200117">28836 6417 873 0,'2'-5'330'16,"2"1"-61"-16,0-3-20 0,-3 3-44 16,3 0 13-16,-3 1-22 0,2-2-61 15,-2 3 22-15,4 0-38 0,-2 1-4 0,0 1 12 16,-2 3-25-16,5 0 5 0,-5 1-9 0,2-1-1 15,2 2 8-15,-5 1-12 0,1 1-8 16,-2-1-10-16,1 2 13 0,-3-3-1 16,3 4 1-16,-16 13-5 0,7-7-6 0,-4-1-14 15,0-5-10-15,0 4-27 0,-3-3 20 0,2 0-4 16,-3-1-8-16,2 1-8 0,0 0 2 16,-1-4-6-16,5-1 4 0,1-3-26 0,2 2 36 15,0-2-24-15,3 0 13 0,0-1-11 0,2 0 3 16,1-1-3-16,-2 0 7 0,1 2 9 15,1-2-32-15,0 0-5 0,1 0 6 0,0 0-14 16,2 0 3-16,2 0 1 0,-1 0 21 0,2 0-20 16,3 0 10-16,-2 1 0 0,5-1-8 15,8 3 3-15,-10-3-2 0,17 7 9 0,-8-3 0 16,-2 0-7-16,3 0-7 0,-5 2 21 16,1-2-1-16,-5 1-16 0,6 1 8 0,-7 0 0 15,-1-4 3-15,0 2 10 0,-1-2-8 0,-3 2-9 16,-2-1-6-16,0 1-7 0,-1-1 40 15,0-3-36-15,0 0 19 0,0 8 11 0,-16 12-18 16,3-10-3-16,-1 3 22 0,0-5 3 16,-3 0-5-16,3 2 6 0,-2-1 2 0,-1 0-11 15,-1 3 21-15,1-7-32 0,-2 1 28 0,-1 0-6 16,4-2-5-16,-3 1 15 0,-1-2 12 16,6-2-2-16,1-1 14 0,3 0 3 0,10 0 6 15,-13 0 3-15,-1 0-7 0,0 0-3 16,-12-13 9-16,15 6 5 0,-3-3-10 0,3 2-3 15,5-2 3-15,-4-2 4 0,2-1-17 0,2-3 16 16,1 0-6-16,-1-1 4 0,-1 0-20 0,2-1 11 16,-2-1-12-16,2-3 11 0,-1-1-6 0,0 3-11 15,-1-4-1-15,1 3-3 0,2-2-21 16,-3 0 5-16,0 0 0 0,2 5-3 0,1-3 2 16,0 8-1-16,-1-3-6 0,2 5-40 15,1 1-33-15,2 3-48 0,-2 3-49 0,2 4 15 16,0 0-107-16,4-1-61 0,-1 3 27 0,-1 0-306 15,0 3 51-15,0-1 45 0,2-1 28 0,1 1 45 16,0-1 26-16,3-2 12 0,7 5 41 16,6-3 56-16,-7-3-7 0,-5 0 48 15</inkml:trace>
  <inkml:trace contextRef="#ctx0" brushRef="#br0" timeOffset="-199874.02">28673 6212 1102 0,'3'-6'357'0,"-2"2"27"16,2 2-29-16,-3-3-36 0,1 4-25 0,0-4-24 15,-1 3-28-15,0 1-35 0,-1-2-14 16,0 2-34-16,-2 1-17 0,-1 1-21 0,1-1-1 16,-4 0-17-16,2 3-37 0,-12 0-14 15,0 5-38-15,1 0-1 0,1 0-100 0,1 3-41 16,-3-1-48-16,2 0-52 0,1-2 20 0,1 0-271 15,1 5 29-15,0 1 57 0,3-2 12 16,4 0 49-16,1-2-16 0,2-4 21 16,1 4 12-16,1 0 34 0</inkml:trace>
  <inkml:trace contextRef="#ctx0" brushRef="#br0" timeOffset="-199645.03">28383 7111 520 0,'4'9'307'0,"-3"-4"-32"0,2 1-26 0,6 8-48 16,-7-3 1-16,2-7-29 0,1 3 5 16,-2-1-41-16,-1-4-17 0,1 2 0 0,-1 1-10 15,0-4-2-15,0 1-59 0,-2-2-59 16,0-1-94-16,3-1 9 0,-3 2-271 0,-1-4 19 15,-1 0 5-15,0 2 3 0,-3-4 14 0,-4-5 8 16</inkml:trace>
  <inkml:trace contextRef="#ctx0" brushRef="#br0" timeOffset="-199163.06">27993 6643 494 0,'-2'-6'363'16,"-1"-1"-46"-16,2 2-52 0,-2 0 14 15,-4-7-57-15,-4 1-16 0,1 1 6 0,-4 1 4 16,3 4-42-16,2 0-7 0,-9 2-19 15,0 3 6-15,4 0 14 0,0-2-22 0,5 2-11 16,-3 0-9-16,-16 13-5 0,14-6-21 16,-1 6-11-16,1-4 41 0,2 5-22 0,3 0-13 15,3 1-14-15,1 1 2 0,1-4 6 0,3 1-11 16,1-13-26-16,0 13 16 0,17 15-6 0,-5-15-14 16,2-5 17-16,3 1-10 0,-1-1 7 15,5-5-10-15,-3 1 6 0,1-3 0 0,0-1-15 16,-9 0 6-16,6 0-2 0,18-16-12 15,-15 7-5-15,-2 1-4 0,1-2-10 0,-5-1 13 16,-1 0-13-16,-3 1-3 0,-2 0-4 0,-6-1-13 16,-1 3 4-16,0 8-11 0,0-14-23 15,-10-14-16-15,-2 16 6 0,2-2-19 0,0 3 5 16,-1 1-83-16,-2-1-61 0,4 2-71 16,-8 4 26-16,8 2-301 0,0 2 38 0,9 1 62 15,-11 0 23-15,0 0 53 0,0 0 3 0,-17 11 22 16,19-5 25-16,-3-4 29 0,-2 5 0 15</inkml:trace>
  <inkml:trace contextRef="#ctx0" brushRef="#br0" timeOffset="-178645.29">32110 8059 661 0,'0'0'221'16,"0"-15"-5"-16,0 15-28 0,0 0-2 15,0 0-3-15,0 0 1 0,0 0-28 0,0 0-11 16,0 0 22-16,0 0-37 0,0 0 10 0,0 0-53 16,0 0 9-16,0 0 5 0,0 0-36 0,-14 0-1 15,14 0-1-15,0 0 3 0,0 0 4 0,-28-20-24 16,23 20 26-16,-3 2-28 0,3-2-18 16,-5 1 36-16,10-1-26 0,-7 0-15 0,1 0 9 15,-1 0 5-15,7 0 32 0,-10 0-11 16,4 0-23-16,6 0 40 0,-7 0-59 0,7 0 47 15,0 0-24-15,0 0-7 0,-10-11-21 0,11 7 29 16,1-2-21-16,3 3 0 0,-3-2-12 0,2 2 25 16,0-1 6-16,1 0-35 0,0 0-3 15,0-1 22-15,-1 4-13 0,3-3 10 0,-2 3-24 16,-1 1 9-16,2 0-13 0,-6 0 13 16,0 0-6-16,0 0-7 0,6 0 17 0,-6 0-11 15,12 15 1-15,-8-11 9 0,-2 1 24 0,0 2-26 16,5 9-9-16,-4-4 2 0,3 2 3 15,-3-3 0-15,-3 0 15 0,0-1-9 0,0-10-13 16,0 7 15-16,0 1 5 0,0 1-3 16,0-3 1-16,-12 21-6 0,2-14 12 0,0 4 8 15,-4-4-23-15,-3-1 14 0,2 0-9 0,-2 0-9 16,-1 1-14-16,-2-2-2 0,-2-1 15 16,2 0-25-16,-1-1-32 0,-2 0-23 0,1-3-34 15,2-1-48-15,-2-2-35 0,2-1 19 16,3 1-278-16,2-2 47 0,2 1 26 0,13-2 24 15,-9 0 25-15,3 0 25 0,6 0 13 16,-16-11 9-16</inkml:trace>
  <inkml:trace contextRef="#ctx0" brushRef="#br0" timeOffset="-178177.3199">31816 7977 781 0,'4'-3'255'0,"-2"-1"-35"16,0 1-21-16,2 1-15 0,-2-1-25 0,-1 1-5 16,2 2 6-16,-3 0-17 0,0 5-35 0,0-2 7 15,0-1-4-15,-3 5 12 0,-2 7-22 0,-1 1 10 16,1 2-40-16,-1-8 42 0,0 8-43 16,2-5-4-16,-2-1 3 0,-2 4-10 0,2-2 31 15,-3-1-39-15,1-5-7 0,2-1 35 0,1 2-44 16,0-4 32-16,-1 0-27 0,0 0-28 15,2-1 8-15,0-3 3 0,-1 3 10 0,3-2-9 16,-3-1-1-16,5 0-10 0,0 0 33 0,-9 0-16 16,-3 0-7-16,-9-19 8 0,8 8-13 15,2-2 16-15,0-1-27 0,1-3 0 16,-3-1-1-16,0 0 0 0,2-3 38 0,-1-2-2 16,3 2 17-16,3-2-6 0,-1 0 26 0,0 2 3 15,4 1 18-15,1 2 1 0,0 3 11 16,2 15-9-16,0-11-16 0,0 0-19 15,0-3 10-15,18-14-11 0,-9 15-4 0,5-1-2 16,2 1-10-16,1 2-8 0,3 0-13 0,3 1-21 16,0 2-15-16,5 0-35 0,0 2 4 0,4 0-112 15,-5 2-49-15,0 0-34 0,-6 1-53 16,-10 3 28-16,5 0-214 0,0 0-27 0,12 14 29 16,-22-8 29-16,-5 2 52 0,0 0 36 15,-8 8 43-15,-2-2 1 0,-3 2 17 0,-4 4 7 16</inkml:trace>
  <inkml:trace contextRef="#ctx0" brushRef="#br0" timeOffset="-177953.3299">31516 8255 383 0,'-4'5'349'0,"1"1"-39"15,-2-1-49-15,1 0 12 0,0 0-29 0,0 0-53 16,-1-2 21-16,0 1-54 0,-9 5-9 0,0-2-26 15,-1-3-1-15,-3 2-2 0,1-2-9 16,1 3-32-16,-1-4 8 0,0-3-42 16,8 0-11-16,-3 0-58 0,-2 0-24 0,1 0-34 0,-1 0 9 15,-8-13-158-15,16 9-123 0,0 0-59 16,5 0 25-16,0-2 26 0,1-1 20 0,1 1 11 16,-1-3 19-16</inkml:trace>
  <inkml:trace contextRef="#ctx0" brushRef="#br0" timeOffset="-177461.3599">31492 8024 544 0,'2'-1'291'0,"0"-3"-4"16,-1 1-30-16,2 1-39 0,-2 0 3 0,1 0-21 16,-1 1-41-16,0 0 6 0,2-1-17 15,-3 2-13-15,1 0-18 0,-1-1 27 0,-1 1 2 16,-2 0-43-16,2 1 28 0,0 1-43 15,-2 2 4-15,-1-3-22 0,-3 2 8 0,-10 4-15 16,-3-3-6-16,2 1-6 0,-5 2-9 0,0-4 13 16,-3 0-4-16,4 2-6 0,-2-1-22 15,2-2-12-15,13-2 31 0,-6 0-18 16,-2 0-9-16,1 0 13 0,2 0-18 0,1 0 0 0,4 0 25 16,0 0-33-16,-8-12-10 0,14 6 22 15,0 4 6-15,-1-2-25 0,2 1 15 0,2-2-7 16,-2 4 4-16,4-4-20 0,-2 1 10 15,2-2 23-15,3 3-32 0,8-7 15 0,0-4-1 16,0 7-16-16,5-4 5 0,1 8 10 0,-1 0 25 16,-4 2-26-16,4-3-15 0,-18 4 8 15,12 0 35-15,-1 0-28 0,-2 0-13 0,4 15 18 16,-3-4-15-16,-5-1 11 0,-3 0 9 0,-2-10 1 16,0 14-1-16,-10 18 9 0,1-15-10 15,-2 2-6-15,2 1 6 0,-9 0 4 0,4-2-18 16,-3 0 14-16,2-4-12 0,-4 1 1 15,0 1 0-15,2-2-19 0,-2-2-4 0,1 2-26 16,-4-6-68-16,4 1-57 0,-3-4 15 0,0-2-311 16,1-1 15-16,-1-1 65 0,2 0 10 15,10-1 27-15,-4 0 9 0,-5 0 44 0,5 0 10 16,-11-12-5-16</inkml:trace>
  <inkml:trace contextRef="#ctx0" brushRef="#br0" timeOffset="-177013.3899">30950 7981 389 0,'3'-4'424'0,"0"-1"-89"0,-2 0-27 0,0 1-25 16,0 1-27-16,-1-1-32 0,2 2-39 0,-1-2-7 16,0 3-38-16,1 1 12 0,-2 0-40 15,1 1 7-15,-1 1-8 0,0 3-11 0,0-2-5 16,-1 3-1-16,-1 0-21 0,0-1 8 15,0 1-27-15,-4 14-15 0,-1-2-5 0,0-2-3 16,-3-1-2-16,2 0-4 0,-1-2 17 16,1-5-1-16,-3 4-6 0,1 0-2 0,0-6-2 15,-3 0-14-15,2-1 19 0,-3 0-22 0,3-3 0 16,-6 0-3-16,7-2 17 0,10 0-14 0,-9 0-8 16,0 0 22-16,-5-11-36 0,9 7 0 15,-7-6 0-15,1-1 2 0,2-1 44 0,2-1-6 16,1 1 12-16,2 2-14 0,-2-6 9 15,3 6-17-15,-1 5 10 0,2 0 8 0,-1 2-24 16,1-1 4-16,-1 1 9 0,3 3-1 0,0 0-3 16,0 0-13-16,-7 0-18 0,-4 11 0 15,-1-2 1-15,1 3 10 0,2 1-3 0,2 0 5 16,-5 0 8-16,2 2-8 0,1-3 2 0,-2 1 0 16,2 3-3-16,1-3-2 0,-1 2-74 15,1-3-46-15,1-4-51 0,1 1-81 0,1-1 23 16,-1-3-276-16,2-2 36 0,0 1 34 15,2-1 28-15,-2-2 27 0,0-1 24 0,-2 0 4 16,6 0 10-16,-12 0 62 0</inkml:trace>
  <inkml:trace contextRef="#ctx0" brushRef="#br0" timeOffset="-176715.4">30298 7703 543 0,'3'-8'447'0,"-2"1"-56"0,0 1-46 16,-1 1-52-16,0 1-36 0,3 0-30 0,-3 0-27 15,1 3 16-15,-1 1-19 0,0 1-5 16,0 3-31-16,0 0-32 0,-1 0 2 0,0 3-29 16,1 1 7-16,-2 0-9 0,2 12-27 0,0-11-15 15,0 6 17-15,0-2 0 0,0 4-22 16,0 2-3-16,0-1-7 0,0 4-30 0,0-3-1 15,0-1-66-15,0-3-56 0,0-2-45 16,0-3-42-16,0-1-37 0,0 0 22 0,0-3 17 16,0-6 19-16,-2 20-258 0,-1-15 30 0,-7 6 27 15,3-3 13-15,-1-4 41 0,1-3 19 16,-3 2 26-16,1-2 31 0</inkml:trace>
  <inkml:trace contextRef="#ctx0" brushRef="#br0" timeOffset="-176053.4499">30130 7861 530 0,'1'-6'309'0,"0"0"-37"16,-1 1-3-16,4 0-50 0,-3 1-33 15,0 0-16-15,-1 1-8 0,2-1-36 0,-1 1-1 16,0 2-17-16,2 0 12 0,-2 1-23 16,2-2-24-16,-2 1-3 0,0 4 9 0,1-2-34 15,-2 3 13-15,0-1 8 0,-2 1 1 16,2-1-12-16,-2 2-26 0,-1 1 21 0,-6 10-12 15,-2-5-17-15,2 0 12 0,-3-3-12 0,2 2 1 16,1-3-14-16,1-2-8 0,0-1 34 16,1 0-41-16,3-1 14 0,-1-1-4 0,1 0 1 15,0 1 12-15,-2-2-1 0,5-1-7 0,-2 2 1 16,-2-2-4-16,5 0-5 0,-2 0-7 16,2 0 4-16,-2-2-2 0,4 2 13 15,0 0 14-15,1-1-15 0,1 1-11 16,2-1-8-16,0 1 7 0,-1 1-1 0,3-1-2 15,0 0 0-15,2 0 5 0,14 10 5 0,-6-6 11 16,-7 0-5-16,-1 2 2 0,-3-1-6 16,4 5-9-16,-4-2-7 0,-2 1 39 0,-2-2-24 15,-1 0 3-15,-2 0 12 0,0-1 4 16,0-6-28-16,0 0 9 0,-10 27-6 0,3-16 0 16,0 2 0-16,-3-2-5 0,-3 0 16 0,0 0-6 15,2-2 12-15,-6 2 10 0,2-4-26 16,-2 1 12-16,2-1-14 0,-2-2 29 15,3 1-37-15,0-4 17 0,5 1 2 0,-2-1 5 16,4-1 1-16,-2 0 18 0,9-1 20 0,0 0-4 16,-9 0 9-16,2 0-5 0,-1 0 53 0,8 0-25 15,-8 0 6-15,-6-13 15 0,9 9 0 16,0-1 1-16,1 1-6 0,-3-7 18 0,-5-3-24 16,8 5 12-16,-1-4-4 0,3 2-4 0,0 2 15 15,0-9-4-15,-1-1-26 0,3 3 1 16,0 1 7-16,0 6-19 0,0-4-3 0,0-1-4 15,0 1-7-15,0 1 8 0,0 1-27 16,0 0 1-16,0 1-12 0,0 0 3 0,0 2-26 16,0-7-48-16,0 1-56 0,0-1 10 0,0 4-137 15,0 0-39-15,0 4-72 0,0 0 29 16,0 7-213-16,0-10 22 0,0 3 36 0,0 7 35 16,9-18 53-16,-5 11 8 0,4-4 6 0,3-2 81 15,2 2 17-15,2 3-76 0</inkml:trace>
  <inkml:trace contextRef="#ctx0" brushRef="#br0" timeOffset="-175874.4499">30138 7565 627 0,'2'-5'302'16,"-2"1"-57"-16,0 1-12 0,0 0-28 0,-2-1-29 16,0 1-14-16,-2 1-5 0,0-1-32 15,-1 1 5-15,1 2-14 0,-1-1-25 0,0 1 11 16,-4 1-33-16,2-1 1 0,-18 11-63 15,7-4-66-15,3 2 6 0,1 0-310 0,1 0-16 16,2 3 24-16,2 1 25 0,0-1 28 0,2 5 15 16,-2 2 14-16</inkml:trace>
  <inkml:trace contextRef="#ctx0" brushRef="#br0" timeOffset="-175640.47">29894 8319 303 0,'0'8'421'0,"0"-1"-60"0,-1 0-66 15,1 0-9-15,0 0-18 0,1 0-21 0,-1 0-43 16,0-7-27-16,0 0-8 0,0 8-3 0,0 1-56 16,9 3 10-16,-6-7-12 0,-2-2-39 15,0 3-39-15,1-4-77 0,-2-1-76 16,1 0 9-16,-1-1-285 0,-3 0 30 0,2-1 25 15,-3 1-7-15,-1-1 29 0,1-1 21 0,-12-4 12 16,-1-2 45-16</inkml:trace>
  <inkml:trace contextRef="#ctx0" brushRef="#br0" timeOffset="-175231.49">29561 7959 422 0,'-6'-10'342'16,"-2"-7"-45"-16,1 8-27 0,2 2-21 0,-4-3-47 15,-1 3 6-15,6 3-40 0,-2 0 3 0,-1-1-10 16,-2 4-10-16,0 1 31 0,9 0-24 16,-12 0-17-16,-19 11-16 0,12-3-13 15,2 1 14-15,-1 4-14 0,4 2-22 0,-1-4-10 16,5 5 11-16,2 0-6 0,0 3-24 0,3-3 6 15,5-1 18-15,0-15-8 0,0 11-6 0,12 16-16 16,-3-14 6-16,3-3 16 0,4-5 5 16,0 4 6-16,2-2-18 0,-11-7-3 0,4 0-16 15,4 0-7-15,-2 0 17 0,-1 0-14 16,15-11-14-16,-12 6 13 0,-7-4-9 0,-1 2-20 16,0 0 1-16,-5 0 5 0,2 0-7 0,-3 0-9 15,1 0-2-15,-2 7-11 0,0 0 7 16,0-15-9-16,-12-16-48 0,7 18 5 0,-1 4-35 15,1 1-86-15,-6-3-65 0,2-1 25 16,-1 7-327-16,1 1 49 0,5 1 37 0,2-1-14 16,0 1 30-16,2 3 87 0,0 0 32 0,0 0 25 15,0 0 17-15,0-8-29 0</inkml:trace>
  <inkml:trace contextRef="#ctx0" brushRef="#br0" timeOffset="-173786.5799">28827 7748 403 0,'0'-11'312'15,"0"2"-22"-15,0-1-21 0,0 2-40 0,1 0 26 16,0-1-16-16,-1 9-31 0,0 0 9 0,0-9-28 15,0 9-22-15,0-9-17 0,0 9 6 16,0-8-19-16,0 8-13 0,0-5-28 0,0 5 9 16,4-9-15-16,-2 10-25 0,-1 1 11 15,-1 1-7-15,0 1 12 0,0-2-13 0,1 7 6 16,0-2 11-16,1 15-29 0,-2-10-4 0,0 2 15 16,0 5 10-16,0-1 5 0,5 26-31 15,-4-21 5-15,-1-12 1 0,0 7 5 0,0 0-19 16,0 1-24-16,0 1 20 0,0-4 0 15,0-1-18-15,0 1 1 0,0-5-2 0,0 0-2 16,0-3 11-16,0 2 4 0,0-3-15 0,0 0 3 16,5 15-9-16,0-14-11 0,0 0 12 15,1-3-13-15,1-1 6 0,-3-1 13 0,2-1 2 16,-1-4-4-16,-5 2-2 0,0 0-24 0,8 0 18 16,1 0-25-16,-9 0 16 0,6 0 8 15,15-16 2-15,-11 10-1 0,-3-1 5 0,-1 0-18 16,-2-1 14-16,-2 2-13 0,3 0 14 15,-2 1 4-15,1 1-20 0,-2-2-1 0,1 3 4 16,0-1-17-16,-1 0 25 0,-1 1 0 16,2 1-7-16,-3-1 3 0,1 0 5 0,-1 2-4 15,0 1-7-15,0 0 2 0,0 0 7 16,-10-8-11-16,3 7-3 0,1 0 5 0,-16 2 11 16,11-1-7-16,-6 0 12 0,-3 0-6 15,-3 0 0-15,-24 11 0 0,21-8-19 0,3 0 18 16,0 0-1-16,0 0 6 0,1-2-26 15,3 2 20-15,5-1 8 0,6-2-8 0,0 0-24 16,-2 0 20-16,3 0 18 0,-1 0-16 0,8 0-5 16,-8 0-10-16,8 0 13 0,-9 0 0 15,9 0 2-15,-7 0 7 0,7 0-4 0,-12-9 1 16,11 6-6-16,1-3-5 0,-4 5 9 16,4-3-7-16,0 1 12 0,0 0-16 0,-1-4 8 15,1 4-17-15,0 1 17 0,0-1 5 0,-1 1 5 16,-1 0-14-16,2-1-9 0,-1-1 3 15,0 1 9-15,1 0-5 0,0 3 12 0,0 0-12 16,0 0-1-16,0 0-5 0,0 0-7 0,-23 20 13 16,10-10 4-16,0 1-16 0,-1-2 19 15,1 1-2-15,-3 1 6 0,3-3-4 16,-1 2-12-16,0 0 12 0,3-3 4 0,1-4 6 16,4 2-12-16,-2-2 1 0,2 0 3 0,1 0-19 15,2-1 28-15,-1-1-17 0,2 1 8 0,2-2-13 16,0 0 23-16,0 0-32 0,0 0 27 15,0 0-5-15,-7 0 12 0,0-14-8 16,5 9-2-16,0-1-16 0,-1 0 12 0,0-10 4 16,-1-1-10-16,-1-1-8 0,-1 2 22 0,1-1-10 15,-1 0 6-15,-2 0-1 0,1 5 10 0,-1 0-24 16,-6-1 15-16,2 3-4 0,-4 2-6 16,-2 4 2-16,-1-1 3 0,-4 4 5 15,1 1-9-15,8 0 5 0,-4 0 2 16,-23 18 11-16,20-8-26 0,2-1 8 0,3 3 9 15,-1 0 1-15,7-1 7 0,-3 3-5 0,8-4-6 16,1 0 20-16,2 1-5 0,2-11-4 16,0 7-6-16,13 16-12 0,0-14 4 0,0 0 1 15,5 0-1-15,0-2-47 0,4-1 4 16,-1-1-120-16,-10-5-54 0,5 0-63 0,4 0 30 16,1 0-272-16,2 0 43 0,-1 0 33 0,1 0 32 15,-1 0 31-15,-1 0 25 0,-1 0 22 16,12 9 22-16,-21-7 47 0,-2 0 15 0</inkml:trace>
  <inkml:trace contextRef="#ctx0" brushRef="#br0" timeOffset="-173578.59">28322 8311 1057 0,'-10'8'362'0,"-3"3"30"16,2-2-56-16,-2-1-11 0,-2-2-38 0,1 0-35 15,-1 0-52-15,0-2-1 0,2-3-20 0,-6 5-26 16,1-3-47-16,12-3-33 0,-3 0-6 16,-2 0-148-16,-5 0-78 0,-12-13 14 0,8 6-220 15,5 0-98-15,5-3 24 0,-4-2 63 16,2-3 26-16,3-1 11 0,2-2 40 0,0-4 16 16,5 1-2-16</inkml:trace>
  <inkml:trace contextRef="#ctx0" brushRef="#br0" timeOffset="-173378.6">28211 7749 234 0,'1'-3'447'16,"-4"-1"-123"-16,2 0-51 0,0 3-35 0,-3-1-26 16,-6 1-26-16,3 2-28 0,-11 2-10 15,7-3-15-15,-3 0 3 0,-25 13-10 0,18-7-53 16,-2 3-35-16,5-5-40 0,-5 1-52 15,5 1-54-15,5-6 11 0,5 3-294 0,2-2 26 16,4 1 14-16,0-2 41 0,4-2 16 0,3 2 33 16</inkml:trace>
  <inkml:trace contextRef="#ctx0" brushRef="#br0" timeOffset="-173090.62">28492 7654 1023 0,'4'-1'436'0,"-2"-3"-38"0,2 1-32 0,0 1-19 15,7-7-48-15,0-3-9 0,3-1-7 0,4 5-21 16,-3-5-6-16,4-2-23 0,3 4-29 0,1-2-18 16,2-1-12-16,3 3-34 0,-1 3 9 15,-1-8-28-15,3 7-14 0,1 0-20 0,-1 2 4 16,-2-1-17-16,2 1-6 0,0-1-25 0,-6 4-52 15,-4-4-56-15,0 3 6 0,-7 3-181 16,-4-1-52-16,-4 2 27 0,0-1-315 0,-5 4 89 16,-1-1 4-16,-1 0 58 0,0-1 28 15,-3 3 23-15,-10 3 49 0,-1 1 3 0,-7-2 51 16,0 2 14-16,-1 1 10 0</inkml:trace>
  <inkml:trace contextRef="#ctx0" brushRef="#br0" timeOffset="-172730.64">27580 7659 401 0,'7'-14'394'16,"-1"4"-25"-16,-2 2-3 0,-1 1-46 16,0 1-9-16,-1 1-53 0,-1 2-23 0,2-1-24 15,-3 2-20-15,3 1-40 0,-2 1-3 0,-1 1-17 16,0 2-10-16,2 1-15 0,-2 2-16 16,0-1-15-16,0 2 9 0,0 2-23 0,4 10 13 15,-2 3-9-15,2-5-6 0,-1 4-20 0,-1-3-1 16,2 2-5-16,0-1-56 0,0-5-34 15,-2-1-56-15,1 3-36 0,-3-2-28 0,4 3 16 16,-4-4-185-16,0-3-104 0,1 0 34 16,0-2 28-16,-1-1 28 0,0-7 39 0,0 0 36 15,0 7-37-15,0-7 4 0</inkml:trace>
  <inkml:trace contextRef="#ctx0" brushRef="#br0" timeOffset="-172101.68">27445 7726 526 0,'2'-15'330'0,"1"-3"-56"0,-3 7-1 15,1 2-42-15,-1 9-15 0,0-9-6 0,0 9-22 16,0-10-19-16,4 0-46 0,-2 7-10 16,0 1 3-16,-1 2 1 0,0 0-40 0,-1 0-12 15,2 2 0-15,-1 2-10 0,-1-3 1 0,1 5 4 16,0-2 9-16,2 3 1 0,-2-3-24 15,1 3 5-15,-2 1-9 0,0-1-2 0,0-7 3 16,0 13-17-16,0 2 21 0,-15 17-28 16,7-12-3-16,-1-4-10 0,-4 1 16 0,3-4-10 15,-4 2-3-15,0-3 21 0,-2 2-23 16,4-7-2-16,-1 4 0 0,0-1-4 0,3-8 0 16,3 2 3-16,1 0 31 0,3-2-23 0,-2 1-14 15,0 1 2-15,3-4 2 0,-2 1 21 0,1 1-25 16,2 0 10-16,1-1-8 0,0-1 19 0,0 0-22 15,0 0 0-15,11 3 6 0,-4-3 20 16,-1 1-25-16,0 0-5 0,14 2 8 16,-5 3 7-16,-1-5-12 0,1 6-13 0,3-4 22 15,-6 5-4-15,-2-5-2 0,-1 2 10 0,-4-1-20 16,2-1 24-16,-5-3-13 0,1 5 12 0,-2 0-15 16,-1 0 15-16,0-5-14 0,0 0-16 15,0 8 19-15,-16 13-16 0,9-8 24 0,-5-1-14 16,2-2 0-16,-3 3 33 0,3 1-19 15,0-3 31-15,-5 2-31 0,6 1-15 0,-3-1 32 16,2 0-24-16,-3 1 14 0,4 0-11 0,3-3-22 16,-3 5 16-16,4-2 38 0,-4 3-31 15,0-1 17-15,2-1 1 0,-2 0-12 0,0 1 10 16,2-4-1-16,-2 3 31 0,0-2-27 0,-1 2-2 16,-1-4-3-16,-1 3-3 0,-2-3 21 0,3 2-4 15,-1-1-38-15,-1-4 7 0,1 4-2 16,0-8-2-16,3 2-8 0,1-5-55 0,-2 0-23 15,2 0-51-15,0-1-49 0,1 0 17 16,-2 0-233-16,-4 0-31 0,-15-15 38 0,14 9 28 16,-2-4-35-16,3-2 25 0,-2-4 73 15,6-1 14-15,-5-2 9 0</inkml:trace>
  <inkml:trace contextRef="#ctx0" brushRef="#br0" timeOffset="-171599.72">27077 7728 275 0,'2'-10'343'0,"1"3"-46"15,-1 1-40-15,2 1-26 0,-1 4-27 0,0-3-29 16,-3 5-9-16,3 1 5 0,0 2-31 16,-2-3 2-16,0 5-15 0,0 0 22 0,1 0-51 15,3 12-12-15,4 0 25 0,-4 0-5 0,-3 5-14 16,2-4 12-16,-1 1-26 0,-1-2-36 15,0 0 17-15,-2-11 9 0,0 4-8 16,0-3 8-16,0 3-21 0,0-1-6 0,0 2-13 16,-15 15 9-16,14-16 0 0,-6-3-8 0,2-2-2 15,-1 0-19-15,0-4-9 0,1 2 24 0,1-2-2 16,0-1 2-16,0-1 4 0,4 0 7 16,0 0-11-16,0 0-18 0,-7 0 20 0,-16-12 5 15,10-3-34-15,3 3 6 0,-6 0 12 0,3-4 20 16,0 4-25-16,-6-5-2 0,2 2 0 15,1 2-4-15,2 0 11 0,0 0-1 16,-2 2-2-16,0 3 0 0,2 2-13 0,4 3-10 16,0 2 14-16,0 1-14 0,10 0 1 0,-13 0 1 15,-17 11 1-15,14 0 2 0,2 3 27 16,1 0-17-16,3 0 0 0,2 0 0 0,1 1 2 16,1-4 14-16,4-3-2 0,2-8-1 0,0 9-2 15,0-1-2-15,12 3-1 0,-7-6 10 16,2-4-4-16,13 3-3 0,0-1-13 0,-9-3 9 15,4 0-26-15,21-14-66 0,-15 9-38 0,0-7-62 16,-3 1 16-16,-1-3-285 0,-2 1-6 16,1-3 62-16,-4 2 28 0,0-1 7 0,-3 4 23 15,0 0 24-15,1-5 16 0,-5 8 7 16</inkml:trace>
  <inkml:trace contextRef="#ctx0" brushRef="#br0" timeOffset="-171370.72">27023 7587 838 0,'10'-20'349'0,"3"2"-8"0,0 1-50 0,1-3-37 15,5 0 59-15,-4 2-21 0,4 3-41 0,1-3-36 16,1 0-5-16,2 0-18 0,-1 1-27 16,0-1-5-16,1 2-33 0,0 1-14 0,-4 1-13 0,4 0-41 15,-3 0-8-15,-1 3-113 0,-6 2-27 16,-1-1-69-16,-6 4-69 0,-1 2 21 0,-3 0 18 15,-2 4 18-15,0 0-267 0,0 0 27 16,-14 0 30-16,9 0 24 0,-11 6 59 0,-6-1-33 16,3 2 11-16,-9-1 4 0</inkml:trace>
  <inkml:trace contextRef="#ctx0" brushRef="#br0" timeOffset="-171170.75">26776 7439 413 0,'-8'2'357'16,"-1"-1"-50"-16,-6 3-32 0,1 2-15 0,-2-2-33 16,4 0-10-16,-2 0-15 0,0 3-25 0,0 1-41 15,-2 2-15-15,4-3-7 0,-2 3-9 0,1-2-9 16,-1 2-15-16,0-2-44 0,1 2-80 16,-4 1-70-16,4-3 11 0,1 2-320 0,3-3 13 15,-5 0 47-15,9-1 58 0,-3-4-3 16,4 3 40-16,-1-4-20 0</inkml:trace>
  <inkml:trace contextRef="#ctx0" brushRef="#br0" timeOffset="-170324.79">26244 7649 799 0,'0'0'257'0,"0"0"-19"15,0-15-3-15,0 15-16 0,-25-25 19 16,22 21-25-16,3-2-13 0,-2 3 2 0,2-1-14 15,-3 1-19-15,2-3 10 0,-1 4-9 16,1-1-31-16,1 3-6 0,0 0-9 0,0 0 0 16,0 0-31-16,11-8 4 0,-6 9-4 0,2 0-13 15,7 5-32-15,3 1 24 0,-2 6-14 16,3 5-2-16,-4-5 14 0,3 4-20 0,-4 6-16 16,-1 0 6-16,-1 2-17 0,-4-4 10 15,0 3 0-15,0 2-6 0,-2-3 18 0,-3 4-11 16,-1-3-3-16,-1-12-12 0,0 5-6 15,-13 24-5-15,7-17 9 0,-3-3 0 0,-1-3-31 16,0 3 2-16,-1-3 0 0,0 0-67 0,-3-1-73 16,-1-5-42-16,0 2-41 0,2-4 21 15,-1-1-233-15,3-3-20 0,1-1 36 0,1 0 31 16,2-5 28-16,-2 0 10 0,9 0 24 16,0 0 19-16,-9 0 3 0</inkml:trace>
  <inkml:trace contextRef="#ctx0" brushRef="#br0" timeOffset="-170055.8">26045 7688 838 0,'0'-4'292'0,"-3"0"-27"0,3-2-24 16,0 3-43-16,0 1-39 0,0-2-19 0,0 3 14 15,3 2-28-15,-2 1 5 0,0 1-24 0,1 1-7 16,0 2-24-16,1-1 21 0,3 12-21 16,3-2-31-16,-3 3-1 0,2-2-10 0,1 0 0 15,1 1-1-15,-2 1-31 0,-2 0-52 0,1-1-51 16,-2-2-49-16,-1-4 17 0,-2 0-276 16,1-2 52-16,1-6-27 0,-4 6 52 0,2-5 13 15,-2 1 42-15,0-5-8 0</inkml:trace>
  <inkml:trace contextRef="#ctx0" brushRef="#br0" timeOffset="-169585.8299">25937 7727 283 0,'-3'-7'397'0,"0"-2"-47"0,3 7-42 0,-1-4-40 16,1 3-29-16,-3 2-13 0,3-3-47 15,0 1-16-15,-2 3 4 0,2 0-46 0,0-1-23 16,-3 2 6-16,3-1-5 0,0 3 7 0,3 1-19 16,-2 0-14-16,0 2 10 0,3-2-25 15,4 9-9-15,-4-4 6 0,2 1-6 0,-2 0-27 16,1 5 10-16,-1 0 3 0,0-3-8 0,-2 0-3 16,-1-1 8-16,-1 0-7 0,0-3-2 15,0-8 18-15,0 14-2 0,0 1-24 0,-10 15-17 16,4-15 13-16,1 3-5 0,-3-4 9 15,-1 1 19-15,0-2-27 0,-1 2-7 0,2-4 13 16,-2 3 17-16,0-3-5 0,2-3-30 0,2 5 10 16,-1-2-10-16,2 0 7 0,-2 2-10 15,4-3 8-15,0 0-11 0,2-3 4 0,-1 4 3 16,2-5 6-16,-2 3-6 0,1-4 0 16,1 2 28-16,0 0-25 0,-1-3 6 0,-3 15-11 15,1-7 29-15,-2 3-28 0,-1-4 10 0,-1 3-4 16,1-4-2-16,3 1 9 0,-2-2-24 0,-3 4 7 15,-2-2-7-15,3-3 13 0,-1 1 10 0,3-5-19 16,-3 2-42-16,3-3-34 0,-1-1-83 16,-1-2 14-16,1 2-311 0,0 0 57 15,-2-2 31-15,3 0 28 0,5 0 22 0,-13 0 7 16,-1 0 14-16,-15-15 5 0,16 7 62 0</inkml:trace>
  <inkml:trace contextRef="#ctx0" brushRef="#br0" timeOffset="-169362.84">25660 7787 620 0,'4'-13'452'0,"3"-1"-78"0,1 2-8 0,-4 3-61 16,2 3-24-16,-2 0-36 0,-1 0-23 15,2 3-38-15,-1 0-17 0,-2 1-15 0,2 2-26 16,-3 2-6-16,-1-2-14 0,0 0-88 0,0 0-41 15,11 11-58-15,-10-9-57 0,-1 4 12 0,0-2-229 16,0 3-75-16,0-1 52 0,0 0-5 16,-1 0 55-16,1 1 21 0,-8 18 19 0,2-10-21 15</inkml:trace>
  <inkml:trace contextRef="#ctx0" brushRef="#br0" timeOffset="-168621.8899">25527 8024 873 0,'-4'-1'315'0,"-8"-6"-27"16,5 0-13-16,-1 1-19 0,3-1-31 0,0 1 20 15,-5-4-4-15,1-4-9 0,0-4-8 16,0 2-43-16,1 0 12 0,2 2-17 0,-1-3-21 16,1-1 7-16,2 3-23 0,1-2-17 0,0 3 2 15,3 3-13-15,-3 3-11 0,3-1-30 0,-1 1 1 16,1 8-6-16,0 0 6 0,0-8-16 15,0 8 9-15,0-8-10 0,13-4-11 0,-9 8-8 16,2 2 1-16,-2-1-10 0,4 3 2 16,-2-2-1-16,3 2-12 0,-1 0 4 0,-8 0 4 15,11 0-15-15,3 0-6 0,0 0 13 16,14 16-14-16,-14-11-9 0,-6 2 13 0,-1-1-11 16,-2-1 15-16,-1 2 4 0,-2-1-17 0,-2-1 7 15,0-5 3-15,0 8-2 0,0 3 6 16,-17 16 2-16,10-10-2 0,-3-2-10 0,1 0-8 15,-3 1 6-15,-1-2 0 0,0 1 14 0,1 1-13 16,0 0-15-16,1 2 19 0,-2-3-1 16,4 2-5-16,-1-2 9 0,1-1-14 0,2 3 13 15,2-3-19-15,3-2 24 0,-1-1-8 16,3 1-5-16,0-12-5 0,0 7-1 0,0 2 9 16,10 13 2-16,-4-12-23 0,0-1 22 0,-1-2-4 15,1-4-3-15,0 1 3 0,-1-2-13 0,-1 1 19 16,-1-1 4-16,2 0-19 0,-1-2 8 15,0 0 6-15,-1 0-4 0,-3 0-3 0,0 0-23 16,0 0 8-16,0 0-5 0,0 0 23 16,9-9 0-16,-11 8 5 0,-1-3 3 0,0 2-19 15,0 0 7-15,-1-2-11 0,1 3-5 0,-4-1 26 16,1-1-10-16,-7-3 6 0,-1 2 4 16,5 2-12-16,0 2-9 0,-4 0 5 0,13 0 1 15,-12 0 5-15,-5 0 11 0,-14 15 7 16,21-10-7-16,-4 0-4 0,3 1 16 0,3 0-2 15,1 1-12-15,-3 3 1 0,1 4-9 0,3-2 6 16,-1 3 3-16,4-2-6 0,1 0-12 16,-1 5 20-16,1-3 10 0,1 4-13 0,1-2 7 15,0-2-20-15,0-6 25 0,0 5-12 16,0 3-3-16,13 15-20 0,-11-17 10 0,1-3 5 16,2 3 6-16,-1-4-25 0,0-1-43 15,5 4 5-15,-3-6-129 0,-3-2-61 0,0 1 26 16,0-3-237-16,1-1 39 0,1 0 32 15,-4-2-38-15,3-1 27 0,-3 0 14 0,-1 0 63 16,0 0 14-16,0 0 8 0,0 0 14 0,11-11 3 16</inkml:trace>
  <inkml:trace contextRef="#ctx0" brushRef="#br0" timeOffset="-168393.9">25302 7729 439 0,'1'-12'458'16,"-2"1"-85"-16,1 3-26 0,1-1-45 0,-2 2-38 15,1 2-31-15,0 5-11 0,0 0-19 16,0 0-26-16,0-8-23 0,0 8-16 0,10-15-15 16,-6 14-12-16,-1 0-36 0,1 0-69 0,-1-1-45 15,0 0-44-15,-3 2-45 0,1 0 12 16,2 0-297-16,-6 2-18 0,2-2 73 0,-3 3 0 15,2-2 23-15,-2-1 42 0,-1 0-8 0,1 0 22 16</inkml:trace>
  <inkml:trace contextRef="#ctx0" brushRef="#br0" timeOffset="-168082.9199">25106 7634 613 0,'-5'-1'283'0,"-1"1"-29"16,-2 1-37-16,-7 4-20 0,-1 5-6 0,0 0-12 15,-3 4 0-15,3-2-5 0,0 5-18 0,-1 4 12 16,2 1-5-16,3 0-15 0,-2 6-16 16,0 5-15-16,1 2-11 0,-1 0-13 0,4 5-9 15,0 3 2-15,0-1-4 0,2 0-5 0,3 2-28 16,0-2-5-16,0 2-5 0,5-2 6 15,0-22 0-15,15 39 0 0,0-23-8 0,6-1-8 16,4-3-51-16,3-3-40 0,2-3-70 0,-2-1-83 16,5 1 19-16,4-4-248 0,-2 0 13 15,2-1 42-15,0-3 34 0,1 3 24 0,2 1 23 16,0-2 17-16,-3-2 3 0</inkml:trace>
  <inkml:trace contextRef="#ctx0" brushRef="#br0" timeOffset="-166947.99">31815 9069 629 0,'-13'0'272'16,"13"0"-32"-16,0 0-34 0,0 0-5 16,0 0-3-16,0 0-21 0,0-15-32 0,0 15-18 15,0 0-10-15,-14 0 27 0,14 0-38 0,0 0 44 16,0 0-17-16,0 0 3 0,0 0-20 16,0 0-6-16,0 0 4 0,11-4-41 0,5 6-4 15,4 4 5-15,-2-1-23 0,4 1-5 16,-1 3 30-16,-1-2-13 0,0 1-13 0,-2-4-9 15,-3 3 2-15,2 3-3 0,-4-3-4 0,-3 5-7 16,-1-5 5-16,-5 0-4 0,0 0-3 16,-3 0 6-16,-1 0-3 0,0-7 17 0,0 7-6 15,-14 16-3-15,1-8 18 0,-1-3 1 16,-1 1-2-16,0-1 13 0,-2 0-15 0,0 0 1 16,-2 0-1-16,1-1-26 0,1-1 20 0,-1-2 4 15,3 1-25-15,0 0-17 0,3 0 23 16,-2-3-3-16,3 0-9 0,4-3 11 0,-1-1-10 15,1 1 4-15,2-1-21 0,1 0 17 0,0 0-41 16,0 0-32-16,2-2 4 0,-1 2-87 16,2-2-49-16,-5 1-38 0,6-1 24 0,0 0-273 15,0 0-10-15,0 0 14 0,-6 0 43 16,-3-11 48-16,4 6 27 0,-3-8 26 16,0 5 9-16,-1-3 28 0,-4 0-7 0</inkml:trace>
  <inkml:trace contextRef="#ctx0" brushRef="#br0" timeOffset="-166692.02">31544 9046 360 0,'-4'-13'416'0,"4"5"-90"0,-3 1 13 0,2 1-10 16,0 1-44-16,-2 2-22 0,3-1-14 16,0 0-27-16,-1 1-26 0,1 2-35 0,-2-2-9 15,1 3 4-15,1 1-44 0,-2 1 16 16,2 0-28-16,0 4-1 0,0-1-19 0,1 2 7 15,4 10-13-15,0 0 16 0,2 1-27 16,-2-1-9-16,2 0-6 0,0 0 1 0,-1 0-19 16,1-2-2-16,0 0-106 0,-3-1-34 0,-1-4-51 15,-2 0-42-15,0-3 18 0,0 0-243 0,-1-1-19 16,0 0 39-16,0-6 30 0,0 0 25 16,0 7 23-16,0 0 25 0,-12 4 15 0,7-5 6 15</inkml:trace>
  <inkml:trace contextRef="#ctx0" brushRef="#br0" timeOffset="-165920.05">31315 9220 560 0,'-3'-4'279'0,"6"2"-33"0,-3-4-21 15,0 5-39-15,1-2-11 0,2 2-8 16,-3 0-31-16,5-1-10 0,-1 2-18 0,1 0-1 15,0 2-8-15,-2 0-10 0,3-1 9 0,-1 1 0 16,1-1-6-16,-1 4-22 0,8 2-3 0,-6-1-3 16,2 1-16-16,-4-2 13 0,1-1-20 15,-2-2 13-15,0 3-25 0,-3 0-2 0,3-1 23 16,-3 0 6-16,0 0-28 0,-1 1 22 16,0-2-1-16,0-3 15 0,0 0-16 0,-11 22-11 15,1-11-20-15,-1-1 29 0,0-1-9 0,-4 1-9 16,0 0 12-16,1 3-25 0,2-5 26 0,3-2-26 15,-4 3-11-15,0-1 24 0,3-1-5 16,4 0 17-16,-1 1-18 0,1-3-12 0,2 1 9 16,0 1 7-16,-4 6-36 0,6-3 26 15,1 0-28-15,1-10 16 0,0 7 7 0,0 4-6 16,16 8 13-16,-11-13-4 0,2-1-17 0,-2 0 35 16,10 0-23-16,-7-2-2 0,-1-2-1 15,4 2-22-15,-5-3 16 0,-1 0 30 16,-5 0-31-16,0 0 5 0,7 0-1 0,-7 0-1 15,6 0-2-15,-6 0 4 0,13-11-1 0,-12 8-6 16,2 0-2-16,-3 0 26 0,0-2-27 0,0 3 23 16,0-2-15-16,-3 2 16 0,2-1 6 15,-5 0-35-15,4 2-4 0,-4-1 9 16,-2 1-5-16,-9-1 9 0,-4 1-14 0,-1 0 17 16,12 1 2-16,-7 0-3 0,-1 0-9 0,-25 16 5 15,21-13 6-15,-1 2 11 0,3-2 15 0,0 5-3 16,0-5 22-16,3 2 7 0,4-1 18 15,-3 2-4-15,4-4-1 0,3-2 10 0,2 2 8 16,-1 1 8-16,3-3 16 0,1 0 0 0,1 0 7 16,3 0-8-16,0 0 7 0,0 0 10 15,-9 0-10-15,9 0 8 0,-6 0 24 0,6 0-21 16,-11-14-11-16,5 10-12 0,0-9-11 0,-1-2-16 16,1-1-7-16,1-3-8 0,-1 0 0 15,-2-4-4-15,1 0 31 0,-1 0-24 0,3 0-23 16,0-2 11-16,-1 1-3 0,-1 3-10 15,3 0 10-15,0 2-1 0,0 2-22 0,0 3 8 16,2 4 5-16,1 4-34 0,1-2-1 0,-3 3-76 16,2 0-32-16,-1-1-53 0,2 3-64 15,-3 0 21-15,2 2-101 0,1 0-46 0,-4-1-31 16,2 1 32-16,1 1-240 0,0 0 54 16,1 0 40-16,0 0 23 0,0 0 44 0,12-8 58 15,3 1-20-15,1-3 23 0,-3 1 0 0,6 1 15 16,0-4 2-16</inkml:trace>
  <inkml:trace contextRef="#ctx0" brushRef="#br0" timeOffset="-165605.0799">31131 8908 610 0,'1'-5'437'0,"-1"-3"-86"16,2 5-21-16,-2-3-73 0,0 3-35 0,-2-1-9 15,-1 0-26-15,1 2-17 0,-2 1-13 16,-2 0-11-16,1-2-42 0,1 5-7 0,-4-2-19 15,4 2 29-15,0 1-48 0,-1-1 11 16,1 4 19-16,3-2-10 0,0 3-8 0,0 0-6 16,1 2-8-16,0-1-26 0,0 4-18 0,15 17 13 15,-8-11-20-15,4-2 13 0,-1-4 12 16,1 2-23-16,-2-3 4 0,2 0-2 0,-5-2 0 16,2-7 27-16,-3 5-5 0,0-1-15 0,0-2-20 15,-3-1-15-15,4 0 17 0,-5 0-12 16,2 0 26-16,-2-1-43 0,-1-2 8 0,0 0-29 15,0 0-41-15,-21 20-33 0,5-11-63 0,-1 1 15 16,-3-1-187-16,-3 0-75 0,-3 0 11 16,1-1 71-16,-1-1 1 0,2 0 25 0,-5 0 18 15,3-3 4-15,0 4 21 0</inkml:trace>
  <inkml:trace contextRef="#ctx0" brushRef="#br0" timeOffset="-164217.15">30546 9280 301 0,'12'-11'383'0,"1"3"-84"0,-6 1-26 16,-2 3-33-16,1-2 7 0,-3 4-32 16,1-4 6-16,3 5-51 0,-6-1-27 0,1 0-23 15,0 0 13-15,-1 1-24 0,2 1-3 0,-3 0-14 16,0 0 9-16,0 0-9 0,0 0-28 16,7 12 2-16,-3-8-24 0,-1 2 10 0,0-2 18 15,-1 3-8-15,-1-2-27 0,-1 1 4 0,0 0 12 16,0-6-12-16,0 8-31 0,0 4 51 15,-15 18-20-15,6-15-26 0,-3-2-2 0,1 2-2 16,-2-1 0-16,-1-3 27 0,2-3-17 16,-2 1-26-16,3 1 39 0,-1-5-6 0,3-3-26 15,2 0 0-15,-1-2 35 0,2 2-33 0,6-2 2 16,0 0-13-16,-9 0-2 0,9 0 17 16,-9 0-1-16,-4-15 0 0,9 13 2 0,-2-3 16 15,-1-7-3-15,-2 0 16 0,0 1-22 16,4 1 17-16,5 2-11 0,-1 0 0 0,0 1-14 15,1 1 1-15,-1 1-8 0,1 0-2 0,-2 2 0 16,2 3 10-16,0 0-8 0,0 0 2 16,0 0-4-16,0 0-18 0,0 0 32 0,0 0-5 15,13-14 14-15,-13 16-14 0,2 0-11 0,-2 0-2 16,0 1 12-16,0 1 14 0,0-2-1 16,0 3-25-16,-1 0 12 0,0-1 1 0,-2 2-1 15,-2 1-2-15,3-3 2 0,-5 10-3 0,-3 1-2 16,-1-2 0-16,4 0 6 0,-6-4 0 15,-1 0-1-15,3 0-1 0,-6 0-3 0,2 0 11 16,-2-2-3-16,-1 1 8 0,3-1 0 0,0-1-17 16,-4-1 3-16,2-1-18 0,2-3 2 15,3 0 1-15,-1-1 34 0,4 0-3 0,9 0-24 16,-9 0 11-16,1 0 0 0,-4 0 30 0,-12-11-22 16,15 7 4-16,1-2 4 0,-1 2 0 15,0-4 6-15,1-1-20 0,-1-4-10 0,1-2 30 16,1 3-10-16,1-2 16 0,2 2-5 15,-3-3-14-15,3 6 14 0,2-2 3 0,2 11-11 16,0-9-15-16,0 1-3 0,0 2 5 16,0 6 15-16,0-10-13 0,14-3-1 0,-9 9 17 15,-1-1-22-15,1 3 14 0,9-6-17 0,-5 2 1 16,0 4 4-16,-1 0-4 0,-2 2 4 16,-6 0 8-16,0 0-1 0,9 0-10 0,-2 0 6 15,-7 0-33-15,7 0 25 0,-7 0 8 0,16 12-12 16,-14-6 3-16,-2-2 5 0,3-1 22 15,-2 1-18-15,-1 0 17 0,0 2-18 0,0-2-5 16,-1 1 3-16,1 1-12 0,0-6 10 0,0 0 6 16,0 7 10-16,0 0-14 0,-12 6 20 15,4 0-8-15,-2-3 5 0,-1 0 9 0,2-3-1 16,-4 1-10-16,0-2 0 0,-1 2 2 0,-2 1 2 16,0-3 6-16,0 1 9 0,-2-1-18 15,1 0 12-15,-1-1-15 0,-2-1 14 0,-1 0 0 16,-2-1-5-16,0 0 1 0,-1 4-3 0,2-6-8 15,-1 0-10-15,-2 1 19 0,1-2-1 16,12 0-9-16,-6 0 12 0,-3 0 2 0,1 0 4 16,-2 0 4-16,3 0 3 0,0 0-7 15,6 0 9-15,-1 0 3 0,5 0 3 0,-1 0 8 16,1 0-8-16,1 0-4 0,8 0 21 0,-9 0-7 16,3 0-6-16,6-7-2 0,-18-3 5 0,14 7 7 15,-1 1-23-15,1-1-2 0,-2 0 8 16,2 1 4-16,0 0-21 0,0-1-3 0,2 1 20 15,-2-2 1-15,0 3-5 0,2-1-5 0,0 0-11 16,-1 0-2-16,0 1-3 0,3 0-1 16,-3 0-4-16,3 1-8 0,0 0-1 0,0 0-1 15,0 0 5-15,0 0 1 0,0 0-4 0,0 0-1 16,-6 1-1-16,6-1 1 0,1 2-7 16,3 0-1-16,-3 0-5 0,2 1-1 0,1 2 2 15,-2-1 8-15,2 2 0 0,5 6-6 0,-2 0-2 16,-5-1-2-16,2-2-3 0,-3-1-4 0,3 0 0 15,-4 4 7-15,0-12-17 0,0 7 1 16,0 5 25-16,-14 19-1 0,6-14 4 0,1-2-18 16,-5-3 19-16,-2 1-6 0,0 1-3 15,-3-4 10-15,0-2-19 0,-2 0 7 0,-2-2 0 16,-1-3 0-16,-1-2 8 0,3 2-1 0,7-3-9 16,-1 0 9-16,-21-14-11 0,16 7-10 0,2-3 6 15,1-1 6-15,0-2-4 0,5 0-11 16,-2-4-18-16,2 0-31 0,1 3-34 0,3-4-59 15,-1 2 16-15,3 4-137 0,2 1-68 0,0 1 31 16,3 2-298-16,0 2 48 0,0 0 42 16,0 6 53-16,0 0 37 0,0 0 29 0,17-21 39 15,-11 17 32-15,4 0 11 0,2 2 44 0,10 0-32 16,-2 1 46-16</inkml:trace>
  <inkml:trace contextRef="#ctx0" brushRef="#br0" timeOffset="-163990.18">29860 9804 573 0,'14'7'413'16,"-1"2"-32"-16,-2-1-52 0,-2-2-43 16,1 4-25-16,2-4-29 0,-3-1-2 0,-3 0-26 15,2-2-15-15,-2-2-33 0,-1 2 7 0,-1 0-31 16,0-2-21-16,0 1-11 0,-4-2-98 15,0 0-101-15,0 0-61 0,0 0 14 0,0 0-306 16,10-13 25-16,-10 9 42 0,-1-2 1 16,1 1 39-16,0-1 37 0,0-2 16 0,0-1 6 15</inkml:trace>
  <inkml:trace contextRef="#ctx0" brushRef="#br0" timeOffset="-163739.18">30174 8946 507 0,'8'-17'396'0,"0"1"-16"16,-2 4-68-16,3 3-43 0,-5 3-26 0,2 1-29 16,-4-3-32-16,-1 6-21 0,3-1-3 15,-3 1-28-15,0 1-9 0,1 1-15 0,0 0-7 16,-2 0-27-16,0 0-23 0,0 0-36 15,0 0-43-15,2 6-58 0,-3-4-45 0,0 1 12 16,-3-2-287-16,0 4 26 0,-1-3 10 0,0 0 25 16,-10 7 27-16,-1-1 16 0,0-6 20 15</inkml:trace>
  <inkml:trace contextRef="#ctx0" brushRef="#br0" timeOffset="-163537.22">29774 8990 804 0,'-4'2'316'0,"0"-2"-41"0,1 1-49 16,1-1-15-16,1 1-11 0,0 1-10 15,0 2-11-15,1-1-38 0,0-2-9 0,1 3 8 16,0 0-3-16,0-2-41 0,2 3-18 16,1-1-49-16,0 1-55 0,-2-3-89 0,1 1 9 15,-1 2-310-15,0-3 23 0,-2-1 29 0,1-1 23 16,0 4 25-16,-2-4 26 0,0-2-35 15</inkml:trace>
  <inkml:trace contextRef="#ctx0" brushRef="#br0" timeOffset="-162703.25">28813 9001 520 0,'0'-15'345'0,"-4"-13"-40"0,4 17-43 16,1 0 6-16,-1 11 15 0,0-8-55 15,0 1-28-15,0 7 63 0,0-10-43 0,0 2-42 16,0 8 14-16,0-9-29 0,0 9-21 16,0-8-15-16,0 8-16 0,-4-7-11 0,2 10-2 15,1-1-1-15,1 7-23 0,-2-2-12 0,2 0 4 16,3 12-27-16,-3-8 24 0,10 23-19 15,-6-12-8-15,1-1 1 0,-1 0-33 0,1 0 32 16,-1 1-7-16,3-3-3 0,1-2-94 0,-4-4-58 16,-4-4-65-16,0 4 18 0,0-13-187 15,0 5-116-15,0-5 38 0,0 10 30 16,0-3 29-16,-12 4 26 0,9-6 19 0,-1-2 43 16,-3 1 2-16,2-1 11 0</inkml:trace>
  <inkml:trace contextRef="#ctx0" brushRef="#br0" timeOffset="-162044.28">28625 9098 425 0,'0'-1'264'0,"0"1"-18"0,0-1-21 0,0 1-33 16,0 0-21-16,5 0-9 0,-5 1-15 0,1 2 6 15,0 0-9-15,2-2-21 0,-3 4 15 16,0-2-35-16,1 0 7 0,2 4-9 0,-3-2-4 15,0 1 9-15,1 0-29 0,-2-1 4 16,1-5 11-16,0 0-32 0,-10 30-13 0,2-15-4 16,-2-1 13-16,-2-1 22 0,1-1-26 0,-1 2-16 15,-2-5 13-15,1 1-11 0,0 0 12 0,1-2-34 16,2-3-12-16,-2 0 44 0,4-1-52 16,1 0 16-16,3-1 15 0,0-1-35 0,0-1 16 15,-1 2 1-15,4-2 11 0,-2 0-20 0,2-1-6 16,0 0 10-16,1 0 4 0,0 0-14 15,10-1 21-15,-5 1-8 0,1 0 25 0,2-1-28 16,0 1-6-16,1 0 3 0,1 0-8 0,3 0-10 16,2 0 17-16,3 0-4 0,-5 0 11 15,11 11-6-15,-15-8-1 0,-1 1-16 0,-1-3 48 16,-2 2-34-16,-1 0 15 0,-1-1-7 0,-1 1 19 16,1 0 7-16,-2 2 22 0,-1-1-7 15,2 1-4-15,-1-1-26 0,-1-4-1 0,0 0-2 16,-14 25-2-16,4-8 0 0,-3-6-2 15,1 0 36-15,-2 0-4 0,-1 0-5 0,-2 0 2 16,2-2-1-16,-3 0 24 0,0-3-14 16,3 1 6-16,-3 0-6 0,2-4-8 0,0 1 29 15,-1-2-2-15,6 0 9 0,-2 0 10 0,13-2-6 16,-8 0 13-16,-1 0-7 0,2 0 22 16,-6-11-10-16,0 3 4 0,4 3 1 0,3-2-10 15,-5-6 2-15,3 0 6 0,0-1-8 0,3-3 3 16,-2 0-10-16,1-1 11 0,2-3-27 15,-2 2-11-15,1-3 0 0,2 0-3 0,2 2-7 16,-3-1-4-16,1 3-16 0,2 4-11 0,0 2 10 16,-4 1-24-16,4 1-62 0,-3-4-52 15,-3 3-62-15,5 1 17 0,-2 3-163 0,1 0-33 16,1 3 32-16,0-3-285 0,-1 3 58 16,3-1 42-16,-2 0 36 0,2 5 27 0,0 0 48 15,0-8 27-15,0-4 7 0,20-14 13 0,-10 11 70 16,4 1-17-16</inkml:trace>
  <inkml:trace contextRef="#ctx0" brushRef="#br0" timeOffset="-161862.29">28508 8820 792 0,'-2'-1'321'0,"-2"-3"-66"0,0 0-7 0,-1 2-32 15,-1 1-34-15,-2 0-32 0,-10 0 9 0,1-1-41 16,6 2-20-16,-2 0-12 0,-5 0 5 0,-15 11-13 15,18-2-48-15,1-2-24 0,1 6-60 16,2-3-53-16,0 7 8 0,5-1-250 0,1 5-25 16,-1 1 17-16,3 1 24 0,2 1 61 15,-1 2-21-15</inkml:trace>
  <inkml:trace contextRef="#ctx0" brushRef="#br0" timeOffset="-161654.31">28335 9742 889 0,'1'9'311'15,"-1"-4"-16"-15,0 1-39 0,1-1-26 0,-1-1-50 16,3 2-18-16,-3-2 5 0,0 1-59 16,2-2 3-16,1 0-13 0,-2 2-32 0,-1-3-28 15,0-1-84-15,4-1-82 0,-4 0 11 16,-2-1-294-16,0 1 51 0,1-4 11 0,-4 1 26 15,-7-4 17-15,-2 0 17 0</inkml:trace>
  <inkml:trace contextRef="#ctx0" brushRef="#br0" timeOffset="-161257.3299">27965 9385 806 0,'-4'-12'389'0,"3"-7"-78"16,-4 4 21-16,1 4-50 0,-1 1-35 0,-1 0 1 16,2 5-9-16,-1 0-26 0,1 0-30 0,-10 0-13 15,1 2-28-15,1 2-17 0,4 1 2 16,-5 0-25-16,-19 16-2 0,14-6-5 0,1 2-17 16,-1 1-13-16,7 3 5 0,1 1-23 15,1-1 22-15,5 2-11 0,4-5-8 0,0-3 2 16,9 17 9-16,2-14-8 0,2-3-5 0,4-2-12 15,1 1 7-15,2-5-10 0,2 0 9 0,0-3-21 16,-2 3 10-16,-10-4-21 0,7 0 8 16,-2 0-4-16,20-13 22 0,-24 7-14 0,-3 2-31 15,-4-3 8-15,-2 2 11 0,1-1-14 16,-4 1 9-16,-2-1-11 0,3 6-10 0,-13-17-9 16,2 2-19-16,-2 6 3 0,-5-4-57 0,4 2-7 15,-4 0-24-15,3 0-9 0,-1 2-46 0,2 1-28 16,3 1 19-16,-3 1-221 0,5 2-47 15,0 2 59-15,1-2 6 0,3 3 3 0,0 1 23 16,1-3 27-16,0 2 41 0,0 0 8 0</inkml:trace>
  <inkml:trace contextRef="#ctx0" brushRef="#br0" timeOffset="-160984.3499">27556 9218 428 0,'-1'-4'378'0,"-2"1"8"0,0-1-50 16,0 1-30-16,2-1-19 0,-3 2-36 15,4 0 1-15,-3-1-26 0,2 0-31 0,0 2-23 16,-2 1-13-16,2 0-24 0,-2 1-3 16,2 1-20-16,0 2-13 0,1 0-36 0,0 1 25 15,0 1-18-15,0 1-5 0,0 1-21 0,0 1 3 16,0 2 6-16,0 4-23 0,0 1-3 15,0 0-110-15,10 19-36 0,-10-20-54 0,4 6 17 16,-4-14-206-16,0 3-88 0,0 1 21 0,0-3 58 16,0 5-15-16,0-1 46 0,0 0 26 0,0-3 38 15,0-2-17-15</inkml:trace>
  <inkml:trace contextRef="#ctx0" brushRef="#br0" timeOffset="-160363.3899">27331 9221 892 0,'0'-14'332'0,"0"5"-4"16,-1-2-50-16,1 3-1 0,1 2-36 0,-2 0-34 16,1 6-24-16,0 0 24 0,0-9-23 15,0 9-57-15,0-7-3 0,0 7-13 0,0 0-12 16,-4-8-34-16,3 11-7 0,1 1-5 15,-3 0 13-15,3 3-23 0,0 0-6 0,0-1-3 16,0 2 9-16,3 0-4 0,-3 0-9 0,0 7 9 16,0 18 24-16,8 5-48 0,-8-22-3 15,6 2 0-15,-6-18 8 0,0 13-2 0,0 2-1 16,0 0-2-16,-20 17 28 0,11-17-21 16,-4-4 30-16,0 5-14 0,-3-1 10 0,-2-1 14 15,-2-1 2-15,-3 2 0 0,2-1 2 16,-2-1 2-16,-1-1-2 0,-6-4 11 0,4 0-15 15,0 2 7-15,-3-2 5 0,1 2 1 0,-2-6 10 16,1 2 5-16,-3-3-6 0,1 1-6 16,2-3 13-16,1 2-30 0,2-3 1 0,1 5-9 15,3-3 12-15,1-2-14 0,1 0 3 0,3 2-8 16,-4-2-15-16,21 0-12 0,-12 0-2 16,1 0 4-16,0 0 15 0,4 0-6 0,-1 0 4 15,1 0-19-15,-5 9-13 0,7-6 13 0,-12 4-11 16,11 1 13-16,1-1 12 15,2 0-16-15,2 1-12 0,-3 0 17 0,3-1-24 16,1-1 13-16,0 0-9 0,-1 2 17 0,1-1-14 16,-2 14-9-16,2-5-1 0,-1-4 11 0,0-1 6 15,-2-1-9-15,-1 6-5 0,-2 0 7 16,-4-1-1-16,1-1 12 0,0-2-24 0,-2 2 17 16,-4-3-14-16,2-2 2 0,-2 0-7 0,0 2-18 15,-3-3-28-15,2-3-39 0,-3-3-33 16,0 3 13-16,1-4-118 0,-1 1-57 0,5-1 28 15,4-1-288-15,-4 0 11 0,-21-16 49 0,16 7 51 16,-1 3 3-16,3-7 32 0,-1 3-3 16,3-1 28-16,1-3 69 0,1 2-5 0,5-4 39 15</inkml:trace>
  <inkml:trace contextRef="#ctx0" brushRef="#br0" timeOffset="-159673.4199">26269 9384 277 0,'-2'-5'369'0,"4"-1"-63"0,-4 5-20 0,0-3-39 16,-1 2-11-16,2 0 7 0,-2 2-40 0,-2-2-15 16,1 2-1-16,1 0-18 0,-3 2-13 15,1-2-16-15,0 3-16 0,1 1-6 0,-3-2-30 16,-2 11 23-16,1-4-18 0,3-1-22 0,-1 1-7 15,3-2 19-15,2 2-9 0,1-9-19 16,0 0-6-16,0 8 13 0,0 0-12 0,14 12-5 16,-5-9-4-16,1 2-8 0,5-5-9 15,-6-3-1-15,-1-1 4 0,1-1-1 0,-1 2-3 16,-3-5-5-16,0 3-17 0,-1-2 13 0,1 0-1 16,-3 2 18-16,2-1-3 0,-1 0-25 15,-2 0-3-15,-1-2 0 0,0 0 0 0,0 0 0 16,0 8 11-16,0-8-1 0,-20 24-2 15,8-14 7-15,2 0-2 0,-2 3-1 0,-2 0 6 16,0-4-10-16,5-2 2 0,-4 0-6 0,1 0 41 16,1 0-1-16,5-4 12 0,-3-2 1 0,3 0-10 15,6-1 14-15,0 0 8 0,-7 0-18 0,7 0-2 16,-14-11-9-16,12 7 7 0,-1-3-10 16,3 2 8-16,-2-4-5 0,0-10-19 15,0 1 7-15,-1 3-2 0,3 2 11 0,-4-6-8 16,-1 3-10-16,3 2-4 0,-6-2 14 0,3 2-5 15,-3 2-4-15,-1 1-2 0,-2-2 10 16,2 1 0-16,-3 1-8 0,2 7 6 0,-2-3-11 16,2 2 3-16,-2 2 2 0,-4-1-9 0,2 4 7 15,5 0 6-15,-5 0-8 0,-18 14 13 16,14-9 5-16,-1 4-5 0,1 6-4 0,-1-4 14 16,2 0-3-16,5 6 4 0,-1-3 3 0,0 1 3 15,4 0 0-15,0 1-10 0,4-4 4 0,3-2 1 16,2-10 5-16,0 10-12 0,12 13 6 15,-3-13-6-15,6-4-13 0,2-3 4 16,4 1-10-16,-10-4-2 0,6 0-16 0,2 0 10 16,26-17-45-16,-21 8-39 0,-4 0-50 0,3-2 11 15,-2-1-123-15,-4 1-54 0,0-1-52 16,-2-2 31-16,0 0-259 0,-1 1 54 0,-3-2 48 16,0 0 27-16,-1-2 33 0,0-1 28 0,-5 0 27 15,0-1 21-15,-2 0 51 0,3 3 16 16,-4-5-15-16</inkml:trace>
  <inkml:trace contextRef="#ctx0" brushRef="#br0" timeOffset="-159500.4499">26067 9161 708 0,'-8'-3'318'16,"1"2"-38"-16,0-2-34 0,-2 2-19 0,1 1-26 15,-3 0-2-15,-6 0-45 0,-23 15-19 0,17-9 8 16,-1 5-49-16,0-3-62 0,-2 2-61 0,5 1 3 15,-4 1 3-15,2 0-418 0,0 3 28 16,2-2 26-16,-2 1 22 0,2 3 16 16,2-1 1-16</inkml:trace>
  <inkml:trace contextRef="#ctx0" brushRef="#br0" timeOffset="-159252.4499">25343 9924 625 0,'2'6'436'15,"1"1"56"-15,0-2-34 0,-2-1-50 16,3 0-61-16,-2 1-24 0,2-3-37 0,-3 3-45 16,2-3-22-16,-1 1-24 0,0 0-23 0,-1 0-28 15,0-2-15-15,1 0-64 0,-1 1-8 0,0-2-226 16,-1 0 16-16,3-3-378 0,-1 2 51 15,0-4 60-15,-1 0 26 0,-5-9 41 0,-5 0 25 16,0-2 20-16,-5 0-21 0,-4-1 44 16,-1 4 6-16</inkml:trace>
  <inkml:trace contextRef="#ctx0" brushRef="#br0" timeOffset="-150535.97">32399 7999 491 0,'0'0'192'0,"0"0"-41"0,0 0 28 0,0 0-7 15,0 0-45-15,0 0 1 0,-13 0 0 16,13 0-2-16,0 0-24 0,0 0 7 0,0 0-5 15,0 0 6-15,0 0-16 0,0 0 13 16,0 0-27-16,0 0 5 0,0 0-3 0,0 0-16 16,0 0-12-16,0 0-15 0,0 0 17 15,0-15-3-15,-9-7 6 0,11 15 10 0,-1 2-10 16,5-1 11-16,-1-11-33 0,-4 3 7 16,2 3 34-16,-3-1-27 0,0 12 9 0,0-12-12 15,0-2 10-15,0-1-11 0,0 0-3 0,-15-16-9 16,11 16-17-16,-1 0 4 0,-3-3 4 0,2 1 22 15,-3 3-19-15,0-1 22 0,5 5-45 16,-5-7 9-16,1 9-23 0,-1-4 29 0,0-1 5 16,-6 0-20-16,6 0 6 0,0 1-7 15,-2 1-1-15,-1 2-1 0,-2 0 16 0,-1 1-19 16,1 3-14-16,-4-1 30 0,-4-3 5 0,4 8-23 16,-5-5-2-16,3 2-9 0,-2-1 13 15,-1 2 2-15,1 0-4 0,1-1 37 16,1 1-33-16,0 1 8 0,-2-3-1 0,4 4 5 15,-1-2-16-15,0-4-4 0,0 5-15 0,-3-2 28 16,3 3-10-16,-4-1 28 0,1-1-39 16,-2 0 7-16,3-1 3 0,0-1 5 0,-2 1 7 15,1 3-13-15,-1-3-12 0,-3 4 16 16,3-2 25-16,0 2-25 0,-2-1 18 0,-1 1-2 16,2 0-11-16,-4 0-6 0,16 0-9 0,-7 0 37 15,0 0-25-15,-4 0 23 0,-3 0-38 16,2 0-6-16,0 0 45 0,-2 0-33 0,0 0 30 15,0 0-21-15,0 0-3 0,1 0-10 0,-29 10 17 16,28-4 6-16,1-4-27 0,-2 1 5 16,3 3 24-16,-1-3-25 0,2 3 3 0,3-3 38 15,-1 1-26-15,1 1-23 0,-1 0 6 0,5-2 16 16,-1 2-11-16,-1-2-2 0,0-2 12 16,-3 3 3-16,8-4-12 0,1 1-2 0,3-1 2 15,9 0-1-15,-9 0 32 0,1 0-23 16,0 0 0-16,1 0-7 0,1 0 14 0,-2 0 5 15,-11-14-20-15,4 8 2 0,3 2-13 0,3-1 14 16,-1 0 4-16,4 3 33 0,-8-5-22 0,4-1-15 16,-3 0-23-16,0 0 32 0,0 0 6 15,3 2-22-15,1 0-12 0,1 1 3 0,2 1 25 16,-6-5-2-16,-2 3-21 0,5-1 23 16,0 1-16-16,2 2 6 0,-6-4 10 0,4 3-4 15,3 0 11-15,-1-2 25 0,0 4-44 0,0-1-9 16,1 1 5-16,-7-4 17 0,5 2-10 0,-1 2 6 15,1 0-14-15,-2-7 31 0,1 6-9 16,-1 1-28-16,3-1 23 0,-1 1-8 16,0 0 13-16,-10-4 9 0,4 3-26 0,-2-4 3 15,-2 2 6-15,1 0 30 0,-1 0-30 0,0 2 21 16,-1-3-30-16,1 0 20 0,2 3-24 0,-1-6 4 16,-1 5 15-16,0 0 16 0,0 0-52 15,1-1 53-15,0 2-21 0,0 3-30 16,-2-6 18-16,4 2 13 0,2 3 0 0,1-1-6 15,-3-1 8-15,-3-2-18 0,3 5 15 0,1-3-21 16,-2 1 11-16,0-2 1 0,2 3 30 0,1 1-16 16,3-1-17-16,-7 1-16 0,-1-2 37 15,4 0-6-15,-5 1-14 0,-1 0-15 0,0 0 44 16,2 1-25-16,2-3-2 0,-1 3 17 16,-2-4-12-16,1 5 11 0,4-2-19 0,-3-1 34 15,2-1-50-15,3 4 24 0,1-3-3 0,2 3 13 16,-10-2-12-16,6 0-5 0,0 2 2 0,-5-3-11 15,7 2 6-15,-4-1 7 0,-1 1 34 16,-2 1-37-16,-1-3 15 0,-1 3-26 16,10 0-3-16,-5 0 31 0,-2 0-18 0,-1 0 32 15,-1 0-29-15,-1 0-4 0,0 0 19 16,-1 0 15-16,5 0-29 0,-3 0 14 0,3 0-20 16,1 0 3-16,3 0 2 0,1 0-1 0,2 0 10 15,0 0 12-15,-5 0-24 0,1 0-15 16,-2 0 17-16,5 0-6 0,-1 0 9 0,-9-7 13 15,2 5-7-15,1-1-2 0,-2 0 1 0,3-3-14 16,-1 5 3-16,0 0-7 0,3-1 13 0,-4-2-5 16,1 1 1-16,5 2-8 0,-1-2 37 15,4 0-10-15,-1 2-7 0,-4-3 4 0,5-2-13 16,0 2-5-16,-1 0 24 0,-3-2-10 16,-1 1 21-16,2-1-41 0,1-2 5 0,-3 2 1 15,1-1-8-15,-5 1 8 0,4 1 33 0,-1-1-5 16,-3 3-10-16,0-2-11 0,3 1-18 15,-7-2 20-15,0 3 15 0,3-2-30 0,-4 2 18 16,1 1 14-16,-2-3-29 0,1 1 4 16,0 1 12-16,-1-2-1 0,-2 5 10 0,2-3-29 15,-2-2 19-15,1 2 18 0,-2-4-8 0,0 4-17 16,0-4-10-16,0 1 2 0,-1 1 24 0,-1-3-16 16,1 1-8-16,3 0 1 0,-4 0 36 0,-1 0-26 15,1-3-11-15,0 5-4 0,-2-1 30 16,2-1-40-16,2 2 31 0,0 1-31 0,0-2 32 15,2 3-3-15,0 1 14 0,0 1-25 16,-1-2 12-16,13 3 15 0,-6 0-41 0,-1 0 14 16,-3 0 14-16,-29 16-3 0,28-10-13 0,-1 3 24 15,-1-3-30-15,2 6 4 0,-2-5 7 16,2 1 3-16,0 3-17 0,-1-2 46 0,4-2-32 16,-1 0-3-16,-1 1 2 0,1 0 34 15,2 2-35-15,1-2 13 0,1 2-20 0,-3 0 16 16,4 1-7-16,0-2 16 0,-1-1 4 0,0 0-22 15,3-1 31-15,-2-3-16 0,-1 2-20 0,3-1-14 16,-3 1 21-16,1-3 6 0,-2 2 2 16,2-1-6-16,-2-2-1 0,3 4 7 0,-5-4-10 15,4 1 1-15,-5-2 9 0,1 2 8 0,1-3-6 16,-5 0-11-16,1 2-3 0,12-2 28 16,-7 0-18-16,0 0-8 0,-24-13-7 0,23 7 2 15,-3 2 18-15,-2-1-19 0,2-4 14 16,2 1 12-16,-2 1-19 0,-1-4-14 0,0 0 30 15,2 0-21-15,-2 3 44 0,3-2-35 0,-1 3-4 16,-2-3 22-16,3 2-5 0,0-1-19 16,-1 3 15-16,2 0-22 0,-3-1 8 0,2 4 2 15,0 0-2-15,10 3 23 0,-6 0-25 16,-4 0 33-16,2 0-29 0,-3 0-7 0,2 0 22 16,-2 0-14-16,-2 0 12 0,-2 0 1 0,-2 0-33 15,-29 10 19-15,27-9-9 0,1 2 37 16,-2-1-18-16,3-1 9 0,-1 3-14 0,4 0 3 15,-4-1-20-15,2 0 31 0,-1 2-12 0,-3 0 15 16,3 0-37-16,-1 1 16 0,-2-1-8 16,0 2 24-16,4 0-20 0,-1 0 21 0,-2 2-4 15,-1-3-4-15,2-3-12 0,-3 1 28 16,3 5-40-16,5-1 31 0,-4 2-22 0,1-1 2 16,2 1-5-16,-1 0 38 0,-2 1-37 0,2 2 14 15,1-2-2-15,-1 1 1 0,-2 1-10 16,0-1-1-16,-3 2 1 0,0-1 1 0,2 0 3 15,-2 0 10-15,-1-1-1 0,2 3-27 16,2-3 40-16,-3 3-9 0,2-4-24 0,-1 2 36 16,3-2-36-16,1 1 11 0,2 1-13 15,0 0-5-15,2-2 25 0,1 2-9 0,-1 1-19 16,-2-1 18-16,-1 1-16 0,0 1-15 16,7 0 19-16,-8 3-5 0,2-2 22 0,0 2-15 15,-1 0-16-15,0 1 13 0,-3-1 7 0,1 2-7 16,0-1 14-16,0 1-8 0,2-1 25 15,-3-2-21-15,4 1-4 0,3-1 23 0,-2-2-9 16,5 0-11-16,0 2 6 0,0 1 18 16,3 1-32-16,2 2 33 0,0 0-2 0,2 3-10 15,4 2-5-15,-2 3-5 0,4 2 9 16,1 2-11-16,2-1 25 0,-2 3-19 0,3 1 10 16,-3 3-26-16,1 0 10 0,0 4 4 0,1 0-5 15,1 1 4-15,1 1 0 0,0-23 8 16,0 10-7-16,0 6-5 0,0-1 12 0,0 3-1 15,13 38 18-15,-11-36-13 0,3-2-13 16,1 2 4-16,-1 0 1 0,-1 2 6 0,4 1-3 16,-1 1 22-16,-1 0-25 0,2 0-2 0,2-1-2 15,-2 3 21-15,2-1 3 0,3 1-21 16,-3-2 11-16,2 3-14 0,2 1 1 0,-2-3 28 16,4 1-11-16,-1 2-10 0,4-2 13 0,-3 2-4 15,3-2-14-15,-3-3 19 0,4 0-26 16,-1-2 8-16,6-3-5 0,-4-2 23 0,2 1-16 15,0-1 8-15,1 1 10 0,-2-5-11 0,2-1 3 16,3-2-17-16,-2-4 5 0,2 2 13 16,4 2-19-16,1-6 22 0,1 3-31 15,-1-3 9-15,1 0 13 0,2 0-6 0,-1-1-7 16,0 1 30-16,2-3-32 0,-1 3 21 0,2-1-19 16,3 0 19-16,-2 0-13 0,4-4-6 0,-1-2 1 15,3 2 23-15,-1-1-16 0,1-4-15 16,0 3 10-16,0-3 0 0,5 0 6 0,-5-6-2 15,4 3 6-15,2-6 7 0,-1-3-20 16,2 0 32-16,2-3-31 0,-26 0 2 0,11 0 5 16,9 0 28-16,57-12-29 0,-46 8 3 0,-1-2 14 15,3 0-17-15,0 4 0 0,-2-3 5 0,1 2-9 16,-2-1 2-16,-2 1 32 0,-4 0-38 16,0 2 7-16,-2-1-3 0,-3 1 23 0,-1 1-10 15,-2 0-12-15,-2 0-5 0,-1 0-6 16,-2 0 33-16,3 0-20 0,0 0 2 0,-21 0 23 15,11 0-15-15,4 0-11 0,2 0 25 0,0 0-31 16,39 11-1-16,-40-5 5 0,-2-2-7 16,-1 4 1-16,-3 1 15 0,1-2-2 0,-3 0 11 15,-4 1 2-15,6 0-22 0,-2 0 34 16,-4-1-35-16,6 2 20 0,-3-3-15 0,0-3 15 16,-2 2 7-16,1 0-30 0,4-2-1 0,-17-3 19 15,10 0-6-15,5 0 10 0,4 0-13 16,3 0 27-16,-2 0-33 0,2 0 20 0,32 10-17 15,-32-9 1-15,-1 2 32 0,1-3-22 16,-3 6 15-16,5-2-32 0,-4 1 17 0,-1-1-18 16,-1 2 7-16,1-1 8 0,-2-1-12 0,0 1 13 15,0-1-6-15,1-1-2 0,4 1-13 16,-5-2 13-16,4-2 4 0,-1 2 9 0,1 0 6 16,1-2-4-16,-2 1-13 0,3 0-11 0,-3-1 28 15,0 1-6-15,2-1-8 0,1 4 13 16,1-3-4-16,-4 0 4 0,-1 1-19 0,0-1 14 15,-4 1-6-15,3-2 6 0,-2 1 18 0,0-1 6 16,2 1-37-16,-5-1 18 0,8 2 3 16,1-2-7-16,-20 0-20 0,12 0 14 15,4 0-5-15,2 0 35 0,0 0-29 0,3 0 14 16,2 0 5-16,-2 0-8 0,0 0 13 0,0 0-33 16,0 0-7-16,36 7 11 0,-36-3-8 0,-4-1 12 15,-1 1 0-15,1-2-15 0,0 0 3 16,4 0 35-16,-1-2-8 0,0 0-24 0,-17 0 22 15,7 0-15-15,3 0 23 0,6 0-35 16,1 0 6-16,38-13-1 0,-34 7 18 0,0 3-32 16,0-3 18-16,0 3 4 0,0-5 18 0,0 5-25 15,-2-3 30-15,-1 2-31 0,1-2 7 16,-1 0 10-16,-1-2-1 0,-2 1-31 0,1 0 13 16,-2 1 30-16,4-4-34 0,-1 0 11 0,1 0 9 15,0-1 17-15,2 0-11 0,-3 3-31 16,3-2 45-16,3-1-27 0,-3 3-16 0,-3-2 28 15,0 0 6-15,0 1 9 0,-3-4-3 0,0 9-27 16,1-8 5-16,-3 3-1 0,6-1 22 16,-6 2-20-16,-3-2-11 0,-3-1 2 0,5 2 22 15,1-2-23-15,-2 0 1 0,4-2 2 16,-4 4-6-16,1 0 3 0,-1-3 7 0,3 0 14 16,-2 2-25-16,1-1-1 0,0-2 7 0,-3 2 7 15,-2-2 15-15,3 1-1 0,0 0-23 16,-3 2 36-16,0-1-16 0,1 0-5 0,-2 3-8 15,1-5 21-15,-2 2-31 0,-1 1 26 0,2-1-14 16,-3 1 21-16,-1-4-33 0,1 3 20 16,-1-3-41-16,-1 3 22 0,-2 1 20 0,6 1-8 15,-5-1-10-15,1 0 18 0,-1 1-22 0,-4-1 19 16,1 2-4-16,1-1-32 0,-7 2 19 16,-1 2 9-16,-1-2 24 0,6 0-17 0,-4 1-1 15,-3-2-16-15,-2 4 17 0,1 0-22 0,-1-2-14 16,-2 3 23-16,3-1-3 0,-2 1 6 15,1-1 30-15,6-4-38 0,2-1 20 0,-2 1 8 16,-1 4-40-16,1-4 30 0,0-1-14 16,7 2-8-16,-8 0 24 0,-2 2-29 0,5-3 14 15,-3 2 24-15,0 0-11 0,-4 1-13 0,0-1-1 16,-1 2-2-16,0-2-15 0,-3 4-2 0,0-4-20 16,-1 2-42-16,0 4-59 0,0 0 14 15,0-8-281-15,-12-3-23 0,-1 2 31 0,-4 2 27 16,-2-1 86-16,6 3 24 0,0-6 14 15,2 6-19-15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04:56:01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2000 755 526 0,'0'0'208'16,"0"-16"-16"-16,0 16-3 0,-19-28-30 0,19 24-32 15,0-3 17-15,0 2-1 0,2-2-17 0,-2 2-10 16,0 5 2-16,0 0-25 0,0-6-24 0,0 6 0 16,0-9 5-16,0 9-13 0,0 0-17 15,0-7 1-15,0 7-1 0,0-8-13 0,0 8-8 16,0 0 23-16,0 0-26 0,-6-9 2 0,8 11-4 15,-2 2 10-15,0 3-18 0,0 0 29 16,0 15-10-16,0-11 6 0,0 6-23 0,0 4 7 16,0 2 10-16,0 2-17 0,0 3-3 0,-11 29 10 15,9-27 9-15,-1-1-5 0,-1-3-8 16,-1 3 16-16,2-2-13 0,-1-3 7 0,0 0-12 16,1-3 9-16,-2 1 4 0,3-2-23 0,-2-1 3 15,-1-3 14-15,-2-1 14 0,3-3-27 16,2-2-4-16,-1 0 16 0,1-3 11 0,-1 1-26 15,1-2-1-15,-2-2 12 0,4-1-10 16,-2 1 27-16,0-3-22 0,2 2 25 0,-3-3 9 16,3 0-35-16,0 0 30 0,-1-13-15 15,0 7 12-15,3-16-42 0,-2 13 10 0,0-11-6 16,14-27 32-16,-8 17-33 0,3-1-9 0,-1 0 23 16,0 2-6-16,1 2 4 0,1-1 2 15,2 1-7-15,2-1 19 0,-1 2-2 0,1-2-34 16,0 2 15-16,0 1-9 0,1 3 29 0,-1 0-1 15,3 2-17-15,-4 0-4 0,2 1 13 16,-2 5-9-16,0 0-25 0,1 0 38 0,-4 3-19 16,3 1-24-16,-6 4 10 0,1 0 6 0,5-1 34 15,-2 3-25-15,-2-2-4 0,2 2-7 16,-1 3-13-16,-3-1 14 0,-7 2-5 0,15 0 5 16,0 0 5-16,3 0-2 0,15 17-3 15,-18-10 0-15,2 0 7 0,-7-2 18 0,2 7-3 16,-2 0-22-16,-3-2 9 0,-3-2-6 0,3 4 31 15,-5 1-28-15,-2-13 5 0,0 11-12 16,0 3 12-16,-16 17-3 0,4-16 10 0,-1 0 6 16,-1 1-9-16,-4-1 19 0,-1-1-2 15,0-2-7-15,-1 1 12 0,-3-5-33 0,1 3 3 16,-2-5 17-16,-1 1-22 0,4-5 6 0,-1 2-17 16,16-4-23-16,-7 0-37 0,0 0-41 0,3 0 11 15,1 0-199-15,9 0 24 0,-7 0-168 16,7 0 28-16,-9-6 73 0,14 3 34 0,-1 0 12 15,7-5 7-15</inkml:trace>
  <inkml:trace contextRef="#ctx0" brushRef="#br0" timeOffset="371.9699">3137 896 491 0,'0'-3'293'15,"2"3"-24"-15,0-1-6 0,-2 1-49 0,0-3 0 16,0 2 0-16,1-2-3 0,-2 1-42 0,-1 1 20 16,1-1-36-16,-1 0 14 0,-1-1-13 15,-2 0-3-15,-9-4-30 0,0-4-12 16,-4 5 12-16,-1 1-17 0,0 0-4 0,-3-3-18 16,-1 5-10-16,2-5 1 0,-2 3-4 0,0-1-14 15,0 6-4-15,5-1-49 0,2-3-42 16,-1-2-17-16,6 6-66 0,11 0-51 0,-9 0 16 15,9 0-172-15,0 0-137 0,-5 0 49 16,-2 19 29-16,8-14 26 0,2-1 27 0,1 0 17 16,9 10 28-16,-1-4-7 0</inkml:trace>
  <inkml:trace contextRef="#ctx0" brushRef="#br0" timeOffset="608.9299">3150 1078 401 0,'1'0'400'16,"0"1"-58"-16,-2 1-54 0,0-2-37 0,-3-2-9 15,1 4-61-15,-1-2-36 0,-2 0 1 16,1-2-26-16,-3 2-8 0,1-1 22 0,-2 1-56 16,-7 0 5-16,2 0 11 0,-13-9-29 0,18 6-18 15,-1 1 17-15,0 1-49 0,4 0-22 16,-2-1-54-16,2 0-38 0,0 2 9 0,3-2-160 15,0 2-152-15,3 0 27 0,0 0-41 16,0 0 28-16,-5 4 14 0,7-4 1 0</inkml:trace>
  <inkml:trace contextRef="#ctx0" brushRef="#br0" timeOffset="1443.91">3399 929 408 0,'11'-12'300'0,"0"1"-33"0,-1 1-28 16,-2 2-25-16,-2 2-10 0,-1-1 2 15,0 3-55-15,0 1-4 0,-2-1-12 0,2 1-3 16,-4 0-10-16,3 2-24 0,-4 1 20 16,0 0-1-16,0 0-42 0,0 0 8 0,0 0 16 15,0 0-2-15,13 13-42 0,-12-8 14 0,2 16-19 16,-3-6 11-16,0-5-25 0,0 7 32 15,0 1-25-15,0 2 10 0,-10 20-5 0,4-20-23 16,3-1 40-16,-1-1-23 0,-1-5-34 0,1-6 41 16,3 3 6-16,-2-4-29 0,0 0-5 15,2 0 28-15,1-6-24 0,0 0-2 0,0 0-2 16,0 0-3-16,0 7-1 0,0-7 8 0,0 0-2 16,0 0 17-16,-1 11-4 0,2-12-17 15,0-2-2-15,2-1 33 0,5-10-14 0,3 1-3 16,-3-2-3-16,2-1-11 0,3 1-4 0,0 1-35 15,-2-3 0-15,1 3 48 0,-3-1-18 16,6 3-1-16,-7 6-11 0,-2-1 0 0,0 1 25 16,1 2-23-16,-2 1 0 0,0 1-1 0,-1 1 0 15,1 0 1-15,-5 1 0 0,0 0 0 16,0 0 0-16,8 0 0 0,-8 0 18 0,8 0-2 16,5 11-25-16,-7-8-12 0,5 8 9 0,-3-6 2 15,-2 1 24-15,-2 0-14 0,0-1 4 0,1-1 6 16,-4 0 7-16,3-1 0 0,-3 1-3 15,2 0-1-15,-2 1-2 0,0-1 0 0,2-2-3 16,-3 3-9-16,4-3-1 0,-3 2-15 16,0-3 1-16,1 0 2 0,0 2-1 0,1-3-1 15,-1 1 4-15,1-1 0 0,-3 0 22 0,0 0 0 16,22-14-22-16,-11 5 1 0,1-5 19 16,3 0-10-16,-5-3 13 0,4 0-1 0,1 2 9 15,-3 0-18-15,5 0 15 0,-6-2-2 16,4 3 0-16,-3 1-21 0,-3 2-3 0,2 0 12 15,-2 5 1-15,-2 0 12 0,-3 3-20 0,3 0 0 16,-3 3 0-16,-4 0 1 0,0 0-8 0,0 0-5 16,0 0 4-16,8 0 1 0,0 11 1 15,-6-6 2-15,6 7 0 0,-6 0 1 0,-2-2 11 16,3 3 1-16,-3-13-21 0,0 11 2 16,0 3 25-16,0 2 11 0,0 1 12 0,0 2-33 15,0 1 25-15,0 0-1 0,0-4-27 0,0 3 35 16,0-2-27-16,0-1 6 0,0-3-8 0,0 0-1 15,0 2-6-15,0 2 33 0,0-4-17 16,0-4-5-16,0 1-6 0,0-2-16 0,0-1 28 16,0-7-15-16,0 7 16 0,0-7-2 0,15 24-74 15,-10-20-26-15,2-1 11 0,-2-3-45 16,-4 1-44-16,3 1-33 0,1-4 17 0,-2-1-142 16,2 2-146-16,-5 1 32 0,0 0 32 0,7 0 27 15,7-7 24-15,-7 4 35 0,8-4 13 16,-2-1 11-16</inkml:trace>
  <inkml:trace contextRef="#ctx0" brushRef="#br0" timeOffset="1974.88">4277 888 439 0,'3'-13'325'15,"-1"6"-49"-15,0 3-22 0,0-2-27 16,-2 4 18-16,0-1-56 0,2 2-13 0,-1-3-6 15,-1 3-29-15,1 0 6 0,0 1 10 16,-1 0-13-16,0 0-14 0,0 0 42 0,2 0-27 16,-2 2-15-16,1 3-15 0,-1-1 7 0,1 2-13 15,-1-1-1-15,0 2-24 0,0 1 9 16,3 12-48-16,-2 1 38 0,-1-5-17 0,0 4-8 16,0-4-2-16,1 6-17 0,-1-2-26 0,4 1 30 15,-3 2 1-15,2-6-8 0,-3-8-34 16,0 3 33-16,0 3 0 0,0-1-11 0,10 13-16 15,-6-17 26-15,0-2-7 0,-2 0 4 16,2-1-9-16,-1-1 11 0,-2-2 6 0,4 1-7 16,-1-2 10-16,0 2 22 0,11 0-21 15,-1-3 18-15,-5-2 5 0,5 0 0 0,20-16-11 16,-13 6 9-16,0-4-14 0,-1 1 16 16,2-3 6-16,-4-1-9 0,1-1 10 0,0-1 5 15,-5-2-11-15,5 1 9 0,-1 4-33 0,-1-5 19 16,-2 1-15-16,1 2 7 0,-5 0-9 15,2-2 0-15,-2 6 22 0,-4 0-23 0,-1 6-7 16,-3 1-15-16,2 0 6 0,-3 1-21 0,4 3-16 16,-4 0-18-16,-1-3-32 0,-1 3-50 0,3-1 11 15,-2 1-176-15,-1-1-101 0,2-2 32 16,0 2 32-16,-1 0 26 0,2-2-264 0,-2 2 51 16,2-2 32-16,-1 0 28 0,-2-1 56 0,0-2 19 15,0 1 27-15,-11-9 22 0,7 12 25 16,0 5-36-16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09:42:11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24941 5173 589 0,'0'-15'181'0,"0"15"-58"0,0 0-5 0,13 0 6 15,-13 0 6-15,0 0-19 0,0 0 4 16,0 0 9-16,0 0-3 0,0 0-6 0,0 0-16 15,0 0-2-15,0 0 4 0,0 0 1 0,0 0-6 16,0 0-10-16,0 0 19 0,0 0-28 16,0 0-3-16,0 0 5 0,0 0 1 0,0 0 19 15,0 0-19-15,0 0-11 0,0 0 0 16,0 0 2-16,0 0-14 0,0 0-5 0,0 0-3 16,0 0-11-16,-4-23 28 0,-11 26-10 0,5-3-4 15,-4 0-3-15,-4 0-13 0,1 0-5 16,-1 0-1-16,0 0-16 0,-17 13 27 0,22-11-16 15,1 0-1-15,-4 0 17 0,-2-1-7 0,4 1-10 16,1-2 9-16,13 0-2 0,-14 0-5 16,1 0 14-16,0 0-4 0,2 0-19 0,2 0 13 15,-1 0-3-15,1 0 18 0,2 0-18 16,1 0 15-16,6 0-10 0,-10 0-12 0,1 0 0 16,2 0-4-16,7 0 22 0,-9 0-30 0,2 0 17 15,7 0-12-15,-8 0 2 0,8 0 14 16,-8 0-5-16,8 0-23 0,-7 0-3 0,7 0 20 15,-8 0-8-15,8 0 12 0,0 0-27 16,-6 0 6-16,6 0 10 0,0 0 0 0,-9 0 3 16,9 0-2-16,0 0-6 0,-7 0 0 0,7 0 11 15,0 0-2-15,0 0-18 0,-14 11-6 16,14-9 16-16,-1-1 14 0,0 2 6 0,-1-1-8 16,1-1-7-16,0 3 0 0,1 0 25 0,-1 0 1 15,2 1-1-15,-1 0-14 0,0 0-3 16,-1 2 23-16,1-7-10 0,0 7 13 0,0 0-26 15,0 2 18-15,0 3-8 0,0 3 4 0,-14 22-13 16,14-23 6-16,-3-3 0 0,3-1 1 16,0 3 10-16,0 2-6 0,0 0 9 0,0 3-15 15,0 2 6-15,0-1 2 0,0 1 1 0,0 0 1 16,11 20-6-16,-5-21 12 0,-5 4-9 0,-1-4-8 16,1 2 14-16,2 1-1 0,1-1-9 15,-3 0 3-15,3-1-3 0,-4 1-8 0,0 0-4 16,1 0-2-16,-1-13 12 0,0 8-8 0,0-3 0 15,0 6-2-15,0-3 12 0,0 0-19 16,0-4 6-16,0 0-4 0,0-1 10 0,0 0-6 16,0-5 9-16,0 3-10 0,0-2 23 0,0 1-27 15,0-8 13-15,0 8-6 0,0 1-9 16,0-9-5-16,0 8 10 0,0-8 9 0,0 8 3 16,0-8-13-16,0 8 2 0,0-8-6 15,0 9-5-15,0-9 25 0,0 7-4 0,0-7-5 16,0 0 11-16,0 8-17 0,-6-8-5 0,6 0 8 15,0 9-16-15,0-9 1 0,0 0 14 16,0 0-22-16,0 0 24 0,0 0 1 0,0 7-13 16,0-7-2-16,0 0-5 0,0 0 15 0,0 0 7 15,0 5-31-15,0-5 10 0,0 0-8 16,0 0-13-16,0 0-10 0,0 0-44 0,-11 7-41 16,11-6-60-16,0-1 17 0,0 0-129 15,-1 0-58-15,0-1 30 0,1 1-246 0,0-1 6 16,0 0 59-16,1 1 35 0,0-4 37 15,-1 2 37-15,2 0 29 0,-2 2 23 0,0 0 62 16,1 0 9-16,0-1 14 0</inkml:trace>
  <inkml:trace contextRef="#ctx0" brushRef="#br0" timeOffset="987.94">24919 5667 614 0,'1'0'234'0,"1"-3"-1"15,1 3-32-15,-2-1 5 0,2 1 5 0,-3-1-3 16,3 1-10-16,0-2-8 0,-3 1-24 0,1 1 5 16,2 0-14-16,-3 1-16 0,0-1-15 15,1-1 30-15,-1 1-8 0,0 0 28 0,0 0-3 16,0 0-28-16,-1-3-2 0,1 2-8 15,-4 1-4-15,-2-2-10 0,-1 1-1 0,-9 0 2 16,-2 1-10-16,9 0-6 0,-6 0-17 0,-3 0 1 16,-2 0 2-16,-1 0-7 0,0 0-5 0,1 0-1 15,-2 0-8-15,3 0 4 0,-2 6-20 16,2-6 2-16,-18 12-6 0,27-10 3 0,-5 0-3 16,4-1 5-16,2 0-20 0,2 1-6 15,-2-1 12-15,4-1-18 0,-2 2 4 0,2-1 2 16,0-1-13-16,-1 0 12 0,3 1-14 0,-2-1 0 15,2 2 2-15,1-1-8 0,-1 1-1 0,2-2 10 16,1 1-3-16,3-1-8 0,-1 0 12 16,6 0 2-16,-2-1 0 0,15 1 4 0,-11 0-4 15,8 0-14-15,1 0 5 0,2 0 7 0,0 0-8 16,1 0 9-16,0 0-20 0,1 0 3 16,23-12-9-16,-23 12 6 0,-2 0 15 0,-10 0-16 15,5 0 14-15,2 0 3 0,-1 0-19 16,-3 0-7-16,-3 0 23 0,0 0-15 0,-3 0-6 15,0 0 12-15,-8 0-9 0,8 0 5 0,-8 0 3 16,8 0 40-16,-8 0-6 0,6 0-11 16,-6 0-2-16,9-5 9 0,-10 4-3 0,-2 1-18 15,-2-3-6-15,-3 1 2 0,2 1 25 0,-2 1-11 16,-12-3-20-16,-3 3 4 0,0 0 11 16,-4 0-12-16,-3 0-3 0,18 0 0 15,-5 0 10-15,-3 0-12 0,0 0-1 0,-1 0 8 16,-14 13-13-16,24-9 18 0,-2-3 0 0,4-1-12 15,1 0 11-15,1 2-15 0,1-2-1 16,0 1 3-16,1 0 6 0,1-1-15 0,2 2 0 16,-2-1 29-16,-1-1-5 0,2 0-4 0,1 0-24 15,0 2-28-15,2-2-21 0,0 0-43 16,0 0-29-16,0 0-32 0,0 0 17 0,0 0-121 16,0 0-62-16,-6 0 30 0,7 0-262 0,2-2 54 15,2-1 39-15,0 1 4 0,0 0 54 16,10-7 31-16,0-1 26 0,2-3 25 0,-1 1 6 15,-2 0 22-15,-3-1 14 0,3 0 40 0</inkml:trace>
  <inkml:trace contextRef="#ctx0" brushRef="#br0" timeOffset="2089.87">24939 5214 448 0,'0'-3'244'16,"1"1"-22"-16,-1 0-25 0,0-1-27 0,1 2 8 15,-1-2-17-15,0 3-15 0,2-2-1 0,-2 1 12 16,0 0 0-16,0 0-38 0,0-1 3 16,0 1 0-16,1 1 22 0,-1 0-6 0,0-1-26 15,1-1 22-15,-1 1-12 0,0-1-26 0,0 1-7 16,3-4 13-16,-3 4-28 0,1 0 11 16,-2-2-8-16,2 1-8 0,-1-2-8 0,1 2 24 15,1-1-12-15,-1 0-11 0,0 0-7 0,-1 3 13 16,0 0-3-16,0 0-14 0,8-13-3 15,-7 10-19-15,3-3 18 0,-3 2-1 0,2 1-6 16,-2-1-8-16,0 3 16 0,2-3-13 16,-2 1 5-16,2 0-9 0,-2 0 16 0,-1 1-9 15,3 0 2-15,-3 0 3 0,2 1-20 0,1-1 9 16,-3-1 0-16,1 1-12 0,-1 2 9 16,0 0 7-16,0 0-13 0,0 0-12 0,0 0-1 15,0 0 22-15,4-8 5 0,-4 8-9 0,0-2 7 16,1 1 3-16,-2 1 4 0,1 0 1 15,0 0 6-15,-4-1 4 0,0 2-13 0,0-1-11 16,-2 1-5-16,1 1 7 0,-13 1-2 0,9-3 1 16,-16 8 0-16,6-5-4 0,6-3-5 0,0 1-4 15,0-1 10-15,-2 7-6 0,-1-5-3 16,1 2-10-16,0 3 5 0,2-4-5 0,4 1 6 16,-1-2 5-16,3 1-18 0,1-1 12 15,-1-1 6-15,1 2-4 0,2-3-8 0,-1 1 4 16,1 1 6-16,-1-2-9 0,1 1 3 0,-2 0 7 15,2 1-10-15,0-2-1 0,2 1-11 0,-2-1 10 16,0 1 4-16,1 1-7 0,1 0 5 16,-3-1-5-16,0 1-10 0,0 0 11 0,-1-1 4 15,1 2-8-15,0 0-5 0,-1-1 7 0,1-2 0 16,-2 2-5-16,2 0 9 0,0-1 2 16,0 3-8-16,-1-2-8 0,3 2 7 0,-1-2 1 15,0-2-11-15,2 2 18 0,-3 1-2 0,2 1 5 16,2-1 7-16,-3 2-13 0,4-1-2 15,-3 0 4-15,0 2 13 0,1 2 9 0,1-1-5 16,0 0 4-16,1 0-16 0,-1 0 6 0,-1 1-7 16,0 12 5-16,2-6-3 0,0-1 2 0,0 0 1 15,-3 7-4-15,3-11 11 0,0 5-13 16,0 3 1-16,0-3-4 0,0-1 1 0,0-1 2 16,0 6 4-16,0 0 0 0,0 2 9 15,0-1 3-15,0 2-23 0,0 1 5 0,0-2 3 16,0 2 4-16,0 0-14 0,0-1 13 0,0-2-20 15,0 2 1-15,0 0 12 0,0 0-10 0,0-2 32 16,0 1-24-16,0-2 11 0,0-1 16 16,0 1-17-16,0 0-2 0,8 1 1 15,-8-1-1-15,12 21-12 0,-10-21-3 0,-1-6 32 16,0-2-31-16,1-2 2 0,-2 2 19 0,2 0-14 16,1-2 6-16,-3-1 2 0,1 2-8 15,0-4 8-15,-1 1-12 0,2 1 3 0,-2-3-5 16,2 1-8-16,1 4 23 0,-3-8-20 15,1 3 30-15,2 1-27 0,-3-2-9 0,3 3 8 16,-3-3 12-16,0 1 0 0,2-1-19 0,-2-2-25 16,0 1-10-16,1-2-37 0,-1 0-50 0,2 0 13 15,0-3-134-15,0 3-46 0,1-4-48 16,1 0 30-16,-2 1-243 0,0-3 24 0,0 2 39 16,1-2 37-16,-1 3 34 0,2-3 29 15,0-1-5-15,-3 3 25 0,2-3 70 0,-2 0 18 16,5-6 8-16</inkml:trace>
  <inkml:trace contextRef="#ctx0" brushRef="#br0" timeOffset="2421.85">24950 5681 804 0,'0'-3'269'0,"2"0"-28"16,-2 1-16-16,0-1-23 0,-2 2-14 0,1-1 24 15,-1 1-26-15,-2-1-14 0,2 1-10 0,-1 1 23 16,-4-1-18-16,1-1-19 0,1 1 0 16,-2 1 8-16,1 0-14 0,6 0-23 0,-14 0-15 15,-3 0-3-15,-2 0-37 0,-1 0 14 16,2 0 3-16,-3 0-16 0,-20 12-13 0,18-10-5 15,2 2-22-15,0-3-7 0,2 3-3 0,2 1-92 16,5-4-57-16,0 0-49 0,7 1 17 16,-5 0-191-16,5 2-104 0,3-3 29 0,0 0 16 15,-1 2 48-15,1 0 19 0,3-2 9 16,0 2 59-16,2-2-5 0</inkml:trace>
  <inkml:trace contextRef="#ctx0" brushRef="#br0" timeOffset="3065.84">25879 5633 750 0,'1'0'252'0,"0"-2"-12"15,1 2-8-15,1-2 10 0,-2 2-10 16,1-1 1-16,-2 1-34 0,1 0-11 0,-1 0 4 16,0 0-20-16,-1 1-20 0,-1-1 38 0,-2 0-19 15,0 0 1-15,0 0-7 0,-4 2-15 16,2-2-18-16,-12 2-20 0,9-2 12 0,-6 0-16 16,-2 0-10-16,-2 0-2 0,-21 6-7 0,18-4-15 15,3-2 8-15,5 1-17 0,6-1-5 0,-1 0-11 16,-2 0-13-16,2 0 0 0,-6 0 4 15,1 0-14-15,2 0-13 0,2 0-10 0,4 0-50 16,6 0 6-16,-10 0-87 0,10 0-15 16,-6 0-48-16,6 0-26 0,0 0-52 0,0 0 23 15,-14 10-125-15,14-6-91 0,1-1 12 0,2-2 72 16,1 2 8-16,0 1 20 0,2-1 4 16,8 4 36-16,0-3 22 0</inkml:trace>
  <inkml:trace contextRef="#ctx0" brushRef="#br0" timeOffset="3337.81">25867 5838 800 0,'0'1'276'16,"0"3"-7"-16,-1-3-5 0,-2 0-19 0,2 0-4 15,-3 1 9-15,1 0-29 0,-1-2 27 0,0 2-26 16,-3 0-16-16,2-2-12 0,-4 1-3 15,-7 7-10-15,-3-7-17 0,0 1-23 0,0 2-17 16,0-2-10-16,-4-1-7 0,4 1-15 0,0 2-8 16,-3-2-1-16,2 0-12 0,-1 0-44 0,-1 1-48 15,2 0 2-15,1-2-136 0,-2 1-63 16,11-2 24-16,-3 1-298 0,4 0 32 0,9-1 15 16,-7 0 15-16,-1 0 29 0,8 0 47 15,-8 0 25-15,8 0 23 0,0 0 21 0,0 0-38 16</inkml:trace>
  <inkml:trace contextRef="#ctx0" brushRef="#br0" timeOffset="5445.67">26380 5624 337 0,'0'-14'375'0,"0"14"-45"0,0 0-14 15,0-15-28-15,-3-6-2 0,6 16-30 16,-1 0-41-16,-2 1-22 0,3 2 17 0,-1-4-12 16,0 3-10-16,0 0-16 0,0 0-15 0,-1 1-14 15,0-1-11-15,-1 0-26 0,0 2 5 0,0-1-11 16,0 1-7-16,0 1-11 0,1 0 6 15,1 0-23-15,-1 1 22 0,0 2 3 0,-1 0-16 16,0-1-9-16,2 1 9 0,-1 1 6 16,0 1-13-16,-1 1-12 0,4 0-1 0,-2-1 12 15,1 2-3-15,2 9-11 0,0-1 4 0,0 1-16 16,-1 2 11-16,4-3-13 0,-6-1-2 16,5 1 5-16,-3 0-7 0,-2 0 2 0,-2-3-11 15,5 6 4-15,-3-4-1 0,-1-2 5 0,0 1-9 16,-1-13 2-16,0 11-17 0,0-2 14 15,0 0-1-15,0-1-4 0,0 6-3 0,0-1-8 16,0 1 1-16,-10 9 16 0,9-13-2 16,-2-3-1-16,-1 0-12 0,3-3 11 0,-2 2-5 15,1-2 7-15,-2 1-18 0,3-1 12 0,-2 1-6 16,3-1-4-16,-4 0 1 0,2-2 3 16,1 0-7-16,-1-1 18 0,1 1-22 0,-2-4 14 15,3 2 6-15,-2 0-22 0,2-2 7 0,-3-1 8 16,3-3 9-16,-1 3-20 0,2-3-4 15,-1-1 13-15,0 1 3 0,2-1-11 0,-1-1-4 16,-1 8 8-16,0-11 4 0,10-18-4 0,-5 12 4 16,-1 0 11-16,4 1-15 0,1 1 0 15,-2-2 10-15,1 0-19 0,1 3 11 0,0-1-11 16,1 0 4-16,2-1 10 0,-1-2-4 16,3 2-4-16,-2 0 7 0,-1-1-15 0,1 1 4 15,-1 1 15-15,1 2-14 0,-1-1-8 0,2 3 28 16,-3 4-11-16,0-4-2 0,-3 4-5 0,1-4-6 15,-4 4 2-15,3 1-3 0,-3 2 4 0,2 2 18 16,-4 0-11-16,1-1-12 0,1 2 8 16,1 0-5-16,2 1 6 0,-7 0 16 0,0 0-19 15,7 0 0-15,1 0 13 0,-3 0-20 16,4 0 0-16,12 16 21 0,-7-6-16 0,-2-3 17 16,2 4-21-16,-5-1 12 0,2 0 11 0,-6-1-14 15,5 5 0-15,-6-4 0 0,1 1-6 0,1 3 6 16,-3-3 3-16,-2 2 8 0,2-2-19 15,0-2 17-15,-3 1-11 0,0-2 21 0,0 2-11 16,0-10-7-16,0 14-2 0,0 1-5 16,0 2 0-16,-13 18 15 0,9-20 10 0,0 0-5 15,-1-4-22-15,1 1 14 0,-1-4-18 0,2 0 19 16,1-2 6-16,0 1-17 0,0-3 14 16,-1 2-14-16,1-4-4 0,0 3 22 0,1-3-16 15,0 1-4-15,0 1-2 0,-1-1-5 0,2-2 6 16,-1 2 15-16,1 0-9 0,0-2 1 15,-3-1 22-15,3 2-7 0,0-1 18 0,0-1-33 16,0 0 26-16,3 0 14 0,-2-1-49 0,-1-1 18 16,3 1 8-16,-1-3-12 0,0 1 7 15,0-3 0-15,3 2-11 0,-2-2 5 16,0 3 15-16,2-5-35 0,2-2 19 0,0 0-8 16,0-1 3-16,2-3-4 0,-4 4 5 0,1 0 3 15,3-1-6-15,-2 4-2 0,-1-1 10 16,-2-2-11-16,5-2 19 0,-3 2-25 0,0-4-1 15,3 2-5-15,-2 0 16 0,0-2-11 0,-1 3 18 16,4-3-10-16,-1 3 12 0,2-3 3 16,-3 2-27-16,2 1 13 0,-3 0-12 0,1 1 16 15,-1 2 3-15,-3 1-3 0,3 1 1 0,-2 1 3 16,-1-1 15-16,-2 2-18 0,5-1-6 16,-2 2 25-16,5-7-23 0,-1 4-15 0,0 1 24 15,-1 0-9-15,-3 1 4 0,1 4-11 16,-1-1 9-16,2-1-1 0,-1 2 9 0,0 0-7 15,-6 0-2-15,7 0-5 0,-1 0-9 0,2 0 21 16,-8 0-20-16,23 17 22 0,-12-9 8 0,1 2-19 16,-1 1-12-16,-4-2 6 0,-1-1 1 15,-1-2-1-15,3 7 20 0,0 2-1 0,-2-3 6 16,-1 0-13-16,2 1-5 0,-2 2 9 16,0-4 6-16,0 6-11 0,-3-4 10 0,2-2-1 15,-2-2 7-15,1 1-2 0,-3-2-2 0,3 12 11 16,-3-5-1-16,1-4-4 0,-1 3 2 15,2-4-12-15,-2-2 17 0,0 1 1 0,0-1-30 16,0-8 4-16,0 7 5 0,0 0 3 16,0 1 0-16,0-1 3 0,0 0 5 0,0-7-4 15,0 8-7-15,0-1-5 0,0-7 6 0,0 9-8 16,0-9 21-16,0 8-6 0,0-8 1 16,0 8-3-16,0-8-2 0,0 6-15 0,0-6 24 15,0 0-28-15,0 8 18 0,0-8-3 16,0 0 6-16,0 0-18 0,0 0-4 0,0 7-1 15,0-7-73-15,0 0-24 0,0 0-63 0,3 9-59 16,-3-9 20-16,0-2-223 0,2 2 40 16,3-3-265-16,-2 5 45 0,3-5 84 15,-1 0 16-15,1 2 38 0,12-2 35 0,-2-3 42 16,5 4 55-16,-2-3-40 0,1 3 65 0,0-5 14 16,3 3 16-16,0-2-8 0</inkml:trace>
  <inkml:trace contextRef="#ctx0" brushRef="#br0" timeOffset="6756.6">27978 5675 278 0,'2'-4'299'15,"-4"2"-49"-15,6-3-5 0,-2 0-23 0,1 2-26 16,-3-1 10-16,0 1-28 0,1 0 21 15,-1-1-35-15,1 3 7 0,-1-4 3 0,0 3-40 16,2-1 12-16,-4-1-15 0,1 1-15 0,1 1 13 16,0 2-8-16,0 0-11 0,0 0 18 15,0-9-14-15,0 9-9 0,-11-15 9 0,8 12-14 16,-1-3-9-16,2 2 3 0,-2 0 8 16,-4-8-8-16,-1 5-9 0,2 1 11 15,0 1-7-15,2 0 9 0,0 1-4 0,-1 2-5 16,2-3-3-16,-1 2-2 0,1 1-7 0,-1-1-8 15,1 0-4-15,-1 2-5 0,0-2-6 0,-3 1 5 16,3 1-4-16,-3 0-5 0,2-1 4 16,-2 1-7-16,8 1-3 0,-6 0 1 0,-2 0-18 15,-6 0 9-15,0 0-6 0,-17 15-7 16,15-8 4-16,1 4-3 0,3 1-3 0,-5 0 7 16,5 3-9-16,-1-1 16 0,1 3-11 0,1-2-6 15,0 3 4-15,2 2 20 0,-1-2-1 16,2 1-6-16,5-1-10 0,-1 2-10 0,1-2 12 15,1 0-9-15,2-1-9 0,0-17 3 16,0 11 1-16,0 4 2 0,11 17 10 0,-4-15-15 16,0-1 11-16,1-2-13 0,0 3 3 0,2-2 3 15,-4-5-11-15,7-4-10 0,-4 3 17 0,-2-3-10 16,-1-4 8-16,-1 4 4 0,0-3 1 16,0 1 1-16,3-1-13 0,-3-2 1 0,-1 0 2 15,2 1 19-15,-6-2-24 0,0 0 3 16,9 0 14-16,-1 0-4 0,-1 0-14 0,4 0 3 15,10-11-7-15,-10 7 5 0,1-3 6 16,-3 0-2-16,2-2 14 0,-1 2-24 0,-1-4 7 0,-2 3-1 16,1-5 1-16,2 1 9 0,-3-2-1 15,0 2-1-15,0-3-1 0,3 2 3 0,-5-3-24 16,1 4 27-16,0-5-15 0,1 5 7 0,-4-2 5 16,2 0-5-16,1-1-21 0,-2 4 31 15,0-1-13-15,-1 1 1 0,2-2-7 0,-2 1 19 16,2-6-5-16,-2 6 1 0,0 3-18 15,1-1 23-15,-2 1-7 0,3-8-20 0,-1 5 5 16,-1 1 17-16,0 1 6 0,5-7-29 0,-3 0 2 16,-5 8 2-16,4-2 10 0,-1 2-11 0,-1 2 30 15,1 1-8-15,-1-1-1 0,1 3-7 0,-1-1 15 16,-2 2 10-16,3 0-8 0,-3 2-26 16,1 0 20-16,-3 1-11 0,-1 2 17 15,2 1-6-15,-3 0-7 0,0 1 8 0,2 1-9 16,0 0-5-16,0 1 15 0,-1-1-2 0,-3 10 20 15,-2 0-2-15,2-4-28 0,5 0 2 0,-3-4 0 16,-5 6-2-16,5 0 0 0,0-3 6 16,1 0-10-16,0-1-10 0,0 1 4 0,-1 7 20 15,2-2-14-15,-5 0 14 0,2 2-3 0,0 0 0 16,-1-1-24-16,1-1 17 0,1 1 0 16,2-4 1-16,-4 7 0 0,3-2-12 0,0-4 1 15,-2-3 1-15,3 0-8 0,2-3-3 0,-1 0 26 16,1-7-7-16,0 0 9 0,0 10-12 15,0 3 6-15,14 9-1 0,-11-15 8 0,2 0 11 16,-1-2-3-16,1 1-2 0,0-2 0 0,6 4-2 16,2 1-1-16,-4-3-3 0,-1-2 0 0,1-3-2 15,0 0-17-15,1 2 3 0,-3-1 0 16,15-2 1-16,-13 0 0 0,5 0-18 0,4 0 2 16,1 0 28-16,24-13 14 0,-22 8-3 15,1-1-35-15,0 1 0 0,-3 0 8 0,-4 0 12 16,3-1-2-16,-4-1 0 0,-1 3 9 0,-4-2 9 15,-3 2-5-15,-2 0 12 0,1 1-12 16,-2 2 3-16,-1-2-13 0,2-1 2 0,-4 3 6 16,3-1-17-16,-3 1 17 0,2-2-7 15,-2 1 3-15,3 0-17 0,-3 1-14 0,1-1 2 16,2 0-28-16,-3 0-24 0,0 2-32 16,1-2-18-16,0 1-44 0,-1 1-58 0,0 0 20 15,0 0-127-15,-1-1-56 0,0 1 35 0,1 0-251 16,0 0 52-16,0 0 21 0,0 1 35 15,0-2 32-15,0 1 33 0,0 0 28 0,0 0 26 16,-3 0 25-16,-3-1-216 0</inkml:trace>
  <inkml:trace contextRef="#ctx0" brushRef="#br0" timeOffset="13435.19">24406 5767 551 0,'0'0'221'16,"0"0"-26"-16,0 0-45 0,0 0 9 0,0 0-8 16,0 0-18-16,14 0-8 0,-14 0 12 0,0 0-8 15,0 0-20-15,0 0 33 0,0 0-19 16,0 0 0-16,0 0-19 0,0 0-2 0,0 0 7 15,0 0-4-15,0 0 13 0,0 0-14 0,0 0-9 16,0 0 8-16,0 0 7 0,0 0-41 0,0 0 21 16,0 0-4-16,0 0-23 0,0 0-2 15,0 0-5-15,0 0-7 0,0 0-4 16,0 0-5-16,0 0 0 0,0 0-3 0,0 0-4 16,0 0-4-16,-8 2-2 0,-6 9-4 15,1-3 17-15,-3-1 1 0,-2 6-4 0,-1-4-20 16,-3 4-1-16,1 0 16 0,0-2-2 0,-5 3-25 15,2-1 0-15,3 2 22 0,-4-1-17 16,3-1-2-16,1 1 0 0,-3 3-1 0,3-6 0 16,-2 1-1-16,1 2 0 0,-1-3-2 15,-1 1 7-15,-1 3 12 0,1-4-3 0,2 5-1 16,1-3-15-16,-2-2 2 0,3 0 18 0,-1 0-29 16,-1 1 31-16,5-2-14 0,2 0-2 15,1-2 0-15,2-2 1 0,3-2-8 0,3 2-3 16,1-4-8-16,1 0 3 0,-2 1 13 0,3-1-11 15,1-2-7-15,-1 0 29 0,3 0-20 16,0 0 3-16,0 0 3 0,0 0 8 0,0 0-8 16,0 0-10-16,-6-12-4 0,6 8 5 0,2 0 1 15,-2-1 1-15,1 0-9 0,3-2 9 16,-2 2 1-16,0 0-1 0,7-9 0 0,-1 2 0 16,-4 1 12-16,-2 1-2 0,5 3-1 0,-4 1 0 15,6-5-44-15,-2 2 3 0,-3 0 4 16,-1 2 3-16,3 3 2 0,-4-2 10 0,1 2-4 15,0 3 2-15,-1-2 3 0,-1-1 28 16,1 3 0-16,-2-2-2 0,2-1-11 0,-1 2 0 16,0 0 1-16,1 0 11 0,-1 1-7 0,-1 1 1 15,0 0-3-15,0 0 1 0,-1-3-13 16,-5 4 7-16,4 2-3 0,-4 0 1 0,-5 6 2 16,-2-1-2-16,1-2 30 0,2 0-10 15,-3 4-5-15,-1 2-7 0,2-2-1 0,-1 3 16 16,4-2-5-16,0 4-8 0,1-2-12 0,3-5 3 15,2 0-2-15,-1 1 18 0,3-4 12 16,-1 1-4-16,1-2-10 0,1 1 2 0,0-5 3 16,0 0-3-16,0 0 1 0,0 9-2 15,12 3 10-15,-7-7-20 0,1-3 2 0,10 3-7 16,-6-1 6-16,-3-2-3 0,4-1 3 0,-2-1-3 16,0 0 0-16,-9 0-2 0,9 0-10 15,-3 0 23-15,0 0-8 0,7 0-11 0,-1 0 27 16,8-12-30-16,-14 12 12 0,0-1-7 15,-2 0 13-15,2-3-6 0,-2 4 1 0,-3-1 14 16,1-2 0-16,1 3-11 0,0-1 17 0,-2 0-4 16,0-4-48-16,0 3 28 0,2-2 3 15,0-1-4-15,-3 3 13 0,1-4-4 0,0 3 8 16,0-1 2-16,-1 0-8 0,0-1-1 16,0 0 15-16,2-2-9 0,-2 5-11 0,0 2 2 15,0 0 10-15,0-9-8 0,0 9 0 0,0-8 13 16,0 8-15-16,0-10 2 0,0 3-12 15,-11-5 24-15,10 5-10 0,0 3-16 0,0-1 1 16,-1 1-59-16,1 0-13 0,-2 0-67 16,3 4-40-16,0 0-38 0,0-8 21 0,0 8-278 15,0-8 39-15,0 8 32 0,0-7-1 0,0 7 9 16,0 0 65-16,0 0 13 0,0-6 16 16,0 6 15-16,-7-7 6 0</inkml:trace>
  <inkml:trace contextRef="#ctx0" brushRef="#br0" timeOffset="13828.17">23394 5994 374 0,'-2'-3'369'0,"1"-1"-43"16,-3 2-56-16,3 1-19 0,-1 0-12 0,1-1-46 16,0 2-21-16,0 0 9 0,1 0-39 0,0 2 14 15,0-2 7-15,0 2-33 0,1 3-21 16,0-4 8-16,2 2-19 0,-1 3 13 0,2-3-29 15,-2 4-8-15,7 9-11 0,0-1-19 0,2 0 13 16,-1 2-17-16,1-3 16 0,-1 1-7 16,0 2-18-16,-3-2-18 0,4-1-16 0,-3 0-45 15,1-1-13-15,-3-4-19 0,-4-4-29 0,2 3-59 16,0-1 16-16,-3-2-157 0,0-1-89 16,0 0 20-16,-1 1 26 0,0-4 22 0,0 2-4 15,0 1 17-15,0-4 11 0</inkml:trace>
  <inkml:trace contextRef="#ctx0" brushRef="#br0" timeOffset="14823.11">23210 6120 858 0,'-2'-4'282'15,"-2"1"-31"-15,2 1 17 0,-1-3-22 0,0 3-42 16,1 0 0-16,2 1-29 0,-3-4-22 0,3 4-1 16,-1 0 18-16,0 1-49 0,-1-1-22 0,0 1-12 15,2 0-18-15,0 1 10 0,0-1 17 16,1 2-2-16,0 2-15 0,-1-2-7 0,0 4-7 16,4-2-9-16,4 8 25 0,1-3 0 0,2 0 6 15,1 5-9-15,2-3-17 0,-1 0-3 16,6 5-18-16,-5-6 12 0,3-1 0 0,-3 1-10 15,1 0-21-15,-2-1-6 0,2 2 18 16,-2-1-7-16,0 0 4 0,-2 3-34 0,-2-8 23 16,0 6 7-16,-3-4-11 0,0 0-2 0,-3 0-5 15,0-1 9-15,0 0-6 0,-3-1 5 0,0-5-29 16,0 0 40-16,0 10-18 0,-15 16 5 16,7-12-18-16,-3 1 24 0,2-4-8 0,-5 0 15 15,3-1 2-15,-4 0-21 0,2-3 7 16,0 1-20-16,-2-1 17 0,2-4 4 15,1 0-4-15,3 1-1 0,2-4 22 0,-1 1-15 16,8-1 6-16,-8 0-12 0,8 0-2 0,-10 0 2 16,-14-17 1-16,15 12-8 0,2-1-19 15,1-1 28-15,0 2-7 0,2 1 8 0,1-2 6 16,-1 2-13-16,4 0 0 0,-3-1 4 0,1-1-14 16,0 0 10-16,0 0-1 0,2 4-11 15,0-5 11-15,0 2 3 0,-1 0-10 0,1 5 1 16,0 0 10-16,0 0-14 0,0-8 3 0,10-3-6 15,-6 9 13-15,0 0-1 0,0 0-13 16,0 0-2-16,1 2 0 0,0 2-9 16,-1 0 17-16,0-4 7 0,0 5-13 0,-1 0 19 15,-3-3-37-15,0 0 31 0,13 8-7 0,-12-5-13 16,4 1 4-16,-3 0 14 0,0 1-3 0,-2 0-12 16,3-1 4-16,-4 3 18 0,-1 0-9 0,2-7-7 15,-9 24 11-15,-1-8-8 0,0-2 7 16,-3 3-18-16,-2-2 21 0,-1 0 2 0,0-1-1 15,-3 1-7-15,-1-2-15 0,1 1-6 16,1-3 29-16,-1-1-6 0,1 0-18 0,2-4 22 16,-2 1 0-16,6-2-8 0,3-4-2 0,-1 0-6 15,4 1 16-15,-1-2-5 0,7 0-4 16,0 0 14-16,-9 0-3 0,9 0 2 0,-10 0-12 16,0-14 3-16,7 11-1 0,-1-2-9 0,3 2 4 15,1-3 20-15,0 2-17 0,1-1 10 16,1-1-10-16,0 1-1 0,-2 5 5 0,9-20-2 15,0 7-14-15,0 6 24 0,3-1-6 0,-1-2 7 16,3 4-17-16,0 2 4 0,-5 2 4 16,3 1 8-16,-3 1-18 0,-2 0-4 0,-7 0 22 15,9 0-17-15,0 0 21 0,12 13-19 0,-12-6 11 16,-4-1 19-16,2-1-16 0,2 6 15 16,2 3-12-16,-7-3 21 0,-1 0-4 0,4 5 10 15,-5-4-9-15,0-1-8 0,-1 0 2 16,-1-11-1-16,0 10-13 0,0 4 5 0,-12 17 4 15,7-16-5-15,-4 2 3 0,0-4-16 0,-2-1 0 16,1 1-21-16,-6-1-33 0,2-5-5 16,3 3-39-16,-1-4 9 0,3-2-106 0,0-2-35 15,-2-2-49-15,11 0 26 0,-9 0-299 16,2 0 40-16,-5 0 38 0,-13-19 52 0,13 10 26 16,1 0 39-16,5-1 22 0,-7-1 19 0,8 1 16 15,1 0 49-15</inkml:trace>
  <inkml:trace contextRef="#ctx0" brushRef="#br0" timeOffset="15053.11">22997 6343 425 0,'2'-4'393'0,"0"-1"-62"15,-1 3-34-15,0-3-7 0,-1 2-39 16,0 1-27-16,2-1-28 0,-1 1-15 0,-1 0-15 15,1 2 6-15,-2-2-42 0,0 2-9 0,-1 0-24 16,0 2-15-16,-2-1-38 0,0 0-53 0,-2 3-30 16,1-1-66-16,-8 6-47 0,-2 1 13 0,0-2-244 15,1 2-18-15,0-1 27 0,0 1 23 16,-2 0 29-16,3 1 15 0,1-1 9 0</inkml:trace>
  <inkml:trace contextRef="#ctx0" brushRef="#br0" timeOffset="15500.07">22779 6483 692 0,'-1'0'288'0,"-1"-2"-10"0,-1 2-32 15,-2 0-2-15,1-1-32 0,0 0 22 16,1 1-18-16,-3 0-1 0,1 0-23 0,-2 1-20 15,2-1 13-15,-2 0-15 0,7 0-32 0,-6 0 24 16,-7 0-31-16,-1 0 1 0,-16 12-17 0,15-6-5 16,6 0 7-16,-5 0-14 0,0 6-27 15,5 2 20-15,0-5-13 0,2 1-5 16,4 0-23-16,-1-1 3 0,4 3-8 0,-1-4 11 16,1-8-15-16,0 13 7 0,10 13-22 0,-2-12 12 15,1-3-18-15,-2-3-14 0,7 1 24 16,-1-2-4-16,1-2-19 0,-2-1 20 0,-2-2-2 15,3-2-8-15,-6 1 5 0,-7-1-29 0,8 0 19 16,-8 0 0-16,10 0-11 0,-5 0 6 16,6-11-1-16,-9 6-19 0,1 2-2 0,-1-3-10 15,-2 1-24-15,2-1 4 0,-2 1-11 0,-3-1 8 16,3-1-20-16,0 7 36 0,-10-20-29 0,5 9 4 16,-2-2-32-16,1 4-12 0,0-5-45 15,-1 4-48-15,2 1-47 0,1 2 21 0,-7-3-200 16,7 3 33-16,-1 0 31 0,2 3-70 15,3-3 42-15,0 4-7 0,0-3 74 0,0 6-7 16,0 0 27-16,0 0 4 0</inkml:trace>
  <inkml:trace contextRef="#ctx0" brushRef="#br0" timeOffset="15709.05">22707 6326 500 0,'-4'-4'421'0,"-1"3"-72"0,-2-1-15 0,1 2-45 16,-2-2-13-16,-8 0-67 0,9 2-26 15,-3 0-19-15,1 0-19 0,-4 0-50 0,-1 0-31 16,1 0-67-16,-11 12-58 0,15-9 8 0,-1-1-298 16,4-1-29-16,-1 0 24 0,1 0 6 15,-2-1 13-15,3 2 5 0,-1-2 38 16</inkml:trace>
  <inkml:trace contextRef="#ctx0" brushRef="#br0" timeOffset="19952.8">26814 6255 489 0,'0'0'215'0,"16"-16"-12"16,-16 16-15-16,25-27-43 0,-22 23-2 0,0-2-23 15,0 2 16-15,0 1-3 0,-2 3-29 0,3-2 1 16,-2 0-9-16,-2-1 10 0,2 1-6 15,0 2-11-15,-2-2 0 0,2 2-12 0,-1-1-20 16,0 0 14-16,-1 1-4 0,1-2-22 16,-1 2 2-16,0-2-3 0,0 1-11 0,2 1-7 15,-2 0 6-15,1 0 11 0,-1 1 32 0,0-1 4 16,-1 5-27-16,1-1 9 0,-2 2-6 0,2-1 1 16,-1 1-6-16,-3 13 17 0,0 2-5 15,-3 0-19-15,-1 0 11 0,3-1-18 0,0 3 42 16,-5 0-22-16,1 0-5 0,0 0-18 15,2 0 13-15,-3 0-5 0,4 0 9 0,-1-4-5 16,0 3-4-16,-1-3 17 0,4 1-5 0,-3 0-7 16,1-1-18-16,1-3-3 0,1 2-1 0,0-1-4 15,0 0-7-15,-3-3 3 0,3-4-1 16,0-2-12-16,2 2 0 0,-1-4-1 16,2-1-4-16,0 0 2 0,-1 0 4 0,2-2 2 15,-3 1-1-15,2-2-1 0,-1 1 0 0,2 0-1 16,0-2 0-16,0-1 0 0,0 0-23 0,0 0 0 15,0 0 8-15,0 0 0 0,0-8 30 16,0 5-1-16,0 0-36 0,0-2 23 16,-1 0 0-16,1-2 0 0,0 2-18 0,-1-1 1 15,1-1 1-15,0 7-2 0,0-13 13 0,0-2-1 16,0 4 2-16,0-1-24 0,0 4 2 16,0 1 18-16,0 7 15 0,0-10-26 0,0 10 28 15,0-8-21-15,0 8 3 0,0-9-2 0,0 9 8 16,0 0 0-16,0-8 0 0,0 8 0 15,0 0-9-15,0-7-1 0,0 7-11 0,-2-7 16 16,0 7 17-16,1 3-12 0,-1-1 4 16,1 3-6-16,-2-1 9 0,-4 11 0 0,3-2-2 15,-4 2 2-15,4 1-5 0,1-3 2 0,-3 3 1 16,3 6 16-16,-1-6 10 0,2-1-2 16,2-2-12-16,0-1-10 0,0-12 16 0,0 13-6 15,12 15-2-15,-8-16 0 0,1-3-6 16,0-2 20-16,1 0-15 0,3 3-3 0,3-2 2 15,-1-1-9-15,1-2-1 0,-2-2-2 0,0-2-1 16,-1 1-11-16,2-2 1 0,-11 0-43 16,8 0-16-16,-1 0-56 0,-1 0-10 0,1 0-60 15,14-18-25-15,-10 8 19 0,-3 3-226 16,-2 3-28-16,-2-3 47 0,-3 4 26 0,-1 1 28 16,-1-1 29-16,1 3-15 0,0 0 23 0,-10-10 33 15</inkml:trace>
  <inkml:trace contextRef="#ctx0" brushRef="#br0" timeOffset="20283.78">26458 6689 433 0,'-5'-5'314'0,"1"1"-29"0,1 2-45 0,1 0 2 16,-1-1-11-16,-2 1-21 0,5-1-30 15,-2 1-9-15,0 1-30 0,-2 0-12 0,3-2 14 16,0 3-27-16,-2-1-8 0,3 2-10 0,2-1 0 16,-1 1-8-16,1 2-20 0,-2 0 0 0,4 1 4 15,-2 2 12-15,9 9-41 0,-1-2-14 16,-1 3-10-16,1-2 0 0,-1 3 6 15,0 0-17-15,1-1-31 0,-2-3-20 0,0 1-44 16,0-1-70-16,0 0-16 0,-1 0 16 0,-1-2-236 16,-2-4-7-16,-3 0 20 0,1-1 24 15,-1 0 25-15,-1 0 25 0,1-1 30 0</inkml:trace>
  <inkml:trace contextRef="#ctx0" brushRef="#br0" timeOffset="20839.75">26368 6806 884 0,'-2'-5'274'0,"-1"1"-7"0,-1 2-19 16,2 0-18-16,-1-2-30 0,-1 3-15 0,3-1-40 15,-3-1-23-15,4 0-14 0,-1 3-10 0,0-1-11 16,0 1 0-16,-1 0-17 0,2 1 11 15,0 2-14-15,3 0 17 0,-2 0-10 0,3 2-17 16,0 0-13-16,6 4 18 0,-2 5 0 0,2-3-17 16,1 2-19-16,-2-2 4 0,1 2 11 15,-3-1-3-15,2 1-27 0,-3-5 17 0,-3 3-28 16,-2 0 7-16,7 3 26 0,-8-2-28 16,0-12-2-16,0 8 16 0,0 2-22 0,0-1 22 15,-14 16-34-15,6-11-1 0,0-2 18 0,1-2 24 16,-4 2-9-16,5-3-34 0,1-4 17 15,0 1 19-15,-3-2-7 0,2 0-17 0,1-1 9 16,-1 0 1-16,1-2 24 0,-2 2-15 16,0-1 13-16,1-1 26 0,-2-1-37 0,-11 2-2 15,11-2 42-15,-3 0-7 0,-15-12-4 0,11 5 7 16,-2-3-14-16,2-1 13 0,2-4-16 16,-2 1 11-16,3-4 21 0,-3 1-17 0,6-1 4 15,0 0 16-15,0 0-11 0,0 1 0 16,4 2 9-16,0 0-10 0,2 1 5 0,3 2-20 15,0 3-3-15,0-1 8 0,0-1-7 16,15-14-3-16,-8 12-13 0,2-2-13 0,4 3-22 16,-3 1-17-16,4 1 6 0,-5 3-93 15,5-1-46-15,-6 4-13 0,-2 0-46 0,1 2-2 16,0 2-24-16,-3 0 23 0,-4 0-225 16,0 0 34-16,0 0-41 0,9 11 30 0,-9-7 26 15,1 3 65-15,1-2 40 0,-2 4 13 0,-2-2 9 16</inkml:trace>
  <inkml:trace contextRef="#ctx0" brushRef="#br0" timeOffset="21773.69">26189 6979 310 0,'-5'10'336'0,"1"-3"-25"0,0 0-52 16,1 0-11-16,-1-2-6 0,1-1-40 0,-2 2-23 16,0-3 5-16,3 2 5 0,-7 7-29 15,1-6-11-15,0-3-7 0,3-1 10 0,-1-1-16 16,1 0-16-16,5-1-12 0,0 0-12 15,-8 0 1-15,8 0-12 0,-10 0-8 0,10 0-7 16,-8 0-9-16,-5-12-6 0,8 9-5 16,-4-10-6-16,1 6 21 0,6 2-17 0,-2 1-7 15,0 1-3-15,2 1-11 0,-1 0-5 0,-1 0 1 16,3 0-6-16,1 2 7 0,0 0-3 16,0 0-1-16,0 0-3 0,-5 12-2 0,4-9 10 15,-1 1-8-15,1 2-5 0,1-1-1 16,0 1-12-16,-1 0 1 0,1 0 19 0,-2 1-1 15,1 0-34-15,1 2 3 0,-2-2 1 0,-1-2 0 16,3 1 2-16,-3 1 0 0,-1 10 41 0,-3-6-5 16,3-4-1-16,-1 1-29 0,3-1 22 15,-1-1-23-15,0-4 25 0,2 2 8 0,-3 0 2 16,1-2-4-16,0-1-14 0,-1 4 13 16,-1-4 7-16,2-1-26 0,0 0-3 0,-3 0 27 15,6 0 2-15,0 0-15 0,-8 0 6 0,-8-14-10 16,2 3 28-16,5 0-15 0,-2-2 4 15,-2-2-5-15,0-3-17 0,4 1 24 0,-5-4 4 16,4 3 1-16,-3-1-3 0,4 1 20 16,0 1 2-16,0 2-1 0,3 5-3 0,2 1 1 15,0 4-4-15,0-2-7 0,3 4-2 0,-2-1-22 16,2 1 10-16,-1 2-1 0,2-1 0 16,-2 2-15-16,2 0 4 0,0 0-1 0,2 9 8 15,-1-6-18-15,0 1 18 0,6 10-7 0,-5-4 12 16,7 3-5-16,0 1 4 0,0 1-11 15,3 1 5-15,0-2-8 0,-1 0 5 0,0 2-12 16,3-2 9-16,-5 1-15 0,4 1-3 0,-6-2 23 16,5-4-3-16,-3 7-10 0,-3-3-3 15,1 1 1-15,-6-4 5 0,4-2-6 0,-4-1 5 16,2 2 3-16,-3-10-10 0,0 0 1 0,0 10 10 16,0-3-12-16,0 0-1 0,0-7 0 0,0 8-2 15,-12 8-5-15,11-13 13 0,-1 3 5 16,-1-3-10-16,2 1-7 0,-2-1 10 15,-2 0-4-15,3-2-2 0,-1 0-8 0,-1 1 13 16,-1-2 8-16,1-3-3 0,-1 2-3 0,5 1-2 16,0 0-9-16,-23-20 9 0,13 13 3 0,-3-3-14 15,3 1 15-15,2 0-6 0,-6 0-9 0,3-1 8 16,2 3 9-16,2 2-7 0,2-1-11 16,-3 3 11-16,5 2-1 0,-5-4-7 0,3 4 11 15,-1 1 4-15,6 0-10 0,-7 0 10 16,-7 0-7-16,-13 12-2 0,11-7 7 0,1 3 1 15,0 1-7-15,1 0 5 0,1 2-3 0,3 2-13 16,-3 0 10-16,4-1 10 0,2 3-9 16,-1-2-1-16,4-2 1 0,-5 3 3 0,8-4 6 15,1-1-6-15,0-9 0 0,0 0 3 16,0 9-4-16,20 9-3 0,-12-14 1 0,1-1 16 16,2-2-29-16,8 0 11 0,-9-1-20 0,16-11-24 15,-9 3-28-15,4-2-51 0,-3 1 11 0,1-6-97 16,-4 3-46-16,3-3-47 0,-6-2 29 15,1-1-288-15,-2 0 50 0,0 2 39 0,-2-10 34 16,-2 6 41-16,-2-3 28 0,-4 2 24 16,4 2 9-16,-1 1 36 0,-3-5 10 0,-1 0 5 15</inkml:trace>
  <inkml:trace contextRef="#ctx0" brushRef="#br0" timeOffset="22036.6699">25979 6625 618 0,'0'-3'344'0,"-1"-1"-32"16,1 1-9-16,0-1-32 0,-3 2-24 16,1 0-18-16,1-1-1 0,0 1-37 0,-2 1-21 15,-2 0-17-15,2 1-17 0,-2 1-7 0,0 0-12 16,-2 1-13-16,-8 5-11 0,0 0-10 15,1-1-49-15,-1 0-49 0,-1 2-75 16,1 1-96-16,2-2 17 0,-2 1-250 0,-3 1-21 16,5-4 53-16,-2 3 25 0,2-1 22 15,2-1 63-15,-5 1 13 0,1 1 11 0</inkml:trace>
  <inkml:trace contextRef="#ctx0" brushRef="#br0" timeOffset="22256.66">25582 6835 867 0,'-4'4'348'0,"-2"-2"-38"15,-7 5-45-15,-1 0-14 0,1 1-5 0,-5-1-28 16,0-1-25-16,2 0-22 0,0 1-18 0,1 1-19 16,1-2-9-16,-3 3-9 0,3 1-25 15,-1-3-12-15,1 1-45 0,5-2-61 0,-1-1-49 16,-3 3-78-16,0-1 14 0,6-3-294 15,0 0 37-15,2 0-5 0,2 2 74 0,1-2-2 16,-1 0 53-16,2-3-25 0,1 2 5 16</inkml:trace>
  <inkml:trace contextRef="#ctx0" brushRef="#br0" timeOffset="23889.56">28312 6223 306 0,'0'0'283'0,"0"0"-47"16,0 0-13-16,0-14-53 0,0 14-1 0,0 0-8 15,0 0-10-15,0 0-11 0,0 0-12 0,0 0-1 16,0 0-28-16,0 0-3 0,0 0-8 16,0 0-5-16,0 0 1 0,0 0-8 0,0 0-13 15,0 0 2-15,0 0-12 0,0 0-9 16,0 0-11-16,0 0 8 0,0 0 0 0,0 0 12 16,0 0-3-16,0 0 27 0,0 0-32 15,15 0 33-15,-15 0-31 0,29-1 13 0,-16 12-11 16,1-1-14-16,0 1 26 0,0 1-12 15,-1 1 30-15,1 1-30 0,3 0-12 0,-2 1-1 16,2-1 7-16,2 1-14 0,-1 0 33 0,4-1-33 16,-1 3 5-16,0-1-3 0,0 0-21 0,0-2 17 15,1 0 16-15,2 0-25 0,0-1-1 0,2-2-3 16,-1 0 14-16,1 1-14 0,-2 0-10 16,2-1 6-16,-2-1 10 0,3 2-13 15,-3-5-2-15,2 2 20 0,-3-1-29 0,-2-2 0 16,0-1 1-16,-1 1 26 0,0-2-27 0,-4-1 27 15,1 1-8-15,-6-3-1 0,2 2-5 0,-5 0-10 16,-2-2-1-16,2 1 2 0,-3 0 13 16,3-2-8-16,-3 1 9 0,0 0-7 15,-1-1 0-15,1 0 24 0,-1 1-2 0,1 1-4 16,-1-1-16-16,-1-1-1 0,0 0-1 16,1 0 0-16,1 0-18 0,-4 1 1 0,2-1 23 15,-3 0-1-15,0 0-1 0,0 0-2 0,0 0-23 16,0 0-8-16,7 0 5 0,1 0-13 15,-8 0-13-15,10-12 22 0,-6 8-2 0,0 1-25 16,1 2 47-16,-1-3-43 0,-1 1 23 0,0 1 0 16,0-2 30-16,1 0 0 0,0 1-30 15,0 1 15-15,-2-2-1 0,2 2-14 0,-3-1 19 16,2 1-9-16,-2-2 1 0,1 2-20 0,2-1 32 16,-1 0-5-16,-3 2 29 0,1-3-36 15,3 3-12-15,-3-1 11 0,2-1 3 0,1 0 16 16,-1 2-8-16,1-2-7 0,1 3-13 15,-1-1 15-15,2-1 12 0,-1 2-12 0,2-1-12 16,-3 1 27-16,-4 0 6 0,0 0-12 0,6 0-8 16,-6 0 38-16,8 0-24 0,-1 0-4 15,5 14-26-15,-8-11 20 0,0 2 8 0,-1 0 19 16,-1-2-7-16,1 2 9 0,-2 0-2 16,-1 2-2-16,0-3-7 0,0-4-2 0,0 0 11 15,0 10 13-15,0-3-3 0,0 1-15 0,0 2-2 16,-13 11-3-16,8-13 29 0,-5 8-15 15,2-7 4-15,-1-2 10 0,-5 4-22 0,4-5 28 16,2-1 2-16,-1-1-21 0,-1-2 20 0,-4 4-7 16,1-3 12-16,3-1 4 0,1-1 8 15,-1-1-9-15,2 0-8 0,8 0 8 0,0 0-3 16,-9 0-7-16,1 0-3 0,8 0-5 16,-7 0-5-16,7 0-14 0,-16-14 5 15,14 10-31-15,-1 0-15 0,1 0-39 0,0 1 6 16,2-2-157-16,0-1-96 0,0 2 29 0,3-1-294 15,-2 2 45-15,-1 3 38 0,0 0 66 0,9-14 29 16,-5 10 28-16,10-6 23 0,-1 2 36 16,5 1 19-16,1-3 9 0</inkml:trace>
  <inkml:trace contextRef="#ctx0" brushRef="#br0" timeOffset="24629.52">30463 6523 699 0,'0'-9'301'0,"0"3"-12"0,0 6-59 0,-1-12-6 16,1 7-10-16,-1 0-13 0,1 0-1 0,0 3-28 15,0-1-26-15,1-1-12 0,-2 1 2 16,1 3-35-16,0 0 3 0,0 0 21 0,2-1-42 16,1 3 28-16,3 0-17 0,6 7-38 0,1 4 2 15,6 1-2-15,-3 0 13 0,0 1-14 16,0 0-6-16,2 0-6 0,-1 1 3 0,-1-2-18 16,4 5-27-16,-5-6-37 0,0 0-17 15,-2-1-27-15,0-1-22 0,-7-3-18 0,-1-1-24 16,0 0 13-16,-1 0-135 0,-4 0-65 15,0-7-89-15,0 0 57 0,0 0 6 0,0 6 25 16,-13 4 20-16,10-8 18 0,-4 1-1 0</inkml:trace>
  <inkml:trace contextRef="#ctx0" brushRef="#br0" timeOffset="25451.47">30403 6642 513 0,'-6'-8'289'0,"-3"-2"-27"0,-3 0 6 0,6 0-49 16,0 3 20-16,2 3-18 0,1-2-39 0,0 2-20 16,-1 1 11-16,1-1-12 0,0 2-18 15,1-1-13-15,-1 0-13 0,2 0-4 0,0 1-7 16,-1-1-3-16,0 1-25 0,2 0-6 0,0 2-9 16,0 4 22-16,2-2-10 0,1 1-8 15,1 1 27-15,11 6-14 0,-1 1-22 0,3 0 13 16,1 2-8-16,-2 0-8 0,2 2 0 15,3-1 15-15,-2 3-27 0,0 0-3 16,0-1 10-16,-3-3-52 0,0 1 41 0,-2 2-10 16,-2 0-11-16,-1-2 11 0,-3 0-1 0,1 0-4 15,-1 0-29-15,-5-5 32 0,1-2-16 16,-4 2 5-16,0-1-28 0,0-8 37 0,0 0-4 16,-11 25-13-16,-1-15 13 0,-1-4-22 0,-1 6-5 15,0-2-1-15,0-4 3 0,-4 0 9 0,3 1 1 16,2-3 14-16,2-1-4 0,2-3-20 15,-1 0 27-15,2 2 0 0,0-2-5 0,8 0-7 16,0 0 15-16,-10 0-8 0,4 0-2 16,6 0 3-16,-16-12 1 0,12 8-3 0,-1 0-1 15,0 0 5-15,1 0-13 0,0-2 9 16,2 2-21-16,-1 1 20 0,-1-1-8 16,2 1-4-16,-2 0 3 0,3-2-2 0,-2 5-2 15,2-2-3-15,1 2 9 0,0 0-15 0,0 0 17 16,0 0-14-16,0 0-19 0,-6 0 18 15,6 0 9-15,0 0-22 0,-11 10 6 0,11-7 18 16,-1 2-12-16,0 0 11 0,1-1-2 16,0 0-2-16,-2 3 6 0,2 0-9 0,-2 0 9 15,-2 10-20-15,-2-2 34 0,-1-1-13 0,-2 1-1 16,-3 0-18-16,0 0 12 0,-3 1 4 16,-1-2-8-16,-3 0 12 0,3 1 3 0,-7-2-4 15,2-2 0-15,3 4-16 0,-2-5 20 0,0 1-4 16,0-2-3-16,-1 6 4 0,4-6 6 15,-4 0-6-15,2-4-9 0,3 6 31 0,-2-4-17 16,2 1 11-16,2-1 7 0,0-1-4 0,2-3 6 16,3-1 7-16,1 2 6 0,1 0-5 15,-1-3 16-15,4 0 12 0,-1 0 3 16,1 1-6-16,-1-2-10 0,1 0 7 0,4 0 7 16,0 0 3-16,-8 0-13 0,8 0 1 0,-8 0-11 15,2 0-31-15,-8-11 10 0,10 7 9 0,-7-9-10 16,-6 2 12-16,9 0-26 0,-2 0-1 15,1-1 8-15,0 1-20 0,0 0 19 0,-2 2-25 16,1-2-23-16,-2-3-37 0,-2 3-82 0,6 3 13 16,-6-1-183-16,5 2 27 0,-1-1-349 15,4 1 67-15,2 1 19 0,0 2 81 16,3-2 30-16,1 6 32 0,0 0 30 0,0 0 31 16,11-12-17-16,-7 9 25 0,11-5 11 15,-6 1 3-15</inkml:trace>
  <inkml:trace contextRef="#ctx0" brushRef="#br0" timeOffset="25707.46">29972 6861 507 0,'4'-3'405'16,"0"0"-83"-16,0 1-26 0,0 1 7 0,-2-1-64 15,-2 0-16-15,4 0-32 0,-3 0 6 0,1 2-47 16,-4 0 1-16,0 2-47 0,-1-1 2 16,1 2-2-16,-6 0-36 0,-3 8 14 0,-2-3-27 15,-4 1 14-15,4-1-90 0,-1 0-38 16,0 0-48-16,-1 1 11 0,-2 0-328 0,6 3 8 16,-3-2 49-16,2 4 11 0,1-2 6 15,-1 3 46-15,-1-2 20 0,2 0-21 0</inkml:trace>
  <inkml:trace contextRef="#ctx0" brushRef="#br0" timeOffset="25974.44">29561 7231 891 0,'-2'0'350'0,"1"0"-7"16,1 0-54-16,0 0-41 0,-3 0-9 0,3 0-32 15,-2 0-8-15,1 0-31 0,1 0-22 16,-3 0-15-16,2 1 23 0,1 4-18 0,-1-4-14 0,-1 3-10 16,1-2-22-16,-3 4-1 0,-3 5-6 15,-3 2-7-15,3-3-6 0,-2 1-37 0,1 1-2 16,-1-4-78-16,-3 3-30 0,1 1-65 16,-1-2-51-16,3-5 17 0,-4 5-204 0,0 1-70 15,1-3 60-15,3-2 27 0,1 0 24 0,0-4 23 16,0 1-37-16,2-2 10 0,0 2 15 0</inkml:trace>
  <inkml:trace contextRef="#ctx0" brushRef="#br0" timeOffset="26567.4">29169 7259 585 0,'-1'-6'303'16,"-1"1"-30"-16,-1 0-36 0,0 1-18 0,0 2 1 16,-4-2-11-16,1 3-23 0,2 0 4 15,-2 1-17-15,-1 1-8 0,1 0-14 0,6-1-19 16,-22 13-13-16,12-9-15 0,-3 6 15 0,5-2-12 16,2 1-12-16,2-2-10 0,-1-2-9 0,4 1-8 15,0 2 17-15,1-3-8 0,0 1-9 16,0 2 4-16,15 12-9 0,-5-9-37 0,-1 0-4 15,8-3-2-15,-2-1-4 0,-5 0-2 16,1-4 19-16,-2 2-10 0,-1-4 3 0,0 0-3 16,-2 2-3-16,1-2 4 0,-1 2-4 0,1-1 0 15,-4-1-12-15,1-1 23 0,1 1-4 16,-2 0-37-16,1 3 0 0,1-4 14 0,-3 2 1 16,1-1 22-16,-2 1-28 0,1 1 28 15,-1 1-1-15,0-3-3 0,-1-1-7 0,0 0 4 16,0 0-8-16,0 9 7 0,0-1 25 0,0-1 1 15,-14 15-3-15,8-5-19 0,-2-2 17 16,-1 1 4-16,0 1-14 0,1 1-5 0,-1 0 9 16,3 1-2-16,-3 0-14 0,2-2 5 15,0 2 9-15,2-2-8 0,5-17 21 0,0 11-5 16,12 15 12-16,-2-13 4 0,5 0-7 0,5-2 5 16,2-7 1-16,9 3-7 0,0-2-1 0,2-1-16 15,-14-4 1-15,13 0 4 0,4 0-12 16,5 0-3-16,2 0-14 0,-1 0 12 0,3 0-9 15,37-15-26-15,-41 10-8 0,-4-3-9 0,-4 0-40 16,-2 2 7-16,-4-2-142 0,-1-4-70 16,-9 1 25-16,2 1-292 0,-7-1 46 0,-3-1 14 15,-2-4 45-15,-3 2 43 0,-4 14 26 0,0-10 18 16,0 1 45-16,0 0 31 0,0 1-44 16,-11-16 10-16</inkml:trace>
  <inkml:trace contextRef="#ctx0" brushRef="#br0" timeOffset="40941.54">26183 3053 293 0,'0'0'292'0,"0"0"-34"0,0 0-41 0,0 0-3 15,0 0-38-15,0 0 5 0,0 0-4 16,0 0-14-16,0-15-2 0,0 15-14 0,0 0 1 16,0 0 1-16,0 0-14 0,0 0-24 0,0 0 10 15,0 0 5-15,0 0-31 0,0 0 6 16,0 0 13-16,0 0-30 0,0 0-3 0,0 0-9 16,0 0 23-16,0 0-17 0,0 0 22 0,-17 7-13 15,18-1-3-15,7 8 6 0,-7 0-32 16,2-2 16-16,0 10-8 0,1-4 2 0,1 1 2 15,0 0 13-15,-2 4-21 0,3-2 2 16,-1-2-20-16,-1-1 18 0,2 3 4 0,0 0-15 16,-1 0 5-16,-1-2-34 0,0 1 15 0,-4 0 12 15,1 0-8-15,3 0-30 0,-2-1 20 16,0-7-4-16,-2 3 1 0,3-6-21 0,-3 2 17 16,1-2-15-16,0-4 9 0,-1 3-11 15,0-2 11-15,0 1-6 0,0-2-4 0,0 2 12 16,0-7-14-16,0 0-7 0,0 8 5 0,0-8 4 15,0 8 9-15,0-8 9 0,0 6-7 16,0-6 18-16,0 7-10 0,0-7 22 0,0 0 1 16,0 0-12-16,0 8 1 0,0-8 7 15,0 0 10-15,-5 5-6 0,5-5-13 0,0-2 4 0,0 0 1 16,-2-1-5-16,2-1 10 0,-2-1-4 16,0-1-3-16,-1-1-9 0,1-14 11 15,-2 7-11-15,0-1 7 0,0-3-15 0,-1 0 7 16,3 0 20-16,0 2-26 0,1 4 2 0,-2-9 10 15,-1 4-12-15,3 2 15 0,-1-6-10 16,0 6-20-16,-2-3 13 0,3 0-14 0,-3 5 21 0,-2-3-6 16,4 2-16-16,2 4-7 0,-3 2 18 15,-1-10-9-15,1 4-9 0,2 3-1 0,-3-6 2 16,0-3 12-16,3 8-3 0,-4-1-3 16,4 4-9-16,-2-1-10 0,2 0 28 0,1 2-16 15,0 1 4-15,0-1 15 0,0 1-5 0,0-2-5 16,0 2-19-16,0 7 22 0,0-8-8 15,0 3 19-15,0-4-25 0,0 2 10 0,0 0-1 16,0 7-13-16,0-8 12 0,0 1 1 16,10-7-21-16,-6 8 12 0,-1 1-7 0,0 1 4 15,1-2 11-15,0 4-7 0,0-3-6 0,2 3 7 16,-1-2 1-16,1 3-1 0,-1 0-18 16,1 1 27-16,-2-1-8 0,-4 1-17 0,8 0 10 15,-1 0-1-15,18 11-4 0,-11-4 13 16,0 0 9-16,0 1-13 0,-3 1 4 0,3-3-15 15,-3 2 1-15,-4 1 1 0,2-2 6 0,-2 0 8 16,3 3-6-16,1-1-12 0,-2 2 22 0,-2-2-15 16,0-4 15-16,1 2-22 0,-4-1 2 15,0 1-3-15,0-3 11 0,-1 0-10 0,0 0 17 16,0-1-17-16,-1 1 2 0,2-1 9 0,-2 0-7 16,0 1 5-16,-1-1 18 0,0-1-12 15,2 1-7-15,-3 0 12 0,1 3-16 0,-1-6 14 16,0 0-8-16,0 0-2 0,0 6 9 15,0-6 6-15,-14 16-11 0,6-5 7 0,-1-4-6 16,-5 0-1-16,4-2-2 0,2 0 15 16,-8 0-5-16,4-1-16 0,1-1 6 0,-3 5 12 15,2-3 11-15,2-3-3 0,2 1-22 0,1 0 5 16,0-3 22-16,0 3-25 0,2-3 0 16,1 1 1-16,0 0 16 0,1 1-16 0,-2-2 23 15,1 1-26-15,2 1 26 0,-2-1-31 16,4-1 10-16,0 0 8 0,0 0-23 0,0 0-1 15,0 0-8-15,-6 0-21 0,6 0-42 0,0 0-33 16,0 0-30-16,0 0 15 0,-7 0-136 16,7 0-74-16,0 0 32 0,0 0-278 0,0 0 50 15,0 0 41-15,0 0 36 0,0 0 36 0,-8 0 18 16,8 0 68-16,0 0 5 0,-8 0 26 16,1 0 17-16,-6 0 9 0</inkml:trace>
  <inkml:trace contextRef="#ctx0" brushRef="#br0" timeOffset="48076.1199">727 2576 557 0,'0'0'211'0,"0"0"-8"0,0 0-10 0,0-12-32 16,0 12-10-16,0 0-6 0,0 0 1 0,0 0 6 15,0-15-17-15,0 15-22 0,-14 0 19 0,14 0-31 16,0 0 12-16,0 0-8 0,0 0-21 16,0 0 13-16,0-13-30 0,0 13 38 0,-22-23-40 15,26 23-8-15,-9-2 21 0,10-1-16 16,-9 2-10-16,4 2-10 0,-1 0 13 0,-4-5-1 16,5 6 15-16,0-1-13 0,0-1 4 0,1-1-6 15,-1 3-20-15,-1-2 3 0,1 0 6 16,-3 2-12-16,5-6 28 0,-4 5-13 0,2 0 7 15,0 3-7-15,0-4-3 0,0-4-5 16,0 4-4-16,0 0-4 0,0 5-3 0,2-4-2 16,-4-1-3-16,1 0-2 0,2 0 16 15,-1 4-3-15,0 1-1 0,0 2-5 16,0-2 18-16,0 6 24 0,-5 2-43 0,6-5 4 16,-1 0 23-16,0 5 4 0,0 5-12 0,0 3 25 15,0-2-13-15,0 4-16 0,0 0-14 0,0-1 10 16,0 2-6-16,0-3 14 0,0 1 7 15,0 2-20-15,0 0 10 0,0 0-5 16,0 0 10-16,0 1-23 0,0-1-1 0,0-1 20 16,0 1-12-16,-9 27-9 0,8-29-10 0,0 5-1 15,-8-8 19-15,8 1-7 0,1-11-10 0,0 6 5 16,0-1-7-16,0 2-2 0,0-1 7 0,0-2-14 16,0 2 5-16,0-4-9 0,0-1 15 15,0-2-8-15,-14 5 16 0,12-9-8 0,2-4-3 16,0 0 3-16,0 0-1 0,0 7-13 0,0-7 5 15,0 0 0-15,0 0 6 0,3 12-1 16,-6-12-18-16,3-4 27 0,3 3-12 0,-8-3 1 16,-2-2-14-16,-2-1 8 0,6 0-5 0,-1-1 17 15,0-5-6-15,4 1-16 0,-4-2 13 16,0-1-7-16,-2-2 0 0,2-1 5 0,2-2-10 16,-1 1 17-16,0 1-20 0,2-1 8 0,1 1 7 15,-1 1-15-15,1-3 15 0,-2 1-1 16,1 5-9-16,1 3 15 0,0-3-5 0,0-3-4 15,0-1 0-15,0 0-4 0,0-1 8 16,0-1-7-16,0-1 4 0,13-20-16 0,-9 21 6 16,1-3 9-16,1-1-2 0,-2 3-7 0,3-6-6 15,-4 8 11-15,4-3 3 0,-1 1-3 16,-1 3-8-16,-1 0 7 0,0 4-17 0,0 2 31 16,-3-1-8-16,3 4-10 0,5 1 1 0,-7 0 18 15,2 1-21-15,0 3-3 0,1-3 8 16,-5 1 6-16,5 6-2 0,3-7 1 0,2 2-13 15,-2 2 8-15,0-1-5 0,0 1-7 0,0 2 3 16,0-1 8-16,0 1-8 0,-8 1-25 16,7 0 29-16,2 0-6 0,0 0-3 0,9 11 16 15,-8-5-9-15,-2 2-18 0,2 1 31 16,-1-3-24-16,1 2 21 0,0 1-19 0,-2-2 16 16,0 1-6-16,-4 1 20 0,6-4-8 0,-4 3-4 15,2-1-7-15,-3 3 19 0,3-3 7 0,-3 0-14 16,1-2-6-16,-2 3 13 0,3-1-6 15,-4-3 10-15,0 1-19 0,-1-5 0 0,-2 5 15 16,0 4-5-16,0-9-7 0,0 7 12 0,0 3-16 16,0-2-3-16,-11 13-2 0,7-14 20 15,-2 5-8-15,1-3-3 0,-3 0 10 0,0 0 0 16,-1 0 2-16,2 0-10 0,-3 0-5 0,-2-1 22 16,0 0-6-16,-2 2-23 0,3-3 14 0,-6 0-1 15,4-2 9-15,1-1 3 0,-1-1-3 16,-4-2 10-16,4 1-17 0,-2 1 9 0,6-2-8 15,-5 0 7-15,14-1-14 0,-10 0 14 16,0 0-1-16,-1 0-25 0,3 0-22 0,0 0-1 16,8 0 3-16,-17-12-131 0,13 9-52 0,-3 2-46 15,-1 1 26-15,4-6-280 0,4 6 39 0,-1-4 37 16,2 0 52-16,4-2 6 0,0 5 27 16,1-4 22-16,4-3 35 0,1 3 39 0,2 4 10 15</inkml:trace>
  <inkml:trace contextRef="#ctx0" brushRef="#br0" timeOffset="48591.08">1603 2721 650 0,'1'-3'309'0,"0"2"-28"0,1 1-9 16,-2-2-18-16,0 2-15 0,-2-1-21 0,1-1-33 15,0 1-25-15,-2 0 13 0,-1-1-25 16,-1 1-2-16,-2 1-17 0,-1-1 21 0,-9-1 2 15,2 0-30-15,2 2-13 0,-6 0 8 0,11 0 2 16,-6 0-47-16,0 0 12 0,-1 0 6 16,2 0-46-16,-18-12 15 0,18 10-10 0,2 0-20 15,2 0-3-15,1 1-96 0,0-2-37 16,1 2-57-16,-1 1-20 0,5-1 18 0,3 1-224 16,0 0-65-16,-7 0 33 0,7 0 29 15,0 0 35-15,0 0 21 0,0 0-27 0,-10 5 12 16,11-4-7-16</inkml:trace>
  <inkml:trace contextRef="#ctx0" brushRef="#br0" timeOffset="48851.07">1587 2899 607 0,'2'2'380'0,"-1"-2"-71"0,0 2-12 0,-1-1-32 16,0-2-13-16,-2 1-39 0,0 0-22 0,-1-2-25 16,-1 2 2-16,0 0-40 0,-1 0-6 15,-2 0-14-15,0 0-12 0,-1 0-1 16,-3 0-13-16,-5 0-34 0,2 0-24 0,-4 0-43 16,0 0-72-16,-5 0-56 0,0 0 13 0,-18 13-295 15,22-13 46-15,9 0 7 0,-8 0 24 0,1 0 39 16,-30-18-11-16,25 10 43 0,3 1-6 0</inkml:trace>
  <inkml:trace contextRef="#ctx0" brushRef="#br0" timeOffset="50218.99">1777 2637 386 0,'0'0'224'0,"0"0"-8"16,0 0-6-16,0 0-36 0,0 0 11 0,0 0-29 15,0 0 14-15,0 0 10 0,0 0-15 16,0 0-25-16,0 0 26 0,0 0-9 0,16 28-47 15,-14-23 13-15,0 0-16 0,-1 2 13 0,-1 0-1 16,2 0-35-16,-2 1 38 0,6 9-22 16,-4 2-31-16,1 1 9 0,2-2 6 0,-3 1-18 15,-2-4-6-15,3 2 2 0,-3-9-15 16,0 3-6-16,0 2-7 0,0 2 3 0,0-1-4 0,0-1-3 16,-10 9-2-16,7-13-2 0,2-2-3 15,-1-1 1-15,0 0-2 0,0-1 13 0,-1 0 1 16,3-1-4-16,-1 0-3 0,0-1 18 15,0-1 1-15,1 0-27 0,0 0 18 0,-2-6-4 16,2 2-16-16,-1-1-10 0,2-3 27 16,-1-1-18-16,0-1 9 0,3-12-3 0,-3 9 10 15,9-20-27-15,-6 10 13 0,3-1-12 0,0 1-3 16,1 1 25-16,3 0-29 0,-3 2 1 16,1 0 8-16,-1 3 0 0,-1 7-12 0,1 0-5 15,-3-1 18-15,0 3-16 0,0 4 2 16,0-2-1-16,0 1 7 0,1 0 0 0,-1 2-2 15,-1 1-9-15,-3 0 11 0,0 0-10 0,6 0 19 16,1 0-6-16,-7 0-13 0,22 19 7 16,-12-6 9-16,0-1-14 0,-2 3 14 0,-3-3 2 15,-1-1 7-15,-3-1-11 0,1-1 7 16,-2-9-9-16,0 9 2 0,0-1-14 0,0 0 8 16,0 1 5-16,-11 13-3 0,6-10 12 15,3-5-6-15,0 0 3 0,1-1-9 0,-4-3-15 16,4 1 23-16,0-1 5 0,-1-2-17 0,2-1 2 15,0-1-9-15,0-4 18 0,2 3 2 16,-1-4 14-16,1 1-23 0,6-12 2 0,-2 0-2 16,3 0 8-16,1-2-13 0,-1 3-9 15,6-2 17-15,-3 0-2 0,1 3-3 0,-3 3 7 16,4-1-13-16,-5 2-1 0,3 2 6 0,-5 4-11 16,1-1 15-16,-1 1-8 0,-2 3 1 0,1 0 7 15,0 0-4-15,0 1-12 0,-6 1 14 16,0 0-3-16,0 0-16 0,7 0 14 15,2 0 2-15,3 12 8 0,-8-9-14 0,-1 1 23 16,11 8 9-16,-5-1-2 0,0 1-1 0,-1-1 11 16,0 1 11-16,-4-2-1 0,-1-2-12 0,0 0 17 15,0 0 0-15,-2 0-8 0,1 0-4 16,-2-1-15-16,2 1 12 0,-2-1-4 0,1 1 2 16,0-1-2-16,-1 1-17 0,2 1 19 15,-2-1-8-15,0-1-3 0,0 2-18 0,0-4 17 16,0 2-5-16,0-7-5 0,0 0-6 0,0 10 7 15,0-3 0-15,0-7-3 0,0 10-4 0,0-10 0 16,0 7 11-16,0-7-1 0,0 7 0 16,0-7 3-16,0 7-9 0,0-7-8 15,0 0-21-15,0 0-55 0,0 0 5 0,0 0-119 16,7 11-83-16,-6-13 25 0,1-1-336 0,0 2 80 16,-1-2 24-16,2 0 36 0,0-1 31 0,1 0 19 15,8-5 48-15,2 0 15 0,-5 5 21 16,3-1 13-16,-3 1 64 0</inkml:trace>
  <inkml:trace contextRef="#ctx0" brushRef="#br0" timeOffset="51135.93">2581 2608 342 0,'-4'-4'268'0,"1"0"-35"0,0 0-21 0,-1 1-32 16,3 1 0-16,-3 0-12 0,0-1 2 16,1 0 4-16,1-1-12 0,-2 1 9 0,1 0 0 15,1 2-19-15,0 0 8 0,-1-2-7 0,1 2 6 16,1-1-14-16,-1-2-18 0,-1 1 14 15,2 0-10-15,-1 3 18 0,0-1-18 0,1-3-9 16,-1 3-4-16,2 1-4 0,-2-2-11 16,2 2-3-16,0 0 6 0,-2 0-27 0,2-2-3 15,0 2-7-15,0 2-1 0,2-2 0 0,-2 3-10 16,1 1 17-16,2-2-13 0,-2 3-1 0,1-1-8 16,0 3 5-16,0-1-13 0,3 9-2 15,2 1 16-15,0 3-1 0,-2 0-10 16,3-4 2-16,-3 3-13 0,3 1 13 0,-3-1-2 15,1-2 6-15,0 3-8 0,-1-1 2 0,4-2-7 16,-4 2 0-16,4-1-10 0,-4-2 3 0,2 1 10 16,-3-4-19-16,3 3-1 0,-5-5 0 15,1-3 20-15,1 1-24 0,0 0 25 0,-1-3-10 16,2 1-12-16,-3-1 20 0,1-1-16 0,0 0 2 16,0 1 0-16,1-3 16 0,-2 0-10 15,1 2-9-15,1-1-7 0,-2-1 19 0,3 0 10 16,-1-1-7-16,-4-1 6 0,0 0-26 0,8 0-1 15,18-11 23-15,-15 1 5 0,3-1-5 16,-1 2-4-16,2-4 16 0,-4-1-19 0,-2-3-15 16,7 1 19-16,-6-3-4 0,3 1 13 0,-2 2-5 15,1-4 5-15,-4 1-5 0,2 1-10 16,-3 2 13-16,0-2-13 0,-3 3 22 0,4-2-15 16,-5 7 5-16,1-1-1 0,1-6-7 15,-1 6 1-15,0 2 5 0,-2 0-20 16,0 3 15-16,-1 0-12 0,2 2-6 0,-1-2-8 15,-1 1 1-15,0 1-4 0,1 0-7 16,-1-1-1-16,1 1 4 0,0 3 3 0,-2-3-7 16,0 1 4-16,2 0-12 0,1 0-35 0,-3 1 1 15,0-1 3-15,1 2-63 0,1-1-20 0,-2 0-40 16,1 2-62-16,-1-3-33 0,0 1 23 16,0 1-137-16,0-1-75 0,0 2 38 0,0 0-198 15,-1 0 48-15,-2 0 50 0,3 2 39 0,0-1-19 16,-5 2 35-16,2-1 66 0,-1 3 31 15,-10 5 23-15,3-1-25 0,-4 4 12 0,0 6 19 16</inkml:trace>
  <inkml:trace contextRef="#ctx0" brushRef="#br0" timeOffset="66408.02">1860 4830 708 0,'0'0'278'0,"14"0"-32"0,-14 0-17 15,0 0-4-15,0 0-8 0,13 0 9 16,4 10-31-16,-13-13-10 0,-2 3 13 0,1-3-59 15,0-1 12-15,0 2-23 0,-1 0-13 0,-1-2 31 16,1 0-10-16,0 3-23 0,-1-5-2 16,-1 2 0-16,0 0-11 0,0 0-9 0,0 4-28 15,0 0 5-15,0 0-35 0,0-9 32 16,-14 0-13-16,11 4 7 0,-3 2-39 0,3 2 43 16,-1-1-22-16,-4 0 13 0,2-1-23 0,-1 2 21 15,-12-1-10-15,0 1-13 0,11 1-9 16,-1 0 16-16,-4 0-9 0,-2 0-1 0,2 0-14 15,-19 12-14-15,15-4 31 0,-1-3-18 0,4 1 1 16,2 1-6-16,-1-2-6 0,4 1 12 16,4-3-11-16,-3 3 6 0,2-1-6 0,2-1-18 15,1 0 32-15,0 0-8 0,0 2 0 0,2-1-9 16,0 2 16-16,1-2-5 0,0 7-12 16,0 0-14-16,0-2 30 0,15 15-2 0,-6-13-7 15,0 1-4-15,0-2 14 0,2 2-8 16,0-6-2-16,0 1 1 0,2-1-3 0,-1-3-27 15,-2-3 31-15,0 1-1 0,-1-1-9 0,-9-1-18 16,10 0 33-16,4 0-10 0,13-12 6 0,-13 7-6 16,1-6-3-16,-2 3 3 0,-4-3 9 15,4 0-24-15,-1-3 12 0,-2 0 13 16,-3-1-3-16,1 2-7 0,-3-5 4 0,0-1 10 16,2-1-7-16,-1-2-23 0,-3-1 17 0,3-1 9 15,-1 0-17-15,0-1 12 0,2-3-10 16,-1 1-6-16,2-1 9 0,-2 0 10 0,-2 0-6 15,4-1 11-15,-5-2-5 0,3 2 3 16,-3 0 4-16,3 0 0 0,-2 1-32 0,-4 2 29 16,6 1-21-16,-2 6 23 0,-2 0-1 0,1 1 20 15,1 3 8-15,-3 2-4 0,0 4-17 0,0 0-1 16,-1 5 8-16,0-2-7 0,0 3-7 0,0 3-7 16,0 0 10-16,0 0-7 0,0 0-8 15,-1-9 5-15,-1 10 13 0,0 2-20 16,-2 2 11-16,2 0-5 0,-1 1 10 0,-5 10-20 15,1 2 12-15,1 1-4 0,0 0-16 0,1 3 22 16,1 2-6-16,0-1 1 0,0 2 7 16,1 3-3-16,1-2 3 0,0 1-11 0,0 1 10 15,2-5-23-15,-2 1 4 0,2-1 12 16,0-11-2-16,0 3-12 0,0 1 3 0,12 22 11 16,-9-19-7-16,3-3-17 0,-1-5-13 0,-1 0 11 15,0-4-24-15,7 3-20 0,-3-2 8 0,-2-1-39 16,1-4-48-16,-1 1-12 0,0-3-22 15,1 1-25-15,-2-1-30 0,1 0 21 0,-1 1-191 16,-5-2-84-16,0 0 37 0,8 0 30 16,0 0 27-16,-2 0 24 0,-6 0 27 0,7 0 49 15,0 0 8-15</inkml:trace>
  <inkml:trace contextRef="#ctx0" brushRef="#br0" timeOffset="67074.98">2285 4633 770 0,'0'-3'250'0,"0"-1"-7"0,4 2-6 15,-2-2-16-15,-1 2 9 0,0-2-11 16,2 3-24-16,-3-1-11 0,0 0-9 0,1 1-16 16,0 0-8-16,-1-1-17 0,0 2 18 0,0-1-32 15,1-2-13-15,-1 4-11 0,0 1-10 0,0-1-9 16,0 2 18-16,2 3-15 0,-2-1 10 0,1 2-21 15,-1 2 24-15,4 17 0 0,-2-3-2 16,-2 2-1-16,2 2-8 0,-2-1-20 0,4 2 20 16,-4 0-5-16,1 0-22 0,0-2 20 15,0 2-6-15,1-3-9 0,-1-3 9 0,-1-11-21 16,0 6-6-16,0 1 4 0,0-1 2 0,0-4-5 16,0-1-3-16,0-1-16 0,0-1 4 15,0-3 14-15,0-7-2 0,0 8-7 0,0-8-5 16,0 0-3-16,0 0-3 0,0 0-5 15,3 8 2-15,-3-11-1 0,0-2-8 0,0-2 3 16,0-1-10-16,3-12 19 0,-3 7-22 0,0-3 7 16,0-5 3-16,0-2 3 0,0-1-8 0,0-1-11 15,0 0 15-15,0 0 1 0,12-26-8 16,-10 28-4-16,0 1 5 0,0 1-1 0,0 2-16 16,1 0 15-16,-1 1-1 0,5 0 5 0,-4-1-8 15,3 0-3-15,-3 0 8 0,3 4-7 16,1-2 10-16,-1 2-4 0,0 0 7 0,3-1-10 15,0 1-15-15,1 4 18 0,1-3-15 0,-2 3 18 16,3 4-22-16,-3 0 10 0,-3 3 4 16,1 2-8-16,-7 2-3 0,0 0 5 0,10 0 4 15,-3 0-3-15,-7 0 1 0,23 19-9 0,-14-7 11 16,0 4-9-16,-5-5 23 0,1-2-14 0,0 8-7 16,-3-3-1-16,1-1 4 0,-1-4 3 15,0 1 6-15,-2-10 4 0,0 10 1 0,0-2-11 16,0 1 21-16,0-1-21 0,0 3 0 0,-13 18-3 15,3-13 20-15,2-4-20 0,-2 0-5 16,-2 1 7-16,-2-2-11 0,-1-1-40 0,0-2-11 16,-5 0 9-16,2 0-71 0,-1-3-14 0,3-2-44 15,-3 0-62-15,7 0 24 0,1-3-231 16,3 4-27-16,5-4 36 0,-3 0 54 0,6 0 5 16,0 0 26-16,0 0-26 0,0 1 25 0,4 0 67 15,1 3 25-15</inkml:trace>
  <inkml:trace contextRef="#ctx0" brushRef="#br0" timeOffset="67478.95">2686 5266 905 0,'-2'0'331'0,"1"1"-34"0,-1-2-11 0,-1 2-7 16,-1-2-33-16,-1 1 26 0,-1 0-9 15,1 1-7-15,-1-2-17 0,-1 1-5 0,-2 0-7 16,-5 0-9-16,-2 0-19 0,-2 0-15 0,-1 0-5 16,0 0-28-16,-1 0 1 0,-2 0-31 15,-1 0-3-15,-4 0 2 0,1 0-26 0,-2 0-9 16,-4 0-6-16,2 0 1 0,-4 0-5 0,1 0-18 15,-37 8-11-15,32-5-1 0,-1-2-1 0,20-1-16 16,-8 0-19-16,-4 0 9 0,-1 0-10 16,-2 0-15-16,0 0 1 0,0 0-19 0,1 0-8 15,-26 15-14-15,31-13-25 0,5 0-26 0,1 3 11 16,3 0-87-16,2-2-37 0,2 4-37 0,4-4-55 16,2 3 30-16,2-2-218 0,5 0-3 15,1-3 40-15,1-1 4 0,0 0 86 16,0 0-9-16,17 11 66 0,-2 0-19 0,0 0 12 15,0 0 9-15</inkml:trace>
  <inkml:trace contextRef="#ctx0" brushRef="#br0" timeOffset="68165.89">2161 5864 845 0,'2'0'403'0,"0"2"-89"0,0-2-12 0,-2 0-37 16,0 0 24-16,0-2-20 0,-3 1-35 0,2 0-1 15,-2 0-1-15,-1 1-19 0,0-4-9 16,-3 2-33-16,-7-3 6 0,-4-1-4 0,3 0-5 16,4 3-10-16,0-1-11 0,2 1-21 0,-1 2-7 15,2 0 2-15,0-1-20 0,8 2-8 16,0 0-24-16,-10 0 0 0,2 0-6 0,0 0 1 15,1 0-10-15,1 0-19 0,-15 11 2 0,7-2-2 16,1 1-9-16,4-1 7 0,2 3-22 16,4 1 0-16,1-2 14 0,0-1-9 0,2-10-5 15,0 10 10-15,0-2-16 0,11 17 13 0,-2-10 8 16,1 1-21-16,1-7 1 0,2 1-9 16,2-2 5-16,0-4-10 0,0 2-7 0,-2-5-1 15,-1-1 5-15,-12 0-7 0,13 0 3 0,17-11-2 16,-17 3 3-16,-1-2-16 0,0-1 7 15,-1-3-11-15,-3 2 15 0,-1-4-8 0,0 3-3 16,0-4 1-16,-3-1-3 0,-2-1 5 0,-1-3 2 16,0-1 14-16,-1 12 3 0,0-8-13 15,0-5 6-15,0 0 9 0,-16-30 12 0,10 19-22 16,3 8 7-16,-4 0 2 0,1 2-3 0,-2 2 15 16,3 0 3-16,-1 0-3 0,0 5 0 0,3 3 8 15,-1-1-1-15,-1 5 7 0,4 4-16 16,-3 0-3-16,2 1 11 0,1 2 7 0,0 3-9 15,0 1-3-15,1 0-17 0,0 0 20 16,0 0-1-16,-2 5-8 0,2 2 13 0,2 0-10 16,1 14 4-16,-3-11 10 0,6 25 2 0,0-12-3 15,0 1 2-15,-1 2-5 0,1-4-10 16,-1 4 1-16,-1-2 9 0,-1 1 0 0,1 1-7 16,1-1 1-16,-2-3-1 0,2 0-2 0,-1-2-3 15,1-4-15-15,0 5 0 0,0-7-17 16,0-3-8-16,-2-4-32 0,2 0-7 0,9 1 9 15,-6-4-112-15,-3-1-40 0,1-3-19 0,1 3 23 16,-1-2-161-16,-6-1-47 0,0 0-75 16,7 0 39-16,-7 0 31 0,10 0 53 0,-5 0 49 15,18-19-4-15,-16 10 3 0,7 0 31 0,-3-3 16 16</inkml:trace>
  <inkml:trace contextRef="#ctx0" brushRef="#br0" timeOffset="68473.89">2457 5516 251 0,'1'-10'410'0,"0"2"-26"0,-1 2-46 0,0 1-5 15,2 0-54-15,-2 1-38 0,0 0-9 0,0 1-28 16,0 1 10-16,0 0-31 0,0 2-6 16,0 2-3-16,0 1-35 0,0 3 12 15,0 1-5-15,-3 15-9 0,3-11-3 0,-6 29-17 16,1-13-1-16,1 5-7 0,-1 0-26 15,2 0 12-15,0 3-32 0,2-3 12 0,1-18-16 16,0 8-5-16,0 2 4 0,16 29-5 16,-6-33-4-16,-5-2-21 0,8-1 3 0,1-7-17 15,-4-6-38-15,6 2-16 0,4-3 4 0,0-3-117 16,-11 0-48-16,24-12-32 0,-12 4 23 16,0-2-224-16,-2-1-43 0,-2-3 34 0,-1 0 23 15,-1-1 49-15,-2-2 25 0,0 3 23 0,-3-2 9 16,-4 1 22-16,1 2 17 0</inkml:trace>
  <inkml:trace contextRef="#ctx0" brushRef="#br0" timeOffset="68649.88">2728 5705 976 0,'-5'0'376'16,"2"-3"2"-16,1 1-8 0,-2 0-36 0,-1 1-52 15,-1-1-36-15,0 2-16 0,-3 0-51 16,2 0-48-16,-5 0-25 0,-5 0-11 0,-4 0-176 15,0 0-118-15,-3 0 17 0,-25 11 16 0,37-11 17 16,-10 0-267-16,-1 0 41 0,-31-14-4 16,27 7 59-16,0-3 22 0,-1-1 20 0,-2 2 10 15</inkml:trace>
  <inkml:trace contextRef="#ctx0" brushRef="#br0" timeOffset="70259.78">1545 4383 724 0,'0'-2'227'15,"-1"4"-30"-15,0-5 5 0,-1 3-14 16,1 3-25-16,1-5-6 0,-2 2 7 0,0-2-21 15,1 3-34-15,-2-1 8 0,-1 1-16 0,3 1-8 16,-4 0-2-16,3-2-1 0,-3 0 9 16,3 1 18-16,-2-1-43 0,3 0 6 0,-4-1-5 15,1 1 27-15,1-2-9 0,0 0-10 0,3 2-30 16,0 0-14-16,-7-6-2 0,6 4 9 16,-1-2-33-16,3 1 13 0,-1 0 8 0,-3 1 9 15,3-2-23-15,0-2 6 0,0 2 23 0,3 1-43 16,-2-2 12-16,0 0-18 0,-1 5 7 15,0 0 23-15,7-10-28 0,-4 7-3 0,1-1 2 16,0 1-6-16,0 1 5 0,0 1 52 0,-1 1-65 16,2 0 22-16,-3 0 3 0,3 0 0 0,-1 0-11 15,-4 0 17-15,0 0 1 0,7 0-1 16,-7 0-2-16,7 0-20 0,-7 0 40 0,15 12-12 16,-12-8-1-16,0-1 12 0,-1 0 7 0,-1 1-5 15,-1 0-2-15,0 2 16 0,0 1 2 16,0 0-10-16,0-7-2 0,0 14 32 0,-10 14-19 15,1-12 5-15,0 1-10 0,0-1-11 0,-5 2 6 16,3-2 9-16,-3 2-9 0,-3 1-10 16,-1 0-8-16,2 0 16 0,-1-1-14 0,0-1 16 15,-2 2-21-15,-1-1-2 0,1 0 7 0,-2 2 0 16,0-2-7-16,-4 4-3 0,-3-3-1 0,1-1-13 16,4 0 12-16,0-3 2 0,5-4-8 15,0 0-8-15,3-3 8 0,2-1 1 0,3-3 6 16,-2-2 7-16,4 0 11 0,1 0-3 15,7-2 9-15,0 0-9 0,-9 0-9 16,-5-15 14-16,10 12-13 0,3-1-12 0,-3-2-3 16,4-1 7-16,1 3 5 0,-1-3-12 0,-1 1-1 15,1 6 7-15,0 0-8 0,0-6 10 0,0 6 3 16,4-12 3-16,-4 8-7 0,1 0-19 16,-5 1 15-16,4 3-13 0,-1-1 2 0,2 1-5 15,-2 1 13-15,1-5-13 0,0 5 21 16,1-2-14-16,-1 2-11 0,-1-5 14 15,1 8-2-15,0-2-11 0,-1 2 14 0,0 1-2 16,-1 2-1-16,0 2-10 0,-1 1 14 0,-1 1-8 16,-1 0 5-16,0 5-11 0,-3-5 14 15,3 1 0-15,0 1-4 0,-4 0-6 0,0-2 15 16,3 2-6-16,-2-5-3 0,4-1-9 0,-3 4 7 16,0-4 1-16,0-2-14 0,-1 3 22 0,-1-1-7 15,-1-3 7-15,3 0-5 0,1 0 0 16,-2-4-2-16,3 2-8 0,-1 0-6 0,6-2 12 15,0 0-7-15,-10 0 12 0,1 0-13 0,-5-11 0 16,7 10-4-16,1-3 5 0,-3-2 10 16,5-3-16-16,0 4 16 0,0-2-7 0,3-1-1 15,0-1 3-15,-1 1 4 0,2 1-3 0,-1-2-1 16,1 9-5-16,0-6-3 0,0 6 3 16,0-13-19-16,12 0 10 0,-8 5 5 0,0 3-1 15,-2 1-10-15,2 1-6 0,2 2 9 0,-3-1-24 16,2 2 7-16,0 0 14 0,0-3-4 0,-5 3 10 15,5 0-25-15,-5 0 27 0,18 11-3 16,-14-7-20-16,0 1 22 0,0 2 11 0,-3-1-15 16,0-1 6-16,-1 3-2 0,0-2-6 0,0-6 19 15,0 11 8-15,-10 8-6 0,6-3 2 16,-1-10-6-16,0 6 2 0,-3-2-1 0,3 1 13 16,-4-2-31-16,1 1 11 0,-2 0 3 15,3-2-11-15,0-2 28 0,1 2-16 0,-2-4-12 16,2 0 15-16,6-4-9 0,0 0 28 15,-8 0-14-15,8 0-3 0,-8 0 20 0,8 0-4 16,-7 0-10-16,-6-4 9 0,8-4-8 0,1 1 3 16,-1-3 2-16,-3 0 1 0,3 2 9 0,0-1-33 15,0 1 19-15,-2-2-6 0,-1 5 1 16,0-2-3-16,0 0 5 0,-1 4-3 0,2-4-5 16,-4 6 0-16,11 1 17 0,-11 0-21 0,-3 0 12 15,0 0-4-15,1 0 1 0,0 0 2 16,3 0 9-16,-12 11-23 0,12-5 7 0,-1 1 15 15,1 3 1-15,3-2-24 0,-3 6-5 0,2-3 26 16,3 5-8-16,0 1-1 0,1-1-11 16,0-1 4-16,4 0 7 0,0-1-2 0,5 2 2 15,-1-4-15-15,1-1 23 0,3-4-27 16,3-2 32-16,1 0-16 0,1-5 4 0,-3 0-6 16,4 0-15-16,20-20-37 0,-12 12-28 0,1-2 7 15,-2-1-55-15,-2-9-63 0,-5 4-40 0,1 3 22 16,2-5-215-16,-2 0-50 0,-1 0 35 15,-5 1 34-15,4-2 5 0,-4-1 21 0,-2 2 40 16,0-1 54-16,-2 3-14 0,0-2 13 0,2-1 11 16</inkml:trace>
  <inkml:trace contextRef="#ctx0" brushRef="#br0" timeOffset="70539.77">928 4423 551 0,'2'-19'394'0,"-2"-2"-51"0,0 11 1 0,0-6-44 16,0-1 3-16,13-19-23 0,-12 19-7 0,0 3-14 15,2-1-32-15,0 3 2 0,-1 1-21 0,3-1-33 16,-1 4-4-16,1 1-20 0,0 1-3 16,3 4-21-16,0-3-21 0,1 4-18 0,2 1 0 15,-11 0-20-15,9 0-19 0,3 0-34 0,-1 0-29 16,-2 0 7-16,13 11-1 0,-16-4-57 15,3-1-38-15,0 0-14 0,-5-1-35 0,-2 3-14 16,-3-4-46-16,4 3 19 0,-3-7-156 0,0 9-110 16,-14 13 29-16,4-8 35 0,3 3 43 0,-3-5-22 15,1 1 26-15,-4 2 16 0,-1 1 84 16</inkml:trace>
  <inkml:trace contextRef="#ctx0" brushRef="#br0" timeOffset="70720.75">735 4558 796 0,'-8'4'296'0,"-5"3"-15"15,2 0-21-15,-3 3-25 0,1 1-31 0,-4 1-20 16,-1 4-22-16,0 3-18 0,2-2-21 0,-2-2-68 16,1-2-58-16,1 5-120 0,5-3 11 15,-4 0-279-15,2-1-2 0,8-7 22 0,-1-1 21 16,3-4 11-16,6-2 64 0</inkml:trace>
  <inkml:trace contextRef="#ctx0" brushRef="#br0" timeOffset="72011.67">1375 5104 504 0,'0'0'260'16,"0"0"-56"-16,0-15 4 0,0 15-12 0,0 0-17 15,0 0-11-15,0 0-17 0,-10-28-7 0,7 25 2 16,1 1-12-16,-1-1 19 0,2 0-12 16,-2 2-28-16,2-2 9 0,-3 0-6 0,3 0 13 15,-2 3-3-15,3-2-15 0,-1-1 0 0,-1 0-10 16,-1 3-17-16,2-1-9 0,-2-1-8 15,3 2 0-15,0 0-7 0,0 0-7 0,-1-2-12 16,1 3-3-16,1 0 37 0,-1 2-9 0,4 0-6 16,2 13-7-16,-2-6-4 0,1 0-8 15,-1-2-21-15,0 0-5 0,4 7 11 0,-2-4-2 16,3 7-3-16,0-6-17 0,1 0 16 0,-1 1-4 16,2-2 4-16,-1-2-2 0,2-1-30 15,-1 2-57-15,-2-3-28 0,-3 0-15 0,-3-2-27 16,0 0 7-16,1-2-39 0,-4 1-27 15,2 1 18-15,-2-5-169 0,0 0-104 0,0 0 30 16,0 0 86-16,-11 11 7 0,9-5 11 0,-3-5 16 16,-2 1-26-16</inkml:trace>
  <inkml:trace contextRef="#ctx0" brushRef="#br0" timeOffset="72447.66">1273 5179 770 0,'-6'-10'319'0,"0"4"-66"0,-3-6 44 0,-6 1-47 16,7 7-43-16,-1-5-30 0,4 3 18 0,-5-1-37 16,9 2-12-16,-6 1-23 0,2 2 8 15,5 2-27-15,0 0 28 0,0 0-69 0,0 0 41 16,-8 0-14-16,2 11-23 0,6-10-21 16,3 6-25-16,0-1 11 0,-2 1-10 0,4-2 13 15,-1 2 33-15,-1-1-47 0,1 1 9 0,5 4-5 16,4 0 9-16,-8 0-34 0,3 2 26 15,-3-2-14-15,-1-3 13 0,-1 2 7 0,0-2 9 16,-2 0-37-16,-1 2 13 0,0-1 8 0,0-9-14 16,0 12-13-16,0 5-13 0,0-3 39 15,-14 19-24-15,8-13 13 0,1-2 0 0,-7 4-14 16,6 2 6-16,1-5-16 0,-2 1-3 16,2-4 15-16,1 0-1 0,1-3 1 0,0 1 31 15,1-1-37-15,2-5-13 0,0-8 18 0,0 9 4 16,0 2 10-16,0-2-15 0,0-2 11 15,0 1 12-15,0-8-22 0,0 13-2 0,0-3 4 16,0 1-10-16,-7 14 1 0,3-21-11 0,-1 3-23 16,-3 0 26-16,-2 0-22 0,0-2-54 15,-3 0-12-15,-1-3-38 0,1 0-41 0,2-2 16 16,-1 0-220-16,5 0-31 0,-5 0 25 0,-1 0-5 16,-12-11 69-16,13 2 21 0,5-3 20 15,-1-1 13-15</inkml:trace>
  <inkml:trace contextRef="#ctx0" brushRef="#br0" timeOffset="72649.64">966 5354 1021 0,'0'-4'372'0,"1"3"-41"16,-1-4-46-16,0 5-34 0,0 0-52 0,0 0-16 15,4 0-9-15,-3 0-19 0,1 9 0 16,0-8-51-16,2 5-32 0,0-2-47 0,-1 2-51 15,-1 1-28-15,2 1-83 0,-4 2 13 0,0-3-170 16,0 3-64-16,3 1 4 0,-3-11 7 0,0 11 51 16,0 1-20-16,0 1 9 0,0-1 35 15</inkml:trace>
  <inkml:trace contextRef="#ctx0" brushRef="#br0" timeOffset="73399.6">905 5652 571 0,'-8'0'343'0,"-1"-1"-69"16,0-1 23-16,-2 0-11 0,2 0-23 0,2-2-47 15,-3-2-5-15,1 0-9 0,0 0-25 0,3 3 30 16,-6-7-37-16,3 2 2 0,-1-5-31 16,-1 4 17-16,3-1-7 0,-1 3-33 0,0-4-1 15,1 0-15-15,-1 4 16 0,7-2-34 0,-1 2 2 16,-4-1-28-16,7 8 12 0,0 0-7 15,0-9-9-15,0 9-18 0,15-14-24 0,-9 9 17 16,3 1 1-16,1 0 11 0,1 2-7 0,0 0-35 16,-2 1 13-16,0-1 7 0,8 2-12 15,-11 0-12-15,4 0 19 0,2 0-14 0,2 0 5 16,10 12 18-16,-14-7-16 0,1-4 5 0,-1 1-14 16,-4 3 4-16,1-1-7 0,-1 0 7 15,0 1-3-15,-2 2-10 0,1 1 22 0,-5 0-3 16,0-8 12-16,0 12-21 0,-11 8 7 15,6-6 2-15,-2 0 7 0,-2 2 1 0,-3-2-19 16,-4 1 16-16,7 1-22 0,-5-1 16 0,4 1 7 16,-4 1-16-16,1 1 29 0,2-5-15 0,-2 5 2 15,3 2-1-15,2-5-21 0,-1-3 23 16,3 1 3-16,-2-2-12 0,4 0-14 16,3-2 10-16,1 2-3 0,0-4-12 0,0-7-15 15,0 8-9-15,10 8 7 0,-1-7-19 0,1-6 6 16,1-4 5-16,-1 2 11 0,-10-1 3 15,9 0 2-15,-2 0-5 0,1 0 3 0,1 0-28 16,-9 0 4-16,8 0 36 0,-8 0 0 0,6 0-38 16,-1-10 3-16,-1 9 4 0,-4 1-11 15,1-7 7-15,-2 2 32 0,-3 5-23 0,0-2-14 16,-2-2 11-16,-2 3 22 0,3-1-14 0,-2 2 27 16,-1 0-5-16,-2 0-33 0,10 0 45 15,-11 0-22-15,1 0 31 0,-15 13-37 0,9-8 29 16,-2 1 25-16,-1 1-39 0,9 4 38 15,-4-4-2-15,1 1-3 0,0 1-3 0,-2 2-1 16,2-2-7-16,0 4-2 0,2-4-22 0,-2 5 16 16,4-3-2-16,9 0 0 0,-9 0 1 15,4 5 0-15,-2 2 15 0,5-3-3 0,4-2-27 16,-2-5 8-16,0 4 14 0,0 4-1 0,16 13 23 16,-6-12-2-16,-1-4-3 0,0-6-2 15,1 12-41-15,3-7 7 0,-1 2-29 0,-1-9-11 16,3 2-36-16,-5 2-51 0,0-2-49 15,4 0 18-15,-5-5-226 0,-1 0-42 0,-3 1 4 16,-4-3 43-16,10 0 48 0,-3 0 24 0,3-14 23 16,-9 12-3-16,1-1 30 0</inkml:trace>
  <inkml:trace contextRef="#ctx0" brushRef="#br0" timeOffset="73630.58">415 5604 914 0,'-1'-6'412'0,"-2"-1"-17"16,2 1-30-16,-3 2-47 0,3 0-58 0,1 3-19 16,1-1-21-16,-2-5-36 0,1 9-21 15,-3-2-17-15,7 0-16 0,3-4-200 0,-3 2-50 16,7 4 12-16,-2-2-273 0,2 5 30 0,2 1 27 15,-1-2-43-15,0 4 13 0,1 0 25 16,5 5 21-16,-3 5 28 0,7-4 4 0</inkml:trace>
  <inkml:trace contextRef="#ctx0" brushRef="#br0" timeOffset="74254.53">1376 6031 471 0,'2'0'279'0,"0"-1"-18"16,0 0-24-16,-2 2-35 0,3 0 19 0,1 2-42 15,0 0-18-15,0 0-12 0,1 2 20 0,6 6 3 16,-4-1-67-16,3 1 4 0,0 3 52 15,2-1-10-15,1-1-29 0,-4 3-12 16,0 1 24-16,0-3-14 0,-1 2-13 0,-4-4 7 16,-2-2-2-16,0 1-32 0,-1 0 15 0,-1-2-5 15,0-8-25-15,0 8 9 0,-11 16-25 16,3-9 18-16,-2-2-5 0,2-1 11 0,-3-1-12 16,2 0 20-16,1-5 15 0,3 0-10 15,-4-2 18-15,3-3 4 0,-1 0-13 0,1 1 4 16,6-2 32-16,-7 0-12 0,-6 0-19 0,-13-13 13 15,9 6-11-15,-1-1-17 0,3-3-12 16,-2 0 2-16,2-3-3 0,-9-1-10 0,5-2-20 16,2-1-15-16,-2-7 5 0,6 14-3 15,3-6-26-15,-2 2 2 0,3 0-49 0,-2 2-5 16,4 0-51-16,2 10-40 0,5-2 12 0,0 5-73 16,0 0-36-16,0 0-14 0,0 0-22 15,-5 10 25-15,8-1-116 0,-6 7-86 0,4 2-16 16,-1-8 34-16,0 5 32 0,9 24 20 15,-7-14 22-15,-1-2 24 0,0 1 36 0,3-4 14 16,2 5-2-16</inkml:trace>
  <inkml:trace contextRef="#ctx0" brushRef="#br0" timeOffset="74425.53">1292 6574 849 0,'4'8'310'0,"6"1"-21"0,-4 0-52 0,0-2-33 16,-1-1 20-16,0 0-36 0,3 5-42 0,-2-5 25 15,-1-2-47-15,1 1-34 0,-2-2-12 16,0 0-9-16,-4 1-32 0,1-4-40 0,2 1-44 16,-2-1-94-16,2 0 15 0,-3 0-199 15,0 0-26-15,0 0-5 0,3-6 56 0,-3 3-30 16,0-1 67-16,-1-1-14 0</inkml:trace>
  <inkml:trace contextRef="#ctx0" brushRef="#br0" timeOffset="75431.47">1045 6304 415 0,'-5'-10'360'0,"0"4"3"16,-1-1-83-16,3 3-1 0,1 3-16 0,-1-5-56 15,3 4 30-15,-1 0-88 0,1 1-19 0,0 4 50 16,-3 0-67-16,6 3 3 0,1 0-36 15,-2 2 25-15,3 0-24 0,3 4 14 0,-2 0-23 16,5-1 6-16,1 0-11 0,0 2 10 0,-1-1-17 16,2-1 4-16,0 1-18 0,0 1 7 15,-3-3-2-15,-1-3-7 0,-2 0-22 0,-3 3 5 16,5 2-11-16,-4-3 8 0,-1-1-8 0,0-1 5 16,1 2-18-16,-4-2 18 0,-1 0-3 0,0 2-1 15,2-2 4-15,-2 5-12 0,-12 21-2 16,6-19 14-16,-3-1-2 0,-1-2-3 0,-1 0 18 15,2-2-3-15,3-2-3 0,-4-3-18 0,10-4-1 16,-12 0-16-16,6 0-1 0,-13-13 36 16,12 6-13-16,-2 0-2 0,7 1-17 0,-2-3-10 15,-1 5 8-15,2-5 2 0,2 4-9 0,-3 1 2 16,0 0 23-16,4 1 0 0,0 0-1 16,-1 2-1-16,2 1-29 0,-2 1 2 0,2-4 1 15,1 6 2-15,-2 0 17 0,2 8-17 16,-2-4 16-16,4 0-16 0,-8 3-2 0,7-2-3 15,-3-8-10-15,0 13 26 0,0 2 13 0,0 3-22 16,0 0 3-16,0 1 1 0,-12 26 21 16,4-21-2-16,0 1-1 0,-1-3-1 0,0 2 30 15,-3-1 5-15,2 0 5 0,1-3-20 16,-2-5 16-16,-5 5-13 0,4 0 1 0,0-2-32 16,4 0 33-16,-4-6-6 0,0 6 7 0,-1-8 5 15,4-1-16-15,0 0 2 0,-2-2-12 16,2-2-1-16,1 0 0 0,-1-3-3 0,9-2 4 15,-10 0-12-15,2 0-1 0,2 0 3 16,-2 0 5-16,8 0-21 0,-7 0 35 0,7 0-10 16,-9 0-4-16,9 0-10 0,-12-8-21 0,8 5 36 15,4-1-1-15,0 0-17 0,2 3 4 0,-1-2 16 16,0 1-19-16,-1 4-9 0,0-4-9 16,-1 2 19-16,2 6-13 0,-1-7-14 0,0 3 15 15,0-2 7-15,0 6-17 0,1 2 27 16,-1 2-5-16,2-2 0 0,-4 2 14 0,2 0-23 15,0-10 0-15,0 10 17 0,0 1-7 0,0-4 1 16,0-7-2-16,0 12 13 0,0 1-11 16,-12 9 4-16,9-14 2 0,2 2-12 0,-3-3 1 15,-4-2 8-15,7 0 9 0,1-5-3 0,-1 2-7 16,-3 2 12-16,0-2-18 0,4-2 14 16,-4 0-8-16,3-7 20 0,-3 6-54 0,-1-5 44 15,0 2-10-15,0-4 1 0,-3-1-27 0,-1 1 24 16,3 2 7-16,-2-5 8 0,-6 1-11 0,5-1 7 15,-1 2-20-15,-4 0 29 0,-2 1-7 16,3 1 12-16,-2 5 4 0,4-3-12 0,2 3 26 16,-4 1-24-16,2 6 17 0,-1-2-13 15,2 6-18-15,-2 1 18 0,3 2-10 0,2 2 4 16,-2 0-3-16,1 0 6 0,3 3-5 0,0 1 2 16,5-9 0-16,-1 8-2 0,2-3-3 15,3 1-14-15,-3-1-2 0,4-6 16 0,4 2 10 16,0-3-26-16,0-3 16 0,3-2-19 15,0-7-22-15,4 3 9 0,-4-7-26 16,3-2-3-16,4-3 7 0,-4 1-101 0,0-6-37 0,-4 1-42 16,-1-1-64-16,0 1 24 0,0 0-250 15,-2 1 37-15,-2 0 33 0,-2-3 60 0,-3 3-2 16,-1 6 23-16,0-6 26 0,0 0 87 0,-15-14-84 16</inkml:trace>
  <inkml:trace contextRef="#ctx0" brushRef="#br0" timeOffset="75626.45">511 6808 1048 0,'0'2'351'0,"-2"-2"-41"16,4 2-35-16,2-1-7 0,2 4-56 0,-1 1-24 16,4 2-21-16,1 1 6 0,12 2-54 15,-3 0-56-15,0 0-60 0,2 2-37 0,-3 3-38 16,-5 9 7-16,3 4-219 0,-3 1-91 15,4-5 27-15,-3 1-41 0,-3 0 60 0,1 2 66 16,-2-2-19-16,-2 1-33 0</inkml:trace>
  <inkml:trace contextRef="#ctx0" brushRef="#br0" timeOffset="75775.45">996 7550 544 0,'2'8'317'0,"-1"-3"-42"0,4-4-47 16,-1-1-54-16,-4 0-100 0,0-10-10 16,5 9-403-16,-2-3 39 0,-3-4-38 0,5 3 22 15</inkml:trace>
  <inkml:trace contextRef="#ctx0" brushRef="#br0" timeOffset="76722.39">1470 7058 334 0,'-2'-5'410'15,"0"-2"-35"-15,-2 1-4 0,3 2-63 16,-2-2-58-16,3 4-4 0,-1-1-28 0,0 0-25 15,-1 0-23-15,1 2 23 0,0 0-21 0,0-1-19 16,-1-1-19-16,2 3-8 0,0-1-24 16,2 2 21-16,-1 2-30 0,1 0-5 0,2 2-21 15,10 10 23-15,-5-4-16 0,3 1-14 16,-1 2-8-16,0 2 13 0,0-3-31 0,1 4 19 16,-2 0-7-16,1 0-25 0,-1-1 27 15,1-1 4-15,-2 2-17 0,1 0 5 0,-5 0 15 16,1-3-28-16,3 4 9 0,-4-1-7 0,-3-4 10 15,-1 1-6-15,-1-3 5 0,0-11-13 16,0 9-22-16,0 2 22 0,-15 13-2 0,4-14-6 16,5-2-10-16,0-2-5 0,-1-4 16 15,2-1-10-15,0 0 7 0,-1-1-3 0,6 0 14 16,0 0-15-16,-8 0-24 0,-15-17 27 0,10 8-7 16,0-1 7-16,0-2-6 0,0-5-7 15,-2 3 13-15,8 4-13 0,-5-1-13 0,-1 1 28 16,3-5-17-16,1 8 9 0,4 0-10 0,0 1-3 15,0-1 8-15,0 5-10 0,2-1 13 16,0 2-30-16,1-2 21 0,1 3-4 0,1 0 21 16,0 0-9-16,0 0 3 0,1 4-1 0,-1 0-15 15,2 1 14-15,0-2-22 0,9 8 24 16,-4-2-8-16,-5 0 16 0,6 6-29 0,0-2 7 16,-1 1 0-16,2-3-4 0,0 5-2 0,-1-4 27 15,-2-2-32-15,2 5 15 0,-4-4 3 0,0-1 14 16,-2 0-10-16,1-2 3 0,-3 2-6 15,0-10 2-15,0 13-1 0,0 2 15 0,-15 14-14 16,9-12 21-16,-1-2-7 0,-1-1-13 0,0 1-1 16,1-1 1-16,-3 0 13 0,2-2-8 15,0-5 7-15,3 2-4 0,-2-1 2 0,1-1 0 16,3-3-11-16,-3 10-10 0,1-4 17 16,-1 0-3-16,3-3-4 0,-2-1-4 0,4 1 6 15,0-1-6-15,-1 1-4 0,2 0-1 0,0 1-1 16,0 2 16-16,0-1 0 0,0 1-7 0,0 0-29 15,0 4 38-15,0-2-18 0,0 1-3 16,0 2 11-16,7 2 11 0,-7-3-15 0,0 0 7 16,0-1-7-16,0 3 1 0,0-1-16 0,-8 14-28 15,4-19 14-15,-5 3-51 0,5-3 8 16,-4-4-102-16,0 0-36 0,0-4-63 0,0 2 27 16,-6 2-242-16,0-3 15 0,4-1 43 0,-7 2 48 15,8-4-38-15,-4 0 51 0,-2 0 53 0,-9-19 33 16,9 11-7-16,7-4-31 0</inkml:trace>
  <inkml:trace contextRef="#ctx0" brushRef="#br0" timeOffset="76941.38">1197 7595 1130 0,'3'-3'453'0,"-2"0"-49"0,2-1-46 16,-2 2-71-16,0 1-17 0,2 0-21 15,-2-2-30-15,2 0-51 0,-1 3-40 0,1 0-7 16,-2 0-42-16,0 5-9 0,3-4-76 0,-4 3-58 16,0 2-6-16,2-1-24 0,-4 1-55 15,2 2 17-15,0 0-147 0,-1-1-49 0,1-1-67 16,-14 27 34-16,6-4 26 0,2-13 20 16,-2 4 26-16,-1 0 13 0,-1-2 29 0</inkml:trace>
  <inkml:trace contextRef="#ctx0" brushRef="#br0" timeOffset="77633.34">1040 7974 755 0,'-5'-4'354'0,"0"2"-46"16,1 0 11-16,0-5-28 0,-2-2-34 0,1 1-32 16,1-2 53-16,4-5-35 0,-8 0-37 0,6 1-2 15,2 0-45-15,-3-3 11 0,3 1-6 16,0 9-39-16,0-5-1 0,0 0 9 0,0-3-32 15,0 1 5-15,19-11-19 0,-11 13 5 16,-1 1-20-16,-1 1-6 0,4 4-9 0,-2-1-16 0,1 6-9 16,-9 1 10-16,11 0-16 0,3 11-3 15,-5-2 14-15,-4-3-19 0,0-3 8 16,-1 5-19-16,-1 6 9 0,-3-14 16 0,0 9-21 16,0 2 3-16,0 1 3 0,-13 9-2 0,8-4 10 15,-3-1-3-15,1 0-7 0,-4 2-4 0,1-3 20 16,1-1-37-16,0 0 19 0,-1-2 3 0,0-5-19 15,2 1 0-15,-5-2 19 0,4-2-24 16,-1-1 18-16,1 0-8 0,-1-2 16 0,10-1-14 16,-9 0 8-16,0 0 7 0,-10-13-5 15,9 8-3-15,-1 0 4 0,4 0-10 0,-1 1-11 16,0 0 15-16,1 0-10 0,3 3-14 0,4 1 12 16,0 0 9-16,0 0-7 0,0 0-6 15,0 0-12-15,-9-3 31 0,9 11-15 0,-1 0 4 16,2 3-1-16,1-1-26 0,0 0 9 0,-2-10 29 15,6 26-18-15,-2-9-10 0,1-6 15 16,-1 3-12-16,1 0-18 0,-2 1 22 0,-1-2-2 16,1-1 14-16,-2 2-6 0,0-1 2 0,1-2 9 15,-1 1 3-15,0-1-2 0,-1-11 1 0,0 11-7 16,0-2 5-16,0 0 14 0,-9 8-20 16,5-15-3-16,-1 3 3 0,0-2 0 15,0 1-12-15,0-2 10 0,-3 2 2 0,-1-6 3 0,9 2-8 16,-7 0 8-16,-9-15-7 0,5 4-23 15,-2 5 18-15,0 3 27 0,-1-6-14 0,0 0-14 16,-4-2-9-16,-5 3 37 0,8 1 0 16,1-1-5-16,-4 7-1 0,5-3-9 0,4 4 0 15,-4 0 6-15,-3 0-23 0,-16 18 1 16,16-9 21-16,2 5-16 0,4 5 0 0,-5 2 6 16,3 2-17-16,2-3-21 0,0 2-43 0,1 0 0 15,1 0 8-15,-6 0-137 0,8-2-45 0,-1-1 22 16,2-1-302-16,4-4 48 0,-3 0 55 15,0-4 22-15,-1-5 58 0,4 4 25 0,-2 2 23 16,1 0-18-16,2-6 14 0,-3-1 31 16,3-4 14-16</inkml:trace>
  <inkml:trace contextRef="#ctx0" brushRef="#br0" timeOffset="78848.31">3458 4928 354 0,'0'0'327'0,"0"0"-41"0,14 0-25 0,-14 0-26 0,0 0 1 15,25-23-40-15,-21 22 19 0,0 0-32 16,-1-1 28-16,-2 1-33 0,3 0 7 0,-3-1-20 16,2 1-19-16,-2-1 70 0,2 2-5 0,-3-1-9 15,1 0 12-15,-1 1-7 0,1-2-3 16,-1 1-19-16,-1 0-28 0,-2-1-17 0,1 1 1 16,-1-1-11-16,-3 1 1 0,-11-4-19 0,4 3-5 15,2 1-10-15,-8-3 3 0,-1-1-13 16,1 5-18-16,0-1-20 0,-1-5 21 15,0 3-5-15,1 2-33 0,0-5 0 0,0 4 1 16,4 2-4-16,2-1-9 0,2 1-5 0,1-3-21 16,1 1-1-16,0 1-37 0,3-1-17 0,0 2-25 15,-2 0-45-15,3 0 12 0,0 0-90 16,1 0-42-16,4 0-11 0,0 0-51 0,0 0 27 16,0 0-172-16,-13 10-68 0,13-5 76 15,1-2 35-15,1 1 29 0,4 1 8 0,3 7 24 16,0 0 26-16,5-3 17 0,-3 5 9 0</inkml:trace>
  <inkml:trace contextRef="#ctx0" brushRef="#br0" timeOffset="79105.3">3537 5124 679 0,'3'1'410'0,"-2"1"-77"0,1-1-12 15,-3 2-26-15,0-2-39 0,-3 0 17 16,1 2-25-16,-2-1-20 0,-1 2-3 0,0-4-17 16,-11 4-35-16,-2 1-18 0,5-5-15 0,-7 6 1 15,1-3-51-15,-2 1 11 0,-1-2-11 0,0-2-43 16,3 3-5-16,-2-3-91 0,8 0-95 0,-5 0-84 16,-4 0 21-16,0 0-273 0,-20-13 21 15,22 10 75-15,-2-1 2 0,3-7 5 0,1 4 24 16,-1-2 13-16,5-3 62 0,1 1 7 15</inkml:trace>
  <inkml:trace contextRef="#ctx0" brushRef="#br0" timeOffset="92079.48">3826 4834 635 0,'0'0'248'0,"0"0"-48"0,-13 0-21 16,13-15-6-16,0 15-15 0,0 0-21 0,0 0 2 15,0 0 3-15,0 0-23 0,0 0-14 16,0 0-3-16,0 0-5 0,0 0-1 0,0 0 3 15,0 0-18-15,0 0 12 0,0 0-19 0,0 0 11 16,0 0 9-16,0 0-4 0,0 0-35 16,0 0 11-16,0 0 6 0,0 0 8 15,0 0-19-15,0 0 4 0,0 0-8 0,0 0-6 16,0 0 30-16,0 0-40 0,0 0 15 0,0 0-26 16,0 0-2-16,0 0-3 0,0 0-3 0,0 0 21 15,0 0-20-15,0 0 8 0,0 0-4 16,0 0 0-16,0 0-3 0,0 0 3 0,0 0-4 15,0 0-9-15,0 0 8 0,0 0-1 16,-19 0-15-16,20 6 20 0,2-1-6 0,-3 2-1 16,1 1-1-16,2-3-3 0,2 15 18 0,-3-1-4 15,2-1-3-15,-3 3-2 0,3-3-4 0,-1-1 0 16,-1-2-8-16,0-1-2 0,-1 6-1 16,2-5-6-16,-2 3 22 0,-1-3-12 0,0-6 5 15,3 4 10-15,-3-4-27 0,0-9 13 16,0 8 0-16,0-2-12 0,0-6-6 0,0 10 26 15,0-1-10-15,0-1-3 0,0-2 17 0,0 1-26 16,0-1 11-16,-12 10-2 0,11-10 11 16,-2 0-41-16,2 1 27 0,-2-2 12 15,3 1-3-15,-2-1 4 0,-1 0-19 0,3-2 27 16,-1 2 10-16,-2-1 9 0,3-3-5 0,0-1 5 16,-2 1 0-16,1-1-6 0,-1 0 5 15,1-1-13-15,1 1-4 0,0-3-8 0,-1-1 7 16,1-2-6-16,0 3 16 0,0-3-29 15,0 0-2-15,0 0 16 0,1-1 0 0,-1-1-12 16,0 8 7-16,0-11-13 0,13-21 11 0,-8 14-7 16,0-3-2-16,0 3 2 0,4 0 2 15,-3-2-15-15,1 1 10 0,-1 2-1 0,2 1 5 16,1 0-11-16,-3 1 8 0,-1 4-4 0,-1 1 13 16,1 2-13-16,-1 1 5 0,1 1-2 15,-2-1-10-15,6-2 8 0,-3-6 4 0,1 10-7 16,-3-2-8-16,2 0 11 0,-4 2 2 15,1 0-16-15,-2 2 4 0,4 0 15 0,-3 0-3 16,0 1-23-16,2 0 20 0,1 1 4 0,-1-3-1 16,1 3-1-16,-1 0-10 0,1-1 5 15,0 1 11-15,0 0 5 0,1-1-20 0,-2 1 2 16,1-1 5-16,1 2-2 0,-1 0-8 0,-1-1 7 16,1 1-13-16,-5 0 21 0,0 0-11 15,7 0 3-15,-7 0-1 0,8 0 16 16,-3 0-21-16,5 11-2 0,-6-6 20 0,0-2 5 15,-3 0-13-15,3 2 3 0,-1-2 2 0,-1 3-11 16,1-1 0-16,-2 2 8 0,7 9-7 0,-6-4 11 16,2-1-7-16,-4-11 10 0,0 11 1 15,0-2-17-15,0 6 23 0,0 1-7 0,0-4 4 16,0 1-4-16,0-2 1 0,0 0 3 16,0 3-14-16,0 0 9 0,0-2-9 0,0-1 21 15,0 0-11-15,0-2 3 0,0-2-4 0,0-7 1 16,0 10-8-16,0-4 5 0,-1 8-1 15,-2-10-1-15,3 2 5 0,-1 0 0 0,1-1-5 16,-1-2-17-16,-2 0 14 0,2-1-10 16,1 1 14-16,0 1 1 0,-1-1-6 0,1 0 0 15,0-1 4-15,-2 3 10 0,2-4-14 0,0 1 30 16,-1-1-8-16,1 2 5 0,0-1-6 0,0-2 3 16,0 2 21-16,0 0-5 0,0-4 16 15,1 2-21-15,1 2-3 0,-1-4 3 0,-1 2 9 16,0 2-3-16,0-4-12 0,0 0 3 15,0 0-4-15,0-2-13 0,1-1 23 0,2 0-34 16,-1-1 14-16,-2 1-12 0,3-2 0 0,3-10-14 16,-1 2 21-16,3-1-10 0,-8 4-1 0,9-3 12 15,-4 0-21-15,3-1 6 0,-2 2 1 0,1 4 5 16,0-5-8-16,2 1 21 0,-2-1-23 16,-1 0 1-16,-1 4 0 0,0 3 19 0,3-7-32 15,-2 6 14-15,-2-1 2 0,5-1 8 0,-3 1-8 16,0 2-3-16,-1-1-3 0,5 0 22 15,-4-1 0-15,-1 3-21 0,-1 3 5 0,0-3-11 16,0 2 25-16,0 2-15 0,-2 1-1 16,2-2-8-16,-1 1 22 0,-1 1-33 0,2-1 21 15,0 0-10-15,0 2 15 0,-2-2-10 0,5 0-11 16,-5 1 14-16,5 0-15 0,-2 1 27 0,-3-1-21 16,3 1 14-16,2-1-7 0,-2 1-10 0,1-1 9 15,-2 1 15-15,1 1-15 0,2 0-18 16,-3 0 28-16,-4 0-12 0,0 0 9 0,8 0-4 15,-8 0 10-15,8 0-21 0,-3 0 2 16,-5 0 14-16,17 11-20 0,-15-8 13 0,2 1 18 16,1-1-11-16,-2 3-1 0,1-2 0 0,-2 1-16 15,6 8 5-15,-2-2 0 0,-2-3 6 0,0 0 10 16,-3 1 5-16,3-1-24 0,-1 10 7 16,-1-7 16-16,1 0-26 0,-2 1 13 0,0-4 0 15,1 2 9-15,-2-2 1 0,0 0 9 0,0 0-7 16,0 2-5-16,0 6 3 0,0 2 11 15,-12 15 2-15,8-16-20 0,3-2-5 0,-2-2 7 16,2-3-3-16,0 1 12 0,-2 5-18 0,1-2 6 16,0-3 11-16,0-3-8 0,1 1 11 15,-2-1-32-15,3-2 20 0,0 0-7 0,-1 0 8 16,1-1-3-16,-1 0-13 0,1-1 35 0,-2 0-23 16,2-1-2-16,0 1 3 0,0 0 23 15,0 0-15-15,0-2-27 0,0 1 22 0,0-2 7 16,0 4 3-16,-1-3 12 0,1-1-38 15,0 1 16-15,0-2 6 0,0 0-1 16,0 0-14-16,0 0 11 0,0 0-19 0,0 0-53 16,0 0-54-16,0 7 11 0,0-7-286 0,-10 11 37 15,7-8-284-15,-1-2 50 0,-2 2 67 0,0-1 40 16,-11 6 37-16,-5-3 26 0,2 9 47 0,-1 4 6 16,-3 1 27-16,-7 5 36 0,-7 8 46 15,-5 4 13-15</inkml:trace>
  <inkml:trace contextRef="#ctx0" brushRef="#br0" timeOffset="95885.25">5232 5001 382 0,'0'0'272'0,"0"0"-21"0,0 0-34 15,13 0-25-15,-13-15-23 0,0 15-13 0,0 0-6 16,0 0-13-16,0 0-2 0,0 0-29 0,21-29 16 15,-21 28-33-15,0-4 13 0,0 4-11 16,0-2-9-16,-2 1 14 0,1-3-13 0,0 3-26 16,-1-2-6-16,0 0 20 0,-1 2-13 0,-2-4 12 15,3 5-27-15,-1-2 2 0,-1-1 4 16,0 1 4-16,1-1 5 0,0 1-33 0,-2 0 17 16,1-1-25-16,-2 1 6 0,2 1 19 15,0-2-2-15,-1 1-38 0,0 1 14 0,-2 1 4 16,2-2-10-16,2 0 17 0,-4 2-18 0,1 1 13 15,-1-1 5-15,7 1-25 0,-7 0 18 16,0 0-17-16,0 0-11 0,-16 11 12 0,10-10 10 16,1 3-12-16,3-1 10 0,-4 5 5 0,1-2-19 15,3-1 2-15,1 1-11 0,4-3 4 16,-2 3 14-16,1-3 7 0,1 2 13 0,0-1-44 16,0 2 27-16,-3 7-12 0,-1 1 10 15,3-3 7-15,1 0-20 0,1-2 0 0,2 2-13 16,0-3 15-16,-3 10-7 0,3-4 9 0,1-7-3 15,0 7 21-15,0 0-12 0,0 2-2 16,11 12-12-16,-7-15 40 0,5 2-26 0,-1-1-14 16,-2 0 5-16,-1 0 32 0,3-3-24 0,-2-4 6 15,5 4-15-15,-5-3 16 0,8 3-30 16,-4-5 9-16,1 1 20 0,1-1-3 0,-2-5-10 16,-1 3 8-16,-9-4-9 0,11 0 13 15,-5 0-12-15,0 0 19 0,2 0-16 0,3 0-1 16,16-16-1-16,-12 6 13 0,-4 0-27 0,-2 3 35 15,-3 0-17-15,-1-1-4 0,2-5 13 0,-3 1-13 16,5-3-1-16,-7 2 2 0,3-5 1 0,-2 1 7 16,-1-2-1-16,0 3-8 0,0-4 8 15,2 2-16-15,0-6 7 0,1 1 14 16,-4-1-4-16,4-3-12 0,-1-1 37 0,0 1-41 16,-3-1 21-16,3-1 5 0,-2 1-20 0,-1-4-4 15,0 7 4-15,-1-3-4 0,1 3 13 16,-1 11-11-16,0-4 4 0,0-1 3 0,0-1 15 15,0 1-20-15,0-1 17 0,0 4-1 16,0 2-10-16,0-1-17 0,-14-12 16 0,13 17 30 0,-2 3-29 16,3 2 27-16,0-1-30 0,0-2 8 15,-1 4-6-15,-1-1-10 0,2 2 38 0,-2 0-36 16,1 0 10-16,1 0-10 0,0 2-1 16,-1-2 1-16,1 0 6 0,-2 0-5 15,2 3 30-15,0 0-36 0,0 0-2 0,0 0 42 16,0 0-24-16,0 0-17 0,0 0 21 0,0-7-11 15,0 7 13-15,0 0-4 0,0 0-22 0,0 0 38 16,0 0-37-16,0 0 27 0,0 0-21 16,0-5-2-16,-2-2 13 0,2 7 8 0,-1-1-39 15,2 1 20-15,1-2 14 0,-4 4-15 16,2-4 19-16,0 4-25 0,0-4 8 0,0 1 14 16,0-1 13-16,0 1-29 0,0 0-9 0,0-1 47 15,0 1-38-15,0-5 13 0,0 5-7 16,0-3-5-16,2-2 15 0,-2 2-20 0,0-1 4 15,2-1 31-15,-1 0-20 0,0 1-24 16,-1 5 1-16,0 0 17 0,0-9 14 0,0 9-28 16,0-8 22-16,5-4-8 0,-5 10 15 0,0-1-2 15,3 2-18-15,-3 2 6 0,0 2-1 16,1 0 4-16,-1 1 3 0,2 3 3 0,0 11 16 16,2 0-30-16,-1 3 0 0,-1 2-10 15,-1 3 30-15,3-3 8 0,-1 8-30 16,-1-5-2-16,-1 5 16 0,2-1-10 0,-3 2 38 15,1 0-2-15,-1-18-30 0,0 9-18 0,0 0 17 16,0 3 8-16,0 1 5 0,0-1-7 0,0 1-13 16,0-5 4-16,0 2 1 0,0-4 33 0,0 2-27 15,0-5 7-15,15 18-1 0,-12-25 13 16,5 4-18-16,-2-6 11 0,3 5-22 0,-1-4 19 16,0-2-17-16,1 4 5 0,0-5 5 15,-1-2-19-15,0-1 6 0,-1 0-42 0,-7-3-31 16,0 0-52-16,9 0-42 0,-9 0 17 0,7 0-296 15,-7 0 34-15,14-14 30 0,-10 12 28 0,-3-3 25 16,3 2 1-16,-1-2 16 0,0 2 9 16,-1-3 1-16</inkml:trace>
  <inkml:trace contextRef="#ctx0" brushRef="#br0" timeOffset="96445.22">5606 4762 397 0,'0'-5'310'15,"2"1"-45"-15,-2-2-26 0,0 1-2 0,0 0-37 16,0 1-5-16,2 0-33 0,-2 1 0 0,0-1-28 16,0 2-25-16,0 0-6 0,2 2 2 15,-2 0 22-15,0 0-19 0,1 1-14 0,-1 0-15 16,2 4 8-16,2-1-15 0,3 11 22 15,-4-2-22-15,3 5 10 0,1-1-18 0,-2 1 13 16,1 1-15-16,0-1-19 0,1 1 27 16,-1 1-10-16,-1-1-7 0,-1-1 30 0,1 2-28 15,-2-6 16-15,1 4 8 0,2-4 16 0,0 0-46 16,0-3 32-16,-2-3-15 0,0-1-7 0,-1-1 8 16,1-2-11-16,0 0-2 0,-2 2 2 15,0-5-1-15,1 2-17 0,1-2 11 16,-4-1-4-16,0 0-3 0,9 0 6 0,-2 0-4 15,12-14-2-15,-8 3-4 0,0 2 5 0,-1-7 10 16,-3 4-11-16,0-5-5 0,0 0 5 0,-1-1-11 16,-1-3-2-16,0-1 7 0,-1-1-13 15,1-3 19-15,-1 2 6 0,1 0-8 0,0-1-1 16,-2 4 4-16,0 0-10 0,1 0 0 0,-1 8-5 16,-2 0-5-16,1 3 5 0,0 3-2 15,-2 2-3-15,2 1 7 0,-2-2-16 0,2 3 3 16,-2-1 1-16,0 1-6 0,0 1-14 0,0 0-25 15,0 2-12-15,0 0-41 0,0 0-36 16,0 0 10-16,0 0-122 0,0 6-63 0,1-4 26 16,1 3-319-16,0-4 49 0,0 2 41 15,2 2 45-15,0-2 33 0,0 1 29 0,5 6 23 16,-2 2 69-16,0 3 19 0,-2-4-80 0,-3 0-5 16</inkml:trace>
  <inkml:trace contextRef="#ctx0" brushRef="#br0" timeOffset="97008.18">5994 5523 456 0,'0'1'329'0,"0"3"-58"16,-2-2-12-16,2 0 7 0,0 0-2 15,0-1-49-15,0 2-25 0,0-1-3 0,-3-2 7 16,1 1-34-16,-1 0-3 0,1-1-16 0,0 1 32 15,0-1-28-15,-3 0-9 0,1 0-28 16,-1-1 16-16,-2 2 15 0,2-1-16 0,-1-1-11 16,6 1-21-16,-14 0 1 0,0 0 10 15,-4 0-2-15,-3 0-11 0,-2 0-13 0,0 0 11 16,1 0-2-16,-3 0-11 0,1 0 0 0,-2 0 5 16,1 0-15-16,-1 0-4 0,0 0 7 15,-1 0-9-15,1 0-7 0,-29 9-5 0,27-8-3 16,-3 3 4-16,0-4-16 0,2 2 1 0,0-1-7 15,1-1-12-15,4 1 12 0,10-1-6 16,-4 0-7-16,-3 0-2 0,0 0 15 0,1 0-9 16,-2 0-3-16,2 0-10 0,1 0 7 0,3 0-2 15,-2 0 4-15,1 0-6 0,5 0 3 16,-6 0-4-16,2 0-6 0,-19 14 6 0,18-11-32 16,0 2-29-16,3-2-28 0,-4 0-9 0,9 1 10 15,2-1-129-15,0 0-27 0,1-1-40 0,3 2 25 16,1-3-270-16,-1 0 37 0,3 2 15 15,0-1 52-15,4 0 30 0,0 0 27 16,-1 0 20-16,3 3-3 0,-4-3 36 0,7 8 9 16</inkml:trace>
  <inkml:trace contextRef="#ctx0" brushRef="#br0" timeOffset="98015.12">5191 6197 739 0,'4'3'319'16,"-3"-3"-40"-16,1 1-32 0,0-1-19 15,1-1-13-15,-3-1-32 0,1 2 35 0,1 0-42 16,-2-3-27-16,1 1 22 0,-1-3-24 0,-1 3-9 16,1-4-9-16,-3 1-14 0,-2-10 11 0,0 4-2 15,-2 3 4-15,4-2-16 0,-8-1-27 16,3-3 19-16,-2 2-21 0,1 2 24 0,2 2-7 16,2-2-4-16,-3 4-6 0,3 2-9 15,0 0 4-15,1 0-13 0,-1 1-21 0,0 0-3 16,2-1 9-16,-4 3-29 0,3-4 1 0,-2 5 17 15,6 0-23-15,-6 0 15 0,-7 0-8 16,-15 16-2-16,13-9-15 0,3 3 6 0,-2-1 2 16,3 1-2-16,-1 4 10 0,-1 0-17 15,3 5 9-15,1-1-21 0,2-1 24 0,1 0-13 16,3 0-12-16,1-1 6 0,-2 1 7 0,4-2-2 16,-2 3-9-16,2-11 5 0,0 4 12 0,13 17-9 15,-9-16-1-15,6 1-8 0,4 1 9 16,-1-3-4-16,2-3-18 0,-1 1 22 0,1-3-11 15,1-1-2-15,0-4 14 0,-3-1-8 16,-13 0 3-16,15 0-8 0,4 0 13 0,14-11 5 16,-17 3-12-16,1-1 2 0,-6-1-11 0,4 1 4 15,-2-1 13-15,-1-3-6 0,-4 5-13 16,1-6 22-16,-2 2-18 0,-3 2 1 0,0 1 4 16,-3-11-7-16,-1 5 14 0,0 4-24 0,0-2 19 15,0-3 7-15,0-6-6 0,-13-20 7 0,10 18-23 16,0-3 7-16,-2 3-3 0,0 0 3 15,1-1 15-15,2 1-19 0,-1-1 3 16,0 6 10-16,2-1-11 0,-2 5 10 0,3 4-6 16,0 0 9-16,-1 3-22 0,0-1 23 0,0 1-9 15,1 2 11-15,-2 2-6 0,2 0-1 0,0 0 0 16,0 1 5-16,0-3 7 0,0 4-10 16,0-4 1-16,0 3 8 0,0 1-15 0,0 2 10 15,0 0 0-15,0 0 0 0,0-9-6 16,0 9 6-16,0 0-7 0,0-8 13 0,0 8-6 15,0 0-10-15,0-7 3 0,0 7-16 0,0 0 10 16,0 0-3-16,0-7 1 0,0 7 18 0,0 0-7 16,0 0 6-16,0 0-16 0,0 0 7 15,0-9 7-15,2 11-4 0,-1 1-1 0,-1-2-1 16,1 5 5-16,-1-3-5 0,0-1-8 16,1 4 8-16,-1 0-13 0,0 2 17 0,2-1 2 15,-2 2-5-15,0 6-11 0,0-2 2 0,0 5 9 16,0-1-4-16,0 4 16 0,0 1-6 0,0 0-13 15,0-1 16-15,0 2-10 0,0-5 4 16,0 1-7-16,0-2 5 0,0 1-8 0,9 18-1 16,-7-20 1-16,2-2 13 0,-2-1-6 15,1-4 6-15,1 0-4 0,-1-1-5 0,0-1 10 16,0-2-2-16,-2 1-5 0,3 0 9 0,-3-3-17 16,2 1-12-16,2 0-2 0,-2-1-26 0,2-2-28 15,-1 0 7-15,-2 2-116 0,3 0-43 16,-1-3-41-16,0 0-30 0,0 0 31 0,0 0-249 15,-4 0 27-15,0 0 22 0,7 0 56 16,-7 0 48-16,9 0-5 0,-2 0 54 0,7-11 23 16,0 5 13-16,-4 4 9 0</inkml:trace>
  <inkml:trace contextRef="#ctx0" brushRef="#br0" timeOffset="98463.1">5601 5883 894 0,'1'-2'286'0,"-1"-2"-35"15,1 1-17-15,0 1-31 0,1-3-17 16,-2 4-8-16,0-1-2 0,0 1-5 0,0 2-17 15,0 1 24-15,0-1-53 0,-3 4 0 0,3-3-12 16,-2 3 0-16,0-1-12 0,0 3 28 16,0-2-12-16,-2 13 7 0,-2-1-1 0,2-3 9 15,1 7-24-15,-3-2-20 0,3 0 3 16,-4-1 5-16,2 6-11 0,3 0-16 0,-1 1 4 16,-3-1-1-16,4-2 1 0,1 2-13 0,1-1-2 15,0-2 16-15,0-12-10 0,0 7-16 0,12 16-1 16,-5-22-1-16,3 3 9 0,1 0-23 15,3-2 4-15,1-6-10 0,-1 4 12 0,5-5-8 16,-1 0-14-16,-2-1 12 0,3-1-8 16,-12-2-6-16,5 0-39 0,-2 0-7 0,0 0-41 15,0 0 8-15,-2 0-140 0,-1 0-61 0,-1 0 22 16,4-13-286-16,-7 11 15 0,-1 0 50 16,1-3 34-16,-1 4 31 0,-2-2 31 0,2-1 19 15,-1 0 54-15,0 1-1 0,-1 0 19 16,0 1 8-16</inkml:trace>
  <inkml:trace contextRef="#ctx0" brushRef="#br0" timeOffset="98647.08">5827 6111 522 0,'-3'-3'381'0,"1"0"-52"0,-5 2-41 0,0 1-50 16,-10 1 3-16,7-1-43 0,-7 0-8 15,-24 9-23-15,16-1-52 0,0-5-55 0,-3 6-103 16,-2-3 4-16,0-4-374 0,0 3 47 16,-2-5 31-16,15 0-10 0,-32-11 74 0,14 8 18 15</inkml:trace>
  <inkml:trace contextRef="#ctx0" brushRef="#br0" timeOffset="106885.59">27341 9321 610 0,'0'0'261'0,"0"0"-2"0,0-14-36 15,0 14-25-15,0 0-16 0,0 0-5 16,0 0-24-16,0 0 14 0,0 0-33 0,-2-32 149 16,2 31-163-16,-3-1 4 0,3-2-42 15,-3 0 8-15,1 1 25 0,0 2-14 16,2-5 4-16,-4 5-27 0,0-2-11 0,2-1-6 15,0 2-6-15,-1 0-1 0,-1-2 4 16,2 1-8-16,-2 0-26 0,-1-1 20 0,1 1-6 16,-1 0-2-16,-9-3 9 0,6 3-6 0,-1-2-3 15,-1 4-22-15,2-2 5 0,0 1 5 0,0 0-20 16,1 0 25-16,0 1-5 0,7 1 0 16,-8 0-11-16,-3 0-2 0,-1 0 10 0,-12 11-17 15,9-4 0-15,0-2 19 0,5 1-3 0,0 4-7 16,-2 1 0-16,1 2 28 0,1-1-5 15,1 4-3-15,5-2-4 0,-4 4-38 0,2-3 0 16,3 4 21-16,1-1-2 0,2-9-12 0,0 3 2 16,0 2 4-16,0 2 0 0,16 20-29 15,-11-18 25-15,6 0 1 0,0-3 0 16,6-2 18-16,-2-1-13 0,1 2 14 0,-4-6-8 16,2-2-1-16,2 0-2 0,-2-5-13 0,-3-1 8 15,2 0-6-15,-13 0 0 0,13 0-5 16,1 0 2-16,15-14-1 0,-19 8 1 0,-4-1 19 15,-1 2-14-15,4-6-2 0,-2 2 4 16,-2-1 0-16,1 2-7 0,-1-7 0 0,0 0 5 16,0-1-1-16,-1-1 7 0,0-2 6 15,-4 11 7-15,0-7-12 0,0-3 9 0,0-2-10 0,0-1 10 16,0-2-8-16,0-1 7 0,0-3-12 16,0 0-14-16,0-1 20 0,0 0 6 0,0-1-14 15,0-3-12-15,0 1 21 0,0 3 6 16,0-1-32-16,0 2 31 0,0 1-1 15,0 0-11-15,0 4-1 0,0 3-17 0,0 2 39 16,0 3-12-16,0 3 21 0,0 1-4 0,0 3-11 16,0 7-2-16,0-8-8 0,0 8 12 15,0-8-7-15,0 8-18 0,0-7 11 0,0 7 10 16,0 0-20-16,0-9 1 0,0 9 9 0,0 0-18 16,0 0 26-16,1-7-11 0,-1 8-19 15,-1 5 18-15,1 0-3 0,0 0-13 0,0 3 12 16,-2 10 2-16,2-7 4 0,0 3 6 15,0 6-12-15,0 2 20 0,0 1-15 0,0-1 4 16,0 3 5-16,0-1 9 0,0-2-26 0,0 2-1 16,0-1-1-16,0-1 19 0,0 3-18 0,11 19 8 15,-9-23 11-15,1-2-41 0,-1 2 35 16,2-3-7-16,2-1-3 0,0 0-22 16,-4-5 7-16,3 5 1 0,0-5-42 0,2 3 6 15,0-5-52-15,-3-3-19 0,0 0-26 0,-1-2-32 16,1 0-36-16,-1-3 19 0,0 0-186 0,1-2-82 15,2 1 50-15,-3-2 29 0,0 2 22 16,3-2 55-16,-2 0 2 0,-2 0 26 0,-2 0-23 16</inkml:trace>
  <inkml:trace contextRef="#ctx0" brushRef="#br0" timeOffset="107425.56">27588 9214 265 0,'-1'-7'348'0,"2"0"-35"15,-1 0-36-15,0 1-27 0,1 1-15 0,0-1-1 16,-1 1 25-16,0 1-62 16,2-2 2-16,-2 6-26 0,0 0-28 0,0 0-6 15,0-8-14-15,0 8-33 0,0 0 25 0,0 0-60 16,4-11 43-16,-4 12-22 0,0 0-13 15,1 4 11-15,-1-1-11 0,0 3-8 0,3 0 18 16,0 12-15-16,0 2 13 0,3-2 5 0,-1 5-18 16,-1-3-3-16,1-3-18 0,0 0 3 15,1 0 12-15,1-1-5 0,0-2-8 0,-2-4-13 16,-1-1 6-16,1-2 2 0,-3-1-12 0,3 0 1 16,-1-4 33-16,0 1-17 0,-1-1 18 0,2 0-21 15,-1 1 2-15,2-2-3 0,0-2 6 16,1 2-12-16,-4-2-1 0,-3 0-2 15,8 0 13-15,-8 0-10 0,26-13 3 0,-15 7 10 16,2-6-8-16,-3-3 4 0,1 1 4 0,0-3-1 16,-2-2-7-16,-1-2-18 0,2-1 15 15,-1 1 0-15,-4-1 11 0,3 1-16 0,-1 1 13 16,0 1 11-16,-6 2-6 0,3 4 7 0,0-5 2 16,-2 7-11-16,1 2 3 0,-1 3-20 15,0 1 12-15,-1 1-11 0,-1-2-5 0,2 3 8 16,-2 1-31-16,2 0-19 0,-2-2-38 0,0 3-37 15,0-2-41-15,2 2 12 0,-2-1-78 16,0 2-18-16,0 0-26 0,0 0-42 0,0 0 28 16,0 0-151-16,0 0-83 0,7 15 8 15,-7-8 59-15,0 2 35 0,0-1 32 0,0 1 20 16,1 13 22-16,-1-14 19 0,0 9 11 0</inkml:trace>
  <inkml:trace contextRef="#ctx0" brushRef="#br0" timeOffset="107815.53">28115 9667 665 0,'0'3'332'0,"0"1"-3"16,0-4-5-16,-2 4-64 0,1-4-27 0,0 3-12 15,-4 0-24-15,0-3 20 0,0 3-1 0,-3-3-23 16,-11 1 22-16,-3 3-21 0,-2 0-2 16,-1 0-7-16,4-1-10 0,-6 0-9 15,1-2-22-15,-2 1 3 0,0 5-28 0,1-6 1 16,-2 0 3-16,1 2-32 0,-3-1-1 0,0 2-12 16,1-3 5-16,-2 2-18 0,-3-1-2 0,19-2-1 15,-9 0-20-15,-6 0-4 0,1 0-7 16,-30 7-12-16,25-5-11 0,-1 0-8 0,-1-1-17 15,0 1 2-15,0 2-28 0,1-3-15 0,-1 0-23 16,2-1-9-16,3 2 10 0,-6-1-57 16,6 1-50-16,0 2-26 0,7-3-49 0,3-1 28 15,6 4-235-15,4-1-12 0,3 1 56 0,5 0 33 16,2-1 28-16,2 0 23 0,0-3-46 0,0 0 23 16,0 0 75-16,13 7 15 0</inkml:trace>
  <inkml:trace contextRef="#ctx0" brushRef="#br0" timeOffset="108697.48">27278 10160 403 0,'0'0'324'0,"0"0"-44"0,0 0-35 16,0 0 1-16,0 0 6 0,0 0-7 16,0 0-20-16,0 0 11 0,0 0-49 0,0 0-3 15,0 0-19-15,0 0-21 0,0 0-16 0,0 0 29 16,0 0-22-16,0 0-5 0,0 0-20 0,-20 9 4 16,16-12-3-16,0-3-23 0,1 2-3 15,-1-1 0-15,-6-5 6 0,-1 0-13 16,-3 3 1-16,4 2-6 0,-2-2-14 15,-1 4 1-15,5-1 5 0,-3 2-12 0,1 0-31 16,1 2-5-16,-1 0 21 0,-3 0-20 16,1 0 3-16,-6 0-12 0,-14 15 1 15,16-8 17-15,2 2-17 0,2 2 21 0,0 4-17 16,1-3-5-16,2 5 0 0,1 1 4 0,0 1 2 16,1 1-9-16,5 1 1 0,-2-2-8 15,2 2 2-15,2-2 11 0,0-3-8 0,0-11-21 16,0 8 28-16,0-1-7 0,14 9 4 15,-3-6-6-15,-3-6 10 0,0-5-6 0,7 4-4 16,-2-7 8-16,-13-1 0 0,13 0-11 0,2 0 3 16,5 0 15-16,21-16-8 0,-20 8-26 0,-2-3 2 15,1-1 15-15,-2 1 4 0,-1-1 1 16,-3-4-4-16,-1 1 3 0,0 0 0 0,-2-2 4 16,-2-1-16-16,-1 1-17 0,-1-1 17 15,0-1 4-15,-3-2 1 0,-2 2 15 0,0-4-9 16,-2 12-1-16,0-6 18 0,0-2-28 15,0 1 13-15,0-1-8 0,0 2 3 0,-12-19 6 16,6 18-12-16,2 1 17 0,-3-1-9 0,7 4-6 16,-3-3 11-16,-3-2 12 0,5 7-33 15,-1 0 22-15,0 0-4 0,0 2-9 0,2 0 4 16,-4 5-7-16,4 5 13 0,0-7 2 0,0-1-6 16,0 8-4-16,0-9 9 0,0 9 6 15,0-9-13-15,0 9 7 0,0-9-8 0,0 9 6 16,0-8-8-16,0 8 9 0,-9-10 9 0,8 10-38 15,-1 1 25-15,2 2-3 0,-2 2-4 16,1-2 7-16,1 3-1 0,-2 1 16 0,1 1-4 16,1 0-9-16,0 15-1 0,-1-2 5 0,-3 1-10 15,4-1 1-15,-1 0 18 0,1 4-6 16,-8 0 9-16,8-2-1 0,-1 1-19 0,1 0 12 16,0-8-4-16,-5 9 3 0,5-3-13 15,0-12-5-15,0 6 8 0,0 0 5 0,0-2-9 16,0 4 0-16,17 18 11 0,-11-22-1 15,0 0-1-15,3-4-26 0,1-1 22 0,0-1-32 16,-3-6-18-16,8 5 4 0,-5-7-55 0,4 2-39 16,-14-2-19-16,11 0-16 0,-2 0-23 15,-3 0-41-15,4 0 21 0,14-10-167 0,-15 3-85 16,-1 4 35-16,-1 1 22 0,0-3 27 0,-2 2 25 16,0 1 24-16,1-3 19 0,-4 3 11 15</inkml:trace>
  <inkml:trace contextRef="#ctx0" brushRef="#br0" timeOffset="109105.46">27688 9880 653 0,'4'-10'292'16,"-3"2"-34"-16,0 1-9 0,2 0-11 0,-2 4-4 15,-1-2-33-15,0 0-4 0,1 2 21 0,-1 0-21 16,2 1-33-16,-2-1-33 0,0 3-13 16,0 0-12-16,-3-2-12 0,2 4-1 15,-1 1-8-15,-1 1 17 0,1 2-12 0,-5 10-8 16,1 1 13-16,-1 1-11 0,-1 2-3 16,2 2 16-16,-3 3-13 0,0-3-2 0,-1 6 4 15,3-2-21-15,2-2-18 0,-2-2-1 16,4 1 2-16,2-2-16 0,-1 0 16 0,2-10-28 15,0 5 20-15,0 2-1 0,16 18-30 16,-11-21 14-16,2-1 4 0,4 0-2 0,-2-2-12 16,2-2-10-16,-1-1-7 0,3 0-13 0,-1 0-12 15,2-2 4-15,0-3-50 0,0 3-6 16,-1-6 2-16,-4 4-49 0,2-5-7 0,-11 0-19 16,9 0-26-16,-1 0-21 0,-1 0 19 0,15-12-161 15,-11 7-88-15,-3-1-11 0,-1 3 80 16,-3-1 5-16,6 0 12 0,-8 0 24 0,3 0 9 15,-3-2 22-15</inkml:trace>
  <inkml:trace contextRef="#ctx0" brushRef="#br0" timeOffset="109332.45">27933 10138 595 0,'-4'-4'387'16,"-1"1"-29"-16,-11-5-75 0,0 4-32 0,0-2-43 16,-2 3-1-16,-4 0-14 0,-1 1-41 0,-1 2 18 15,-2-3-50-15,13 3-48 0,-8 0-46 0,-4 0-77 16,-2 0-74-16,-2 0 10 0,2 0-306 16,2 0 28-16,2 0 25 0,1 0 75 0,3 0-51 15,1 0 13-15,6 0-8 0</inkml:trace>
  <inkml:trace contextRef="#ctx0" brushRef="#br0" timeOffset="110365.38">28867 9521 247 0,'0'0'292'0,"0"0"-40"0,0 0-32 16,13 0-15-16,-13-13-10 0,0 13-21 0,0 0-18 15,0 0 0-15,0 0-9 0,0 0-2 16,27-14-6-16,-27 12-10 0,2 2-2 0,-1 0-13 16,-1 0 23-16,0 0-27 0,0 0 44 15,-1 0-40-15,-1 0-9 0,1 0-11 16,-4 0-11-16,0 2-9 0,-3-2 24 0,0 0 21 16,-9 2-18-16,6-2-17 0,-5 0-1 0,-2 0 6 15,-3 0 15-15,1 0-26 0,3 0-28 16,-3 0 23-16,2 0-6 0,-1 0 1 0,6 0 2 15,-1 0-14-15,2 0 7 0,2 0-20 0,1 0-5 16,2 0 16-16,-1 0-16 0,0 0 2 16,8 0-2-16,-9 0-4 0,2 0-19 0,7 0-10 15,-9 0 23-15,0 0-37 0,9-7-15 0,-7 7 2 16,7 0-78-16,-6 0-14 0,6 0-55 16,0 0-12-16,-7 0 5 0,0-6-37 0,8 6-23 15,2 2 22-15,-3-1-149 0,1 2-80 16,1 0 26-16,0-1 25 0,0-1 6 0,2 1 54 15,-1 1-9-15,1 0 40 0,0 2-31 16</inkml:trace>
  <inkml:trace contextRef="#ctx0" brushRef="#br0" timeOffset="110624.37">28910 9709 351 0,'-1'2'391'0,"-1"0"-77"0,1-2-7 0,-4 0-37 16,0 2-31-16,-2-2-35 0,1 1-11 0,-2-1-5 15,0 0-23-15,-2 0-19 0,-5 0-1 0,-3 0-2 16,-2 0-38-16,-1 0-5 0,1 0-11 16,0 0-16-16,0 0-27 0,2 0 33 15,-1 0-75-15,1 0-29 0,-18-10-40 0,20 6-53 16,3 4 12-16,-6-3-227 0,7 2-81 0,1 1 15 15,-1 0 64-15,12 0 2 0,-11 0 51 0,1 0 15 16,-4 0 15-16</inkml:trace>
  <inkml:trace contextRef="#ctx0" brushRef="#br0" timeOffset="112979.23">29732 9567 605 0,'0'0'286'0,"0"0"-49"0,15 0-15 16,-15 0-14-16,0 0-20 0,0 0 7 0,0 0-17 16,27-2 8-16,-24 1-30 0,-1-3 1 0,0 1 1 15,0-1-15-15,-2 0-17 0,1 0-13 16,-2-2-12-16,2 1 41 0,-2-1 6 0,1 6-7 15,0 0-11-15,0-10 3 0,0 3-7 16,0-5-5-16,0-2-4 0,0 3-10 0,-10-9-7 16,7 10-1-16,1 2-3 0,-6-5 2 0,0 0-8 15,3 2-18-15,-2-2 8 0,-1 2-6 16,3 6-8-16,0-3 2 0,0 2-10 0,-1 3 3 16,-6-4-1-16,4 4-18 0,2-4-3 15,-3 4 0-15,2 0 3 0,1 1-10 0,0 0-10 16,-1 1 2-16,1 0 1 0,-2 1-4 0,8 0-10 15,-6 0 2-15,-1 0 4 0,-4 0-3 16,-15 15 3-16,12-8-13 0,0 0 7 0,0 1 0 16,4 1-11-16,-2 0 7 0,2 2 0 15,1 1 2-15,1 0-1 0,0 0-10 0,2 3 12 16,1-6-1-16,0 8 1 0,-1 1-9 0,3 0 5 16,-1 0-12-16,1 4 13 0,3-12-14 15,0 4 11-15,0 2-8 0,0 4 13 0,0 1-7 16,0 0 0-16,0-3 4 0,0 1 7 0,0-1-6 15,0-1-14-15,0 0 10 0,16 16-8 16,-12-18 8-16,5-2-4 0,1 0 6 0,0-4-13 16,-1-2 18-16,5 1 8 0,2-3-10 15,-2-5-5-15,1 3 0 0,-1-1 0 0,-1 0 8 16,-4-2-9-16,-9 0-5 0,15 0 5 0,-4 0 5 16,17-17 4-16,-18 11 2 0,4-2 0 15,-1-1 9-15,-1-4-13 0,-3 3 1 16,1-1-10-16,-2 1 0 0,-1-4 12 0,-1 3 1 15,1-1 7-15,-1-4-25 0,0 2 13 16,1-1-10-16,-2 0 6 0,-1-1 7 0,0 0-1 16,1-1-4-16,-2 6 0 0,0-7-4 0,-2 3 16 15,0 4-13-15,1-2 5 0,-1 1 17 16,-1 2-6-16,0 2-8 0,0-1 2 0,0 1-6 16,0-1-3-16,0-3 5 0,0-1 3 15,0 2-5-15,0-4 17 0,-11-18-25 0,9 19 13 16,1-1 0-16,1 2-6 0,0 3-4 0,0-1 12 15,0 1-8-15,0 2-4 0,0 8 12 16,0-7-9-16,0-1 4 0,0 8-12 0,0-10 7 16,0 3 8-16,0 7-8 0,0-7 13 15,0 7-5-15,0-8-18 0,0 8-6 0,0 0 4 16,0-9 13-16,0 9-8 0,5-5 15 0,-9 7-9 16,4-2-9-16,2 2-1 0,-4-1-4 15,2 2-1-15,0-1 19 0,0 2-9 0,0-2-10 16,0 4 27-16,2-2 1 0,-2 1-22 0,0 0 5 15,-2 3-4-15,1-1 2 0,1 2 16 16,0 0 7-16,0 4-15 0,-9 9-6 16,8-11 17-16,0 0-24 0,-1-2 10 0,2 10 13 15,-5 0-13-15,4-6-2 0,-2 9 14 0,2-8-23 16,0-4 13-16,-1 4-9 0,0-5 32 16,-2 13-13-16,3-7 7 0,1-15-6 0,0 16 4 15,0-1-20-15,0 3-13 0,0-3 30 0,0-3 2 16,0 1-22-16,0-2 12 0,0-2-14 15,0 0 35-15,0-2-42 0,0 0 26 0,11 16 6 16,-7-11-3-16,5-1-2 0,-1-3 10 0,3 2 4 16,-3-4-4-16,6 5-1 0,-3-7-4 0,4 3 0 15,-3-5-4-15,-1-2-1 0,-2 3 6 16,1-3-2-16,-1 0-2 0,-3 0 33 16,7 0-19-16,-4 0-26 0,1 0 33 0,-1 0 0 15,0 0-8-15,-3 0-23 0,1 0 18 0,16-21 2 16,-10 14-13-16,1-3-16 0,-3-2 14 0,0 1 6 15,0-3 8-15,-2 3-36 0,-1 3 29 0,0 1-3 16,-4 1-4-16,1 1-2 0,-1 1-35 16,-1-2 2-16,1 3 4 0,-2 0-30 0,1-1-43 15,-1 2-22-15,-1-4-48 0,2 3-30 0,-2 0 17 16,2-1-114-16,-1 1-30 0,0 0-64 16,0 1 33-16,1-1-282 0,-2 0 81 0,2 3 33 15,-1-5 53-15,1 2 2 0,-2 1 33 16,3 0 24-16,-2-1 24 0,-2 2 48 0,2 1 75 15,-2 0 25-15</inkml:trace>
  <inkml:trace contextRef="#ctx0" brushRef="#br0" timeOffset="114581.14">29912 10084 516 0,'0'0'199'16,"0"0"-26"-16,0-14-1 0,0 14-10 16,0 0-7-16,0 0-19 0,0 0-8 0,0 0-26 15,0 0 9-15,0 0-3 0,0 0-1 0,0 0-28 16,0 0 14-16,0 0-8 0,0 0 5 15,0 0-20-15,4 6 12 0,-8 1-33 0,3-1 13 16,-7 10-10-16,3 0 10 0,0 3-12 16,-1 0-8-16,2-1-5 0,-3 0-5 0,0 1 13 15,2 0-13-15,-3 1-3 0,2-2 8 0,-1 2-16 16,-1 0 7-16,3-1 9 0,-1 4 0 0,0-5 11 16,-1 2-35-16,-1-2 36 0,5 0-37 15,-5-1 10-15,2 2-10 0,1-8 15 0,-4 6 9 16,3 0-15-16,3-8-12 0,0 1 15 15,1 0-23-15,2 0 5 0,-2-3 12 0,1-3-11 16,0 3 21-16,-1-2-32 0,1-1-9 0,1 1-6 16,0-1-4-16,-1-1-5 0,1-3 2 15,0 0-19-15,0 0-21 0,0 0-25 0,0 0-7 16,0 0-34-16,0 8 11 0,0-8-137 16,0 0-52-16,-1 8-37 0,1-8 21 0,0 0-37 15,-2 0 20-15,2 0 12 0,-1 0 55 0</inkml:trace>
  <inkml:trace contextRef="#ctx0" brushRef="#br0" timeOffset="114847.11">29700 10501 291 0,'0'-3'272'0,"-1"2"-40"0,0-2-9 16,1 3-30-16,0 0-21 0,-2 0-16 15,2 0-3-15,0 3-25 0,-2-2-2 16,2 0 1-16,-2 4-6 0,1-1-16 0,1 2-5 15,0-1-4-15,-2 3 2 0,2-2 12 0,-2 1-38 16,-2 9 4-16,4-16 21 0,0 13-20 16,0-2-17-16,0-1 21 0,13 8-33 0,-9-12-12 15,6 6 0-15,2-1 14 0,4-1-21 0,-3-3-30 16,0-1-21-16,1-3-28 0,-4-1-67 0,7 2 11 16,-6-2-257-16,2 1-38 0,-5-1 29 15,-2-2 24-15,-1 0-9 0,-1 0 58 0,0 0-20 16</inkml:trace>
  <inkml:trace contextRef="#ctx0" brushRef="#br0" timeOffset="115699.07">29392 10819 744 0,'0'0'251'16,"0"0"-19"-16,-14 0-10 0,14-13-18 0,0 13 6 15,0 0-37-15,0 0-14 0,0 0-23 16,-27-27 23-16,24 27-45 0,2-2-25 0,1 4 7 16,-1-2 3-16,1 4 6 0,1 0-17 0,0 2-5 15,7 9-8-15,-1 2 2 0,3 1 9 16,-1 1-32-16,6 3 26 0,-1-1-30 0,3-1-20 15,-2-1 3-15,4 2-2 0,-3-2 10 16,0 3-16-16,-3-5-19 0,3-1 22 0,1-1 2 16,-5 1-60-16,-1-4-17 0,-4-6-21 15,-2 2-44-15,-1-1-31 0,1-1-2 0,-4-3 14 16,0 3-147-16,-1-6-89 0,0 0-30 16,0 0 25-16,-12 15 24 0,8-10 18 0,-2-3 48 15,0 1-20-15</inkml:trace>
  <inkml:trace contextRef="#ctx0" brushRef="#br0" timeOffset="116463.02">29262 11059 367 0,'-7'-11'357'0,"2"3"-24"16,1 0-66-16,1 1-2 0,-1 0-49 0,2 3-14 15,1 0-10-15,-2-1 1 0,2 1-9 0,1 2-21 16,-2-2 15-16,2 2-55 0,-3-1-5 15,3 2-21-15,-1-1-18 0,1 2 14 0,-2 2-21 16,4-1 22-16,-1 2-41 0,-1 3-13 0,8 9 16 16,-3-6-4-16,4 5-22 0,0 3-4 15,4 1 6-15,-3-5 1 0,0 9 23 0,0-6-33 16,2 0-4-16,0 1 6 0,-1 3-12 0,-2-4-4 16,-3-3-2-16,0 2 41 0,0-3-4 0,0 0-16 15,-4 0-5-15,1-4-8 0,-3-1-1 16,0-7-3-16,0 0 26 0,0 9-3 0,0 4-5 15,-18 12-1-15,10-18-4 0,-2 3-10 16,1-2 2-16,-5 2 0 0,4-2 7 0,-4 0-12 16,2 1-3-16,4-3 0 0,-1-2-1 0,-1-3 6 15,4 1-8-15,6-2 21 0,-9 0-7 16,3 0-28-16,6 0 18 0,-8 0 17 0,-7-12-2 16,10 10-37-16,1-2 22 0,0 0-18 0,1 2 37 15,0 1-34-15,0-4 10 0,2 4 0 16,-2 0 1-16,0-3 0 0,0 2-5 0,3 0-15 15,-3 2 38-15,2 0-35 0,1 0 4 0,0 0 0 16,0 0 1-16,0 0 1 0,0 0 8 16,-8 15 3-16,7-12 3 0,-3 3-19 0,4-1 21 15,-8 11 0-15,1 1-1 0,1 0-16 16,-4-3 15-16,0 5 3 0,1-1-8 0,-1 0-6 16,-3 0 5-16,2 1-16 0,-2 2 34 15,-2 0-9-15,2 1 3 0,-2-4-19 0,3 0-7 16,-3 2 38-16,5-2-10 0,-5-1-3 0,4-1-5 15,-6-1 21-15,2-1-3 0,1 1 1 16,0-3 6-16,1-2 9 0,0-2-5 0,2 0 8 16,-2-1 17-16,5 0-19 0,-1-3 17 0,3-1 11 15,-2 0 5-15,2-3-5 0,1 1 8 16,1-1 11-16,-2 0-13 0,-1 0-14 0,7 0 2 16,-5 0-3-16,-4 0 19 0,-1 0-20 15,-16-15-9-15,15 11 9 0,-3-7-13 0,1 1 5 16,-1-2-17-16,0 1-5 0,2-2 8 0,-2 0 5 15,3 1-28-15,-2 1-13 0,4 1 2 16,3 1-30-16,-2 4-4 0,2 1-41 0,1 0-8 16,1-1-67-16,0 1 14 0,1 3-94 15,2-3-43-15,-4 0-58 0,5 2 30 0,-3-1-186 16,3 1-37-16,-1-1 39 0,1-1 47 0,0 4-5 16,0 0 64-16,0-9 25 0,14-10 22 15,-9 9 48-15,7-1-12 0,-2-1-23 16</inkml:trace>
  <inkml:trace contextRef="#ctx0" brushRef="#br0" timeOffset="116671">28786 11346 532 0,'1'-3'317'15,"2"2"-44"-15,-2 1-24 0,-1-2-31 16,0 4-26-16,-3-1 9 0,1 4-37 0,1-3-2 15,-11 10-4-15,7-1-44 0,-4 4-8 0,1 0-19 16,-2-3 1-16,2 3-36 0,-1 2-59 16,-2-1-38-16,2 2 5 0,-1 1-202 0,0 4-169 15,1-3 28-15,-2 2 24 0,5-2 49 0,-5 2 15 16,3-4 11-16</inkml:trace>
  <inkml:trace contextRef="#ctx0" brushRef="#br0" timeOffset="116936.99">28460 11909 907 0,'-4'4'316'0,"3"-1"-46"0,-2 2-8 16,3-2-27-16,-1 4 14 0,1-1-33 0,0-1-23 15,0 2-23-15,0 1-7 0,0-8-23 0,0 15-4 16,0-1-15-16,0 3-4 0,0 1-17 15,0-2-7-15,0-3-11 0,-7 3-8 0,-4 17-7 16,6-18-60-16,2-2-42 0,-2-3 3 16,1-4-41-16,0 1-30 0,1-1-63 0,-4-1-5 15,-3 11 16-15,-5-10-200 0,2 5 29 0,3-6 25 16,-4 2-38-16,2-2-17 0,1-5 3 0,-5 6 18 16,5-3 6-16</inkml:trace>
  <inkml:trace contextRef="#ctx0" brushRef="#br0" timeOffset="117534.95">28144 11858 471 0,'-4'-3'322'0,"3"-2"-37"0,-2 1-34 15,1 0-24-15,2 2-25 0,-5 2-14 0,1 0-30 16,0 2 15-16,0 1-20 0,-7 8-12 15,1 0 27-15,-1 4-31 0,5-1-28 0,-3 4-6 16,6-1 3-16,2-3 13 0,-3-3-48 16,4 1-7-16,0-12 7 0,0 16-8 0,0-4-14 15,0 0 0-15,17 12 3 0,-6-15 4 0,-3-2-27 16,2-1-2-16,-1-4 16 0,-1 1-7 0,2-1-11 16,-2-2-28-16,0 0 27 0,-3 2-29 15,2-2 18-15,1 0-7 0,-4 0 6 0,1 2-2 16,0-2 6-16,0 0-25 0,-2 0 25 15,2 0-14-15,-3 1 6 0,2 0-2 0,-4-1 12 16,0 0-22-16,0 0 8 0,0 0-20 0,8 0 37 16,-8 0-14-16,0 0-7 0,6 0 0 0,-6 0 32 15,0 0-21-15,9 9 4 0,-9-6-7 16,0 1 25-16,-2 1-5 0,-1 1 8 0,-3 6-3 16,-1 0-4-16,1 1 0 0,-1 1 11 15,-3 1-12-15,-1 2 10 0,2 0-1 0,-1 3-2 16,2 1 6-16,-4-1-7 0,2 1-1 0,4 1-11 15,-3-2-14-15,1 2 12 0,1 4 15 16,0-4-19-16,2 0-5 0,2-1 17 0,3-11-43 16,0 5 34-16,0 2-8 0,12 16 13 15,-4-16-16-15,2-3 16 0,0 0-30 0,5-3-5 16,1-3 31-16,4-2-4 0,4-2-11 16,-2-4 9-16,-10 0 15 0,6 0-19 0,29-12 8 15,-16 5-3-15,-2-2 9 0,0 0-3 16,-4 0-5-16,-1-1-22 0,0 0-6 0,3 0-1 15,-1-3-131-15,-8-2-69 0,1 1-71 0,-5 2 25 16,-3-4-260-16,0 6 54 0,-6 2 39 16,-5 2 31-16,0 1 28 0,0 5 28 0,0 0 30 15,-12-11 37-15,-3 3-33 0,1 2 38 0</inkml:trace>
  <inkml:trace contextRef="#ctx0" brushRef="#br0" timeOffset="128495.13">2167 7054 323 0,'0'0'230'0,"0"0"-75"0,0 0 16 16,0 0-39-16,0-15-30 0,0 15 17 0,0 0 2 15,0 0-2-15,0 0 18 0,0 0-36 16,0 0 20-16,0 0-33 0,0 0 4 0,0 0 22 15,0 0-19-15,10 12 6 0,-8-7-6 0,-2 3-20 16,2-1 5-16,-2 1-5 0,2 12-12 16,-2 2-12-16,1 0 25 0,-1 0-23 0,0-1 6 15,2 6 6-15,-2-1-12 0,0 2-6 0,1 0-20 16,0 2-9-16,-1-14 10 0,0 7-3 16,0 7-5-16,0 1 22 0,0 3 6 0,0-4 3 15,0 5-9-15,0-1-15 0,0 0 36 16,0 1-40-16,11 34 0 0,-5-36 30 0,-4 1-28 15,0-2 8-15,0 3 22 0,-2-20-24 0,0 8 13 16,0 7-4-16,0-1-7 0,0 3-9 16,0-3 24-16,0 2-49 0,0-1 20 0,0-1 21 15,0 0-28-15,0 2-6 0,0-3 12 0,0-1 0 16,0 0-2-16,0 0-12 0,0 1 5 16,0-1-21-16,0-2 14 0,0-2 5 0,7 0 25 15,-7-3-29-15,13 20 10 0,-13-23-22 16,1-6 16-16,4 7-1 0,-5-3-3 0,1-4 0 15,0 0 2-15,1-1-3 0,-2-2 1 0,1-1 14 16,0 2-21-16,-1-3 1 0,0 1-8 16,1 2 12-16,3 9 22 0,-4-3-43 0,0-15 27 15,0 11-5-15,0 0 9 0,0-1-20 16,0-2 7-16,0 1-1 0,0-1-17 0,0-1 0 16,0-7 3-16,0 9 12 0,0-3 22 0,0-6-44 15,0 7 25-15,0-7-24 0,0 9-20 0,-10-1 32 16,9-7-47-16,1 1 19 0,-2 1-21 15,-1-2 5-15,2-1-6 0,-1 0-5 16,0-1-12-16,-1 1-13 0,1-3 17 0,0 0-8 16,-2 0-16-16,2 0 18 0,-1-1 10 0,1-1-21 15,-2 1 0-15,0-2 33 0,2 2-9 16,-1-2 31-16,-3-5 20 0,2 2-9 0,-1 0 15 16,5 1-1-16,-4 4 0 0,2-2 3 0,-1 2 31 15,-1 0-1-15,3 1 19 0,-2 0-9 16,0-1 10-16,2 0-1 0,0 1 13 0,0 0-7 15,-3 1 28-15,4-2-9 0,-3 2-17 0,2 1-4 16,0-1-3-16,1-1 6 0,0 2-5 16,-2-2 0-16,2 3 2 0,0 0-17 0,0 0 5 15,-1 1-4-15,1 2-6 0,0 0 33 16,-1 0-38-16,1 3 14 0,1-1-9 0,-1 2 12 16,3 11-25-16,-3-8 13 0,0 5-16 0,0 2 24 15,0 2 22-15,0 1-44 0,0 0 39 0,0 1-26 16,0 0-21-16,7-6 21 0,2 14 13 15,-5-12 29-15,2-6-22 0,-3-1-4 0,3-4 5 16,-2-1-3-16,3-2 15 0,-3-3-5 16,3 1 5-16,0-1 5 0,2 0-6 0,13-12-5 15,-3 4-17-15,2-1-1 0,-2 1-16 0,-3-2-2 16,-1 2 13-16,-1 1-2 0,1-3-49 0,-3 2 17 16,1 0-31-16,-4 1-23 0,-4 0-37 15,0 0-57-15,-2 4 16 0,-1-3-288 0,-1 4 31 16,1-2 32-16,-2 4-12 0,0 0 28 15,0 0 23-15,0-9 41 0,0 9 5 0,0-8 12 16,-11-6-54-16</inkml:trace>
  <inkml:trace contextRef="#ctx0" brushRef="#br0" timeOffset="129796.07">1890 9998 427 0,'0'0'308'0,"0"0"-33"0,0 0-15 0,0 0-23 15,0 0-24-15,0 0 2 0,0 0-38 0,0 0 16 16,0 0 14-16,0 0-58 0,0 0 15 0,0 0-13 16,0 0-23-16,0 0-1 0,0 0-5 15,0 0-14-15,0 0 16 0,0 0-20 0,0 0-2 16,0 0-13-16,0 0-8 0,-14-14-9 15,14 14-8-15,-25-17-12 0,20 17-15 0,-2 0 14 16,-2-1 11-16,3 1-6 0,-2 0 10 0,-10 0-11 16,6-2 6-16,12 2-12 0,-11 0-5 0,0 0-9 15,2 0-18-15,1 0 22 0,-1 0-8 16,2 0 0-16,0 0-2 0,-4 0-10 0,-5 0 8 16,-12 17-22-16,14-8 7 0,-1 0 5 15,3 4 7-15,-2-4-8 0,5 6-5 0,-1-2-5 16,0 3 2-16,4-2 6 0,-1 2-25 0,3 1 20 15,2-2 1-15,2-2-3 0,0-4-22 0,0 4 32 16,0 2 3-16,16 17-17 0,-9-18-3 16,2-2-23-16,0 1 2 0,0-2 33 0,-1-3 3 15,1-2-13-15,2 4-20 0,0-7-5 16,-1 0 27-16,-10-3-1 0,8 0 8 0,0 0 14 16,14-12-27-16,-6 1 22 0,-4 1-17 0,2-1 10 15,-2-1-18-15,0-1 5 0,-1-2-14 16,0 3 0-16,-2-4 33 0,-1-1-27 0,-2-1 6 15,0-3 3-15,1 3-1 0,-4-2 6 0,1-3 3 16,-3 2 7-16,-1-1-11 0,0 8-15 16,0-5 17-16,0-5 9 0,0-2-7 0,-14-34 5 15,11 25-12-15,-3 2-4 0,2 1 2 0,1-2-22 16,-4 0-6-16,4 3 32 0,-1 1-15 16,1 3-9-16,1 5 41 0,0 1-26 0,-2 6 14 15,3 4-7-15,-1 1-2 0,2 2 6 0,0 4-6 16,-2-2-12-16,1 4 21 0,1 0-30 15,0 1 17-15,0 1 5 0,0 0-2 0,1 5-9 16,-1-1 12-16,0 0 0 0,2 2-23 16,-2 0 40-16,0 2-10 0,3 13-4 0,-3-9-7 15,6 17 9-15,-4-4-33 0,-1 2 23 0,2-2 6 16,-2 4-3-16,-1-2 7 0,2 0 1 16,-2 0-6-16,2-3-13 0,-2 0 19 0,1 0-7 15,4-4 4-15,-3 0-8 0,0-2-15 16,-2-4 6-16,3-1-24 0,2 4 3 0,-1-6-22 15,4 4-38-15,-5-4-32 0,4-3-18 0,-4-2-25 16,3 1-34-16,-1-1 17 0,-1-4-190 0,0-1-73 16,-1 4 16-16,4-4 36 0,-4 1 32 15,4-1 11-15,-1-1 22 0,-1 0 43 16,-5 0 2-16,0 0-51 0</inkml:trace>
  <inkml:trace contextRef="#ctx0" brushRef="#br0" timeOffset="130439.02">2096 9842 329 0,'2'-4'387'0,"0"1"-77"0,-1 2-46 0,1-1 11 16,-1-2-47-16,2 3 29 0,-2 0-54 0,0-1-35 16,1 2-1-16,-2 0-11 0,0 3-27 15,0-2 13-15,2 5-15 0,-2-2 17 16,0 3-18-16,0 1-9 0,2 12 10 0,-2-11-32 15,0 7-7-15,0 2-7 0,0 3 1 0,-14 25-11 16,12-20-17-16,-1 1 7 0,-2-3 1 0,-1 3-4 16,3-2-16-16,-1 3 2 0,1-3-4 0,-3-2 5 15,5 0-3-15,-3-3-32 0,2-3 16 16,0-2-9-16,1-3 19 0,0-3-11 0,0-4 1 16,-1 3-20-16,2-3 4 0,0-1-7 0,0-4 22 15,0 0 4-15,0 0 1 0,0 0-13 16,0 0-4-16,-2 9 3 0,2-12-25 0,0-3 27 15,0 1-16-15,1-2-21 0,2-16 31 0,-3 12-3 16,7-24-1-16,-2 11 3 0,-1-3 10 16,-1 0-13-16,3-1 4 0,-2-2-24 0,1 0 37 15,-2 2-22-15,3-1 2 0,-2 0-12 0,1 2 31 16,-1 0-28-16,0 0-6 0,1 2-1 16,1 2 31-16,1 0-22 0,-3 2 8 0,3 3-9 15,1 3 2-15,-2-1 5 0,-1 4 7 16,3-2-20-16,0 5 16 0,-1-1-26 0,0 3 28 15,-1 1-12-15,2 2-19 0,-4 2 30 0,1 0-21 16,1 1 17-16,1 1-11 0,-7 0 0 0,0 0-28 16,8 0 42-16,14 14-12 0,-9-6-2 0,-2 1-9 15,2 0 32-15,-6 1-22 0,-2-2 16 16,4 3-9-16,-2-1-2 0,-4 0 9 16,1-2-4-16,-4-1-4 0,1 0-29 0,-1-7 46 15,0 7-16-15,0 0-2 0,-11 19-13 0,3-12 4 16,-2 1 14-16,1 2 3 0,-7-5-5 15,3 3-22-15,0-4 43 0,-4-2-14 0,2 0-18 16,-2-1-1-16,0-1-14 0,1-3 2 16,-2 3-118-16,6-6-63 0,-4 5 21 0,-1-3-263 15,2 1-43-15,6 0 43 0,1-2 15 0,3-1 44 16,1 0-4-16,2 4 74 0,0-4-17 16,0 0 51-16,2 2 20 0</inkml:trace>
  <inkml:trace contextRef="#ctx0" brushRef="#br0" timeOffset="130861.99">2415 10480 532 0,'1'1'394'0,"0"3"-42"0,2-3-10 16,-3 0-45-16,1 0 31 0,-2-2-48 0,-2 2-21 15,2-1-15-15,-3 2-34 0,-1-2 20 16,0 1-13-16,0 0-3 0,-13 4-18 0,1-3-9 16,-3 0 2-16,-1-2-16 0,-1 4-10 0,-3 1 7 15,1 0-32-15,-7-3-9 0,0 3-2 16,-1-2-11-16,0 0-6 0,-2 1 4 0,1-2-25 15,-3 1-22-15,-1 0 5 0,1 1-22 0,0-1-5 16,-1 1 1-16,1 1-7 0,-3-5 21 0,2 2-23 16,-1 3-36-16,4-2 3 0,1-1-13 15,3 2-18-15,-2 2-21 0,2-3-30 0,4-1-42 16,3 1 11-16,6 1-119 0,3-2-32 16,14-2-25-16,-7 0 26 0,7 0-194 0,0 0-71 15,-12 4 39-15,13-2 38 0,5-2 42 0,0 0 28 16,10 4 26-16,-5 3 28 0,7 2 21 15,-5-1 46-15,3 2-56 0</inkml:trace>
  <inkml:trace contextRef="#ctx0" brushRef="#br0" timeOffset="131661.94">1889 11152 584 0,'-2'-3'323'0,"-2"0"-32"16,1 0-34-16,-1-1 2 0,0-2-44 0,-7-2 17 15,1-5-14-15,-1-1-26 0,1 3-20 16,-1-4 1-16,0 2-19 0,-2 0 48 0,0 0-15 15,0-2-37-15,0 2 2 0,2 3-1 16,-3 2-20-16,-1 0-8 0,5 1 0 0,1 4-46 16,0-1 17-16,2 4-4 0,-1-1-36 15,0 1 2-15,1-1 20 0,7 1-21 0,-6 0-7 16,-16 11 0-16,6-3-26 0,1 2 2 0,-2 3 10 16,8 0 5-16,0 1-12 0,4 2-22 0,-4 1 4 15,4 1 11-15,1 0-29 0,3-3 25 16,1 5-3-16,0 1-4 0,0-14-26 0,0 5 21 15,0 2-5-15,12 16-6 0,-4-17-1 0,-1 3 20 16,2-1 0-16,-1-7 2 0,0-2 5 0,1-6-28 16,0 2 14-16,0 2 3 0,-9-4 2 15,12 0-4-15,19-17-17 0,-14 8-9 0,-3-3 22 16,3-2 0-16,-2-2-1 0,2 2-4 16,-2-3 12-16,1-4-5 0,-2 1-16 0,-3-1 9 15,1-1 26-15,-2 4-3 0,-2-6-26 0,-1 0 18 16,-3-1-12-16,0-1-18 0,-1 1 22 15,0-2 0-15,-1 0-4 0,2 2-18 0,-4-1 28 16,0 15-31-16,0-7 26 0,0-1-5 16,0 0 7-16,0 1-14 0,0 0-17 0,0 2 25 15,10-11-13-15,-10 17 10 0,1 3-12 0,-1 7 28 16,0 0-20-16,0-8 15 0,0 8 10 16,0-10-3-16,0 10-3 0,0-8-11 0,0 8 5 15,0-7 10-15,0 7-12 0,0 0-23 0,0-10 19 16,0 10-6-16,0 0 0 0,4-8 0 15,-5 12 13-15,1-1-10 0,0 0 15 0,-2 2-20 16,0 1 2-16,2 1-5 0,-5 10 12 0,1 1 10 16,0 6-11-16,0 0-18 0,0 2 28 0,2-1-15 15,-2 2 4-15,1-2 7 0,-2 4 6 16,4 1-6-16,-5-3-22 0,6-3 22 0,-2 2-13 16,1-2 3-16,1-2 18 0,0-2-9 15,0-11-14-15,0 5 11 0,0 1-3 0,0 0-15 16,13 9-8-16,-9-17-40 0,5 5 8 15,0-6-62-15,-2-3-17 0,1-3-61 0,-8 0-62 16,11 0 25-16,16-11-216 0,-9 2-17 0,0-2 22 16,-1-1 57-16,-1-1 19 0,3-2 29 15,-3 0 41-15,4 3 5 0,-6-5 4 0,4 3 8 16</inkml:trace>
  <inkml:trace contextRef="#ctx0" brushRef="#br0" timeOffset="132011.93">2283 10682 544 0,'0'-4'393'0,"1"0"-9"0,-1 2-40 16,1-1-40-16,-1 2-39 0,0-2 12 16,-2 1-38-16,1 2-15 0,-2 0-13 0,2 0-39 15,-3 2-14-15,1 1 16 0,-1 1-26 16,-9 8 16-16,3 1-45 0,4 4-2 0,-4-1-13 15,2 3-8-15,1 5-25 0,-1 0 12 0,-2 4 9 16,5 0-18-16,-4 2 2 0,2 2-23 16,0-1 6-16,3 0-3 0,1 0-15 0,1-2-12 15,2-1-7-15,0-1-12 0,0-16-4 16,0 6 27-16,0 1 4 0,11 18-49 0,-5-20 0 16,2-1-11-16,-1-6-4 0,2 3-8 0,3-2 3 15,0 0-88-15,-1-6-32 0,-2-1-35 16,-9-3-18-16,7 0-59 0,-1 0 22 15,1 0-229-15,0 0 17 0,14-14 15 0,-7 7 67 16,-4 3 24-16,-2 0 25 0,0 2 9 0,-2-2 18 16,-3 1 9-16</inkml:trace>
  <inkml:trace contextRef="#ctx0" brushRef="#br0" timeOffset="132215.91">2388 11069 810 0,'-5'-5'321'0,"-6"-3"-7"0,4-1 6 16,-7 3-68-16,3 1-26 0,0 2-36 15,1 2-41-15,-1-1-11 0,1 2 2 0,-6 0-49 16,-3 0-31-16,-2 0-62 0,-1 0-18 0,-24 11-69 16,23-6 8-16,3-4-245 0,2 3-54 0,3 1 27 15,15-5 22-15,-10 0 55 0,3 0-3 16,7 0 4-16</inkml:trace>
  <inkml:trace contextRef="#ctx0" brushRef="#br0" timeOffset="132665.87">3072 10435 602 0,'1'-7'337'15,"2"3"12"-15,-2-1-64 0,-1-1-6 0,1 2-48 16,-1-1-8-16,1 0-13 0,-1 1-7 0,-1-1-23 16,0 1 18-16,-2-1-26 0,3 5 1 0,-6-8-31 15,4 5-7-15,-1 2 10 0,-2-4-9 16,0 3-10-16,-1 0-5 0,0 1-6 0,1 0-18 16,-4 0-7-16,-8-1-5 0,-3 0-7 15,6 1-24-15,4 1-7 0,-3 0-27 0,-8 0-4 16,6 0-35-16,-4 0 4 0,10 0 3 0,-5 0-85 15,-3 0-49-15,1 0-29 0,3 0-66 16,0 0 22-16,-10 16-166 0,10-15-68 0,7 0 4 16,-1 0 54-16,1 1 53 0,3 0 21 15,-2 0 23-15,3 0 4 0,2 0 49 0,0 1 9 16</inkml:trace>
  <inkml:trace contextRef="#ctx0" brushRef="#br0" timeOffset="132919.87">3068 10538 852 0,'2'2'351'0,"0"-2"-82"0,-4-2 1 16,1 2-14-16,0 2-31 0,-2-2-48 0,-3 0-18 15,-6 8-11-15,-5-2-25 0,-1-4-14 0,-4 4-11 16,-2 0-25-16,0 0-64 0,-1 0-49 16,-3-2-98-16,2 2 14 0,1 0-297 0,1 0 57 15,3-6 26-15,2 3 22 0,0 1-11 0,12-4 12 16,-2 0 40-16</inkml:trace>
  <inkml:trace contextRef="#ctx0" brushRef="#br0" timeOffset="134219.79">3528 10173 392 0,'0'0'269'0,"0"0"-34"15,0 0-20-15,0 0 7 0,0 0-27 0,0 0 13 16,0 0-27-16,0 0 0 0,0 0-4 0,0 0 3 16,0 0-8-16,0 0-26 0,0 0 0 15,0 0-17-15,13 0-13 0,-13 0 6 0,0 0-12 16,19 4 39-16,-16 2-40 0,-2-1 21 0,-1 2 5 15,9 11-17-15,-7 2 3 0,1-1 10 0,0 0-7 16,-2-1 3-16,3 4-20 0,-3-2-2 16,-1-10-5-16,0 7-3 0,0 2-19 0,0 2 2 15,0 0-8-15,-12 23-10 0,6-24-11 0,0-2-1 16,-2-2-2-16,2 1-3 0,0-3-1 16,3-6-4-16,-1 1-7 0,1-2-2 0,1-3-4 15,0 0-13-15,1-1 15 0,0 0 4 0,-2-2 11 16,2-1-7-16,1 0-15 0,0 0-3 15,4-9-8-15,-3 3 12 0,5-11 0 0,1-5-6 16,2-9-4-16,-4 8 10 0,5-2-16 0,0-1-1 16,1 3 7-16,0-1-9 0,-2 2-2 15,3 3-15-15,-1 1 17 0,2 0-1 0,0 2-4 16,-3 3 0-16,-1 1 5 0,0 4-18 16,-2 1 14-16,0 3-1 0,-2 1 7 0,2-3-11 15,-1 5 2-15,-1 0-2 0,0 1-9 0,0 0 14 16,-5 0-4-16,0 0 1 0,23 14-5 0,-16-5 6 15,-2 1 0-15,0 5 0 0,-4 1-7 0,-1-5-4 16,1 10 5-16,-1-9 9 0,0 5 7 16,0 0-7-16,-14 20 0 0,12-25 7 15,-2 5-6-15,0-2 0 0,1-5 1 0,1-2-8 16,-1-2 5-16,1 0 3 0,2-4-4 0,-3 1 1 16,2-3-15-16,1 0 15 0,3-1-1 0,-2-3-2 15,0-2-7-15,8-10 3 0,0 0 6 0,0-6-35 16,1-2 4-16,3 2 3 0,-1-5 9 15,3 4-7-15,-1-1-2 0,0 4 12 0,1-1-1 16,3-2-4-16,-4 5 8 0,3 3-19 0,-3 0 0 16,1 1 9-16,-2 3 10 0,1 1 4 15,-5 3 9-15,1 4-7 0,-1 2-7 0,-2 0 13 16,-7 1-8-16,0 0 6 0,9 0-15 16,-9 0 13-16,23 22 16 0,-17-8 0 0,3 1-16 15,-3 4 17-15,2 4 3 0,-2-1 11 0,1-4 7 16,-2 3 1-16,-1 0-8 0,-1 1 11 15,-3-13-13-15,0 6 11 0,0 1 6 0,0 1-4 16,0 1-9-16,0-3 12 0,0-3-15 16,0 1-5-16,7-2 3 0,-7-2-9 0,9 7-26 15,-8-10-47-15,-1-2-23 0,0 0-37 0,3 1 11 16,-3-3-174-16,1 1 26 0,2-2-307 0,0 4 32 16,1-4 53-16,0-1 20 0,0-1 50 15,0-4 33-15,0 1 24 0,5-11 1 0,-2-1 79 16,2-6-7-16,-5 2 6 0</inkml:trace>
  <inkml:trace contextRef="#ctx0" brushRef="#br0" timeOffset="137634.59">4816 10299 744 0,'0'0'272'0,"14"-16"-19"15,-14 16-15-15,14-30 22 0,-13 25-40 0,-1-1 11 16,0-1-16-16,0 1-35 0,0 6-20 15,0-7 35-15,0-2-12 0,0 2 7 0,0-1-37 16,0-3 2-16,-12-11-18 0,6 8-19 0,-3 1-16 16,4 4 3-16,-4-1-3 0,1 1-17 15,-2 2-14-15,4 2 7 0,-2 2-7 0,3-1-5 16,-3 2 3-16,-1 0-11 0,4 2-27 16,-1 0 13-16,6 0-11 0,-7 0 11 15,-7 0 2-15,-14 14-20 0,14-8-5 0,0 1-5 16,1 3-13-16,0 1 14 0,2 2-9 15,-2-1 29-15,-1 4-24 0,1 2 7 0,4-1 4 0,-3 2-3 16,0 0-15-16,4 2 7 0,2 3-8 16,-2-9 1-16,2 7 8 0,2-2 2 15,4 0 1-15,0-4 3 0,0-8-15 0,0 5 10 16,14 13-14-16,-4-12 5 0,-2-1-6 0,2-2 7 16,4-2 11-16,-3 1-28 0,2-3 21 0,1 1 4 15,-2-4-12-15,1-4-14 0,-13 0 13 0,13 0 9 16,3 0 13-16,16-12-18 0,-15 5-4 15,2-1 14-15,-3-2-29 0,0 1 19 0,-3-1 2 16,2-3-3-16,-2-1-5 0,1-1 9 16,-2 0-10-16,-3-2-9 0,3-3-1 0,-4 1 30 15,1 0-11-15,-4-4-11 0,3 2 8 0,-2-1-18 16,2-1 30-16,-2 1-19 0,1-1 0 0,-4 2 0 16,1 2 8-16,0 0 2 0,-3 3-10 15,-1 4 14-15,2-2-21 0,-2 14 15 0,0-9-21 16,0 3 20-16,0 6-7 0,0-11 10 0,0 5-18 15,0 6 14-15,0-8 0 0,0 8-5 16,0-9-1-16,0 9-6 0,0-8 3 0,0 8 6 16,0 0 3-16,0 0-3 0,-5-9 3 15,3 14-14-15,0 0 15 0,-6 9-7 0,3-3 0 16,3 0 1-16,-5 7-14 0,-1 2 11 0,2-1 7 16,-3 4 14-16,1-1 6 0,1 2-1 15,-1-4-1-15,0 1-6 0,2 0 18 0,-2 0 9 16,2-2-6-16,-2 3 1 0,3 0 2 15,3-2 8-15,-1 0-20 0,2-6 18 0,1-8-15 16,0 8-4-16,0-1 15 0,0 0 0 0,0 3-14 16,0-2 9-16,13 14-7 0,-7-17-9 0,-2-2 0 15,3 2-7-15,2-2 8 0,-2-3-6 16,3-4 4-16,-4 1-20 0,5-3-30 0,-1 0-27 16,5 0-58-16,21-11 10 0,-17 6-200 15,4-7 27-15,-4 8-316 0,1-3 53 0,1-1 45 16,-3-2 46-16,1 2-3 0,-1-2 65 15,1-2 38-15,1-4 29 0,-1-2 0 0,1 1 66 16,-2-3-14-16,-2-1 12 0</inkml:trace>
  <inkml:trace contextRef="#ctx0" brushRef="#br0" timeOffset="142730.94">5556 11702 509 0,'14'0'247'0,"-14"0"-15"16,0 0-25-16,0 0-19 0,0 0-20 0,0 0-9 15,18-9-19-15,-15 4-18 0,-3-2-5 16,6-11-8-16,-2-2-18 0,2 0-7 0,0-2-4 16,3 0 7-16,0-3-19 0,-2-3-2 0,2-1 8 15,-1 0-30-15,0 2 5 0,1-4-4 0,0-2-2 16,0-4 10-16,-1 0-22 0,2-6 3 15,0-1 7-15,0-4-19 0,-1 1 0 0,4-2 10 16,-1 2-11-16,-3-4 21 0,2 5-23 16,-2-2 4-16,1 1-5 0,2 0-3 0,-3 1-3 15,-2-3 14-15,4 2-24 0,-2 0 18 0,0 0-10 16,-2-1 19-16,2 4-3 0,-1-1-13 0,0 2-14 16,-1-1 10-16,5-1-14 0,-6 2 9 15,1-1-5-15,-2 1 20 0,3 2-17 0,-2 1 5 16,-1 1-12-16,-1 0 18 0,0 4 0 15,2 1-16-15,-4 1-4 0,2-1 23 0,-1 4-17 16,-3 1 4-16,2 3-1 0,-2 4-5 0,0 7 25 16,2 1-24-16,-2 14 12 0,0-11-17 0,0 1 9 15,0 2 12-15,0 8 10 0,-16-26-34 16,9 17 17-16,1 2-10 0,-3-4 16 0,-3 2-16 16,5 3 8-16,0-1-10 0,0 2 1 15,-7-1-7-15,3-3 6 0,2 5 13 0,-7-5-18 16,4 3 22-16,-5-2-6 0,7 2-10 0,-5 0 21 15,-2 1-1-15,0-2-25 0,0 1 13 0,0 1-17 16,-4-2 28-16,1 4-30 0,-1-2 27 16,-3 0-18-16,2 1-6 0,-2 0 1 0,-2 1 22 15,0 0-16-15,-3-2 6 0,0 2 2 0,1-1 5 16,-1 1-17-16,-1-1 26 0,0 0-20 16,0 2-5-16,-1 1 16 0,2-2-9 0,-5 0 8 15,4 0 14-15,-4-1-9 0,0 0-15 16,1 1-10-16,2-1 15 0,-1 0 14 0,0-3-4 15,-1 3-27-15,0-1-1 0,-2 0 8 0,1-1 15 16,-4 0-13-16,1 0-13 0,-1 1 28 16,1-2-11-16,-3 2-3 0,-3-1-8 0,2 1 5 15,-1 1 5-15,1-1 5 0,-1 1-1 16,-3 0-13-16,3 3 26 0,1-3 3 0,-5 3-7 0,1-2-20 16,3-1 15-16,1 1-2 0,-3 1-14 15,3 0 20-15,0-2-16 0,-1 2 10 0,-1-1 7 16,1 2-12-16,0-3-4 0,-2 1 18 15,2 2-25-15,-5-2 25 0,5 2-18 0,-3-1-6 16,4 1 4-16,-2-1-6 0,0-2 7 16,4 1 10-16,-2 1 7 0,4-4 9 0,-2 6-25 15,5-4-5-15,-2 0-2 0,2 2 10 16,2 0-10-16,0-1 5 0,1-2 20 0,-3 3-21 16,0-2 9-16,4 1-8 0,-1 1 27 0,3 0-25 15,1-1 20-15,0 1-11 0,1-2 9 16,1 0-14-16,1 3-10 0,-2-2 10 0,3-1 23 15,-1 0-32-15,1-2 6 0,-3 3 12 0,1-1 1 16,2 3 3-16,-3-2-17 0,2-1 3 16,-2 3 4-16,-1 1 16 0,-1 0-28 0,15 0 5 15,-8 0 3-15,-2 0 22 0,-6 0-28 16,-29 12 14-16,28-9-13 0,2-2 19 0,-1 2-20 16,1 0-5-16,2-1 9 0,-1 1 0 0,1 0 15 15,2-2-4-15,12-1-10 0,-6 0-5 0,-3 0-2 16,-2 0 3-16,-22-12 5 0,23 9 2 15,-1 2-6-15,2-5 1 0,-2 3 29 0,1 1-11 16,2 0-28-16,-1-2 25 0,0 0-3 0,0 0-4 16,-1 1-4-16,1 1 8 0,-3 1 8 15,0-1-24-15,12 2 19 0,-4 0-18 0,-3 0 1 16,0 0 14-16,-2 0-1 0,2 0-10 0,1 0 3 16,3 0 6-16,-12 12 6 0,17-12-17 15,1 0-4-15,-1 0 18 0,10 0 13 0,-8 0-13 16,-1 0-13-16,-5 0 0 0,1 0-7 15,-2 0 19-15,3 0-12 0,0 0 3 0,2 0-2 16,-5 0 27-16,-2 0-39 0,2 0 23 0,1 0-20 16,2 0 15-16,0 0 12 0,2 0-14 0,-4 0-6 15,-20 11 2-15,18-8 6 0,0 2 9 16,0 0 1-16,2 1-18 0,1-3 25 0,-1 4-11 16,0 0-26-16,0 3 27 0,1-2-1 0,-6 6-1 15,2 1 10-15,1 2-35 0,-1 1 11 16,0 3 12-16,-2 1 11 0,3 2-31 0,-2 2 14 15,-3 3-9-15,5 0 2 0,-1-2 3 0,3 2 14 16,1 0 14-16,0-1-14 0,2 1 8 16,1-2-14-16,2 1-20 0,0 1 7 0,2-2 24 15,4 0-24-15,-4 3 14 0,5 0-14 0,1-1 1 16,-1-1 4-16,0 1 2 0,1-12-6 0,0 6 0 16,0 8 5-16,0 1 12 0,0 3-17 0,0 2 32 15,0 2-7-15,0 3-28 0,-12 45 38 16,4-38-38-16,3-3 23 0,-1-3-5 15,1 0-9-15,1-2 0 0,-3-1 15 0,0-4-27 16,0-5 6-16,4 0 7 0,-3-2-6 0,4-2 9 16,-2 1 13-16,-2 0-19 0,2 1 11 0,-1 2-15 15,-2 0 10-15,2 2-4 0,-4-3 6 16,0 9-11-16,3 1 20 0,-2 2 7 0,-3-4-2 16,1 6-24-16,-2 0 5 0,-1 0 12 0,2 5-5 15,-5-2 12-15,5 1-5 0,-6-4 11 16,4-1-9-16,3-4 5 0,-4-1-33 0,4-3 1 15,2-2 8-15,1-1 27 0,3-3-28 0,-4-3 24 16,0-2-25-16,2 1 22 0,2-4-32 16,-1 5 29-16,1-2-20 0,0-2-4 0,2 0 19 15,-3 2-15-15,0-5-3 0,0 6 20 0,2-4 10 16,-1 3-14-16,3-2-18 0,0 0 2 0,1-9 35 16,0 5-37-16,0 2 29 0,0 6-11 15,0 0-15-15,0-2 12 0,0 3 15 0,-7 24-36 16,7-37 5-16,0 4 5 0,0 4 5 0,0-2 15 15,0 0 12-15,0 0-24 0,0-5-14 16,0 0 34-16,0 1-4 0,0-5-3 0,0-2-10 16,0 0-29-16,0-3 24 0,0-6 23 0,0 11-23 15,0-4-19-15,0-7 16 0,7 20 17 0,-5-10-33 16,2-2 37-16,2 2-32 0,-1-2 7 16,2 0-2-16,-2-3 7 0,0 5 0 0,4 2 3 15,0-1 16-15,1 0-23 0,-1-2-2 16,5 1 39-16,2-1-38 0,4-2 26 0,2-3-15 15,3-3-18-15,-12-1 4 0,10 0 7 0,33-11 30 16,-21 4-15-16,3 0-16 0,2-1 12 16,-3-3 3-16,-3 4-4 0,-2 3 10 0,3-2 14 15,-1 0-11-15,6-1-34 0,5-1 26 0,-2 1-26 16,5 2 6-16,-2 1 15 0,2-2 15 0,-3 5-13 16,3-2-15-16,-3 2 27 0,5-2-9 15,-1 0-28-15,3-2 41 0,1-4-17 16,0 1-22-16,1 1 30 0,2 0-12 0,-1-1-14 15,1 0 31-15,0-2-8 0,-2 0-12 0,5 0-9 16,0-1 1-16,0 0 20 0,0 0-10 16,-1 1 22-16,2 2-35 0,1-2 24 0,-5 4-28 15,3 0 6-15,0-3 10 0,-2 0-23 0,2 2 12 16,2 1 7-16,1 1 2 0,0-2 0 16,1 1-5-16,1-1 24 0,1 3-4 0,-1-3-12 15,0 3-14-15,1 1 26 0,-2 0-20 0,-6 2 2 16,1 1-5-16,-30 0-5 0,14 0 16 15,4 0-9-15,3 0 8 0,49 15-4 0,-50-8 14 16,-5 1-11-16,0 0 13 0,2 1-15 16,-1 0 17-16,-1 1-21 0,-1 0 19 15,-1-2-14-15,4 1 0 0,-7-1-7 0,2 2 12 16,-3-4 0-16,1 2 15 0,-2 2-22 0,0-2 13 16,-3 0 20-16,-2-2-33 0,-2 2 4 0,-1-1 22 15,4-3-25-15,-1 4 17 0,-2 1 7 16,-2-3-27-16,-1-1 1 0,-2 1 13 0,1-3-11 15,0 2 2-15,-1-5 12 0,4 5-16 16,-3-3 3-16,0 1 11 0,1 1-12 0,3-3-3 16,-15-1 29-16,4 0-34 0,7 0 7 15,-3 0 0-15,4 0-5 0,-2 0 13 0,1 0-16 16,-1 0 21-16,0 0-14 0,-3 0-2 16,23-14 9-16,-23 13 5 0,-2 0-2 0,1-3-1 15,-1 1-3-15,2-3-5 0,-2 3 19 16,-5 2-17-16,9-2 0 0,-6 0 6 0,2-1 8 15,-1 2 14-15,-2-4-31 0,-3 5 25 0,4-7-27 16,-2 3 18-16,1-1-16 0,-2 3-4 16,-4 1-5-16,-1-2 10 0,-2 1-6 0,1 0 13 15,-2 0 7-15,-1 1 3 0,0-3 9 16,-1 3-3-16,0-4-5 0,0 2-7 0,2-1-10 16,-3 2 15-16,0-2 2 0,9-6 1 0,-7 3-22 15,0-1 16-15,-1 1-17 0,-2 3 13 16,1-2-18-16,-1-2-3 0,0 2 27 0,1-8 7 15,4-2-11-15,-6 2-18 0,2-3-2 16,0-3 5-16,3 1 31 0,-4-4-25 0,1-2 14 16,-1 4-5-16,3-3 3 0,-2 5-23 0,7-2 1 15,-3 2-1-15,-2 2 32 0,-1 1-32 0,2 3 4 16,-5 3 17-16,5-3-7 0,-4 4-7 16,0 2 28-16,0 1-16 0,0 4-12 0,0-1 17 15,0 0-2-15,-2 1-17 0,1 2 1 16,-1-3 5-16,2 2-2 0,-1-3 25 0,0 0-29 15,-1 2 16-15,2-3-5 0,-1 1-1 0,0-1 10 16,4-11 20-16,0 5-10 0,-2-1 0 16,1 3-25-16,-1-5 4 0,0 1-2 0,0 2-7 15,-1 2 11-15,0 0 0 0,-1 3-1 0,0-1 19 16,-1 1-23-16,1 0 21 0,-1 1-21 0,0-1 3 16,0 7-29-16,0 0-50 0,0-8-71 15,0 0 16-15,0-5-325 0,0 2 36 0,-13-9 42 16,10 4 21-16,-1 5 3 0,-1-10 56 15,0 1 55-15,5 6-34 0</inkml:trace>
  <inkml:trace contextRef="#ctx0" brushRef="#br0" timeOffset="145793.76">6065 10747 516 0,'-4'-2'186'0,"0"0"22"0,1 1-40 16,0-3-22-16,0 3-3 0,1-1 6 0,-1-2-22 15,0 3-19-15,1 1 11 0,1-1-22 0,1-1-20 16,-2 0-8-16,1 2 9 0,2-1-19 16,1-1-4-16,1 2 6 0,1-2 0 15,1 2-19-15,4 2 12 0,9-2 1 0,-6 0-19 16,4 0 11-16,5 0-2 0,4 0-18 0,1 0 15 15,2 0-23-15,31 11 13 0,-30-8 9 0,1-1-8 16,2 2-3-16,-4-1-10 0,0 0 2 16,-3 0-3-16,0 1-1 0,1 1-7 0,3-3-9 15,-1 2 11-15,3-1-7 0,-3 0 4 0,0 0-9 16,2-1 10-16,-3-2 6 0,-1 2-8 16,-1-2 1-16,1 0 4 0,-16 0-14 0,8 0 6 15,-1 0-10-15,2 0 20 0,-5 0-1 0,0 0-8 16,-5 0 1-16,0 0 7 0,1 0-20 15,-10 0 14-15,8 0-22 0,-8 0 1 0,8 0-17 16,-8 0-44-16,6 0 0 0,-6 0-26 0,9 0-12 16,-9 0 11-16,5 0-76 0,-5 0-62 15,0 0-138-15,8 0 42 0,-8 0 24 0,0 0-52 16,0 0 17-16</inkml:trace>
  <inkml:trace contextRef="#ctx0" brushRef="#br0" timeOffset="146095.74">6905 10711 244 0,'0'-3'247'0,"-2"-2"-50"0,4 3-20 16,-2-1-19-16,1 2-37 0,0-2 7 0,2 2-24 16,2 1-9-16,-3-2 9 0,3 2-43 0,-1 0 17 15,1 0-6-15,1 2-26 0,-1-1-6 16,1 1 28-16,0 2-31 0,6 3 16 15,-3 0 1-15,0-3-12 0,-5 0-16 0,2 1 25 16,-2 1-4-16,0-1 3 0,-2-1-4 0,2-1 0 16,-4 0 2-16,0-3-3 0,0 0 3 0,0 14 2 15,-18 14-9-15,9-12-13 0,-2-2 14 0,-2-1-3 16,0 2-13-16,-2-4-19 0,1 1-40 16,-3 0-30-16,3-1-18 0,-2 2 7 0,1-7-204 15,1 4-94-15,5-3 19 0,2-2 29 16,-2 1 18-16,6-4 9 0</inkml:trace>
  <inkml:trace contextRef="#ctx0" brushRef="#br0" timeOffset="146983.69">7710 10679 524 0,'-2'-3'250'0,"-1"-1"-44"0,-1 0-6 16,-6-4-13-16,5 2-27 0,-3 0 3 16,6 1-23-16,-2 0-13 0,1 1-2 0,-2 0-12 15,4 1-23-15,-3-1-1 0,3 3-16 16,-1-2 9-16,1 0-26 0,1-1-3 0,0 4 12 15,0 0-20-15,0 0-4 0,15-23 1 0,-3 14-5 16,1-1 6-16,0 3-17 0,-1 2-4 16,1-1-3-16,-3 4-13 0,3-1 8 0,-13 3 6 15,9 0-8-15,4 0-8 0,-3 0 6 0,14 12 9 16,-15-8-12-16,-2 1 8 0,-2-1-1 16,1 0-9-16,-2 0-3 0,0 0 14 0,0-2 0 15,-2 3-15-15,1 1 20 0,-1-2-27 0,1 2 25 16,-2-1-16-16,-1 2 7 0,0-7-7 15,0 0 8-15,0 10-2 0,0-2 7 16,-11 16 7-16,2-7-9 0,-1-2-12 0,1-5 3 16,-2 6 11-16,-1-2-15 0,-1 1 1 0,1-2 12 15,-2 1 4-15,1 0-5 0,-1-3-4 16,3 0-9-16,2-4 10 0,-1 3-15 0,2-3 0 16,0-3 12-16,2 0-14 0,2-1 20 0,3-1-13 15,-3-1-6-15,4 3 12 0,0-3 2 16,-1 2 24-16,1-3-8 0,0 0-15 0,0 0 22 15,11 12-21-15,-6-10-5 0,3 0 17 0,-3 1-5 16,12 1 16-16,-2 0-21 0,-1-2 18 16,-2-1-30-16,-3 2 12 0,1-3-5 0,-3 1 6 15,1 1-13-15,-3-1-32 0,3 0 0 16,-2 1-7-16,1-2-25 0,-1 2-13 0,-1-2-19 16,0 0-23-16,3 0 10 0,-3 0-90 0,-5 0-125 15,13 0 24-15,10-12-117 0,-14 7 32 16,6-5 22-16,-3-1 15 0,-1-1 3 15</inkml:trace>
  <inkml:trace contextRef="#ctx0" brushRef="#br0" timeOffset="147599.65">8141 10520 237 0,'-1'-18'273'0,"-6"1"-27"0,2-4-51 15,-1 5-30-15,-4 2-5 0,2-3-18 16,-4 2-15-16,2 1-26 0,-3 3 8 0,3-4-1 16,-4 5-8-16,0 0-9 0,0 1 7 15,-2 0-23-15,0 1-1 0,-1 3 1 0,-2-1-24 16,4 3 9-16,-3-2-8 0,-1-1 7 0,-1 3-12 16,1 2-16-16,5 1-9 0,3 0 7 0,-3 0-8 15,-5 0 11-15,-20 12-10 0,19-5 3 16,-1 3-5-16,-3 0 1 0,1 3-16 15,0 0 3-15,1-1 5 0,-1 4-9 0,2-1 11 16,-1 5 5-16,0-1-16 0,2-2 4 0,-2 2-8 16,5 2 3-16,-2 0-3 0,5 1-5 0,-1 0 16 15,2 0-11-15,1 4 18 0,2 2 6 16,5 1 6-16,4 1-13 0,1-14-3 0,0 7 1 16,14 30 5-16,-4-23-6 0,4 0 3 0,4-1 5 15,0 0-8-15,4-2-5 0,2 3 13 16,-1-2-27-16,0-3 12 0,4 0 8 0,-2-2 6 15,1-1-21-15,1-3 3 0,1 1 8 16,0-6 6-16,-1-1-15 0,-1-2 1 0,2-1-2 16,-3-3-12-16,7-3 26 0,0-1-14 15,0-2 7-15,-17-1 14 0,29-12-33 0,-20 3 16 16,0-3 12-16,-2 1 1 0,1-6-19 16,-4 0 2-16,1-3 8 0,-1 0-4 0,0-6-9 15,-4-1 4-15,-1-2 23 0,0 0-25 16,-1 0 6-16,-3-2-6 0,-1-2 22 0,-2 3-17 15,0 3 25-15,-2-6-5 0,-1 4 11 0,0 1 3 16,-3 3-7-16,-1 10 2 0,0-1-1 16,0-4-14-16,0 2-10 0,-14-18 14 0,7 21-17 15,-1 1-3-15,3 3 2 0,-5 1-36 0,-4-2-26 16,2 5-33-16,-1 1-43 0,3 5 12 16,-8-6-183-16,7 4-115 0,-2 3 11 0,1-1 35 15,3-2 43-15,2 1 18 0,-1 1 46 0,0 0-15 16</inkml:trace>
  <inkml:trace contextRef="#ctx0" brushRef="#br0" timeOffset="149673.53">12603 3284 451 0,'14'0'221'0,"-14"0"-33"0,0 0-18 15,14 0-11-15,4 1 6 0,-4-8-26 0,-10-1-1 16,1 1-13-16,2 1-3 0,1-7-16 0,-1 0-13 16,-3 2-5-16,-1-6 6 0,5-1-17 15,0 0-1-15,-5-1-12 0,3-1 2 0,-3-5-1 16,1-2-15-16,1-2 6 0,-3 2-6 15,0-2-10-15,-2 13-2 0,0-7-1 0,0-4-14 16,0 0 15-16,0-3-12 0,0-2-6 0,0 2 12 16,-19-32-21-16,13 33 7 0,-5 0 19 15,0 2-8-15,1-1-18 0,-7-3 2 16,0 2-8-16,3-2 3 0,-1 0 3 0,-2 2 3 16,1 1-10-16,-2-2 12 0,1 5 1 15,-2-3-15-15,1-1 15 0,0 1-19 0,-2 3 6 0,-1-1 0 16,-2 1 6-16,-1 2 0 0,-3 0-16 15,-2 3 9-15,-1-1 1 0,-2 2-8 16,-1 0-1-16,-1 1 2 0,0 1 9 0,0 0-15 16,-1 2 6-16,2 1 3 0,-5-2 5 0,3 3-10 15,1-5-1-15,-1 2 3 0,-1 3-6 16,2-4 21-16,-2 1-18 0,3 3 4 0,-3-1 6 16,0 0 4-16,0 1-16 0,1-5 6 15,-4 3 11-15,2 1-5 0,-2 2-13 0,-2 1 20 16,-4-2-20-16,-1 3 14 0,-1-2-17 0,-1 2 9 15,0-1 3-15,2-2-12 0,-3 5 5 0,3 3 3 16,1-4 4-16,3 2 3 0,0 1-6 0,1 3 4 16,3-1-2-16,1-1 0 0,-2 1-1 15,2 0 6-15,19 4-3 0,-9 0-1 0,-3 0-6 16,-5 0 20-16,0 0-19 0,-3 0 12 16,3 0-5-16,-5 0 2 0,0 0-12 0,1 0 9 15,-2 0-8-15,-38 7-3 0,39-6-3 0,1 2 17 16,2 0-1-16,0 0 6 0,3 2 3 15,-1-2-10-15,0 4 7 0,1-3-8 0,0 2-10 16,2-4 11-16,0 4-4 0,0-1 5 0,-4 2-14 16,4-1 9-16,-2-1 0 0,-1 4 1 15,-2-2 8-15,2 1-13 0,-2 1 4 0,-1 0 8 16,2 0-10-16,2 0 3 0,1 1-3 0,1-1 1 16,0 0-6-16,2 1 11 0,0 0-15 15,1-1 20-15,1 4-7 0,3-4-9 0,2 4 15 16,0-1-15-16,0 1-3 0,0 0 11 15,2 0 1-15,-4 4-5 0,2 0 0 0,-5 2-6 16,6-1 12-16,-4 3-6 0,-2 2 12 0,-1 0-2 16,3 2-4-16,-5 0-8 0,2 2 6 15,0-1 8-15,-1 2-17 0,3-3 11 0,1 2 3 16,0-2 4-16,2 7-5 0,-1-2 0 16,2-1 8-16,0 1-11 0,1 1 5 0,3 1-5 15,0 2 6-15,0-3 0 0,-1 3-5 0,4 1-9 16,-2 0 6-16,0 0 10 0,2 1-15 15,-2 3-1-15,-3 0 8 0,5 3-5 0,-2-3-2 16,-1 1 7-16,1-1 19 0,1 3-11 16,-1-2-2-16,3 0-6 0,0-1 9 0,3-1-4 15,3-2-14-15,-2 2 6 0,-1-2 10 0,4 1-19 16,1 2 26-16,4 0-15 0,0 0 0 16,3-18 16-16,0 8-11 0,0 7-5 15,13 40-11-15,-6-32 20 0,3-2 7 0,3 1-20 16,1-1 18-16,4 0-19 0,2-2 12 0,1-1-8 15,6-1 2-15,6-5 0 0,4-1 10 16,6-3-13-16,3-2 4 0,7-4 4 0,3-1-9 16,4-2 9-16,-1-2-8 0,3-5 5 0,5 2-8 15,2-2 16-15,0-1-19 0,2-1 23 16,0 0-6-16,2-1-16 0,-1 0 8 0,-3-1 8 16,-2 2-10-16,-1 0 4 0,0 2-7 0,2 0 19 15,3-2-26-15,-3 4 10 0,4-1 3 16,-3-1-2-16,4-1-11 0,1-5 7 15,0 3 6-15,-2-3 7 0,2-5-12 0,1 4 6 16,-1-3-4-16,7-2 0 0,-3 0-1 0,0 1-1 16,0-2 22-16,-4 1-12 0,-37-1 6 0,14 0 9 15,9 0-20-15,2 0 7 0,-1 0 5 16,57-16-16-16,-59 11-5 0,-6 0 9 0,1-2-9 16,-2 0 22-16,-3-4-16 0,-2 0-2 15,2-1-5-15,-1-3 1 0,2 3 4 0,-4-3 4 16,0-1 4-16,-1 3-1 0,-3 0-2 15,-2 2-3-15,-3-2 16 0,-5 4-8 0,-2-4-13 16,0 3 3-16,-1 2 9 0,-2-1-18 0,-4 1 5 16,-1 1-4-16,-3 0 9 0,-2 2-1 15,-1-4-9-15,1 4 3 0,-3-3 10 0,1 0-11 16,2-1 2-16,-2-2 1 0,3 0-5 16,-4-1 3-16,0-3 5 0,2 2 9 0,-4 2-18 15,3-2 3-15,2 0 8 0,-1-1 12 0,-4 0-1 16,-2 3-17-16,4-4-1 0,0 2 6 15,-3 1 13-15,1 1-15 0,-2 0 2 0,1 1 19 16,3-2-28-16,-1 2 22 0,-4-1-11 16,4-2 0-16,-1 1 8 0,5 1-4 0,-4-6-9 15,2 1 18-15,-2 3-25 0,3-4 12 16,0 3 1-16,0-4-7 0,2-2 14 0,-3 2-19 16,0 2 12-16,0-4 4 0,0 3-7 15,-3-2 8-15,-1 1-5 0,-2 0 13 0,-2 3-13 16,-2-2 8-16,0-1-3 0,-5 3-2 0,2 2 9 15,-1-1 5-15,0-4-20 0,-1 4 7 16,0-1-4-16,0 5-15 0,0-1-25 0,0-3-28 16,0 0-32-16,-11-12 9 0,5 8-163 15,-4 6-161-15,3-4 27 0,-5 4 22 0,3-4 29 16,-4 0 53-16,0-3 11 0</inkml:trace>
  <inkml:trace contextRef="#ctx0" brushRef="#br0" timeOffset="150693.47">12738 3181 401 0,'0'0'119'0,"0"0"-8"0,0 0 39 16,0 0-19-16,0 0 0 0,0 0-11 0,0 0-14 16,-14 0-5-16,14 0-16 0,0 0 1 15,0 0-9-15,0 0-28 0,0 0 19 0,0 0-10 16,0 0 0-16,0 0-19 0,0 0 5 0,0 0-1 16,12-26 5-16,-7 27-3 0,3-1-30 0,1 0-3 15,4 0-5-15,25 13 20 0,-14-7 11 16,3 3-4-16,-3-4 1 0,6 3-12 0,2-2 8 15,-4-2 6-15,4 2 0 0,3 1 4 16,4-2-13-16,-5-2 14 0,2 1-4 0,-1 1 0 16,0-4-6-16,-3 2 2 0,2 0 1 0,-2 2-8 15,-2-2 10-15,1 1 0 0,0 0-1 0,-1 2-19 16,-5-2 9-16,-1 1 4 0,-1-2-5 16,-5 4-5-16,-4-4-5 0,-4-2-11 0,3 0 18 15,-7-1-2-15,2 4-5 0,-4-4-1 16,0 1 7-16,1-1 22 0,0 1-20 0,0-1 3 15,-3 0 11-15,2 0-18 0,0 1-2 0,-4-1 8 16,0 0-9-16,0 0-8 0,8 0 2 16,-8 0-4-16,0 0-19 0,7 0-13 15,-7 0-35-15,0 0-52 0,0 0 9 0,0 0-94 16,9 2-82-16,-10-2-124 0,-2 3 30 16,1-2 29-16,-4 0 21 0,2 1 15 0,-1-1 43 15</inkml:trace>
  <inkml:trace contextRef="#ctx0" brushRef="#br0" timeOffset="151001.44">13610 3270 252 0,'3'-4'229'0,"-1"-3"-41"0,2 1-8 16,0 2 1-16,2-1-39 0,-2 2-18 15,8-6-15-15,-3 5-24 0,2-2 20 0,-1 5-30 16,1 0-19-16,-11 1 7 0,7 0 1 15,0 0-6-15,0 0 10 0,16 12-13 0,-12-6 2 16,0 4-5-16,-2-3-8 0,-2 1-2 0,-4-1-18 16,0 0 18-16,-2 1 11 0,-1 1-10 15,0-9 6-15,0 7-11 0,0 5-8 0,-15 16 6 16,5-12 2-16,-1-3-4 0,2 1-1 16,-5-2-8-16,3-1 4 0,-6 2-10 0,4-3-4 15,-1 0 6-15,-2-2-12 0,3-2-25 0,3 0-32 16,1-2-37-16,2 1 11 0,0-4-135 0,0 1-107 15,7-2-55-15,0 0 48 0,0 0 5 16,0 0 9-16,-7-3 5 0</inkml:trace>
  <inkml:trace contextRef="#ctx0" brushRef="#br0" timeOffset="151396.12">14351 3184 377 0,'6'-6'240'16,"-2"2"-31"-16,-2 1-14 0,1 0-21 15,1 2-11-15,-3-2-16 0,1 0-6 0,1 2-13 16,-3 0-11-16,0-2-4 0,3 3-21 0,-2-1-12 15,1-1-3-15,-2 2-9 0,0 2 5 16,0-1-20-16,0 2-2 0,-2 2-20 0,2-1 11 16,-1 2-4-16,-2 13-8 0,3-10-6 0,-6 20 8 15,2-7-3-15,-2-1-6 0,0 2-4 0,0-3 1 16,2 4 4-16,0-2-1 0,-2-3-17 16,1 2 11-16,1-1-10 0,4-1 13 0,-3-5-16 15,3 0-5-15,0-14 17 0,0 10-20 16,0-1-8-16,0 0-26 0,0-2-44 0,0-7-11 15,0 9 8-15,0-3-109 0,0-6-80 0,0 7-108 16,0-7 29-16,12 13 29 0,-7-13 13 0,-3 0 7 16</inkml:trace>
  <inkml:trace contextRef="#ctx0" brushRef="#br0" timeOffset="151959.09">14609 3239 312 0,'9'-17'276'0,"-3"1"-63"16,1-1-13-16,-4-1-12 0,1 2-23 16,0 1-14-16,0 3-10 0,-3 2-5 0,-1 10-14 15,0-11-8-15,0 1-3 0,0-3-10 0,0 0-8 16,-13-16-11-16,6 15-8 0,-6-1-16 16,1 2 14-16,0 2-28 0,-5 0 3 0,4 2-14 15,-6 1 4-15,1 1 3 0,-5 2 3 16,3-1-20-16,-5 4-1 0,1 0 8 0,-4 2-10 15,14 0 8-15,-4 0-3 0,-6 0-1 0,-26 15-10 16,26-6 1-16,3-1-2 0,-2 2-6 16,-1 1 1-16,2 4 4 0,3 0-3 15,2 3-10-15,-1 5 17 0,0-1-9 0,3 3-3 16,0 2 2-16,3 2 19 0,3 2-14 0,0 2-3 16,6-2 12-16,1 5-10 0,2-18 19 0,0 8-13 15,12 31 7-15,-2-27 2 0,3 3-20 16,2-2 4-16,-2-1-2 0,3-5 4 0,-1 1-14 15,1-3 28-15,1-2-6 0,2-3-6 16,-1 2-6-16,4-5-3 0,-2-3 5 0,3-1 3 16,-2-4 26-16,3 1-20 0,-3-5-14 0,-1 1 15 15,-10-4 12-15,5 0-12 0,4 0 0 16,2 0-14-16,22-16 10 0,-21 8-5 0,-1-2 1 16,2-2-11-16,-2-4 24 0,0 0-2 0,-2-3-12 15,-1 0-13-15,0 2-1 0,-2-3 11 16,1-2-11-16,-2-1 14 0,-1 2-23 0,-1-1 8 15,-1-2 11-15,-2-1-14 0,0 3 8 0,-3 1-2 16,-5 0-4-16,-2 9 6 0,0-2-3 16,0 4 15-16,0-1-19 0,-14-17-20 0,1 13-26 15,-3 1-27-15,-4 1-36 0,-4 2-32 0,0 2 14 16,-4 0-195-16,-2 1 27 0,1 1 23 16,1 0-97-16,-3 2 21 0,-2 1 59 0,0-1-5 15,-2 0 5-15</inkml:trace>
  <inkml:trace contextRef="#ctx0" brushRef="#br0" timeOffset="192657.1">11696 1120 383 0,'0'0'306'0,"0"0"-42"16,0 0 1-16,0-16-41 0,0 16-6 15,0 0-8-15,0 0-33 0,-23-25-2 0,22 23 22 16,1 2-36-16,0-2-2 0,0 1-10 16,-1-2-10-16,1 3 2 0,-2-2-14 0,2 1 2 15,0 0 9-15,-1-2-17 0,1 3-18 0,0-1-17 16,0 0 13-16,0 1-32 0,-1 0 5 0,1 0-18 16,0 1 3-16,1 0 16 0,-2 2-15 0,1 1 8 15,1 0 9-15,-1 2 7 0,1-1-17 16,1 4 12-16,0 9 5 0,-2-9 6 0,4 19-17 15,0-7 4-15,-3 1 7 0,3 0-5 0,-4 0-6 16,5 1 3-16,0 1-13 0,-1-1 10 16,-4 2-4-16,4-1 0 0,0 1-1 0,-4 0-3 15,4-1-16-15,-3 0 14 0,0 0-12 0,1 0-13 16,-2 1 27-16,1 1-26 0,1-2-1 0,-2-13-1 16,0 6-6-16,0 4 16 0,0 3-26 15,0-4 21-15,0 1-16 0,0-3-5 0,0 0 23 16,0-2-8-16,0-3-11 0,0-2 22 0,0-1-10 15,0-2-26-15,0-8 1 0,0 9 34 16,0-2-18-16,-14 4 23 0,13-7 1 0,0-3-4 16,-1 1 20-16,2-2 20 0,0 0-12 15,0 0 24-15,0 0-6 0,0 0-11 0,0 0-8 16,-3 8-5-16,1-9-6 0,1-2-23 0,0-1 8 16,-2 0-12-16,-2-2 5 0,0-11 5 0,1 5-6 15,3-2-14-15,-3-4-5 0,3-6 10 0,-4 1-10 16,-1-3-10-16,4 3 13 0,-2 2-3 15,2-2 5-15,-1-1-13 0,2-1 6 16,1 1-4-16,-3 3-12 0,3-4 12 0,-2 5 7 16,-1-4-13-16,3 0-5 0,0 1 4 0,0-1 6 15,-2 0-11-15,2 12 2 0,0-6 1 0,0-3 1 16,0-1-5-16,0-2-14 0,0 1 19 0,0 0-1 16,0 0-1-16,10-22-2 0,-9 28 5 15,4-1-15-15,-5 3-3 0,5-1 8 0,-2 3 13 16,-1-5-11-16,0 7 10 0,0 1-3 0,-1 0 0 15,2 3-7-15,0 2 3 0,-2-1-6 0,0 0-4 16,2 1 2-16,-2 3-4 0,4-3 8 16,0 1-5-16,-2-2-1 0,1 3 12 0,1-1-21 15,0 0 9-15,-1 2 8 0,12-3-3 0,-7 3-3 16,0 0-3-16,0 1 13 0,-9 1-12 16,9 0 5-16,5 0-10 0,-1 0 17 0,-1 0-3 15,16 15 8-15,-14-7-10 0,-2 0 1 16,0-3-8-16,2 2 3 0,-4 1 15 0,-1-1-8 0,1 0-9 15,-3-1 2-15,-2-1 5 0,0 1-13 16,5 5 17-16,-1 0-1 0,-2-2-11 0,-2-1 18 16,1 0-13-16,-2-1 0 0,-2-3 10 15,2 2-9-15,-1 1 2 0,-1-3 6 0,2 1-7 16,-1 1 0-16,-2-1 7 0,1 1-1 0,-1 0 1 16,1-1-3-16,2 1-3 0,-3-1-5 15,1 0 0-15,0 0 12 0,1 1 10 0,-3-2-9 16,0 1-7-16,1 0 15 0,0-1-16 0,-1 0 22 15,0 0 2-15,0 0 6 0,0-4-13 0,0 0 11 16,0 0 3-16,0 8-11 0,0-1-3 16,-15 12 14-16,7-8-22 0,-2-3 3 0,-1 5 9 15,3-8-6-15,-4 2-8 0,-3 1-7 16,6 0 0-16,1-5 0 0,-2 1 0 0,5 1 0 16,-4-3 0-16,4 2 0 0,-1-2 0 0,-8 3 0 15,5 1 0-15,0 0 0 0,0-5 0 16,1 2 0-16,0-2 0 0,3 1 0 0,-1-1 0 15,2-1 0-15,-1 2 0 0,0-2 0 0,0 1 0 16,-1 0 0-16,0-1 0 0,4 2 0 0,-5-1 0 16,3-1 0-16,-1 0 0 0,3 0 0 0,-2 0 0 15,0 0 0-15,0 1 0 0,0-1 0 16,3 2 0-16,0-2 0 0,0 0 0 0,-1 0 0 16,0 0 0-16,-1 0 0 0,3 0 0 0,0 0 0 15,0 0 0-15,0 0 0 0,0 0 0 16,-5 1-279-16,4 1-241 0,3 2 49 0,-2-1-273 15,3 1 58-15,-2 0 80 0,-1-1 49 0,-1 1 51 16,1 0 32-16,-5 10 35 0,-9-1 33 16,-2 2 40-16,-3 1 25 0,-4 0-42 0,-1-1 25 15,-7 3 13-15,-6 0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10:04:10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5390 10530 299 0,'0'0'250'0,"0"0"-22"15,0 0-23-15,0 0-30 0,0 0-12 0,0 0-13 16,0 0-2-16,0 0-4 0,0 0-26 0,0 0-11 16,0 0-3-16,0 0 4 0,0 0-3 15,0 0-17-15,0 0 3 0,13 0-7 0,-13 0 7 16,0 0-17-16,0 0 18 0,0 0-17 16,0 0 29-16,0 0-43 0,0 0 13 0,0 0 2 15,0 0 8-15,0 0 2 0,0 0-14 16,0 0 18-16,0 0-27 0,0 0-12 0,0 0 6 15,0 0 11-15,0 0-5 0,0 0-23 16,0 0-5-16,0 0 31 0,0 0-17 0,0 0 16 16,0 0-16-16,0 0 2 0,0 0-7 0,0 0-4 15,0 0-19-15,0 0 4 0,0 0 12 16,0 0-17-16,-8-25-8 0,3 25 3 16,-1 1-6-16,3-1 0 0,-5 2 28 0,3-2-9 15,5 0 3-15,0 0 5 0,-10 0-1 0,1 0-6 16,1 0 2-16,0 0-14 0,3 0 19 15,5 0 8-15,-9 0-5 0,0 0 12 0,3 0-13 16,6 0 16-16,-9 0-15 0,3 0 4 0,6 0-25 16,-11 0 8-16,11 0 5 0,-6 0-1 15,6 0-23-15,-6 0 25 0,6 0-17 0,-8 0 3 16,8 0-10-16,0 0 15 0,-8 0-41 0,8 0 11 16,0 0-30-16,0 0 2 0,-6 0-73 15,6 0-40-15,0 0-37 0,0 0-29 0,0 0 5 16,-8 6-46-16,9-8 22 0,-1 0-238 0,3 2 0 15,-2-1 64-15,1 1 17 0,-1 0 17 16,2 0 64-16,-2 1 22 0,1-1 17 0,2 5 0 16</inkml:trace>
  <inkml:trace contextRef="#ctx0" brushRef="#br0" timeOffset="407.9699">5347 10711 593 0,'0'3'223'0,"0"-2"-12"0,-1 2 7 15,1-2-35-15,-1-1-4 0,-2 3-4 16,3-3 0-16,-1 2-33 0,-1-1-4 0,0-1-1 15,1 2-2-15,-2-2-16 0,0 2 28 16,0-1-8-16,0-1-30 0,-1-1 3 0,2 2-9 16,-2-2 8-16,0 1 0 0,1-2-12 0,-4 2 9 15,3-2-5-15,4 2-1 0,0 0-15 16,-7 0 10-16,-1 0-11 0,8 0-9 0,-18-6-28 16,12 5 9-16,-1-2 3 0,2 2-10 0,0-1 1 15,-1 1-24-15,0-1 5 0,1 1 7 16,-1 0-27-16,1-1 15 0,0 0-5 0,1 2-3 15,0 0-67-15,0-1-35 0,0 0-51 0,1-2-33 16,0 2 16-16,1 0-248 0,-1-1-88 16,3-1 42-16,0-1 58 0,3 2 28 0,-3-1 23 15,3-1 4-15,2 0 2 0,0 1 26 16,-1 0 7-16</inkml:trace>
  <inkml:trace contextRef="#ctx0" brushRef="#br0" timeOffset="1531.91">5757 10391 342 0,'0'-3'199'0,"0"-3"-32"16,0 4-20-16,0-1 16 0,0-1-40 0,1 0-6 16,-1-1 6-16,1 3-16 0,0-1 19 0,1-1-19 15,-2 2-1-15,0 0 6 0,0-1-32 16,1 0 19-16,2 2-8 0,-3-2 1 0,1 2-6 16,1-2-16-16,0 0 5 0,-1 2 14 15,-1-1-21-15,1 1 0 0,2 0-1 0,-3-1 14 16,0 1 10-16,1 1-20 0,0-2-7 0,2 1-3 15,-3 1 7-15,2-1 40 0,0-3-39 16,-1 3-7-16,1 0-6 0,0 1 0 0,0 0 18 16,0-1-6-16,-2 1-9 0,0-2-5 15,2 1 21-15,0-2 5 0,-2 2 0 0,0 1-15 16,1 0 15-16,0 0 4 0,-1-2 5 0,0 4 2 16,-1-2-9-16,0 1 2 0,-1-1-11 0,0 0-12 15,0 4-4-15,0-4 16 0,-1 2-3 16,1-1-10-16,-2-1 2 0,1 0 0 0,1 1 8 15,-3 0-15-15,1 3 4 0,0-4 7 16,0 1-2-16,0-1 4 0,-1 1-11 0,0-1-3 16,-1 2 6-16,1-2-12 0,1 0 2 0,-3 0-17 15,2 1 16-15,-1-1-19 0,1 0 4 16,0 0 12-16,-1 0-13 0,1 0 6 0,0 0 5 16,5 0-20-16,0 0 11 0,0 0-3 0,-9 0-4 15,9 0-1-15,-7 0 6 0,7 0-10 16,-8 0-3-16,8 0 23 0,-7 0-40 0,7 0 2 15,0 0 7-15,-8 0 9 0,8 0 5 0,0 0-15 16,0 0-4-16,-7 0-7 0,7 0 4 16,0 0-9-16,0 0 6 0,0 0 3 0,-8 0-1 15,8 0 27-15,0 0-28 0,0 0-1 0,0 0 9 16,0 0-3-16,0 0-3 0,-5 0-7 16,5 0-5-16,0 0 16 0,0 0-21 0,0 0 4 15,0 0 7-15,0 0-1 0,0 0-4 0,0 0 12 16,0 0-10-16,0 0 18 0,-14 4 0 15,13-1-22-15,0 2 4 0,0 1 10 0,1-1-5 16,-2 0 9-16,0 0-7 0,2 1-9 16,-3 1 0-16,-1 10-5 0,2-1 1 0,-4 2 8 15,2-5-7-15,0 4 1 0,1-3 9 16,1-3 1-16,-1-5 3 0,2 3-12 0,-1 1 4 16,-3 5 6-16,3-1 8 0,-2-2-13 0,0-2 10 15,0 7 2-15,0-8 0 0,1 8-15 16,0-5 23-16,0 5-11 0,0-3-19 0,1-1 12 15,0-4-9-15,0 1 7 0,1 0 12 0,-4 8-2 16,1-5 11-16,-2 3-14 0,3-4-9 16,-1-3-1-16,2 1-1 0,-1 0 19 0,-1-2-9 15,3-3-8-15,-1 2-7 0,1-1 1 0,-1 1 1 16,1-3 8-16,0 3-1 0,-1-2 18 0,2 0-14 16,-1 1-2-16,1-2-23 0,-2 1-11 15,2-2-7-15,-2 1-22 0,2-2-21 16,0 2-32-16,0-4-34 0,0 0 15 0,0 0-30 15,0 0-39-15,0 0-64 0,0 0-13 0,0 0 25 16,11 9-203-16,-7-10-68 0,-1-1 49 16,0 1 66-16,0-3-2 0,0 1 59 0,0-2 0 15,0 0 23-15,0 3 24 0,1-4 14 0,-1 1-2 16</inkml:trace>
  <inkml:trace contextRef="#ctx0" brushRef="#br0" timeOffset="2079.92">5705 10650 360 0,'2'-2'306'0,"0"1"-48"16,0-1-30-16,-2 1 0 0,3 1-13 16,-2-3-31-16,2 3-11 0,-2-1-4 0,1 1-23 15,-1-2 14-15,2 2-5 0,-3-1-27 0,1 1 23 16,-2 0-10-16,3-1 6 0,-1 1-25 16,1 0-8-16,-2-2-10 0,2 1-12 15,-2 1 21-15,2 0 0 0,-2 0-10 0,0 0 17 16,0-1-12-16,0 1-3 0,0-2 6 0,0 2-17 15,0 0 16-15,0 0-13 0,0 0 3 0,0 0-11 16,-2 0-11-16,1 0-11 0,0 0-1 16,-1 0-11-16,1-1 8 0,-1 1-5 0,-2 0-8 15,-2-2 3-15,2 2-2 0,0 0 11 0,-1 0-8 16,1-1-10-16,-1 1 2 0,1-1-5 16,4 1 10-16,0 0 6 0,-12 0-6 0,5 0-11 15,7 0-4-15,-9 0 0 0,2 0 12 0,7 0-24 16,-9 0 2-16,2 0 4 0,7 0-2 15,-7 0-7-15,7 0-6 0,-8 0 3 0,8 0-2 16,-7 0 4-16,7 0-5 0,0 0-14 0,-6 0-14 16,6 0-40-16,0 0-45 0,0 0-43 0,0 0 13 15,0 0-93-15,0 0-59 0,0 0-70 16,-12-13 31-16,13 15-220 0,1-4 33 0,-1 2 21 16,-1 0 60-16,1 0 31 0,-3 0 28 0,2 2 9 15,-2-2 49-15,-2 0 26 0,0 2 10 16</inkml:trace>
  <inkml:trace contextRef="#ctx0" brushRef="#br0" timeOffset="3011.81">5409 10561 436 0,'0'-14'192'0,"0"14"-36"16,0 0-6-16,0 0-17 0,0 0-7 0,0 0-16 16,0 0 18-16,0 0-22 0,0 0 20 0,0 0 2 15,0 0-23-15,0 0 2 0,0 0-12 0,0 0 25 16,-2-19-17-16,1 19 3 0,-2-1-24 16,0 1-3-16,-1 0 4 0,1-2-8 15,0 2 17-15,0-2-9 0,-1 1-28 0,0-1-1 16,4 2 6-16,0 0 8 0,-14-1-8 0,11-1-12 15,-1 1 20-15,-2 0 6 0,3 1-36 16,-4 0-7-16,5-3 20 0,-2 3-16 16,-1 0-21-16,1-2 20 0,0 2 9 0,0-1-5 15,-1 1 8-15,0 0 8 0,0-1-15 0,5 1 24 16,0 0-15-16,-6 0-5 0,6 0-4 0,-8 0-31 16,1 0 20-16,7 0-3 0,-8 0-2 15,8 0-4-15,-6 0-11 0,6 0 0 0,0 0-15 16,-7 0-60-16,7 0-34 0,-12-10-59 15,11 10-46-15,0-1 20 0,1 1 15 0,0 0-301 16,1 0 32-16,-1 1 29 0,0-1 26 0,0 0 25 16,-2 1 8-16,3 1 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09:45:11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28115 4239 628 0,'0'0'191'16,"0"0"-23"-16,0 0-30 0,0-15 12 0,0 15-13 16,0 0-3-16,0 0-9 0,14-26 5 15,-14 22-17-15,2 1 13 0,1 1-21 0,-3-3-2 16,1 3-4-16,2-3 7 0,-2 1-4 0,-1 0-33 16,1-1 2-16,2-1 22 0,-3 2-32 15,0-2 18-15,1 0-7 0,0 1-7 0,1 1-4 16,-1-2-2-16,-1 1 28 0,1 1-18 0,1-2-19 15,-1 2-4-15,-1-2-14 0,1 2 8 16,0 0 31-16,1 1-30 0,-2 0-9 0,0 0 28 16,0 1-31-16,0-1 7 0,1 1 1 15,0-2 8-15,-1 3 0 0,2-2-30 0,-1 2 19 16,-1-1 13-16,0 1-22 0,0-1-10 0,2 0-11 16,-2 2 11-16,0 0 10 0,0 0 10 0,0 0-15 15,0 0-1-15,0 0-3 0,0 0 10 16,0 0-17-16,0 0-1 0,0 0-12 0,0 0 11 15,0 0-27-15,3-10 46 0,-3 12-30 16,0-1 15-16,0 3-1 0,0-1 18 0,2 0-2 16,-2 1-23-16,0 0 7 0,2 1-13 0,-1 0 10 15,-1 0 0-15,1 2 24 0,-1 0 11 0,1 0-14 16,1 2 2-16,-2-1 0 0,0 0 9 16,0-1-19-16,0-7 10 0,0 8-2 0,0 7 9 15,0 0 10-15,0-1-4 0,0-1-20 16,0-1-15-16,0-1 29 0,0-1-13 15,0 4-9-15,0 1 13 0,0 0-14 0,0-3 4 16,-17 22 0-16,15-15-19 0,2-10 17 16,0-1-2-16,0 2-10 0,0 0-10 15,0-1 25-15,0 0-7 0,0 0 1 0,0 0 10 16,0-1-10-16,0 3 6 0,0 3-5 0,0-3-2 16,0 0 4-16,0-1-4 0,0 0-14 0,0-2 8 15,0-1 22-15,0 0-2 0,0 0-9 0,0-7-12 16,0 8-6-16,0 1 15 0,0-9-4 15,0 9-5-15,0-2 2 0,0 0 7 16,0-7-7-16,0 8-7 0,0 1 22 0,0-9-11 16,0 8-9-16,0-1-10 0,0-7 25 0,0 10-8 15,0-2 7-15,0-1-19 0,0 0 12 16,0 0-10-16,0 0 11 0,0 1 2 0,0-8 3 16,0 9-12-16,0-3 3 0,0 1-12 0,0 0-3 15,0-7 25-15,0 10-10 0,0-1-5 16,0-2-9-16,0-1 17 0,0-6-26 0,0 10 26 15,0-2-13-15,0-1 6 0,0-7 6 0,0 10-4 16,0-2-11-16,0-1 13 0,0 1 4 16,0-8 2-16,0 9-16 0,0-2 5 0,0 0 9 15,0-7-3-15,0 10 4 0,0-3 2 0,-11 5-8 16,10-6-21-16,0 0 18 0,1-1-1 16,-3 1 2-16,3-3 3 0,-1 3-11 0,1-1 4 15,-1 0-7-15,-1-1 15 0,2 0-10 16,-1 0-4-16,1-1 6 0,-1 1 8 0,1 2-21 15,-3-2 19-15,2-1 3 0,0 1-2 16,1 0-2-16,0-1 9 0,-1 0-2 0,1-1-1 16,-2 3-25-16,1-3 20 0,0 1-1 0,1 0 0 15,0 1 6-15,0-1-20 0,0-1 14 16,0 0-12-16,0 1 12 0,0-2-9 16,0 0-1-16,0 1 21 0,0-2-16 0,0 2-9 15,0-1 12-15,0 0-7 0,0-1-13 0,-3 0-36 16,3 0 2-16,0 0 5 0,3-1-91 0,-1 1-57 15,0 0-28-15,-1-3-79 0,1 1 30 16,1 1-230-16,1 0 27 0,-3 0 31 0,3-2 39 16,-2 0 9-16,2 1 40 0,-1 0 36 15,1 1 18-15,-2-1-55 0,2 0-12 0</inkml:trace>
  <inkml:trace contextRef="#ctx0" brushRef="#br0" timeOffset="1193.91">28373 4852 232 0,'3'-4'272'0,"-2"2"-36"16,1-2-36-16,1 1 8 0,-1 0-17 16,1-1-25-16,0 0-1 0,-1 1-23 0,-1-1-6 15,2 1-2-15,1 0-3 0,-3 0 16 0,2 1-4 16,-3-1-20-16,2 0-11 0,1 0 5 15,-1 2 1-15,-1 0-20 0,1-2-12 16,-2 1-2-16,1 1-8 0,0 0-11 0,2-1 7 16,-2 1 10-16,-1 0 6 0,3-1-30 0,-3 0 18 15,1 1-9-15,0 0-6 0,-1 1-7 16,0-1 11-16,2 1 0 0,-1-2-9 0,-1 1-14 16,0 1 23-16,0 0-16 0,0 0-17 0,0 0 5 15,0 0 5-15,0 0 7 0,0 0-6 16,0 0-3-16,0 0-15 0,0 0-1 0,0 0 8 15,0 0 3-15,0-7-16 0,0 7-2 0,0 0-14 16,0 0 27-16,0 1-16 0,0 0 2 16,-1 1-10-16,-2 2 6 0,2-1-4 0,-2 1 5 15,1 0-1-15,-2-1-2 0,1 3 7 16,0-1-6-16,-5 9 4 0,3-4-8 0,-2-2 7 16,1-1 0-16,1 0 6 0,1 0-17 0,0 0-9 15,0-1 26-15,2-1-8 0,-2 1 5 16,-4 6-7-16,1-4-6 0,3 1 18 0,0-2-15 15,0-2-1-15,3 2 18 0,-3-1-4 0,3-1 0 16,-2 2-10-16,0-1 7 0,2-1 9 16,-2 1-19-16,0-2-1 0,2 2 10 15,-2-2 3-15,2 1-15 0,-2-1 5 0,-1 1 6 0,2-3-3 16,0 3 4-16,0-3 6 0,-3 2-20 16,1 0 12-16,3-1-14 0,-2 0 7 15,3 2 4-15,-2-3 3 0,2 1 1 0,-3 1-4 16,2-2 7-16,1 0-6 0,-3 0-4 0,1 1 13 15,0-1-13-15,1 0-1 0,0-1 2 0,-1 2-1 16,0-2 19-16,2 1-7 0,-3-2-9 16,3 1 7-16,-1 0-4 0,0 1 3 0,1-1-10 15,-4 1 1-15,4-2 11 0,0 0 6 16,0 0-4-16,0 0-10 0,0 0 4 0,0 0-7 16,0 0 16-16,0 0-6 0,-8 0 0 0,8 0-6 15,-7 0 3-15,7 0-3 0,-9 0-2 16,9 0 3-16,-8 0-5 0,8 0-7 15,-15-9 16-15,8 7-3 0,1-1 0 0,0 1 3 16,2-2 1-16,-3 4-7 0,2-3 12 0,-10-3-6 16,3-3-12-16,2 3 7 0,0 1 10 0,-4-2-15 15,1 1 9-15,7 1-3 0,-3 1-5 16,2-1 7-16,0 1 4 0,0 2-2 16,2-3-4-16,-6-3-8 0,1 3 11 0,2 0-4 15,1 1 15-15,1 0-12 0,0 0 8 0,2 1-2 16,-1 1 5-16,1-2-7 0,-1 2-6 15,1-1 14-15,1 0-20 0,-1 0-3 0,1 1 10 16,-1-1-3-16,1 0-1 0,1 2 11 16,-2-4-8-16,1 4-15 0,1-2 12 0,-1 2 5 15,2-3 4-15,-2 2 5 0,1 1-26 0,-1 0 25 16,2-1-21-16,0 0 11 0,-2 0-8 16,1 1-9-16,2-1-3 0,0 2 1 15,-3-1 26-15,2 1-24 0,1-3 4 0,0 3 4 16,-2-2 1-16,1 2 2 0,1-1-3 15,-1 1-10-15,0 0-3 0,1 0-1 0,0 0 26 16,0 0-27-16,0 0 13 0,0 0-13 16,0 0 2-16,0 0-2 0,-2 1-8 0,2-1-15 15,0 0-31-15,-2 2-33 0,4 1 11 0,0-2-147 16,-2-1-81-16,1 0 28 0,-1 5-305 16,1-4 48-16,0 0 46 0,-1 2-9 0,2-4 37 15,-2-1 82-15,-2 0 52 0,1-3-14 16,-1 4 27-16,0-4 36 0,0 3 51 0,-2 1-45 15</inkml:trace>
  <inkml:trace contextRef="#ctx0" brushRef="#br0" timeOffset="4299.71">29155 2500 474 0,'0'-14'222'0,"0"14"-31"0,0 0-32 16,0 0-39-16,0 0 13 0,0-14 2 0,0 14-24 16,-15-18 7-16,14 16-10 0,0 2-1 0,1 2-8 15,-2-1 13-15,1 2-13 0,1-1-6 0,0 0-15 16,0 3 10-16,0 0-2 0,3 1-20 15,0 10-9-15,0-2 12 0,4 2-19 0,-1 0 2 16,0-1 1-16,-1 3-28 0,3-4 2 0,2 3 9 16,-2-2 2-16,-4 1-25 0,-1-4 2 15,0-2-20-15,0-1-1 0,-2 0-19 0,0-1-49 16,0-2-5-16,-1-6-31 0,0 0 9 16,0 7-182-16,0-7 22 0,0 8 21 0,0-8-95 15,0 7 24-15,-10 3-55 0,8-10 5 0</inkml:trace>
  <inkml:trace contextRef="#ctx0" brushRef="#br0" timeOffset="4806.68">28956 2482 439 0,'-3'-3'259'0,"3"-1"-47"15,-2 1-29-15,2 2-8 0,-1-3-33 16,1 2-24-16,0-1-5 0,-2 3-1 0,2-2-15 16,-1 2-10-16,1 0 2 0,0 2-4 15,0-1-10-15,0 1 5 0,0 2-7 0,1 0 0 16,1 2-1-16,-2 0-5 0,1-2-15 16,0 3-2-16,3 10-4 0,-1-5-1 0,-2-4-8 15,-1 2 1-15,2-3-9 0,0 1 4 0,-2 1-9 16,0-9 6-16,0 6 13 0,0 1 7 15,-11 14-6-15,6-9-11 0,-5-1-3 0,-3 0-8 16,0-2 7-16,0 0-2 0,-2-1-4 0,-1-4 5 16,0 4 15-16,2-4-26 0,-1 1-5 15,1-3 21-15,-3 3-11 0,7-1-15 0,1-1-9 16,1 0 12-16,3-1-10 0,0-1 15 16,1 3-21-16,-1 0 5 0,3 0 0 0,1 1 5 15,-2 0 10-15,3-5-4 0,0 0-11 0,0 8 3 16,0-1-5-16,0 0-3 0,0 0 1 0,0 0 8 15,0-7-6-15,0 10 20 0,0-2 1 16,0-2-16-16,0 2 17 0,0-1-28 0,0 4 9 16,-12 13 0-16,8-16-10 0,-1 0-4 0,-2-2 13 15,-2 3-28-15,0-3-14 0,-3-2-31 16,3-1-19-16,0-2-19 0,3 1 12 0,6-2-162 16,-14 0-90-16,2 0-38 0,-16-11 41 0,17 2-9 15,6 2 21-15,-4-5 13 0,4 0 14 16</inkml:trace>
  <inkml:trace contextRef="#ctx0" brushRef="#br0" timeOffset="5005.67">28671 2525 320 0,'2'-4'290'0,"0"1"-34"0,0-1-34 16,-2 3-29-16,0-1-14 0,3 2-27 0,-2-3-31 15,2 3 14-15,-2 0-36 0,4 1-3 0,-4 1-13 16,2 0-18-16,-1-1-53 0,1 1-47 16,1 1 2-16,-2-1-141 0,2 1-125 0,-1-2-51 15,1 1 16-15,-3 0 28 0,3 2-29 16</inkml:trace>
  <inkml:trace contextRef="#ctx0" brushRef="#br0" timeOffset="5791.62">28421 2617 278 0,'-12'-8'320'16,"3"0"-62"-16,-3 0-29 0,6 2-2 0,-4-5-33 15,3 3 1-15,0-5 4 0,0 2-47 0,2 3-5 16,-4-7-18-16,7 2 17 0,-2 2-28 0,4 0 4 15,-4-6-33-15,1 5-6 0,2 2-21 16,0 3 19-16,1-1-25 0,0 1-1 0,0 0 5 16,0 3-22-16,0 4-3 0,0 0-4 15,0 0-12-15,0-7 0 0,11-4-4 0,-6 8 8 16,11-3-9-16,-2 4-9 0,4-3 32 16,-2 3-34-16,1 2 8 0,-8 0-2 0,6 0 6 15,2 0 12-15,1 0-23 0,16 11 2 0,-17-9-2 16,1 4 15-16,1 0 0 0,-8-1 1 15,-1-1-6-15,-4 2-27 0,1-2 12 0,-3 0-3 16,-2 0 20-16,-2-4-9 0,0 0-9 16,0 7 9-16,-16 11-4 0,5-10-2 0,-3 2 5 15,-3-3-2-15,2 2 29 0,-2-1-22 16,-2-1 6-16,1 0-3 0,-2 0 17 0,-1-4-5 0,-1 5-14 16,3 0 4-16,-1 5 12 0,3-5-14 15,-3 2-20-15,7-3 36 0,-4 1-18 0,4 4-11 16,2-7-1-16,1 4 2 0,2 4 27 0,7-2-18 15,-2-4-8-15,2 1-20 0,1-8 34 16,0 13-24-16,17 12 34 0,-7-11-36 0,1-2 14 16,2-3-3-16,1 0-10 0,-1 0 0 15,2-2 15-15,-3-3 8 0,-3 0-39 0,1-1 16 16,-4-2 31-16,1 2-12 0,-1-3 11 0,0 2-31 16,-2-1 29-16,-4-1-22 0,0 0-9 15,0 0-12-15,0 0 3 0,7-7 19 0,-7 4-5 16,-3 2 10-16,-2 0 2 0,1-1-20 0,-3-1-8 15,-6-4 19-15,-6 0 1 0,2 2 20 16,-2-2-21-16,0 0-16 0,1 1 38 0,-5 0-28 16,-3 3 15-16,6-2-19 0,-1-3 20 0,15 8 9 15,-9 0 1-15,0 0-27 0,-2 0 32 0,0 0-8 16,-1 0-14-16,-14 11 9 0,17-6-11 16,-1 4-9-16,5-2 11 0,-3 1 11 0,9 1 3 15,-8-1-24-15,3 3 9 0,1 1 10 16,-3 4-21-16,8-1 10 0,-2 3 4 0,1 1 14 15,0-1-21-15,4-2 11 0,-3 4-7 0,4-1 1 16,0-3 14-16,0-5 1 0,0 2-17 16,0 4 12-16,0 0-14 0,0 1-25 0,9 12-34 15,-7-17-35-15,0-4-31 0,-2-2-43 16,1 2 13-16,0-2-278 0,3 0 4 0,0-3 37 16,-2 0 28-16,1-2 21 0,-1 0 23 0,0 1 14 15,2-3 24-15</inkml:trace>
  <inkml:trace contextRef="#ctx0" brushRef="#br0" timeOffset="6048.6">27924 2030 530 0,'-1'-14'318'0,"-3"3"-45"0,0 6-11 0,0-1-58 16,1 3-15-16,-1 3-14 0,1-2-23 15,1 2-28-15,-1 2-4 0,2 0-22 0,-2 0-24 16,3 3-11-16,0-1-54 0,0 0-67 0,3 0 5 16,-2 3-280-16,2-4-50 0,-1-2 24 0,1 0 26 15,-3-2 27-15,1-2 31 0</inkml:trace>
  <inkml:trace contextRef="#ctx0" brushRef="#br0" timeOffset="18159.89">28064 5728 256 0,'0'-13'218'0,"0"13"18"16,-11-31-29-16,11 24-11 0,2-1-6 15,-2-2-25-15,0 2-7 0,7-12-7 0,-5 13 4 16,-2 7-7-16,0 0-7 0,0-8-23 0,0 8 9 16,0-10-15-16,0 10-5 0,0-8 11 15,0 8-6-15,0-9-27 0,0 9-11 0,0-7 27 16,0 7-34-16,0 0-9 0,0-8 14 16,0 8 25-16,0 0-28 0,0-9-11 0,10 2 22 15,-8 2-8-15,-2 5-10 0,3 0-4 0,-1-1 35 16,0 2-9-16,0 4-17 0,1-3 10 15,-2 2 9-15,2 2-8 0,-2 1-3 0,2 12-14 16,2 1 17-16,-3-1-9 0,1 6-11 0,-1-3-7 16,1 2 8-16,1 1 0 0,-3-1-13 15,-1 2-9-15,0-15 13 0,0 12-11 0,0 1-7 16,0 4 7-16,0 1 6 0,-10 30-12 16,8-30 1-16,1 0 7 0,-1-1 9 0,2-14-4 15,0 5-17-15,0 3-1 0,0 2 13 0,0 0-19 16,0-1 2-16,0-2 1 0,0-1-2 15,0 0 13-15,0-2-25 0,0-5 15 0,0 1-7 16,0-1 8-16,0-2-24 0,0-3 10 0,0 0 8 16,0 1-15-16,0-9 5 0,0 10-7 15,0-3 0-15,0-7 8 0,0 8 2 0,0-8 11 16,0 8-1-16,0-8 10 0,0 7 8 16,0-7 11-16,0 0-2 0,5 11-14 0,-5-11 3 15,-2 0-7-15,2-1 12 0,0-1-20 0,-1-2 20 16,-1 0-28-16,-1-3 15 0,2 2-15 15,0-4 10-15,-3-9 4 0,1-4-31 0,2 1 36 16,-2 0-25-16,-1-3-8 0,2 0 15 16,1-1 0-16,-3-2-12 0,0 2 14 0,0-1-9 15,2 1 0-15,-2 0 4 0,1 4-11 0,1-3 14 16,-2 1-32-16,4 1 28 0,-4 2-8 16,3-1-13-16,-3 3 5 0,4 10 8 0,0-3-16 15,0 0 18-15,0-6-4 0,0-1-12 16,0 0 28-16,14-24-29 0,-8 20 5 0,1 1 9 15,0 0 10-15,0 1-1 0,3 2-24 16,-2 3 3-16,2-1 14 0,-2 0 5 0,2 4-20 16,0-1 12-16,-2 2-8 0,1 4 0 15,-3 0 3-15,3 2 6 0,-4 2-20 0,1-1 4 16,0 1 3-16,0 0 1 0,2 3 14 0,-3-2-7 16,4 2-1-16,0 0-10 0,5 0 17 15,2 0-10-15,2 0 5 0,17 13-7 0,-19-4-15 16,0-1 6-16,-1 2-6 0,-2-4 7 0,1 5-1 15,-6-4 4-15,-1 5-5 0,0-2 9 16,-5 1 4-16,0-2-5 0,-2 1-11 0,0-2 8 16,0 5 0-16,-13 12 13 0,6-8-9 15,1-2 2-15,-4-4 12 0,1 0-6 0,4-1-12 16,-3 2 4-16,-6 0 6 0,6-6 5 0,-1 7-2 16,0-6-1-16,3 0-7 0,-8 1-5 0,1-1 11 15,-1-2-3-15,0-1 7 0,-1 1-21 16,-3-2-9-16,0 1-13 0,-5 0-3 15,5-1-18-15,0 1-16 0,3-1-15 0,6-2-15 16,2 1 9-16,0-1-61 0,2-1-34 0,1 1-22 16,1-1-36-16,2 0-13 0,-2 5 24 0,2-4-149 15,1-1-91-15,0 0 36 0,0 0 32 16,0 0 8-16,0 0 32 0,12 1 26 0,-5 1 30 16,-1-2 7-16,2-2 0 0,-1 2 33 15</inkml:trace>
  <inkml:trace contextRef="#ctx0" brushRef="#br0" timeOffset="18584.86">29070 5873 581 0,'4'-1'326'0,"-1"1"-19"0,1 0-28 0,-1-2 4 16,3 0-38-16,-3 1-45 0,-2 0 3 15,0-1-16-15,-1 1-21 0,-1 0-17 0,1 0-18 16,-4-3 35-16,-2 3-3 0,-10-3-22 0,2 2-5 15,3 0-3-15,-7-1-12 0,0 1-38 16,-4-2 8-16,-1 2 0 0,5-1-10 0,-2-1-2 16,-3 2-14-16,14 2-14 0,-5 0 1 15,-3 0 6-15,6 0-14 0,-1 0-23 0,3 0-6 16,2 0 2-16,7 0-32 0,-8 0 2 0,8 0-77 16,-10 0-29-16,10 0-35 0,0 0-19 15,0 0 15-15,0 0-156 0,-9 11-128 0,9-6 35 16,0-3 29-16,2 2-13 0,2 0 36 15,-1-1-5-15,2 3 35 0,6 8 70 0,5-5-25 16</inkml:trace>
  <inkml:trace contextRef="#ctx0" brushRef="#br0" timeOffset="18813.84">29081 6012 339 0,'0'0'315'0,"0"1"-38"0,-1-1-38 15,-2 0-32-15,0 1 15 0,-1-1-28 16,0 0-13-16,-3 2 7 0,0-2-35 0,-1 0 10 16,-1 0-23-16,-6 0-13 0,-1 0-11 0,-3 0-12 15,0 0-14-15,-4 0 10 0,0 0-18 16,0 0-34-16,1 0-35 0,-1 0-23 0,0 0-64 16,3 0-22-16,2 0 8 0,4 0-308 0,4 0 28 15,2 0 26-15,8 0-10 0,0 0 34 16,-11-6 46-16,14 5-12 0,2 0 5 0</inkml:trace>
  <inkml:trace contextRef="#ctx0" brushRef="#br0" timeOffset="19838.79">29414 5839 509 0,'-2'-1'254'16,"1"0"-17"-16,-2-1-26 0,2 1 2 0,-3 0-6 15,3-2-30-15,1 1-16 0,-3 1-7 0,2 1 7 16,0-1-30-16,-1 1-16 0,0-2 2 16,1 2-13-16,1 0 17 0,0 2-9 0,0 0-23 15,0 1 1-15,0 1-11 0,1 0-7 0,1 2-6 16,0 3 43-16,0 9-19 0,4 0-8 15,-4-2-8-15,2 3-7 0,-3-2-7 0,2-4 26 16,-3 2 4-16,1-2-2 0,-1 9-9 0,2-7-30 16,0 3 9-16,-2-18-1 0,0 13 10 15,0-2-5-15,0 0 3 0,0-2 1 0,0-1 0 16,-10 7-16-16,8-9-19 0,1-1-17 16,1-2 15-16,0 0 9 0,-2 0 25 0,2 1 3 15,-2-2-12-15,1-2 3 0,1 2-21 0,1-4 11 16,1-2-3-16,0 0-7 0,-1-1-6 15,7-11-7-15,0-2 6 0,2 0-7 0,-1 0-3 16,0-3 7-16,4 3-10 0,-3 1-5 0,0-2 4 16,4 4-3-16,-3-2-1 0,2 3-9 15,-2 0-1-15,0 3 15 0,-1 7 1 0,1-9-19 16,-5 9-13-16,-1-2 15 0,3 4 6 16,-4 1-2-16,0 1-9 0,-4 0-6 0,0 0 3 15,0 0 15-15,6 0-7 0,3 11-2 0,-8-6 8 16,2-1-6-16,-2 3-13 0,0-1 6 15,-1-1 1-15,0 2 13 0,2 1 4 0,-2-8-21 16,0 6 20-16,0 1-9 0,0 0 12 0,0 2-13 16,0-3-2-16,0 1 2 0,0 0 5 15,0-7-2-15,0 9 2 0,0-1 7 0,0-8-23 16,0 9 4-16,0-9 1 0,0 6 5 0,0-6 7 16,0 7-8-16,0-7 5 0,0 7 2 0,2-8-14 15,3-4 14-15,8-4-22 0,1-2 14 16,-2 0 6-16,0-4-8 0,3 2-8 0,-1-1 20 15,2 1-16-15,-5-2 2 0,2 1 11 0,2 0-12 16,-3 4 6-16,-4 2-14 0,-2 3 11 16,1-1 9-16,0 2-6 0,-3 1-15 0,-1 2 21 15,-2-1-11-15,2 2 6 0,-3 0-15 0,0 0 17 16,0 0-9-16,6 0 12 0,-6 0-10 16,13 17-6-16,-11-13 3 0,0 2 6 0,5 12-7 15,-3-7 6-15,0 4 15 0,-1-1 0 0,-1-1-25 16,0-2 24-16,-1-1 0 0,0-1-3 15,-1 0 20-15,0-1-19 0,1 1 0 0,2-1 3 16,-3-2 4-16,1 3-8 0,0-1 0 0,-1 1 0 16,0-2 5-16,2 1 6 0,-1-3-13 15,0 4 1-15,-1-1-9 0,0-2 6 0,0-1-15 16,0 1-16-16,1-2-26 0,1 0-23 0,-1 0 6 16,0 1-74-16,-1-3-39 0,2 3-45 15,-2-3-45-15,0 0 27 0,2-1-266 0,-2 0 33 16,0-1 4-16,0 0 94 0,0 0 23 15,0 0 11-15,12-12-5 0,-9 6 54 0,10-12 15 16,-2 2 3-16</inkml:trace>
  <inkml:trace contextRef="#ctx0" brushRef="#br0" timeOffset="20447.75">30176 5799 756 0,'0'-4'282'16,"0"0"-27"-16,-2 1-18 0,1-1 3 0,-2 1-26 16,3 1-25-16,0 0-1 0,-1-2-5 15,0 1-9-15,1 2-8 0,0-2-6 0,-4 0-19 16,4 2-15-16,0-1-12 0,0 1 13 15,-1-2-32-15,0 2 3 0,1 2 23 0,0 0-2 16,0 2 4-16,0-1-24 0,1 0 4 16,-2 4-6-16,2-1-14 0,0 1 0 0,2 12 8 15,-3-18-7-15,7 31-16 0,-2-13 5 0,-1 0 6 16,0 6-11-16,1-6 3 0,-1 0-23 16,2 0 5-16,-2 1-10 0,-1-2 9 15,1 1-7-15,-2-6-10 0,1 1-7 0,-1-4 13 16,0 1-10-16,0 0 5 0,2-3-13 0,2 8 12 15,-2-5-7-15,5 1-4 0,-4-2 15 0,-1-2-12 16,2 1-1-16,-2-5 8 0,1 0-15 16,1 1 0-16,-2-3 5 0,1-1 10 15,2 1-2-15,-7-1 4 0,0 0-17 0,12 0-3 16,13-12 22-16,-11 2-1 0,-2-1-14 0,2-3-1 16,-4-3 1-16,4 6-12 0,0-5 0 0,0-3 4 15,2 1-8-15,0 0 13 0,2 1-17 16,-4-2 11-16,3 0-5 0,-2-1 4 0,-1 0-11 15,0 0 18-15,1-5-19 0,-2 6-4 0,-2-3 14 16,0 2-11-16,-1 6-3 0,-3-3 1 16,-3 6 11-16,0 2-9 0,-2 0-4 0,-1 2-15 15,1 0-16-15,-2 3-39 0,1 0-19 0,1 0-54 16,-2 3 14-16,0-1-104 0,0 0-47 16,0 2-60-16,0 0 29 0,-3 0-205 0,1 2 43 15,-1 1-31-15,-1-1 37 0,0 3 81 16,-4 6 28-16,-5-1 22 0,4-2 55 0,-5 3-9 15,2 0 11-15</inkml:trace>
  <inkml:trace contextRef="#ctx0" brushRef="#br0" timeOffset="22807.6">22304 4003 500 0,'0'0'232'0,"-13"0"-29"0,13 0-40 16,0 0 3-16,0 0-40 0,0 0 15 0,0 0-10 16,0 0-2-16,0 0-3 0,0 0-15 15,0 0-8-15,0 0-11 0,0 0 0 0,-14-13-10 16,14 13 7-16,0 0-1 0,0 0-36 16,0 0 9-16,0 0-3 0,0 0-8 0,0 0-6 15,0 0 6-15,0 0 34 0,0 0-25 0,0 0 9 16,0 0 24-16,0 0-1 0,0 0-17 15,-24 11-12-15,20-6-12 0,4 3 41 0,-4 9-29 16,3-4-6-16,0-1-8 0,-1-1 1 16,1 0-6-16,1-1 37 0,0-10-13 0,0 10 10 15,0 4-22-15,0 4-16 0,0-2 17 0,0 3 17 16,0 0-24-16,0-1 8 0,0 3 16 0,0 2-11 16,0-1 1-16,0 2 10 0,9 25-3 15,-9-24-6-15,4-1-19 0,-4-11 2 16,0 5 12-16,0 1-6 0,0 3-4 0,0 1 3 15,0-3-12-15,0 1-5 0,0-2-19 0,0 0-1 16,0-4 17-16,0 3-12 0,0 0 10 0,6-1 3 16,3 12-2-16,-9-29-20 0,0 11 9 15,0 6-4-15,0-2 0 0,0-1 7 0,0 0-7 16,0-2-12-16,0 2 6 0,0 1 2 0,0 1 0 16,0-4-9-16,0 0 7 0,0 5-5 15,0 3-2-15,0-4 4 0,0 1 10 0,0-4-6 16,0 1-3-16,0-5-9 0,0 2-1 15,-4 6 2-15,4-7 5 0,-1-2-3 0,1-8 2 16,0 7 7-16,0 1-8 0,0-2-3 0,0 2-11 16,0-1 22-16,0-7-9 0,0 10 8 15,0-1-9-15,0-2-13 0,0-7 4 0,0 9-4 16,0-2 20-16,0 0-4 0,0-7 4 0,0 10-14 16,0-2-11-16,0-1-11 0,0-7 18 15,0 7-1-15,0-7-1 0,0 9-13 0,0-9 18 16,0 8-35-16,0-8 27 0,0 6 0 0,0-6-32 15,0 9 22-15,0-9-2 0,0 0-19 16,0 8 14-16,0-8-11 0,0 6 4 0,0-6 4 16,0 0 4-16,0 7-95 0,0-7 6 15,12 15-4-15,-12-14-35 0,0 3-3 0,1-1-14 16,-1-1-26-16,0-2-28 0,0 0 21 0,0 0-163 16,0 0-95-16,0 0 58 0,0 8 40 15,0-8 26-15,0 0 10 0,5 9 20 0,1-9 11 16,-4-2 14-16</inkml:trace>
  <inkml:trace contextRef="#ctx0" brushRef="#br0" timeOffset="23453.57">22475 5040 520 0,'3'-4'290'0,"-2"1"-43"16,-1 1-21-16,3-1-9 0,-1-2-18 0,-2 3-4 15,0-2 2-15,2 1-29 0,-1 1-13 16,0 1 11-16,-1-1 2 0,1 0-42 0,1 0 35 16,-2 2-46-16,1-2-5 0,-1 2 5 0,1 0-11 15,-1-2-18-15,0 0-9 0,0 0 17 0,-1 1-5 16,1 1-3-16,1-2-10 0,-3 2-7 15,2 0-4-15,0 0-13 0,-2 0 2 0,1 0 27 16,-1 2-12-16,0-1-4 0,1 1-7 0,-2 0-19 16,1 0 14-16,1-1-2 0,-2 2-1 15,-1 2-2-15,-6 5 15 0,6-1-39 0,-2 0 21 16,2-3 4-16,-7 5-12 0,4-3 12 0,3 1-7 16,-4 3 14-16,1-5-9 0,1 2-9 15,-3 3-3-15,1-5-11 0,-1 4 4 0,1-3 2 16,2-1 4-16,-1-1-11 0,2 1 6 0,0-3-2 15,1 0 3-15,2 1-12 0,-2-3-5 0,0 0 3 16,3 0 9-16,-2 1 1 0,-1 0-22 16,3 0 24-16,-3 1-4 0,2 0 0 0,-3-3-6 15,2 2-2-15,-1 1 11 0,0-1-9 16,1-1 15-16,-1 0 5 0,1 1-2 0,-1-2-6 16,-2 1-6-16,2 0 11 0,-1-1 15 0,-1-1-9 15,6 0 4-15,0 0 17 0,-7 0-13 0,-2 0 1 16,9 0 1-16,-16-13 24 0,10 10-1 15,-6-8-26-15,0 3-5 0,2-3-4 16,1 3 17-16,0 2-1 0,0-5-12 0,4 0 3 16,-3 5-7-16,2-1-20 0,2 2-10 0,-2-1-26 15,-6-3-14-15,2 1-46 0,2 2-24 16,1 0-52-16,-1 0 14 0,2 3-201 0,1 0 31 16,1-1-315-16,2 0 45 0,1 0 57 15,0 3 64-15,1-3 8 0,0 4 56 0,0 0 29 16,14-24 27-16,-4 14 21 0,-5 5 24 0,8-3 18 15,-8 6 13-15,3-1 10 0</inkml:trace>
  <inkml:trace contextRef="#ctx0" brushRef="#br0" timeOffset="26305.04">21923 5967 551 0,'0'0'241'15,"0"0"-10"-15,0-13-14 0,0 13-18 0,0 0 18 16,0 0-14-16,0 0-24 0,0 0-8 16,0 0-16-16,0 0 10 0,0 0-18 0,0 0 0 15,0 0-17-15,0 0-3 0,0 0-13 16,0 0 11-16,0 0-13 0,0 0-11 0,0-16-12 15,0 16 7-15,0 0 8 0,-18-24 13 0,18 20-13 16,0 2-13-16,-1-4-1 0,2 3 4 0,-1-1 3 16,0 1-8-16,1-1 10 0,-1 0 0 15,0 4-10-15,0 0-21 0,0 0 6 0,0 0-8 16,0 0 0-16,0 0 1 0,0-7-10 16,0 7-2-16,0 0-8 0,0 0-7 0,0 0-15 15,0-7 5-15,0 7 3 0,0 0-6 0,0 0-8 16,0 0 0-16,0 0-1 0,0-9 0 0,0 10 6 15,2 0-13-15,-1 4 15 0,-1-1 6 16,0 3 4-16,0-3 10 0,4 4-8 0,-4-1 6 16,1 3 17-16,-1-10-16 0,0 13-3 15,0 7 17-15,0 1-21 0,0 0 2 0,0 2-2 16,0 1 10-16,0 0-6 0,0-1-11 0,-11 24 27 16,8-22-5-16,3-3-32 0,0 2 32 0,-4 1-7 15,0-3-1-15,0-2-10 0,1 1-3 16,-4 1 1-16,1-3 12 0,-1 1-16 0,4-1-9 15,-3 1 9-15,-1 0-3 0,3-1-2 16,-1-2 5-16,4-4-1 0,-5 3-3 0,1-1 10 16,3-2-1-16,-1-1-18 0,1-4-9 0,-1-1-19 15,2-1 30-15,-2-1-13 0,2-1 0 0,0 2 23 16,1-3-3-16,-1 2-24 0,1-2-15 16,0 0 28-16,0-3 0 0,0 0 3 0,0 0 0 15,0 0-3-15,0 0 10 0,0 0 37 16,0 0-3-16,0 7-18 0,0-7-4 0,0 0 2 15,0 0-8-15,-7 8-4 0,7-9-5 0,0-2-6 16,0 2 8-16,-3-2-6 0,3-1 4 16,3-1-9-16,-3 1-7 0,0 1-13 0,3-5 28 15,-2 3-7-15,7-9-3 0,-1 0-19 16,-3-3 4-16,2 2 11 0,1 0 0 0,2-1-6 16,1-2-8-16,-1 3 16 0,-5-4 0 0,6 6 2 15,-1-5 3-15,0 3-27 0,0-3 20 16,1 2-13-16,0 0 16 0,2-2 2 0,2 1-19 15,-4 1-4-15,2 0 27 0,-1-2-10 0,-1 4-7 16,7-2-8-16,-4 1 20 0,2-3-9 16,-3 2 8-16,0 3 1 0,0-2-24 0,-2 4 16 15,4 0-6-15,-4-2 4 0,0 3-4 0,-2 2 9 16,-1 1-2-16,3-2-1 0,-2-1 4 16,-3 4 1-16,5-4-7 0,-2 2-3 0,-2 2-7 15,-1 1 16-15,2-1-2 0,-4 4-3 0,1-1-9 16,0-3 17-16,-1 5-2 0,1-2-3 0,-2-1-6 15,2 3 2-15,-3-2-18 0,3 1 25 16,-3 0-7-16,2 0 0 0,-2 1-1 16,-1 0-3-16,3-1 8 0,-3 0-6 0,2 1 1 15,-2 0-13-15,0 1 5 0,2 0 3 0,-1-1-17 16,-1 1 17-16,0 2 3 0,0-1 0 0,-1 1-1 16,-1 2 25-16,0 0-31 0,-1 1-6 15,2-3 26-15,-3 3-9 0,0-1-3 16,-7 5 12-16,2 2-6 0,1-2 2 0,-3 5-7 15,2-7 10-15,1-2 1 0,-4 5-9 0,5-3-17 16,-1 1 13-16,3-4-12 0,-4 2 27 16,0 4 2-16,5-3-6 0,-4 1-8 0,2-3 14 15,0 1-1-15,2-3-4 0,1 3-9 16,0-4 13-16,-1 1-1 0,1 3-4 0,-1-4-3 16,0 4 15-16,1-2-9 0,0 2 2 0,-6 5-7 15,4 0 0-15,1-3 3 0,2-1-2 16,-1 0 1-16,-2-2 1 0,5 1-12 0,-3 0 21 15,2-2-6-15,1 2 1 0,-2-2 1 0,2 3-1 16,0-3 7-16,0-4-1 0,0 0-1 16,0 7-7-16,0-7 17 0,0 8-13 0,0 0 8 15,12 3-1-15,-3 2-14 0,-1 0 18 0,-2-5-8 16,1-3 4-16,-1 1-5 0,-2-2-2 16,1 2 0-16,-1-2 2 0,11 3-1 0,-6 0-6 0,0-5-2 15,-4 4 3-15,4-3 2 0,-2 1 3 16,-1-1-14-16,0-1 24 0,10 4-21 0,-1 0-5 15,-1-1 0-15,2 2 0 0,-4-3 0 16,-4-2 0-16,0 2 0 0,-2-1 0 0,0-2 0 16,-1 1 0-16,-1-1 0 0,-1 2 0 0,-1-2 0 15,1-1 0-15,2 0 0 0,-5 1 0 0,3 1 0 16,0 0 0-16,0-1 0 0,0 0 0 16,-1 0 0-16,-1 1 0 0,1-2 0 0,-1 1 0 15,2-1 0-15,-1 2 0 0,-1-1 0 0,1-1 0 16,-1 3 0-16,2-3 0 0,-3 0 0 15,1 1 0-15,0-1 0 0,-1 1 0 0,0-1 0 16,1 2 0-16,-1-2 0 0,0 0 0 0,0 0-149 16,-1 0-113-16,2 2 25 0,-2-2-220 15,-3 1 46-15,3 0-306 0,-3-1 77 0,-1 2 7 16,1-1 54-16,-2-1 47 0,-11-3 71 0,8 3 15 16,-6 0 68-16,-3 0 14 0,-27 14 31 0,18-4 48 15,-1 1-50-15,-2-2 65 0,-9 0 24 16</inkml:trace>
  <inkml:trace contextRef="#ctx0" brushRef="#br0" timeOffset="32883.65">22806 6130 477 0,'0'0'239'0,"0"0"-36"0,0 0-16 16,0-14-7-16,0 14-13 0,0 0-13 15,0 0 12-15,0 0-16 0,0 0-14 0,0 0-2 16,0 0 2-16,0 0-20 0,0 0 1 0,0 0 4 16,0 0 11-16,0 0-25 0,0 0-23 15,0 0-19-15,0 0 27 0,0 0-13 0,0 0-14 16,-2-20-23-16,-6 20 44 0,1 0-28 16,-3 0-15-16,-2 0-2 0,-4 0 12 0,-3 0-8 15,1 0-16-15,-1 0 14 0,0 0-1 0,4 0-14 16,-1 0-13-16,6 0 14 0,1 0-10 15,0 0 6-15,3 0-49 0,6 0-28 0,-8 0-15 16,8 0-41-16,0 0-25 0,-8 0-46 0,8 0 15 16,0 0-179-16,-10 2-57 0,12-2 25 0,0 0-14 15,2 3 53-15,-2-2 19 0,4 2 22 16,-4 0 39-16</inkml:trace>
  <inkml:trace contextRef="#ctx0" brushRef="#br0" timeOffset="33142.61">22769 6284 546 0,'0'3'268'0,"0"0"-22"16,-1-2-6-16,1 2-10 0,0-2-16 0,-1 1-26 15,-2-1-23-15,1 0 7 0,0 1-18 0,0 1 3 16,-3-2-21-16,1 0 4 0,-4-1-25 15,2 2 1-15,-2-2-42 0,-10 3-12 0,3-1-7 16,2-2-14-16,3 0-50 0,-4 0-29 16,0 0-42-16,2 0 8 0,0 0-173 0,3 0-158 15,2 0 29-15,7 0 26 0,0 0 20 0,0 0 25 16,-10-7 14-16,11 6 43 0</inkml:trace>
  <inkml:trace contextRef="#ctx0" brushRef="#br0" timeOffset="34081.86">23148 5901 577 0,'0'0'239'0,"0"0"1"0,0 0-18 0,0 0-22 16,0 0-8-16,0-15 0 0,0 15-26 0,0 0-6 15,0 0-13-15,0 0-10 0,11-23-23 16,-11 23-11-16,0-1 3 0,0 1-34 0,0 1 21 16,0-1 7-16,2 3 1 0,-2 3-15 15,-2-3 10-15,2 5-28 0,5 10 19 0,-2-3-18 16,-3-15 16-16,4 29-7 0,1-9-12 15,-3-1 0-15,4-1-6 0,-5 0-1 0,1 2 14 16,2-1-18-16,1-1-9 0,-3-2 2 0,-2-5-9 16,2-1-4-16,0 0-6 0,0 0-7 15,-1-4-2-15,2 2-1 0,-2 0 1 0,0-2 8 16,-1 1-3-16,3 1-3 0,-2-2-38 0,0-1-39 16,1 2-47-16,-2-2-36 0,2 1-32 15,-2 0-27-15,2-1 18 0,-1 1-218 0,2-3-43 16,-1 1 38-16,-1 0 23 0,3 2 34 15,1-5 28-15,-1 4-20 0,0-3 77 0,1-1 10 16</inkml:trace>
  <inkml:trace contextRef="#ctx0" brushRef="#br0" timeOffset="34403.87">23435 6298 567 0,'3'0'272'0,"1"1"-13"0,-3-1-28 16,0 0-7-16,2 0-12 0,-2 0-10 0,-1 0 6 16,0 0-34-16,0-1-23 0,0 1 55 15,-2-1-45-15,0 1-8 0,0 0-18 0,-2-2-15 16,-1 2-11-16,-2-1 14 0,1 1 4 16,-2 0-19-16,-1 0-12 0,0 0-14 0,-4 0 1 15,-25-6-9-15,27 6-19 0,-7 0 2 0,-2 0 1 16,-2 0-9-16,-3 0-24 0,3 0-3 15,-4 0-1-15,0 0-3 0,2 0-28 0,0 0-19 16,-1 0-13-16,5 0-5 0,3 0-47 16,3 0-32-16,4 0-26 0,1 9-31 0,1-9 17 15,8 0-105-15,-7 0-115 0,7 0-16 16,0 0 43-16,0 0 10 0,0 0 30 0,-12 8 10 16,15-7 1-16,-1-1 70 0</inkml:trace>
  <inkml:trace contextRef="#ctx0" brushRef="#br0" timeOffset="35071.8">23024 6486 636 0,'-2'3'262'0,"2"-2"-28"0,2 0-27 16,-4 0-9-16,4-1-17 0,-1 2-17 15,0-2 2-15,1-2-26 0,1 1 7 0,-1 1-8 16,0-1-11-16,3 0 17 0,-1-3-30 0,1 2-21 16,0 0-13-16,11-3-1 0,-5 1 3 0,-1 2-13 15,-1 0-24-15,1 1 12 0,-2-1-3 16,0 0-23-16,-2 2 10 0,-2 0-20 0,5-1 0 16,-9 1 11-16,0 0 6 0,8 0 3 15,-2 0-4-15,2 0-5 0,-8 0-22 0,9 0 25 16,-1 0 12-16,-8 0-29 0,15 11-1 15,-11-5 14-15,1-5-21 0,-3 2 13 0,3 0 11 16,-3 1-12-16,0-2 24 0,0 2-27 0,0-1 1 16,0 2 20-16,-2 0-4 0,-3 0-3 15,3-5 4-15,0 0 0 0,-13 22-7 0,4-8-3 16,0-4 2-16,-4-1 0 0,3 2 4 0,-1-1 3 16,0-2 0-16,-3 2-12 0,3 0-4 0,-2 1-3 15,0-2-10-15,-1 0 22 0,3 0-15 16,2 0-10-16,-3 1 27 0,3-1-18 0,0-2 17 15,0 4-13-15,2-6-4 0,3 0-6 16,1 1 10-16,-2-2 7 0,4 2-20 0,1-2 17 16,0-4 8-16,0 0 15 0,0 0-17 15,10 16 3-15,4-7-7 0,-5-2-2 16,7-1-9-16,0 0 11 0,1-3-3 0,-3 2-3 16,-1-3 8-16,-1 2-10 0,1 1 5 0,0 1-5 15,-3-5 13-15,-1 1-3 0,1 0-9 0,-4-2 11 16,-3 1-9-16,-3-1-12 0,0 0 12 0,7 0-10 15,-7 0 11-15,6 0-20 0,-6 0 12 16,8 0-5-16,-8 0 12 0,0 0-3 0,7 0-3 16,-7 0-22-16,0 0-15 0,7 0-5 15,-7 0 0-15,0 0-29 0,0 0 7 0,6 0-58 16,-6 0-19-16,0 0-22 0,0 0-35 16,0 0-16-16,7 0-54 0,-7 0 22 0,0 0-253 15,0 0 37-15,7 0 60 0,-7 0-13 0,0 0 72 16,12-5-32-16,-10 3 68 0,-2-3 14 15,0 3 7-15</inkml:trace>
  <inkml:trace contextRef="#ctx0" brushRef="#br0" timeOffset="36651.71">23600 6205 556 0,'0'-16'271'0,"0"16"-32"16,0 0-8-16,0 0-38 0,0-13 7 0,0 13-21 15,0 0 10-15,-28-24-9 0,28 23-26 0,-1-1-10 16,1 0-11-16,-1-1-5 0,-1 1-6 15,2 1-23-15,-1 0-9 0,0 1 0 0,1 0-9 16,-1-2-19-16,1 2 18 0,1 2-11 0,1 0 6 16,0 3-7-16,-1-1-15 0,0 1 26 15,3 1-7-15,2 9-10 0,0-5-4 0,0 5-6 16,-2-4-6-16,5 6 8 0,-6-6 3 0,0 6-8 16,4-4-13-16,-4 3 1 0,1-4-10 15,-1 0 6-15,-2-4-10 0,2 0 5 0,-1-1-6 16,1-1-1-16,-2-1-1 0,-1-5 10 15,0 0-26-15,0 7 20 0,0-7 6 0,0 10-18 16,0-10-5-16,0 8 2 0,0-8 4 16,0 7 18-16,0-7-4 0,0 0-19 15,0 8 14-15,0-8 4 0,0 0 5 0,-4 5-10 16,4-7-19-16,0-3 20 0,-1 1 10 16,5-3-16-16,1-7 10 0,-1-3-18 0,1 2 9 15,0 0-9-15,1-1 5 0,3 2-9 0,-2 4-3 16,-4 2 13-16,3 3-16 0,-4-2-2 15,-1 5-5-15,3-1 1 0,0-1 10 0,-1 3-3 16,0-3 8-16,1 4 9 0,0 0-10 0,-4 0-10 16,0 0-2-16,7 0-15 0,-7 0 17 15,23 20-16-15,-14-14 29 0,-3-1 6 0,4 6-14 16,-1-2 8-16,-1 0-18 0,1-2-9 0,-6-2 34 16,1 1-24-16,-1-4 18 0,-1 3-13 15,1-3 13-15,0 3-15 0,-1-2 8 0,0-1-8 16,0-1 5-16,2 3 5 0,-3-2-5 15,0 0 10-15,1-1 8 0,-2 0-16 0,0-1 4 16,0 0-6-16,0 0-29 0,0 0 36 0,0 0-7 16,14-13-9-16,-5-2-4 0,5 0 3 15,-7-3 2-15,6 0 4 0,-1-1 10 0,-2 0-28 16,1 0 15-16,0 3-1 0,2 1 4 0,-3 2-2 16,-1 0 5-16,0 1-3 0,1 5-10 15,-6 3 2-15,-2-2 12 0,5 3 5 0,-4 1-32 16,0 2 19-16,1-2 6 0,-4 2 8 15,0 0 9-15,0 0-23 0,13 14 3 0,-6-2 17 16,0 1-19-16,-2 2 10 0,1 2-4 0,0-4 6 16,0 2-17-16,-2 1 15 0,-2-3-22 15,1 0 17-15,-1-2 1 0,0-2-11 0,-2 1 11 16,6 8 0-16,-6-6-2 0,0 1-3 0,1-2 8 16,-1-1 8-16,0 0-2 0,0-3 4 0,0 0-32 15,0-2 26-15,0-5-2 0,0 0 11 16,0 10-6-16,0-3-13 0,0-7 4 0,0 8 7 15,0-2-33-15,0-6 24 0,0 8 1 16,0-8-60-16,0 8-12 0,0-8-43 0,0 0-33 16,0 7-64-16,0-7 1 0,0 0 19 15,6 9-252-15,-4-11 9 0,-1 1 57 0,2 0-28 16,-1-1 65-16,-1-1 36 0,2-1 6 0,1 0 26 16,-1 0 10-16</inkml:trace>
  <inkml:trace contextRef="#ctx0" brushRef="#br0" timeOffset="37145.67">24193 6235 634 0,'0'-5'291'0,"2"-2"-22"0,-2-1-6 16,0 1-35-16,0-1 16 0,0 1-42 0,1 0-22 15,-1 7-3-15,0 0-2 0,0-9-21 0,0 9-23 16,0-8 28-16,0 8-42 0,0 0-21 15,0-7 19-15,0 7-11 0,8-10 0 0,-6 12-7 16,0 3-21-16,2 0 21 0,-2 0-20 16,5 10-5-16,3 1 15 0,-4 1-31 0,2-1-6 15,-2 2 20-15,2-1-24 0,-2-4 6 0,-1 3-15 16,2-2 9-16,-1 2 4 0,0-4-30 16,0-3 25-16,-1-4-8 0,-3 3 2 0,2-3-10 15,-1 1 8-15,1-1-2 0,-1-1-9 0,0 1 14 16,1-1-20-16,-2-1 20 0,2 1-1 15,0-3 5-15,0 2-7 0,0-3 0 0,2 0-10 16,-6 0 2-16,0 0 15 0,8 0-9 16,-2 0-5-16,13-16 0 0,-10 7 0 0,-1-5 0 15,0 2 11-15,-1-4-8 0,-2 1 0 0,2 0 3 16,-2-2-4-16,0 0 1 0,1 2-14 0,-2 1-1 16,4-3 9-16,-7 2 0 0,0 3-2 15,1 2-6-15,-2 1 2 0,0 2 1 0,2 1-2 16,-2 0-15-16,0 1-5 0,0 0-23 15,0 5-44-15,0 0-46 0,0-7 11 0,0 7-97 16,0 0-18-16,0-5-30 0,0 5-26 16,0 0 27-16,0 0-216 0,0 0-13 0,0 0 41 15,0 0 32-15,0-7 44 0,0 7-14 16,0 0 55-16,12-14-26 0,-7 11 20 0,-3 2 65 0</inkml:trace>
  <inkml:trace contextRef="#ctx0" brushRef="#br0" timeOffset="37666.64">24624 5930 599 0,'3'-4'324'0,"-3"-3"-42"15,1 0-15-15,2 3-30 0,-3-3-19 0,2 1-32 16,5-8-10-16,-2 0 17 0,1 3-33 15,2 3-16-15,1-1-23 0,0 3-8 0,0-1-34 16,-3 2 3-16,2 1 9 0,0 2-21 0,-3-1 8 16,4 1-10-16,-3 1-3 0,0 1-19 15,2 0 6-15,0 0-23 0,-8 0 9 0,5 0-12 16,-5 0 4-16,25 14 8 0,-16-6 0 0,-2-2-6 16,-2 1-1-16,-1 1 25 0,-1-1-6 15,0 0 2-15,-3 0-7 0,0-7-6 0,0 8-2 16,0 3 24-16,-11 18 0 0,4-11 6 15,1-2-20-15,-2-4 10 0,1 4-3 0,0-7-11 16,3 1 16-16,-4 2-21 0,3-2-6 0,-1-4 9 16,1 2 8-16,1 1-22 0,3-5 0 15,-2 1-12-15,3-1-16 0,0-4 39 0,0 0-7 16,0 0 3-16,11 18-13 0,2-11-5 0,2 1-4 16,1-6 24-16,2 1-19 0,1-1-8 15,2-1 27-15,-5 0-22 0,-8-1 8 0,5 0 1 16,-4 0-6-16,3 0-5 0,-1 0-10 0,3 0 9 15,0 0-4-15,-3 0 5 0,1 0 0 16,-6 0-18-16,8-8-31 0,-10 8-29 0,-4 0 5 16,0 0-89-16,0 0-66 0,0 0-70 0,0 0 30 15,0 0-241-15,0 0 30 0,12 0 28 0,-15 0 42 16,2-1 26-16,-4 1 17 0,0 1 45 16,-11 6-33-16,5-6 29 0,-5 5 60 15</inkml:trace>
  <inkml:trace contextRef="#ctx0" brushRef="#br0" timeOffset="52741.64">28447 6968 336 0,'0'0'252'16,"0"-15"-31"-16,0 15-13 0,0 0-25 0,0 0-3 15,0 0-16-15,-14 0-7 0,14 0 2 16,0 0-20-16,0 0 0 0,0-16 22 0,0 16 1 15,0 0-15-15,0 0-24 0,-14-19 28 0,14 20-50 16,-1-1 8-16,2-1 6 0,-2 0-5 0,-2-1-10 16,3 1-11-16,0-1-19 0,0 4-6 15,0-2-7-15,0-2-6 0,1 1 38 0,-1 1-6 16,-1 0-11-16,0 0 29 0,2 1-26 16,-1 1-8-16,0-2-6 0,-1 1 5 15,1-2-6-15,1-2-17 0,-1 6-4 0,-1-6 1 0,1 3 8 16,0-1-3-16,0 1 8 0,0 0-38 15,0 1 26-15,0 0-6 0,0 1-4 0,0-1-24 16,0 2 33-16,1 1-16 0,0 0-1 16,1-1 26-16,-1 3 1 0,1-2-20 0,0 2 1 15,-1-1 2-15,4 10-2 0,-2-1-4 0,1 4-10 16,2-4 13-16,-2 0-8 0,1 0 6 16,-1-3-5-16,1 4-6 0,-1-1 7 0,0 1-8 15,2 1 10-15,-4-2 3 0,1 0-10 16,1 4-13-16,0 0 6 0,0 0 5 0,1-2 10 15,-1 4-8-15,-2 0 6 0,4-1 0 0,-2 0-14 16,0 1 9-16,-1-1 3 0,3 4-12 0,-3-3 8 16,2 0-2-16,-2 2 5 0,-1-2 2 15,0 0-14-15,2-2 7 0,-1 2-4 0,-1-2-7 16,2 4 5-16,-1-4 2 0,1 1-2 16,-3-1-13-16,4-2 2 0,-3 3 11 0,2-2-8 15,-1 1 5-15,-2-4 4 0,2 3-2 0,-1-2-5 16,0-4-5-16,-1 0-4 0,0-1 11 15,-1 0-1-15,2-2-8 0,-1 0 8 0,-1 10-3 16,1-3 1-16,-1-5-15 0,1-1 16 0,-1 1-4 16,2-3-5-16,-2-2-15 0,1 2 2 15,-1-1-5-15,0-1 11 0,1 2-8 0,-1-1-4 16,3-2 10-16,-3 0-13 0,1 0-35 0,-1-1 6 16,0-3-5-16,0 0-24 0,0 0 8 15,0 0-34-15,0 8-38 0,0-8-26 16,0 0-28-16,0 0-7 0,0 0-2 0,0 0-10 15,5 11 19-15,-4-11-88 0,2-2-25 0,-2-2-66 16,0-1-52-16,2 1 55 0,1 0 43 16,0 0 8-16,-2-2-12 0,8-5 14 15,-3 1 5-15</inkml:trace>
  <inkml:trace contextRef="#ctx0" brushRef="#br0" timeOffset="53123.61">28689 7779 385 0,'2'-4'265'0,"-1"3"-22"0,1-4-22 0,2 3-23 15,-3 1-17-15,2-2 5 0,-2 2-31 0,0-1 13 16,2 0-35-16,-1 1 21 0,0 1-24 16,-1-1-34-16,-1 1-17 0,0 0 17 0,0 1 28 15,0 0-25-15,0 4 1 0,0-2 27 0,0 1-7 16,-1 1 1-16,-1 1-43 0,1 0 17 16,-4 10-31-16,1 2 0 0,-1-6-16 0,1 5-9 15,-1-5 2-15,0-2-5 0,1-2 54 16,-4 6-9-16,3-5-25 0,1 0-14 0,-3-1 5 15,4-1 14-15,-5 5-11 0,3-1-8 16,-1-2-9-16,1-6 11 0,0 3 20 0,-2 0-20 16,3-2-2-16,1 1-6 0,-3-3-14 0,0 1 6 15,0-1 15-15,-7 4-8 0,-4 1-11 0,6-4 26 16,0 0-17-16,0-2-5 0,3 1-26 16,-1-2 42-16,-1 0-13 0,10 0-1 0,-6 0-12 15,-1 0-7-15,7 0 11 0,-25-14-9 0,15 10-35 16,3 0-21-16,-2-1 3 0,-2-4-100 15,2-1-62-15,-3 4-79 0,5-2 26 0,-1 4-270 16,3-2 60-16,-8-4 41 0,4 5 31 16,-1-6 26-16,2 9 35 0,3-2 27 0,4 0 17 15,-2 1 15-15</inkml:trace>
  <inkml:trace contextRef="#ctx0" brushRef="#br0" timeOffset="54371.24">29278 8253 621 0,'0'0'284'0,"0"0"-46"16,0-15-27-16,0 15-3 0,0 0-17 15,0 0-11-15,-23-26-15 0,23 25 22 0,0-3-46 0,0 1 17 16,1 1-23-16,-2 1-40 0,2-1 3 15,-1 1 12-15,0 1 12 0,2 3-7 0,-1-2-39 16,0 4 29-16,2 1-26 0,-2 1-6 16,2 13-9-16,-3-11 6 0,0 8-7 0,0 1-6 15,0 3-6-15,0 1 24 0,0 1-6 0,0 0 10 16,0-1-4-16,0 2-27 0,0-3 19 16,0-2-3-16,0 1-14 0,0-3-14 0,0-1-5 15,0-1 0-15,-13 12 3 0,9-16-22 0,3-2-12 16,-1-2 39-16,1 1-21 0,-2-1 6 0,1-2 16 15,0 1-32-15,0-2-13 0,1 1 24 16,-2-1-2-16,2 1-9 0,1-3 16 0,-2 3-11 16,2-1 1-16,-3-2-8 0,3 0-9 15,0 0 17-15,0-2-15 0,-1-2-7 0,2-1 28 16,-1 0-3-16,1-2-13 0,3-1 18 16,5-8 7-16,0-5-22 0,3-2 4 0,1-4 4 15,-1 4-6-15,1-3-1 0,3 1-5 0,0-1-25 16,3 0 22-16,0 1 4 0,-2 2 2 15,1 0 6-15,0 3-14 0,1 0 8 0,-1 0-27 16,-4 3 3-16,-1 4 17 0,1-1 1 0,-5 6 1 16,-3-1-20-16,0 1 29 0,-2 2-10 15,-1 1 1-15,-1-2 14 0,2 2-4 0,-3 3-19 16,1-3 13-16,0 3-19 0,-2-3 19 16,0 5-8-16,-2-1-9 0,-1 0 12 0,-1 2 12 15,0 0-14-15,-10 5 10 0,3 2 7 0,-1 2-16 16,-3-2 1-16,2 4 8 0,-5 0 6 0,4-3 3 15,-2 4-12-15,3 0-10 0,-5 4 16 0,9-2-7 16,-2-2 4-16,2-1 10 0,2 3-20 16,1-1-1-16,1 1 5 0,1-5 21 0,3 1-15 15,1-13 4-15,0 9 8 0,0 6 3 16,16 9-10-16,-7-11 2 0,2-1-19 0,1-1-5 16,1 1 28-16,3-2-2 0,-1-4-17 15,1 0-10-15,-6 0-46 0,4-1 6 0,1 1-19 16,-3-4-59-16,-3 0-16 0,-2-1-26 15,-7-1-40-15,6 0-24 0,-6 0 21 0,10 0-144 16,-3 0-73-16,-1 0 7 0,-6 0-2 0,9 0 62 16,5-12 55-16,4 6-2 0,-4-1 43 15,-2-1 24-15,0 2-22 0</inkml:trace>
  <inkml:trace contextRef="#ctx0" brushRef="#br0" timeOffset="55075.2">29807 8446 392 0,'3'-6'340'0,"-2"0"-45"16,-1 4-53-16,-2-3 11 0,3 0-40 15,-4-1-23-15,2 2-11 0,-2-2-2 0,1 3 17 16,-2-2-47-16,-1 1-22 0,3 0 31 0,-2 0-14 16,-1 1-8-16,-2-1-14 0,-6 0 3 15,3-2 4-15,1 3-12 0,3 3-12 0,-2-1-11 16,2 1-9-16,6 0-8 0,-7 0-27 0,7 0 0 15,-24 16 7-15,11-6-6 0,2 3-22 16,3-1 8-16,3 5 15 0,1-6-5 0,1 0-4 16,2-1-26-16,-1-1-6 0,2 0 0 15,0-9 3-15,0 0 8 0,0 9-19 0,0-2 0 16,14 6 0-16,-3-2 14 0,3-2 6 16,3-5 4-16,-6 0-2 0,-11-4-9 0,11 0-12 15,-1 0-4-15,0 0 23 0,-3 0-23 0,0 0 23 16,7-13-6-16,-3 6-2 0,-4-1-1 0,6 0-1 15,-8-2-2-15,-1 2-11 0,-1-1 2 16,-1 1 0-16,-2 1-1 0,1-1-10 0,-1 8-4 16,0-9 6-16,0 3 12 0,0-1 0 15,0 7-8-15,0-11 14 0,0 2-19 0,0 9 20 16,0-9-6-16,0 0 4 0,0 9-8 0,0-8-4 16,0 8 6-16,0 0-6 0,-3-9 0 15,1 9 1-15,2 4 2 0,-1-1 0 0,2 0 0 16,-1 3-3-16,0-1 0 0,0 2 19 0,2 0-6 15,1 11-4-15,-3-11 1 0,8 17 3 16,-4-6 7-16,0-1-9 0,-2-4-4 0,5 4-15 16,-5-3 43-16,1 7-17 0,2-4 9 15,-2-1-17-15,-1-2 17 0,2 4-4 0,-2 0 17 16,1 0-24-16,-2 0 17 0,-1 0-2 16,0-4-9-16,0-2-7 0,0 0-2 0,0 6 8 15,0-1-5-15,0 1-2 0,-12 19 21 0,8-20-22 16,-3 1 16-16,1 2-9 0,1-2 20 15,-5-5-13-15,1 3-11 0,1-3 8 0,-6 1 8 16,0-3-16-16,-3 0 5 0,4-3-16 16,-2 0 2-16,1 0 3 0,-1-2-1 0,3-1 0 15,-3-2 14-15,1-3-22 0,6 2-18 0,-1-2-40 16,9 0 22-16,-10 0 2 0,-3 0-108 16,-4 0-43-16,-14-17-33 0,12 9-47 0,7-7 25 15,-5 4-280-15,3-2 51 0,1-1 56 16,1-4 48-16,4 0-21 0,0-3 49 0,4-3 37 0,3 2-28 15,-3-3 19-15</inkml:trace>
  <inkml:trace contextRef="#ctx0" brushRef="#br0" timeOffset="56871.09">30200 8404 664 0,'0'0'271'0,"0"0"-36"0,0 0-14 16,0-16-27-16,-14 16 6 0,14 0-40 0,0 0 5 16,0 0-40-16,0 0 0 0,0 0 24 15,0 0-30-15,0 0-1 0,0 0 19 0,0 0-37 16,0 0 17-16,0 0-10 0,0 0-1 16,0 0-16-16,-19 6-10 0,20 1 20 0,0-2-19 15,-1 5-11-15,0 1-8 0,0 1 19 16,7 8 9-16,-6-9-9 0,0-4-9 15,2 12 6-15,-3-7-35 0,1-2 15 0,-1-10-1 16,0 8-12-16,0-1 7 0,0-7-31 0,0 8 31 16,0-8-2-16,0 8-19 0,0-8 15 15,0 7 15-15,0-7 4 0,0 6 3 0,0-6-1 16,0 0-16-16,0 0 3 0,-1 11-3 0,2-12-5 16,0-2-10-16,2-1 10 0,-2 0-20 15,8-12-3-15,1 4-16 0,-1-5 20 0,0-1-11 16,1 5 10-16,-1-4-7 0,0 4-12 0,1 2 9 15,-3 4 3-15,-2 0-9 0,-2 0 0 16,-1 3-24-16,3 0 5 0,-3 1 23 0,0 2-7 16,1 1-17-16,0 0 10 0,-3 0-1 15,0 0 15-15,0 0-14 0,0 0-3 0,8 13 5 16,-7-7 5-16,-1-2-4 0,2 2-9 0,-1 0 9 16,0-1-4-16,1 1 10 0,-2-2-13 0,1 0 17 15,0-1-17-15,0 1 10 0,1 0 2 16,-2-3-12-16,2 2 3 0,-2 0 7 0,0 0-1 15,3-2 6-15,-1-1-7 0,1 0 1 0,-3 0-23 16,0 0 25-16,0 0-4 0,6 0 2 16,7-13-1-16,-2 2 3 0,-3-1 0 0,1 0-10 15,3-5-1-15,-3 4 11 0,2 2-8 0,-4 0 5 16,-2 7-6-16,-2-3-2 0,1 1 17 16,-1 2-19-16,-1-1 9 0,0 2-3 0,-2 2-17 15,2 1 31-15,-2 0-15 0,2 0-3 0,-2 0-5 16,0 0 19-16,0 0-13 0,5 9 9 0,-4-5-9 15,0 2-1-15,1-1 18 0,0 0-12 16,-1 2-2-16,1-1-5 0,0 0 1 0,-1 3 9 16,3 7-3-16,-1-3 2 0,-1-1-3 15,1 6 9-15,1-6 5 0,-3 0-7 0,0-2 4 16,-1-2-7-16,2 0 1 0,-2-1 4 16,1-1 6-16,0-1-8 0,-1 3-12 0,0-3 2 15,3 1-37-15,-3-3 4 0,4 3-34 0,-4-1 5 16,1 0-76-16,1-3-33 0,0 1-39 15,0 0-36-15,1-1-42 0,1-2 26 0,-2 1-241 16,3-1 74-16,-3 0 11 0,-2 0 31 0,0 0-17 16,0 0 78-16,8 0 5 0,12-12-7 15,-9 4 76-15,-6 4-10 0</inkml:trace>
  <inkml:trace contextRef="#ctx0" brushRef="#br0" timeOffset="57221.07">30714 8302 419 0,'0'-4'349'0,"1"-1"-40"0,1-1-38 15,-2 2-28-15,0 1-42 0,0-1-36 0,0 1 12 16,1 0-22-16,-1-1-3 0,0 3-18 0,0-1 12 16,1 4-7-16,-1-1-16 0,-1 2 7 15,1 1-14-15,0 2 6 0,0-1-13 0,0 2-1 16,0 1-7-16,1-1-10 0,-1 3-11 15,0 4 42-15,0 3-39 0,0 1 7 0,11 18-19 16,-8-21-17-16,2 3 7 0,-2-2 6 0,2 0-11 16,-3-5-10-16,0 2-9 0,1-4-31 15,0 0 27-15,-3-1 3 0,3-1-9 0,-3-2-13 16,1 1 8-16,0 0-15 0,0-2-2 0,-1 3-11 16,3-3 0-16,-3 2-59 0,1-2-27 15,1 0-42-15,-2-1-16 0,0 1-21 0,1-1-49 16,-1-1 22-16,1 1-239 0,2 0 9 0,-2-1 15 15,3-2 23-15,1 0 59 0,-1 0 34 16,2 0-7-16,-6 0 48 0,10 0-20 16</inkml:trace>
  <inkml:trace contextRef="#ctx0" brushRef="#br0" timeOffset="57832.03">31251 8370 362 0,'1'-4'333'0,"2"4"-16"0,-2-3-53 16,1 1-25-16,1 0-28 0,1 1-18 0,-4 1-2 16,3-1-9-16,-2-1 4 0,0 0-30 15,-2 2 1-15,0-1-11 0,-2 1 1 0,-2 0-6 16,0 1-17-16,-2-1 32 0,-11 4-30 0,9-4-6 15,-17 6 11-15,6-1-25 0,2 2-1 0,1-3 17 16,-1 3-9-16,-2 1-1 0,4 2-12 16,1 0-9-16,-2-2-15 0,5 0-4 0,1 2 0 15,1 0-9-15,5-3 0 0,-1-1-12 0,3 3-2 16,0-4-11-16,0 4 17 0,3-9-6 16,0 10-16-16,13 12-12 0,-2-10 11 0,4-1-4 15,2-1-17-15,2-1 20 0,0 0-21 16,0 0-3-16,1 0 6 0,1-4 1 0,-3 3-10 15,0-1 5-15,1 0-4 0,-1-2 9 16,-8 1 7-16,0-4-13 0,-3 4 1 0,-2-3 9 16,0 1-7-16,-2 0 5 0,2-1 20 0,-4 1 17 15,3-1-3-15,-4 3 15 0,0-6-4 0,0 0-13 16,0 9-5-16,-14 15 5 0,3-8-6 16,-4-5 9-16,1 2-14 0,0 0 14 0,-1-4-2 15,-1 1-13-15,2-2-16 0,-1 3 13 16,5-6 4-16,1-3-4 0,1 4-24 0,-1-2-2 15,4-1 2-15,1 0-5 0,1-1-4 0,0-2 13 16,-1 3-19-16,2-2 14 0,2-1-23 16,-4 2-14-16,2-2-8 0,-2 2-10 15,3-2-26-15,-1 1-48 0,-1 0 11 0,2 0-52 16,-3 3-63-16,4-4-73 0,0 0-35 0,0 0 30 16,-8 0-242-16,1 0 45 0,0 0 37 15,-1 0 33-15,-4 0 37 0,-8 0 25 0,-1 0 26 16,-25-11 34-16,18 6 3 0,-3 5-13 15,3 0 1-15</inkml:trace>
  <inkml:trace contextRef="#ctx0" brushRef="#br0" timeOffset="59801.91">22552 7082 418 0,'0'0'225'0,"0"-15"-33"0,0 15-24 16,0 0-16-16,0 0 11 0,0 0-3 0,0 0-26 16,0 0 2-16,0 0-12 0,0-14-19 15,0 14-12-15,0 0-15 0,0 0-3 0,0 0 9 16,0 0 5-16,0 0-13 0,0 0-1 16,0 0-2-16,0 0 10 0,0 0-9 0,0 0 6 15,24 5 17-15,-24 4 5 0,3 10-18 0,-3-6-12 16,0 3-10-16,0 7 2 0,0-1-6 0,0 4 7 15,0 3 11-15,-10 34-4 0,8-28-20 16,0-4 9-16,2 6-7 0,0-4 27 0,0-16-8 16,0 6-21-16,0 6-4 0,10 38-6 15,-6-35-5-15,0 2 18 0,0-6 10 0,2 2-24 16,0-2 23-16,-4-1-16 0,3 4 5 0,-1 0-8 16,-2-1-17-16,1-1 14 0,-2-1 1 0,0 0-22 15,-1-14 20-15,0 5-19 0,0 2 2 0,-11 25-4 16,7-23-24-16,-5-3 5 0,1 1 22 15,1-1-24-15,0-3 31 0,2 1-19 0,-1-3-17 16,1-3 24-16,2-4-2 0,-1 1-14 16,3 0 17-16,-2-4-11 0,2 0-1 0,1 0 11 15,-1-2-18-15,-1 2-17 0,1-4 17 0,1-1 10 16,0 0-16-16,0 0 5 0,0 0-31 16,0 0 32-16,0 0-16 0,13 10-11 0,-10-10 3 15,2 0-10-15,-2 0-20 0,1-1 30 0,0-1-31 16,3-1-10-16,4-4-25 0,6-1 19 15,-4-1-16-15,-1-2-10 0,1 0 0 0,2-1 9 16,-2 1 1-16,-1 1 17 0,-2 1 0 16,0-2 3-16,2 2 17 0,-5 2-6 0,0 1 14 15,-2 1-7-15,-1 1 19 0,-2 0 8 0,2 1-8 16,-3-1 8-16,-1 2 22 0,4-1-5 16,-3 2 23-16,2-2-6 0,-2 2-26 0,2 0-6 15,-3-1 14-15,2 2 4 0,0 0 9 0,-2 0-15 16,0 0 8-16,0 0-10 0,0 0 26 15,2 9-6-15,0-3 8 0,-4-1 23 0,2 1-18 16,0 1 26-16,0-1-9 0,0 4 10 0,0 2 10 16,-9 11-21-16,3-10-4 0,0 3-5 15,-1-1-9-15,-3-2 5 0,3 0 13 0,-1-3-1 16,-1 3-4-16,1-5-6 0,0-1-1 16,2 0-2-16,1-1-4 0,1 0 9 0,-3-3-4 15,2 0 15-15,-7 7 5 0,-1-3 9 0,2-4-5 16,0 1-21-16,2-4-7 0,0 1 5 15,0-1-1-15,3 0 16 0,6 0 9 0,-8 0-35 16,8 0 28-16,-14 0-12 0,-12-17-12 0,15 13-9 16,1-6-8-16,2 4 0 0,2 1-82 15,1 0-57-15,0-1-45 0,-2 0 17 0,5 2-326 16,-2 2 24-16,1 0 48 0,-2-1 14 0,3-1 40 16,-1 4 64-16,-1-1-8 0,4 1-3 15,-1-2-2-15,1 2 0 0</inkml:trace>
  <inkml:trace contextRef="#ctx0" brushRef="#br0" timeOffset="60417.88">23103 8672 222 0,'-1'-6'269'16,"1"2"-33"-16,-2-3-51 0,2 3 8 0,-1-2-16 15,0 4 3-15,1-4-25 0,-3 3 18 16,3-1-23-16,0 1 0 0,0 1-20 0,-2-1 13 16,2 0-26-16,-2 0-7 0,2 2-8 15,0 0-13-15,0-1-4 0,0 2 7 0,0 2 1 16,0-1-2-16,2 0-16 0,0 2 15 0,0 1-15 16,1 0-3-16,1 13 5 0,4 1-14 0,-2-2 21 15,-1-1-26-15,-5-8 5 0,0 4-14 16,12 20 13-16,-7-15-23 0,1 2-7 0,-2 3-1 15,-1-5-4-15,1 2 9 0,-2 4-2 16,-2-9-16-16,0-13-26 0,0 10 15 0,0 1-13 16,0 1-12-16,0-3 9 0,0-2-48 0,0 1-47 15,0-8-17-15,0 9-70 0,-10 5 17 0,7-12-121 16,0 3-117-16,1-3 30 0,-3 1 27 16,1-2-5-16,-1-1 34 0,1 0 26 15,-2 0 20-15,-1-1 8 0</inkml:trace>
  <inkml:trace contextRef="#ctx0" brushRef="#br0" timeOffset="61208.83">22905 8687 448 0,'-3'-7'294'16,"2"0"-15"-16,0 3-37 0,-2-3-12 0,3 5-16 15,0-3-35-15,0 3-44 0,-1-1-1 0,1-2-6 16,1 4-25-16,3 1 2 0,-3-1-7 15,3 1-5-15,-1 0 0 0,1 1-26 16,-1 0-4-16,1 4 26 0,-1-2-18 0,11 8-11 16,-8-3 3-16,1 4-15 0,-2-3 10 0,-3 0 32 15,-2 3-27-15,0-2 4 0,0-10-5 16,0 12 17-16,0 6-31 0,-15 12-11 0,6-12 1 16,-4-2-4-16,4 1 11 0,-5-2-9 15,5-3-34-15,-5-2 21 0,0 0-3 0,0 0 34 16,0-2-30-16,0-3-9 0,2 5 1 0,0-4-24 15,4-4 16-15,3 0-9 0,-3 2 44 0,2-3-26 16,3 1-13-16,-1-1 0 0,4-1 0 16,0 0-16-16,0 0 15 0,0 0-19 15,0 0 31-15,0 0-32 0,-10 4 34 0,13-5 7 16,-1 0 4-16,3-1-14 0,2 1 10 0,-1-1-47 16,3 2 21-16,9-1-6 0,-8 1 25 0,2 0-26 15,4 0 0-15,0 0 4 0,-1 0 1 16,8 12 1-16,-14-7 11 0,-1-3-6 15,-3 4-25-15,6 4 48 0,-4-2-2 0,-2-3-28 16,-3 3-1-16,1-3 3 0,-2 1 3 0,2 2 16 16,-3-8-2-16,0 0 29 0,0 8-18 0,0-1 19 15,0-7-11-15,-19 26 7 0,12-13-8 0,-6-2-12 16,3-1-2-16,-3 1 0 0,-1-1 6 16,-5-1-22-16,6-2 15 0,-5 2-8 15,1-1 7-15,0-2 14 0,-5-2-4 0,4-3-21 16,-2 1 2-16,1 1 18 0,10-3-13 15,-5 0 10-15,-2 0-2 0,2 0-11 0,3 0 2 16,-15-15 7-16,16 12-2 0,2-3-19 0,1 1 11 16,0-1 1-16,2 1-12 0,3-1 28 15,0 1-3-15,2 1-15 0,-2-1 8 0,2 5-12 16,0 0 3-16,0-13 2 0,14-11-25 0,-8 17 0 16,1 2 40-16,0 0-25 0,-2 0 1 15,11 0-20-15,-5 1 4 0,-2 2 21 0,1 1 0 16,-10 1-7-16,5 0-2 0,3 0 6 15,-8 0 9-15,18 12-6 0,-8-3-32 0,-1 2 39 16,1 2-3-16,-3 0-14 0,-5 0 30 16,0 1-12-16,-2-2-2 0,0-4 12 0,0 9-15 15,-18 19-5-15,6-16 20 0,-3-1-17 0,-2 1-3 16,1 1-1-16,-5-6-1 0,5 3-87 16,-5-1-38-16,-1-3-26 0,2-1-33 0,2-3-39 15,3 0 21-15,-1-2-212 0,6-2-34 0,3-2 33 16,1-2 31-16,3 0 25 0,1 0 26 15,1 0 21-15,1 0-17 0,0-2-3 0,0 0 45 16</inkml:trace>
  <inkml:trace contextRef="#ctx0" brushRef="#br0" timeOffset="61400.82">22580 9465 421 0,'3'5'347'0,"-2"-3"-73"0,2 1-22 0,-1 0-40 16,1 1-41-16,-2-3-1 0,0 1-16 16,2 1-43-16,-1-2-27 0,0 0-48 0,-1-1-41 15,0-1-53-15,2 0 6 0,-3-1-195 0,2 1-73 16,-2-2 2-16,0 0 3 0,-2 1 26 16,-1-1 18-16</inkml:trace>
  <inkml:trace contextRef="#ctx0" brushRef="#br0" timeOffset="61921.78">22257 8966 291 0,'-8'-19'388'0,"2"2"-36"0,1 0-55 15,-2 4 4-15,3 2-40 0,-1-6-1 0,1 9-31 16,3 1 0-16,-4 1-10 0,5 1-35 15,-4-1 18-15,4 2-24 0,0 1-6 0,0-1-36 16,0 3-19-16,-1-2-3 0,1 2-7 0,0 1-38 16,0 0 19-16,1 0 3 0,2 1-11 0,-2 2 1 15,4-1 0-15,-1 4-7 0,5 6-10 16,1 4-6-16,-1 2 13 0,1 0 4 16,0 0-19-16,-3 3-3 0,4-2 6 0,-3-1-2 15,0 6-3-15,-1-2-6 0,2-1-4 0,-1 1 4 16,-3-1-4-16,2-2 1 0,-4 4-11 0,1-7 12 15,-1 4-6-15,-1 0-12 0,-2-4 7 16,0-8-8-16,0 5 9 0,0-1-11 0,0-1 3 16,0 5 8-16,-16 14-7 0,9-14 0 0,-3-1-12 15,-4 0-7-15,1 2 12 0,-5-4-10 16,2 2 20-16,-2-6-11 0,0 1 0 0,-1 2-5 16,0-3 2-16,3-2 4 0,-3 0 8 15,4-3 6-15,7-4 18 0,-1 0-13 0,0 0 11 16,3 0-21-16,6 0 1 0,-10 0-13 0,3 0 9 15,-8-16-9-15,7 1-5 0,2 7-2 0,3-3 4 16,-1-7-33-16,3 4-25 0,0 5-16 16,-1-4-36-16,2 13-52 0,0-15 13 0,0-3-178 15,0 0 29-15,17-17-312 0,-6 15 66 16,-4 4 28-16,1-1 62 0,3 0 6 0,-2 0 61 16,0 2 30-16,-2 1 11 0,-1 3 0 0,-2 0 24 15,-2 4 14-15,2 0 42 0</inkml:trace>
  <inkml:trace contextRef="#ctx0" brushRef="#br0" timeOffset="62998.71">24034 8746 654 0,'-13'0'275'0,"13"-13"-9"0,0 13-30 16,0 0-12-16,0 0-19 0,0 0-5 0,0-15 39 16,-27-3-34-16,25 16-24 0,0 1-20 0,1 0-4 15,0-2-18-15,-1 1-14 0,1 1-14 16,0 0 16-16,0-1-3 0,1 1-13 0,0 1-13 16,0 1 45-16,0 2-23 0,0 0-2 15,1 1-8-15,0 3 9 0,2-2-16 0,-2 2 3 16,5 13-4-16,0-2 9 0,-3 1-20 0,5 3-11 15,-5 1-6-15,3-1 7 0,-2 3 0 16,0 2 1-16,-3-2-16 0,4-1 10 0,1 3-7 16,-4-1 5-16,0-1 3 0,-1-1-6 15,-1 3-8-15,0-14 6 0,0 4-10 0,0 4-19 16,0 0 6-16,-13 16-1 0,6-18-3 0,-1-2-8 16,1 3 0-16,-6-8 12 0,3 3-4 0,-5-3-18 15,2 0 1-15,-4-2-15 0,4 0 19 0,0-2 12 16,1-1 4-16,-3 3 14 0,5-8-3 15,-2 1-4-15,8-1 21 0,-4-2-7 0,8 0-8 16,0 0-6-16,-10 0 0 0,3 0 9 16,-4-12-17-16,8 6 3 0,-8-6-15 0,3-4-2 15,2 4 10-15,-1-2-4 0,6 1-18 0,-3 0 6 16,3 2-27-16,1 2 0 0,0 9-2 16,0-7-39-16,0-6-54 0,15-14-29 0,-10 12-40 15,5 0-51-15,0 1 21 0,1 0-104 0,2 0-45 16,0 5-34-16,0-2 34 0,0-1-225 15,0 1 39-15,0 3 67 0,0 1 45 0,-3 3 10 16,4-5 27-16,-5 7 6 0,-1-5 51 0,1 5 27 16,-5 0 9-16,1 0 4 0,-1-1 33 15</inkml:trace>
  <inkml:trace contextRef="#ctx0" brushRef="#br0" timeOffset="63405.7">23776 8744 382 0,'-4'-4'392'0,"-2"0"-71"0,3 1-17 15,-4-1-23-15,4 2 5 0,-3 0-39 16,3 1-7-16,-1-1-30 0,1-2 44 0,1 2-18 15,-2 1-4-15,0-2-23 0,1 0-3 0,1 2-9 16,1 0-28-16,-1 1 9 0,2-2-8 16,-1-1-11-16,4 1 13 0,0 2 25 0,5 0-15 15,7-7-12-15,7 4-2 0,4-1-18 0,2 0 41 16,-3 2-5-16,7 1-12 0,0 0-7 16,3-1-4-16,1-1 1 0,-6 1-18 0,3 0-15 15,1-1-31-15,-1 1-7 0,0-1 0 0,1-2-1 16,-4 4-9-16,-4-1-23 0,-2-1-5 15,-3 3-26-15,-6-2-48 0,-4 1 3 0,-5-1-148 16,0 1-105-16,-6 1 29 0,-3 1 23 0,-3-1-506 16,0 2 59-16,0-2 51 0,-1 0 64 15,-3 0 46-15,1 0 39 0,-3 0 67 0,1 0 30 16,-1 0 28-16,3 0-19 0,2 0 47 0,-1 0 25 16,-6 9-100-16,-3-4 14 0</inkml:trace>
  <inkml:trace contextRef="#ctx0" brushRef="#br0" timeOffset="78154.07">1792 3341 434 0,'0'-16'288'0,"0"16"-17"0,0 0-30 16,0 0-14-16,0 0-3 0,0-13-47 15,0 13-5-15,-4-22 1 0,4 20-20 0,1-1-13 16,-1 2-18-16,0-2 22 0,2 1 1 0,-2 1-56 15,0 1 27-15,1-1-20 0,-1-1-3 0,0 2-12 16,1-1-8-16,-1 0-7 0,0-1 42 16,-1 1-17-16,1-1-13 0,0 2-1 0,0-1-7 15,1 0-7-15,-1 1-8 0,-1-2-4 16,1 1-3-16,0-1 19 0,0 1-19 0,0 1-3 16,1 0-28-16,-2 1 3 0,0 2 17 15,2 0-1-15,-1 0 8 0,0 2 21 0,-1 1-38 16,-1 1 13-16,0 12 9 0,2-7-15 0,-7 23 2 15,0-10 12-15,0 1-14 0,2 0 2 16,-2-1-19-16,0 3 5 0,-2-2 1 0,4 0 5 16,0 1 8-16,1-1-12 0,-4-2 12 15,5 4 3-15,0-6-14 0,-3 3 3 0,3-3-5 16,1-4-18-16,-1 0 25 0,3-5 2 0,-3 0-3 16,2-2-19-16,0-3-2 0,0-1 8 15,-1 0-12-15,2 0 21 0,-1-2-22 0,1 1 16 16,-1-1-18-16,-1-2-1 0,2 1 12 15,0 0-5-15,0 0-11 0,0-1 17 0,-1-1-5 16,1-1-26-16,-1 1 17 0,0-2-16 0,1 0 18 16,0 0-5-16,0 0 10 0,0-8-16 15,0 3 18-15,1 0 0 0,0-1-19 0,0-1 5 16,5-10-4-16,-1 2 0 0,0-1 6 0,1-1-16 16,3 0 8-16,0-2 15 0,0-3-12 15,3 2 22-15,-1-2-18 0,-1 2-4 0,1 2 11 16,1 6-14-16,4-5 7 0,-3 0-4 15,-1 4 21-15,4-5-10 0,-3 3-7 0,3 4 0 16,-1-7-10-16,2 6 32 0,2-1-15 0,-3 2-8 16,0-1-17-16,0-4 23 0,1 4 5 15,0 2-1-15,0-1-17 0,-1 1 28 0,0 0-11 16,-2 2-7-16,-2-2 9 0,-1 8-23 0,-4-4 4 16,-1 2 22-16,-2 1-4 0,2 2-11 15,-3-2 13-15,0 2 0 0,0-1-7 0,-1-1 5 16,1 2-11-16,-1 0 14 0,0-1-1 15,0 1-3-15,0 1-2 0,-2-1 6 0,3 1-1 16,-3-2-12-16,1 2 13 0,1-2-1 16,-2 2 7-16,1 0-13 0,-2 2-1 0,-1 1 12 15,-2-2-23-15,1 1 15 0,-2 3 3 16,1-2 17-16,-9 7-5 0,-1-1-11 0,-1 1 19 16,-1-2-9-16,0 3-18 0,-3 5 17 0,3-6 6 15,-2-1-13-15,1 1 8 0,1 3-12 16,0-2 22-16,3-1-13 0,-4-3 1 0,4 5 1 15,-2-2-10-15,3 1 4 0,0-2-7 16,-2 1 18-16,3 0-5 0,1-2-14 0,-1 2 4 16,2-3 17-16,2 0-11 0,0-1-10 0,2-2 5 15,-1 0 0-15,4 0-9 0,-1-1 15 16,1 1-6-16,0 0 6 0,2-1-3 0,0-3 7 16,0 0-12-16,0 0 8 0,0 8 14 0,25 9-3 15,-12-11-7-15,4 3 3 0,-1-5-3 16,2 3 0-16,0-3-7 0,3 2 11 0,-2-3-7 15,-1 4 2-15,1-1-11 0,0-3 9 0,0 2-1 16,-2-3-6-16,0 4 8 0,0-1-6 16,-3 1-5-16,2-1-16 0,-3 3 14 0,-2-4 1 15,-1 0 10-15,-4-3-14 0,1 2-7 0,-2 0 5 16,-1 0 1-16,0-2 8 0,-1 0 3 16,0 1-5-16,0-2 6 0,-1 3-14 0,2-2 4 15,-2 0-10-15,-1-1 18 0,1 0 7 16,-2 0-10-16,0 0-14 0,0 0 11 0,0 0-6 15,0 0 1-15,0 0-18 0,0 0-28 0,6 0-43 16,-6 0 10-16,0 0-117 0,0 0-65 0,8 0-88 16,-8 0 33-16,0 0-237 0,0 0 46 15,7 0 10-15,-7 0 93 0,0 0 29 0,6 0 8 16,-6 0 11-16,0 0 27 0,7 0 42 16,-7 0 9-16,8 0-44 0</inkml:trace>
  <inkml:trace contextRef="#ctx0" brushRef="#br0" timeOffset="78586.05">3068 3602 336 0,'1'-2'317'0,"2"1"-46"0,1 0-23 0,-3-1 4 16,-1 1-42-16,1-1 3 0,0 1 10 15,-1 0-45-15,0-1 14 0,-1 2 12 0,0-1-36 16,0 0-26-16,-2-1 10 0,0 1-16 0,1 1 30 15,-3-2-7-15,0 1-2 0,1 1-25 0,-3-1 10 16,0 1 13-16,-14 0-20 0,1-3-13 16,2 3-11-16,-2-1-20 0,9 1-12 0,-5 0-2 15,-1 0-6-15,-1 0-8 0,-2 0-14 0,2 0-3 16,-1 0-38-16,3 0-30 0,2 0-16 16,3 0 4-16,3 0-119 0,-2 0-40 0,2 0-18 15,8 0 20-15,-6 0-148 0,6 0-107 0,0 0 1 16,0 0 9-16,-12 1 59 0,15 2 17 15,-1-1 22-15,3 3 26 0,1-3 27 0,4 9 0 16</inkml:trace>
  <inkml:trace contextRef="#ctx0" brushRef="#br0" timeOffset="78854.03">3054 3783 503 0,'4'1'315'0,"-4"0"-22"0,0-1-12 16,1 2-11-16,-1-2-25 0,-1 1-12 0,-1 1-16 16,0-2 0-16,-2 1-25 0,-1 0 11 15,0-1 12-15,-3 0-28 0,-6 5 16 0,-4-3-12 16,5 0-16-16,4-2-12 0,-3 0-37 0,-1 0 9 16,2 0-27-16,-5 0 0 0,-1 0-39 15,1 0-42-15,-2 0-4 0,5 0-129 0,-2 0-73 16,-18-17-93-16,14 12 23 0,2 0-232 15,0 1 34-15,2-2-4 0,1 1 48 0,0 1 40 16,-1-2 40-16,4 3-26 0,5-1 45 0,-2 4 36 16</inkml:trace>
  <inkml:trace contextRef="#ctx0" brushRef="#br0" timeOffset="80273.95">3789 3431 707 0,'0'-6'240'0,"0"1"-12"15,0-1-25-15,0 2-6 0,1 0-6 0,-2 0-17 16,1 0 10-16,1 1-13 0,1-2-9 0,-2 2-21 16,1 1 5-16,-1-1 1 0,0 0-18 15,1 2-38-15,-1 0 37 0,0 1-34 0,0 0 21 16,0 0-29-16,0 0-13 0,0 0-10 15,0 0-7-15,0-7-5 0,0 8 39 0,1 0-9 16,2 4-7-16,-3-1-7 0,0 2 20 0,0-1 4 16,0 3-17-16,4 10-4 0,-2-4 12 15,2 6-12-15,-4 0-17 0,4 3 19 0,0-2 6 16,-2-1-17-16,2 3 6 0,-1-2-8 0,-3-10-3 16,0 5 16-16,0 4-21 0,11 21 4 15,-7-18 12-15,0-4 4 0,-2 5-12 0,1-3-15 16,-2-1 17-16,2 2-10 0,-2 0-5 0,2-3 6 15,-2-5-25-15,-1 0 8 0,1-4 3 0,2-1-13 16,-3 0 7-16,0-1 0 0,0-2-15 16,1 0 10-16,-1 1-1 0,0-1-5 0,0-2-8 15,0 1 10-15,3 0 2 0,-3-2 5 16,0 1 1-16,1-2 10 0,-1 2 0 0,1-3 24 16,-1-1 3-16,0 0-33 0,0 0 5 0,0 0-8 15,-6 4 11-15,5-4-34 0,-2-1-4 0,2-3 11 16,-2-1-3-16,2 1 26 0,-2-3-8 15,-1-11-3-15,1 1-26 0,-1-1 8 0,0 0 6 16,2-3 2-16,-1 0-18 0,2 1 13 16,1-2-24-16,0 5 7 0,0 6 4 0,0-7 18 15,0-2-28-15,0 0-4 0,0 0 25 16,0-1-18-16,12-19 1 0,-9 19 16 16,-2 0-10-16,3 1-4 0,1 2-2 0,-1-1 7 15,0 1-1-15,2-3 8 0,-2-1-14 0,1 0 25 16,4 5-12-16,-4-1-9 0,-1 7-10 15,1 0 10-15,0-5 2 0,-1 4-1 0,1 2-8 16,-1 3 18-16,-3 1-23 0,5 1 12 16,-3 1 5-16,0 0 17 0,-1 1-31 0,2 0 16 15,-1 0-7-15,1 2 5 0,0 0-16 0,2 1 10 16,0 0 1-16,-6 0-2 0,8 0 19 16,2 0-6-16,21 12-9 0,-13-5-4 0,-3-3-7 15,2 3 16-15,-3 4-6 0,1 0-3 0,-1-4 17 16,0 0-15-16,-2 2-8 0,-3-4 24 15,-2 2-21-15,1 0 27 0,-4-3-18 0,0 3-4 16,-3 0-4-16,0 0-5 0,1-1 18 0,-2-6-4 16,0 13-13-16,-16 11-6 0,6-8 2 15,-2 0 22-15,-2-2-25 0,-1 0 15 0,1-3 2 16,-4 1 0-16,-1 0 0 0,2-1-2 16,-2-3-1-16,1-1-6 0,-1 1 25 0,-1-2-23 15,4 0 12-15,0-1-6 0,3-4 9 0,0 1-13 16,4 1 1-16,4-3-22 0,0 1-3 0,-2-1-10 15,1 0-17-15,2 0-16 0,4 0-54 0,0 0-27 16,0 0 14-16,0 0-143 0,-7-11-54 16,9 5 30-16,-2 1-270 0,9-8 52 0,-1 5 41 15,1-3 26-15,-3 2 5 0,5-3 98 16,1-2 27-16,4-1 21 0,-4 0 24 0,0-3-20 16,0 1 59-16</inkml:trace>
  <inkml:trace contextRef="#ctx0" brushRef="#br0" timeOffset="81012.89">4335 3047 874 0,'0'-3'284'0,"1"-2"-38"16,-1 1 8-16,1 0-42 0,1 0-22 15,-2 0 18-15,1 1-34 0,0 0 5 0,1-3-12 16,-1 2-3-16,0 1-15 0,2-1-25 0,-1 3 2 16,2-4-16-16,1 3-10 0,-2-1-10 15,2-1 28-15,0 0-12 0,9-3-12 0,3 0-36 16,-2 1 18-16,0 1-20 0,1-2-24 15,-4 4 19-15,0 0-11 0,-1 1 2 0,-2 2-15 16,0-1 18-16,-1 1-27 0,-8 0-4 0,6 0 8 16,2 0 12-16,-3 0-1 0,3 0-5 0,-8 0-14 15,18 14-4-15,-7-5-1 0,-1-3-1 16,-6-1 14-16,1 1-2 0,-1-1-7 0,0-1-10 16,-1 0 18-16,-1 2-4 0,0-2 13 0,-1 2 5 15,-1 0-6-15,0 0 22 0,0-6 8 16,0 0-15-16,0 14-12 0,-16 15 7 0,9-12 10 15,-5-5-2-15,2 1-16 0,-4 2 13 0,0 1 6 16,1-3-1-16,-3 1-14 0,-1-3 6 16,0 2-1-16,7 1 7 0,-3-5-15 0,3 1 11 15,-2 1-5-15,2-1 0 0,3-3 4 0,0 0-2 16,3 0-8-16,-2-2-7 0,1 1-13 0,2-2 9 16,1 2-1-16,2-2-1 0,-2-2 8 15,2-2-5-15,0 0 3 0,0 0-17 0,20 23 9 16,-6-15 3-16,2-1-11 0,1-1 18 0,2-5-10 15,0 0-3-15,3 2-2 0,-2-1 4 16,0 0-4-16,0 0-5 0,-1-1-6 0,-3-1 5 16,-2 2 8-16,-3-1-4 0,-2-1-3 0,-9 0 6 15,10 0-11-15,-3 0 7 0,-1 0 15 0,2 0-11 16,-8 0-5-16,9 0-4 0,-9 0 11 16,7 0-4-16,-7 0 1 0,8 0-6 0,-8 0 19 15,8 0-16-15,-8 0 10 0,7 0-6 0,-7 0 14 16,0 0-20-16,7 0-17 0,-7 0-25 15,0 0-41-15,0 0-42 0,6 0 11 0,-6 0-159 16,0 0-65-16,8 0 28 0,-8 0-292 16,0 0 55-16,7 0 12 0,-7 0 35 0,0 0 54 15,0 0 57-15,7 0 31 0,-7 0 24 0,8 3 21 16,-8 2 58-16,-2 3-37 0</inkml:trace>
  <inkml:trace contextRef="#ctx0" brushRef="#br0" timeOffset="81712.86">4850 4154 625 0,'4'0'310'0,"-2"1"-41"0,1-1 5 16,-2 0-40-16,-1 2 5 0,3-2-10 16,-3 0-17-16,0 0 5 0,-1 1-24 0,-1-2-20 15,0 1 55-15,-1 1-31 0,-2-1 12 0,1 0-32 16,-1 0 1-16,-1 0 0 0,-1 0 9 0,-3 0 2 15,1 0-5-15,-1 0-19 0,-7 0-5 0,-1 0-6 16,-2 0 2-16,-2 0-6 0,0 0-8 16,-2 0-18-16,-3 0-14 0,-1 0-11 0,0 0-2 15,-4-7-25-15,-33-2 27 0,30 8-10 16,2-2-16-16,0 2-9 0,-2 0-6 0,0-1-6 16,-1 2-5-16,0-1-5 0,3-2-3 0,-2 2-13 15,-1-1 8-15,3 1-4 0,0 1-4 0,1-3-22 16,-1 0 25-16,7 3-3 0,-1-2-17 15,2 0 8-15,2-2-4 0,-1 3-20 0,0-2 10 16,0-1 0-16,0 1-1 0,2 0-14 0,-1-1 9 16,3 4-5-16,-3-1-19 0,2 1-28 15,-2-2-3-15,7 2-24 0,3 0 0 0,1 0-10 16,2 0-31-16,4 0-26 0,6 0 15 16,0 0-73-16,-8 0-39 0,8 0-26 0,-8 0-29 15,2 5 27-15,6-3-225 0,3-2-24 0,0 2 42 16,1-1 34-16,2 0 33 0,-3 2 27 0,10 7 25 15,1-3 24-15,-6 0 31 0,-1 8 16 16,-1-5 7-16</inkml:trace>
  <inkml:trace contextRef="#ctx0" brushRef="#br0" timeOffset="82424.82">3628 4565 304 0,'-4'0'398'0,"3"0"-63"16,-2-1-18-16,1 1-62 0,0-2 39 0,0 0-68 15,1 0-2-15,1-1-28 0,0-1-10 16,0 0-21-16,0 1-18 0,0 1 0 0,1-3-17 16,1 1-13-16,2-2-12 0,0 2 6 0,0 0 15 15,5-8-26-15,0-4-7 0,1 11 17 16,-1-2-22-16,-4 4-10 0,4-3-21 0,4-1 20 16,-4 3-12-16,0 2-14 0,0-1 3 0,-3 3-13 15,2-2-26-15,-1 2 22 0,1 0-21 0,-2 0 37 16,-6 0-29-16,8 0 30 0,5 0-12 15,0 0-2-15,7 15-10 0,-11-12 9 16,-1 2 13-16,-2-2-4 0,0 4 19 0,3 2-4 16,-1-2-1-16,-4 0-12 0,0 0 17 15,1 0-4-15,-4 2 5 0,-1-4-12 0,0 2 0 16,0 1 8-16,-11 13 0 0,2-4 13 16,-2-1 0-16,0 1-29 0,-2-1 11 0,-5 6-8 15,3-9 19-15,-3 4-9 0,0 0-8 0,-1-5-6 16,0 4-7-16,2-4-10 0,1-1 1 0,0 2-1 15,1-2 1-15,2 0-1 0,0-3 11 16,4-3 13-16,2 0-35 0,0 2 2 0,1-4 19 16,1 4-42-16,1-5 24 0,3 3 1 15,-2-3-3-15,2 3 7 0,0-1-15 0,1-4 0 16,0 0 23-16,0 0-28 0,0 6 22 16,10 5-38-16,-5-9 23 0,3-1 7 0,-2 3 0 15,11 2-10-15,-2-6-3 0,4 7 0 16,-1-7-13-16,-4 0 14 0,4 5 3 0,-1-5-10 15,-3 0 3-15,-14 0-6 0,10 0 3 0,0 0-1 16,-1 0 12-16,5 0-50 0,-1 0-22 0,-1 0-25 16,8-12-57-16,-15 10-58 0,4 2 18 15,-5-4-151-15,1 4 29 0,-1-2-247 0,0 0-25 16,-4 2 44-16,0 0 17 0,0 0 38 0,0 0 35 16,6 0 62-16,-6 0 13 0,10 0 22 15,-3 0 26-15,4-11 15 0,8 6 9 0</inkml:trace>
  <inkml:trace contextRef="#ctx0" brushRef="#br0" timeOffset="83334.75">4180 4653 342 0,'0'-6'438'0,"-1"2"-64"0,1-1-25 15,-2 2-45-15,2 0 30 0,-1-2-49 0,0 3-26 16,1-1-29-16,0 0 2 0,0 0-27 16,0 1-36-16,0 1-20 0,0-3-12 0,0 3-7 15,0 0-19-15,1 1 2 0,-1 1-3 0,3 0 16 16,-2 1-21-16,2 1 7 0,-1-1-11 16,0 4 1-16,0-2 5 0,3 13-8 0,0-7-9 15,-2 1 11-15,-2-2-6 0,2 2 9 0,-2-2-6 16,-1-9-15-16,0 9 2 0,0 6-16 15,0 3 2-15,0-5 6 0,0 1-8 0,0-1 1 16,0-2-37-16,0-1 13 0,0-2-13 0,0-1-1 16,0-7 19-16,0 8-31 0,0-8 25 15,0 9-36-15,0-9 23 0,0 8-15 0,0-8 11 16,0 0-15-16,0 7 22 0,-9-2-30 0,13-6 6 16,1-1 21-16,-1-4-34 0,6-8 36 15,2-3-27-15,0-1 11 0,4-1-13 0,-5-4-6 16,3 4 0-16,-5 1-3 0,5 0 19 15,-1 1-18-15,1 5 0 0,-6-1 12 0,1 2 3 16,-3 1-7-16,2 5-18 0,-3-2 10 0,-1 4 19 16,0 1-20-16,1-2-9 0,0 4 7 15,-3 0-1-15,3-1-2 0,-5 1 5 0,0 0-1 16,8 0 2-16,-8 0-6 0,8 0 27 16,11 21-19-16,-11-14-11 0,-2 0 13 0,2 0 13 15,-4-2-5-15,-1 2-17 0,6 4 8 0,-2-1-13 16,-1-2 6-16,-2 1 16 0,-2-2 12 15,2-2-23-15,-2 2-3 0,0-1 2 0,1-3-2 16,-2 2 17-16,2-2 6 0,-2 0-13 0,0 1-1 16,2-1 15-16,-1-2-24 0,2 2-6 15,-1 0 15-15,-1-2-14 0,-2-1 13 0,0 0-9 16,7 0 16-16,-7 0-21 0,25-21 16 0,-11 7-16 16,0 2 2-16,0-4-1 0,0 4 2 0,-1-5 1 15,-1 1 16-15,0 5-12 0,0 1-1 16,-4 0 9-16,-1 3-2 0,1 1-6 15,-3 2 9-15,0 3-6 0,-1-3-15 0,1 4-4 16,0-3-8-16,-2 2 12 0,-3 1 2 0,0 0 11 16,0 0-12-16,6 0 4 0,-6 0-7 0,17 12-1 15,-15-8 12-15,2 0-1 0,0 2 3 0,4 6-3 16,-2-1 2-16,2 4-14 0,-1-4 15 16,-3 0-1-16,0 0 4 0,0-3 15 0,-1 2-15 15,-1-3 9-15,2 1-3 0,1 9 29 0,0-6-13 16,-2 0-14-16,-1-1 35 0,2-2-35 15,-1-1 9-15,3 9 1 0,-1-7 3 0,-2 0 4 16,-1-2 11-16,1 1-14 0,-1-3-5 0,-2 3-9 16,3-6-12-16,-2 1 8 0,-1 1 1 15,3 0 13-15,-1 1-6 0,-2-3-15 0,3 1-5 16,-3 1-52-16,1-2-39 0,-1-2-64 16,0 0 16-16,0 0-183 0,0 0 28 0,0 0-324 15,0 0 78-15,2 9 28 0,-2-10 56 0,-2 0-14 16,2-3 89-16,0 2 14 0,0-3 23 15,3 0 24-15,-2-3 24 0,3-12 18 0,-4 11 0 16</inkml:trace>
  <inkml:trace contextRef="#ctx0" brushRef="#br0" timeOffset="86201.59">5378 5235 774 0,'0'0'302'0,"23"-38"-27"0,-17 23 5 0,2 0-36 15,-3-3 12-15,-1-4-61 0,1-1-10 16,0 0-4-16,0-4-16 0,-1 2-19 0,1-1-15 16,1-3-19-16,-4 0-9 0,3-5 22 15,-1-2 2-15,1 1 10 0,0 1-17 0,-4 0-3 16,3-3-18-16,-2-5-13 0,0 3-7 16,0-1 5-16,0-2 1 0,-1 2-12 0,2-2 1 15,0 6-14-15,0-2 20 0,-2 1-15 0,1-1-14 16,-1 2 1-16,0 1 7 0,-1-1-12 15,0 2-12-15,0 16-6 0,0-9 3 0,0-4-10 16,0-2 6-16,0-2-20 0,0 2 17 0,-11-40-4 16,8 41-2-16,1-5-22 0,1 0 14 15,-3 3 9-15,2-1-30 0,-3 4 10 0,3-7 3 16,-1 6-3-16,-3 2 12 0,3-3 16 0,-2 2-7 16,1 0 5-16,-2 2 3 0,-1 0 0 15,1 2-3-15,1 1 5 0,-1 4 8 0,-1-2-12 16,1 2-17-16,0 0 12 0,0 0-7 0,0 0 3 15,2-1-6-15,-2-1-4 0,0 2-6 0,0 1 7 16,2 2 2-16,-1-2 2 0,0 2-13 0,1-5 0 16,-5 4 8-16,4 1-1 0,1 1-14 15,-1 0 20-15,-1-2-2 0,1 1-4 0,-2 1-3 16,4-1-3-16,-4 0 0 0,1 1 1 16,1-4 1-16,-1 2 5 0,0 1-16 0,0 0 16 15,1-4-8-15,-2 4 5 0,1-3-16 16,0 1 4-16,2 3 13 0,-3-2-7 0,3-2-10 15,0 6 2-15,1 4 1 0,-1-7 9 0,0 7-4 16,2 0-3-16,-5-4 3 0,2 5 8 0,0-3 1 16,-2 3-23-16,2 5 17 0,0-1-5 15,0 0 14-15,0 1-18 0,-8-5-7 0,4 0 12 16,-2 1 3-16,-1-3-5 0,1 0 6 16,0 3-7-16,0 5 3 0,-2-4 7 0,2-2-8 15,-2 3 8-15,0 1 0 0,-1 0-10 0,1 0 8 16,-3 3-8-16,0-2 5 0,2-1-7 15,-4 4 5-15,3 3 8 0,-4-2 1 0,1 0-15 16,-4 1 17-16,3 0-12 0,-3-2-4 0,12 3 7 16,-8 0 4-16,-1 0 3 0,-4 0-11 15,-3 0 6-15,1 0-8 0,-29 14 14 0,25-12-10 16,-2 0-5-16,3 1 12 0,-4 3-5 0,-1-4 15 16,2 0-11-16,5 1 0 0,-3-1-4 15,1 1 8-15,0 0-13 0,-2-1 8 0,2-1 9 16,0 1-18-16,0 1 17 0,1-3-2 0,-2 4-13 15,2-4-4-15,0 1 9 0,0-1-2 16,-1 3-2-16,1 1 3 0,12-4 12 0,-4 0-6 16,-6 0-10-16,-1 0 5 0,-1 0-6 0,-3 0 11 15,0 0-10-15,-5 0 8 0,-31 11-2 16,31-6 1-16,1-3 4 0,2 0-9 0,-2 2 1 16,1-1 7-16,-1-1-7 0,3 2 4 0,-3-2-8 15,-2 1 3-15,0-2 8 0,1 1 0 16,1 1-4-16,-2 0 8 0,-1 2-6 0,3-1-1 15,-2-3-8-15,19-1 7 0,-9 0-9 0,-4 0-3 16,-4 0 4-16,-34 12 10 0,34-12-4 0,-2 1 10 16,2 0 0-16,-3-1-18 0,1 3 0 15,3-2 10-15,-2-1-1 0,20 0-1 0,-9 0 0 16,-3 0-22-16,-1 0 14 0,-2 0 12 0,3 0-11 16,-2 0 10-16,1 0-4 0,2 0-9 15,1 0 14-15,-1 0-5 0,1 0-11 0,-23 12-6 16,27-11 4-16,-2 0 17 0,12-1 1 15,-4 0-9-15,-3 0 9 0,-1 0 4 0,0 0 3 16,0 0-21-16,-17 13 3 0,17-10 2 0,3-2-7 16,-3 0 11-16,2 2 8 0,-2-2-9 0,4-1 4 15,7 0-6-15,-1 0 6 0,-1 0-6 16,-5 0 7-16,-1 0-7 0,-1 0 13 0,2 0-9 16,1 0-3-16,4 0-3 0,0 0 4 0,0 0-10 15,-17 13 20-15,13-10-13 0,-4-1-1 16,2 2-14-16,-1 0 12 0,1-1 9 0,1 2-1 15,0 1-7-15,-5 0 5 0,5 1-6 16,-2 0 20-16,2 1-10 0,-1-3-21 0,-1 1 24 16,2 1-14-16,3-4 24 0,-2 3-11 0,-1 2 10 15,-2 0-20-15,2 1-5 0,-1-2-2 16,0 1 17-16,0-1-10 0,1 2 8 0,1-3-19 16,-4 4 25-16,1-2-4 0,5-2-14 0,-2 3 6 15,1-1-3-15,-1-1 13 0,2 1-6 16,1 2 9-16,-2-2-11 0,1 0-8 15,-3 2 18-15,4 0-5 0,2 1-4 0,-4 2-19 16,1 1 8-16,-2-3 13 0,1 4-19 0,-2-1 6 16,2 3 6-16,0-1-7 0,0-1 19 15,1 2-17-15,-2 0 10 0,1 1 2 0,-3 0 21 16,3 0-14-16,1 0-5 0,0 2-13 0,-4 2 6 16,0 4 23-16,1-2-19 0,1-2 9 15,3-1-8-15,0 5 7 0,0-6-10 0,2 2 3 16,-1-3 1-16,1 2-13 0,0-1 6 15,0 1 13-15,2-2-6 0,1 2 11 0,1-7-20 16,1 8 2-16,-1-1-9 0,4 0 2 0,-2 0-3 16,-2 2 7-16,5-13-4 0,0 6 11 15,0 3-7-15,0 1 9 0,0 4-1 0,0-2-1 16,0 5 8-16,0-2-12 0,0 3 0 0,0-1 3 16,0 1 6-16,0 0-35 0,0 3 30 15,0 1 2-15,0-2-12 0,0 0 3 0,0-3 5 16,14 29 1-16,-10-30 6 0,0-1-8 15,1 0-15-15,-1 0 20 0,1-1 0 0,-2-2 5 16,-1 3-8-16,2 1 1 0,-3 3 3 16,3-3 0-16,-1 6-18 0,1-8 26 0,2 3-3 15,-4-1-8-15,4 0 9 0,-5 4-5 0,0-2-2 16,0 4-9-16,1-2 17 0,-1 5-7 0,0-4 13 16,1-4-19-16,0 4 24 0,-1-9 4 15,2-2-26-15,-2-2 8 0,2 0-27 0,-2-3 37 16,2-2-19-16,2 5 5 0,-3-1-4 0,2-4 8 15,0 4-2-15,0-3-4 0,-2-2 9 16,4 5-3-16,0-3-4 0,-1 1 14 16,-2-2-25-16,2-4 11 0,2 5-10 0,1 1-7 15,3 1 33-15,1-1-10 0,-1 1 7 0,0-1-16 16,0 1 2-16,5-1-2 0,-1-2-1 16,-2 1 13-16,3-4-8 0,7 5 1 0,0-2 10 15,2-2-14-15,-2 0 7 0,4-1-8 0,-1-1-7 16,5 0 4-16,-3-2 12 0,3-5-10 15,0 3 4-15,3-1-12 0,-2 2 2 0,0-4 22 16,3 5-7-16,0-4-7 0,4-2-15 0,0 4 36 16,0-3-36-16,0 0 30 0,2 2-25 15,-2 0 9-15,2 0 12 0,1 0-16 0,-1 3 5 16,2-3-13-16,2 2 3 0,0-1 32 0,1-1-2 16,0-1-13-16,3-1-1 0,0-2 14 15,-25 0-38-15,16 0 19 0,5 0 22 0,3 0-6 16,0 0-25-16,1 0 17 0,-1 0-2 15,2 0-15-15,-4 0 13 0,0 0 4 0,0 0-5 16,45 11 1-16,-48-8-21 0,-2 1 24 0,-1-1-7 16,-1 2 12-16,1 1 4 0,-2-3-14 15,2-2 21-15,-2 0-18 0,2 2-25 0,-2 0-2 16,3 0 39-16,-1-3-17 0,-21 0-5 0,9 0 12 16,5 0-7-16,2 0-19 0,-1 0 39 15,-1 0-4-15,3 0-18 0,0 0 8 0,-1 0-11 16,-2 0-2-16,33 11-6 0,-34-8 16 0,-2-1-4 15,0 2 12-15,3-1-8 0,-2 1 4 16,-3 0 2-16,1-1-8 0,0 0 11 0,-1-1-7 16,4 2-21-16,-1 0 17 0,-1-1 10 0,0 1-29 15,-1-4 33-15,2 0-12 0,-2 1-21 0,-12-1 31 16,2 0 2-16,5 0-14 0,2 0-8 16,1 0 19-16,-2 0-36 0,1 0 28 15,-2 0 0-15,2 0-3 0,-3 0-2 0,1 0 13 16,-3 0-9-16,0 0-11 0,2 0 4 15,0 0 17-15,-1 0-3 0,21 10-11 0,-25-7-3 16,4 0 10-16,-3-1-12 0,2 0 5 0,0 1-18 16,0 1 16-16,-2-3-3 0,0 2 8 15,-1-2 5-15,-4-1-7 0,3 3 4 0,2 0-5 16,0 0 4-16,-14-3-1 0,4 0 15 0,4 0-19 16,1 0 14-16,0 0-22 0,0 0 22 15,3 0-22-15,0 0 20 0,-5 0-12 0,2 0 3 16,-3 0 1-16,0 0-3 0,-2 0-9 0,5 0 22 15,1 0-16-15,0 0 10 0,-1 0-3 16,-3 0-18-16,-1 0 25 0,0 0-34 0,0 0 31 16,-3 0-4-16,1 0-20 0,-1 0 36 0,0 0-13 15,16-5-2-15,-12 1-10 0,-3 0-15 16,1 1 3-16,-3 1 2 0,0-3-29 0,0 1-78 16,-3 2-29-16,0-2-27 0,-3 2-50 0,0-2 22 15,-1 2-275-15,-1 0 39 0,2 2 24 16,-7-4 31-16,2 0 25 0,0 3 25 0,1-1-26 15,-3-1 19-15,3 0 49 0</inkml:trace>
  <inkml:trace contextRef="#ctx0" brushRef="#br0" timeOffset="87210.26">1852 4200 577 0,'0'0'242'0,"0"-14"-26"0,0 14-21 16,0 0-15-16,0 0-10 0,0 0-40 0,0 0 24 16,0 0-23-16,0 0-13 0,0 0-8 15,0 0-4-15,0 0 18 0,0 0-26 0,0 0 19 16,0 0-30-16,-15 7 23 0,15 1-5 0,0 3-33 15,0 6 4-15,0 5-17 0,0 4 2 16,-12 31-4-16,7-22-3 0,0-3-5 0,1 0 2 16,-2 2-15-16,-2 2 18 0,3 1-12 0,-3 2-34 15,1 1 17-15,-1 2-5 0,2 3 3 0,-3-4 18 16,1 6-26-16,-1 4 7 0,-1-2 13 16,-1 6 4-16,1-1-7 0,0 1 8 0,-2 1-10 15,2-3 1-15,0-3 18 0,0 0-20 16,1-2-3-16,0 0-1 0,0-3-5 0,3-1 28 15,-2-6-5-15,0 2-5 0,3-3-4 0,-3-2-15 16,3-3-9-16,-1 1-1 0,1-3-2 0,-2-1-1 16,2 2 0-16,0 0-9 0,-4-3 11 15,-1-1-1-15,2-3 22 0,2 4-3 0,1-7-2 16,1 1-14-16,-4 0-1 0,-1 1-50 16,4-6 7-16,-2-4-44 0,0 1-11 0,3-5-59 15,1-4-29-15,0 2 15 0,3-3-264 16,-3-1-5-16,0 0 26 0,0-1 27 0,3 3 59 15,-4-3 24-15,3 4-23 0,1-1 19 0,-3 2 2 16</inkml:trace>
  <inkml:trace contextRef="#ctx0" brushRef="#br0" timeOffset="87934.2099">1471 6893 929 0,'0'4'299'0,"-3"-1"-20"15,3 0-50-15,0 1 30 0,-1-3 1 0,0-1-60 16,0 2-6-16,-2-2-29 0,-1-2-17 16,2 1-17-16,-2-1-13 0,0 0 38 0,-5-9-11 15,-1 5-12-15,-2-6 9 0,2 1-2 16,0-4-19-16,-2 0-17 0,3-3 5 0,-2 5-13 16,-1-5-13-16,1 0-14 0,-2 0-28 0,4-1 28 15,-3-1-13-15,5 1 2 0,-2-2-2 16,1 3-12-16,1 3-5 0,2 3-15 15,-2-1-9-15,3 0 15 0,2 4-1 0,0 3 1 16,0-1-11-16,2 3-6 0,-3-1-16 0,3-2 16 16,0 7 3-16,0 0-22 0,0-8 8 15,11-3 2-15,0 3 18 0,1 2-36 16,0 1-4-16,5-1 4 0,-4-1-22 0,2 7 4 16,-3 0-28-16,-12 0 12 0,7 0-7 0,15 13 4 15,-15 1 6-15,5 2 5 0,-4 0 13 0,-7 6-6 16,0 4 14-16,-1-13-6 0,0 3 0 0,-13 26 3 15,10-17 31-15,-6 2 22 0,1-4-6 16,-3-3 14-16,-1 4 11 0,1-5 10 0,-1-3 18 16,2 4-30-16,-2-2 35 0,2-4 0 15,1 0 21-15,0-3 6 0,-5 4-12 0,7-8 26 16,0-2-33-16,-1 0 5 0,-8-1-1 0,3-2 12 16,-1-1-10-16,-1 1 12 0,7-2-43 0,-5 0-8 15,0 0-4-15,-15-16-10 0,14 6 2 16,-1 5 33-16,-2-2-33 0,2 0-29 0,-2-2 8 15,1-3 1-15,-2 2 14 0,1-1-25 16,3-2-26-16,0 1-34 0,1 0-24 0,-1-1-43 16,3-1-40-16,-1 7 1 0,5-1 13 0,-1-2-100 15,3 5-53-15,-2-1-36 0,5 5 30 16,2 1-190-16,0 0-48 0,0 0 40 0,0 0 38 16,-10-17 61-16,8 11 31 0,1-5 22 15,-1 0 33-15,2 11 2 0,0-14 22 0,0 0 29 16</inkml:trace>
  <inkml:trace contextRef="#ctx0" brushRef="#br0" timeOffset="88121.2">961 6504 702 0,'3'-5'278'0,"-1"2"-26"15,-1-2-3-15,3 5-38 0,1 0 14 0,2 1-53 16,0 6-3-16,2 3-14 0,5 3-2 0,1 1-15 16,2-1 27-16,2 1-64 0,1-1-8 15,0-2 36-15,-2 0-41 0,1 2-32 16,0 0-28-16,-1 1 11 0,1 2-39 0,-6-1-21 15,1 6-41-15,-1-3-20 0,-2 3-27 0,0-1 11 16,-5 3-206-16,-1 2-122 0,-1 2 58 0,-2 1 15 16,2 2 32-16,-4 2 20 0,0-18 11 15,0 9 22-15</inkml:trace>
  <inkml:trace contextRef="#ctx0" brushRef="#br0" timeOffset="88692.17">1007 7431 507 0,'-13'-6'369'16,"4"-1"-23"-16,1 1-10 0,0-9-37 0,1 6-38 15,2-2-33-15,1 0-25 0,0-1 36 16,3-3-27-16,1 6-23 0,-1-6 9 0,1 15-19 16,0-12-6-16,0-3-38 0,10-19-6 0,-6 22-6 15,2 1-2-15,2 1-10 0,-2-5-29 0,6 2 12 16,-1 4-45-16,-2 1 24 0,4 1-15 0,2 3-34 15,-6 3 11-15,-9 1-4 0,11 0-15 16,8 20-11-16,-14-7 24 0,1 1-5 0,-1 6-17 16,-3-1-10-16,-2-9-16 0,0 7 7 15,0 2 14-15,0 2-2 0,0 3-12 0,-16 21 40 16,10-25-17-16,1-1-6 0,-2 1 8 0,2-4-9 16,-2-3-4-16,2 0 23 0,-1-2-20 15,1-2 7-15,4 0 36 0,-4 0-11 0,0-6 1 16,0-2 5-16,-2-1 7 0,7 0-13 0,-5 0-2 15,5 0 15-15,-21-15-23 0,11 8 7 16,0 1 13-16,1 1-6 0,-2-4 5 0,-2 0-3 16,2-2 7-16,0 4-10 0,-3-1-6 15,0 2 12-15,2 2-1 0,-1-1 2 0,13 5-2 16,-13 0 7-16,0 0-25 0,-11 17 10 0,11-4-2 16,4 2-5-16,-4 3 2 0,4-1-4 15,0 4-10-15,3 1 3 0,-2-1-5 0,3-3 4 16,-1 4 8-16,3 1-10 0,3-14 3 0,0 5 3 15,14 18-12-15,-5-18-10 0,4-1-8 16,-1-5 12-16,2-4-3 0,0-1-9 0,-8-3 2 16,7 0-4-16,16-15-21 0,-11-1-23 0,-3-1-19 15,2-2-39-15,1 1 12 0,-4-4-97 16,0-6-68-16,-2 2-29 0,-1-2 27 0,-6 3-265 16,0-1 37-16,-1 3 30 0,-1-2 0 0,-3 15 68 15,0-5 39-15,0-1 18 0,-14-22-9 0,5 16 15 16,0 2 63-16,-3 2 4 0</inkml:trace>
  <inkml:trace contextRef="#ctx0" brushRef="#br0" timeOffset="88862.16">708 7122 732 0,'-12'0'398'0,"-3"0"-43"15,-3 3-44-15,5 4-39 0,0 0-34 0,-3 4 23 16,0 6-29-16,-1 1-62 0,-2 3-70 0,-1 2-51 15,-3-1-71-15,2 6-120 0,-4 0 13 0,6-3-290 16,4 3 36-16,-6 1 25 0,5-11 24 16,-2 1 49-16,1-2 32 0,4 1-24 0</inkml:trace>
  <inkml:trace contextRef="#ctx0" brushRef="#br0" timeOffset="89528.12">2019 7320 543 0,'-3'-6'278'0,"2"0"-43"0,-2 2-39 0,2-3-17 15,-2 3-2-15,0-1-14 0,2 1-34 0,-3-1 15 16,0 1-1-16,1 1-35 0,-1 0 8 0,-1 1 33 16,2-1-27-16,-2 0-6 0,3 1-32 15,-2 0 16-15,1-1 10 0,0 2 20 0,0-2-50 16,0 1-7-16,2 2 27 0,-2 0-24 0,3 0-11 16,0 5 4-16,4-1-16 0,-1 1-4 15,4 10 0-15,4-2 11 0,-3 1-8 0,5 4 19 16,2-2-6-16,-2-1-29 0,2 0-4 0,4 2 15 15,-4-3-5-15,-1 0-3 0,0-3-5 16,1 4-43-16,-3-5-17 0,1 0-50 0,-4-5-31 16,-5-1-43-16,-1 0-43 0,3 1 16 15,-6-1-249-15,2-2-2 0,-2 3 31 0,0-5 29 16,0 0 24-16,0 7 22 0,-14 4 56 0,1 1-12 16,-2-2-17-16</inkml:trace>
  <inkml:trace contextRef="#ctx0" brushRef="#br0" timeOffset="90135.08">1741 7364 593 0,'-4'-7'417'0,"0"0"-37"0,2 0-58 16,-2 3-31-16,2 0-37 0,0 1-30 0,1 1-27 15,-1-3-21-15,2 4-11 0,0-1-23 16,2 1-16-16,-1 0 7 0,3 2-15 0,-2-2-42 15,4 2-10-15,0 2 27 0,5 5-17 0,1 1 6 16,2 2 6-16,-5 3-35 0,0-1 3 16,-2 4-19-16,-2 1 13 0,-1 2-6 0,-4 0-32 15,0 2-1-15,0-11 33 0,0 5-6 0,0 6-44 16,-15 23 2-16,7-23 21 0,1 2-2 16,-2-2 0-16,-3 2-2 0,5-5 2 0,-2-5 9 15,2 1 6-15,-2-1-21 0,5-7-1 16,1 1-30-16,-1-1 6 0,2-4 1 0,2 0 36 15,0-3-3-15,4 1-37 0,-1-5 0 16,2 3 38-16,0-3-2 0,9-5-1 0,0 1-5 16,0-2-4-16,0 2-5 0,2-1-2 0,-1 2 0 15,0 1 0-15,-4 3 21 0,-2 0 2 0,1 2-2 16,-4 1-39-16,-6 0 1 0,0 0 24 16,7 0-2-16,-7 0 1 0,11 12-12 0,-10-6 17 15,-1 1-13-15,0 1 23 0,-2 13-1 0,2-13-2 16,0 7 1-16,-12 20-3 0,7-16-16 0,0 3-6 15,0 1 29-15,1-2-5 0,-1 0-10 16,-1-2 32-16,3-1-19 0,0 2-27 0,3 1 11 16,0-12 34-16,0 4-21 0,0 1-4 15,0-2 0-15,0 3 4 0,0 2-26 0,13 12 45 16,-9-11-9-16,0-1 0 0,0 0-12 0,0-1 21 16,-3 0-6-16,1-3-3 0,-2 7-21 15,0-6 25-15,0-14 3 0,0 15-31 0,0 1 4 16,-15 18 7-16,10-17-20 0,-1-4-30 15,-3 0 3-15,-1 2-93 0,1-4-20 0,-3-2-26 16,-1 0-75-16,2 2 25 0,-5-4-185 0,1 0 32 16,0-5 30-16,-2 0-96 0,-3-1 60 15,11-1 19-15,-7 0-13 0,-14-12 56 0,16 3 50 16,-4-2-10-16</inkml:trace>
  <inkml:trace contextRef="#ctx0" brushRef="#br0" timeOffset="90645.05">1382 8044 732 0,'-3'-12'350'16,"0"4"3"-16,-1 3-41 0,3 0-31 0,-1 3-24 15,-1-1-43-15,3 2-25 0,0 1 34 0,3 2-35 16,-3 2-9-16,2 3-9 0,2 13-16 16,3-1-3-16,0 1-23 0,2 2 15 0,4 0-11 15,-1 1-22-15,1-3 4 0,3-2-10 16,-1 3 12-16,-2-3-5 0,3 2-4 0,-3-1-29 15,0-1 12-15,1-1-29 0,-5-4 9 0,3 0-6 16,-6-2-8-16,-5 1-8 0,4-4 9 16,-2 0-13-16,-2-2 12 0,-1 0-20 0,2-1-5 15,-2 1 3-15,0-6-3 0,0 0-5 0,0 0-14 16,0 7 13-16,-12 4-8 0,6-10-14 16,-2 0 16-16,-1-1-3 0,1-1-1 15,-6 1-5-15,-2 0-12 0,-6 0 19 0,-4 0-11 16,2 0 11-16,-2 0 2 0,-25 4-8 15,16 1 10-15,3 2-6 0,3 0-1 0,5 5 5 16,1 0-24-16,0 4 9 0,5-1-3 0,9 0-2 16,-5 2 17-16,5-4-13 0,3 9 11 15,2-4 3-15,0-2-10 0,4-9 5 0,0 6 18 16,14 9-14-16,-5-12-11 0,-1-3 22 0,2-3 4 16,-1-1-9-16,2-3-15 0,-11 0 9 0,15 0 9 15,19-14-17-15,-10 5-2 0,-2 0-8 16,-3-8-9-16,-1 0-3 0,-4-1-24 0,3-5-30 15,-3 2-15-15,0-4-45 0,-2 2 12 0,-2-1-100 16,-4 0-42-16,2 1-39 0,-6 1 26 16,-2 10-180-16,0-4-60 0,0 0 64 0,-13-19 34 15,7 17-32-15,-3 3 29 0,0-1 68 0,-2 4 67 16,1 2-15-16,-1 2-25 0,-1 0 85 16</inkml:trace>
  <inkml:trace contextRef="#ctx0" brushRef="#br0" timeOffset="90841.0399">1228 8113 880 0,'-5'-13'388'0,"2"-2"-91"0,1 3 8 16,-1-7-40-16,3 9-32 0,0-7 54 16,0-2-18-16,18-26-27 0,-9 20 4 0,4-1-34 15,1 2-27-15,-3 0-19 0,4-3-27 0,1-2-3 16,-2 0-31-16,4-2-2 0,-1 0-22 0,2-1-15 16,-4 3-69-16,4 4 1 0,-2 1-92 15,-3 0-55-15,-2 6-44 0,-3 6 18 16,-6 5-323-16,-1 6 37 0,-5 2 34 0,-2 6 30 15,-9 4 28-15,4 8 22 0,-4 0 26 0,1 4 17 16,-5 4 9-16</inkml:trace>
  <inkml:trace contextRef="#ctx0" brushRef="#br0" timeOffset="91053.03">884 8465 748 0,'-11'12'418'0,"0"3"-24"0,-1-2-24 16,-2 2-43-16,3-1-47 0,-5 4-7 16,-1 0-34-16,-1 2-50 0,3 5-19 0,-2-7 8 15,2 2-34-15,-4-1-43 0,7 0-12 0,-2-3-116 16,0 1-84-16,0-1-103 0,1-1 21 0,2 1-244 16,-1-5 32-16,2-3 31 0,-4-3-6 0,0 1 77 15,14-6 8-15,-13 0 19 0,3 0 14 16</inkml:trace>
  <inkml:trace contextRef="#ctx0" brushRef="#br0" timeOffset="92686.9299">3968 3224 636 0,'0'0'216'0,"0"0"-38"0,0 0 8 16,0 0-5-16,0 0-18 0,0 0-18 15,0 0-3-15,0 0-40 0,0 0-4 0,-14 0-2 16,14 0-2-16,0 0-16 0,0 0-13 15,0 0 8-15,0 0-1 0,0 0-20 0,0-13 9 16,0 13-14-16,0 0 12 0,0 0-12 16,0 0 13-16,0 0-9 0,0-15 1 0,-23-3 5 15,24 14-27-15,-1-3-11 0,5-10 14 0,-1-1-16 16,1 0 5-16,2-3-8 0,1 1 12 16,0-4 3-16,5-2 4 0,0 3-26 0,0-3-4 15,3-2 1-15,2-2 3 0,1-1 0 16,3-4 18-16,0-1-13 0,5 0 5 0,1-3-17 15,1 0 21-15,6 1-9 0,-2 1-17 0,4-1 14 16,4 2 3-16,0 0-4 0,1 1-11 16,5 4 1-16,2 0-8 0,-2 2 7 0,4 1 17 15,2 1 3-15,3 4-7 0,0 0 8 0,4 5-26 16,2 0-1-16,0 3 20 0,2 2-14 0,0 2-4 16,-1 3 11-16,0 1-12 0,-2 6 6 15,-2-1-3-15,-30 2 16 0,14 0-19 0,57 17 10 16,-45-7 16-16,-1 0-14 0,0 1-10 15,-5 3 4-15,0-1 15 0,0 3-13 0,-2-1-13 16,4 3 11-16,-2-1 18 0,-3-1-24 16,1 2 6-16,-2 1-13 0,-1-1 19 0,-1-2-7 15,-2 2 17-15,1 3-16 0,-4-1-7 0,-1-2 3 16,-2 0 3-16,1 4 14 0,-3-2-2 16,-2-4-15-16,-2 3 14 0,3-6-2 0,-9 4-14 15,1-2 25-15,-2 2 2 0,0-4-30 0,-1 0 6 16,1 3-1-16,-5-4 9 0,1-1-5 15,-4 0 19-15,1-1-17 0,-1-1 8 0,-1-3-19 16,0 2 5-16,-2-3 21 0,-3 0-29 16,-2-2 3-16,1 0 9 0,-2 1-1 0,0-4 0 15,-3 2 16-15,1-1-8 0,-1 2-14 0,1-1 1 16,0 0 4-16,-2-2 15 0,0 1-13 0,2 1-2 16,-2-1 20-16,-1-1-20 0,1 1 1 15,2 1-6-15,-2-1 25 0,0-1-16 0,1 2-5 16,-2-2 4-16,1 0 14 0,1 1-20 15,-2-1-5-15,2 0 5 0,-1 0-7 0,1 0 0 16,-3-1 4-16,1-1-3 0,0 2 1 0,-1-1 12 16,1-1-2-16,0 1-9 0,0-2 0 15,0 2 4-15,0-3 5 0,-1 2-1 0,1-2-10 16,0-1 20-16,0 2-2 0,0 0-11 16,0-1 14-16,1-2-19 0,-1 4 18 0,2-3-16 15,0 1 6-15,-2 2-2 0,0 2 9 0,0 0-5 16,0 0-3-16,5-8 17 0,-2 8-15 0,-2 0-2 15,1 0-1-15,1 2-8 0,1 0 26 0,-2 0-26 16,2 0 10-16,0-1-4 0,0 3 6 16,0-3 3-16,-2 2-2 0,2 2 6 0,-1-1 11 15,1 0-27-15,-1 0 8 0,1-1-6 16,-1 2 1-16,-1-2 10 0,2 2 1 0,-3-2 7 16,2 3-5-16,-3-6 0 0,0 0 6 0,0 7 9 15,0-7-12-15,0 8-2 0,-10 6 1 0,-3-1 15 16,5-6-4-16,-6 1 15 0,4-3-2 15,-2-2-1-15,6 0 14 0,-2-3 2 0,2 1 19 16,0-1-32-16,6 0 16 0,0 0-14 16,-9 0-3-16,0 0-5 0,9 0 12 0,-17-12 15 15,12 9-30-15,-1-1 1 0,2 1-5 0,0 1-11 16,-1 0-73-16,0-1-55 0,1 2-102 16,-1-2 20-16,1 1 17 0,1 0 18 0,0 1-266 15,0-1 24-15,3-1 27 0,0 2 25 0,0-2 43 16,3 0 39-16,-2 0-12 0</inkml:trace>
  <inkml:trace contextRef="#ctx0" brushRef="#br0" timeOffset="94073.88">7892 2671 544 0,'-3'-18'282'0,"3"3"-23"0,-1 5 1 16,0-1-16-16,1 11 2 0,0-8-49 0,0 8 25 15,0-9-46-15,0 9 19 0,0-10-56 16,0 10 17-16,0-7-36 0,0 7-25 0,-3-11-9 16,3 11-24-16,1 0 13 0,2 3-1 0,1 1-5 15,-2 2 7-15,10 10-2 0,-1 1-5 0,1 2-7 16,4 3 15-16,-4-1-12 0,3 1 11 15,-2 1-13-15,1-2-16 0,0-1 11 0,1 3-1 16,1-4-3-16,0 2 5 0,2 0-11 16,-1-1-22-16,1-5 30 0,-3-1-16 0,-1-1-3 15,0-2-3-15,0 1-20 0,-1-4 21 0,-3-2-10 16,-1-1-21-16,-1-1-6 0,0-1 37 16,-1-3-16-16,0 2-5 0,-7-2 4 0,0 0-3 15,7 0 1-15,1 0-12 0,-8 0 15 0,23-17-14 16,-19 9 9-16,7-3 3 0,-4 0-9 15,3-2-1-15,-4 0-19 0,-3 2 25 0,-2 2-7 16,2-1-8-16,-2 0 5 0,-1 10 4 16,0-8-3-16,0 1-3 0,0 7-36 0,0-10 35 15,0 10 3-15,0-8 5 0,0 8-20 0,-13-17 9 16,8 14-16-16,3 0 13 0,-2 2 17 0,0 0-23 16,-1 1 26-16,1 0-19 0,-1 1 5 0,-3 0-11 15,8-1 0-15,0 0 13 0,-24 16 6 16,9-4 4-16,0 1-21 0,-1-1 30 0,-1 4-29 15,2-1 19-15,-4 1-5 0,2 1 17 16,2-5-9-16,-2 4-8 0,2-1-10 0,1-1 24 16,1-1-17-16,-1-1 6 0,4-1 3 0,0-4-14 15,3-1 19-15,2-1-2 0,0 0-11 0,-2-3-17 16,2 1 11-16,2 0-3 0,-3-2 4 16,3 1 3-16,-1-2 1 0,0 0-4 15,0 0-2-15,0 0 14 0,4 0-12 0,0 0 27 16,0 0-12-16,-9 0-6 0,9 0-5 0,-7 0-3 15,-4-11 3-15,9 9-2 0,-1-1 2 16,-2 2-13-16,3 0 9 0,-1-2-22 0,0 3-2 16,2 0-3-16,1 0-9 0,0 0-1 15,0 0 18-15,0 0 2 0,-13 11 1 0,12-7 3 16,-4 2 1-16,4 0-11 0,-2-1 1 0,1 1 3 16,-5 8 0-16,2-2 19 0,2-2 19 15,1-4-12-15,-1 1-9 0,-2 0-13 0,3-1 31 16,1-2-12-16,-1 2-3 0,0-4-10 0,-1 2 21 15,1 1-17-15,0-1 24 0,0-1-13 16,-2-2-2-16,1 2 0 0,1-1-7 0,-1-2 12 16,-2 4 1-16,1-4 0 0,0 0-2 0,4 0-11 15,0 0 6-15,-6 0 7 0,6 0-9 0,-27-15 10 16,8 7-15-16,6 0-9 0,-1-1 0 16,0 3 17-16,-1-3 1 0,-2 2 10 0,-1 3-11 15,3 0 8-15,-3 3-11 0,4-1 32 0,14 2-12 16,-13 0-8-16,-20 13-9 0,19-5 16 15,0 2 2-15,0 1 0 0,2 2 1 0,2-1-12 16,1 0 21-16,3 4-25 0,0 0 33 0,5-2 1 16,1-1-13-16,0-5 0 0,0 2-10 15,18 12 10-15,-5-12-26 0,0-1 13 0,3-3-17 16,4-5-40-16,1 3 5 0,-2-4-108 16,-8 0-49-16,4 0-64 0,26-13 27 0,-22 7-265 15,3 1 11-15,-3-2 25 0,-2 1 57 0,-5 5 30 16,0-3 24-16,-3 0 27 0,0 2 31 15,-4-1 17-15,0 2-17 0</inkml:trace>
  <inkml:trace contextRef="#ctx0" brushRef="#br0" timeOffset="94284.83">7925 3416 234 0,'1'7'441'0,"-1"-2"-58"16,-1 3-2-16,1-1-50 0,-3 0 56 0,-2 12-51 15,1-7-24-15,-6 2-44 0,-3 0-31 16,2-1-17-16,-3-4-30 0,0 2-25 0,-3-4-76 16,4-4-10-16,-2 3-110 0,1-5-49 0,2 0-78 15,1-1 12-15,2 0-241 0,-4 0-38 16,-16-16 5-16,12 8 58 0,-2-3-12 0,1-2 36 16,3-1 24-16,-1-3 15 0,4-4 8 0</inkml:trace>
  <inkml:trace contextRef="#ctx0" brushRef="#br0" timeOffset="94464.82">7554 3022 285 0,'-2'-5'447'0,"-1"1"-89"16,-1 1-61-16,2 0-37 0,-5 3-33 16,0 0-33-16,-10 2-14 0,8-2 7 0,-18 9-31 15,7 0-53-15,1 2-28 0,1-3-56 16,1 1-60-16,2 0-63 0,2 0 10 0,3-4-254 15,3-1 25-15,2-1 22 0,4-3-60 0,1 0 47 16,-2-3 22-16</inkml:trace>
  <inkml:trace contextRef="#ctx0" brushRef="#br0" timeOffset="94731.81">7862 2527 1106 0,'0'-9'377'0,"0"-1"-48"0,3-11 4 15,-3 12-12-15,7-20-17 0,0 7-52 0,1 2-6 16,-1 0-43-16,3 0-21 0,2 1-23 0,8 0-17 16,-2 1-12-16,3 0-13 0,0 0-17 15,0 2-46-15,3 1-29 0,-1 5-3 0,1-1-122 16,-4 0-70-16,-4 3 17 0,-3 2-283 0,0 3 34 15,-9 3-85-15,-2-1 35 0,-2 1 104 0,0 8 24 16,-4-2 24-16,-7 16 22 0,-3-4 17 16,-3 3 6-16</inkml:trace>
  <inkml:trace contextRef="#ctx0" brushRef="#br0" timeOffset="95088.78">7153 3487 269 0,'-3'-9'406'0,"1"2"-86"0,0 2-26 0,1-1-8 16,0 5-11-16,-1-5-62 0,2 3-15 0,-1 3-6 16,1-4-34-16,0 3-21 0,0-1-16 15,3 2-14-15,-2 3-8 0,3 1 13 0,0-1-34 16,8 7 21-16,1 3-35 0,2-1-26 16,1 2 16-16,0 0 13 0,0 0-60 0,2-2-35 15,-5-1-23-15,0 0-43 0,-1-1-60 0,-2 0 15 16,0-3-242-16,1 4-23 0,-6-4 21 15,1-3 5-15,-3 0 73 0,3-1 0 0,-6 1 13 16,0-4 9-16</inkml:trace>
  <inkml:trace contextRef="#ctx0" brushRef="#br0" timeOffset="95679.75">7011 3510 310 0,'-7'-11'359'16,"5"6"-69"-16,2-2-49 0,0 1-2 16,0 3-16-16,1-1-42 0,4 2-31 0,-2 1 0 15,2 1-10-15,0 1-27 0,10 5 3 0,1 3-3 16,-3-1 1-16,0 2-38 0,0 1 15 0,-1 1-23 16,-5 2 24-16,1-2-22 0,0 4 3 15,-2-2-27-15,-3 0 20 0,-2-5 16 0,0 1-16 16,-1 0-8-16,0-2 17 0,0 3 4 0,0-1-34 15,0 0 4-15,-12 8 3 0,8-11 10 16,4-1-35-16,-2-3-11 0,0 2 16 0,1-1 4 16,1 0-7-16,-2-1-2 0,1 0-4 0,1-1-11 15,0-2 23-15,0 0-37 0,10 3 28 16,-1-1-27-16,8-5-2 0,-8 3 11 0,5 0-15 16,-1 0 12-16,1 0-5 0,18-10-3 15,-20 10-3-15,-3-2 1 0,-9 2-5 0,0 0 7 16,8 0-23-16,-8 0 16 0,8 0 20 0,1 12-33 15,-9-7 29-15,0 1 3 0,-2-1 17 16,-3 12 4-16,0-4-2 0,-4 2 16 0,-1-2 18 16,0 0-26-16,1 2 2 0,-4-3 33 15,4 0-5-15,-1 1 4 0,1 1-5 0,1 0-20 16,0-2-5-16,3-2 5 0,1-2 1 0,1 2-22 16,3-2 4-16,-1-1 2 0,1-7-18 0,0 7-8 15,11 18 2-15,-2-11 18 0,-4-3-15 0,3 1 6 16,1 3 7-16,-3-3-9 0,0-1-21 15,-2-3 36-15,0 1-9 0,1-1-12 0,-5-1 2 16,0 0-7-16,0 2-12 0,0-9-29 16,0 11 19-16,-10 15-19 0,4-11 4 0,0-3-50 15,1-3-18-15,-6 4-14 0,1 1-31 16,-5-6-21-16,0 0-37 0,4-1 19 0,-8-2-156 16,1 0-147-16,1-1 59 0,2-4 43 0,2 2 26 15,3-2 24-15,-9 1 9 0,9-1 26 0,-2 0 8 16</inkml:trace>
  <inkml:trace contextRef="#ctx0" brushRef="#br0" timeOffset="96201.76">6818 3910 903 0,'-4'-13'295'0,"0"3"-19"15,-5-4-17-15,9 6-40 0,-3 0-1 16,1 3-14-16,1 1-34 0,-2 1-25 15,3 1 3-15,0 3-31 0,0 0-16 0,0 2-25 16,1 0 21-16,2 3-24 0,5 9 14 0,-3 0-29 16,4 0 13-16,1 2-26 0,1-2 0 15,3 3-9-15,-5-3-1 0,3-1-4 0,2 0 21 16,-1-1-20-16,-2-1 16 0,2 1-11 0,-4-1 7 16,0-5-18-16,2 3-3 0,-5 0-1 15,-3-4 0-15,0-1-5 0,0 0-1 0,-2-2 42 16,-1 2-6-16,0-1-21 0,0-4-7 0,0 0-8 15,0 0-1-15,0 0 25 0,-10 15-11 16,6-14-3-16,-3 1-33 0,0-2 2 16,-1 0 31-16,2-2 9 0,-3 2-19 0,-8 0 23 15,0 0 2-15,-23-15-2 0,18 9 12 0,-3 1-18 16,0 2 27-16,-1-2-1 0,1 1-4 0,3 2 0 16,0 0-26-16,2 2 21 0,11 0-9 0,-1 0-9 15,-6 0 1-15,-9 14-4 0,13-4 3 16,6 0-11-16,-7 2 0 0,7 2-7 0,-1-1 11 15,5-3-6-15,0-1-9 0,2-9 10 16,0 9-6-16,0-1 4 0,0-2-1 0,16 13 3 16,-6-12 5-16,0-4-16 0,6-2 6 0,5 0-18 15,-2 1 3-15,-10-2-12 0,21-12-5 0,-10 3-27 16,-2-1-20-16,3-1 7 0,-2-1-117 16,-3-2-51-16,1-4-39 0,-2 1 27 0,-7-1-163 15,1 4-82-15,-4-4 36 0,-2 3 32 16,-2-5 32-16,-1 12 6 0,0-4 44 0,-17-15 12 15,10 9 26-15,-2 4 9 0</inkml:trace>
  <inkml:trace contextRef="#ctx0" brushRef="#br0" timeOffset="96416.7099">6626 3803 692 0,'-4'-6'366'0,"3"-4"-27"0,1 2-8 15,-2-2-41-15,4-8 60 0,-2 8-34 0,13-21-28 16,-3 5-33-16,-3 2-13 0,6-1-31 15,3 3-8-15,0-3-27 0,2 0-11 0,0 0-29 16,-1 1-7-16,-1 2-26 0,-2 0-35 16,3 0-40-16,-3 4-3 0,0 0-138 0,-2 2-55 15,-6 1-59-15,-2 6 20 0,-2 5 19 0,0 3-327 16,-2 1 37-16,0 0 84 0,0 0 11 16,-13-2 24-16,1 9 25 0,-6 0 45 0,3 4-3 15,1 4-13-15</inkml:trace>
  <inkml:trace contextRef="#ctx0" brushRef="#br0" timeOffset="96609.69">6516 3688 232 0,'-6'5'430'0,"-7"5"-91"0,0 2-15 16,0-1-27-16,-1 1-40 0,-21 14 174 15,18-10-269-15,-2 1-16 0,-1 1-2 0,3-2-20 16,0 2-33-16,-4 0-35 0,1-1-76 15,1-2-95-15,3 0 12 0,1 2-290 16,2-5 6-16,2-1 31 0,2-5 21 0,1 1 3 16,2-2 8-16,-1-3 44 0</inkml:trace>
  <inkml:trace contextRef="#ctx0" brushRef="#br0" timeOffset="97444.68">8439 3516 318 0,'0'0'331'0,"0"0"-56"16,0-16-17-16,0 16-29 0,0 0-18 0,0 0 18 16,0 0-20-16,5-29 24 0,14 24-41 0,5-1-6 15,3 2-3-15,6 0-22 0,1 2-11 16,-1 0-16-16,4 2-13 0,-22 0-3 0,11 0-17 15,38 18-10-15,-32-6-10 0,1 2 13 16,-3 0-8-16,2 2-6 0,-7 4-9 0,-5 1-15 16,-2 0 2-16,2 2 1 0,-11 5 4 15,-3 0-35-15,-4 1 3 0,-2-12-4 0,0 4-41 16,-16 30-39-16,7-24-39 0,-3-1-40 0,0-3-41 16,-3-1-54-16,-4-2 19 0,2 1-251 15,-2 0 34-15,2-4 31 0,-3-5 26 0,-3-1 26 16,3 0 24-16,2-2 18 0,-1-2 11 15,2-1 4-15</inkml:trace>
  <inkml:trace contextRef="#ctx0" brushRef="#br0" timeOffset="97749.66">8293 3780 544 0,'-4'-3'363'16,"0"-1"-30"-16,4 1-32 0,-3 0-41 0,1 0-23 15,1 2-14-15,-2 0-43 0,3 0-14 0,-2-1-5 16,3 2-16-16,-1 2-17 0,4-1 12 16,-3 1-17-16,4 0-11 0,12 7-17 0,-2 4-5 15,6 0-5-15,-3-1-9 0,2 2-5 16,4-2-10-16,-3 0-6 0,3 0-46 0,0 1-29 15,2-1-32-15,-3-1-54 0,-4 2-33 0,2-4-41 16,-1 1 15-16,-6-3-213 0,-2 0-22 0,-6-2 3 16,-2 1 24-16,-3-2 36 0,-1 1 24 15,0-5 41-15,0 0 11 0</inkml:trace>
  <inkml:trace contextRef="#ctx0" brushRef="#br0" timeOffset="98274.63">8191 3884 715 0,'-9'-7'313'0,"0"2"-6"0,4 0-62 0,1 1 9 16,0 2-47-16,0-2-40 0,3 4-20 16,-2-1-17-16,3-1-21 0,-1 2-8 0,2 1-14 15,-2 0 17-15,2 0-23 0,3 1 8 16,-1 1-26-16,2 1 4 0,5 6-25 0,3 1 11 15,-3-3-13-15,7 4 40 0,-2-3-2 0,2 2-38 16,1 0 33-16,-3 0-57 0,-1 0 30 0,-5-2-26 16,5 5 17-16,-2-1-14 0,-1-3-3 15,-3 0 15-15,-3-2-10 0,-4 2 23 0,2-3-41 16,-2-1 26-16,-1 2-12 0,0-8-3 0,0 0 0 16,0 10-2-16,0 1 17 0,-14 14-27 15,5-13-8-15,1-2 26 0,3-2-4 0,1 1 21 16,-1-2-23-16,-1 10-1 0,-2-9-25 0,4 0-1 15,1-1 2-15,3 0 14 0,-2 0 4 16,2 0-3-16,0-7 18 0,0 0-15 0,0 8-3 16,15 17-8-16,-4-11 3 0,0-3 6 15,2 4-9-15,-3-3 0 0,3 1 0 0,-3 0 12 16,1 0-19-16,-1-1 20 0,-4 2-17 0,2 3-1 16,-2-4 1-16,-3 2 0 0,-2-3-16 15,-1-12 16-15,0 15 25 0,0 4-6 0,-14 18-24 16,6-20 5-16,-2 2 3 0,1-1-13 0,-2 2-3 15,-2 0-18-15,-3-3-11 0,1 1 11 16,1-1-45-16,-4-5-19 0,1 1-19 0,-2-1-75 16,0-2 15-16,1-5-234 0,-2 2-2 15,-2-5 20-15,13-2 28 0,-5 0 23 0,-4 0 24 16,-16-13 17-16,17 4-7 0</inkml:trace>
  <inkml:trace contextRef="#ctx0" brushRef="#br0" timeOffset="98495.66">7952 4193 702 0,'-2'-6'402'0,"1"2"-66"0,1 0 4 0,-1 0-46 16,0 1-17-16,-1-1-25 0,2 1-47 0,0 0-13 15,0 1-20-15,0 0-20 0,2 1-15 16,0 1-71-16,2-2-10 0,-3 4-30 0,3-2-48 15,1 1-45-15,-1 3-45 0,0-4-48 0,1 4 15 16,-4 0-198-16,3 2-57 0,0 0 11 0,-3 0 16 16,7 8 20-16,-6-3 48 0,0 0 8 15,0 6 48-15</inkml:trace>
  <inkml:trace contextRef="#ctx0" brushRef="#br0" timeOffset="99265.62">7864 4573 475 0,'-13'7'321'0,"-4"-1"-45"0,4-3-16 0,-6-1-3 0,11-2-39 16,-2 0-7-16,-1 0-9 0,0 0-14 16,1 0-6-16,-4 0 8 0,3 0-22 0,-6 0-17 15,-11-12-17-15,14 5 5 0,2 4 4 16,2-4 17-16,1-2-24 0,0 6-19 0,4-3 0 15,-2 4-8-15,1-3-18 0,2 2-18 16,3 1 5-16,-4-1-4 0,5-1-5 0,-1-2-1 16,1 6-30-16,0 0 8 0,0 0 1 0,0-8-17 15,19-12-14-15,-2 9 12 0,-6-1-18 16,3 2 0-16,3 3 2 0,-2 0 7 0,-1 2-15 16,4-2 16-16,0 2-7 0,1 0 6 0,-2 2-1 15,-1 0-11-15,-4 1-19 0,-2 0 33 0,3 2-17 16,-5 0 13-16,-1 0-17 0,-7 0-13 15,0 0-1-15,8 0 23 0,-8 0 4 0,10 13-4 16,-8-8 18-16,-4 2-18 0,-3 11 13 0,-1 2-7 16,-3-2 2-16,-4 3 10 0,5-2 9 15,-5-1 1-15,2 0-7 0,-2 2 2 0,3-4-10 16,0 4-8-16,-2-3 10 0,1 2-12 0,2-1 10 16,1 0-13-16,2 0 3 0,-2-3-1 15,6 3-13-15,-1-4-1 0,3-4 3 0,0-10-13 16,0 9-8-16,0-2-15 0,19 9 13 15,-12-10-7-15,3-3-16 0,0 1 26 0,-1-3-13 16,0 0 11-16,1-1-8 0,-2 0-12 0,-8 0 12 16,6 0 14-16,2 0-14 0,1 0-2 0,-3 0 33 15,-1 0-2-15,-5 0-18 0,8 0 9 0,-8 0-12 16,10 0 2-16,-10 0 3 0,0 0-7 16,13-9 32-16,-14 9-8 0,-2 0-4 0,-1 1-2 15,2 0-6-15,-5 4-11 0,-5 2 1 0,-3-2 3 16,0 3 13-16,0-2 29 0,-3 3-44 15,-1 3 40-15,2-2-6 0,-2-1-13 0,2 2 8 16,-2 3 20-16,4-3-6 0,-2-1 3 0,4 1-20 16,1-1 12-16,1 1-3 0,2 2 2 15,2 0-4-15,3-1 1 0,1-2-2 16,2 1-13-16,1-11-5 0,0 9 27 0,0 2-8 16,19 22-5-16,-7-19 1 0,3 4-6 0,-1-1 23 15,5 1-11-15,-3 0-8 0,3 2-17 0,0-6 24 16,2 0-7-16,-1-1 2 0,-1-1 2 15,2-3-15-15,-2 0-49 0,-3-2 4 0,1-2-89 16,-7 0-53-16,-1-4-49 0,1 3 22 16,-6-4-279-16,1 0 17 0,-1 0 35 0,-4 0 33 15,0 0 28-15,0 0 25 0,3-1 64 0,-6-2 1 16,1 0 49-16,-2 0-44 0</inkml:trace>
  <inkml:trace contextRef="#ctx0" brushRef="#br0" timeOffset="99510.6">7500 4720 239 0,'-7'-16'471'0,"0"0"-77"0,5 1-34 16,-1 6-44-16,3-1-19 0,0 3-12 15,-2 3-36-15,0-1-36 0,1 2-2 0,1 0-51 16,0 1-6-16,0 1-17 0,-1 1-13 0,1 1-13 15,0 2-12-15,0-3-70 0,0 2-63 16,0 0-33-16,0-1-30 0,0 3-49 0,1-2 15 16,2 1-211-16,-2-2-103 0,1-1 46 15,-3 3 33-15,1-1 34 0,-1-1 22 0,0 0 1 16,-2 1 9-16</inkml:trace>
  <inkml:trace contextRef="#ctx0" brushRef="#br0" timeOffset="99875.59">7274 4778 796 0,'-1'0'370'0,"-3"0"-58"0,0 0 13 0,-1-2-54 15,4 2-26-15,-3-1-30 0,0 2-25 16,0 1-20-16,2 2 10 0,-7 7 5 0,-2 4-13 15,-3 1-7-15,4 5-37 0,-1 2 0 0,-1 3 0 16,3-1-7-16,1 5 1 0,-2 1-17 0,0 1 3 16,1 6-26-16,3-1 4 0,5 0-21 15,1-19 5-15,0 6-25 0,16 32 7 0,-2-27-7 16,4-2-1-16,1-1-9 0,3-7 18 0,5 1-14 16,2-2-14-16,3-1 8 0,4 0-14 15,1-4 0-15,4-1-10 0,0-1 1 0,0-1-49 16,2-1 3-16,0-1-96 0,-1-3-51 0,-1-2-84 15,-2 0 30-15,2-3-279 0,-23 0 37 16,10 0 36-16,4 0 32 0,32-17 35 0,-33 11 25 16,-3 1 51-16,-5-2 12 0,-4 3-9 0,3 1 8 15</inkml:trace>
  <inkml:trace contextRef="#ctx0" brushRef="#br0" timeOffset="122603.64">7860 9778 740 0,'0'0'281'16,"0"0"-14"-16,0-15-40 0,0 15-4 0,19-23-25 15,-19 19 21-15,1 2-44 0,-1-1 9 16,0 0-51-16,0 0-7 0,0 1-14 0,0 0-2 15,1-2 16-15,-2 4-48 0,2 1-7 0,1 2-21 16,-1-1 28-16,0 2-15 0,1 3-9 16,1 11 19-16,1 0-42 0,0 1 11 0,2 1 1 15,-3 0 8-15,-1 3-15 0,2-2-6 16,3 1 24-16,-1 0-28 0,0-2-6 0,-3-1 5 16,2-1-23-16,2 0 14 0,-2-1-6 15,-3-3-9-15,2-3-12 0,0-1 4 0,-3-4-41 0,-1 3-35 16,0-9-44-16,0 0-43 0,0 8 16 15,0-8-194-15,-11 16-67 0,7-14 30 0,-1-2 26 16,-2 2 39-16,0-1-1 0,-1 0 58 16,0 1-40-16</inkml:trace>
  <inkml:trace contextRef="#ctx0" brushRef="#br0" timeOffset="123526.59">7554 9773 743 0,'0'-9'292'15,"-4"1"0"-15,3 3 2 0,0-2-44 16,1 3-12-16,-2-1-21 0,1-1-30 0,2 2 1 16,-2 0-45-16,1 4 3 0,0 0-14 0,0 0-9 15,0 0-25-15,0-6 15 0,0 6-12 16,0 0-10-16,4-8-11 0,-3 12 19 0,2 1-10 15,-2 2-10-15,3-3-18 0,2 14-6 0,1 0-7 16,-1 1-25-16,2 1-2 0,-6 0 31 16,7 0-26-16,-2 0-4 0,-5-2-2 15,3 0 9-15,-3-2-10 0,3 1 16 0,-3-3-23 0,2-2 5 16,-4-3-2-16,0 0-1 0,0-9 0 16,0 9 5-16,0 3-2 0,-15 13-1 0,10-15-4 15,-4 3 2-15,0-7 11 0,1 2-22 16,2-6 9-16,-11 7 8 0,2-4-22 0,-4-1 23 15,2-1-12-15,2 0-4 0,2-3-5 0,0 0-4 16,4 0 18-16,-1 0-4 0,-5 0-8 16,-15-15-7-16,21 11 38 0,-6-3-26 0,3-4 20 15,2 2-4-15,-1 2-17 0,4 0 33 16,2 2-9-16,0-2-7 0,1 1 11 0,3 1-3 16,-2-2-22-16,2 3 11 0,-1-2-6 0,-1-1-23 15,3 3 20-15,0-3 16 0,0 1-14 0,0 0-20 16,0 6 4-16,0 0 9 0,0-9 2 0,0 2-7 15,14-4 10-15,-12 5-23 0,2 4 3 16,2-1 2-16,-1 0 5 0,2 2-22 16,-2-1 3-16,2 2 22 0,-7 0 4 0,0 0-31 15,9 0 12-15,15 11 0 0,-16-5 5 16,0-1-6-16,-2 1 10 0,-2 1 7 0,-3 0-28 16,0-3 34-16,-2 3-23 0,1-7 18 0,0 9-21 15,-18 11 23-15,8-10-10 0,-4 0-3 16,-2-1 12-16,2 0-26 0,-4-2 10 0,-2-2 18 15,1 3 7-15,-3-2-3 0,-1-3-23 16,4-2 13-16,-3 4-7 0,-1-4 5 0,14-1 14 16,-9 0-10-16,0 0-4 0,-1 0-15 15,-18-12 17-15,19 6 4 0,3-3 2 0,0 1-21 16,2 0 30-16,1-2-26 0,1-1 15 0,2 1 8 16,1 2-9-16,3-2-13 0,0 3 17 0,1 2 6 15,1-3-12-15,1 2 7 0,2 2-21 16,-1-1 24-16,1 1-9 0,0 0-15 0,0 4 11 15,0 0 6-15,0 0-5 0,0 0-10 16,10-12 25-16,-5 12-12 0,1 0 3 0,1 2 5 16,7 4-16-16,0-2 16 0,0 3-18 0,0 0 13 15,0 2-22-15,0 1 1 0,-1 0 27 0,-1 0-9 16,-1 1-2-16,-1 0 19 0,-2 2-10 16,2-2-9-16,-5-2 8 0,-1 0-16 0,0-1-16 15,-3-1 26-15,0-1 2 0,-1-6 15 16,0 0-1-16,0 9-10 0,-15 14-7 0,1-12-11 15,-4-2-7-15,1 4 3 0,-5-5 16 0,3-1 2 16,-2 2-2-16,-3-4-99 0,2 1-23 16,-3-1-37-16,0-3-50 0,1-1-39 0,11-1 23 15,-4 0-246-15,-2 0 22 0,2 0 32 16,-16-12 56-16,19 5 2 0,3-3 38 0,3 2 35 16,5-2-20-16,1 1 24 0</inkml:trace>
  <inkml:trace contextRef="#ctx0" brushRef="#br0" timeOffset="123752.27">7261 9700 938 0,'4'-2'343'0,"-3"-2"-72"15,1 2-16-15,-4 1-41 0,0-1-3 0,-2 2-64 16,-1 2 8-16,-14-2-9 0,-3 5-25 15,12-5-37-15,-27 7-21 0,11-3-44 16,-2 0-46-16,2 2-31 0,1 0-38 0,3-2 10 16,-1 0-228-16,-4-2-93 0,6-1 26 0,3 0 15 15,9-1 19-15,0 0 82 0,-2 0-15 0</inkml:trace>
  <inkml:trace contextRef="#ctx0" brushRef="#br0" timeOffset="123978.25">6705 9642 209 0,'-2'-3'436'16,"-2"-2"-105"-16,0 3 5 0,3-1-69 15,-2 1 24-15,2-1-68 0,1 3-21 0,-1-1-13 16,-1 2-27-16,4 2-15 0,-2 1 14 16,1-1-22-16,0 4-32 0,7 9-13 0,-3 1-13 15,0-6-10-15,1 7-8 0,1 0-33 0,-1 1-44 16,2-1-55-16,-4 1-51 0,2 1 12 15,-2-8-229-15,0 6-85 0,-3-5 55 0,0-5 6 16,2 4 28-16,-3-12 25 0,0 8 14 16,0-1 11-16</inkml:trace>
  <inkml:trace contextRef="#ctx0" brushRef="#br0" timeOffset="124864.2">6520 9902 716 0,'-2'-3'348'0,"0"-3"-65"0,1 4-12 0,-2-1-44 15,1 0 15-15,3 0-54 0,-2 2-14 16,1 0-18-16,1-1 4 0,-1 2-23 0,1 2 0 16,-1-1 2-16,3 0-21 0,-2 2-21 15,0 0 0-15,0 0-18 0,1-1-14 0,0 3 8 16,-3-1 2-16,2 0-19 0,1 0 9 0,-2 0-7 15,-2 1 7-15,0 0 12 0,-1-1-5 16,3-4-5-16,-7 10-39 0,3-6 27 16,-1 0-4-16,-7 5-7 0,1-4-20 0,2-1-7 15,3-2 20-15,-3-1 12 0,2-1-4 0,1 0 8 16,6 0-9-16,0 0-12 0,-13 0 10 16,-8-12 0-16,14 6-14 0,0 3-3 0,2-1-1 15,1 0-19-15,0 1-4 0,2 2 8 16,-2-2 3-16,3 2-16 0,-3-1 15 0,4 1 3 15,-4 0-4-15,3 1-16 0,-4 0 1 0,5 0 10 16,0 0 14-16,0 0-15 0,0 0-3 0,0 0-20 16,0 0 30-16,-3 12-2 0,3-8 7 0,0-1-24 15,0 1 16-15,0 1 6 0,-2-3-4 16,0 4-7-16,0-2 8 0,-1 2 5 16,-2-4-14-16,1 4-2 0,-8 2 7 0,-1-1 2 15,2-1-8-15,1-5-7 0,3 2-10 0,-2 0 27 16,1-2-7-16,8-1-1 0,-9 0 5 15,3 0-1-15,-5 0-4 0,-14-14-15 0,11 7-5 16,0-6 24-16,3 5-15 0,-1-2 14 16,-1 1-15-16,6 2 22 0,2 3-10 0,0-3 1 15,3 4-6-15,-3-3 21 0,1 4-8 0,2 0 9 16,0 1-29-16,2-1 27 0,-1 2-10 16,-1-1-7-16,2 0 1 0,0-1-11 0,0 2 6 15,0 0 5-15,0 6-6 0,3-3 1 0,-2-2-16 16,2 3 29-16,-1-1-15 0,2 0 12 15,-1 2-11-15,1-2 16 0,-1 3 1 0,2-4-9 16,-1 4 14-16,-1-2-2 0,6 10-32 0,-1-4 26 16,-5-4-19-16,2 2 27 0,-2 0-18 15,-1-2 29-15,0-1 10 0,-2-5-10 16,0 0 7-16,0 10-14 0,0-3 17 0,0 0 7 16,-13 14-5-16,3-7 13 0,-2-3-4 0,-4 1 10 15,-1-2-7-15,-3-1 0 0,-3 1 4 0,-3-3 17 16,-2 2-8-16,2 0 1 0,-4-2 33 15,-4-3-41-15,-1 1 36 0,3-3-28 0,-5-2 5 16,19 0-7-16,-9 0-6 0,-1 0-7 16,-3 0 17-16,-28-16-12 0,31 7-3 0,1 1-5 15,0-3-10-15,2 1-3 0,6 2 17 0,2-3-6 16,5 0-47-16,6 2-4 0,-1-2-4 16,7 2-27-16,0 9-55 0,0-10-33 0,10-15-68 15,0 8 19-15,5-1-151 0,-1 7-64 16,5-6 36-16,-2 5-234 0,0-2 35 0,-1 0 49 15,2-3 27-15,-4 6 10 0,0 4 63 0,3-1 40 16,-2 1 25-16,-1 0-13 0,4-6 78 0,-4 5-15 16,2 2 48-16</inkml:trace>
  <inkml:trace contextRef="#ctx0" brushRef="#br0" timeOffset="125031.19">5952 9698 465 0,'5'-5'432'15,"0"3"-70"-15,-1-1-46 0,-1 0-40 0,1 2-15 16,-1-3-27-16,-1 4-51 0,2-2-1 16,1 2-20-16,-3 0-18 0,2 0-68 0,0 0-52 15,0 2-86-15,5 7 5 0,-4-6-308 0,0 3-36 16,1 2 40-16,1 6 42 0,-1 2 25 0,-3-6-38 16,3 8 55-16,-1 6-18 0</inkml:trace>
  <inkml:trace contextRef="#ctx0" brushRef="#br0" timeOffset="125253.18">6127 10317 507 0,'-1'7'438'16,"-2"-1"22"-16,1-2-13 0,-2 1-42 0,-5 6-33 15,1-3-28-15,-1-4-48 0,-3 3-40 16,-2-5-26-16,5 2-23 0,-3-4-53 0,12 0-62 15,-10 0-9-15,-5 0-143 0,-17-12-87 0,18 4-67 16,-5-2 18-16,6-2-291 0,-3-5 55 16,3-1 26-16,1-3-5 0,0 0 52 0,-1-2 12 15,-3-1 46-15,2 0 5 0,0-1 58 0</inkml:trace>
  <inkml:trace contextRef="#ctx0" brushRef="#br0" timeOffset="125467.16">5739 9593 658 0,'1'-10'441'0,"0"4"-73"15,1-1-6-15,-2 1-30 0,2 1-49 16,-1 0-9-16,-1 1-43 0,0 1-34 0,0 1-8 16,1-1-21-16,-1 0-26 0,0 3-18 0,0 0-15 15,0 0-96-15,0 0-54 0,0 0-67 0,0 0-100 16,0 0 19-16,0-10-249 0,0 10 17 0,-1 2 28 15,0-4 20-15,-3 2 16 0,0 0 50 16,3 2-5-16,-3-2 55 0</inkml:trace>
  <inkml:trace contextRef="#ctx0" brushRef="#br0" timeOffset="125755.15">5196 9492 439 0,'-2'-4'403'0,"-1"-1"-75"0,2 3 0 0,-3-1-47 15,3 0-43-15,0 2-11 0,0-1-36 16,1 1-28-16,0 1-26 0,0 1 15 0,0 2-15 16,1 0-17-16,-1 2 8 0,1 1-9 15,2 0-16-15,4 15-16 0,-2-3-10 0,3 4-21 16,-1-1 16-16,1-2-7 0,-1 1-8 0,-1-2-24 15,2 1-16-15,-2 1-16 0,3-2-83 0,-2 0-56 16,-4-2-48-16,1-5 16 0,-2 2-297 16,0 0 53-16,-2-6 24 0,0-7 30 0,0 0 22 15,0 8 26-15,0-8 6 0,0 8 51 16</inkml:trace>
  <inkml:trace contextRef="#ctx0" brushRef="#br0" timeOffset="126478.1">5111 9579 852 0,'-12'-16'298'16,"6"0"-12"-16,4 5 14 0,-4 3-20 0,2-1-37 15,3 4-26-15,-1 1-15 0,0-1-24 16,1 3-18-16,-2-1-20 0,3 0-4 0,0 2-15 16,0 1-13-16,0 0-9 0,0 0-23 0,4-1-7 15,0 5-7-15,-1-2-14 0,-1 0 8 16,2 5-6-16,5 4-7 0,-4 0-2 0,-1-1-20 15,-1 0-2-15,0-2 21 0,1 10-3 0,-4-1-23 16,2-6-1-16,-2-11 18 0,0 11 2 16,0 4 6-16,-15 18-17 0,9-17-4 0,-8 1 15 15,5-2-5-15,1-3 7 0,-6 1-6 0,5 0-19 16,-3-2-7-16,-5-3 9 0,3 0-13 16,-1-1 10-16,6-3 3 0,-2 2 21 0,5-3-26 15,-2 1 3-15,3-3-1 0,0 2 0 16,1-1-6-16,1-2 1 0,1 0-7 0,-2 1-7 15,3 0 10-15,-2 0-2 0,2-1 6 0,1 2-14 16,1-4 15-16,1 2-15 0,3 0 8 0,0 0-1 16,0-1-3-16,4 1-2 0,-1 0 2 15,1 0-6-15,5 0 6 0,1 0 0 0,18 12 22 16,-13-7-2-16,-3-3 0 0,0 4-3 16,0-1 0-16,-3 3-2 0,1-3-24 0,-6 1 2 15,-1-1 16-15,-1 2 7 0,-3 0-7 0,6 6 0 16,-6-3 1-16,-2-1-4 0,-2-9 10 0,0 9-8 15,0 0-10-15,-16 15 6 0,3-10 26 16,3 0-2-16,-8-2 0 0,5-1-3 0,0 0 4 16,-3 1 7-16,-2-4 2 0,-2 2 14 15,2-4-10-15,-1 2 2 0,-1-1-5 0,1-5 5 16,0 1-9-16,2 1 14 0,1-1-19 0,8-3 16 16,-1 0 0-16,1 0 8 0,-2 0 0 0,1 0-2 15,-6-14 1-15,2 7 9 0,4-4 3 16,4 2-10-16,-1-3-8 0,2 4 29 0,-1-9-2 15,0-2 10-15,1 1-4 0,0-2-6 0,1 1 15 16,2-2 0-16,-2 0-5 0,1-1 0 0,-2-2 9 16,3-1-19-16,-3 3 8 0,2-2-15 15,-1 2-8-15,0-3-7 0,1 1-24 0,-5-2-3 16,3 2 36-16,0 5-4 0,2 1-47 16,-3 1-20-16,1 5-50 0,2 0-61 0,-2 4-67 15,1 1 18-15,1 2-188 0,-2 1 32 16,3 1-315-16,-2 0 80 0,3 0 47 0,0 2 71 15,0 1 11-15,0 0 32 0,0 0 29 0,0 0 33 16,0 0-6-16,14-10 43 0,-11 8-23 16,1 1 61-16</inkml:trace>
  <inkml:trace contextRef="#ctx0" brushRef="#br0" timeOffset="126661.09">4842 9475 513 0,'4'-1'392'0,"0"-1"-70"16,2 1-19-16,-3 1 4 0,0-3-73 0,0 2 1 15,-1 1-34-15,0 0-1 0,2 0-37 0,-1 1-25 16,-1-1 3-16,3 3-22 0,-2-2-12 0,1 1-13 16,0 1 6-16,7 6-53 0,-6-1-31 0,1-3-71 15,1-1-86-15,-2 0 14 0,-1 2-345 16,-3-3 33-16,1 2 31 0,-2-5 28 0,0 0 26 16,0 14 19-16,-16 20 84 0,6-15-25 15</inkml:trace>
  <inkml:trace contextRef="#ctx0" brushRef="#br0" timeOffset="127559.04">4473 10174 282 0,'-4'3'457'0,"3"-3"-39"16,-2 0-67-16,2 0 1 0,-3 1-23 0,3-2-30 15,-2 0-41-15,2-2 18 0,-2 1-34 0,3-2-21 16,-3-1-7-16,0 1-24 0,3-5-2 16,0 1-25-16,-1-13-13 0,1 4-18 0,-1-5-9 15,1 1-10-15,-2 0-24 0,2 10-3 0,0-5-15 16,0-4-13-16,0 2 12 0,14-18-18 16,-7 22-2-16,-3-2-15 0,3 0 16 0,3 5-22 15,2 1 2-15,-2 1 1 0,-1 2-6 0,-1 4-11 16,-2-1 10-16,2 2-12 0,1 1-3 15,-9 1 3-15,6 0 5 0,-6 0-9 0,9 0 6 16,-2 0-17-16,5 14 20 0,-7-10-11 0,-3-1-12 16,2 2-1-16,-2 1 22 0,-1-1-11 15,-2 3 2-15,1-3 3 0,0-5-16 0,0 11 5 16,-15 11-9-16,3-9 6 0,2 0 2 0,-2-3 12 16,-5-2-10-16,-1 1 9 0,1 2 10 0,-3-4-9 15,0-1-9-15,-4 1 21 0,5-3 9 16,2-3 8-16,7-1 3 0,1 0 3 0,-5 0-5 15,0 0 24-15,2 0-7 0,-8-15 16 16,15 11-25-16,-1-2 9 0,-1 2-2 0,5 0 2 16,-2 0 4-16,1-1-14 0,1 3 11 15,-1-1-9-15,1 0-6 0,0 0-2 0,-3 2 2 0,4 0-14 16,-2-4 6-16,2 4-4 0,0 1-3 16,-3 0-4-16,4 0-27 0,0 0 30 0,0 0 6 15,0 0-42-15,0 0 2 0,0 0 0 16,-4 10 1-16,4-4 0 0,-1-4 20 15,-3 4-1-15,0-2 19 0,-5 7-32 0,0-1 7 16,4-3 0-16,-2 0 0 0,-4 2 0 0,0-3 7 16,-1 1-8-16,2 0 10 0,1-5-5 0,1 3-15 15,3-2-4-15,-1-3 0 0,0 0 2 16,-1 0 2-16,7 0 8 0,0 0 1 0,-6 0-2 16,6 0-9-16,-22-21 3 0,13 8 37 0,3 2-5 15,4 0-30-15,1 1-7 0,-4-8 12 16,-4 1-8-16,5 6 2 0,-1-4-1 0,-4 3 17 15,5 3-17-15,1 2 18 0,0 0-25 16,-1 2 10-16,-1-1 1 0,1 3-4 0,-1 1 0 16,0 0 6-16,-4 1-1 0,4-1-5 0,-3 2 3 15,-1 0 10-15,-2 0-15 0,-3 0 1 0,-18 16-10 16,14-12 20-16,1 2 7 0,1 2-12 16,4 0-7-16,-5 1 12 0,3 0-17 0,3 1 9 15,-1 1-8-15,2-1 2 0,1 1-1 16,4 0 20-16,3-1-11 0,-1 0 0 0,3-10 22 15,0 6-21-15,12 16-3 0,0-10 4 0,0-5-3 16,3-1-8-16,2 0-13 0,1-1-22 16,-2-1-26-16,0-4-38 0,-7 0-32 0,1 0-60 15,18-13 20-15,-17 8-122 0,2-5-54 16,0-1 34-16,-4 0-253 0,0-2 52 0,-4 2 42 16,1 1 20-16,-3 1 30 0,1-10 20 0,0 1 62 15,-3 6 12-15,-1-3 13 0,1-5 15 16,-1 9 25-16,0-4 16 0</inkml:trace>
  <inkml:trace contextRef="#ctx0" brushRef="#br0" timeOffset="127735.03">4046 9674 269 0,'0'-4'481'0,"0"-1"-54"16,0 0-66-16,0 1-17 0,0-1-37 16,0 1-18-16,0 2-33 0,-1-1-46 0,-1 2-11 15,1-1-22-15,-1 2-22 0,-4-1-24 0,1-1 2 16,0 4-43-16,-2-1-9 0,0 1-136 15,-8 4-95-15,1-6 12 0,-3 4-319 0,3-3 25 16,4 0 47-16,10-1-19 0,-8 0 23 16,-2 0 21-16,5 0 17 0,5 0 6 0</inkml:trace>
  <inkml:trace contextRef="#ctx0" brushRef="#br0" timeOffset="128724.97">3510 9806 491 0,'0'0'301'0,"0"-17"-36"0,0 17-22 0,0 0-20 15,0 0 4-15,0 0-13 0,-13-14-20 0,-2-3-50 16,14 16-19-16,1-1-3 0,0 0-27 16,-1 2-15-16,1 0 0 0,0 2-23 0,0 0 21 15,1-1-4-15,-1 4-29 0,2 1-1 16,4 10 19-16,-3-3-33 0,4 4-2 0,-2 0 6 15,0 0-10-15,-2 0 16 0,0-1 2 0,0-2-27 16,1 2 32-16,-3-2-44 0,-1-14 10 16,0 12 50-16,0-2-33 0,-9 16 6 0,0-9 20 15,3-3-23-15,-8 1 0 0,2-5 10 0,-4 1-6 16,1-2 15-16,-1 0 10 0,0-1-17 16,-3-1-5-16,4-3 62 0,0-1-9 0,3-3-6 15,1 0-11-15,3 0 12 0,-2 0 13 0,-13-16-1 16,9 5-19-16,1-2 30 0,1-1-19 15,0-4-8-15,3-5-4 0,-2 0 2 0,1-1 24 16,3-2 5-16,-1-1-12 0,-1-4-26 16,1 3-6-16,1-4 14 0,-1 1-6 0,3 2-1 15,-3 3 3-15,4 5-13 0,-2-2-14 0,1 3 9 16,2 3-3-16,1 9-38 0,-1-2-6 16,2 1 7-16,-1 4-32 0,0 4-29 0,1-1-58 15,1 2 10-15,0 0-159 0,0 0-75 0,-4 18 29 16,0 0-244-16,-1 4 3 0,0-2 38 15,1 7 67-15,-1-1 11 0,1-1 30 0,-1 4-19 16,2-5 24-16,1 1 85 0,2-13 14 16,0 6-21-16</inkml:trace>
  <inkml:trace contextRef="#ctx0" brushRef="#br0" timeOffset="128900.96">3141 10178 639 0,'1'7'331'16,"0"-3"-43"-16,1 3-16 0,-1-1-18 0,1-2-33 15,0 3-29-15,0-3-19 0,0 3-18 16,4 10-17-16,-1-9-31 0,-1-1-17 0,0-1-1 16,-2-1-12-16,1-2-60 0,-1 2-47 0,0-3-62 15,-1 1 8-15,0-3-267 0,-1 0-11 0,2 0 4 16,-2-2 25-16,0 1 24 0,0-1 25 16,-2-3 1-16</inkml:trace>
  <inkml:trace contextRef="#ctx0" brushRef="#br0" timeOffset="129514.92">2955 9727 783 0,'-5'-16'345'0,"3"-3"22"0,-2 7-67 0,4 3-6 15,-2 0-38-15,-1 3-30 0,3 1-26 0,-1-1 12 16,-1 2-29-16,2-1-29 0,-1 3-16 15,1-1-5-15,-1 0-15 0,1 3-18 0,1 0 13 16,0 3-32-16,-1 1 0 0,2 2-9 0,-1 0-20 16,4 14 7-16,0-2-20 0,0 4 3 15,-1 2-4-15,1-2-14 0,2-2 12 0,1 4-6 16,-1-4 20-16,-1 0-12 0,1-1-16 16,-1-1 7-16,-1 0-12 0,1 0 6 0,1-1-17 15,-5-6 15-15,0 0 4 0,-2-1-8 0,0-2-29 16,0-8 25-16,0 8-6 0,0-8 14 15,-12 19 7-15,10-12-18 0,-6 4 11 0,-1-3 2 16,3-1 26-16,-1-4-8 0,1-1 5 16,1 2-2-16,-2-4 5 0,7 0-7 0,0 0-2 15,-6 0-5-15,-7 0-18 0,-7-17 16 0,8 8-3 16,1-2-15-16,0-2 12 0,2 1-24 0,2 0 13 16,-2-4 4-16,4 7-3 0,1 2-14 15,1 1 6-15,-1 2 14 0,1 1-11 0,2-1-10 16,-2 1 14-16,2 1-16 0,1 0 8 15,0 2-12-15,0 0 1 0,1-2 9 16,2 2 7-16,-1 4-17 0,2-3 2 0,0 3-7 16,-1 0 7-16,8 9 7 0,-2 2-13 0,1-1 13 15,0 1 3-15,-2 1 2 0,2-1-13 0,-2 0 1 16,-3 2 14-16,1-4-8 0,-3 2-9 16,-2-4 1-16,-1-11-3 0,0 9 11 0,0 2 1 15,0 5-13-15,-11 14 18 0,4-14-11 0,-1-3-31 16,-2 3-15-16,1-7 4 0,-2 2-81 0,-3-4-57 15,3-1-43-15,-8-2-32 0,6-4 25 16,1 1-276-16,12-1 30 0,-10 0 34 0,-3 0 0 16,-15-13 92-16,12 6-30 0,1-2 52 15,0 0 57-15,3-1 21 0,-1 0 11 0</inkml:trace>
  <inkml:trace contextRef="#ctx0" brushRef="#br0" timeOffset="129761.9">2705 9908 740 0,'4'-6'358'0,"-3"2"-22"16,-1-1-14-16,2 2-67 0,0-3-37 0,-1 3 9 15,0-1-57-15,2 0-19 0,0 1-19 0,-3 0-8 16,1 2-17-16,4 3 2 0,-3 0 5 16,0-1-41-16,-1 2 10 0,1 3-21 0,0 0 10 15,-1 0-10-15,0 3-9 0,-3 10-7 16,2-11-4-16,0 9-14 0,-12 15 1 0,9-14 7 15,-7-1-14-15,3 1 5 0,-7 0-18 0,1-5-6 16,-2 2-75-16,-1-2-48 0,-2 1-80 16,2-4 17-16,-5 0-245 0,5-2 5 0,-2 2 2 15,2-3 66-15,-1-3 42 0,7-1-17 0,-2 0 25 16,4-2 37-16</inkml:trace>
  <inkml:trace contextRef="#ctx0" brushRef="#br0" timeOffset="130561.86">2394 9941 802 0,'-1'-4'318'0,"2"-1"-30"16,-1 1-12-16,0-1 7 0,1 1-58 15,-1-3-14-15,2 3-34 0,0-3-35 0,1-1 16 16,6-5-26-16,3-4 2 0,1-1-32 0,-2 4 18 15,3-1-8-15,0-3-45 0,1 5-5 16,2-2 12-16,-2-2-8 0,2 4-6 0,0-3-1 16,0 2-12-16,-2 2-12 0,1 2 16 15,-5-1-6-15,0 4-4 0,-3 0-6 0,-1 4-12 16,-3-1 7-16,0 0-4 0,-2 3 15 0,2-1-7 16,-3-2 6-16,1 1-16 0,-1 3 13 0,-1 0 26 15,0 3-10-15,-3 1 4 0,-1-1 7 0,1 1-10 16,-10 5 12-16,-1 1-17 0,1 0 10 15,-5-1-16-15,4 3-6 0,-8-2 17 16,2 1 3-16,0 0-9 0,-4 0-4 0,-1 0-6 16,2 0 12-16,-7-1-7 0,6-2-9 0,-2 2-21 15,0-1 16-15,-3-1 1 0,1-2-6 0,0 1-11 16,1-1 0-16,1-1-1 0,2 0 1 16,-1-4 13-16,3 1-20 0,1-1 7 0,6-1-2 15,5 0 2-15,-5 0-1 0,-1 0-4 16,2 0 9-16,-11-12-11 0,16 10 6 0,2-1-11 15,0 0 5-15,1 1-14 0,-1 2 16 0,3-1 4 16,0-1-7-16,0 0-6 0,1-1 1 16,0 3 0-16,-2 0 8 0,3-2-6 0,-1 2-10 15,0 0 17-15,1-1-15 0,1 1 3 0,-1 0-6 16,2 0 4-16,0 0-2 0,0 0 16 0,0 0-7 16,-2 8-1-16,2-5-11 0,4 1 22 0,-2 0-23 15,5 9 4-15,4-1 11 0,-1-1-3 16,-1 0 9-16,1 0-12 0,-1 2 12 0,0-2-11 15,1-1 3-15,-4 0-1 0,-3-2-13 0,6 3 10 16,-5-1 5-16,0-2 0 0,-3-1-7 16,2 0-4-16,-3-7-4 0,0 0 10 0,0 10 2 15,-12 12-1-15,3-10-3 0,2 3-2 0,-6-4-6 16,-1-2 1-16,1 1 25 0,-1-2-6 16,-2 1 5-16,3-2-10 0,-4-1 13 0,0-1-10 15,2-1-8-15,-2 0 21 0,2-3 5 0,-4-1 4 16,10 0-3-16,-4 0 4 0,-5 0-13 15,-14-18-1-15,20 10-4 0,-4-2 17 0,2-1-18 16,1-2 3-16,1 0-2 0,1 1-10 0,4-4-4 16,-2 1 23-16,2 1-13 0,4 1-15 15,-3-3-26-15,2 3-43 0,3 3 7 0,-1 1-187 16,-1 2-57-16,2 0 30 0,0 1-306 0,-1-1 60 16,1 3 89-16,0-4 10 0,0 2 29 15,-1 1 5-15,-2-2 51 0,2 1 36 0,-6-6 16 16,-2 1 11-16,1-2-51 0</inkml:trace>
  <inkml:trace contextRef="#ctx0" brushRef="#br0" timeOffset="130938.84">1328 9490 328 0,'0'-5'404'0,"0"1"-34"16,0 0-74-16,1 1-1 0,-1-1-59 15,0 1-30-15,-2 1-16 0,-1 0-8 0,-1 2-5 16,-1 1-7-16,0 2-2 0,-9 5-31 0,-10 7-13 16,3 5 0-16,-4 1 20 0,3 4-3 15,0 6-10-15,4 5-34 0,-1 4 13 0,2-3-4 16,2 2-11-16,2 3-5 0,3-1 17 15,2 3-19-15,3 0 9 0,3 0-21 0,2 0-19 16,0-22-5-16,0 10 5 0,19 46-6 0,-8-32-15 16,4-3 1-16,-3-9-8 0,1 2 17 0,1-9-29 15,1 1-2-15,3-2-44 0,0 3 1 16,3-1-157-16,-2-5-73 0,0 0 26 0,5-4-322 16,-5 1 52-16,5 0 87 0,2-2 6 0,0-3 25 15,3 3 20-15,2-5 41 0,-2-1 29 16,3 0 12-16,0-2 53 0</inkml:trace>
  <inkml:trace contextRef="#ctx0" brushRef="#br0" timeOffset="131875.81">8024 9308 696 0,'16'0'238'15,"-16"0"-46"-15,31-22-5 0,-24 24 14 0,0 0-24 16,8 4-29-16,-1 1-18 0,3 3-2 0,-3 2 2 16,4 2-2-16,-3 1-17 0,0 6 13 15,2-1 9-15,-4 3-36 0,1 0-14 16,2-5-21-16,-3 6 13 0,1 1-1 0,-1 3 23 16,0 3 8-16,-2 0-32 0,0-2 3 0,-3 4-16 15,0-1 9-15,-1 1-14 0,-5 2 2 16,1 3-17-16,-3-2-3 0,0-20-1 0,-16 33 1 15,4-18-35-15,-6 2-56 0,-4-2-43 16,-2-2-80-16,-1 0 16 0,0 3-278 0,-5-4 32 16,2 0 13-16,0-5 26 0,1-1 24 0,4-1 38 15,4-2 12-15,-3 0-20 0</inkml:trace>
  <inkml:trace contextRef="#ctx0" brushRef="#br0" timeOffset="133257.7">8567 10737 716 0,'-4'-1'246'0,"0"0"-15"0,0 1-24 0,-1-2-10 15,-3 2-8-15,-6-4-25 0,7 4 10 16,-4 0-23-16,-3 0 8 0,-15-4 2 0,7 4-31 16,4-1-9-16,-2 1-2 0,-3-2 11 0,1 0-14 15,3 1 7-15,-7 0-17 0,0-2-12 16,0 3 13-16,-2-1-2 0,2 1 8 0,-2 0-11 16,-3 0-3-16,2-3-7 0,-3 1 3 0,1 0 1 15,-2-2-11-15,-4 4-21 0,5-3 9 16,-5 0-12-16,1 2 21 0,2-1-22 15,-5 1 5-15,1-2-2 0,-3 2-16 0,1-1-13 16,1 0 30-16,-2 2-17 0,1-1 6 0,2 0-23 16,0 0 1-16,-2-3-4 0,2 2 13 15,-3 2-21-15,-4 0 3 0,23 0 4 0,-10 0-21 16,-4 0 9-16,-2 0 12 0,-3 0-1 0,2 0-7 16,-2 0-25-16,0 0 9 0,-1 0 3 15,1 0 10-15,0 0 7 0,-1 0-19 0,-2 0 4 16,3 0-9-16,-1 0 17 0,1 0-13 15,-1 0 7-15,1 0 3 0,3 0-1 0,0-8-7 16,-36 0 3-16,39 6-10 0,-1 2 8 0,0-2-5 16,1 1 3-16,-2-4-3 0,0 3-8 15,0 2 8-15,-1-3 9 0,-4-2-17 0,1 3 2 16,0 1 15-16,19 1-14 0,-12 0 3 0,-6 0 5 16,-5 0-4-16,-1 0 0 0,-4 0 6 0,-3 0-15 15,-3 0 9-15,2 0-13 0,0 0 21 16,0 0-7-16,-51 11 5 0,53-9-9 15,1 2 8-15,1 0 3 0,-1 0-6 0,1 2 9 16,-4-1-10-16,5 1 4 0,-4 2-6 0,-2-1 0 16,0 1 12-16,-4-1-5 0,3-1-11 0,-3 1 4 15,3 2-10-15,1 3 18 0,-3-2-6 0,5 1-17 16,-2 0 27-16,4-2 5 0,-1 2-9 16,6 0-16-16,-2-2 20 0,4-1-2 0,2-1-5 15,1-1-3-15,4 1 21 0,0-2-12 16,5-2 9-16,2 0 9 0,-5 1-10 0,20-4 23 15,-8 0-2-15,-3 0-5 0,-1 0 7 0,3 0 1 16,-30 11-25-16,42-11 6 0,-7 0 1 0,-2 0-11 16,-2 0 20-16,1 0-6 0,-1 0 6 15,0 0-8-15,0 0-11 0,2 0 10 0,0 0-9 16,-2 0-6-16,1 0-8 0,0 0 4 16,-1 0 7-16,0 0-1 0,0 0-15 0,-1 0 28 15,0 0-7-15,-3 0-11 0,0 0-9 0,-1 0 26 16,1 0-23-16,-1 0 14 0,-2 0 4 15,-27 6-22-15,30-5 7 0,-2 3 13 0,2 0-6 16,-1-1 1-16,1-3 8 0,-1 0-28 16,2 2 9-16,12-2 17 0,-6 0 2 0,-3 0 4 15,-3 0-15-15,-1 0 17 0,0 0-15 0,2 0 19 16,-1 0 11-16,2 0-27 0,0 0 7 0,-2 0 12 16,2 0 9-16,1 0-6 0,-4 0-23 15,3 0-8-15,-1 0 28 0,0 0-21 0,1 0 27 16,2 0-7-16,-25-12-23 0,25 10 10 15,-1-2-12-15,1 2-2 0,-1-1 7 0,1 1-9 16,1-1 34-16,-2 1-26 0,1 2 13 0,1-2-13 16,-2-2-17-16,-3-1 14 0,4 4 0 15,-5-2-2-15,-1 3-8 0,0-1 16 0,-3 1-7 16,-2 0-10-16,1 0 5 0,15 0-14 0,-7 0 10 16,-4 0 2-16,-2 0 0 0,-31 12 2 0,27-10-17 15,4 2 17-15,1 1 30 0,-6-2-33 16,18-3 32-16,-9 0-25 0,-4 0-11 15,0 0-1-15,-1 0 13 0,0 0-3 0,0 0 17 16,2 0-1-16,2 0-3 0,-1 0-5 0,-27-8 11 16,29 1-4-16,-2-1 10 0,4 1-2 0,-10-6-34 15,2-5 26-15,3 12-13 0,3-6 0 0,1 1-4 16,3 1 4-16,5 1 1 0,-4-2 7 0,5 0-1 16,-6 3-21-16,4 0-19 0,1 5-6 15,-2-2-47-15,-4 2-35 0,3 3-60 0,8 0 16 16,-25 13-133-16,7-7-92 0,-9 7 33 15,-2 5-258-15,-1 3 68 0,1-1 36 0,1 1 37 16,1 0 36-16,7-4 37 0,6-3 28 0,5-9 24 16,4 5-20-16,17-6 60 0,11-8 36 15,10-7 3-15</inkml:trace>
  <inkml:trace contextRef="#ctx0" brushRef="#br0" timeOffset="135584.09">9150 9069 606 0,'0'0'169'16,"0"0"-34"-16,0 0 0 0,0-13-5 0,0 13-65 15,0 0 49-15,0 0-18 0,0 0-24 16,0 0 5-16,0 0 7 0,0 0-5 0,0 0-2 16,-7 20-1-16,1-2-13 0,2 2-11 0,-1 0 9 15,-1 6-2-15,0-2-8 0,6 0-4 0,-2 3-9 16,-1-1 0-16,1 3-2 0,-1-2-4 0,-1-1 10 16,1 3-1-16,-4 2-5 0,2-2-9 15,-1 3-7-15,0 1-15 0,3-2 17 16,-5 1-3-16,2 4 0 0,0-1-13 0,0-4 7 15,-3 5-1-15,2-3-1 0,1-1-8 16,-1 0 9-16,1-1-5 0,-1-1-5 0,3 4 14 0,0-5-8 16,2 0-1-16,0-3-9 0,1 2 6 15,1 0 4-15,-3 0-9 0,3-3 6 16,0-13-2-16,0 6 3 0,0 6-5 0,0-1 6 16,0 4-9-16,0-2 4 0,0 1-3 0,0-1 3 15,0 1 4-15,0 1-3 0,0 30-6 0,-5-26 5 16,0-3 2-16,-4-4 2 0,6 3-6 15,-3-4 3-15,0-1 9 0,2 4-15 0,-1-4 27 16,1 1 15-16,2-2 8 0,-2 3-15 16,1 0-12-16,-1-2 10 0,3 2-8 0,-1-2 6 15,-2 2 8-15,1 0-6 0,3 0 2 16,-3 1-12-16,0 3 16 0,-1-2-18 0,4-13 9 16,0 6 4-16,0 5 4 0,-12 25-23 0,12-24-13 15,-2 1 8-15,1-4-1 0,-5 3 17 0,3-5 3 16,2 0-18-16,1 4 6 0,0-4-16 15,0 0 15-15,0-9-19 0,0 5 3 0,0 3 1 16,0-1-1-16,10 20 6 0,-7-20-3 16,0 1 15-16,2 2-17 0,-4 2 4 0,2-3 8 15,1 0 8-15,-3-1-15 0,1 4 0 16,-2-17 11-16,0 10 1 0,0 3-5 0,0 4 1 16,0-1 8-16,0 1-3 0,0-1-27 0,0 4 6 15,0-1-5-15,-12 27 32 0,12-38-14 16,0 8-7-16,0 5 7 0,0 2 0 0,0 3 4 15,0 3 1-15,0 1 43 0,-10 36-25 16,4-37-14-16,0 2 14 0,0 3 10 0,-1-2 9 16,3 1-19-16,-1 0-8 0,-3 0 8 0,1 1 3 15,-1-1-14-15,3 0-21 0,-4-2-2 16,4-2 12-16,-1 3 10 0,-1 1-10 0,4-5-16 16,-4 3 27-16,3-4-14 0,-1 3 40 15,0-3-30-15,-1 3-22 0,1 3-7 0,-3-5 16 16,3 1 4-16,-2 0 2 0,2-1-8 0,-1-2-1 15,-2 2 38-15,3-3-42 0,-2 2 12 16,0 0-15-16,4 0 1 0,0 1-12 0,-4-4 29 16,6-1-13-16,-1-1 0 0,0 0 29 0,2-15-17 15,0 7-31-15,0 2 32 0,0 3-25 16,0 1 11-16,0-2 1 0,0 5 1 0,0-4-2 16,-10 33 8-16,7-30-7 0,2 2-1 0,-1-1 0 15,-1 2 14-15,-1 0-13 0,0-1 13 0,2-1-4 16,2 0 0-16,-4 2 20 0,1-3-12 15,2 2-34-15,-3 1 22 0,4 1-13 16,-2-6 15-16,-1 1 11 0,3-15-44 0,0 9 31 16,0 3-15-16,0 1 11 0,0 1-8 0,0 0 15 15,0-1-25-15,0 3 31 0,0 0-5 16,0 1 26-16,0 1-27 0,-11 28-16 0,10-29-19 16,1-1 23-16,-3 1 10 0,0-1-2 15,2-1-9-15,1 0 12 0,0-1-12 0,-3 1 10 16,3-1-6-16,0-13-2 0,0 6 11 0,0 4-8 15,0 0 15-15,0 1-8 0,0 0 0 16,0 0-24-16,0 3 12 0,0-2 4 0,0 0 0 16,0 1-6-16,0 0 11 0,0 0 4 15,0 1 5-15,0 1 18 0,0 0-38 0,0 1 14 16,0 1 4-16,0-1-5 0,0 0-6 0,0 1 25 16,0-1-27-16,0 2-26 0,0 2 19 0,0-1 39 15,0 5-31-15,0-2-5 0,0 1 4 16,0-2-24-16,0 0 18 0,-9 35-1 0,6-36 7 15,-4 6 2-15,5-3 8 0,-5 2 15 16,3 0-27-16,-1-3 2 0,1 0-3 0,-1-1-3 16,4 1 14-16,-4 2-7 0,1-4 10 0,0 2-13 15,2-3 1-15,-1 2-16 0,1 3 32 16,-1-5-11-16,0 2-6 0,3-3 6 0,0-2 24 16,-5 0-14-16,5-13-22 0,0 6 18 0,0 3-25 15,-11 28 49-15,11-41-23 0,0 8-19 16,0 1 22-16,0 1-34 0,-12 24 11 0,11-22 35 15,1-4-36-15,-1 1-8 0,0 0 16 0,-1-1-4 16,1-5 20-16,1 4-22 0,-4-1 7 16,4-1-1-16,-1 1 10 0,-2 1-9 0,1 1-6 15,1-2 3-15,-1 4 3 0,0 5-10 0,-1-1 11 16,-1-1 5-16,0 4-5 0,1-3 26 16,-4 4-33-16,2 0 12 0,-3 1 1 0,5 1-8 15,-1 0 27-15,0 3-20 0,-1-2 29 16,-4-4-35-16,5 4-9 0,2 2-8 0,-4-1 22 15,5-3-12-15,-3 3 40 0,-2 0-40 0,1-3 27 16,-2 2-22-16,5-2-9 0,-3-2 20 16,2 5-12-16,2-6 4 0,-2-1 4 0,3-13 8 15,0 9-13-15,0 0 30 0,0 3-24 0,0 0-14 16,-10 22-5-16,10-34-20 0,0 4 5 16,0 3-7-16,0 3 8 0,0-1 2 0,0 2 11 15,0 0-16-15,0 0 37 0,0-1-28 0,0 1 29 16,0 0 3-16,0-1-26 0,0 1-4 0,0-2-2 15,0 1 29-15,0-2 0 0,0-1-21 16,0 1-5-16,0-1-7 0,0 1-6 0,0-1 28 16,0 1-16-16,0-1 20 0,0 1-29 15,0 1 17-15,0-2-23 0,0-1 6 0,0 1-1 16,0 0-7-16,0 0 2 0,0-3-2 0,0-1-22 16,0 2 15-16,0-2-10 0,0-3 9 15,0 0-13-15,0-3-48 0,0 0-3 16,0-3-8-16,0 8 11 0,0-4-178 0,0-2-64 15,0-3 22-15,0-7 24 0,0 8 24 0,0-8-47 16</inkml:trace>
  <inkml:trace contextRef="#ctx0" brushRef="#br0" timeOffset="145519.57">1842 11731 702 0,'0'0'227'0,"0"-14"-10"0,0 14-17 16,0 0-24-16,0 0 3 0,0 0-4 0,0 0-20 16,0 0-7-16,0 0 13 0,0-14-4 15,0 14-43-15,0 0-14 0,0 0 24 0,0 0-17 16,-14 0 2-16,14 0-33 0,-14-20 5 15,14 19-19-15,-2 1 22 0,2 0-34 0,0-1 9 0,0 1 15 16,0 0-4-16,-1 0-15 0,-2-3 12 16,3 3-21-16,-1 2 6 0,2-4 5 15,-2 4-16-15,1-4-5 0,-1 4-2 0,1-1 13 16,-1 0-4-16,1 0 15 0,-2 4-3 0,0 0 7 16,-1 1 7-16,2 1-5 0,1 12-15 0,-5 2 15 15,1-2 6-15,-1 4 4 0,-1 2-17 16,2-3 15-16,-3 1-20 0,4 3 19 0,-3 0-26 15,3 1 16-15,0-2 2 0,-1 1-9 16,0-1-6-16,2 1 6 0,2-5-1 0,-3 0 2 16,2 4-19-16,1-2 15 0,0-11 5 15,0 6-10-15,0 3-6 0,0 1 4 0,0-2-5 16,0 1 5-16,0 2-22 0,0-1-6 0,0 1 16 16,0-3 1-16,0 1 0 0,0-2-27 15,-12 19 16-15,12-25 2 0,-1-2-11 0,1 1-14 16,-2-2 11-16,2-2 2 0,0-2-5 15,-2 1 8-15,2-2 0 0,-1 1-10 0,1-1 5 16,-3 0 9-16,3-1-25 0,0 0 7 0,-1-1-6 16,1 1 19-16,0-1 6 0,-2-2-18 15,2 3 1-15,0-2 17 0,-2 0-9 0,1-2-11 16,-1 2 0-16,0-2 19 0,1 0-12 0,0 0 14 16,0-2-18-16,1 1 7 0,-2-2-6 0,1-1 2 15,0-2-3-15,1 2-6 0,-2-1 4 16,2-1 6-16,-1-1 0 0,0 2-14 15,-1-4 7-15,2 3-7 0,-2-12 21 0,1 2-6 16,-1 2-2-16,2 3 7 0,-1-9-10 0,-2 1-15 16,2 6 20-16,1-3 1 0,-2 6-7 15,0-9 5-15,0 2 8 0,2 6-13 0,-3-7-7 16,3 0 3-16,0 5-10 0,0 3 17 0,0-4-7 16,0-3 4-16,0-4-8 0,0 4 7 0,10-18-3 15,-6 21 8-15,-1-4-3 0,-1 6 16 0,0-2-11 16,0 5-10-16,0-2 18 0,0 2-12 15,2-8-3-15,-3 3-3 0,4-3-3 0,-2 4 12 16,-2 0 8-16,0 3 1 0,3 2-27 0,-2 0 22 16,-1 0-20-16,1 2 4 0,-2 0 20 15,3-2-21-15,-3 2-1 0,1-2 27 0,2 2-13 16,3-9-10-16,-2 7-6 0,1-7 6 0,-1 5 2 16,-1 3 6-16,0 2-13 0,-3-1 8 15,4-1 25-15,-2 3-38 0,1-1 16 0,0 1 9 16,1 0-13-16,-2 1 14 0,2-1-13 15,-1 0 15-15,1 1-17 0,-1 1 19 0,1-2-26 16,0 2 14-16,2-1-9 0,-1 0-6 0,-1 2 18 16,2-1-11-16,-1 0 18 0,2 1-23 0,0-1-4 15,0-1 11-15,-2 3 2 0,15-3-7 16,-4-2 27-16,-2 3-13 0,-3 0-11 0,-1 2 19 16,0-3-24-16,-2 1 1 0,-1 1 5 0,1 1-8 15,0 0 12-15,-2-1 8 0,1 1-6 16,-7 0-9-16,5 0-7 0,3 0 0 0,-8 0 9 15,8 0-6-15,-1 0 18 0,6 14-1 0,-7-10 8 16,8 4-25-16,-4-1 22 0,-2-2-28 16,-2 3 13-16,1-3-4 0,-4 1-4 0,3-1 9 15,6 8 3-15,-5-4 7 0,-2-2-12 0,-1 1 2 16,0-3-4-16,0 2 15 0,-1-1-1 16,0-1-8-16,-3 1 11 0,2 1-3 0,-1-2-5 15,-1 2-5-15,2-1-6 0,-2-6 6 16,0 0 24-16,0 9-20 0,0-1-8 0,0 5 12 15,-15 12-12-15,9-14 16 0,0-2-8 0,-1-2 0 16,-3 4 20-16,1-4-20 0,-1 1 17 0,-3 2-20 16,-1-5 8-16,3-2 24 0,-5 6-18 15,2-3 12-15,-2 1-12 0,2-3-3 0,-3 2-2 16,2-1 8-16,2-2-24 0,1-1 7 0,-5 0 18 16,5 0-1-16,2 1-25 0,0-2 23 15,2 0 0-15,0-1-17 0,-1 0-4 0,4 2-4 16,-2-2 10-16,1 0-17 0,6 0-19 0,-7 0-37 15,0 0-60-15,7 0 13 0,-9 0-159 16,2 0-53-16,7 0 29 0,-9 0-278 0,9 0 33 16,-8 0 47-16,8 0 40 0,0 0 32 15,-8 0 50-15,8 0 29 0,0 0 25 0,-3 2 21 16,3-1 24-16,3 5-71 0,1-4-1 0</inkml:trace>
  <inkml:trace contextRef="#ctx0" brushRef="#br0" timeOffset="146074.6">3041 11932 241 0,'3'0'361'16,"-2"-1"-54"-16,1 1-15 0,0 0-16 0,-1 0-32 16,0 0 26-16,1 0-41 0,-1 0-41 15,-1 1 29-15,1-1-41 0,-1 0-20 0,-1 0-18 16,1 0-17-16,-1 0 12 0,-2-1 14 0,0 0 0 16,0 1-17-16,0-2 9 0,-2 0 5 15,0 2-8-15,0 0 2 0,0-2-25 0,-2 2 11 16,1 0-8-16,6 0-8 0,-9 0-18 0,-3 0-2 15,-7 0-9-15,2 0-21 0,-3 0-13 0,1 0 11 16,0 0-1-16,-2 0-3 0,3 0-26 16,-2 0 19-16,1 0-25 0,3 0-1 0,0 0-34 15,2 0-21-15,2 0-30 0,1 0 4 16,-7 4-69-16,12-1-32 0,-1-3-32 0,2 0-49 16,0 0 26-16,1 1-262 0,1-1 40 15,-2 0 31-15,5 0-10 0,0 0 48 0,0 0 26 16,-2 3 23-16,2 0 47 0,2 0-1 15,1 0 4-15,-1 1 3 0</inkml:trace>
  <inkml:trace contextRef="#ctx0" brushRef="#br0" timeOffset="146352.59">3021 12161 486 0,'1'2'361'0,"0"0"-20"0,-1 0-31 0,-1 2-10 16,0-1-41-16,-3-1 17 0,0 0-3 0,-1 0-11 15,1 1-19-15,-10 2-30 0,0 1-12 16,-4-1-39-16,2 1-2 0,-5-4-28 0,2 2-16 16,1-4-12-16,-3 2-18 0,0 1-38 0,1-3-27 15,-1 1-2-15,0 1-165 0,11-2-57 16,-7 0 19-16,3 0-292 0,-20-12 34 0,17 8 33 15,0-1 30-15,-2-2 26 0,4-3-24 0,-5 2 101 16,-1-5-9-16,2 2 42 0</inkml:trace>
  <inkml:trace contextRef="#ctx0" brushRef="#br0" timeOffset="147126">1628 11543 574 0,'0'0'274'0,"0"-15"0"15,0 15-31-15,0 0-19 0,0 0-27 16,0 0 6-16,0 0-42 0,0 0-6 0,0 0 46 16,0 0-18-16,0 0-22 0,0 0-31 15,0 0-14-15,0 0 45 0,7-22-23 0,10 19-15 16,4-3-13-16,-1 4 23 0,2 2-42 0,0-2 17 15,1 2 8-15,-1-4-26 0,-11 4-16 16,7 0 22-16,4 0-20 0,0 0-6 0,2 0-10 16,1 0 16-16,25 14-17 0,-27-11-7 15,-4-1 5-15,6 0-16 0,-7 1-4 0,1-1-5 16,-2 1-25-16,-4 0 11 0,-1-1 14 16,-1-1-4-16,-3 1-11 0,0-2-6 0,-2 0 8 15,0 2-26-15,-6-2-9 0,0 0-22 0,0 0 2 16,8 0-76-16,-8 0-34 0,7 0-22 15,-7 0-22-15,7 0-22 0,4 9-13 16,-9-5 20-16,1-4-181 0,-1 0-45 0,0 0-6 16,-2 0 39-16,0 0 20 0,0 0 55 0,0 0 21 15,0 0-17-15,0 0 2 0</inkml:trace>
  <inkml:trace contextRef="#ctx0" brushRef="#br0" timeOffset="147421.97">2181 11465 323 0,'-2'-2'330'0,"0"-2"-48"16,0-1-23-16,1 3-24 0,1-1 16 0,-1-2-55 15,2 4 6-15,-1-1-48 0,0 0-14 16,1-2 2-16,1 1-29 0,2 1-9 0,-1 2 10 16,1-4-3-16,1 3-43 0,2 1-8 0,-1 0 32 15,1-1-18-15,-2 2 3 0,1 0 4 16,-6-1-33-16,22 9 11 0,-13-2 19 0,3 1-7 15,-3 3-8-15,3-4 13 0,-4 2-9 16,-5-3 7-16,-1 1 12 0,-1 0-25 0,-1 1 0 16,0 0-5-16,0-8-15 0,0 11 13 0,-13 17-6 15,6-13-74-15,-2-1-100 0,-4-3-52 16,1 0 17-16,-2 0-300 0,0 0 35 0,-3-2 33 16,4-4 3-16,-2 2 35 0,-1-1 24 0,6-4-4 15,0 3 54-15,3-3 9 0</inkml:trace>
  <inkml:trace contextRef="#ctx0" brushRef="#br0" timeOffset="148788.87">3501 12030 658 0,'0'-16'252'0,"0"16"-32"0,0 0-29 0,0 0 8 16,-20-31-25-16,19 26-27 0,-2 0 2 0,3 0 0 15,0 1-15-15,0 0-6 0,-1 1-11 0,1-1-11 16,-2 1 12-16,1 1-2 0,1 0-16 16,0 0-28-16,0 0-10 0,0-1 25 0,0 3-40 15,-1 2 16-15,2-1-18 0,-1 2-1 0,1 1 23 16,2 0-8-16,-2 2 5 0,2 1 12 16,2 7-9-16,3 3-6 0,-2 0 11 0,-2 0-5 15,0 2-8-15,-2-1-11 0,1 1-12 16,-2-4-10-16,-1 1 5 0,0-5-4 0,0-2 21 15,0-9-6-15,0 10-15 0,0-3-2 0,0 1-4 16,0-8 1-16,0 8 0 0,0-1-2 16,0-7-3-16,0 9-1 0,0-9 12 0,0 7-14 15,0-7 18-15,0 0 7 0,0 0-9 16,0 7 1-16,-8-2-19 0,10-8 21 0,-1-1-13 16,0 0-7-16,2-2-7 0,3-9 9 15,-1 1 1-15,5-1-28 0,-2-3 41 0,5 1-16 16,0 2-7-16,-2-2-2 0,5 4-13 0,-5 0 5 15,6 0 22-15,-4 4-16 0,-2-1 14 16,2 2 0-16,-4 0-14 0,0 3 8 0,-2 2-28 16,1 1 33-16,-2 0-2 0,1 2-8 15,-1-1-4-15,-6 1 0 0,8 0 10 0,-3 0-4 16,3 0 9-16,12 12-6 0,-4-3-16 16,-6-2 10-16,-1 4 15 0,0 2-19 15,-5 0 5-15,0-2-11 0,-2 0-8 0,-1-4 30 16,-1-7-13-16,0 9 0 0,0-2-3 0,0 5 7 15,-14 18-14-15,10-20 10 0,3 2-1 0,-2-6 11 16,2-1-16-16,1 0 4 0,-1-2 2 16,1 0-11-16,0-1 26 0,-3 1 20 0,2-1-9 15,1-2 6-15,0 0-25 0,0-2 17 16,0 1-6-16,2-3 3 0,1 0-13 0,0-3 5 16,4-13-4-16,3 2 7 0,1 1-5 15,-2-1-4-15,2 0-3 0,-1 1 9 0,2 1-15 16,2 1-7-16,-2 2 12 0,-1 2 8 15,2 0 2-15,-4 3-6 0,0-1-9 0,0 5-4 16,-3 3-23-16,3-1 2 0,-9 2 23 0,0 0 9 16,9 0-4-16,-3 0-1 0,-6 0 1 0,8 0-3 15,16 14 0-15,-15-9-7 0,2 6 11 16,-4-4-12-16,1 1 14 0,-3 0-7 0,3 3 8 16,0 1-15-16,0 1 13 0,1 1-2 0,-4 0 17 15,3 0 2-15,-4 4-16 0,-2-7-4 16,1-1-1-16,-2-2-2 0,-1 1 14 15,0-1-8-15,0-1-1 0,1 0 14 0,-1-5-10 16,0 5-13-16,0-7 9 0,0 0-20 0,0 0-40 16,0 9 5-16,0-1-291 15,0-8 78-15,0 7 27 0,0-7-286 0,0 9 39 16,0-9 6-16,0 8 73 0,0-8 22 0,0 6 26 16,0-6 22-16,0 9 35 0,0-3 15 0,0-6 9 15</inkml:trace>
  <inkml:trace contextRef="#ctx0" brushRef="#br0" timeOffset="149495.84">4432 11948 650 0,'-4'-6'309'16,"3"2"-18"-16,-2 0 3 0,3-2-56 0,-2 2 36 16,0 1-51-16,2-2-43 0,-2 2 15 0,1 0-30 15,0 1-19-15,-1-2 10 0,2 3-38 16,-1-3-28-16,1 1 8 0,-1 3-11 0,-1 0-7 16,4 0-8-16,-1 2 25 0,-1 0-17 15,1 1 17-15,1 0-33 0,0 2 6 0,2 3 12 16,2 7-14-16,-1-1 1 0,0 5-28 0,2 0 23 15,-3 1 2-15,2 0-15 0,-1 3-10 16,-1 0 19-16,1-4-8 0,0-3-16 0,-2 2-9 16,4 2 10-16,-3-4 9 0,4 0-4 15,-3-1 8-15,2-1 4 0,4-1-11 0,-5-1 2 16,2-5-15-16,0 0 18 0,-2-1 5 0,2-2 3 16,-3-3-15-16,1 1 13 0,-6-2-12 0,9 0-1 15,1 0-7-15,17-20 10 0,-10 12 4 16,-2 0 2-16,-2-3-10 0,-2-4 2 0,2-1 17 15,-2-1 8-15,-3-3-2 0,1 1-15 16,-1 1 4-16,-3 0 13 0,1 0 0 0,-2 2 7 16,-1 0 1-16,0 4-5 0,-2 1-6 0,1 4-3 15,-2-4-17-15,2 4 1 0,-1 1-2 16,-1 2 5-16,1-2-15 0,-1 2-7 0,0 0-6 16,0 0-24-16,3 1-16 0,-3-1-15 15,1 1-6-15,-1-4-178 0,1 4 55 16,-1-1 17-16,2 1-114 0,0 0-17 0,0-1-39 15,1 0-33-15,-2 1 31 0,2-1-249 16,-2 0 80-16,2 1 31 0,-2-1 33 0,3 1-7 16,-3 0 27-16,2-1 67 0,-2 1 28 15,1-2 24-15,0 1 32 0</inkml:trace>
  <inkml:trace contextRef="#ctx0" brushRef="#br0" timeOffset="149947.81">4483 11557 906 0,'-5'0'305'16,"1"-3"-10"-16,2 3-19 0,-2-1-23 0,0 0-21 16,0 1-46-16,2-2-22 0,0 1-17 15,-2 1 19-15,4 0-27 0,-1 0-16 0,2 1 42 16,-1-1 5-16,4 0-12 0,0 2-19 16,1-1 0-16,14 2-11 0,-1 0-12 0,-6-3-15 15,21 1-23-15,-11 2-16 0,1-2 14 0,1 0 5 16,-1 4-25-16,-1-3 6 0,1 0-9 15,0 2-6-15,-4 0-14 0,-9-4-7 0,4 0-5 16,2 0-12-16,-2 0 17 0,13 10-9 0,-20-9 19 16,3 2-1-16,-4-3-11 0,0 2-9 0,-2-2-27 15,1 1 19-15,-1-1-22 0,1 1-41 16,-3-1 7-16,2 0-80 0,-1 0-28 0,-2 0-23 16,0 0-24-16,-1 0-56 0,0 0 23 15,0 0-190-15,0 0-22 0,7 0 43 0,-7 0 19 16,0 0 26-16,6 0 19 0,-6 0 26 0,14-11 5 15,-11 10 26-15</inkml:trace>
  <inkml:trace contextRef="#ctx0" brushRef="#br0" timeOffset="150231.81">4925 11526 530 0,'-1'0'300'0,"0"-3"-32"16,1-2-26-16,-3 4-32 0,3 1 6 0,0-2-42 15,2 1-9-15,-1 0-2 0,1-2-32 16,0 1-19-16,0 4 12 0,2-2-37 0,1 0-10 16,-1 3 13-16,2-2-25 0,1 2 22 0,-3-2-25 15,12 7-11-15,-8-3 7 0,1 5-15 0,0 2 11 16,-1-8-6-16,-2 4 5 0,-2-1-7 16,-2 0 9-16,2-3-16 0,-1 3 9 0,-2 1 1 15,-1-3-11-15,0-5 6 0,0 13-35 16,-13 16 8-16,6-13 2 0,-5-2-52 0,-1-2-57 15,-2 0 9-15,-3-1-358 0,-1 0 0 0,-3-4 32 16,4 1 27-16,-2-6-25 0,2 4 27 0,-4-1 83 16,2 0 9-16</inkml:trace>
  <inkml:trace contextRef="#ctx0" brushRef="#br0" timeOffset="152501.67">1361 11680 860 0,'0'0'355'0,"0"0"-57"0,0 0 9 0,0-16-29 15,0 16-34-15,0 0 26 0,-18-25-34 0,18 24-44 16,-1-2 1-16,0 2-22 0,1-3-28 15,0 3-38-15,0 0 30 0,0 1-2 0,-3 1-21 16,3 4 21-16,0-3-21 0,0 1-3 0,3 3-7 16,-3 1-17-16,1 0 3 0,0 1-7 15,-1 6-2-15,0 1-20 0,0 5-6 0,8 16 11 16,-6-13-6-16,4-3-5 0,0-1-12 16,0-2 9-16,-3 0-1 0,2-2-25 0,1-1 6 15,3 2-17-15,-3-3 21 0,-2 2-9 0,0-4-20 16,1-1 10-16,-1-2 2 0,-1-2 2 15,0-2-13-15,-1 2 5 0,2-2 13 0,0-2-13 16,-2 1-3-16,-1 0-12 0,3-1 0 0,-1-2 8 16,-1 0-4-16,-2 0-1 0,0 0 5 15,0 0-7-15,8 0-5 0,-8 0-23 0,15-13 14 16,-11 9-1-16,1 0 13 0,-2 0 10 0,0-2-18 16,0 1-4-16,0 0 20 0,0 0-23 0,-2 1 22 15,2-2-12-15,-3 3-14 0,2-1 23 16,-1 1 2-16,-1-2-5 0,1 0 6 0,-1 1-9 15,0 0 9-15,0 1 3 0,0 3 3 16,0 0-9-16,0 0-7 0,0-8 20 0,0 8-21 16,0-8 18-16,0 8-11 0,0 0 17 0,0-9-13 15,0 9-15-15,0-8 8 0,0 8 26 16,0 0 6-16,0-5-10 0,0 5-10 0,0 0 11 16,0 0 3-16,0 0-20 0,-16-15 2 15,12 15 10-15,-2 2 6 0,0 2-14 0,-8 5-2 16,-1-4-2-16,-3 2 21 0,4 1-21 0,-4-1 7 15,1 2 9-15,-2-2-2 0,4 1-13 16,1 0 27-16,2-3-4 0,1 0 1 0,3-3-1 16,-1 0-5-16,2 1 15 0,0-2-7 15,2 1 15-15,0-2-23 0,-13 0 3 0,5 1 11 16,13-1-5-16,-10 0 0 0,0 0-11 0,-8-14 24 16,11 6-14-16,1-3-13 0,2 4 9 0,1 2-12 15,1-4-3-15,2 2 0 0,0 7 4 0,0 0-5 16,0-10 3-16,0 3-4 0,0 7 3 15,0-8-4-15,0 8-15 0,0 0 3 16,0 0-16-16,-2-10 2 0,0 11 4 0,2 4-6 16,-1-1-15-16,-3 3 18 0,3 3 15 0,-4-1-16 15,1 1 3-15,-1 1-2 0,1 1-2 0,0 6 12 16,0-9 1-16,1 4 8 0,-4-2-6 16,2 0-1-16,1-3 6 0,-3 4 8 0,4-3-22 15,-3 1 5-15,2-4 6 0,0 2 6 16,0-1 2-16,4-7-2 0,0 0-7 0,0 0 9 15,0 0-1-15,-6 0 6 0,6 0-21 0,-8 0 21 16,8 0-13-16,0 0 16 0,-13-13-25 0,11 8 17 16,-1-5-9-16,1 0 9 0,0-4-11 15,1 2 15-15,-3-4-2 0,3-2-6 0,-2 3-2 16,3 4-6-16,-1-3-5 0,-1-3 18 16,0 2-4-16,0 4-10 0,-2-1 25 0,0-1-4 15,0-2-7-15,0 1 3 0,-1 8-3 0,1 2-6 16,-1-6 22-16,3 8 4 0,-8-1-3 15,10 3-1-15,-7 0-13 0,1 0-5 0,-2 0 17 16,-1 0-1-16,-9 15-4 0,12-8-2 0,-4 3 8 16,2-5 15-16,-1 6-19 0,-1 0 20 15,2 5-5-15,2-1 4 0,2 0 8 0,0-2-17 16,2 1-1-16,-1-2 19 0,3-12-10 0,0 12-9 16,0 0-14-16,0-1-18 0,19 7-10 15,-10-10-17-15,5-3-23 0,0-1-41 0,-4-4-47 16,2 0 15-16,2 0-112 0,17-14-27 0,-16 8-48 15,2-1 29-15,-5 2-256 0,1 2 33 16,-5 2 43-16,5-1 36 0,-13 2 31 0,9 0 29 16,-2 0 27-16,7 16-31 0,-8-10 87 15,-5-2-6-15,1 4 30 0</inkml:trace>
  <inkml:trace contextRef="#ctx0" brushRef="#br0" timeOffset="152716.66">1150 12138 843 0,'3'5'381'16,"-6"0"46"-16,2 3-51 0,-3-3-4 0,0-1-9 15,0 2-47-15,-1 0-19 0,0-5-36 0,-4 5-28 16,2-5-45-16,-4 6-14 0,-3 4-29 16,1-9-69-16,-1-1-40 0,14-1-4 0,-9 0-120 15,-1 0-59-15,-4 0-83 0,-5-14 21 16,6 6-294-16,3-2 37 0,2 2 34 0,-1-3 60 15,4-2-16-15,1 0 86 0,4-3 2 0,-2-1 49 16,2 9-67-16</inkml:trace>
  <inkml:trace contextRef="#ctx0" brushRef="#br0" timeOffset="152940.64">1080 11599 328 0,'1'-3'524'0,"-3"0"-110"0,-4 3-59 16,1 0-13-16,-2 0-11 0,-4 5-67 0,2-7-30 16,-1 5-26-16,10-3-23 0,-20 15-45 15,8-8 7-15,1 1-39 0,-5-1 19 0,6 0-39 16,4 3-8-16,-6-3-115 0,2-2-57 0,5 2-41 16,1 2 12-16,-1-9-177 0,2 4-116 15,2-4-24-15,1 2 66 0,1-6 24 0,3 3 31 16,3 0-22-16,-1-2 79 0,8-5-18 0</inkml:trace>
  <inkml:trace contextRef="#ctx0" brushRef="#br0" timeOffset="153191.63">1165 11552 296 0,'3'-11'510'0,"1"5"-111"0,-3-4-59 16,3 3 34-16,1 3-17 0,0-3-47 15,4-4-38-15,1 1-20 0,2-4-15 0,-1 5-19 16,2-5-26-16,2 0-28 0,1 0-6 0,0-1-18 16,0 0-33-16,0 3-16 0,-3 2-21 15,-1 1-32-15,1 0-4 0,-1 6-88 0,-5-3-65 16,-3 3-55-16,-1-1-27 0,-3 4 19 0,2 1-207 16,-2 2-37-16,-2 0 31 0,-1 1 30 15,1 1-7-15,-9 12 46 0,-2 0 4 0,-2-1 50 16,-1 1 12-16,1 0-77 0</inkml:trace>
  <inkml:trace contextRef="#ctx0" brushRef="#br0" timeOffset="153572.6">706 11758 609 0,'-1'-2'344'0,"-3"3"-29"0,4-1-13 0,-1-3-33 15,1 2-37-15,-1 0-16 0,2 2-46 0,2-5 0 16,-1 8-20-16,-1 1-18 0,-1 4-11 16,8 0-13-16,-3 1-25 0,4 4 18 0,0 2-23 15,0-1 8-15,4 0-39 0,-3 2 10 0,-1-2-20 16,1 0-9-16,-1 1-34 0,0-1-27 16,-1 0-28-16,-2-1-39 0,2 1-17 0,-2-2 11 15,2-2-176-15,-4-1-113 0,0-4 13 16,-3 3 23-16,0 1 33 0,0-2 4 0,-1-8 49 15,0 0-11-15</inkml:trace>
  <inkml:trace contextRef="#ctx0" brushRef="#br0" timeOffset="154199.57">645 11866 687 0,'-2'-2'295'16,"0"-2"-48"-16,-3 2 1 0,9 2-52 0,-4 0-9 16,-1 5-45-16,-2-5-7 0,-1 3-26 15,7-2 0-15,-1 5-16 0,2-2-13 0,4-1 10 16,-4 3-14-16,1 3-11 0,0 4 13 0,-4-5-4 16,4 2-25-16,-2-2 15 0,-2 4-30 15,-1-1 11-15,0-11-6 0,0 10 1 0,0 0-19 16,0 3 53-16,0-1-21 0,-14 13-35 0,9-17 41 15,-5 5 10-15,3-4-47 0,0 6-11 16,-1-6 41-16,3-3-28 0,0-2 11 0,1 1-8 16,3 0-6-16,-3 0-4 0,-5-4 4 0,7-1 19 15,0 0 26-15,2 2-33 0,-1-2 9 16,-3-4-25-16,0 5-18 0,8 3 16 0,0-7-21 16,1 1 19-16,5-1 26 0,2 0-22 15,-2-4-12-15,0 4 31 0,2 1-32 0,-1 0-8 16,-1 2 1-16,-10 0 19 0,12 0-32 0,-2 0 32 15,0 0-27-15,-1 0 11 0,-1 0 14 16,5 11 0-16,-7-6-31 0,1 0 26 0,-2-1 3 16,-3 4 5-16,0-1 21 0,-1 2-1 15,-1-9 11-15,0 8-7 0,0 0-5 0,0 3-3 16,-12 9-5-16,7-5 9 0,0 0 3 16,-1-1 11-16,2-1-27 0,0 2 1 0,-1 7 0 15,1-9-2-15,0 6-2 0,0-10-2 0,3 5 10 16,-3 1-27-16,4-8 21 0,0 4-6 0,0 2-22 15,0 0 5-15,0 0-7 0,0 0 8 16,0 0 15-16,0 0-26 0,0-1 40 0,0-1-25 16,0-1-6-16,0 3 11 0,0-3 13 15,-7 8-37-15,3-10 17 0,-1-1-7 0,-2 3-13 16,1-6 3-16,-2-3-67 0,2 5-14 0,2-3-56 16,-4-2-16-16,-1 0-44 0,-1-1 17 15,-1 3-207-15,-1-8-59 0,6 5 46 0,-10-4 34 16,1 2 56-16,2-5 12 0,-1 0 24 0,3-3 15 15,-6 5-11-15</inkml:trace>
  <inkml:trace contextRef="#ctx0" brushRef="#br0" timeOffset="154745.81">415 12114 860 0,'0'-7'326'15,"-1"9"18"-15,1-5-34 0,0-2-40 16,-3 3-33-16,3-1-24 0,0 3-38 0,2-1-19 16,0 5-17-16,-3-1-16 0,2 2 19 0,8 6-15 15,-4-4-31-15,-5 5-16 0,4-2-9 0,2 4 12 16,-2-1-9-16,-1 2-24 0,7-1 0 16,-6 3 5-16,2 1-6 0,-2-1-4 0,-3-2-5 15,2 8-4-15,-2-10-5 0,-1 1-25 16,0-7 10-16,0 4 8 0,0 0-14 0,0-1 9 15,0 1-25-15,-11 10 0 0,7-17 49 0,1 6-3 16,-1-3-53-16,2 0 3 0,-1-6 39 0,-2 3-3 16,3-4-19-16,-3-1 0 0,3 1-1 15,0-6-15-15,-4 2 12 0,1 0 3 0,1-3 0 16,2-4 0-16,-4 2-10 0,-2 0 1 16,-1-4 25-16,-1 2-3 0,0 2-1 0,-1-9-12 15,1 3 50-15,0 3-28 0,-2 2 19 0,2 0 13 16,1 0-1-16,0 1 3 0,-1 2-24 15,1 3 29-15,0 1-16 0,3 6-25 0,-7-6 10 16,13 3 7-16,-8 0-4 0,-1 0-31 0,0 0 23 16,2 0 2-16,-10 14-3 0,12-8-13 15,0 3 7-15,-2 4-23 0,4-2 25 0,0 5-19 16,2 0 7-16,2-2-5 0,2-4 12 16,0 5 12-16,3-12-24 0,-1 7 3 0,5 2-14 15,0-1 16-15,-2-5-16 0,3-5-20 0,2 2-26 16,1-9-30-16,-1 5 7 0,0-4-58 0,-2-3-74 15,2-2-33-15,1 1 24 0,-6-2-238 0,1-2-57 16,-3 1 69-16,3-7 37 0,-5 7-14 16,2-3 38-16,1 0 44 0,-2 1 54 0,-4-3-5 15,4 1-37-15</inkml:trace>
  <inkml:trace contextRef="#ctx0" brushRef="#br0" timeOffset="155001.81">325 11985 783 0,'2'-8'485'15,"2"-2"-61"-15,-3-1-23 0,0-3-22 0,4 2-52 16,2-4-14-16,-1-3-20 0,7 2-28 16,-3-1-24-16,4-2-23 0,3 1-26 0,-2-2-26 15,2 2-10-15,1 0-9 0,0-3-32 0,-2 4-34 16,-2-4-58-16,3 3-38 0,-4 2 1 0,-2 2-103 15,3-5-39-15,-6 10-63 0,-1 2 24 16,-5 2-226-16,0 0-44 0,-2 6 1 0,0 0 55 16,-10-4 36-16,4 7-22 0,-2 4 60 15,5-2 63-15,-7 4-29 0,-2 1 48 0</inkml:trace>
  <inkml:trace contextRef="#ctx0" brushRef="#br0" timeOffset="155162.79">235 11924 715 0,'-14'8'241'16,"1"-1"-43"-16,-4 2-51 0,1-4-41 0,-2 6-86 16,1-3-2-16,-2 5-365 0,0-2 12 0,2 1 61 15</inkml:trace>
  <inkml:trace contextRef="#ctx0" brushRef="#br0" timeOffset="158655.59">8670 13192 334 0,'0'0'254'16,"0"0"-49"-16,0 0-3 0,0 0-10 0,0 0-14 16,0 0-25-16,0 0-1 0,0 0-22 0,0 0-5 15,-25 24-16-15,21-24-8 0,-2-1-18 16,3 1-5-16,-4 0-8 0,2-1 7 0,5 1-11 15,0 0-8-15,-9 0 8 0,2 0-16 16,-1 0 13-16,0 0-5 0,-2 0-8 0,-4 0-8 16,2 0 11-16,2 0-20 0,-1 0 5 0,-6 0-12 15,4 0 14-15,1 0 2 0,-1 0-14 16,1 0-10-16,0 0 26 0,-4 0-22 0,-2 0 4 16,-1 0-9-16,-3 0 2 0,1 0 15 0,1 0-35 15,-3 0 4-15,3 0-2 0,1 0 3 16,-3 0 2-16,-1 0-7 0,0 7 15 15,-22 5-6-15,21-9-2 0,1 1 13 0,1 2-8 0,-1-2-11 16,-1-3 2-16,3 2-4 0,-3 1 17 16,0-1-22-16,1-2 20 0,-1 0-12 0,-1-1-2 15,4 5 13-15,-6-5-10 0,14 0 3 16,-9 0-4-16,-2 0-6 0,-1 0 4 0,0 0 8 16,1 0 17-16,0 0-35 0,1 0 6 15,-3 0 0-15,4 0 2 0,-3 0 4 0,0 0 0 16,1 0-2-16,1 0 4 0,0 0-1 15,-1 0 22-15,-20 10-28 0,33-10 24 0,-7 0-17 16,-5 0-10-16,-1 0 9 0,-3 0 17 0,0 0-22 16,-1 0-7-16,-2 0 2 0,2 0 23 0,-3 0-22 15,1 0 2-15,-1 0 19 0,2 0 0 0,-1 0-16 16,2 0-6-16,0 0-5 0,0 0 2 16,0 0-1-16,4 0 8 0,-3 0 13 15,1 0-4-15,2 0-12 0,-2 0 20 16,-1 0-23-16,-1 0 0 0,0 0 14 0,1 0-10 15,-1 0 6-15,-1 0 7 0,2 0-14 16,-1 0 21-16,4 0-13 0,-3 0-11 0,1 0 16 16,1 0-8-16,1 0 12 0,0 0-17 15,1 0 3-15,2 0 5 0,-1 0 4 0,1 0 12 16,0 0-10-16,3 0-3 0,-3 0-19 0,1 0 1 16,1 0 9-16,-2 0 17 0,1 0-19 15,-1 0-9-15,0 0 5 0,-4 0 12 0,0 0 4 16,-27 0-10-16,22-4 1 0,2 1-8 15,0 1 10-15,-1-2-9 0,4 1 13 0,-3 2 1 16,0-6-8-16,-3 4 5 0,0 2-6 16,4-2 20-16,2 2-3 0,-6-1-4 0,3 0-13 15,-1-1-4-15,3 0 22 0,-1 1-14 0,0-4 5 16,1 4 9-16,-1 1-11 0,-2 1-14 16,3-3 30-16,-3-4-21 0,-2 6-5 0,-1-5 12 15,0 5-10-15,-2-2-7 0,-3 3 12 16,3-1-1-16,-2 1 7 0,-1 0 9 0,18 0-6 15,-8 0-12-15,-4 0 2 0,-1 0 19 0,0 0-27 16,-1 0 11-16,2 0 5 0,2 0 4 16,-2 0 1-16,3 0-12 0,2 0 9 15,-3 0 8-15,1 0-19 0,1 0 5 0,-2 0 19 16,1 0-22-16,-2 0 14 0,2 0 18 0,-1 0-20 16,-1 0-22-16,-3 0 8 0,1 0 4 15,0 0 6-15,0 0 0 0,-4 0-7 16,2 0 0-16,-1 0-7 0,-31 18 1 0,33-16 16 15,2 1-8-15,0 3 9 0,2-4 11 16,1 3-10-16,-2 0 4 0,5 0 6 0,-2-3-33 16,1 1 8-16,1-1 4 0,1 0 27 0,-1 0-5 15,3 0-2-15,1-1-13 0,-5-1 22 0,15 0-8 16,-10 0-21-16,2 0 6 0,-4 0 8 0,-1 0-5 16,-30 11-7-16,30-9 4 0,-4 1-2 15,-2 0 5-15,2 2 1 0,-1 0-7 16,-5 0-6-16,1 0-5 0,2 0 10 0,-1 1 2 15,4 1-17-15,-1-1 3 0,0 1 23 0,-2-1 22 16,-1 1-11-16,0 0-6 0,-1 0-5 16,-1 0-19-16,2-1 3 0,0 3-2 0,2-2 1 15,-1-1 35-15,-1 2-38 0,-2 0 3 0,2 0 17 16,-3 1-19-16,3-1 0 0,-2 2 11 16,-2-1-9-16,1 1 0 0,0-2-13 0,-4 2 18 15,5-1 7-15,-1-1 1 0,3 3-13 16,0-3 1-16,0 1 7 0,2-1-6 0,0-1-16 15,2 0 10-15,-2 3 4 0,1-4 3 16,-1 2-1-16,0 0 20 0,2-1-24 0,4 1-10 16,-4 0 29-16,3-2-7 0,2 0-20 15,-3 0 18-15,1 1 4 0,0-2 30 0,-1-1-27 16,1 0-1-16,-3 0 8 0,1 1 5 0,-1-1-23 16,2-2 19-16,-1 1-3 0,1 1 21 15,2 0-7-15,-1-1-53 0,0 0 32 0,0 2-14 16,-1-3 7-16,3 3-4 0,-4-3 7 15,2 2-4-15,2 1 16 0,-4 0 24 0,0-1-16 16,1 0-12-16,-2 5-11 0,3-8 0 0,-2 2 15 16,-1-2 8-16,2 1-3 0,-1 0-3 15,-1 0 6-15,14-2-3 0,-5 0-3 0,-5 0-1 16,-2 0 18-16,-1 0 3 0,-6 0-7 0,-37 11-7 16,31-11 29-16,2 3-8 0,-1 2-1 0,-2-2-9 15,3 1-10-15,-4-1-10 0,2 0 6 16,-1 1 10-16,-5-1 17 0,3 0-21 0,-1-2-14 15,-2 0 20-15,22-1 0 0,-9 0-1 0,-8 0-7 16,-2 0 17-16,-4 0 2 0,1 0-2 16,-43-15 4-16,44 12-19 0,1-2 10 0,0-2-17 15,-3 0-10-15,2-3 17 0,-3 3 8 0,6 3-24 16,3-6 17-16,-3 3-3 0,4 1-11 0,2 1-9 16</inkml:trace>
  <inkml:trace contextRef="#ctx0" brushRef="#br0" timeOffset="162017.37">1792 14497 681 0,'0'0'253'0,"0"0"-26"0,0 0-1 15,0 0-29-15,0-16 12 0,0 16-12 16,-13-21-1-16,11 17-54 0,0 1 0 0,-3 1-5 16,1-3-4-16,1 3-28 0,-3-1 11 0,3 0 1 15,-4 0-18-15,-7-4 1 0,3 2 1 16,0 0-10-16,0 5-7 0,-5-5-18 0,3 4-11 15,0 1 3-15,0-2-8 0,13 2 1 16,-8 0-6-16,1 0-18 0,0 0-1 0,-15 13 24 0,12-8-25 16,-4 4-9-16,1-2 0 0,1 4 17 15,4 3-27-15,0-2 24 0,0 5-6 0,1 2-9 16,1-1-1-16,3 2 8 0,2-1-3 16,1-9-1-16,0 7-15 0,0-1 10 15,11 21 3-15,-5-21-1 0,4-1-1 0,-1-1-7 16,3-3 2-16,1-3 23 0,2-3 8 0,2-2-4 15,-9-3-3-15,6 0-22 0,18-11 34 0,-13 1-32 16,-3 0-5-16,2-1 18 0,-1 0-10 16,1-3 4-16,-3 0-6 0,1 1-9 0,-4-3 15 15,4 1 5-15,-9 1 0 0,1 0-17 16,-3-3-10-16,-1-2 1 0,-3 5 0 0,2 0 6 16,-2 2-2-16,-1 1-21 0,0-6 24 0,0-1 10 15,0-3-9-15,-15-21-4 0,11 20 12 16,1-3-6-16,3 1 16 0,-1 3-9 0,1-4 18 15,-1 2-6-15,1 10-9 0,0-3-2 16,0-5 4-16,0 0 6 0,13-24-3 0,-11 27-4 0,0 5 10 16,-2-2-12-16,3-3 1 0,1 5 1 15,-1 1-3-15,-2 4-9 0,1 0 25 0,0 1-23 16,-1 0 2-16,-1 3 8 0,1-2 6 16,-1 4-4-16,2 0-2 0,-2 2-9 15,-2 0 14-15,1 3-21 0,0-1 8 0,-1 4-10 16,1-1 13-16,-1 1 2 0,-2 12-6 0,-1-1-5 15,4-2-4-15,-3 3 12 0,1-4-7 16,1 6-22-16,2-5 29 0,-2-1-5 0,2 0-2 16,0-4-2-16,0 5-8 0,0 4 3 0,0 2 10 15,0 0-3-15,0 1-7 0,12 21-3 16,-10-22 4-16,3-1 18 0,-2 0-18 0,-1-1-5 16,2-3 26-16,0-3-18 0,-1-4 4 0,1 0-8 15,0-2 0-15,-1-2-4 0,2 2 12 16,-1-2-16-16,0-3 25 0,-1 1-27 0,2 0-13 15,-1 0-39-15,2-2 7 0,0 1-110 16,-1-2-18-16,1 0-48 0,-6 0 22 0,0 0-184 0,7 0-104 16,-7 0 30-16,9 0 5 0,5-12 61 15,-10 8 26-15,6-6 34 0,4 0 44 16,-7 4-25-16,-1-1 28 0,2 0-10 0</inkml:trace>
  <inkml:trace contextRef="#ctx0" brushRef="#br0" timeOffset="162729.34">2133 14293 224 0,'2'-4'375'0,"-2"0"-57"0,1 2-25 16,0-3-34-16,-2 3-19 0,2-3 8 16,-1 4-24-16,0-2-27 0,0-2-23 0,0 3-10 15,-2 0 1-15,2 0-18 0,0 0-15 0,0 2 0 16,0 0-16-16,0 2 12 0,0 0-30 15,-2 0 25-15,2 3-13 0,0-1-10 0,0 3 6 16,2 0-5-16,-2 3-21 0,0 1 20 0,0 5-20 16,0 6 26-16,11 27-29 0,-7-22 5 15,-3 3-14-15,2-4-22 0,-3 6 24 0,0-4-9 16,0-1-7-16,1-7-11 0,-1-7-16 16,0 7 20-16,0-1-14 0,0 2-2 0,0-1 11 15,0-3 2-15,0-3-10 0,0-1 8 0,0-2-13 16,0-3 14-16,0 0 51 15,0 1-50-15,0-9 20 0,0 7-4 0,0-7 3 16,0 0-16-16,0 0-4 0,-1 12 1 16,1-14-13-16,0-2-2 0,0 0 4 0,0-1-1 15,0-4-8-15,0 3-16 0,-3-11 12 0,3 7 5 16,0-4-19-16,0-3-1 0,0-2 9 16,0-3-7-16,0-1 6 0,0 0 2 0,0-1-14 15,0 1 12-15,0-2-1 0,0-2-4 16,0 1 8-16,0-1-6 0,7 3 1 0,3-27-7 15,-6 26-10-15,-4 2 5 0,2 0 12 16,1 6-10-16,-2 3 5 0,-1-7 7 0,3 3-3 16,0 4-11-16,1 3 11 0,-2 1-18 0,-1 3 7 15,0 0-3-15,2 3 2 0,1 0-11 0,0 0 26 16,2 0-20-16,-2-1 5 0,1 5-4 16,1-1 6-16,-6 1-4 0,7 0-6 0,0 0 3 15,5 0-11-15,16 15-2 0,-14-8 8 16,0 3 9-16,-1-2-8 0,-2 0 3 0,-3 1 1 15,1 2-7-15,-1 0 3 0,-1-2 10 0,-3 2-10 16,0-4 0-16,-2-1 11 0,0 3-2 16,0-2-3-16,-2 1-9 0,0-3 12 0,0-5-3 15,0 0 9-15,0 12-10 0,0-4 8 16,0 3-1-16,-17 13-2 0,7-10 6 0,-1-2-9 0,-4 1-11 16,0-2-35-16,-2-1-21 0,-3-1-33 15,0 1 9-15,0-2-95 0,0-4-22 0,-1 2-55 16,8 0 25-16,-3-4-217 0,6 0-62 0,2-1 24 15,2-1 51-15,2 1 54 0,3 1 3 16,0 0 18-16,1-2 11 0,1 1 57 0,-1 0-6 16,1-1 46-16</inkml:trace>
  <inkml:trace contextRef="#ctx0" brushRef="#br0" timeOffset="163335.31">2498 14893 784 0,'1'1'289'0,"0"0"-12"16,2-1-26-16,-1 2-13 0,0-1 4 0,-2 1 2 15,2 0-50-15,1-2-20 0,-3 0-20 0,0 2-17 16,1-2 58-16,-1 1-19 0,-1-1-4 0,1-1-31 16,-3 1-13-16,-1 1 19 0,1-2 4 15,0 1-10-15,-2 0 3 0,0 0-23 16,-1 0-6-16,-2-2 3 0,1 2-2 0,7 0 3 0,-15 0-10 15,-2 0-17-15,-3 0 11 0,1 0-2 16,-2 0 4-16,0 0-7 0,1 0 4 0,-1 0-12 16,-2 0-16-16,1 0 17 0,-3 0-16 15,0 0-27-15,-1 0 5 0,0 0 6 0,-2 0-12 16,2 0-5-16,0 0 18 0,1 0-19 16,-1 0 9-16,1 0-26 0,-2 0 17 0,2 0-29 15,0 0 0-15,-1 0 2 0,-1 0 15 0,1 0-18 16,-26-1 15-16,24 7-14 0,-1-1-5 0,-1 1-4 15,4-1 17-15,0 2-10 0,2-1-22 0,0-6-2 16,3 4 42-16,-1-2-10 0,2 5-38 0,5-7 13 16,4 0-10-16,1 0-12 0,-1 0-17 15,-2 0-14-15,-12-10-22 0,13 7-38 0,3 3-12 16,9 0 14-16,0 0-105 0,-9 0-69 16,1 0-72-16,8 0 30 0,-7 0 31 0,7 0 30 15,0 0-247-15,-8 0 45 0,-1 15 36 16,7-12-9-16,1 0 30 0,-8 9 81 0,8-1 22 15,-4 8 19-15,-1-2 19 0,-1 4 10 0</inkml:trace>
  <inkml:trace contextRef="#ctx0" brushRef="#br0" timeOffset="164265.26">1738 15568 421 0,'4'2'358'0,"-1"-1"-48"0,-3-1-6 15,2 0-54-15,-1-1-28 0,-1 1 4 0,2-2-21 16,-1 0-1-16,-1 0-23 0,0 2-14 0,0-3 0 16,-3-1-18-16,3 1 4 0,-2-1-15 0,-1 0-14 15,-2 0-6-15,2 1-6 0,-3-1-2 16,2 1-2-16,-8-5 2 0,-4 1-13 0,3 0-15 16,0 1 7-16,2 1 8 0,2 2-5 15,-1-2-27-15,2 4 10 0,3 0 4 0,1 1-14 16,-1 0-9-16,-1-1-4 0,1 1-16 0,0 0 3 15,5 0 13-15,0 0-17 0,-8 0-12 16,-15 13-2-16,10-6 6 0,3 2 8 0,-1 0-15 16,3 2-13-16,0-1 3 0,4 7-3 0,1 1 10 15,-1-8-4-15,4-10 1 0,0 13-2 0,0-4 0 16,0 1-10-16,0 0 8 0,0 2-3 0,17 17-10 16,-9-14 12-16,0-2-5 0,1-4-2 15,4 0-2-15,-4-2 12 0,0-1-16 16,5 0-7-16,-5-3 12 0,0 0-7 0,-1 0 0 15,0-3 5-15,0 0-7 0,-8 0 8 0,6 0 8 16,2 0 8-16,-8 0-13 0,25-15-9 0,-13 6 13 16,-3 2-9-16,2-2 5 0,-3-4 3 15,0 0-5-15,-2 0 2 0,-1 1 3 0,2-4 11 16,-1-1-3-16,-5 4-5 0,1-9-14 0,0 0 3 16,-2 0 14-16,0 11 4 0,0-6-10 15,0-4-2-15,0-1-18 0,0-3 13 0,0 3 12 16,-11-28 6-16,9 29 10 0,-3 1-2 15,5-1 5-15,-1 2-3 0,0 2 5 0,0 8 1 16,1-4 9-16,0 2-11 0,-2 3 2 16,2-2 10-16,0 3-20 0,0 0 2 0,0 2 12 15,0-2-12-15,0-2-1 0,0 9 8 0,0 0-12 16,0-9-1-16,0 0 7 0,0 9-6 0,0-9-16 16,0 9 15-16,0-9-21 0,0 2 9 0,0 7-3 15,0-7 2-15,0 7-2 0,0-7-9 16,0 7 3-16,0 0 12 0,0-8-12 0,0 8-3 15,0 0-3-15,0 0 16 0,10-10-22 0,-10 12 19 16,0 0-8-16,0 1 4 0,2 3-5 16,-2 1 0-16,0 1-3 0,2 13 12 0,-2-10 2 15,0 7-19-15,4 24 16 0,-4-14-4 16,0-1 3-16,0-13-3 0,0 7 1 0,0 4 10 16,0 4-22-16,0-3 5 0,0 0 10 0,0-1 9 15,0 0-14-15,0-2-11 0,0-5-3 0,0-1-26 16,12 15-6-16,-9-21-34 0,0-1-22 15,2-5-27-15,0 4 12 0,0-5-72 0,-1-1-38 16,1-3-63-16,-1 2 26 0,4-2-146 0,-8 0-72 16,0 0 28-16,9 0 18 0,-2 0 54 15,1 0-25-15,0 0 81 0,4-11-3 0,1 4 60 16,3-2 14-16,-9 3 11 0</inkml:trace>
  <inkml:trace contextRef="#ctx0" brushRef="#br0" timeOffset="164672.24">2117 15192 614 0,'1'-9'289'0,"-1"2"-20"0,1 0 11 15,-1 2-22-15,0-1-51 0,0 2 5 0,0 0-28 16,0 1-41-16,0 0-5 0,-1 2 3 0,0 1 9 15,-2 1-15-15,0 2 17 0,0 0-15 16,0 3-29-16,-4 7-11 0,-3 0 19 0,3 3 2 16,-1 4-19-16,-3 0 35 0,6 2-27 0,-6 1 22 15,6 3 6-15,-1-2 9 0,-1 3-12 16,4 0 1-16,-3 1-3 0,2 0-20 0,0 0 5 16,2 0-5-16,2-3-6 0,0-13-15 0,0 9-5 15,0 1-21-15,0 0-1 0,16 20-2 16,-9-24-18-16,2 3-6 0,1-3-7 0,-3-2-8 15,1-2-17-15,1 1 6 0,1-4-26 16,-5-2-14-16,0 0-30 0,0-3-22 0,-2-4-11 16,3 1 10-16,0-2-74 0,-1 1-28 0,-5-2-25 15,10 0-21-15,10-14-44 0,-9 1 29 16,3 4-190-16,-2-5-34 0,4 0 33 0,-4 0 32 16,0-2 29-16,-2 3 47 0,-3 2-41 0,3-2 26 15,-1 2 0-15,-5 2 3 0</inkml:trace>
  <inkml:trace contextRef="#ctx0" brushRef="#br0" timeOffset="164878.22">2284 15536 510 0,'0'-7'359'16,"-2"0"-16"-16,2 2-37 0,-2-1-48 16,2-1 4-16,-2 3-8 0,-7-8-39 0,3 3-31 15,-2 2-20-15,1 2 26 0,-7-1-14 0,0 0-18 16,5 4-18-16,-3 0-27 0,-1 1-21 0,4 1 0 15,-7 0-8-15,0 0-71 0,-3 0-52 16,-22 15-64-16,16-12-72 0,2 0 17 0,5 1-276 16,-2 1 32-16,2 0 28 0,1 0 29 0,6 0-8 15,2-3 50-15,3 1 11 0,1-2 33 16</inkml:trace>
  <inkml:trace contextRef="#ctx0" brushRef="#br0" timeOffset="165517.18">3334 14777 759 0,'0'-1'312'0,"1"1"-39"0,-1 1-15 0,1-2 24 0,-1 2-68 16,-1-2-10-16,0 2-27 0,0 1 33 15,-3-4-59-15,1 2-18 0,1 2-14 16,-1-4 29-16,-1 2 18 0,0 0-32 0,-2 0 16 16,1 0-17-16,0 2 5 0,-3-4-23 0,8 2-3 15,-13 0-21-15,-1 0-12 0,-2 0 5 0,0 0-1 16,-2 0-4-16,0 0-16 0,-1 0-7 0,3 0-19 15,-1 0-23-15,4 0-20 0,-3 0 1 16,1 0-76-16,-1 0-51 0,4 0-51 0,0 0-32 16,4 0 20-16,-1 0-194 0,-1 0-93 15,10 0 51-15,-8 0 40 0,2 0 16 0,6 0 24 16,-7 0 25-16,7 0 30 0,0 0 40 0</inkml:trace>
  <inkml:trace contextRef="#ctx0" brushRef="#br0" timeOffset="165843.16">3298 14962 774 0,'-3'2'309'15,"1"0"-16"-15,-2 0-4 0,0-1-8 16,-2 0-36-16,1 1-29 0,-2-2 37 0,1 1-42 16,-3 1 17-16,-8 0-2 0,2 0-20 0,-2-1-13 15,8-1-23-15,-3 0-14 0,-2 0-13 16,-4 0-32-16,0 0 14 0,-3 0-26 0,1 0-11 16,5 0-16-16,-3 0-52 0,0 0-40 0,1 0 1 15,3 0-91-15,1 0-81 0,2 0 18 16,2 0-303-16,0 0-14 0,4 0 24 0,5 0 46 15,-9 0 48-15,9 0 22 0,-7 0 61 0,7 0 18 16,0 0 14-16,0 0 24 0</inkml:trace>
  <inkml:trace contextRef="#ctx0" brushRef="#br0" timeOffset="168606">3618 14789 642 0,'0'0'250'0,"0"0"-42"0,0 0-9 16,0 0 0-16,0 0-20 0,0 0-2 0,0 0 3 15,-8-24-25-15,8 24-9 0,0-4 7 16,0 4-30-16,0-5 17 0,0 4-15 0,0 0-27 16,0-2-22-16,0 3 19 0,1-2-27 0,-1 1 16 15,0 0-24-15,0 1-5 0,0-2 18 0,0 2 5 16,0 0-31-16,2 0 4 0,-2-2 9 16,0 4-6-16,1 1 38 0,0-3 10 15,2 3-18-15,-1 1 13 0,1 0-14 0,-2 0-5 16,3 2-13-16,4 9 1 0,-6-2 16 0,1-2-15 15,-2 0-11-15,0 7-6 0,1-2 22 16,-2-5-4-16,2 9 7 0,-2-4-17 16,0-16 5-16,0 13-8 0,0-2-11 0,0 5 2 15,0-2-1-15,0 0-13 0,0-5 11 0,-14 11-6 16,14-13-11-16,-1-1-8 0,-1-1 0 16,1-1 4-16,1 0-12 0,-1-1 8 0,1 0-8 15,-2 0 5-15,2-1 7 0,0 1 5 16,-2 0-5-16,2-2 4 0,0 4-1 0,0-5 1 15,0 0 9-15,0 0 4 0,0 0-10 0,0 4-19 16,-3-7 5-16,3 0 11 0,0 0-9 0,-1-1-6 16,1 0 10-16,3-3-7 0,-3 0-10 0,0 0 3 15,1-1 12-15,-1 1-9 0,0-3-1 16,0-5 3-16,0 0-17 0,14-19 12 0,-10 18 0 16,1-5-11-16,3 2 16 0,-2 5-9 15,3-1 2-15,-1 0-10 0,2-1 13 0,-1 3 0 16,3 1-2-16,-1 1-12 0,2-2 14 15,-2 2 2-15,-3 2-10 0,-3 1-5 0,4 4 23 16,4-6-13-16,-3 4 4 0,-2 1 4 0,-1 1-6 16,1-2-1-16,-3 5 1 0,0-2-11 15,0 2 14-15,1 0-6 0,0-1 5 0,-1 2 6 16,-5 0-9-16,0 0 10 0,0 0-14 0,8 0 26 16,-2 0-12-16,5 15-3 0,-7-10-3 0,0-2 15 15,8 8-5-15,-6 4 1 0,2-6 0 16,-3 0-13-16,-1-4 8 0,-2 2 22 0,1 1-13 15,-2 0-17-15,2-1 9 0,-2-2 0 0,0 3 17 16,-1 1-5-16,0-1-1 0,0 0 6 16,0 3-10-16,0 4 6 0,0 4-24 0,-11 17 7 15,4-16-6-15,5-4 9 0,-2-3-17 0,0-4 4 16,0-2 21-16,3 0-15 0,0-1 11 16,-2-4-11-16,3 1-8 0,-1 1 28 0,0-2-38 15,1 2 9-15,-2 0 2 0,2-4-4 0,0 0-2 16,0 0 4-16,2 3 7 0,-2-5 1 15,1 0 18-15,0-1-26 0,2-3-11 0,-2 1 14 16,4-10 18-16,1-2-20 0,1 1-2 16,2-2 2-16,-1 2-6 0,3-2-7 0,-1 0 22 15,4 1-2-15,-5-2 7 0,-2 3-5 0,4 1-6 16,-1 0-21-16,1-2 22 0,-1 5 11 16,1 0-21-16,-3 0-3 0,0 5 22 0,-1-2-9 15,0 4-13-15,-2-1-1 0,1 3 1 16,-2-1 14-16,1 0-24 0,1 2 20 0,1 0-8 15,-2-1 2-15,0 1-10 0,2 1 10 0,0-1 2 16,0 0 20-16,-1 2-28 0,-1 0 17 16,2 0-14-16,-7 0 23 0,0 0-31 0,10 0 2 15,-4 0-4-15,13 16 14 0,-11-9 4 0,-3 1 11 16,0-1-2-16,-3 3 7 0,-1 0-21 16,0-2 2-16,-1 0 1 0,0-8 4 0,0 14 3 15,0 0 0-15,0 4 0 0,0-1 7 0,0 2 10 16,-5-1-3-16,-4 24-1 0,6-21 7 15,-2-4-7-15,3-5 3 0,-2 1-11 0,3-2 13 16,-1-2-3-16,1-2 0 0,0 1-2 0,0-2 4 16,-1 0-3-16,2-1-1 0,-1 2-8 15,1-1-2-15,0-2 25 0,0-4-3 0,0 0-5 16,0 7-1-16,0-7-45 0,0 7-18 0,0-7-21 16,0 7-37-16,0-7-26 0,0 0-52 0,0 7 15 15,0-7-160-15,0 0-79 0,-1 9 34 16,1-10-245-16,0 1 68 0,1-1 23 15,-1-2 26-15,3 2 54 0,-1-2 41 0,2-1 18 16,1 1 60-16,-1 0-33 0,11-7 57 0,-8 3-37 16,9-3 18-16</inkml:trace>
  <inkml:trace contextRef="#ctx0" brushRef="#br0" timeOffset="169623.94">4750 14773 574 0,'3'-2'377'0,"0"-3"-51"0,0 2-8 16,1 1-12-16,-3-3-32 0,2 1-33 15,-2 0-14-15,2 1-5 0,-1-1-1 16,-2 1-15-16,0-2-15 0,3 2-13 0,-3 0-18 16,1-1-12-16,-1 1-9 0,0 3-4 0,0 0-14 15,0 0-1-15,0-8-20 0,0 8 11 0,0-7-8 16,0 7-12-16,-10-14-6 0,7 10-10 16,-1 1-4-16,0 0-1 0,-2 0-9 0,1 1-6 15,1-1 5-15,-2 0-14 0,-1 2-8 0,1-1-6 16,-1 1-2-16,1 1 1 0,-3-1 5 15,-7-1-14-15,3 1 7 0,0 1-6 0,13 0-7 16,-9 0 7-16,0 0 3 0,-5 0-4 0,3 0-15 16,-12 16 23-16,9-9-8 0,1 2 5 15,0 0-6-15,2 3-10 0,-1 2 11 0,-2-5-5 16,4 4 5-16,1 3-7 0,0 1-9 0,0 1 13 16,3 3 3-16,-1-1-7 0,2-1-1 15,1 3 7-15,2 1 1 0,0-2 2 0,2-12-1 16,0 3-13-16,0 4-2 0,0 2 7 15,0-1-7-15,13 15-3 0,-6-17 0 0,-3-5 1 16,2-2 8-16,0-3 11 0,-1-1-21 0,3-3 12 16,-8-1-8-16,8 0-1 0,6 0-1 15,0 0-15-15,18-14 5 0,-16 8 10 0,-1-3-6 16,-1-3-8-16,-2 2 10 0,2-2-19 16,-2 0 12-16,-4-5-6 0,2 4-6 0,-5 2 1 15,1-1 1-15,-1 1 3 0,-1 1-1 0,0-1 2 16,1-4-1-16,-1 1 15 0,1-3-5 0,-4 3 1 15,3-4-3-15,3 0-6 0,-1 1-2 16,4 4 16-16,-5-5-6 0,2-1-6 16,1 3 8-16,-1 0-3 0,-4 5 3 0,2 1-5 15,-3 2 13-15,2 1-16 0,-2 2 5 0,0 0-1 16,-1 1 9-16,-1 1-1 0,3 1-14 16,-2-1 19-16,-1 0-10 0,2 0 2 0,2 2-11 15,-4-2 14-15,0 0-15 0,0 3 15 0,0 0-1 16,0 0-7-16,0 0 1 0,2-2 6 15,-2 0 5-15,1 1-12 0,-1 0 0 0,0-1-8 16,0 4-3-16,0-1 12 0,0-1 10 16,0 1-8-16,-3 1-11 0,3 0 23 0,0 3-8 15,-2-3-1-15,0 3 4 0,0-1-6 0,0 1 10 16,-1 1-5-16,2-2 1 0,-6 11 9 16,2-5-20-16,1 0 14 0,0 1-3 0,-2 3 6 15,1 1 7-15,0-4-2 0,0-1-1 0,-2 5 9 16,1-5-14-16,1 5-2 0,0-4 2 0,1 0 14 15,0 6-14-15,3-5 24 0,-3 10-21 16,0-10 3-16,3-1 1 0,-1 0 12 16,0-3-16-16,2 1-2 0,0-1 12 0,0-8-15 15,0 0 0-15,0 9-2 0,0-1 6 0,0-1-5 16,0 0 5-16,14 5-9 0,-6 1 15 0,1-4-6 16,1 0-15-16,-1-5 5 0,-1-1-5 0,9 0-2 15,-4-2 1-15,0 0-30 0,-13-1-33 16,8 0-53-16,5 0 10 0,12-12-149 0,-11 3-43 15,-4 1-80-15,3-6 32 0,-4 9-229 16,1-8 64-16,-3 4 10 0,-5-2 65 0,2 6 19 16,-1-4 54-16,-2 1 27 0,1 5 44 0,0-5-28 15,0 3 16-15,-2 1 10 0</inkml:trace>
  <inkml:trace contextRef="#ctx0" brushRef="#br0" timeOffset="173850.69">8596 16121 304 0,'0'0'148'0,"-13"0"-32"15,13 0-4-15,0 0 10 0,0 0-8 0,-15 0-2 16,-1 24-48-16,13-23 44 0,-4 2-14 16,4-3 3-16,-1 1 2 0,-1 2-31 0,-1-1-31 15,1-2 21-15,-1 0 3 0,-2 1-9 0,4 0-23 16,-3 1 11-16,-10 0 11 0,7 0 7 15,-2 0-7-15,2-2-4 0,1 1 6 0,0-1-15 16,0 1 6-16,2 0-10 0,-14 1-8 16,8-1-9-16,1 1 18 0,-1-2 1 0,1 0 1 15,-4 4 2-15,5-4-7 0,-4 0 2 16,-1 0 1-16,-5 0-2 0,1 0-1 0,-1 0-4 16,-2 0 0-16,0 0-10 0,1 0 10 0,-2 0-5 15,-1 0-4-15,0 0-6 0,-1 0 7 16,2 0-9-16,-4 0 3 0,4 0-1 0,-2-7-15 15,2 7 15-15,0 0-9 0,1 0 4 0,-3 0 0 16,3 0 4-16,-1 0-10 0,1-7 11 16,0 7-9-16,0 0 2 0,0 0-4 0,1 0 4 15,0 0 3-15,2-10 5 0,2 10-9 16,0 0 3-16,-20-11 15 0,26 11-14 0,12 0 5 16,-11 0 4-16,-1 0 6 0,2 0-8 0,0 0 0 15,-4 0 7-15,-1 0-19 0,2 0 8 0,-1 0 9 16,-2 0-19-16,-2 0-7 0,3 0 8 15,-4 0-7-15,-4 0 4 0,0 0 11 16,-5 0 2-16,-2 0-10 0,-3 0-6 0,0 0-6 16,-4 0 15-16,4 0-4 0,-2 7 0 0,0-7 6 15,0 0-11-15,-38 14 11 0,35-12-17 16,3-1-2-16,-3 0 8 0,-2 0-2 0,2 1 17 16,2-2 2-16,-3 1-8 0,1-1-5 15,19 0 10-15,-9 0-12 0,-5 0 6 0,-2 0-21 16,-1 0 13-16,-34-12 0 0,33 10-5 0,4 0 9 15,-4-1 7-15,1 0 6 0,2-3-10 16,0 4-5-16,2-4 6 0,-1 3-10 0,-1 1-1 16,-1-3 4-16,2 3 6 0,-2-2-6 15,0-1 8-15,0 1-21 0,1 1 16 0,0-2-5 16,0-1 11-16,1 1-3 0,-4-1-2 0,2 0-1 16,-1 1 10-16,-3-1 0 0,1 1-15 15,-2-1 12-15,1 1-20 0,0-2 13 0,2 1-7 16,-4 0 2-16,6 0 0 0,-4 1 10 15,1 0-5-15,1-3-5 0,-3 2-11 0,3 3 22 16,0-1-8-16,-3 1 3 0,1 0-8 0,-1-1-5 16,-2 3 12-16,1 1-3 0,19 0 4 0,-10 0 3 15,-9 0 10-15,0 0-22 0,-6 0 2 16,1 0 0-16,-4 0-7 0,-1 0 15 0,4 0 3 16,-3 0 2-16,3 0-3 0,-3 0-13 15,2 0 21-15,1 0-12 0,2 0-10 0,-2 0 16 16,2 0-21-16,-2 0 28 0,2 0-18 15,2 0 2-15,-1 0 2 0,1 0 2 0,-43 1 4 16,43-1-12-16,1-2-2 0,-3-1 16 0,1 3-19 16,2-2 7-16,19 2 4 0,-10 0 7 15,-5 0-14-15,-3 0 3 0,-4 0-7 0,-1 0 19 16,0 0 3-16,0 0-15 0,-2 0 2 0,0 0 0 16,2 0-5-16,-3 0-2 0,0 0 15 0,0 0-7 15,0 0 3-15,1 0 5 0,-2 0 0 16,-50 11 3-16,50-8-10 0,-3-1-7 0,28-2 4 15,-14 0 8-15,-5 0 0 0,-4 0-14 16,2 0-1-16,-2 0 4 0,-45 12 10 0,46-9-14 16,1-2 8-16,-2 2-4 0,4-2 19 0,3 1-11 15,18-2-6-15,-7 0 13 0,-5 0-20 0,-1 0 21 16,-1 0 4-16,-1 0-18 0,-37 10 1 16,56-10 5-16,-7 0-16 0,-4 0 15 15,-4 0 1-15,-1 0-5 0,0 0 6 0,-2 0-8 16,1 0 7-16,0 0-9 0,3 0 8 0,-4 0 13 15,-32-13-7-15,33 12-8 0,4-5-12 0,-23 2 26 16,5-2-20-16,3 1 12 0,5-5-14 0,-1 5 3 16,3-1 13-16,1 4-1 0,2-3-5 15,-1-2-9-15,0 1 19 0,2-1-2 0,-2 5 4 16,-2 0-13-16,0-1 2 0,2-1 3 0,-2 2-16 16,-3-1 10-16,-1 2 12 0,1-2-28 15,-6-1 6-15,5-3 6 0,0 3 8 0,-2-2 14 16,-1 3-9-16,-3 3-15 0,4-4 3 15,-3 0 9-15,25 4 0 0,-10 0-1 0,-6 0-5 16,-46-18-5-16,43 6-2 0</inkml:trace>
  <inkml:trace contextRef="#ctx0" brushRef="#br0" timeOffset="175047.62">8379 13377 282 0,'0'0'313'0,"0"0"-29"15,0 0-27-15,0-15 11 0,0 15-39 0,0 0-13 16,0 0-23-16,0 0-26 0,0 0-14 0,0 0 14 16,0 0-49-16,0 0-12 0,0 0 19 15,0 0-9-15,0 0 8 0,0 0-7 0,0 0-14 16,4-1 5-16,1 19-11 0,-5-8-10 0,6 18-13 15,-1-8-9-15,-1 2 11 0,2-2-1 0,-2 1 14 16,1-2-9-16,-1-1-30 0,1 2-5 16,-2-9-4-16,2 6-5 0,-4-5-58 15,3 1-26-15,-4-5-46 0,1-1-24 0,-1 0-47 16,0-1-26-16,3-1 18 0,-3-2-186 0,0-3-63 16,0 0 17-16,0 0 32 0,0 0 44 0,0 0-25 15,0 0 49-15,0 0-10 0</inkml:trace>
  <inkml:trace contextRef="#ctx0" brushRef="#br0" timeOffset="175748.57">8262 13501 734 0,'-2'-6'299'16,"-1"0"-10"-16,3 2-53 0,0 0-2 15,-1 0 1-15,0 2-32 0,-1-2-28 0,1 1-6 16,-1 2-32-16,0-2-10 0,2 0-17 0,0 3-3 15,0 1 7-15,0 1-19 0,3 1-6 0,-1-2-17 16,-2 4 33-16,2 1-38 0,0 0-7 16,7 5 2-16,1 4-12 0,-3-1 11 0,1 0-31 15,-3-3-1-15,-3 0-5 0,7 6-3 0,-1-2-3 16,-3 0 4-16,0 1 11 0,-1-1-23 16,0-2 11-16,-2-4-22 0,-1 1 32 0,-1-10-22 15,0 9 11-15,0 0-4 0,0 3-11 0,-21 12-11 16,13-9 16-16,-2-2 8 0,1-1-10 15,-1-1-13-15,-2-1 35 0,2-5-28 16,1 0 4-16,1-2-8 0,-3 5 3 0,-1-6 12 16,2 0-7-16,10-2-6 0,-6 0 1 15,-2 0 16-15,0 0 5 0,-11-18-28 0,13 10 9 16,-5-4-13-16,4 4 18 0,3-1 5 0,-1-5-12 16,1-3 0-16,3 6-1 0,0-2-10 15,1 5 27-15,0-3-31 0,0 0 33 0,12-14-21 16,-10 17 8-16,3 0-22 0,-2 3 32 0,1 1-32 15,1 1 14-15,-1 2-2 0,0 0 0 0,1 1 1 16,1 0-16-16,-6 0 12 0,0 0 2 0,0 0-1 16,8 0 0-16,3 12 1 0,-9-8-1 15,1 2 8-15,-1-1-7 0,1 2 12 16,-3 0-17-16,1 0 16 0,-1 0-11 0,0 2 27 16,0-2-12-16,0 2-18 0,0 2-5 0,0-1 20 15,-9 8-11-15,5-10 6 0,-2 9 4 16,1-9-2-16,-3-3 0 0,4 2-1 0,-1-5 16 15,-1 4-23-15,2-3 6 0,-1-1 0 16,-3 1 37-16,4-1-6 0,-2 0 14 0,1-2 14 16,-2 0-5-16,0 0-4 0,7 0-1 15,-8 0-15-15,3 0 19 0,-17-11 0 0,7 3-9 16,-2 0-5-16,6-3-8 0,-2-1 17 0,0 0-10 16,2-2-5-16,2 0 9 0,0-2-30 15,1 4 4-15,2-1-15 0,-2-4-18 0,4 6-7 16,2 0 2-16,-1 2-83 0,2 0-63 15,-2 2-33-15,3-2-67 0,0 1 22 0,0 2-216 16,0-1 5-16,0 7 4 0,0 0 34 0,0-10 50 16,0 2 34-16,0 0 22 0,12-13-1 15,-6 7 50-15</inkml:trace>
  <inkml:trace contextRef="#ctx0" brushRef="#br0" timeOffset="175927.56">8113 13391 809 0,'1'-1'268'0,"3"1"2"0,-2 0-1 0,-2 1-50 16,0 1-11-16,0 1-45 0,0 1-10 15,-2-1-18-15,-2 0-11 0,2 0-35 0,-1 3-42 16,-5 5-49-16,1-2-57 0,0-1 7 0,-4 3-204 16,-1-3-115-16,3 2 7 0,-1-5 46 15,2 1 13-15,-1 0 10 0,2-2-6 0</inkml:trace>
  <inkml:trace contextRef="#ctx0" brushRef="#br0" timeOffset="176413.53">7908 13590 312 0,'-1'2'339'0,"-2"-1"-69"15,3 1-33-15,-4-1-14 0,2 4-32 0,1-1-16 16,-2-3-26-16,2 3 9 0,0 0-13 0,1 0-27 15,0-1-10-15,-2 3 10 0,2-3-29 16,2 3 9-16,0 0-29 0,-2-6 5 0,0 0 14 16,0 6-27-16,8 10-12 0,-6-10 1 0,1 0-20 15,-2 1 26-15,0-1-28 0,-1 3 1 16,0 0 14-16,0 0-18 0,0 4 12 0,-15 20 8 16,6-20-9-16,0 4-24 0,-2-3 22 15,-1 0-3-15,1 0-30 0,-3-2 8 0,0-2 1 16,0 1 19-16,2-4-25 0,4-1-5 15,-2-4 10-15,1 2-9 0,4-4 16 0,-4 0-11 16,9 0 22-16,0 0-2 0,-9 0-9 16,9 0 32-16,-14-15-37 0,14 8 12 0,-1 1-5 15,1 0-27-15,4-10 20 0,-4 16 19 0,11-26-15 16,-3 16-15-16,-1-2 5 0,1 4 9 0,0 1-11 16,-3 4 9-16,4 0-16 0,-9 3-12 15,0 0 1-15,8 0 11 0,-8 0 16 0,15 11-2 16,-9-4-12-16,1 7 0 0,-5 0 6 0,-2-2-4 15,0-12 0-15,0 15-10 0,0 3 31 16,0-1 10-16,-15 18-34 0,10-13 16 0,-2-6-13 16,1 0 16-16,-2-2-23 0,0-1-52 0,-3-1-22 15,2 2-57-15,-1-6 12 0,2-2-277 16,1-2-29-16,-1-2 30 0,-1-2 4 0,9 0 89 16,-5 0 18-16,5 0 18 0,-28-12 13 0,15 2-40 15</inkml:trace>
  <inkml:trace contextRef="#ctx0" brushRef="#br0" timeOffset="176615.52">7693 13634 363 0,'4'-5'416'16,"-2"1"-43"-16,-1 3-66 0,0 0-2 0,0-1-48 15,1-1-14-15,-1 1-50 0,0 0-25 16,1 0-4-16,-2 1-42 0,1 0-46 0,-1-1-35 15,0 2-45-15,1 0-53 0,-1 2 8 0,-1-2-230 16,0 0-121-16,-2 1 24 0,2-1 19 16,-2 1 43-16,1 3 18 0,-1-2 10 0</inkml:trace>
  <inkml:trace contextRef="#ctx0" brushRef="#br0" timeOffset="176987.5">7595 13728 891 0,'-1'3'345'0,"1"1"-63"0,0-1 21 0,1 2-54 16,0 1-11-16,-1-1-29 0,0 4 0 15,4-2-9-15,-4-1 2 0,0-6-15 0,0 9-10 16,0-2 4-16,0 1-20 0,0 6-16 0,0-1-4 16,0 0-16-16,-13 7-3 0,11-12-15 15,-2-2-10-15,-4 8-3 0,2-6 1 0,-3-4-5 16,5-1-27-16,-1 2 2 0,-4-4 2 0,5 0-5 15,-3-1-7-15,3 0 6 0,-1 0-8 16,5 0 8-16,0 0 3 0,-8 0-4 0,0 0-10 16,-3-12-4-16,6 6 5 0,-1 5-12 0,3-2 9 15,-3 1-9-15,4 0-2 0,-4 0-14 16,2 2 0-16,0 0-6 0,4 0 0 0,0 0-11 16,-13 13 1-16,6 2-3 0,-1 1-24 15,0 2-27-15,-1 1-49 0,-1 3 8 0,4 3-93 16,-1-3-55-16,-3 0-74 0,1-8 28 0,3 4-275 15,2-9 60-15,1-1 45 0,3-4 26 16,0-4 37-16,0 5 27 0,0-5 24 0,0-2-15 16,-1 2 50-16,0-1 12 0,-1-3 5 0</inkml:trace>
  <inkml:trace contextRef="#ctx0" brushRef="#br0" timeOffset="177710.4499">7090 13547 259 0,'0'0'248'15,"0"0"4"-15,0 0-45 0,0 0-7 0,0 0 12 16,0 0-21-16,0 0-5 0,0 0-8 15,0 0 15-15,0 0-24 0,0 0-10 0,0 0 9 16,23 14-9-16,-20-7-14 0,-2-1-15 16,4 12-14-16,1-2-13 0,2 5 19 0,-3 2-26 15,3-5-10-15,0 1 6 0,3-1-10 0,-3 0-27 16,1 2-1-16,-2 0-27 0,-3-4-19 16,0-4-27-16,0-1-50 0,0-1-36 0,-4-2-32 15,1-2-60-15,-1-6 16 0,0 0-218 16,0 8-7-16,0-8 28 0,0 10-15 0,-13 1 25 15,7-6 84-15,2-4-9 0,-9 7 34 0</inkml:trace>
  <inkml:trace contextRef="#ctx0" brushRef="#br0" timeOffset="178198.43">6917 13717 565 0,'-7'-13'360'16,"2"7"17"-16,0-3-56 0,1 3-10 0,1 1-39 15,-1 1-33-15,3 0-24 0,-2 3-24 16,2-1-21-16,1 2-19 0,0 0-16 0,1 2-15 16,1 0 25-16,-1 2-17 0,1 1-12 0,1 0-19 15,6 9 14-15,-1 1-10 0,2-2-5 16,1 0 1-16,-1 1-23 0,-2 2-4 0,0-2-2 16,-2 1-4-16,1-5-17 0,-2-1-3 15,-3 1 1-15,1 0-5 0,-3 1 7 0,0-11-11 16,0 7-12-16,0 5-2 0,-13 18 7 15,7-19-1-15,-1 0-5 0,-3 0-21 0,1-4 5 16,2 0 4-16,-1-2 6 0,-5 2-20 0,3-2 28 16,3-4 5-16,1 0-17 0,6-1-3 15,-10 0-17-15,4 0 34 0,-1 0-10 0,-12-13-7 16,10 8 6-16,0-1-1 0,3 1-8 0,1 1-2 16,1 1-12-16,0-1-1 0,1 1 7 15,2 1-24-15,-2 0 13 0,2 1-29 16,-1 1 14-16,2 0 16 0,0 0 20 0,1 3-25 15,0-2 8-15,0 3 5 0,2 0-4 0,-3 0-1 16,1 2 1-16,1 0 1 0,0-1 2 16,-1 2 6-16,-1 0-9 0,2 1-9 0,-2-8 16 15,0 14-19-15,0 4 0 0,0-1 8 16,-16 17-30-16,10-23 6 0,1-3-87 0,-4 3-49 16,0-4-55-16,1-3 22 0,2 0-260 15,0-2 17-15,-1-1 26 0,3-1-13 0,4 0 69 16,0 0 20-16,-7 0 16 0,-1-13 30 0,2-3 53 15,-2 0-27-15</inkml:trace>
  <inkml:trace contextRef="#ctx0" brushRef="#br0" timeOffset="178386.41">6713 13780 638 0,'4'-13'426'0,"-2"4"16"0,-2 1-32 16,3 3-50-16,-2-2-59 0,2 3-36 0,-1 1-29 15,-2-1-58-15,4 1-41 0,-3 1-15 0,2 0-110 16,-1-1-39-16,1 2-74 0,-2 1-47 16,1-2 13-16,-1 5-270 0,-1-3-2 0,1 0 28 15,-2 1 61-15,1 1 21 0,-1 0-15 16,-2 1 53-16,2 0-7 0</inkml:trace>
  <inkml:trace contextRef="#ctx0" brushRef="#br0" timeOffset="178797.3899">6621 13781 643 0,'-4'0'393'0,"0"-1"-43"15,-1-1-29-15,-1 2-53 0,1 0-31 16,-2 0-10-16,2 3-21 0,-10 4-25 0,2 4-18 16,-1-4-19-16,5 0 6 0,-1 1-22 15,3 2-14-15,2-5-13 0,0 5 4 0,2-1-12 16,3-2-10-16,0-1-6 0,0-6-10 0,0 7-8 15,0-7 3-15,14 27-12 0,-6-15-9 16,4 2-9-16,-2-9 2 0,3 8-3 0,4-8-35 16,-2 3 2-16,-8-4-10 0,1 1-16 15,0 0 0-15,-3-1 26 0,1 0-12 0,-3 0-2 16,-2 1 1-16,0-2 16 0,-1-3-2 16,0 0-14-16,0 9 15 0,-15 14 0 0,6-9-1 15,-5 1 9-15,2-3 6 0,0-3 9 0,-1 1-4 16,-1-1 22-16,-2-2 8 0,1-3-5 0,4 0 19 15,-6 1-26-15,2-5 16 0,15 0 6 16,-11 0-41-16,-4 0 29 0,-14-15-40 0,16 5 15 16,0-2-40-16,3-2 0 0,2 8-54 15,3-3-32-15,2-1-26 0,0 2-55 0,0 1-69 16,3-1 22-16,0 8-259 0,0 0 48 0,0 0 59 16,0-6 13-16,0 6 23 0,0 0 18 15,13-8 24-15,-11 9 12 0,2 0-19 0</inkml:trace>
  <inkml:trace contextRef="#ctx0" brushRef="#br0" timeOffset="178975.37">6474 14234 588 0,'1'7'347'0,"-2"0"-50"0,1-3-4 16,-3 3-25-16,1-1-52 0,0-1-30 15,0 2 21-15,-5 5-62 0,-1-2-41 0,0-4-33 16,-1-2-59-16,2-1-70 0,0-1 5 0,7-2-215 15,-7 0-134-15,0 0 46 0,-2 0 24 16,-5 0 35-16,-3 0-13 0,-21-10 29 16</inkml:trace>
  <inkml:trace contextRef="#ctx0" brushRef="#br0" timeOffset="179451.34">6168 13933 403 0,'-2'-11'413'0,"2"0"-36"16,-2 6-59-16,0-2-22 0,2 1-37 0,0 2 10 16,-1 0-3-16,-1 1-44 0,2 1-23 15,-1-1-17-15,0 0-21 0,1 0-21 0,0 2-4 16,0 1-26-16,0 0-7 0,0 0-19 0,-2 1 15 16,4 2-18-16,-2 0-7 0,2-2-29 15,1 3 1-15,-2 0 13 0,2-1-16 0,1 0 2 16,-1 0-13-16,4 1-21 0,-4-1 32 0,3 3-15 15,-1-4-17-15,-1 1 34 0,0 1-17 16,-1-1-1-16,0 1-3 0,1 1 6 0,-4-1 1 16,0 1-1-16,0 1-19 0,0-6 21 15,0 0-4-15,0 9-4 0,-17 13-7 0,8-11 10 16,-1-1-4-16,-2 3-5 0,1-2-8 0,-1-3-11 16,3 1 11-16,0 3 0 0,0-5-10 15,1-2-3-15,4 0-14 0,1-3 26 0,-1 4-5 16,0-3-1-16,3 1-18 0,-1 0 9 15,0 0 6-15,2 2 8 0,0-2 4 0,0 2 3 16,0 1-7-16,0-7-10 0,0 7 0 0,0-1 13 16,0 1-10-16,0 0-21 0,0 1 15 0,0 0-16 15,0 4 17-15,0 4-4 0,-15 14-13 16,7-13 3-16,1-4 3 0,-2 0-77 0,-1-2-21 16,0 0-38-16,-1-1-24 0,2-3-45 15,-2 3 19-15,-1-4-236 0,3-3-15 0,1-1 24 16,1-1 31-16,1 2 27 0,-1 0 28 0,3-3 25 15,-1 1 17-15,2 0 51 0</inkml:trace>
  <inkml:trace contextRef="#ctx0" brushRef="#br0" timeOffset="179663.34">6231 14342 870 0,'1'4'352'0,"-1"1"-32"16,-1-1-68-16,0 3-12 0,-1-3-7 0,-7 8-31 16,0-1-20-16,-2 0-40 0,3-2-25 0,-3-1-58 15,-3-2-74-15,-3-1-74 0,6-2 8 16,-6 0-256-16,2-2-77 0,-5-1 53 0,13 0 23 16,-2 0 22-16,-5 0 9 0,0 0-24 15</inkml:trace>
  <inkml:trace contextRef="#ctx0" brushRef="#br0" timeOffset="180225.3">5888 13928 409 0,'-4'-8'307'15,"3"4"-36"-15,0-3-24 0,0 2-41 16,1 1-8-16,-2 2-42 0,2-1 0 0,-1 0-29 15,0 3 4-15,1 0-3 0,0 0 5 16,2 3-26-16,0 0 9 0,0-1-5 0,1 2-25 16,-1 1 22-16,1-1-27 0,1 2-5 0,3 12 15 15,0-10-27-15,-4 2 10 0,-1-3 2 0,0 1-14 16,0 1-30-16,0 0 24 0,-2 12-10 0,0-21 6 16,0 14-2-16,0 2-5 0,-18 22-1 15,11-21 1-15,-5-1-11 0,0 1 22 0,-1-2-9 16,0 1-19-16,1-5-23 0,3-1 11 15,-6 2-4-15,4-4 3 0,-2 2 0 0,1-7-3 16,1-1-15-16,2-2 27 0,9 0-14 16,-7 0 11-16,-2 0-8 0,-2 0 10 0,-13-13-4 15,12 7 16-15,1-4-10 0,0 1-3 0,2-4-1 16,4 3-5-16,0-1 1 0,3 1-3 16,-1 1-13-16,3 3 0 0,0 6-1 0,0-12-5 15,0-1-11-15,0 2 3 0,19-15 9 16,-15 14-6-16,-1 7-27 0,0 0 23 0,3 2-34 15,-1 0 1-15,0 3 37 0,-3-2 7 0,3 2-32 16,-3 0-2-16,-2 0 4 0,0 0-6 0,0 0 21 16,9 12 5-16,-8-7 0 0,0-1 21 15,1 5-28-15,-1 9 38 0,-1-18-1 0,0 12-19 16,0 5 41-16,0 1-30 0,-10 18-17 0,4-16 16 16,0-2-12-16,0 1 32 0,-5-2-27 15,2 0-48-15,2-2-16 0,-3-3-27 0,1-2-27 16,0-3-33-16,3 1 16 0,-4-5-196 15,5 1-99-15,0-3 28 0,1-1 28 0,0 0 8 16,4 0 40-16,0 0 24 0,-19-12 21 16,14 2 9-16</inkml:trace>
  <inkml:trace contextRef="#ctx0" brushRef="#br0" timeOffset="180428.29">5565 13817 520 0,'1'-6'382'0,"0"2"-73"0,-1 1-7 16,2 1-58-16,-2 0-14 0,1 5-20 0,0-2-36 15,0 4 21-15,8 7-58 0,-3-1-10 16,1 3-26-16,0 2-58 0,2 2-59 0,-2 1-125 16,6 1 11-16,-3 0-276 0,4 5 9 15,-5-1 38-15,0 3 49 0,0 1 40 0,-4 4-24 16</inkml:trace>
  <inkml:trace contextRef="#ctx0" brushRef="#br0" timeOffset="180613.28">5803 14557 1038 0,'1'5'314'0,"3"-1"-45"0,-3 0-28 0,3 0-37 0,-2 1 3 15,0-3-61-15,0 1-61 0,1 0-80 16,-1-3 0-16,2 1-370 0,-1-2 24 0,-2 0-19 16,0-1 58-16,1 1 8 0,-2-3-14 0</inkml:trace>
  <inkml:trace contextRef="#ctx0" brushRef="#br0" timeOffset="181975.2">8445 14223 620 0,'0'0'309'0,"0"0"-41"0,0 0-32 16,0 0-27-16,0-14-24 0,0 14-1 16,0 0 16-16,0 0-18 0,0 0 12 15,0 0-50-15,0 0 30 0,0 0-43 0,0 0-2 16,0 0-14-16,-14 12-13 0,15-6-1 15,2-1-11-15,-2 3 8 0,-1-3 0 0,3 2 4 16,-3 0-8-16,0 0 3 0,0-7-26 0,0 12 25 16,0-1-25-16,-13 17-6 0,5-14-22 15,2-4 16-15,-3 1-16 0,-4-1 5 16,7-3-26-16,-1-3 16 0,1 0-8 0,1 0 1 16,1-4-3-16,-1 0 5 0,5 0-21 0,0 0 9 15,0 0 5-15,-8 0-29 0,-1-11 6 0,8 7 15 16,-2 0-10-16,3 0 9 0,0-1-12 15,-2 1 11-15,1 0-11 0,-2 1 13 0,3 1-20 16,-4-2 12-16,4 3-8 0,0-1 6 16,0 2-13-16,0 0 10 0,0 0-4 0,2 5 4 15,-4-2-9-15,2 0-1 0,0 2 7 16,0 1 11-16,-2 1-22 0,-1-2 20 0,2 3-9 16,-4 8-2-16,-2-1-1 0,2 1-3 0,-1-7 9 15,1 1 8-15,1-1-8 0,1-3-9 16,0 0 18-16,0-4 5 0,0 3-16 0,1-1 0 15,-1-3 12-15,-2 2 3 0,3 0 10 0,-1-3-14 16,-1 1 12-16,2-1 6 0,2 0-4 0,0 0-20 16,0 0 0-16,-7 0 4 0,7 0 5 15,-16-12-10-15,12 7 12 0,0 1-20 0,0 0 2 16,2 0 8-16,-1 2-2 0,0-3-5 16,1 1 5-16,-2 1-23 0,2 0 10 0,0 2-3 15,1 0 18-15,0 1 4 0,1 0 2 0,0 0-2 16,-2 4-21-16,1 0 12 0,1 1-11 0,3 1 3 15,-3 0 7-15,1 0-5 0,2 11-4 16,-3-10 0-16,6 13 10 0,-6-20-5 16,0 11 2-16,0-2 0 0,0 0-13 0,0-1 19 15,0-1-14-15,0-7 8 0,0 10-6 0,0-3 1 16,0-7 5-16,0 10-1 0,0-10 18 0,0 7-10 16,0-7-14-16,0 8 10 0,0-8-3 15,0 0-8-15,0 8 16 0,-6 0-14 0,3-6 10 16,-1-2-14-16,-1 0-6 0,0-2 16 15,-2 1 6-15,-8-3 11 0,15 4-1 0,-23-8-6 16,9 3-6-16,4 1-8 0,-4-3 7 0,5 3-18 16,-4 2 10-16,7 1 10 0,6 1-3 0,-7 0 12 15,-4 0-8-15,-14 18-16 0,14-8 10 16,0 0 1-16,0 1-4 0,5 4-9 0,-2 2-2 16,6 0-32-16,-1-4 8 0,3 0-63 15,0-1-59-15,0-3-24 0,0 2-38 0,0-1-60 16,15 8 27-16,-4-7-227 0,-4-6 26 0,9 4 46 15,-9-3 26-15,4-1 29 0,-1-2 14 0,0-3 13 16,-2 1 31-16,2-1 29 0</inkml:trace>
  <inkml:trace contextRef="#ctx0" brushRef="#br0" timeOffset="182161.19">8308 14763 903 0,'3'2'385'0,"-2"-2"-44"0,4 1-29 16,-2-1-37-16,1 1 11 0,-3-1-64 16,3 2-25-16,0-2-40 0,-1 0-78 0,1 0-67 15,-1 0-60-15,-1-2-100 0,2 1 16 16,-1 0-261-16,-1 1 5 0,1 0 29 0,-4-2 36 16,1 4 22-16,-2-2 11 0,1 2 7 15</inkml:trace>
  <inkml:trace contextRef="#ctx0" brushRef="#br0" timeOffset="182308.18">8260 14878 339 0,'-7'9'397'0,"7"-3"-51"0,-6 1-14 15,-2 5 7-15,-2 0-40 0,0 0-52 16,0 1-31-16,-1-7-13 0,-1 5-61 0,-4-1-96 16,2-2-56-16,3-6-120 0,-5 5 13 0,1-6-292 15,4 2 28-15,0-1 23 0,-7 0 3 16,0-2 35-16,3 0 21 0</inkml:trace>
  <inkml:trace contextRef="#ctx0" brushRef="#br0" timeOffset="183221.16">7641 14617 813 0,'-1'-7'419'0,"1"2"-64"0,-2-1-46 0,1 1 8 16,0-1 1-16,0 1-23 0,-1-3-28 16,1 5-1-16,1-3-37 0,-1 3-1 0,1-3-32 15,-2 4-25-15,1-1-4 0,1-1-32 16,0 1-13-16,0 3-20 0,0 0 12 0,1 0-2 16,1 3-10-16,-1 1 6 0,2 1 0 0,2 11-3 15,-4-3-4-15,7 4-2 0,-1 1 8 16,1 4-25-16,0-6 1 0,-1 3-14 0,2-3-20 15,0-2 2-15,-1-2 0 0,1 5 9 16,1-6-27-16,-3-4-2 0,0 5-11 0,1-6 7 16,-3-2-1-16,0-4-26 0,-1 3-3 0,1-1-2 15,-1-1-13-15,0 0-6 0,-4-1 1 16,0 0-17-16,0 0-9 0,0 0 3 16,7 0 9-16,1-12-5 0,-5 9 5 0,-2 0-4 15,0 0 4-15,0 1-8 0,1 2 9 0,-1-3 17 16,0 0-2-16,1 2 4 0,-2-1-11 15,1 1 2-15,0-1 2 0,-1 0 1 0,0 0 11 16,0 2 2-16,0 0 7 0,-1 2-4 16,-3-2-6-16,3 1 3 0,-3 2 8 0,0-2 0 15,-1 1-10-15,0 2 20 0,-1-1-9 0,-1-2-9 16,3 0 12-16,-2 1-9 0,1-1 16 0,-3-1 3 16,3 1-2-16,-1 1 2 0,0-2 10 0,1 0-6 15,-1 0 7-15,1 0 1 0,5 0-17 16,0 0 16-16,-9 0-6 0,2 0-6 0,-5-13-6 15,7 11 1-15,-3-8 11 0,0 4 6 16,2 2-14-16,1 3-10 0,2-3 8 0,-2 1 1 16,4 0-1-16,-2 1-14 0,1 2 11 0,2 0-13 15,0 0 10-15,0 0-5 0,0 0 11 16,0 0-8-16,-9 15 5 0,6-10-11 0,-4 9 5 16,0 2 16-16,1 0-8 0,2-9-3 15,0 4 1-15,-5 4 2 0,5-5-15 0,0-3 7 16,2 1-4-16,-1-2 11 0,1-2-2 0,-1-1 17 15,2 1-8-15,-2-2 15 0,3-1-12 16,-5 0 8-16,5-1 1 0,0 0-2 0,0 0-14 16,0 0 8-16,0 0-6 0,0 0 6 0,-14-13-4 15,12 8-3-15,-1 0 10 0,-2-9-8 16,-4-2-6-16,3 3-2 0,-1-3-11 0,2 5 18 16,0 4-4-16,-1 0-2 0,-2-5 16 15,3 2-19-15,0 6 25 0,1 1-16 0,0 0-10 16,-4 3 22-16,5 0-10 0,3 0-1 15,-10 0 9-15,-7 14-15 0,9-10-2 0,3 5 5 16,-7 0 8-16,2 4 5 0,1 0-1 0,4-1 7 16,-4 3-9-16,5-2-1 0,3-4 16 0,0 1-19 15,1-10 1-15,0 8 6 0,0 0-1 16,0-8-8-16,14 14-19 0,-8-12-37 0,11-5-20 16,-7 3-57-16,22-8-20 0,-13 1 15 15,-1-2-136-15,0-1-80 0,-1 4 28 0,-5-5-249 16,4 1 34-16,-7 3 61 0,-3 3 14 0,-1 1 42 15,0 2 24-15,-2 0 4 0,-3 1 37 0,0 0 54 16,0 0-8-16,0 0-26 0</inkml:trace>
  <inkml:trace contextRef="#ctx0" brushRef="#br0" timeOffset="183434.11">7605 14954 780 0,'0'5'485'15,"0"0"-30"-15,0 1-11 0,0 0-43 0,0 0-30 16,0-1-56-16,-9 9-34 0,3 0-21 0,1-5-27 16,0-1-50-16,-3 3-27 0,0-4-36 15,-1 0-48-15,2-3-64 0,-1-1-3 0,-6 3-103 16,4-4-55-16,1 0-51 0,9-2 18 16,-10 0-296-16,1 0 38 0,-4 0 37 0,-14-17 16 15,13 11 50-15,0 1 5 0,3-7 25 0,-2 0 19 16,2-4-39-16</inkml:trace>
  <inkml:trace contextRef="#ctx0" brushRef="#br0" timeOffset="183631.1">7406 14665 876 0,'0'-3'302'0,"0"0"-24"0,-1 3-31 0,-2-1-21 16,0 1-30-16,1-2-22 0,-1 5 7 15,1-3-58-15,-3 3 27 0,1-2-58 16,0 1-43-16,-2-1-40 0,2 0-82 0,0 2 7 16,0-1-203-16,0-2-103 0,2-2-5 0,2 2 31 15,0 0-3-15,0 0 70 0,0 0-26 16</inkml:trace>
  <inkml:trace contextRef="#ctx0" brushRef="#br0" timeOffset="183892.0799">7472 14564 750 0,'12'-8'432'15,"1"-4"-18"-15,3-2-15 0,-3 0-33 0,1 0-27 16,1-1-11-16,2-2-22 0,-2-1-47 16,3 0 3-16,-2 0-38 0,3 0-25 0,-1-2-15 15,-2 5-21-15,2-2-12 0,-1 2-25 16,-2 1-44-16,-1 3-50 0,-2 1-59 0,-6 3 3 15,3 2-134-15,-9-1-89 0,3 4 26 0,-3 0 21 16,0 2 18-16,-3 2 17 0,2 0 16 16,-3 3-319-16,-9 6 35 0,-5 4 32 0,2 0 22 15,0 3 33-15,0 0 17 0,-2 0 33 16,1 2 51-16,-1-2 9 0</inkml:trace>
  <inkml:trace contextRef="#ctx0" brushRef="#br0" timeOffset="184226.06">6966 14663 866 0,'-4'0'410'0,"2"-1"-62"0,-1 0-16 16,0-1-44-16,1 2-33 0,1-1-36 0,-1 1-22 16,1 1-15-16,0-1-5 0,-2 3-14 15,6 0 14-15,-2 1-24 0,-1 1-32 0,3 2-14 16,4 7-10-16,1 3-12 0,1 2-8 16,2-5-10-16,0 2-20 0,0-3-3 0,-1 6-82 15,1-5-16-15,0-3-27 0,-2 1-30 0,-6-4-53 16,0 1-49-16,3-7 19 0,-5 4-247 0,0 0 34 15,-1-2 31-15,0-4 1 0,0 0-2 0,0 0 25 16,0 7 20-16,-10 1 47 0,6-4 2 16</inkml:trace>
  <inkml:trace contextRef="#ctx0" brushRef="#br0" timeOffset="184858.02">6777 14761 549 0,'-4'-5'432'0,"1"1"-76"0,1 3-17 16,-2-3-44-16,3 1-23 0,-1 2-31 0,0-2-30 15,2 0-2-15,0 2-31 0,0-2-11 0,0 3-40 16,4-2 24-16,-2 2-40 0,1 0-10 16,-1 0-20-16,1 0 5 0,1 2-28 0,0-1-1 15,-2 1-9-15,1 0-6 0,3 1-5 16,-5 1 17-16,2 2-7 0,-3-1-4 0,1 2-2 15,-2 1-4-15,1 4-4 0,-11 16-12 0,3-12 17 16,0 4-8-16,2-3 11 0,-4-1-7 16,2 1-3-16,-1-6 3 0,0 4-11 0,0-3-19 15,0-1 19-15,3-3 2 0,3-3-24 0,-1 0 7 16,2-1 21-16,-1-2-12 0,2 1-9 16,1 0-24-16,0-2 2 0,0-1 30 0,0 0-6 15,0 0-5-15,0 0-11 0,14 5 23 16,-9-4-11-16,-1-2-2 0,4 1-5 0,-1 0 23 15,3 0-16-15,2 0-2 0,-3 0 14 0,2 0-20 16,-2 0 12-16,0 0 4 0,-1 0-22 16,-8 0-7-16,9 0 31 0,-9 0-26 0,8 0 27 15,-8 0-10-15,5 0 21 0,-5 0-1 0,11 5 0 16,-12-2-4-16,0 4-19 0,-2-3 16 16,-3 11 7-16,-2-1-3 0,0 2-10 0,-1-1 15 15,-2-1 0-15,2-1-14 0,0 2 1 0,-1-3 1 16,3 1-3-16,-2-1 2 0,3-4 0 15,-2 6-14-15,2 0 16 0,1-4 14 0,1 0-15 16,3-2 13-16,-2-1-15 0,2 2 9 16,0-3 3-16,-6 11-13 0,2-6 9 0,3-3-15 15,-2 1 11-15,2-1-3 0,-1 0 2 16,-10 5-6-16,4 2-16 0,-1-4-26 0,-3-1 2 16,4-1-25-16,0-3-27 0,0 3 8 15,1-8-27-15,1 3-66 0,-1-1-25 0,1-2-42 16,-1 1 23-16,0-2-221 0,0 0-55 0,-3 0 18 15,-3 0 53-15,0 0 55 0,-25-20-26 16,21 16 22-16,1-9 58 0,1 1 20 0,5-2-11 16</inkml:trace>
  <inkml:trace contextRef="#ctx0" brushRef="#br0" timeOffset="185431.99">6415 14818 856 0,'1'-2'305'0,"1"-1"-55"15,-1 3 9-15,-1 0-23 0,0 2 12 16,0-1-27-16,0-1-18 0,3 4-24 0,-1-1-19 16,-1 1-18-16,0 0-15 0,2 3 40 0,0-1-3 15,-1-1-18-15,3 15-12 0,-1-6-11 16,0 3 31-16,0 1-29 0,1 0-10 0,-4-1 17 15,-1-4-26-15,0 0 7 0,0 9-8 16,0-13 0-16,0 4-20 0,0 3-7 0,-13 17 3 16,8-18-22-16,-1 1-6 0,1-5 4 0,-1-2 4 15,2-2-11-15,-2 0 2 0,3-3-24 0,-3 1 19 16,3-1-16-16,-1-2 4 0,0 0-12 16,-2 0 2-16,2-2 13 0,0 0-9 0,4 0 1 15,0 0 2-15,-9 0-10 0,9 0-7 0,-24-19 2 16,11 10-3-16,1-3 4 0,-1 0-3 15,0 1-3-15,0 1-6 0,-3 1 9 16,2-1 6-16,-2 3-10 0,4-2-9 0,-1 7 9 16,-2-4-7-16,2 3 5 0,1 2-5 0,12 1-1 15,-15 0 20-15,-15 11-8 0,14-4 3 0,2 1 5 16,0 2-13-16,1 1 7 0,3 4 0 0,0-1 5 16,1 0 14-16,3 3-15 0,0-2 5 15,3-3 3-15,3 1 2 0,-2-3-4 0,2-10 18 16,0 8-18-16,0-1 10 0,0-7 9 0,0 8 3 15,15 5-6-15,2-10-16 0,1-5-23 16,-6 2 5-16,20-10-15 0,-14-3-10 0,2-2-29 16,2-2-10-16,-4-1-38 0,0 0-30 0,-2 0-39 15,2 0 15-15,-2-2-107 0,-1-1-43 16,0-1 27-16,-1 0-280 0,-2 4 28 0,-3-3 41 16,0 6-21-16,-4 4 37 0,-3-1 78 15,4 7 29-15,-6 2-25 0,1-6 27 0,-1 3 14 16,0 1 7-16</inkml:trace>
  <inkml:trace contextRef="#ctx0" brushRef="#br0" timeOffset="185644.9799">6384 14798 532 0,'3'-5'459'0,"4"-9"-73"0,0 0-53 0,1-2 40 16,2 0-22-16,1 1-33 0,0-2-29 0,4-1-27 15,-2 0-31-15,3-2-33 0,2 0-1 0,-1-2-41 16,1 5-7-16,1 0-9 0,1-1-13 15,0 1-42-15,-1-2-55 0,-1 2-5 16,-2 1-96-16,-3 4-44 0,-2 1-53 0,-5 2-64 16,-3 1 18-16,-1 6 22 0,-2 2-314 0,0 0 38 15,0 0 32-15,-11-3 28 0,4 3 51 16,-7 7 47-16,-3 0 16 0,-2 1 10 0</inkml:trace>
  <inkml:trace contextRef="#ctx0" brushRef="#br0" timeOffset="185833.97">6129 14780 702 0,'-13'9'316'0,"-1"0"-72"15,2 1-44-15,0 1 5 0,-3 3-53 0,-2-3-38 16,4-2-75-16,-4 4-2 0,2-3-256 15,-1-2-115-15,2 3 24 0,-1-2-31 0,3 2 6 16</inkml:trace>
  <inkml:trace contextRef="#ctx0" brushRef="#br0" timeOffset="187134.8899">8495 15389 342 0,'0'0'361'15,"0"0"-37"-15,0 0-19 0,0 0-53 16,0 0-16-16,0 0-12 0,0 0-9 0,0 0 1 15,0 0-49-15,-3 0-8 0,0 2-12 0,-4 0-15 16,2 0 24-16,1-2-13 0,0 0-8 16,-1 0-26-16,5 0 35 0,0 0-32 0,0 0 2 15,-7 0-35-15,7 0 15 0,-16-12-9 0,14 7 4 16,-1 0-28-16,3 0-22 0,-1-1 21 16,-2 1-3-16,3-3-26 0,3 1 8 15,-3 7 8-15,0 0-10 0,0-10-6 0,0 2-14 16,9-7 19-16,-8 10-10 0,1-1-4 0,1 1-2 15,0 1 6-15,2 0-16 0,-3-1-2 0,2 1 2 16,1 2-20-16,-2-1 19 0,1 1-3 16,0 1 9-16,-2 1 0 0,-2 0-19 0,0 0 15 15,0 0-5-15,0 0-13 0,16 14-6 16,-15-9 16-16,0 1 4 0,-2 1 5 0,1 1 3 16,0 0-20-16,-12 21 8 0,7-7-11 0,-4-3 10 15,-4-1-11-15,3-1 20 0,-1 1-9 0,0 0-4 16,-2-2 3-16,-2-1-17 0,0 0-27 15,1-1 2-15,0-2-78 0,-4-2-58 0,0 1-87 16,0-8 26-16,0 7-277 0,-1-7 63 16,6 1 32-16,4-2 32 0,1-2 17 0,1 0-13 15,7 0 77-15,0 0 16 0,-9 0-9 16,9 0 2-16</inkml:trace>
  <inkml:trace contextRef="#ctx0" brushRef="#br0" timeOffset="188069.84">8170 15413 360 0,'-1'-5'407'0,"0"3"-46"15,1-1-19-15,-3 0-33 0,3 1-42 0,0 0 4 16,0-1-3-16,0 3-14 0,0-2-15 16,0 2-23-16,0 2-20 0,3 0 21 0,-2-1-36 15,0 1-20-15,1 1-2 0,0 0-10 0,2 2-41 16,-4 0 6-16,0-2-20 0,0 2 2 15,-2 1-10-15,-1 10-18 0,-3-6 9 16,0-2-14-16,1 1-12 0,-4 3-1 0,-1 1-15 16,1-3 10-16,1-2-11 0,-2-3-14 0,4 1 16 15,-2 0-11-15,3-4-2 0,0 1 2 16,-3 0 8-16,4 0-14 0,-1-1-1 0,0-2-1 16,1 2-6-16,4-2 6 0,0 0-5 15,-6 0-11-15,6 0 11 0,-9 0-4 0,9 0 5 16,-14-11-1-16,11 7 2 0,1 2-11 0,-2-1 5 15,3-1-7-15,-2 0 7 0,2 1 4 0,0 1-11 16,-2-1 3-16,3 0-3 0,-1 0 3 16,0 2-5-16,-1-1 9 0,2 1-14 0,-1 1-2 15,1 0-5-15,0 0 9 0,0 0-1 16,0 0 4-16,0 0-8 0,-1 13-1 0,1-9 20 16,-2 1-20-16,1 1 4 0,1-1-2 15,0 1 22-15,-3 1-22 0,2 0 6 0,0 0 8 16,-2-1-2-16,2 0-6 0,-6 8 3 0,3-1 0 15,1-4 6-15,-1-2-4 0,0 1 8 0,2-3-4 16,-1-1 3-16,1 3-13 0,-1-4 17 16,-1-2 5-16,2 1 11 0,-1-1 2 0,-2-1-17 15,5 0 16-15,0 0 6 0,0 0-7 16,0 0-7-16,-14-11 4 0,10 5-1 0,1 2 1 16,-1-2-9-16,1 2-9 0,0-3 11 15,2 0-1-15,-3 3 4 0,2-1-5 0,0 2-7 16,0-2 2-16,1 2-3 0,-1 0-4 0,1-1 5 15,-2 1-13-15,1 0 1 0,1 1 13 0,1 2-11 16,-1 0 3-16,1 0-1 0,0 0-3 0,0 0-6 16,1 12 19-16,-1-7-6 0,1 1 4 15,-1 0 5-15,2 2 3 0,0 1-17 16,-2 3 8-16,0 1 19 0,0 3-14 0,0 2-5 16,0 0 15-16,0-1-21 0,0-4 19 0,0-2-12 15,0 1 5-15,0-4-13 0,0 0-3 0,0-1-4 16,0-7 6-16,0 7 4 0,0-7-16 15,0 9 23-15,0-9-9 0,0 8 10 0,0-8-14 16,0 7 19-16,0-7-11 0,0 0-8 16,0 0 0-16,-8 10-2 0,7-12 11 0,-3 1-10 15,0 0 6-15,-1-3-5 0,1 0 6 0,0 1-4 16,-10-7-1-16,5 3 11 0,-1-6-3 16,-4 4-2-16,6 4-2 0,1 1-19 0,-1 1 1 15,2-1 12-15,-1 3-5 0,2 0-4 0,-1 1 20 16,6 0-18-16,-8 0 5 0,2 0-12 15,-6 0 6-15,-19 16 8 0,18-8-7 0,0 4 5 16,0 4-1-16,1-3 10 0,1 1 5 0,1 1-11 16,3 1-25-16,1-2-8 0,1 2-21 15,1-5-58-15,1-1-18 0,3-10 13 0,0 9-144 16,0-2-73-16,0 0 32 0,0-7-279 16,22 22 55-16,-12-16 47 0,1-2 34 0,3 1 50 15,5-1 28-15,-6-3 26 0,-13-1 23 0,11 0 24 16,3 0-2-16,1 0 17 0,2 0-2 15</inkml:trace>
  <inkml:trace contextRef="#ctx0" brushRef="#br0" timeOffset="188300.81">8095 15921 573 0,'4'-1'483'0,"1"-2"-49"15,1 4-22-15,-2-4-41 0,2 2-55 0,1 0-16 16,-1-1-28-16,-1 1-40 0,1 1-29 16,-6 0-13-16,0 0-28 0,8 0-55 0,-8 0-44 15,7 0-6-15,6-4-117 0,-11 4-23 16,3-2-44-16,-4 2-73 0,-1 0 18 0,0 0-203 16,0 0-51-16,4 0 13 0,-4 2 29 0,-1-2 24 15,0 1 40-15,-2 2-4 0,2-2 43 0</inkml:trace>
  <inkml:trace contextRef="#ctx0" brushRef="#br0" timeOffset="188489.81">8076 15974 1053 0,'-12'7'345'16,"3"2"58"-16,-5-2-53 0,1 2-11 0,-2-4-48 15,1 3-25-15,-3 1-23 0,2 0-35 0,-3-3-50 16,0 0-57-16,2-2-11 0,-1-1-94 15,2-2-109-15,15-1-96 0,-11 0 19 0,-1 0-274 16,3 0 49-16,1 0 15 0,-6-11 11 0,0 7 63 16,-1-5 17-16,2 1-7 0,0 4 52 15</inkml:trace>
  <inkml:trace contextRef="#ctx0" brushRef="#br0" timeOffset="189272.76">7508 15555 448 0,'0'-1'379'15,"1"0"-36"-15,-1 2-8 0,2-1-52 0,-2 0-32 16,-2 1-7-16,2-1-29 0,-1 4-1 15,1-3-3-15,-1 2-7 0,-2-1-32 0,1 3-6 16,-3-3-7-16,1 0-22 0,-1 1-11 0,1-1-24 16,-1 1-12-16,1-2 4 0,-1 2-21 15,-2-3 2-15,2 0-3 0,5 0-9 0,0 0-1 16,0 0-18-16,-8 0-2 0,8 0-5 16,-13-14-1-16,10 8-21 0,0 1 2 0,2-1 22 15,1 1-9-15,0-1-5 0,0-2-17 16,0 4 10-16,0 4-10 0,0 0 5 0,0-10-8 15,0 3 10-15,14-5-4 0,-11 9 1 0,2-1 11 16,0 3-18-16,0-1-4 0,3 0 10 16,-3 4 4-16,1-2-8 0,-6 0-3 0,0 0 4 15,13 0-9-15,10 17 2 0,-15-10 14 16,-2 0-1-16,-1-2-14 0,-1 2 9 0,-1 0 27 16,-2 0-16-16,0 0-4 0,-1-7 25 0,0 14-16 15,0 1 13-15,-13 18-14 0,3-15-1 16,1 1 10-16,-1-3 14 0,0 0-18 0,-1-5 16 15,1 1 3-15,-1-2 16 0,0-1 2 16,1 6-5-16,0-11 14 0,1 1 0 0,1-1 10 16,1-2 19-16,2-1 3 0,0-1-14 0,5 0-9 15,0 0 47-15,-7 0-38 0,-12-14 23 16,6 5-21-16,4-2 1 0,2-2-21 0,-2 0-12 16,1 1 7-16,1 4-4 0,5-3-2 15,-7-3-27-15,4-3-10 0,-1 3 13 0,-1-3-17 16,1 1-20-16,1 1-2 0,0-2-100 15,-2 0-26-15,1 2-57 0,-1-2-32 0,2 6 19 16,3 1-128-16,-2 0-67 0,4 2 33 0,-3 1-224 16,1 2 23-16,2 0 48 0,-2 0 39 15,2-1 41-15,-1 4 49 0,1-3-32 0,0 0 70 16,0 5 28-16,0 0 48 0,0 0 15 0,0-10 13 16</inkml:trace>
  <inkml:trace contextRef="#ctx0" brushRef="#br0" timeOffset="189462.75">7396 15286 903 0,'2'-1'409'0,"1"-2"-59"16,-1 1 1-16,1 2-29 0,-1 0-23 0,1 0-16 15,-3 2-34-15,1-1-23 0,-2 2-10 16,-2-2-44-16,0 3-9 0,0 1-53 0,-1-1-41 16,-5 9-15-16,4-2-6 0,-4 1-126 0,-2 2-49 15,-1-3-61-15,1 4 15 0,-1-2-281 16,-1 5 8-16,-3 0 37 0,3 0 35 0,1 0 25 15,-3-2 23-15,-2 0 21 0,2 2 38 0,1-1-28 16</inkml:trace>
  <inkml:trace contextRef="#ctx0" brushRef="#br0" timeOffset="190023.72">7117 15618 499 0,'-1'0'413'0,"-2"0"-37"16,2-1-21-16,-1-1-46 0,0 2 12 15,1 0-16-15,-2-1-21 0,3 1-33 0,0-2-34 16,-1 2-10-16,-2 0-23 0,3-1-27 0,0 2-22 16,0 1-2-16,0-1-13 0,1 2-15 15,1-2-2-15,-1 4-28 0,2-1-22 0,-1-2 20 16,1 3-31-16,-1 1 10 0,1-1 4 16,-1-1-15-16,1 2 6 0,0 1-5 15,-2-2-3-15,5 15-14 0,-6-7 14 0,1-2-1 16,1-2-38-16,-1 0 15 0,-1-9 1 0,0 16 10 15,0 1-2-15,-19 16-9 0,11-18 0 0,-1 1-8 16,-1-3 12-16,1-1 4 0,-1 0-31 0,-3-3 17 16,4 2 7-16,0-4 7 0,2-2-6 15,-1-3-9-15,1 0 4 0,1 0-10 16,1 0 1-16,-1-2 12 0,-2 0 5 0,-1 0-11 16,-9-19 3-16,9 14-9 0,1-1 8 15,3 0-5-15,2 1-10 0,0-2 13 0,-1 0-19 16,3 2 22-16,1 0-27 0,0 5 14 15,0 0 14-15,0-8-9 0,0-1-12 0,0 9 14 16,11-13 1-16,-7 7-21 0,1 3 26 0,-1-1-14 16,1 1 3-16,0 2-1 0,3 1-1 15,-3 0 5-15,-5 0-3 0,0 0 7 16,27 12-9-16,-17 0-15 0,2 1 19 0,-1 3 8 0,1-3-7 16,-6 2-7-16,-2-3-7 0,-1 1 8 15,1 3 11-15,-4-2-8 0,0-2 8 16,0-12 11-16,0 10-12 0,0 0 9 0,0 4-14 15,-16 12 9-15,9-13-24 0,0-1-31 0,-5-2-35 16,2 0 8-16,1-5-110 0,-7 2-51 0,4-3-26 16,3 2 25-16,-8-3-205 0,5 0-50 15,1-3 24-15,0 1 41 0,11-1 35 0,-10 0 34 16,1 0 25-16,2 0 23 0,1 0 40 16,-18-15 6-16</inkml:trace>
  <inkml:trace contextRef="#ctx0" brushRef="#br0" timeOffset="190239.7">6951 15643 915 0,'2'-6'371'0,"1"3"-53"0,-2-3 11 16,2 2-30-16,-2-1-22 0,-1 3-53 15,1-1-28-15,-2 0-24 0,2 2-19 0,0-1-38 16,-1 2-26-16,0 0-58 0,-1 2-37 0,0-1-50 15,1-1-55-15,0 3 9 0,-1-3-195 0,-1 4-102 16,0-3 30-16,2 1-39 0,-4 0 22 0,3 0 42 16,-3 1 39-16,-1-2 47 0</inkml:trace>
  <inkml:trace contextRef="#ctx0" brushRef="#br0" timeOffset="190615.68">6860 15683 612 0,'-3'2'374'16,"2"-1"-61"-16,-2 2 17 0,0 1-30 0,1-1-37 16,0 1 24-16,1 2-8 0,-2 0-12 0,2 1-46 15,-2-1 2-15,-2 12-30 0,-1-4-10 16,2 0-18-16,-1 1-2 0,1-2-16 0,1-2-23 0,1-1-2 16,-2-2-8-16,1 0-6 0,2 0-18 15,-2-3-5-15,1-1 1 0,1 1-11 16,-2 0-7-16,-1-1-18 0,2-2 4 0,-2 2-3 15,0-3-7-15,-1-1 1 0,1 0-12 0,4 0 1 16,0 0-19-16,-6 0 6 0,-7 0-1 16,-5-14-5-16,8 9 5 0,1 0-15 0,-5 0 11 15,-2 0-12-15,6 5 8 0,0 0-10 16,10 0-6-16,-8 0 12 0,1 0 2 0,-15 13-6 16,12-4 8-16,-2 3-4 0,1 1-2 15,3 2-2-15,-1-2-12 0,-1 3-23 0,2-2-18 16,4-2-53-16,-3 4 9 0,-1-5-122 15,4-4-66-15,0 2 23 0,0-2-302 0,2-1 51 16,1 0 40-16,-2-1 30 0,2 1 13 0,-3-1 53 16,0 2 40-16,0-4 24 0,-7 13 18 0,-8-3 10 15</inkml:trace>
  <inkml:trace contextRef="#ctx0" brushRef="#br0" timeOffset="191865.6">6394 15653 780 0,'0'0'273'15,"0"0"-36"-15,0 0-12 0,0 0 5 0,0 0-3 16,0 0-39-16,0 0-9 0,0 0 35 15,0 0-39-15,13 0 6 0,-13 0-25 0,15-1-14 16,-13 5 4-16,-4 0-16 0,2 1-12 16,0 1 13-16,0 2 4 0,0 2 2 0,-12 8-3 15,8-9-32-15,-4 5-2 0,-2 1-27 16,2-8-2-16,-1 4 5 0,2-3-17 0,-2-5 17 16,4 3-21-16,0-3-25 0,-1 3 13 0,1-1-12 15,-1-3 12-15,2 1-2 0,4-3-28 16,0 0 10-16,-6 0 9 0,6 0-10 0,-9 0-10 15,9 0 0-15,-15-13-7 0,11 10-3 0,0 1-1 16,3-1-7-16,-3 0-12 0,0 2 5 0,1-2 8 16,1 2-5-16,-1-1-4 0,-2 2-7 15,3 0 13-15,-1 0-9 0,3 0 10 0,0 0-7 16,0 0-3-16,0 0 14 0,-14 13-4 16,13-11 21-16,-3 3-13 0,2-1-10 15,-1 2 5-15,-2-4-16 0,1 2 35 0,-5 10-25 0,-3-3 15 16,3-2-9-16,-2 0 8 0,-1 1-15 15,3-3 5-15,0-4 15 0,-5 5 1 0,0-3-16 16,4-1 12-16,1-2-14 0,1-1-2 0,1-1 26 16,7 0-10-16,0 0-8 0,-9 0-23 15,3 0 26-15,6 0-17 0,-8 0 15 0,-6-11-11 16,6 0-4-16,2 3 9 0,2 0-3 0,-1 1-10 16,3 0 22-16,0 1-29 0,0 0 17 15,1 3-5-15,0-1 13 0,1 4-2 0,0 0 3 16,0 0-1-16,0-7-6 0,0 7 10 0,0 0-2 15,10-15-2-15,-7 15-6 0,1 0-8 0,0 0 22 16,1 0-16-16,0 2 14 0,0 0-24 16,-1 0 4-16,1 2 20 0,5 6 5 0,-2-2-16 15,1 2-10-15,-3 2 14 0,-1-3 15 16,-2 0-8-16,4 7 1 0,-4-7-1 0,-3 4 0 16,1 0-10-16,-1-13 16 0,0 14 5 0,-11 18-18 15,4-14 29-15,0 0-4 0,-1-2-53 0,-2 0-38 16,2-8-29-16,-2 5-36 0,0-6-61 15,-3 1-58-15,5-4 25 0,-3-1 19 0,4-2-287 16,0-1 36-16,1 2 35 0,6-2 64 16,0 0 24-16,-7 0 22 0,7 0 28 0,-14-14-28 15</inkml:trace>
  <inkml:trace contextRef="#ctx0" brushRef="#br0" timeOffset="192062.59">6194 15596 801 0,'1'-3'341'0,"0"0"-72"0,1 1-7 0,2 0-65 16,-3 0-21-16,0 1-1 0,0 1-56 0,2 1-53 16,1-1-49-16,-3 2-58 0,1 1 5 15,0 0-202-15,-1 2-94 0,2-1-9 0,-1 2 22 16,1 12 15-16,1-6 8 0</inkml:trace>
  <inkml:trace contextRef="#ctx0" brushRef="#br0" timeOffset="192268.59">6232 16048 732 0,'-4'8'324'0,"-2"0"-4"15,1-1-39-15,0-1-48 0,1-4-18 0,-1 4-1 16,-2-3-54-16,-4 6-47 0,3-4-10 16,-3-4-74-16,0-1-64 0,4 1 4 0,7-1-251 15,-10 0-110-15,2 0 26 0,0 0 25 16,0 0 34-16,0 0-12 0,-5 0 44 0</inkml:trace>
  <inkml:trace contextRef="#ctx0" brushRef="#br0" timeOffset="192987.54">5903 15629 526 0,'0'-4'331'0,"-1"-2"-47"0,2 4-45 16,-4-3 11-16,3 3-20 0,0-1-55 0,0 1-13 16,0-2-11-16,0 3-2 0,0 1-15 15,0 0 29-15,0 0-13 0,0 1-12 0,0 3-1 16,0-2-15-16,0 1 11 0,0 2 4 0,0-1 3 16,0 2-33-16,0 1 7 0,0-2-10 0,-3 3-12 15,2-1-4-15,1-7-19 0,0 11 8 16,-12 16-23-16,9-18 10 0,-5 4-1 0,4-1-6 15,-2-6-16-15,2 2 1 0,1-1-7 16,-1-3 8-16,1 0-5 0,1-1 1 0,0-2 1 16,-3 0-40-16,3 2 21 0,-3-3-10 0,1 3 12 15,4-3 0-15,0 0-10 0,0 0-2 0,-7 0 5 16,7 0-2-16,-14-12-19 0,10 9 18 16,1 0 3-16,0-1-3 0,1 2-4 0,0 0-9 15,0-1-13-15,1 2 7 0,-2-3 16 16,2 2-1-16,-1 1 4 0,2-1-14 0,-2 1-1 15,0 1 9-15,2 0-27 0,0 0 13 0,0 0-12 16,0 3 20-16,0-1-2 0,0 1 18 0,-2 3-5 16,4-2-9-16,-2 1-6 0,0 1-10 15,0-1 5-15,1 4 6 0,0-2-9 0,-1 1 16 16,0 3-4-16,8 7 12 0,-5-8 1 16,-3-2-8-16,2 1 0 0,-2-2 14 0,2-2-3 15,-2 3 16-15,0 1-1 0,0-1 0 0,0-8 4 16,0 12 6-16,0 4 6 0,-11 18-10 15,5-14 2-15,1-3 3 0,-3-1 10 0,0-3-6 16,1 1 3-16,1-3-11 0,2-4 7 0,-2 1-1 16,1-2-3-16,0-2 14 0,0-2-8 15,1 0-10-15,-2-2-16 0,3 0 3 0,3 0-1 16,0 0-9-16,-9 0 16 0,-10-12-16 0,10 2-3 16,-2 2-7-16,-1-5-15 0,3 1-29 15,0-4-35-15,-1-1-37 0,1 3 12 0,1 3-143 16,1-6-38-16,1-1 26 0,0 1-330 0,2-1 76 15,1-3 41-15,1 6 35 0,1 2 5 0,0 1 2 16,1 12 67-16,0-11 33 0,0-5-22 16,0-2 90-16,0-1 8 0</inkml:trace>
  <inkml:trace contextRef="#ctx0" brushRef="#br0" timeOffset="193217.53">5828 15375 793 0,'3'-2'379'0,"-2"1"-46"16,0 1-43-16,1 0-5 0,-4 0-56 0,1 1-14 0,-2 2-39 16,0 0-5-16,-1 1-24 0,-1 0-38 15,-6 6-44-15,-4 0-46 0,1-2-45 0,-3 1-83 16,3 2 10-16,-2-2-199 0,3 2-100 15,-4-4 25-15,2 2 26 0,2-5 30 0,-2 4 8 16,5-1-12-16,3-1 35 0</inkml:trace>
  <inkml:trace contextRef="#ctx0" brushRef="#br0" timeOffset="193405.51">5603 15501 354 0,'0'0'437'0,"-2"0"-51"0,2 0-58 15,0 0 12-15,0-1-16 0,0 2-31 0,-2-2-24 16,1 1-40-16,0 0-33 0,1-1-23 0,0 1-25 16,0 1-16-16,0-1-105 0,2-1-64 0,-2 1-79 15,0-3 11-15,0 3-356 0,2-1 42 16,-2 1 36-16,0-2 4 0,1 0 44 0,0 1 59 16,-1 0-18-16,0 1 23 0</inkml:trace>
  <inkml:trace contextRef="#ctx0" brushRef="#br0" timeOffset="196378.3599">5278 15704 483 0,'0'0'219'0,"0"0"-27"0,0-14-7 0,0 14-8 0,-9-25-1 15,9 23-12-15,0-3 4 0,0 1-2 16,0 2-23-16,0-3 5 0,2 3-3 0,-2-2 3 15,1 0 10-15,-1 4-10 0,0 0-17 0,0 0-19 16,0 0-22-16,0 0 22 0,0-8-18 16,0 8-14-16,0 0-37 0,0 0 13 0,3-6 26 15,-2 7-41-15,0 1 3 0,0 4-11 16,1-1-1-16,3 11-3 0,-1-4 27 0,-2-2-43 16,1 0 15-16,-1-1 12 0,3 7-42 0,1 1 16 15,-3 1 0-15,6-5-5 0,-8 0-1 16,6 4 29-16,-4-6-37 0,-2-6 5 15,1 5-26-15,-2-2-53 0,3-2-48 0,-3 0-25 16,0-1-51-16,0 0 17 0,0-2-267 0,0-3 32 16,0 0 30-16,0 0 26 0,0 8 24 15,0-8 21-15,-12 12 14 0,10-10 24 16</inkml:trace>
  <inkml:trace contextRef="#ctx0" brushRef="#br0" timeOffset="197077.3">5098 15725 380 0,'-5'-4'304'0,"4"1"-43"16,0-1-11-16,-1 1 8 0,1 1-32 0,1-1-12 15,-3 0-9-15,3 1-11 0,-1 0-38 16,0 1 14-16,-1-1-21 0,2-1-34 0,-1 6 14 15,-1-3-24-15,2 0-37 0,1 2 17 0,-1 0 32 16,1 1-40-16,-1 1-13 0,0 0 11 16,3 1 9-16,-1 0-15 0,0-1-8 0,0 1-5 15,0 1-3-15,0 0-3 0,-1 1-6 0,-1 0-4 16,0 0-8-16,0 1-1 0,0-8 8 16,0 5 1-16,0 8-5 0,0 0-3 0,-10 8-6 0,5-12-3 15,-2 5-27-15,2-4-1 0,-1-3 27 16,0-1 9-16,1-4-4 0,-1 0-2 0,2 1 10 15,2 1-3-15,-3-3-22 0,1 0 0 16,0 1 24-16,4-2-6 0,0 0-28 0,-6 0 5 16,6 0 33-16,-8 0-10 0,-11-20-3 15,11 12 6-15,-6-1-6 0,10 6-11 0,-1-1-18 16,1 2 9-16,3-1-20 0,-3-1 20 0,3 2-3 16,0 2-9-16,-1-2 23 0,0 0-22 0,1 2-5 15,-2 0 2-15,3 0 26 0,0 0-4 16,0 0 1-16,0 0-16 0,0 0-21 0,-9 14 6 15,7-9 9-15,-1-2 3 0,0 2-13 0,1-1 22 16,-1 2 5-16,-1-1-4 0,2-1-6 16,-2 1 24-16,-5 6-19 0,4 0-18 0,0-5 27 15,2 0 4-15,-1-2-9 0,2-3-1 16,-4 4 14-16,3-3 4 0,-1 0-8 0,2 0 16 16,-2-1-4-16,4-1 15 0,0 0-2 15,0 0 3-15,-7 0 14 0,7 0-8 0,-10 0-7 16,0-13 24-16,7 10 4 0,-2-2-1 0,-5-8-5 15,5 5-19-15,-4-4 7 0,3 2-3 16,0 2-12-16,0-1-2 0,4 2-1 0,-1 0 0 16,-1 2-10-16,0 0 2 0,3 0-12 0,0-1-11 15,-2-1-16-15,2 3-20 0,-6-10-7 0,6 3-39 16,1 1 6-16,0 2-86 0,0 0-21 0,-2 2-59 16,2 6-15-16,0 0 22 0,0-8-211 15,0 8-68-15,0-8 42 0,0 8 39 0,0-9 30 16,0 9 28-16,0 0 25 0,0-7 26 15,0 7 19-15,11-5 13 0,-11 2 9 0</inkml:trace>
  <inkml:trace contextRef="#ctx0" brushRef="#br0" timeOffset="197351.28">4832 15661 320 0,'1'-5'355'16,"3"1"-17"-16,-1-2-9 0,-1 2-39 0,0-2-47 15,0-1 13-15,2 3-34 0,-1-2-25 16,-1-1 10-16,6-4-15 0,-2-2-25 0,-1 3-24 16,1 4 5-16,-2 2-18 0,0 0-21 0,-2 1-12 15,3 3-31-15,-3-1-9 0,2 0 25 16,1-1-21-16,-5 2-9 0,0 0 13 0,8 0-5 16,13 13-54-16,-5-6-36 0,-6-2-13 0,-2 1-22 15,-2-2-14-15,-1 0-21 0,1 0-51 16,-3 1-12-16,4-2 15 0,-5-1-185 0,1 0-73 15,-2 3 5-15,3-3 30 0,-3 0 26 16,-1 1 24-16,0-3 22 0,0 0 8 0,0 0 4 16</inkml:trace>
  <inkml:trace contextRef="#ctx0" brushRef="#br0" timeOffset="198198.23">4600 15600 394 0,'0'-3'285'0,"1"1"-54"0,0-1-3 15,0 3-32-15,3-2-8 0,-4 1-9 0,1 0-12 16,3 1-6-16,-1 1-13 0,-2 0-1 15,0-1-32-15,2 2 4 0,-2-1 3 0,2 2-22 16,-1-2 1-16,-2 2-22 0,3 0 6 16,-3 2 5-16,0-1-12 0,-1 1-22 0,-1-3 34 15,2 5-34-15,-2-3-2 0,-2 2 4 0,1-1-5 16,0-1 5-16,0-1-13 0,-2 1-1 0,0 1 13 16,1-1-10-16,-5 9 4 0,1-8 9 15,3 1-24-15,-4-1-19 0,5-3 0 0,3-1 26 16,-3 5-30-16,2-5-19 0,-1 0 19 15,2 1-6-15,-2 1-2 0,2-2 0 0,-2 1 9 16,3 0 6-16,0 1-22 0,0 0-20 0,0-2 26 16,0-1-7-16,0 0-17 0,0 0 21 15,0 0-8-15,11 16-11 0,-9-14 19 0,2 1 10 16,10 7 12-16,-5-5-20 0,-4 1-7 16,0-1 24-16,-1 0-37 0,0 0-5 0,1-2 21 15,-2 2-8-15,-1-3 8 0,-2 4-13 0,3-3 21 16,-3 3-3-16,0-6 20 0,0 0-20 0,0 9-3 15,0-2 11-15,0-7 16 0,-21 24-31 0,12-11 4 16,0-6 8-16,-2 2-2 0,-2 0 0 16,1 0-1-16,-4 2 46 0,1-3 11 15,-1-1 18-15,-1 1 4 0,0-1-14 0,-4-2 9 16,5 0 1-16,-5-1-10 0,1-2 6 0,2-1 2 16,-1 2-12-16,10-3 3 0,-4 0-1 15,-1 0-8-15,-15-17-4 0,16 10-3 0,-1 1-15 16,2 1 12-16,1-4-11 0,2 3-6 15,-4 0-4-15,4-8-1 0,3 5 1 0,-1 3-12 16,6 0 2-16,-3-2-13 0,0 1 5 16,3 1-22-16,-3 1-28 0,3-1-33 0,-2 1-6 15,2-1 8-15,1 1-71 0,0-1-57 16,0 6-52-16,0 0 22 0,0-10-190 0,0 3-86 16,0 7 16-16,19-28 36 0,-14 19 32 15,2 0 60-15,-5 4 26 0,10-6 43 0,-3 3 1 16,0-2 14-16,0 3 4 0</inkml:trace>
  <inkml:trace contextRef="#ctx0" brushRef="#br0" timeOffset="198405.21">4390 15577 585 0,'1'-3'457'0,"0"1"-78"16,-1 1 5-16,0 0-27 0,2-1-16 0,-1 0-64 15,-1 0-12-15,1 1-39 0,-1-1-35 16,0 1-12-16,1 1-39 0,1 0-59 0,-1 0-7 16,0 0-103-16,2 0-58 0,-2 0-112 0,2 3 18 15,-2-2 18-15,0 1 14 0,-1 2-292 16,3-2 43-16,-2 3-10 0,-1 1 69 0,0 14 24 16,2 1 19-16,-2 0 45 0</inkml:trace>
  <inkml:trace contextRef="#ctx0" brushRef="#br0" timeOffset="198624.2">4400 16352 953 0,'-4'6'384'0,"-6"5"-46"0,0-3-56 15,-3 2-44-15,-2-2-59 0,2-1-108 0,-5-2-82 16,1-2 0-16,3 0 2 0,-4-1 0 0,4-1-373 16,-4 0-8-16,3 0 43 0,2-1 72 15,13 0-16-15,-19 0 2 0</inkml:trace>
  <inkml:trace contextRef="#ctx0" brushRef="#br0" timeOffset="204575.84">5012 13375 348 0,'0'0'162'0,"0"0"-23"16,0 0-21-16,0 0-42 0,0 0-8 16,0 0-9-16,0 0 22 0,0 0-15 0,0 0 5 15,18 13-12-15,-18-10-26 0,0 2 29 0,0 0-31 16,0 2 34-16,2 0-4 0,-2-7 12 0,0 6-5 16,0 9-11-16,0 2-4 0,0 2-8 15,8 23 9-15,-6-19 0 0,0 3-8 0,-2-1 2 16,0-12 3-16,0 7-13 0,0 2 2 15,0 4-15-15,0-2 16 0,0 1-13 0,0 2 3 16,0-2 11-16,0 1-12 0,0-1-12 0,0 0 4 16,0 0-9-16,0 2 2 0,0-3-14 15,0 3 20-15,0 1-1 0,0-1 7 0,0 4-15 16,0-1 9-16,0-1-14 0,0 1 12 16,0 1 1-16,-6-2-3 0,-4 30-12 0,10-44 0 15,0 5 8-15,0 4-1 0,-13 25 0 0,13-25-7 16,0-4 7-16,-1 1-12 0,1-13 12 0,0 3 3 15,0 0-8-15,0 2-9 0,0-3 13 0,0 1-14 16,0-1 8-16,0 5 2 0,0 0-1 16,0 2-3-16,10 19-6 0,-9-18 3 0,-1-3 10 15,2-1-2-15,-1 5-5 0,-1 1-20 16,0 1 19-16,0-11-1 0,0 7 6 0,0 2 1 16,0 2-7-16,0-2-3 0,0 0 4 0,0 3 5 15,0-2-8-15,0-3 0 0,0 0 12 16,0-2-10-16,0-1-7 0,0-2 5 0,2 9-7 15,1-13 10-15,1-2 1 0,-2 1 2 0,1-2 1 16,-1 3 0-16,5 8-7 0,-1-2-8 16,-1-2-1-16,-2-1 10 0,-1-3 3 0,2 0-3 15,-1 0 3-15,-3-8-10 0,0 9 12 0,0-1 0 16,0 6-8-16,0 0-4 0,0-1 6 16,0-2 11-16,0-2-4 0,0-2 4 0,0-7-2 15,0 10-18-15,0-3 14 0,0-7-6 16,0 7 1-16,0-7-1 0,0 5 5 0,0-5-8 15,0 0 14-15,0 10-2 0,0-10-5 0,0 7-5 16,0-7-13-16,0 0 22 0,0 9-21 16,0-9 11-16,0 6 9 0,-4 6-6 0,1-11 4 15,0 3-12-15,1-2 4 0,-1 2 3 0,1-3-4 16,-2 3 5-16,1-2 12 0,0 0-18 16,-1 0 14-16,0-2 1 0,-2 2-7 0,-2 0-1 15,4 1 0-15,-11 1 8 0,1-1 3 0,2-1-20 16,1 0 14-16,-6 4-4 0,0-4 4 15,0 3-11-15,0 1 3 0,3 1 2 0,1-3 3 16,-1 1 6-16,-2-1-17 0,3 0 13 0,4-1 6 16,-4-1-8-16,0 4-9 0,-1-3 13 15,5-1-5-15,0 0 0 0,-2-1-12 0,-6 2 3 16,2-2 12-16,6 3-12 0,9-4-4 0,-12 0 18 16,-4 0-1-16,0 0-2 0,4 0-1 15,-1 0 2-15,0 0-14 0,3 0 8 0,-4 0 19 16,-3 0-17-16,4 0 0 0,1 0 6 0,-4 0 6 15,2 0-23-15,0 0 15 0,2 0-9 0,1 0-1 16,1 0 6-16,-1 0-1 0,3 0 13 16,-1 0-9-16,2 0-12 0,-8 0 14 0,1 0-17 15,-3 0 0-15,3 0 24 0,3 0-21 0,-1 0 5 16,-8-15 10-16,1 15-14 0,3 0 12 16,5-1-7-16,1 0 8 0,1-1 2 0,1 2-5 15,-1-1 8-15,-10-1-7 0,7 2-15 0,0-2 15 16,-6 0 2-16,18 2-5 0,-17 0 7 15,3 0-11-15,-4 0 10 0,-1 0-17 0,2 0 13 16,1 0 7-16,-1 0-18 0,1 0 18 0,3 0-7 16,0 0 9-16,0 0-15 0,4 0-3 15,-1 0 7-15,1 0 2 0,3 0 3 0,-1 0-5 16,-2 0 0-16,3 0-3 0,-2 0-1 16,2 0 6-16,-2 0 3 0,2 0-12 0,-15 18 11 15,9-14-1-15,0 0-12 0,3-3 6 0,0 1-1 16,3 1 4-16,-2-2 0 0,3 3-14 0,-8 3 28 15,4-2-19-15,-1-1 8 0,1 0-8 16,3 0-8-16,-6 4 14 0,3 1-4 0,2-5 1 16,-5 7-2-16,4-4-1 0,2 0 14 15,0-1-20-15,-1 8 11 0,-1-2-6 0,0 2 6 16,1 0 6-16,1 0-9 0,1-3 12 0,-2 4-5 16,1-1-6-16,1-3 0 0,-2 3 9 15,3-1-6-15,-2 1-4 0,1-2 2 0,1 5 10 16,-1 0 2-16,0 0-10 0,0 5 1 0,-3-3-1 15,2 3 1-15,-2 2-4 0,3 1 8 16,0 0-11-16,0 0 7 0,-2 0-19 0,5 1 12 16,-3-1 5-16,1 0-4 0,1 2 0 0,-1-5 4 15,3 0 4-15,-3-1-3 0,3 0 9 0,0-5-14 16,-1-1 14-16,0 4-8 0,1-5-14 16,1-2 9-16,0-1 7 0,-2-1 1 0,1 0-3 15,0-2 3-15,1 1 1 0,0-2-5 16,-1 1 5-16,1 0-8 0,0 0 5 0,-3 12 5 15,3-4 7-15,0-3-2 0,0-13 0 0,0 13-2 16,0-2-5-16,0-2-1 0,0 0 11 0,0-1-15 16,0 0 6-16,0 0-5 0,0-8 10 15,0 8 2-15,0-2-3 0,0-6-9 0,0 8 13 16,0-8 1-16,0 8-2 0,0-8 4 0,0 7-1 16,0-7 7-16,0 0-14 0,0 0-30 15,0 0-52-15,0 0 6 0,-9 12-271 0,8-14-63 16,1-1 12-16,-3-4 24 0,3 0-5 15,-1-15 11-15,0-1 66 0</inkml:trace>
  <inkml:trace contextRef="#ctx0" brushRef="#br0" timeOffset="205715.78">680 14010 333 0,'0'0'196'16,"0"-17"-23"-16,0 17-75 0,-21-23 19 0,21 17 3 16,-1 2-16-16,0 0-31 0,1-1 18 15,-2 4-11-15,1-1-27 0,1-1-10 0,0 2 5 16,0-5-9-16,0 6 36 0,0 0-17 0,0-7-11 16,0 7 35-16,0-9-27 0,0 9 12 0,0-8-10 15,0 8 4-15,0-6-24 0,4 0 10 16,-4 7-2-16,-1 2 5 0,1 1-20 0,-3 3 8 15,3 4-16-15,3 6 13 0,-3-9 5 16,0 3-8-16,0 6-17 0,0 1 17 0,0 3-2 16,0 1-11-16,-13 24 14 0,10-22-15 0,2-2-1 15,1 4 2-15,-3-1 4 0,2 6 7 16,0 1-8-16,1-15 0 0,0 6 18 0,0 6-13 16,0 5 5-16,0 1-7 0,0 2 13 15,0 3-11-15,0 2 5 0,0-1 0 0,0 3-5 16,0 0-7-16,0 2 6 0,0 0-11 0,0-1 9 15,0-3-21-15,0 0 18 0,0-2-15 16,0 0 18-16,0-3-3 0,0-3-21 0,0 0 6 16,0 0 16-16,0-3-6 0,0 3-13 15,0-3-1-15,6 2-10 0,3 33 18 0,-9-32-2 16,4-1-6-16,-4 2-8 0,4 1 1 16,-3-3 10-16,-1-18-1 0,0 9-15 0,0 4 18 15,0 0 3-15,10 23-6 0,-7-31 11 0,2 0-3 16,-4-3-25-16,-1-4 6 0,4-4-1 15,-4 1 3-15,0-10 5 0,0 0 20 0,0 10-16 16,0-10-6-16,0 8 0 0,0-8 9 16,0 8-22-16,0-8 20 0,0 9-1 0,0-2-8 15,0 0 15-15,0-1-2 0,0 3-15 0,0-1 11 16,0 1-6-16,0 0 11 0,7 0-24 16,-7 0 15-16,0 1-11 0,7 0 5 15,2 4-11-15,-5-13-3 0,-4 3-15 0,0-4-18 16,1-1-28-16,3-2 7 0,-1-4-306 0,-1 3 6 15,2-5-2-15,1 0 33 0,-4 1 5 16,-3 3 26-16,2 5 33 0</inkml:trace>
  <inkml:trace contextRef="#ctx0" brushRef="#br0" timeOffset="209952.52">889 10869 543 0,'0'0'179'0,"-15"0"-10"15,15 0-25-15,0 0-27 0,0 0 30 0,0 0-33 16,0 0 6-16,0 0-27 0,-15 0-5 16,15 0-42-16,0 0 23 0,0 0 10 0,-16 0-13 15,-2-16-6-15,8 17-12 0,9 2 9 16,-7-2-15-16,4-1-3 0,-1 4 20 0,-2-1 1 15,4 1 3-15,3-4-3 0,0 0-4 0,-9 0 27 16,3 0-21-16,-3 0 12 0,2 0 19 0,-3 0-13 16,1 0-27-16,-1 0 27 0,-1 0-8 15,0 0-10-15,0 0-4 0,-1 0-15 0,-13 0-1 16,12 0 24-16,-4 2-8 0,17-2-35 0,-11 0 42 16,-2 0-38-16,-1 0 35 0,1 0-41 15,-1 0 18-15,2 0 5 0,2 0 15 0,-4 0-29 16,3 0 4-16,-5 0-2 0,2 0 1 0,0 0 9 15,0 0-6-15,-14 9-6 0,14-7-13 16,-1-1 9-16,7-1 1 0,-2 0-3 0,-3 0 13 16,-1 0 16-16,-4 0-5 0,0 0-7 0,0 0-2 15,-1 0-5-15,1 0 4 0,-1 0-3 0,1 0-45 16,3 0 2-16,-3 0 0 0,2 0 2 16,0 0 0-16,-1 0 0 0,2 0 44 15,-2 0-17-15,1 0-4 0,-1 0-12 0,0 0 0 16,1 0 0-16,-2 0-2 0,5 0 19 0,-1 0-5 15</inkml:trace>
  <inkml:trace contextRef="#ctx0" brushRef="#br0" timeOffset="212524.37">4895 12258 603 0,'0'0'186'0,"0"0"-7"0,0 0-11 16,0 0-8-16,0 0-14 0,29 18-6 0,-16-19 7 15,-4 1-21-15,18-10-4 0,-11 3-19 16,6 4 5-16,1-4-15 0,2-3 1 0,3 2-19 16,-2-2-13-16,3 1 4 0,0 1-3 15,-2 1-9-15,0-1 8 0,5 1-21 0,-2-3 17 16,2 2-11-16,1 0 2 0,5 0-7 0,-6-1-21 15,3 2 1-15,-3-1-11 0,2 1 20 0,-2 0-5 16,0 3-13-16,0-3 18 0,1 0-16 16,-4 4 7-16,4-4-20 0,-4 3 20 0,-1 1-19 15,-14 3-7-15,4 0 14 0,1 0 9 16,-1 0-12-16,-4 0-15 0,-3 0 7 0,1 0 11 16,-3 0 1-16,0 0-4 0,-2 0-22 15,0 0 12-15,-1 0-7 0,-6 0-7 0,7 0-4 16,1 0 1-16,-8 0-9 0,7 0-2 0,-7 0-1 15,9 0 3-15,-9 0 0 0,6 0-16 16,-6 0-16-16,8 0 9 0,-8 0-27 0,0 0 25 16,6 0 2-16,-6 0 8 0,0 0-1 0,0 0 0 15,7 0-5-15,-7 0-27 0,9-9 35 16,-8 5-10-16,1 3 4 0,0-3 27 0,-1 2-3 16,-2-3-15-16,3 1 20 0,1 1 14 15,-3 0 13-15,0-1-9 0,0 0 21 0,0 0 5 16,0 1 10-16,0 3-27 0,0 0 2 0,0 0 6 15,0-9-6-15,0 9 6 0,0-6 8 16,0 6-9-16,0-6 5 0,0 6-12 0,0-7 6 16,0 7 1-16,0 0-8 0,11-16 6 0,-9 13-9 15,1 0 3-15,1-1 17 0,0 2-29 16,2 0 16-16,-2 2-9 0,1 0 11 0,1 1-1 16,-1 0 9-16,-5-1-9 0,0 0 4 0,7 0 14 15,14 17-9-15,-12-8 19 0,-4-1-9 16,0-2 9-16,-1 1-1 0,-4 4 2 0,0-5 2 15,0-6-15-15,0 7 22 0,0-1-22 16,0 6-2-16,-17 14 0 0,9-14 2 0,1-2-35 16,-1-5-25-16,-1 1-65 0,0-4 11 15,3-1-307-15,1-1 28 0,5 0-6 0,0 0 56 16,-8 0 1-16,8 0 17 0,-9-12 22 0</inkml:trace>
  <inkml:trace contextRef="#ctx0" brushRef="#br0" timeOffset="213085.3299">7644 11713 392 0,'-3'-6'364'16,"2"2"-68"-16,-2 0-40 0,3-1-29 0,-2 4-21 15,2-3-19-15,-3 2-11 0,3-2-45 16,0 3 6-16,0 1-27 0,0 0-22 0,4 3 6 16,-3 0-3-16,2 1-10 0,1-2-33 15,3 14 1-15,3-2-9 0,1 1 24 0,-1 2-19 16,0 0-13-16,3-5 5 0,0 5-1 0,-4-2-6 16,1-1-33-16,1 0-5 0,-3-3-33 15,-2-1-12-15,0-1-43 0,-2-3-9 0,-1-1 9 16,1 0-117-16,-3 0-151 0,-1-1-19 15,0-4 28-15,0 0 32 0,0 0 20 0,0 0 0 16</inkml:trace>
  <inkml:trace contextRef="#ctx0" brushRef="#br0" timeOffset="213589.3">7507 11802 750 0,'-5'-3'231'0,"0"2"-40"0,1-1-16 0,0 1-25 16,3-2-16-16,-2 3-20 0,2 0-15 15,1 0 3-15,-3 1-3 0,3-1-14 0,0 3-4 16,0 0-1-16,1 1-25 0,2 0 6 0,-2 2-9 16,2-1 2-16,5 8 4 0,-3 1-9 15,2-3 3-15,5 1-5 0,-4 0 4 16,2-1-12-16,-6 0-7 0,3 0 7 0,1 2-7 15,-2-5-4-15,-2-1 8 0,1 0-13 0,-2-3-9 16,-2 1 2-16,0 0 4 0,1 0 0 16,-1-2-4-16,-1 2 4 0,0 0-12 0,0-5 0 15,0 0 34-15,0 8-20 0,-14 12-3 0,4-8-9 16,-3-1 16-16,-5 0-2 0,6-1-3 16,-4 1-6-16,-1 2-12 0,-2-2 7 0,1-2 6 15,-1 1 0-15,6 2-7 0,-2-3 0 0,-1 1-10 16,2 0 5-16,3 2 19 0,-3-2-17 0,5 1 0 15,-1 0 11-15,3-1-2 0,1 0-13 16,2-2 0-16,-5 7-3 0,4 0 0 0,4-2 4 16,-2-4 16-16,2 0-22 0,-3-1 14 15,3-2-11-15,1 2-2 0,-1-3 17 0,-1 3-4 16,2-8-10-16,0 0 13 0,0 9-3 16,0 0-13-16,0-2 6 0,0-7-34 0,-10 19-11 15,7-14-4-15,-7 8-21 0,0-4-53 16,2-6-13-16,-3 7 10 0,-5-5-193 0,0-1-84 15,-3-2 0-15,11-2 57 0,-6 0 20 0,-1 0 19 16,-6 0 9-16</inkml:trace>
  <inkml:trace contextRef="#ctx0" brushRef="#br0" timeOffset="214189.27">6988 12119 640 0,'0'-3'274'0,"-2"0"-42"15,0 0-34-15,1 2-12 0,-3 1-22 16,0 1-5-16,-1-1-30 0,1 3-19 0,0 0-11 16,-1 0 9-16,2 1-10 0,0 0-27 0,0 1-6 15,-1 0-12-15,2-1-1 0,2 2-6 16,0-1 0-16,0 2-1 0,2-1 1 15,8 3-11-15,1 4 13 0,-1-8-12 0,3 2-16 16,1 3 4-16,1-3 11 0,-1 1-26 0,1-1 0 16,0 0 5-16,-5-5 5 0,-3 5-6 0,1-2-3 15,-3-1-14-15,-2-2 10 0,0 2-17 16,-3-4 14-16,0 0-12 0,-12 21 9 0,3-11 3 16,-5-1 1-16,1 1 9 0,-2 0-17 15,3-3 8-15,-2 4-9 0,-1-3-5 0,1-1 11 16,1-4 11-16,3 1 8 0,1-2 0 0,-1 0-7 15,2 0 4-15,4-2 12 0,-4 0-22 16,8 0-2-16,0 0 13 0,-10 0-8 0,4 0 8 16,6 0 1-16,-23-19-2 0,13 10-11 0,0 0 3 15,2 4 1-15,0-5 0 0,2 5-9 0,-2-2 26 16,0 1-3-16,2 2-9 0,-7-6 17 16,0 6-22-16,7 0 18 0,-4 3 3 0,1 1-16 15,9 0-3-15,-14 0-3 0,-3 0-3 16,-15 13-8-16,12-5 6 0,7 3-10 0,-4-1 16 15,7 2 24-15,1 3-18 0,4-6-9 16,2 2-10-16,-3 4 12 0,6-3 31 0,0-12-35 16,0 9 23-16,0 1-9 0,13 11-17 15,-8-12-1-15,8 1 21 0,-1-2 6 0,0-3-31 16,-1-2-16-16,0-3-16 0,0 0-8 0,-11 0-55 16,8 0-32-16,5 0-40 0,15-15 17 15,-12 6-253-15,-7 2-3 0,-2 0 29 0,3-4 26 16,-2 2 22-16,-3 0 61 0,-1 1-46 0</inkml:trace>
  <inkml:trace contextRef="#ctx0" brushRef="#br0" timeOffset="214377.26">6653 12124 660 0,'-13'1'220'0,"-2"4"-34"16,-2-1-18-16,0 3-48 0,2-3-41 0,-4 1-78 16,5 3 0-16,1-5-212 0,-1 6 13 15,-4-6 15-15,6-2-109 0,2 1-12 0</inkml:trace>
  <inkml:trace contextRef="#ctx0" brushRef="#br0" timeOffset="-208694.8599">1495 17112 351 0,'13'0'251'0,"-13"0"-23"0,0 0-6 16,0 0-22-16,0 0 1 0,0 0-18 16,0 0 32-16,0 0-39 0,0-14 3 0,0 14-28 15,0 0 0-15,0 0-3 0,0 0 21 16,0 0-37-16,0 0-14 0,0 0-12 0,0 0 0 16,0 0-10-16,0 0 37 0,0 0-9 15,0 0-23-15,0 0-25 0,0 0-7 0,0 0-9 16,0 0 1-16,13 0 0 0,-13 0-11 15,0 0-2-15,0 0-7 0,0 0-6 0,0 0 7 16,0 0-12-16,0 0 3 0,0 0 18 16,0 0-2-16,19 7-10 0,-19 2-3 0,0 1 14 15,0 7-17-15,0 3 4 0,0 2-4 16,0 2-3-16,-9 26 19 0,5-24-14 0,-1-1-1 16,1 7 6-16,1-5 4 0,-4 1-5 15,1-2-13-15,-3 0 5 0,2-1-20 0,7 2 22 16,-5-2-4-16,-4 4-10 0,2-5 5 15,-2-4-11-15,1 1 10 0,0 0-6 0,3-3-10 16,-4 0 12-16,6-5-5 0,-1-4-5 0,1-2-5 16,0 1 7-16,3-3 1 0,-1-1-6 15,1 0 0-15,-1-1-4 0,1 1 22 0,-1-1-16 16,1-2 4-16,-2 2-2 0,2-3-6 16,0 1 8-16,0-1-6 0,0 0-7 0,0 0-4 15,0-8 15-15,0 5-35 0,0 1 25 0,2-3-9 16,-1 2 11-16,0-4 0 0,0 5-9 0,2-4 0 15,-2-1-8-15,1 2 13 0,0-2-11 0,3-7-3 16,2 3 8-16,0-2-10 0,-2-4 27 16,3 2-26-16,1 1 22 0,3-1 8 0,-3 0-10 15,1-1-15-15,3-2 12 0,-2 0 10 16,6 3-38-16,-2 1 20 0,-1-1-7 0,2-3 22 16,1 3 4-16,0-3-38 0,0-1 23 0,-2 4-19 15,2 0 9-15,0 1 22 0,-3 0-8 16,3 1-12-16,-5 5 22 0,1-3-2 0,0-1-3 15,-1 2-16-15,-3 3-5 0,-1 2 22 16,-2 0-2-16,-3 1-5 0,0 1 4 0,0 1 1 16,0-2 4-16,-1 2-10 0,-1 0-16 0,2 1 15 15,-1 0-1-15,0 0 7 0,-1-1-1 0,0 0 7 16,0 2-4-16,-1-1 4 0,3 1-4 16,-3 0 0-16,0 0 9 0,1-2 0 0,-1 2 4 15,0-2-18-15,2 4 10 0,-4-2-2 16,1 0-9-16,-2 1 18 0,0 0-6 0,-2-1 2 15,0 5-19-15,1-4 17 0,-8 7-5 16,-2-3 9-16,3 0-15 0,-2 3 14 0,-3-1 8 16,4 0 1-16,2-1-1 0,-5 0-19 15,1 1 17-15,5-1-5 0,-4 5-2 0,2-2-12 16,2-4-5-16,0-2 18 0,2 1-4 0,1 0-6 16,3-1 4-16,-1 0 8 0,0 0-18 0,1 1 13 15,-1-2-7-15,1 3 13 0,1-1-3 16,2 1 5-16,-2-1 0 0,1 3 2 15,1-2-9-15,0-5 7 0,0 0 10 0,0 13 3 16,16 14 0-16,-9-13 0 0,0 0-2 0,6 4-5 16,-3-6 9-16,-5-2 1 0,8 4-10 0,-3-3 6 15,1-1-8-15,1-1 14 0,0 4-13 0,-1-3 5 16,0-2-9-16,0 3 7 0,1-1-13 16,-1 1 9-16,-3-3 3 0,-3 0-17 0,3-3-1 15,-5 0-1-15,6 5 7 0,0-3 8 0,-2 0-6 16,-4-3 5-16,1 0-1 0,0-1-25 15,0 1 7-15,-3-1 17 0,2-1-17 0,0 0 5 16,0 0-7-16,2-2-28 0,-5 0-5 16,0 0-20-16,0 0-30 0,0 0-36 0,8 0 12 15,-8 0-71-15,6 0-71 0,4-13-55 0,-9 8 25 16,1 3-312-16,1-2 67 0,-1 0 15 0,0 1 63 16,0-3 33-16,-1 3 15 0,3-1 18 15,-2 0 56-15,0 2 23 0,-1-3 10 0,3 3 48 16</inkml:trace>
  <inkml:trace contextRef="#ctx0" brushRef="#br0" timeOffset="-208342.8799">2397 17416 502 0,'0'2'386'0,"2"-2"-20"0,-2 1-28 16,1-1-29-16,-1 0-38 0,-2-1-15 16,1 1 3-16,-1-2-41 0,0 4 5 0,-3-4-15 15,0 2-15-15,0 0-20 0,-2 0-24 0,1-1-5 16,0 2-16-16,-2-3-16 0,8 2-12 15,-7 0-1-15,0 0-21 0,-7 0-40 0,1 0-42 16,-1 0 10-16,0 0 0 0,5 0-71 0,-3 0-57 16,-3 0-46-16,0 0-70 0,2 0 21 15,2 0-197-15,1 0-43 0,1 0 47 0,-2 11 29 16,6-10 27-16,2 0-17 0,2 4 22 16,0-2 43-16,1-2 3 0</inkml:trace>
  <inkml:trace contextRef="#ctx0" brushRef="#br0" timeOffset="-208089.8899">2374 17560 272 0,'0'2'421'0,"1"2"-48"0,-1 0-39 0,-1-1-42 15,-1 1 21-15,-1 0-7 0,0-2-55 0,-1 1-10 16,-1 0-7-16,-1-2-40 0,-1-1-15 15,1 3-9-15,-13 0-20 0,19-3-30 16,-12 0-32-16,1 0-8 0,-5 0-96 0,1 0-52 16,-4 0-80-16,-20-12 13 0,22 10 13 0,-1-1 12 15,0 1-341-15,1 0 34 0,0-1-28 0,10 3 29 16,-3 0 23-16,2 0 25 0,0 0 81 16,-1 0 12-16</inkml:trace>
  <inkml:trace contextRef="#ctx0" brushRef="#br0" timeOffset="-206910.96">2949 17225 317 0,'1'-6'344'0,"2"1"-51"0,-2 1-8 15,2-1-39-15,-2 1 1 0,-1 1-12 0,0-1-25 16,0 2-44-16,1-2-11 0,2 2 3 0,-3 1-19 16,1 1-25-16,-2 0 17 0,1 1-14 15,0 0 15-15,0 2-21 0,0 1-10 0,0 0 12 16,-1 3 2-16,-1 0 7 0,1 15-4 16,1-12-8-16,0 8 1 0,-5 28 11 0,3-20 0 15,0 4-12-15,2-4 3 0,0 3-2 16,-1-1-11-16,1-3-9 0,-2 0-16 0,1 0-2 15,0-1-6-15,-3 0-23 0,4-10 14 16,0-4-6-16,0 3-12 0,0-1-11 0,0-2 2 16,0 0 2-16,0-2 1 0,0-8-14 0,0 8 12 15,0-8-3-15,0 8 20 0,0-8 6 0,0 7-9 16,0-7 2-16,0 0-7 0,0 0-15 16,-4 11-1-16,2-14 8 0,0 3-9 0,0-4-10 15,2 0 12-15,-3-1-6 0,2-2-1 16,-2-8 2-16,1-4-11 0,-2 5 7 0,4-4-2 15,-3-2-4-15,3 10-15 0,0-5 25 0,0-4-19 16,0-2 4-16,0 0-9 0,13-23 7 0,-8 23 0 16,-1 0-2-16,2 0 9 0,0 2-1 15,-1 1-8-15,0-1 1 0,-1 4 2 0,1 0-17 16,2-2 2-16,-1 0 3 0,-1 8 16 0,0-1-6 16,-1 3 3-16,1-1-12 0,0 2 11 15,4-6-3-15,-3 2 5 0,3 0 2 16,3-1-13-16,-6 3-8 0,2 2 13 0,-3 1-5 15,2-1 6-15,0 2-17 0,-1 1 10 0,-2 0 8 16,1 1-12-16,1 0 8 0,0 2-11 0,-1-2-3 16,1 1 14-16,-6 1-4 0,7 0 5 15,-7 0 10-15,14 0-24 0,9 16 11 0,-13-12 2 16,-1 1-6-16,-3 1 6 0,0-2-5 16,0 2-7-16,-1-2 12 0,-2 0-4 0,0-1-12 15,9 8 4-15,-7-3 9 0,1-1-21 0,-4 0 16 16,1-1-1-16,-1 1 10 0,-2-1-11 0,0-6 10 15,0 0-6-15,0 14 7 0,-18 19-17 0,9-18 9 16,0-3-9-16,-5 2 12 0,4 2-11 16,-4-7 15-16,0 1 1 0,2 1 1 0,-2 3-8 15,1-5-4-15,-2-4-20 0,6 0-4 16,0-2-8-16,2-2-35 0,-1 1 8 0,3 0-73 16,-1-2-34-16,6 0-29 0,0 0-46 0,-7 0-31 15,7 0 28-15,-14-12-259 0,12 8 39 0,1 0 36 16,0 0 17-16,1 0 54 0,2-1 25 15,0 1-51-15,-2 0 24 0,2 0 55 0,1-2 8 16</inkml:trace>
  <inkml:trace contextRef="#ctx0" brushRef="#br0" timeOffset="-206295">3333 17135 607 0,'0'-1'333'0,"1"0"-17"0,-1-2 0 0,1 2-58 16,0 0-11-16,1-3-56 0,-1 2-31 0,3 1-4 15,-3-2-11-15,4 0-20 0,-2 0-8 16,1 1 11-16,-1-3-36 0,1 1 0 0,1 1-4 16,2 0-32-16,-4 1 21 0,12-7-14 0,-6 7 0 15,1-1-14-15,-3 1-20 0,0 2 7 0,2 0-11 16,-4 0 5-16,0 0-2 0,1 0 3 16,-6 0 31-16,0 0-41 0,7 0 6 15,2 0-26-15,-9 0 24 0,15 11-3 0,-11-6-3 16,2-3 8-16,-2 4-3 0,0-2 20 0,-2 3-4 15,1-1-3-15,-3 0 3 0,3 0 0 16,-3 1-10-16,0 0 10 0,0-7-15 0,0 13 23 16,-12 15-14-16,6-15 12 0,2-1-1 15,-2 1 9-15,-1-3 2 0,-3 2-25 0,1 0 18 16,0 0-16-16,4-3 13 0,-4-1 5 0,4-3-19 16,1 1-8-16,1 0 2 0,0-2-5 15,-1-2-11-15,2 3-6 0,0-1 7 0,2 0-10 16,-4 0 21-16,4-1-14 0,0 2-2 15,0 0-1-15,0-5 24 0,0 0-24 0,0 0 10 16,0 6-10-16,12 7 11 0,-9-10-26 16,3 1 21-16,8 4-10 0,-4-3 0 0,-5-3 16 15,4 0-14-15,1-1 3 0,-3 1-18 0,-2-2-18 16,0 0-25-16,4 1 6 0,-4-1-67 16,0 0-27-16,-5 0-50 0,0 0-88 0,8 0 26 15,-3 0-213-15,-5 0 2 0,9 0 34 16,-9 0 31-16,7 0 12 0,5-11 38 0,-7 9 28 15,-5 2-8-15,0 0 31 0</inkml:trace>
  <inkml:trace contextRef="#ctx0" brushRef="#br0" timeOffset="-205725.04">3725 17679 692 0,'0'2'328'0,"0"-1"-46"0,-1 0-34 16,-2 1-7-16,3-1-23 0,-1-1-7 0,-2 2-10 15,1-2-18-15,-3-3-30 0,1 3-18 16,0 0 61-16,-1 1-17 0,0-1-3 0,0 0-3 16,-3 0 4-16,2 2-8 0,6-2-6 0,-13 0-1 15,-1 0-7-15,-3 0 3 0,-2 0-13 0,1 0-8 16,-1 0 0-16,1 0-5 0,-23 9-13 15,21-7-6-15,0-2-29 0,0 2 0 0,11-2 2 16,-5 0-14-16,-1 0-15 0,-4 0 0 16,-2 0 3-16,1 0-29 0,0 0 7 0,0 0-4 15,-3 0 1-15,1 0 3 0,2 0-8 0,-2 0-18 16,2 0 18-16,-1 0-19 0,2 0-2 0,0 0 2 16,2 0 8-16,1 0-4 0,3 0 9 15,0 0-20-15,1 0-4 0,1 0-2 0,1 0 5 16,-3 0-26-16,-4 0-13 0,2 0-5 0,0 0-16 15,-16-12-37-15,19 11-17 0,3-1 11 16,9 2-87-16,-8 0-32 0,0 0-35 0,8 0-44 16,-7 0 27-16,7 0-207 0,-6 0-24 15,6 0 23-15,0 0 45 0,0 0 28 0,0 0 53 16,0 0 1-16,0 0 25 0,0 0 12 0,-13 7 22 16</inkml:trace>
  <inkml:trace contextRef="#ctx0" brushRef="#br0" timeOffset="-204881.09">2949 18009 689 0,'-3'1'332'0,"3"0"-19"0,-1-1-40 15,1 2-22-15,-1-2-31 0,1 1 12 0,0 0-5 16,0-2-25-16,0 1-4 0,0 0-6 0,0-1-8 16,0-1 0-16,1 1-46 0,2-3-5 15,-1 0-22-15,1 1 3 0,2-1-10 0,-1 1-28 16,1-1 6-16,1 1-30 0,1 0-2 0,7-1 10 16,-2 0-11-16,-1 1-1 0,-2-1-20 15,1 4 15-15,-10 0-10 0,6 0-11 0,2 0-13 16,-8 0 28-16,8 0 0 0,-1 0-8 0,5 14-23 15,-7-10-7-15,-2 0 24 0,0-1 4 16,0 1-10-16,2 2-19 0,-1-2 23 0,-4 0-12 16,2 0 0-16,-2 2 1 0,2-2-1 0,-2 2 8 15,0-6 4-15,0 0-5 0,0 7-19 0,0-7 32 16,-18 24-24-16,9-12 7 0,1-6 3 0,-3 3 4 16,3-2-14-16,-2-5 4 0,1 3-16 15,2-3-2-15,1 1 23 0,1 0-3 0,0-3-5 16,-1 2-1-16,2-1-2 0,-2-1 5 15,3 1-15-15,-1 0 16 0,0 3-25 0,-1-2 24 16,-1 1 9-16,2-1-13 0,-1 2-2 0,2-2 0 16,-2 1 2-16,1 1-7 0,1-1-6 15,-1 3 2-15,0-2 11 0,1 0-2 0,2-1-2 16,-1 4-18-16,0-3 8 0,2 0 5 0,0-4 12 16,0 0 5-16,0 7 6 0,0-7-10 0,23 18 0 15,-10-11-17-15,3-3 12 0,-2 3-43 16,3-4 4-16,-4-2-78 0,-3 1-35 0,-2-2-56 15,1 1 21-15,-9-1-281 0,6 0-35 16,1 0 38-16,-7 0 32 0,10 0 30 0,-10 0 26 16,6 0 25-16,-6 0 23 0,9 0 19 0,-9 0-7 15</inkml:trace>
  <inkml:trace contextRef="#ctx0" brushRef="#br0" timeOffset="-203969.14">3286 18120 354 0,'2'-3'402'15,"-1"0"-28"-15,0 2-41 0,1 0-36 0,-1-1-39 0,-1 1-8 16,0-2-26-16,2 1-17 0,-2 0-24 15,2 1 8-15,-1-1-14 0,-1 0-18 16,0 1 12-16,0 0-17 0,1 1-9 0,-1-2-27 16,2 2-7-16,-2-2 2 0,0 2-3 0,1 0-23 15,-1 0-7-15,1 0 0 0,-1 4 4 0,1-3-22 16,-1 4 0-16,2-3 10 0,-2 4-10 0,0-1 1 16,0 1-24-16,0 0 18 0,0 2-13 15,0-1 2-15,0 1-16 0,0 3 18 16,0 1-27-16,0 0 24 0,0-1-10 0,0 0-10 15,0-3 7-15,0-1-5 0,0-7-5 0,0 9-4 16,0-9 15-16,0 6 24 0,0-6 3 0,0 0 6 16,0 7-1-16,-8 0-21 0,9-8 11 15,1-3-11-15,-1 1-24 0,3-3 10 0,5-5-15 16,-4-2 7-16,2-3 5 0,1 1-20 0,3 0-1 16,-3-2 6-16,0-1 7 0,1 1-8 15,1 4-13-15,2-3 4 0,-8 5-1 0,7-2 1 16,-3 5 1-16,-2 1-17 0,-2 3 10 0,1 0 6 15,0 1 2-15,-1 0-22 0,-2 2 16 16,1 1 9-16,0 0-24 0,-3 0 13 0,0 0 9 16,0 0-6-16,12 12 0 0,-9-6-2 0,2 12-4 15,0 0-8-15,-2 0 13 0,-1 0-1 16,0-2 4-16,-2-7 12 0,0 4-14 0,0 0 3 16,0 1-4-16,0-1-12 0,0-2 16 15,0-1 5-15,0-3 1 0,0-7-11 0,0 9 6 16,0-9-7-16,0 9 6 0,0-9 4 0,0 7 10 15,0-7 7-15,0 0-12 0,-3 7-1 0,4-10-9 16,2 0 11-16,1-1-12 0,7-9 0 0,-2-3-23 16,4 3 15-16,0 0-1 0,1-2-2 15,-4 2 9-15,4-4-11 0,-2 3-3 16,-2 3 6-16,0-1 8 0,0 1-9 0,2 1 4 16,-6 3-3-16,1 1 6 0,-5 2-8 0,3 0 5 15,-1 1-20-15,2 0 22 0,-3 2-4 0,2 1-8 16,-1 0 11-16,-4 0-5 0,0 0-1 15,0 0 5-15,8 0 0 0,-2 0 3 0,-6 0-10 16,18 12-1-16,-13-8 15 0,-1 1-1 16,2-3-17-16,3 9 15 0,-4-2 6 0,2-1-17 15,-3 1 11-15,-3-1 7 0,1-1 3 0,2 1 4 16,-1 11-1-16,1-5-14 0,-4-14 12 16,0 13-1-16,0-2 4 0,0 0-17 0,0 0 19 15,0-2-16-15,0-1 12 0,0-1 0 0,-13 7-3 16,12-6-12-16,-1-1 14 0,1-3-8 15,1 2 3-15,-1-4-17 0,-1 3-8 0,1-2-25 16,1-1-40-16,0 1 8 0,-2-3-125 0,-1 2-78 16,3-2 26-16,0 0-258 0,0 0-22 15,-4 0 56-15,4 0 57 0,-2 0 2 0,2 0 17 16,0 0 28-16,1-2 23 0,0 2 67 0,2 0-14 16,-2 2 7-16</inkml:trace>
  <inkml:trace contextRef="#ctx0" brushRef="#br0" timeOffset="-201599.28">4017 18663 215 0,'3'-1'385'0,"0"0"-65"0,3-1 288 16,-2-2-364-16,-1 0-32 16,2-1-15-16,5-6 14 0,-2 4-23 0,-2-5-30 15,1-5 22-15,0 6-48 0,2-7 3 0,-1-1-13 16,-2-1 4-16,2 0-12 0,-1-2-4 15,-1 0-16-15,0-1-15 0,2-5 24 16,-1 1 2-16,1-4-22 0,-3 3 25 0,3-2-22 16,-3 0 13-16,4-4-7 0,-4 1-5 0,1-2 8 15,2 2-3-15,-3 0-10 0,4 1-13 0,-1-5-1 16,-2 4 8-16,1-3-8 0,0 0-13 16,-2 2 11-16,-2-2-10 0,3 0-8 0,1-3 3 15,0-1-25-15,-3 0 2 0,3 1 6 16,-1-1-11-16,-1-1-2 0,0 2 9 0,0 2 1 15,2 1-8-15,-5 1-5 0,2 0-10 0,-3 1 21 16,1 4 5-16,-1 1-3 0,-1 15 9 0,0-5-18 16,0-2 17-16,0 0-12 0,0 2-7 15,0 1 17-15,-12-19-9 0,9 25-9 0,-4-3 3 16,3 2-16-16,2 2 11 0,-1 1 3 0,-2-6-4 16,0 0-5-16,-1 1 10 0,2-3 0 15,-2 7-3-15,-1-5 14 0,2-2 0 0,2 7-13 16,-2 2-2-16,1 0 17 0,1 1-12 0,-1 3 0 15,0-3 4-15,-4-7-14 0,3 8 7 16,2 0 8-16,-3 0-17 0,1 0 15 0,1 2-11 16,-5-7 1-16,-1 0-4 0,0 5 5 0,-2-4-7 15,0 3-10-15,0-2 5 0,3 6 18 0,-2-6-15 16,-1-1 7-16,2-3 9 0,-3 6 1 0,2-2 0 16,0 0-7-16,-3 2-12 0,1-3 29 15,1 3-23-15,0 3 3 0,-2-3 5 0,0 1 4 16,1 0 5-16,-2 0 0 0,-2 0-9 15,-2 0-16-15,0 0 28 0,6 0-18 0,-6 2-24 16,1-2 14-16,-1 2 2 0,2 0 9 0,-2-1-2 16,0-1-4-16,0 5-8 0,0-3 11 15,-2 0-20-15,3 1-4 0,-6 0 15 0,4 1 1 16,-2-1 24-16,-4 1-1 0,2 2-27 0,1-4 0 16,1 3 0-16,-1 0-1 0,-1 1 2 15,-2 0-15-15,2-1 10 0,-3 2 0 0,3 0 9 16,-7-3 11-16,16 3-7 0,-3 0 0 0,-3 0 22 15,0 0-10-15,-1 0 0 0,1 0-15 16,0 0-4-16,1 0-3 0,-1 0 5 0,-2 0-11 16,4 0 1-16,-4 0 1 0,-19-6 8 0,22 3-7 15,-1 1-12-15,-1 2 12 0,0-1 11 16,-2 0-25-16,0 1 7 0,1-4 12 0,10 4 6 0,-10 0 0 16,-1 0-1-16,-5 0-8 0,2 0 13 15,-2 0-9-15,3 0-11 0,0 0 9 0,-1 0 10 16,0 0-1-16,3 0-14 0,-1 0 3 15,2 0 1-15,2 0-17 0,-1 0 39 0,3 0-17 16,-3 0-23-16,3 0 9 0,-3 0 2 0,2 0 1 16,-3 0-7-16,2 0 0 0,1 0 3 15,-3 0 27-15,3 0 0 0,-3 0-2 0,0 0 0 16,-1 0-16-16,0 0 19 0,0 0-19 16,-2 0-1-16,0 0-1 0,0 0 11 0,-2 0-18 15,-1 0 7-15,2 0 5 0,1 0-8 0,-1 0 2 16,-23 9 19-16,24-5-37 0,3 0 16 0,-2-1 11 15,-1 1 9-15,1 2-31 0,0-2-2 16,2 1 5-16,-2 2 24 0,0-2-22 0,-1-1 7 16,1-1-10-16,2 1 11 0,0-4 4 0,-1 2-8 15,1 2 17-15,2-1 15 0,1-1-23 16,1 2-7-16,-2-2 12 0,5-2-16 0,6 0 14 16,-4 0-10-16,-1 0 6 0,-2 0-1 0,1 0 8 15,2 0-21-15,1 0 16 0,-15 11-8 16,15-10 6-16,-6 2 18 0,8 0-22 0,-5 2 18 15,1-1-21-15,-7 3 7 0,3 2 1 16,1-3-7-16,3 6 5 0,1-8-2 0,1 0 3 0,0 2-11 16,0-1-1-16,-1 2 2 0,4-1 9 15,0 2 5-15,-1-1-16 0,-1 0 1 16,-1 5 19-16,0 1-1 0,1-6-14 0,1 6-1 16,-3-2 0-16,4-3 27 0,-4 4-10 0,1-4-15 15,-2 1-2-15,3 1 16 0,5-2-17 0,-5 1 10 16,4 3-10-16,0-2 1 0,0-2 1 0,0 4 3 15,4-1-2-15,-1-2-1 0,0 4 30 16,-1 1-29-16,-2-1 0 0,0 2-9 0,3 2 23 16,-2 1-2-16,-1 2 5 0,2 1-4 15,-2 1-13-15,-1 0 9 0,0 3-8 16,4 3 20-16,0-6-29 0,-3 0 14 0,3 2-4 0,-4-1 0 16,5-2 26-16,3-1-14 0,-5-6-8 15,4 3-7-15,-3-2-3 0,5-8 26 0,0 2-27 16,0 3 14-16,0 0-6 0,0 2 7 15,0 1 1-15,0 3-15 0,0 0 10 0,0 5 14 16,0 0-17-16,0 4 25 0,0 0-17 0,0 1 15 16,0 1-24-16,-10 34-17 0,6-35 27 15,3 1 4-15,-2-1-15 0,2 3 0 0,1-8 22 16,0-12-32-16,0 4 10 0,0 2 6 0,0 0-6 16,0 1 0-16,0-2-10 0,0 1 13 15,10 17 15-15,-10-26-16 0,0 4-3 0,0 2 16 16,14 21-16-16,-9-20 4 0,-1 1 0 15,-1 0-6-15,1-1 5 0,-2 1 25 0,2-1-13 16,-1-1-21-16,-2-1 19 0,-1-3 15 16,5 0-2-16,-4-1-21 0,0-1 2 0,1-1 4 15,-1 0-9-15,-1 1 7 0,1-2 6 0,3 1-22 16,-2-2-1-16,0 1 7 0,1 3-6 0,1-6 22 16,1 6-15-16,0-2-6 0,1 1 37 15,-1-3-6-15,0 3-25 0,-3 0 20 0,4-3-20 16,2 2 10-16,-2 0 2 0,0 0-8 0,2-3-2 15,-5 5-6-15,3-3 7 0,3 6 0 16,-4-8-7-16,4 3-3 0,4 3 12 0,-4 2-2 16,1-5-6-16,0 0 16 0,2 7 5 0,-1-5 10 15,3-3-36-15,-1 1 3 0,1 7 12 16,-1-1-1-16,1-6 21 0,0 1-27 0,0-3 0 16,0 1 14-16,5-1-13 0,-8 1-1 0,0-5-4 15,-2 5 7-15,5 4 5 0,0-3-9 16,0 3-6-16,0-4 33 0,3-1-19 0,-1-1-5 15,3-2 1-15,-2 3 24 0,1-3-16 16,0-2-9-16,-5 2 5 0,6-1 11 0,0 2-23 16,-1 0 24-16,4 1-1 0,1-3-21 0,-4 2 5 15,2 0-1-15,-2 0-15 0,3-2 7 0,-2 2 11 16,2-2 8-16,-13-1-1 0,7 0-12 16,3 0 3-16,3 0-4 0,-1 0 1 0,2 0 14 15,0 0-17-15,1 0 2 0,0 0 4 0,3 0 0 16,1 7 17-16,27 6-24 0,-22-9 15 0,-4 3 17 15,0 1-13-15,-1-1-14 0,0 3 10 16,-1 1 15-16,1-1-8 0,-1 1-16 0,-1 1 3 16,3 0 2-16,-2 1 11 0,4 0 7 15,1-2-14-15,1 0-9 0,22 6-1 0,-13-9 24 16,10 3-7-16,-12-3-21 0,-8-8 28 16,14 8-27-16,-10-4 17 0,-9-3-10 0,14 5 2 15,-4-4 16-15,-3 2-4 0,-3-2-10 16,-4 0-11-16,1 0 3 0,-1 1 23 0,-2 0-26 15,1 3 10-15,-2-2-7 0,0 1 3 0,-1-2 17 16,0 1-24-16,2 2 4 0,-5-1 19 0,4-1-15 16,-1-4 5-16,0 3 4 0,-1-3 1 15,0 1-11-15,-9-1 2 0,2 0 10 0,25-13-22 16,-21 7 8-16,-1 1 7 0,5 2 13 16,-5-1 4-16,-4 0-15 0,4 2-6 0,-9 2-7 15,5 0 4-15,0 0 4 0,-4 0 1 0,4 0-4 16,-4 0 7-16,2 0-11 0,17-14 0 15,-11 12-21-15,0-3 20 0,0-1-20 0,1-2 16 16,0 2-15-16,-1-2 8 0,2 0 4 16,-3-4-12-16,0 5 23 0,-3 0-8 0,2 1 13 15,-5-1-10-15,4 1 0 0,-5 3-5 0,1-2 4 16,0 2 1-16,-5 2-6 0,0-2 5 0,-1 2 1 16,-1-1-2-16,2 2 16 0,-6 0-17 15,0 0 16-15,6 0-5 0,-6 0 3 0,8 0 3 16,0 0-14-16,-8 0 15 0,19-12-25 0,-15 9-6 15,-1 2-29-15,3-3-47 0,-4-1 10 16,2 0-176-16,-3 0-97 0,-1 0 32 0,-1 1-239 16,-3 0 49-16,2 1 39 0,-2 1 50 0,-13-3 62 15,-3 2-18-15,11 3 23 0,-8 0 26 16,-24 13 22-16,13-3 9 0,0 2 58 16</inkml:trace>
  <inkml:trace contextRef="#ctx0" brushRef="#br0" timeOffset="-199276.4199">1413 17379 210 0,'0'0'221'0,"0"0"-29"0,0 0 7 0,0 0-30 15,0 0-3-15,0 0-20 0,0 0-1 16,0 0-3-16,0 0-23 0,0 0 11 0,0 0-11 16,0 0 1-16,0 0 1 0,0 0-2 0,0 0-15 15,0 0-3-15,0 0-4 0,0 0-15 0,0 0 20 16,0 0-20-16,0 0 8 0,0 0-10 0,0 0-2 15,0 0-23-15,0 0 30 0,0 0-15 16,0 0 0-16,0 0-22 0,0 0 1 16,-9-28-2-16,2 17 33 0,-2-4-21 0,0-1-16 15,-4 0-4-15,3-2-4 0,-5 0 12 0,4 0-3 16,-3-2-4-16,0 0-4 0,0 2 9 0,-1 2 0 16,-6-9-7-16,-2 3-2 0,7 2-4 15,-5-1 6-15,7 5-3 0,-4 1-4 0,8 2-3 16,-3 2-3-16,-1 1 4 0,5 0-12 0,-4 3-3 15,1 0-1-15,0-1 6 0,3 3 19 16,-3-1-18-16,4 1 0 0,0 0-3 0,4 1 4 16,-4-3-4-16,1 3-1 0,1 0-2 0,-1 1-25 15,2 1 5-15,1-3 0 0,2 4 0 16,-1 1 2-16,-1-5 0 0,3 4 12 0,0 1 1 16,0-1 0-16,-1-1-3 0,2 2 2 0,0 0-94 15,0 3-13-15,-1-4-40 0,-2-1-48 16,6 2 18-16,-6-5-217 0,1 5-82 0,2-3 13 15,-2 2 27-15,1-6 62 0,1 5 35 16,3 1 1-16,-2-2 61 0,0 1-24 0</inkml:trace>
  <inkml:trace contextRef="#ctx0" brushRef="#br0" timeOffset="-198502.47">987 16808 609 0,'-2'0'230'0,"2"-1"-13"16,3-3-21-16,-8 3-17 0,-2 0-5 0,6-6-5 15,-2 5-26-15,0 1-14 0,0-1 0 16,-1-7 18-16,0 3-44 0,3-1-5 0,-3-1 37 15,0-7-9-15,2 7-51 0,-5-2 6 0,4 3-12 16,-4-5 13-16,3 0 6 0,2-2-25 16,-1 0-6-16,1-2 5 0,0 2-14 0,-3 2 31 15,4-7-20-15,-3 5-20 0,2 5 18 0,-1-1-28 16,1-1 3-16,2 11 11 0,0-9-1 0,0 9-7 16,0-11-13-16,0 3-6 0,0 8 15 0,0-8-12 15,7 8-16-15,7-13-11 0,-6 9 33 16,-2 3 4-16,3-1-10 0,-1 1-18 0,0 1 0 15,-8 0 27-15,9 0-19 0,1 0-28 16,0 0 33-16,0 0-28 0,9 18 12 16,-11-13 13-16,2 1 13 0,-2 1-36 0,1 3 7 15,-5-4 1-15,0 3 11 0,-1 2-2 0,0 0-14 16,-2-1 6-16,-1 2 16 0,0-1-8 0,0-11 21 16,0 11-34-16,-14 13 16 0,10-13-15 0,-1 2 16 15,1-2-5-15,-7 0-4 0,3-4 8 16,1 7-6-16,-4 1-7 0,4-6 34 0,-3-5-9 15,-1 7 4-15,1-3-30 0,1-1-2 16,0 3 6-16,1-7-10 0,0-1-9 0,1-2 17 16,1 5 1-16,-1-5 3 0,7 0 12 0,-7 0 6 15,7 0 9-15,-12 0-25 0,3 0 2 16,-1 0 0-16,1 0-1 0,0-8-4 0,-11-11 0 16,9 11 27-16,1-2-17 0,-3 3 17 0,3-1-25 15,0-8 6-15,1 10 7 0,-6-2-20 0,8-1-5 16,0 1-26-16,4-1 15 0,-6 2-29 15,5-2-56-15,4-4-72 0,0 13 16 0,0-8-206 16,0 1 29-16,0-3 28 0,10-7-93 16,-6 9 32-16,0-3 18 0,0 4 48 0,-1-3 7 15,0 4 7-15</inkml:trace>
  <inkml:trace contextRef="#ctx0" brushRef="#br0" timeOffset="-198292.4799">783 16405 767 0,'0'-3'281'0,"0"3"-35"16,0 2-42-16,4-1-17 0,-8 1-25 15,7 4-30-15,1 1-17 0,-2 3-5 0,2-2-7 16,-3 3-2-16,4-1-8 0,3-1-31 16,2 9-18-16,-5-7 3 0,2-4-19 0,-1 0-27 15,-2 4-68-15,2-3 0 0,-3 3 6 0,-2 0-128 16,-1 1-148-16,0 1 6 0,1 5 24 15,-1-18-45-15,0 13-6 0,0-1 14 0</inkml:trace>
  <inkml:trace contextRef="#ctx0" brushRef="#br0" timeOffset="-197690.52">727 16878 363 0,'-5'0'313'0,"1"4"-19"0,-4-3-49 15,2-1-18-15,-2 2-1 0,-1 0-10 0,0 0-43 16,9-2-11-16,-7 0 11 0,0 0 8 0,-2 0-49 16,3 0 32-16,6 0-49 0,-22 1 39 15,17-2-30-15,0-3-2 0,-1 1-12 0,2-1 8 16,0 2 18-16,0-2-19 0,2-2-21 0,-1-2 0 16,1 4-13-16,0 4-2 0,2-1-24 15,0-4 17-15,0 0-28 0,2 0 30 0,0 1-22 16,-1 0-10-16,1 1-7 0,0 2 3 0,3-2 6 15,-1 3-18-15,4 0-5 0,-6 2 1 0,6 0 4 16,3 1-14-16,0 1-3 0,-1 0-14 16,0 2 28-16,-2-1-14 0,-2 2-4 0,3 2-4 15,-3-3 7-15,1 6-26 0,-5-4 29 16,2 5-10-16,-1 1 7 0,-3-1 1 0,0-13-11 16,0 15-2-16,-12 16 4 0,7-18 5 0,-1 1 2 15,-2-2-8-15,3 0-7 0,0-4 6 16,-2 0-7-16,1-1 15 0,1-1-2 0,1-2-25 15,0 0 37-15,-6-7-14 0,10 3 8 0,-11-1-13 16,4-1 11-16,0 0 11 0,-1-7-19 16,-1 2-2-16,0-1 1 0,1 1 14 0,2-1-11 15,-3 1-3-15,3 0 2 0,-2-2 16 16,0 1-25-16,1 3 9 0,0-1-8 0,3 3 18 16,2-1-20-16,-5 1 9 0,1-3-6 0,1 6-12 15,0 4 35-15,0 0-25 0,5-4-2 16,-12 10-10-16,7-4 19 0,1 3-1 0,3 0 16 15,-3 1-13-15,3 1 2 0,0 2-33 0,2 1 31 16,0-2-6-16,-1-1 7 0,0 2-5 16,4-2-2-16,1-3-12 0,4 2-7 0,1-3 2 15,-1-3-87-15,4-6-39 0,-3-1-23 16,4-3-36-16,-2-4-9 0,2-2 18 0,0 1-130 16,-8-2-133-16,0 2 22 0,1-1 30 0,-2-1 29 15,3-2 22-15,-2 1 25 0,-4 0 48 16,-1 2 16-16</inkml:trace>
  <inkml:trace contextRef="#ctx0" brushRef="#br0" timeOffset="-197477.53">443 16736 916 0,'3'0'340'0,"-6"1"-59"16,2-1-43-16,-4-1-12 0,2-5-23 0,7 13-13 15,-8-5-51-15,4 2-9 0,-4 1-22 16,2 5-29-16,-1-1-24 0,2 7-43 0,-2-7-31 16,1 7-34-16,-6 1-64 0,7-2 11 15,-4-1-204-15,2 6-45 0,2 1-10 0,-3-3 19 16,2 2 45-16,-5-1-31 0,2 1 82 0</inkml:trace>
  <inkml:trace contextRef="#ctx0" brushRef="#br0" timeOffset="-197214.55">305 17186 439 0,'-1'2'323'16,"-2"-3"-23"-16,4 1-54 0,-2 0-47 0,1 1-21 15,4 1-20-15,-4 5 10 0,4 0-35 16,1-1-13-16,0-1 0 0,4 2-11 0,-1 1-20 15,-1 0-1-15,5-2-3 0,-2 1 3 0,2 0 6 16,7-2-48-16,-10 5 5 0,1-4 16 16,7 4-47-16,-6-3-13 0,3-3-40 0,-7 3-13 15,7-2-45-15,-4 2-22 0,-4 0 10 0,-3-4-202 16,3 5-92-16,-2-6 53 0,-5 1 12 0,-2 2 21 16,2-3-7-16,-2 2-1 0</inkml:trace>
  <inkml:trace contextRef="#ctx0" brushRef="#br0" timeOffset="-196619.5799">245 17296 403 0,'-4'1'328'16,"0"-2"-33"-16,-1-2-61 0,3 0-4 15,-1 2-43-15,3-1-23 0,0 4-25 0,3 3-12 16,-3-6-13-16,2 8-11 0,3-4 6 0,0-2-19 15,3 4-2-15,-3 1 10 0,4-3-21 16,-4 4-14-16,3-3 2 0,-3 0-21 0,0 5 4 16,3 0 24-16,-2-2-27 0,-2 3 22 0,0 0 1 15,1-1-34-15,0-1 26 0,-6 2-15 16,0 3-19-16,-2-5 32 0,3 5-51 0,3-5 22 16,-6 3 1-16,-1 0-13 0,2-3 13 0,-2-2-3 15,1 4-21-15,2-3 3 0,-2 0-7 16,1-3 3-16,-3 0 3 0,6-1 10 0,-1 4 14 15,4-6-7-15,-4-1-7 0,1-2 13 16,2 2-52-16,0-6 41 0,3 5-32 0,1-5 8 16,2 3 29-16,-1-1-26 0,-2 4-15 0,6-3 25 15,-2 2-9-15,-1 0 10 0,-4-1 8 16,5 1-3-16,-2 0-13 0,-3 2 26 0,3 0-1 16,-3 1 11-16,0 1 6 0,0 2-59 0,-1 1 44 15,-2-2-39-15,1 4 20 0,-3-7-1 16,4 10-2-16,-4 0 11 0,1 2-3 0,-1-3 6 15,0 5-9-15,0-4-1 0,4-4-1 16,-4 12 7-16,0 1-9 0,1-5-3 0,6-2-1 16,-10 1 22-16,8-3-5 0,-2 0-2 15,-2 4-2-15,4-5-19 0,-1 1 7 0,1 2-26 16,2-5 42-16,-1 2-29 0,-1-1 4 0,-1 0 16 16,1 0-10-16,0 0-2 0,0-2-16 0,-1-3 11 15,-4 4-15-15,4 3 29 0,-3 1-21 16,-1 0 26-16,5 0-41 0,-5-12-18 15,-12 18-40-15,5-10-19 0,1 1-28 0,-3 1-36 16,1 0-27-16,-1-2 17 0,1-1-233 0,1 0-3 16,-3-2 12-16,-2 0 55 0,3 0 39 0,-1-6-5 15,2 1 23-15,-2-4 18 0</inkml:trace>
  <inkml:trace contextRef="#ctx0" brushRef="#br0" timeOffset="-196082.61">233 17752 262 0,'-6'-5'352'0,"-2"3"-43"0,2-8-32 0,5 10-22 15,-2-1-9-15,2 1-54 0,1 0-15 16,-1-4-19-16,-2 4-6 0,4-2-37 0,-1 2-11 16,0 2-13-16,3 0 7 0,-2 2 2 0,4 0 8 15,2 1-42-15,-1 2 0 0,7 1 4 16,-4 0-9-16,2 2-8 0,3 2 1 0,1-2 23 15,0 4-41-15,-2-6 0 0,1 8-5 0,-7 0 19 16,5 1-24-16,-1 1-7 0,-2-3 32 16,0-1-30-16,0 1-20 0,-1 1-6 15,-4-4 22-15,1 0 14 0,-4-1-24 0,6 0 39 16,-7-11-42-16,0 7 17 0,0-7 16 0,0 0-12 16,0 7-25-16,0-7 35 0,-3 6-31 0,2-6 22 15,-4 0-1-15,-3-1-5 0,4-2-1 0,0-2-2 16,-5 1-14-16,0 2 35 0,0-2-4 15,-2 1-4-15,1-1-26 0,-1 1 23 0,0-1-14 16,-2 3 2-16,-1-5-3 0,1 5 3 16,0 2 0-16,2-1 10 0,2 2-1 0,0 0-5 15,-4 5 11-15,7-2-5 0,1 3-1 0,-2 0-1 16,5 4-2-16,-2 2-2 0,2-1 19 16,-1 0-27-16,2 3 8 0,1 0-16 0,0-3 0 15,5 6 0-15,-4-3 17 0,5 0-11 0,1-5 18 16,-1 0-11-16,2 0 1 0,2-4-2 15,-1-3-18-15,3 0-1 0,1-5 2 0,-1-4-2 16,2-4 5-16,-5-2-1 0,5-3-36 0,0-1-40 16,-2-3-27-16,-5-3-16 0,2 0-59 0,-2-1-18 15,-3-1 15-15,1 2-264 0,-5 2 33 16,-2 2 33-16,-3 0-2 0,0 4 14 0,-1-1 23 16,-3 0-21-16,1 6 3 0,-2-3-7 0</inkml:trace>
  <inkml:trace contextRef="#ctx0" brushRef="#br0" timeOffset="-195861.63">232 17767 661 0,'-5'-18'400'0,"3"5"-43"16,2-1-30-16,0-1-75 0,1-2 10 0,0-2-66 15,4-4-7-15,-2-2-23 0,-1 5-16 16,3 3-29-16,-1 1-4 0,1 1-40 0,2-1 10 15,-1 5 19-15,-2-2-66 0,2 2-35 0,-2 0-34 16,4 1-30-16,-4 4-46 0,-3 0-46 0,5 3 12 16,-6 3-165-16,0 0-76 0,3-1 26 15,-1 3 24-15,-3 4 22 0,0 1 25 0,-3 1 8 16,-1 3-9-16</inkml:trace>
  <inkml:trace contextRef="#ctx0" brushRef="#br0" timeOffset="-195717.64">149 17817 771 0,'-14'11'186'16,"1"0"-46"-16,-2 3-69 0,1-2-7 0,-4 1-345 16,5 1-19-16,-1-4-9 0</inkml:trace>
  <inkml:trace contextRef="#ctx0" brushRef="#br0" timeOffset="-194356.67">3261 17100 282 0,'0'0'242'15,"0"0"-46"-15,0-14-1 0,0 14-27 16,0 0-1-16,0 0-17 0,13-27-6 0,-1 22-12 15,-3 1-25-15,8-2-3 0,-2 1-4 16,3-1-17-16,-1 2-7 0,5-3-10 0,-2 1-5 16,2-2-23-16,3 0-3 0,1 1 12 0,1-2 2 15,0-2-16-15,2 0-11 0,3 4 0 0,1-1 10 16,0-2-4-16,2 4 12 0,1 1-16 16,-3 2-4-16,3 3 8 0,-4 0-16 15,-14 0 11-15,6 0-5 0,33 14 1 0,-23-7 6 16,-5 1 0-16,2 0-6 0,-2 4 5 0,1 0 6 15,-3-1 13-15,1 2-24 0,-1 2 2 0,3-1 25 16,-3 1 12-16,4-1-19 0,-2-1 15 16,3 2-5-16,0-1-8 0,0 1-18 0,1 1 18 15,-2-1-20-15,-3 0 6 0,0 1 9 0,-1-2-3 16,-4 3 11-16,-2-1-11 0,-1 1-34 16,-2-3 7-16,1 4 2 0,-1-3 14 0,-3 1-10 15,-2-2-6-15,-1-3 1 0,-2 3-12 16,-3-3 30-16,0-2-27 0,-5-4 18 0,2 2-16 15,0-4 4-15,-3 0 10 0,2-1-20 0,-2 3-6 16,1-4 6-16,-1-1-51 0,-1 1-23 0,0-2-55 16,0 1 14-16,-4-1-209 0,1 1-83 15,3 0 10-15,-2-1 34 0,-1-1 27 0,-1 0 22 16,2 1 12-16,-1 0-30 0</inkml:trace>
  <inkml:trace contextRef="#ctx0" brushRef="#br0" timeOffset="-192887.81">5317 17095 343 0,'0'-13'341'0,"0"13"-58"15,0 0-36-15,0 0-23 0,0 0-22 0,0-14-13 16,0 14-9-16,0 0-30 0,0 0-4 16,0 0-12-16,0 0-14 0,0 0 13 0,-21 18-25 15,26 0-9-15,1 2 26 0,1 0-6 0,-1 1-27 16,2-3-3-16,1 3-22 0,1-2-3 16,-1 1-19-16,3-2 33 0,-2 0-22 0,3 0 9 15,-1-4 13-15,1-2-28 0,0-2 8 16,-1-1-20-16,1-2 7 0,0-3-8 0,-4-3-19 15,1 0-5-15,-1-1 22 0,-1 0-17 0,-8 0-6 16,0 0 1-16,11 0 15 0,-5 0-12 16,1 0-20-16,0 0 18 0,-7 0 5 0,14-12-7 15,-10 9 16-15,-1-1-23 0,-1-1-17 0,1 0 5 16,-1 1 1-16,1 0 0 0,-3 0 7 16,0-1-4-16,0 0 12 0,0-1 7 0,0 6-13 15,0 0-2-15,0 0 1 0,0-8-1 0,0 8 1 16,0-10 17-16,0 10-17 0,-12-13-9 15,8 9 2-15,3 3 0 0,-3 1-5 0,0 1 1 16,-1 1 8-16,0 1 6 0,-8 4-6 16,1-1 23-16,-4 3-24 0,3 1 0 0,0-2 20 15,-2 2 1-15,1 1-18 0,-1 0-1 0,-1 0 0 16,1-1 0-16,-2 0 1 0,2-1 14 16,1 0-24-16,2-2-16 0,-3-2 29 0,4 1 9 15,2-2-25-15,0-1-12 0,0-2 8 0,4 0 25 16,1-1-11-16,-1 0-1 0,5 0 3 0,0 0 17 15,0 0-32-15,-6 0 2 0,6 0 2 16,-17-11 28-16,14 9-13 0,1-1 4 16,1 0-12-16,-2 2-12 0,0-2 11 0,1 1 2 15,1 1-4-15,1 0-23 0,-2 1 25 0,1 0 7 16,1 0-12-16,0 0 28 0,0 0-33 0,0 0 4 16,0 0 13-16,-6 11-8 0,5-6 0 15,-1 1 8-15,0-1 16 0,0 3-15 0,-1 8-18 16,-3-5 5-16,1 5 18 0,4-5 11 0,-3 0-27 15,0-4-4-15,2-1 34 0,-2-2-26 16,1 1 12-16,3-2-19 0,-3 1-14 0,0-2 17 16,0 2 3-16,2-2 18 0,-3 1-25 0,-1-1 32 15,3-1-34-15,2-1 45 0,0 0-43 0,0 0 2 16,-8 0 27-16,8 0-17 0,-8 0-4 16,-2-14 13-16,0 4 2 0,1 2-22 15,0-3 11-15,1 4-14 0,2 2 2 0,-1-1 4 16,1 0 26-16,1 3-25 0,-1 2 14 0,1-3-18 15,1 1 37-15,-1 2-24 0,-1 1-5 16,-10-3 4-16,16 3-3 0,-8 0-8 16,-10 12 2-16,5-2-5 0,6-3 4 0,-7 4-10 15,7-1 21-15,1 5 35 0,2 2-33 0,1-5-1 16,3-2 0-16,0 1-11 0,0 2 27 16,0-1-8-16,0-1-20 0,0-2 9 0,0-1 2 15,0 3 23-15,15 7-31 0,-9-12-15 0,4-9-39 16,6 0-37-16,0-2-28 0,0-3-72 15,4-1 20-15,-2-1-177 0,-2-1-65 0,4 0-13 16,-6 1 51-16,0-1 52 0,-3 4 22 0,0 2 21 16,-11 5-16-16,7 0 4 0</inkml:trace>
  <inkml:trace contextRef="#ctx0" brushRef="#br0" timeOffset="-192673.8199">5231 17688 280 0,'-1'6'440'0,"2"0"-75"16,-4 0-40-16,3 0-7 0,-1 1-66 0,-4 10-27 15,-5-1-27-15,4-3-37 0,3-3 24 0,-2 1-35 16,-2-7-8-16,-1 7-46 0,-1-3-54 16,-2-3-32-16,2-1-45 0,0-2-44 0,3-2 9 15,6 0-202-15,-8 0-117 0,-7 0 0 0,0 0 24 16,-15-16 26-16,12 8 19 0,2-2 12 15,-1-2-28-15</inkml:trace>
  <inkml:trace contextRef="#ctx0" brushRef="#br0" timeOffset="-192464.8299">5011 17321 409 0,'0'-2'355'0,"-1"-1"-61"0,0 3-43 0,-2 2-16 16,-1-1-36-16,0 2-37 0,-7 4-12 16,3 0-8-16,-2 6-37 0,-2-5-16 0,2 2-40 15,-2 1-20-15,4-3-36 0,0-3-68 0,2 0 9 16,-1-4-198-16,2 2-99 0,3-2 23 16,0-1-29-16,1 3 11 0,1-3 21 0</inkml:trace>
  <inkml:trace contextRef="#ctx0" brushRef="#br0" timeOffset="-192220.84">5072 17239 575 0,'8'-14'395'0,"1"-1"-1"0,1-2-53 0,-1-1 8 15,2-7-39-15,3 4-23 0,-7-2-20 0,6 0-60 16,2 1-5-16,-3 0-20 0,3-1-8 15,-2 0-19-15,4 3-39 0,-2 1-1 0,3 1-25 16,0-2-20-16,-2-2-39 0,0 6-2 16,-1 2-108-16,-5 5-46 0,2 2-67 0,-2 3 19 15,-10 4-276-15,0 0-1 0,0 0 56 0,7 0-5 16,2 11 27-16,-9-4 23 0,0 2 43 0,-6 13 1 16,6-10 18-16</inkml:trace>
  <inkml:trace contextRef="#ctx0" brushRef="#br0" timeOffset="-191767.87">5607 17679 303 0,'3'-1'403'0,"-2"-3"-69"0,3 0-14 16,0 0-59-16,-1 1-12 0,-2 0-14 15,3-2-21-15,-2 4-20 0,-2 0-14 0,2 0-41 16,-1 1-12-16,1-2-2 0,0 2 18 0,2 2-31 16,0 0-31-16,-1 1-8 0,2-2-7 15,0 2 18-15,-1 1-10 0,7 5 11 0,6 0-9 16,-6 1-18-16,4 1-30 0,0-1-1 0,5 1-2 16,-7 2-4-16,3-4-2 0,-4 1 21 15,0-2-29-15,2-1-25 0,-5 1-15 0,-2-3-30 16,-3-5-45-16,0 4-44 0,-3-1 13 0,0-2-243 15,1 2 29-15,-2-3 27 0,-2 2-80 16,1-1 36-16,-1 0 21 0,-3 2 27 0,-2-2 7 16,1 1 10-16</inkml:trace>
  <inkml:trace contextRef="#ctx0" brushRef="#br0" timeOffset="-191161.91">5515 17718 751 0,'-1'-2'296'0,"1"-3"-40"0,0 2-1 16,-2 1-37-16,1-1-25 0,0 3 12 15,-1-3-50-15,2 2-17 0,0 1 5 0,0 0 1 16,3 0-44-16,0 0-17 0,-2 2 11 16,1 0 1-16,0-1 13 0,2 2-28 0,-2 0-3 15,3 1 11-15,-1 0-25 0,8 7-23 0,-9-1 19 16,3-4-8-16,-1-1 35 0,-3 2-8 15,1-1-9-15,-1-2-37 0,0 1 11 0,-2 1-5 16,0 2 27-16,0-8-25 0,0 13-7 0,0-1-2 16,-13 19-8-16,5-16-10 0,0 1-1 15,1-3-1-15,-3 1 9 0,2 0-5 0,-1-3-2 16,1-3 16-16,1 1-2 0,2-2-21 0,2-3 0 16,0 0-2-16,2-3 0 0,-2 4 0 0,2-5-1 15,0 1 0-15,0 1-10 0,1-2 12 16,2 0-26-16,-1 0-2 0,3 0 19 0,0 0 12 15,0-2-32-15,1 1 23 0,0-1-1 0,0 1 0 16,0 1 16-16,1 0-4 0,0-2-15 16,-6 2-9-16,0 0 14 0,9 0-4 15,-1 0 8-15,-8 0 2 0,7 0-2 0,0 0 2 0,4 13 3 16,-7-9-8-16,-1 2 1 0,4 6 1 16,-5-2 26-16,-1 0-3 0,-1-2-2 15,0-8-14-15,0 9 4 0,0-1-2 0,0 4 0 16,-10 16-3-16,4-17-4 0,3-1 3 0,-2 1 3 15,-2 5-2-15,2 1-22 0,-1-3 0 16,0 1 19-16,2-3 2 0,-2 3-6 0,2-4 4 16,1-1 6-16,0 0 3 0,0-2-2 15,1 1-1-15,-1-4-37 0,2 1 3 0,-2-1 41 16,0 2-27-16,0-1 2 0,1-1-51 0,-6 10 17 16,1-6-53-16,-5 4-49 0,0-3-21 15,1-3-53-15,-1-1 17 0,-1 1-204 0,3-1-63 16,-4 0 47-16,3-3 41 0,1 1 19 15,1-2 40-15,2-2 21 0,-6 0 14 0,6 1 5 16</inkml:trace>
  <inkml:trace contextRef="#ctx0" brushRef="#br0" timeOffset="-190555.94">5215 18214 261 0,'0'-6'366'0,"-3"1"-42"0,3 1-43 15,0 0-16-15,-1-1-53 0,2 3-26 0,-2-2-2 16,1 1-38-16,-2 0-13 0,2 2-3 0,0-1 15 16,3 1-45-16,0 1 8 0,-3 0-19 15,2 3 17-15,3-1-2 0,-2 2-15 0,-1-2-1 16,1 2-24-16,-1 2 9 0,2 0 12 15,-1-1-22-15,-1-1-4 0,1 2-6 0,-2 1-6 16,1-2-6-16,1 2 2 0,0-1 17 0,-2 1-10 16,2-3-38-16,-3-4 16 0,0 0-4 0,0 8-1 15,0-1-4-15,0-7 2 0,0 9-4 16,0-9-5-16,-13 14-3 0,10-9-11 0,2-1 31 16,-2-3-2-16,2 1-3 0,-3-2-2 15,2-2-3-15,-1 2-38 0,-1-2 30 0,-2-1-13 16,2 0 1-16,-6-5-15 0,-2-2 23 0,4 3-5 15,-4-1 2-15,3 1 20 0,-8-2-21 16,10 4 10-16,-5-5-2 0,6 3 28 0,-2 4-3 16,-1-1-5-16,-1 3-7 0,2 0 4 0,1-1 0 15,-12 0 3-15,4 2-15 0,5 0 4 16,0 0-4-16,-3 0 16 0,-18 19-19 0,12-12 0 16,6 2-2-16,-3 1-1 0,3 0-16 0,0 3 19 15,3 0 1-15,-2-2-22 0,4 1 29 0,3 1 0 16,1-3-14-16,2 0 10 0,1-2 7 15,0-2 8-15,1-6 13 0,0 0-16 0,0 7-7 16,11 4 24-16,-3-8-8 0,-2-2-9 0,2-1-17 16,12-3 6-16,-12 3-7 0,20-11-6 15,-10 2-13-15,-1-1-14 0,-2-2 2 0,1 3-84 16,-4-4-37-16,5-1-24 0,-5 1-37 16,0-3-39-16,-2 3 23 0,0 0-197 0,-3 0-36 15,-1 4 15-15,-3 2 36 0,0-1 27 0,-2 5-14 16,0 0 25-16,-1 3 57 0,0 0-10 15</inkml:trace>
  <inkml:trace contextRef="#ctx0" brushRef="#br0" timeOffset="-190293.96">5112 18148 591 0,'0'-7'379'0,"0"7"-48"0,0-10-16 16,0 2-13-16,18-12-37 0,-14 8 7 0,0 0-10 15,0 6 3-15,3-8-13 0,1-2-24 16,-1 4-23-16,3-2-23 0,-1 0-20 0,2 0-15 16,-2 0-18-16,1 0-21 0,-5 3 5 0,7-3-39 15,-2 0 9-15,3 2-25 0,-3-2-41 0,0 3-32 16,2 1 2-16,1 0-54 0,-4 2-37 16,-4 3-31-16,0-2-23 0,-2 2-81 0,0 4 21 15,-2-2-150-15,-1 2-63 0,-1 1-1 16,-2 1 55-16,0 2 8 0,-10 7 18 0,0 1 25 15,0 0 5-15,3 2 52 0</inkml:trace>
  <inkml:trace contextRef="#ctx0" brushRef="#br0" timeOffset="-190019.9799">4771 18194 692 0,'0'-2'319'16,"0"0"-55"-16,-3 2-34 0,3 0-14 0,-4 0-56 15,0 4-56-15,-9 3-90 0,-3-1 0 0,2 7-346 16,-1-3 22-16,-6-1 23 0,8 1-16 0,-7-1-8 16</inkml:trace>
  <inkml:trace contextRef="#ctx0" brushRef="#br0" timeOffset="-182578.41">3987 12830 234 0,'0'0'97'16,"0"0"-48"-16,0 0 29 0,0 0-29 0,0 0-6 16,0 0-44-16,0 0 45 0,0 0-66 0,0 0-90 15,0 0-100-15</inkml:trace>
  <inkml:trace contextRef="#ctx0" brushRef="#br0" timeOffset="-181591.4799">3090 15547 217 0,'0'0'73'0,"0"0"-32"15,0 0 19-15,0 0-23 0,0 0 10 0,0 0-20 16,0 0 24-16,0 0-15 0,0 0-9 16,0 0 34-16,0 0-46 0,0 0 8 0,0 0-30 15,0 14 1-15,0-14-4 0,0 0 34 16,0 0-55-16,0 0-8 0,0 0-30 0,0 0-30 16,0 0-46-16</inkml:trace>
  <inkml:trace contextRef="#ctx0" brushRef="#br0" timeOffset="-180942.52">3184 18186 252 0,'0'0'102'15,"0"0"-62"-15,0 0-3 0,0 0-125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10:04:22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1311 14809 409 0,'0'0'257'0,"0"0"-36"0,0 0-18 15,0 0-10-15,0 0-24 0,0 0-22 0,0 0 1 16,0 0-25-16,0 0-6 0,0 0 7 15,0 0-33-15,0 0-2 0,0 0-5 0,0 0 19 16,0 0-28-16,0 0 24 0,0 0-22 16,0 0-7-16,0 0-5 0,0 0 6 0,0-14 2 15,0 14 33-15,0 0-27 0,0 0-24 16,0 0-17-16,0 0 25 0,0 0-29 0,0 0 10 16,0 0-4-16,0 0 12 0,0 0 3 0,0 0-22 15,0 0-25-15,0 0 17 0,0 0-20 16,0 0-5-16,0 0 34 0,0 0 5 0,0 0-12 15,0 0 7-15,0 0-16 0,0 0-5 16,0 0-1-16,0 0 29 0,0 0-26 0,0 0-18 16,0 0 18-16,-15-15-2 0,12 15 0 0,2 2 34 15,-2-5-34-15,3 4 9 0,-1-1 0 0,0-1-1 16,-2 2 6-16,3-1-19 0,-1 0-1 16,-2-1 32-16,2 1-35 0,1 0 14 0,-2 0-16 15,1 0-9-15,-1 0-5 0,2 0 11 16,0 0 18-16,-1 0-1 0,0 0-1 0,-1 0-7 15,2 0-24-15,0 0 30 0,-1 0-1 0,0-2 20 16,0 1-5-16,1 2-21 0,0-1-10 0,0 0-6 16,-2 2 7-16,2-2-12 0,2 0 24 0,-4 0-20 15,2 0 20-15,0 1-19 0,0-2 18 16,0 2-3-16,0-1-12 0,2-1 0 0,-1 1 6 16,0 0 0-16,-3-2-1 0,0 2 10 15,4-1-20-15,-1 2 14 0,0-1 3 0,-1 0 2 16,0 0-30-16,0 0 22 0,0 0-12 0,0 0 2 15,1 0 0-15,-2-1 2 0,2 1-1 16,-1 0 18-16,-1 0-34 0,2 0 30 0,2 0 10 16,-2 3 12-16,-1-5-38 0,0 2 24 0,0 0-7 15,2 0-2-15,-1 0 0 0,-1 0-8 16,2 0-14-16,-2-1 28 0,1 1-25 0,1-2-3 16,-1 4-5-16,0-2 11 0,1 0-30 15,-1 0 6-15,-1 3-24 0,1-5 15 0,0 2-18 16,-1-1-10-16,2 1-13 0,-1 0-21 15,-1-2-13-15,1 1-29 0,2 0 12 0,-1 2-83 16,-2-1-73-16,0-2-98 0,0 3 29 0,2-2 23 16,-1-1 14-16,0 0 48 0,1 2 15 15,0 0 9-15</inkml:trace>
  <inkml:trace contextRef="#ctx0" brushRef="#br0" timeOffset="990.9">1430 14829 558 0,'0'0'197'16,"0"0"-5"-16,0 0-26 0,0 0 24 16,0 0-25-16,0 0-29 0,0 0 14 0,0 0-7 15,0 0-8-15,0 0-9 0,0 0-7 0,0 0 28 16,0 0-34-16,0 0 13 0,0 0-1 16,0 0-33-16,0 0 36 0,0 0-35 0,0 0 37 15,0 0-38-15,0 0 2 0,0 0 0 16,0 0-20-16,0 0-8 0,0 0 26 0,0 0 17 15,0 0-8-15,0 0-1 0,0 0-5 0,0 0 6 16,0 0-36-16,0 0 27 0,0 0-12 0,-17-13 6 16,15 13-16-16,-1 0 28 0,-1 0-28 0,0 0-3 15,1 0 15-15,-1 0-25 0,-1 0 4 16,5 0 7-16,0 0-23 0,0 0 11 0,-8 0 2 16,0 0 1-16,8 0-3 0,-10 0-6 15,4 0-10-15,-2 0 7 0,3 0 5 0,-4 0-1 16,9 0 2-16,-9 0-14 0,2 0 3 0,0 0-1 15,-2 0-20-15,3 0 22 0,-1 0-15 16,7 0-10-16,-17 0 1 0,1 0 9 0,-2 0-8 16,9 0-1-16,-1 0-17 0,-1 0 15 15,3 0-6-15,0 0 9 0,-6-7-18 0,13 6-3 16,-7 0 3-16,4-1-9 0,4 2-14 0,-1 0 0 16,-1-2-29-16,0-1-9 0,1 1-40 0,-2 1-32 15,3 1 13-15,2-2-48 0,-1 2-22 16,-4 0-48-16,3-4-44 0,2 0-17 0,3 2 29 15,-3 0-173-15,2 4-25 0,-1-3 24 0,-1 0 36 16,-2 1 2-16,4 0 45 0,0 0 60 16,1 1 0-16,-1 0 16 0,0 1 8 0</inkml:trace>
  <inkml:trace contextRef="#ctx0" brushRef="#br0" timeOffset="1505.3899">1334 14999 428 0,'0'0'274'16,"0"1"-55"-16,0 0-26 0,0-1-14 0,0 3 4 15,0-3-18-15,2 2-10 0,-1 0-27 16,-2-2 32-16,-1 2-40 0,2-4 14 0,0 4-17 16,0-2-13-16,0 0 28 0,0 1-24 0,-1 0-9 15,1-1-16-15,-1 1 46 0,-1-1-22 0,1 0 1 16,-3 0-10-16,4 2-11 0,-2-2-10 15,0 0 61-15,-1 0-11 0,1 0-2 0,1 0-1 16,-2 0 4-16,-1 1-1 0,2-1-16 16,-2 0-9-16,3-1 8 0,-2-1-19 0,-2 2-6 15,1-1-5-15,3 1-16 0,-3-1-5 0,4 1-2 16,0 0-21-16,0 0 5 0,-10 0 6 0,10 0-13 16,-7 0-10-16,-4 0-21 0,-3 0 5 15,3 0-1-15,0 0-19 0,1 0-12 0,4 0-43 16,6 0 8-16,0 0-71 0,-8 0-40 15,0 0-83-15,-2-12-21 0,5 4 25 0,5 4-251 16,4 3 28-16,-3-8 55 0,2 4 10 0,-2 1 37 16,-1 0 29-16,2 2 34 0,2-2-9 15,-4 1 5-15,0 3-2 0</inkml:trace>
  <inkml:trace contextRef="#ctx0" brushRef="#br0" timeOffset="2491.38">1152 14544 487 0,'1'0'336'0,"2"-3"-27"0,-3 3-46 16,2-1-11-16,0-1-9 0,-2-2 0 0,3 5-18 16,-4-1-39-16,-1 0-12 0,2-1-31 0,3 2 5 15,-3 1-15-15,-3-5 23 0,2 6-6 16,-2 0 12-16,-1 0-15 0,0-1 9 0,0 1-7 15,-3 1-19-15,0-1-8 0,3-1 9 16,-6 5-19-16,3-2 15 0,-6 0-20 0,1 0-8 16,4 2-9-16,-6-5-14 0,1 1-2 15,0-2-8-15,-1 1-4 0,0 1-18 0,4-3 5 16,0 0-2-16,-2 0-11 0,1 0-1 16,-1 0-9-16,-1 0 13 0,2 0-13 0,-1 0 5 15,1 0-14-15,1 0 10 0,-2 0 1 0,2 0-19 16,1 0 22-16,0 0-9 0,1 0 10 15,-2 0-19-15,10 0 8 0,-9 0 2 0,3 0-14 16,6 0 14-16,-9 0-6 0,0 0-2 16,-1-3 0-16,7 3 6 0,3-2-10 0,-4 1 4 15,4 1-1-15,0-1 4 0,-1 1 0 0,1 0 0 16,-4-2-7-16,7 1 9 0,-3 6-4 0,0-6 12 16,-3 1-10-16,3-1-13 0,4 2-7 15,-4-2 0-15,0-1 8 0,0 2 1 0,1 0-6 16,2-2 7-16,-6 7 13 0,6-2-25 15,-2-6 6-15,2 3 2 0,-3 0-11 0,2 7 27 16,1-2-17-16,-6 4 3 0,6-1 0 0,-2 4-5 16,0-3-7-16,-1-9 6 0,0 11 8 15,0 3 13-15,0 0-10 0,4 16-9 0,-4-14 6 16,0 3-13-16,0-10 7 0,0 6-7 0,0 3 10 16,0 2 2-16,0 0-10 0,0 2 7 15,0 1-6-15,0-2 5 0,0-1-3 0,0-2 9 16,-6 2-2-16,6-1-5 0,-13 15 14 0,13-26-2 15,0 4-2-15,0 1-11 0,0 1 18 16,0-1-20-16,0 2-5 0,0-2 5 0,0-2-8 16,0 0 3-16,0 0 2 0,0-6 20 0,0 4-17 15,0-1 8-15,0-1-22 0,0 1 24 16,0-1-11-16,0 2 15 0,-13 6-19 0,13-15-9 16,0 0-24-16,0 6-49 0,0-6-3 15,0 9-37-15,0-9 14 0,0 8-79 0,0-8 2 16,0 0-46-16,0 7-25 0,-7 0-19 0,4-5 26 15,0-5-185-15,2 2-78 0,4-5 68 0,-1 2 33 16,2-2 30-16,1 2 27 0,-1-1 46 16,4-6 0-16,-3 5 19 0,1 3 42 0</inkml:trace>
  <inkml:trace contextRef="#ctx0" brushRef="#br0" timeOffset="2965.3">981 14911 621 0,'3'-3'314'0,"-2"6"17"16,-1 4-24-16,-4-7-55 0,4-1 2 0,3-7-34 15,-3 7 6-15,-1 11-29 0,2-10-22 0,-2-3 6 16,-2 1 35-16,4 2-39 0,-2 0 11 16,2 2-12-16,-2 0 0 0,1-2 5 0,-1 0-29 15,-2 1 2-15,3 1 6 0,-1 0 9 16,-2-2-11-16,0 1-20 0,1-1 17 0,0 0-15 16,-1 1-28-16,2 3 8 0,-2-4 13 0,1-8-30 15,-2 16 5-15,0-8-17 0,0-2 17 0,-2 2-11 16,1-2 7-16,5 2-20 0,0 0 17 15,-10 0-10-15,3 0-14 0,-2 0 10 0,3 0-5 16,-2 0-12-16,-1 0-14 0,-1 0-7 16,2 0-17-16,-1 0 6 0,0 0 8 0,-2 0-1 15,2 0-20-15,1 0-29 0,-1 0 1 0,9 0-98 16,-9 0-71-16,4-7-61 0,-5-8 23 16,6 13 19-16,-1-4-497 0,1-4 54 0,3 4 49 15,1-1 61-15,0 7 38 0,0-9 38 16,0 2 44-16,14-4 22 0,-6 16 28 0,2-11 23 15,-6 3 33-15,1 6 13 0,1-2 17 0,-6-1 5 16</inkml:trace>
  <inkml:trace contextRef="#ctx0" brushRef="#br0" timeOffset="3851.25">1334 14302 519 0,'0'0'280'0,"0"0"-26"16,0 0-16-16,0 0-14 0,0 0-15 15,0 0-28-15,0 0 5 0,0 0-51 0,0 0-4 16,0 0-6-16,0 0 5 0,0 0 12 0,0 0-14 16,0 0-3-16,0 0-33 0,0 0 30 15,0 0-1-15,-18-15-13 0,14 15-11 0,-3 0-23 16,0 0-7-16,-4 0 47 0,-7 0-5 15,1 0-46-15,-2 0 46 0,1 0-35 0,0 0-23 16,1 0 23-16,1 0 0 0,-2 0-18 0,3 0-8 16,-2 0-12-16,3 0-14 0,0 0 23 15,4 0-1-15,-4 0-20 0,2 0-27 0,3 0 3 16,3 0 29-16,6 0-25 0,-9 0-16 0,9 0 1 16,-8 0-22-16,8 0-34 0,-10-17-11 15,9 16-36-15,-2 1-17 0,3-6-10 0,0 1-58 16,4-5 17-16,0 5-118 0,-3 5-125 0,1 0 4 15,1-1 15-15,1-1 29 0,-1-4 24 16,0 1 44-16,-2 6 15 0,1 1 30 0</inkml:trace>
  <inkml:trace contextRef="#ctx0" brushRef="#br0" timeOffset="4301.22">1218 14188 629 0,'0'-1'282'15,"2"1"-46"-15,0 0-19 0,-1 0-4 16,2 0-32-16,-2 1 12 0,1-1-32 0,2 0 11 16,-1 1-19-16,-1 1-16 0,1 1-12 0,1-2-13 15,-1-1-18-15,1 1 42 0,1 1-48 0,-1 1-21 16,0-2 26-16,0 2-38 0,0-1 23 16,2 1-44-16,-2 0 35 0,1 0-12 0,5 8 12 15,-3-4 8-15,2-1-34 0,-7-1 13 0,3-1-26 16,-2 1-3-16,0-1-4 0,-1 0-2 15,1 0 28-15,-2-3-33 0,0 3 11 0,-1 2-3 16,2-2-2-16,-2 0-14 0,1 0 20 0,-1 3 8 16,0-7-24-16,0 0-16 0,0 8-16 15,0-8-67-15,-12 16-47 0,3-3-79 0,-3-5 19 16,6 0-276-16,-9 5 29 0,1 0 81 16,-4-4 3-16,0-2-7 0,4 2 94 0,4 0-7 15,2-2 14-15,4 5 7 0</inkml:trace>
  <inkml:trace contextRef="#ctx0" brushRef="#br0" timeOffset="5171.17">1304 14841 448 0,'-2'0'251'0,"2"2"-21"16,0-2-18-16,0 1-13 0,0-1-10 0,0 0 0 15,0 0-37-15,0 0 6 0,0 0 19 0,0 0-10 16,0 0-42-16,0 0-4 0,0 0-4 0,0 0 30 16,0 0-23-16,0 0-8 0,0 0-25 15,0 0-9-15,0 0-9 0,0 0-7 16,0 0 36-16,0 0-23 0,0 0 1 0,0 0-23 15,0 0-6-15,0 0-4 0,0 0-6 0,-18 9 63 16,14-9 1-16,1 0 11 0,0 0-30 16,-1-2 12-16,1 4-18 0,-1-2-20 0,-2 0 27 15,0 0-15-15,-5 0-15 0,0 0 9 16,1 0-23-16,-1 0-3 0,0 0-3 0,5 0-4 16,-3 0-5-16,1 0 4 0,8 0-12 0,-14-20 3 15,14 20 14-15,0 0-23 0,-7 0 0 0,7 0-5 16,-8 0 13-16,8 0 9 0,-9 0-15 15,1 0-10-15,8 0 2 0,-6 0 3 16,6 0-22-16,-13-11-24 0,11 9-31 0,2 2 6 16,0 3-80-16,-2-8-20 0,2 3-12 15,0 1-35-15,-1 1 21 0,2 0-150 0,-7-2-63 16,6 5-77-16,0 0 58 0,5 0 36 0,-6 1 27 16,1-1-27-16,0-1 26 0,-2 2 72 15,4 2-35-15</inkml:trace>
  <inkml:trace contextRef="#ctx0" brushRef="#br0" timeOffset="5949.18">1245 15026 600 0,'-1'0'245'0,"1"2"-5"0,-2-1-49 15,2-1-8-15,-1 0-6 0,1 0-20 16,0 0 2-16,0 0-16 0,0 0-6 0,0 0-11 16,-1 1 25-16,2-2 3 0,-1 2-44 0,0-1 3 15,0 2-7-15,0-1 26 0,-1-1-38 0,-1-3-14 16,1 2 5-16,1 4-1 0,-1-3-25 16,0 1 14-16,-1 0-19 0,2-1-4 0,-2 2-7 15,0-2-3-15,1 0 42 0,1-2-14 16,-2 4 1-16,0-2-3 0,1 0 6 0,-2 0-7 15,2 1 20-15,-6-1-26 0,-2 3-12 16,2-2 10-16,6-1-17 0,1 0 14 0,0 0 10 16,-8 0-19-16,8 0-2 0,-10 0-7 0,2 0-24 15,8 0 2-15,-6 0 29 0,6 0-11 16,-10 0-15-16,10 0 34 0,-7 0-21 0,7 0 2 16,-7 0 6-16,7 0-5 0,-8 0-3 0,0 0-8 15,8 0 1-15,-9 0-16 0,9 0 24 16,-6 0 6-16,6 0-10 0,-8 0 12 0,8 0-1 15,-10 0-10-15,10 0-18 0,-5 0 4 0,5 0-3 16,-8 0 14-16,8 0-6 0,0 0-4 16,0 0 8-16,-9-9-13 0,8 10-1 0,0-4-31 15,1 2-29-15,1-4-1 0,0 7-21 16,3 1 5-16,-1-3-89 0,-1 0-65 0,1-3-66 16,-1-4 30-16,1 7-271 0,2-6 25 15,4 3 91-15,-4-3-17 0,2 2 53 0,-1-1-3 16,0 4 59-16,3-3 20 0,-1-4 13 0,-6 5 10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85363-169D-41D7-8E5F-B7B5CD558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9FC32A-8B4F-42DA-9599-DE702924D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A81167-0B40-43F3-A547-81526486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C3C1-86B8-41C9-B0EA-29D7CFEB0B83}" type="datetimeFigureOut">
              <a:rPr lang="x-none" smtClean="0"/>
              <a:t>17/02/2022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F652E6-48D1-46C5-8444-8C1AA1E8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C11479-12A7-44C5-B959-6D687686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B980-9EEA-4C64-9820-29CEA65B26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799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5298F-F150-468C-856B-485779F5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19FE1C-0AC4-4AE7-8B47-75EA14202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4AE199-1504-4EEE-A1F1-8649D9FB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C3C1-86B8-41C9-B0EA-29D7CFEB0B83}" type="datetimeFigureOut">
              <a:rPr lang="x-none" smtClean="0"/>
              <a:t>17/02/2022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C5120-8724-4871-9330-57F54AE8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CD8762-1818-4C10-9E17-A4A1BF9D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B980-9EEA-4C64-9820-29CEA65B26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433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D58A413-DF14-4ABB-BB2E-6E0BAC731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4C881A-75DC-4754-931F-3409AF959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886A42-EFCB-452F-9F69-6C13DE40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C3C1-86B8-41C9-B0EA-29D7CFEB0B83}" type="datetimeFigureOut">
              <a:rPr lang="x-none" smtClean="0"/>
              <a:t>17/02/2022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0C219D-2B4A-4D93-9292-5EF89FAE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49FEF5-1339-4B4D-9539-DD390314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B980-9EEA-4C64-9820-29CEA65B26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617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EF8ED8-6AA8-482B-AA92-42F44B5A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27EB9-FB78-44E4-9680-E09D5C829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F05C6-2F3E-4B7E-811C-F18C3B525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C3C1-86B8-41C9-B0EA-29D7CFEB0B83}" type="datetimeFigureOut">
              <a:rPr lang="x-none" smtClean="0"/>
              <a:t>17/02/2022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54FA68-9ACE-48E3-A0CC-DB692348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326607-FC13-42AE-B28F-FDF4747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B980-9EEA-4C64-9820-29CEA65B26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98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5BA4A-A747-4F2B-A8FD-DFDF04B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4BB5A3-A0BE-4717-935A-B7B09CA19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DFF414-B99E-4BFF-B207-49A1693D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C3C1-86B8-41C9-B0EA-29D7CFEB0B83}" type="datetimeFigureOut">
              <a:rPr lang="x-none" smtClean="0"/>
              <a:t>17/02/2022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DA95B2-8A2F-4098-8655-B8F0F3CD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8B9CFA-B970-414C-B0E5-8274559B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B980-9EEA-4C64-9820-29CEA65B26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062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16AE5-1E68-4680-9E4A-7FC90259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86E1C5-6128-48BF-BE5F-9F81968B5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FE244E-B46F-4A28-9CF7-55E715017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C2F7AB-6F0C-47C8-988C-5C140F58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C3C1-86B8-41C9-B0EA-29D7CFEB0B83}" type="datetimeFigureOut">
              <a:rPr lang="x-none" smtClean="0"/>
              <a:t>17/02/2022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7DA3C3-EC99-4A54-874D-8BFF8104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884F78-034D-4187-9878-15BE10ED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B980-9EEA-4C64-9820-29CEA65B26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469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04C70-2CE3-4D71-821C-F69CB327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472116-2C20-4EBA-B15B-F946119BD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243604-0BC5-4E17-AA0A-FE5A03020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F28D7E-9810-419E-8F1C-A83774D4E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C75542-2724-446B-BBE9-2A866FAED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F201BA-9724-4576-807A-423AE422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C3C1-86B8-41C9-B0EA-29D7CFEB0B83}" type="datetimeFigureOut">
              <a:rPr lang="x-none" smtClean="0"/>
              <a:t>17/02/2022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5F3C418-8D54-4C1B-B4E5-3EB632B04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1EF7B12-403E-4990-9797-4B4A07F4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B980-9EEA-4C64-9820-29CEA65B26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452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35787-A98E-42B9-907E-CEDE45C7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F06274-9363-4FB1-BEE5-C0DC2C00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C3C1-86B8-41C9-B0EA-29D7CFEB0B83}" type="datetimeFigureOut">
              <a:rPr lang="x-none" smtClean="0"/>
              <a:t>17/02/2022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D244DB-A56B-42C0-AD05-15A55A03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00ABB7-D1FB-4F4C-B8DE-B3035E90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B980-9EEA-4C64-9820-29CEA65B26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513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C5331C-6BD2-439B-8FE0-3F1D0062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C3C1-86B8-41C9-B0EA-29D7CFEB0B83}" type="datetimeFigureOut">
              <a:rPr lang="x-none" smtClean="0"/>
              <a:t>17/02/2022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854763-88D8-459A-A650-E45DB146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33F731-3A72-42E2-B519-BFDAF946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B980-9EEA-4C64-9820-29CEA65B26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608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2663A-6567-4B6F-878A-5F4442A1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5BE2D7-B1C6-467E-92CF-3DCDB1495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78472C-DA10-4598-9E95-2A2CF55E9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F23C0C-86B0-493E-9000-E78434E0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C3C1-86B8-41C9-B0EA-29D7CFEB0B83}" type="datetimeFigureOut">
              <a:rPr lang="x-none" smtClean="0"/>
              <a:t>17/02/2022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D3E09B-ABC1-4F84-B8C5-D4799439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B3CFBF-9C94-430F-8A5A-A7166573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B980-9EEA-4C64-9820-29CEA65B26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575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A83C89-D933-4E3A-8913-6A8B8D43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95115ED-4914-46DD-B3F8-1F70E5C16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B72F3A-6CAE-4FAB-A45F-8C1351628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1B8906-44C5-4521-8DC1-FC1429B5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C3C1-86B8-41C9-B0EA-29D7CFEB0B83}" type="datetimeFigureOut">
              <a:rPr lang="x-none" smtClean="0"/>
              <a:t>17/02/2022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47A845-7343-4251-869D-6BE7C326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733194-CD75-474D-8CA5-5E09C5DC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B980-9EEA-4C64-9820-29CEA65B26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473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5E1D981-5892-4190-92BE-FFB02198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5FBB92-8EBC-487E-8977-BD4B78339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CE1633-3A19-4931-9B2B-74CFACB5B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7C3C1-86B8-41C9-B0EA-29D7CFEB0B83}" type="datetimeFigureOut">
              <a:rPr lang="x-none" smtClean="0"/>
              <a:t>17/02/2022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5065E-9A0D-40EE-B86F-8CDA65431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6C97FC-14E5-490A-941B-B5A1EEEE9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DB980-9EEA-4C64-9820-29CEA65B26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966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customXml" Target="../ink/ink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4.emf"/><Relationship Id="rId5" Type="http://schemas.openxmlformats.org/officeDocument/2006/relationships/image" Target="../media/image340.png"/><Relationship Id="rId10" Type="http://schemas.openxmlformats.org/officeDocument/2006/relationships/image" Target="../media/image35.emf"/><Relationship Id="rId4" Type="http://schemas.openxmlformats.org/officeDocument/2006/relationships/image" Target="../media/image400.png"/><Relationship Id="rId9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fVKiVdR2lE?feature=oembed" TargetMode="External"/><Relationship Id="rId5" Type="http://schemas.openxmlformats.org/officeDocument/2006/relationships/image" Target="../media/image13.png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6.emf"/><Relationship Id="rId7" Type="http://schemas.openxmlformats.org/officeDocument/2006/relationships/image" Target="../media/image17.png"/><Relationship Id="rId12" Type="http://schemas.openxmlformats.org/officeDocument/2006/relationships/customXml" Target="../ink/ink7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customXml" Target="../ink/ink6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6.emf"/><Relationship Id="rId7" Type="http://schemas.openxmlformats.org/officeDocument/2006/relationships/image" Target="../media/image2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customXml" Target="../ink/ink9.xml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6.emf"/><Relationship Id="rId7" Type="http://schemas.openxmlformats.org/officeDocument/2006/relationships/image" Target="../media/image2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270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6.emf"/><Relationship Id="rId7" Type="http://schemas.openxmlformats.org/officeDocument/2006/relationships/image" Target="../media/image280.png"/><Relationship Id="rId12" Type="http://schemas.openxmlformats.org/officeDocument/2006/relationships/image" Target="../media/image3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customXml" Target="../ink/ink13.xml"/><Relationship Id="rId5" Type="http://schemas.microsoft.com/office/2007/relationships/hdphoto" Target="../media/hdphoto1.wdp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8B316147-5921-48E3-9BC7-281AC146E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071" y="-82942"/>
            <a:ext cx="6600929" cy="14957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E6E70F89-8C01-4D71-BB1D-E4D91154E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064" y="1853667"/>
            <a:ext cx="6173528" cy="48824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70873" y="6056077"/>
            <a:ext cx="2895600" cy="365125"/>
          </a:xfrm>
        </p:spPr>
        <p:txBody>
          <a:bodyPr/>
          <a:lstStyle/>
          <a:p>
            <a:r>
              <a:rPr lang="ar-AE" sz="1800" b="1"/>
              <a:t>قناة </a:t>
            </a:r>
            <a:r>
              <a:rPr lang="en-US" sz="1800" b="1"/>
              <a:t>essafebraheem</a:t>
            </a:r>
            <a:endParaRPr lang="ar-AE" sz="1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7215" r="14860" b="23922"/>
          <a:stretch/>
        </p:blipFill>
        <p:spPr>
          <a:xfrm>
            <a:off x="142402" y="0"/>
            <a:ext cx="5464801" cy="6763871"/>
          </a:xfrm>
          <a:prstGeom prst="rect">
            <a:avLst/>
          </a:prstGeom>
          <a:solidFill>
            <a:schemeClr val="accent1"/>
          </a:solidFill>
          <a:scene3d>
            <a:camera prst="perspectiveBelow"/>
            <a:lightRig rig="threePt" dir="t"/>
          </a:scene3d>
        </p:spPr>
      </p:pic>
      <p:sp>
        <p:nvSpPr>
          <p:cNvPr id="12" name="Rectangle 11"/>
          <p:cNvSpPr/>
          <p:nvPr/>
        </p:nvSpPr>
        <p:spPr>
          <a:xfrm>
            <a:off x="3515027" y="2613598"/>
            <a:ext cx="2092176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474656"/>
                </a:solidFill>
                <a:latin typeface="Open Sans"/>
              </a:rPr>
              <a:t>AP Physics </a:t>
            </a:r>
            <a:endParaRPr lang="en-US" sz="2800" b="0" i="0" dirty="0">
              <a:solidFill>
                <a:srgbClr val="474656"/>
              </a:solidFill>
              <a:effectLst/>
              <a:latin typeface="Open Sans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DAC63EC1-459B-4056-928E-174985D906F7}"/>
              </a:ext>
            </a:extLst>
          </p:cNvPr>
          <p:cNvSpPr txBox="1"/>
          <p:nvPr/>
        </p:nvSpPr>
        <p:spPr>
          <a:xfrm>
            <a:off x="4137831" y="1635199"/>
            <a:ext cx="72501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11</a:t>
            </a:r>
            <a:endParaRPr lang="ar-AE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217" y="3968117"/>
            <a:ext cx="49103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dirty="0">
                <a:solidFill>
                  <a:srgbClr val="FF0000"/>
                </a:solidFill>
              </a:rPr>
              <a:t>منهج دولة الامارات العربية المتحدة 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E106D021-512C-4ADE-80EA-626C2F2FF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159" y="1367589"/>
            <a:ext cx="4202039" cy="53521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629929C-AF14-413C-B5F3-1C630AE2C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454" y="3932092"/>
            <a:ext cx="2347800" cy="10229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C2ECF1F7-7E38-486B-8A08-3BE847A48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136" y="3141332"/>
            <a:ext cx="3508281" cy="45444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35E0E68F-022D-4A6D-B6A6-48C4B3489B85}"/>
              </a:ext>
            </a:extLst>
          </p:cNvPr>
          <p:cNvSpPr txBox="1"/>
          <p:nvPr/>
        </p:nvSpPr>
        <p:spPr>
          <a:xfrm>
            <a:off x="3850431" y="3092199"/>
            <a:ext cx="19581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dirty="0">
                <a:solidFill>
                  <a:srgbClr val="FF0000"/>
                </a:solidFill>
              </a:rPr>
              <a:t> الدرس الأول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4FC5BF58-2089-4353-BFDA-7E6ECA3ACEFB}"/>
                  </a:ext>
                </a:extLst>
              </p14:cNvPr>
              <p14:cNvContentPartPr/>
              <p14:nvPr/>
            </p14:nvContentPartPr>
            <p14:xfrm>
              <a:off x="7678800" y="1458360"/>
              <a:ext cx="1787400" cy="496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C5BF58-2089-4353-BFDA-7E6ECA3ACE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69440" y="1449000"/>
                <a:ext cx="1806120" cy="5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7401288"/>
      </p:ext>
    </p:extLst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305076" y="3823156"/>
            <a:ext cx="5238630" cy="535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10994776" y="805435"/>
            <a:ext cx="17481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>
                <a:solidFill>
                  <a:srgbClr val="0070C0"/>
                </a:solidFill>
              </a:rPr>
              <a:t>تمارين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909704" y="2337457"/>
                <a:ext cx="175907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=72.0m/h</a:t>
                </a:r>
                <a:endParaRPr lang="ar-AE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704" y="2337457"/>
                <a:ext cx="1759071" cy="461665"/>
              </a:xfrm>
              <a:prstGeom prst="rect">
                <a:avLst/>
              </a:prstGeom>
              <a:blipFill>
                <a:blip r:embed="rId3"/>
                <a:stretch>
                  <a:fillRect t="-10526" r="-5556" b="-28947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124620" y="1793139"/>
                <a:ext cx="1636024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=1200kg</a:t>
                </a:r>
                <a:endParaRPr lang="ar-AE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20" y="1793139"/>
                <a:ext cx="1636024" cy="461665"/>
              </a:xfrm>
              <a:prstGeom prst="rect">
                <a:avLst/>
              </a:prstGeom>
              <a:blipFill>
                <a:blip r:embed="rId4"/>
                <a:stretch>
                  <a:fillRect t="-10526" r="-5970" b="-28947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069816" y="2786540"/>
                <a:ext cx="1517147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r>
                      <a:rPr lang="ar-JO" sz="24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ar-JO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JO" sz="2400" b="0" i="1" dirty="0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ar-AE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816" y="2786540"/>
                <a:ext cx="1517147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102774" y="3193554"/>
                <a:ext cx="1451230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ar-AE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774" y="3193554"/>
                <a:ext cx="1451230" cy="616515"/>
              </a:xfrm>
              <a:prstGeom prst="rect">
                <a:avLst/>
              </a:prstGeom>
              <a:blipFill>
                <a:blip r:embed="rId6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xmlns="" id="{DEB92386-D23A-4243-B93B-87616AFC66A0}"/>
                  </a:ext>
                </a:extLst>
              </p:cNvPr>
              <p:cNvSpPr txBox="1"/>
              <p:nvPr/>
            </p:nvSpPr>
            <p:spPr>
              <a:xfrm>
                <a:off x="9736417" y="3797269"/>
                <a:ext cx="2093651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AE" sz="2800" dirty="0"/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=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/>
                    </m:sSub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EB92386-D23A-4243-B93B-87616AFC6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417" y="3797269"/>
                <a:ext cx="2093651" cy="523220"/>
              </a:xfrm>
              <a:prstGeom prst="rect">
                <a:avLst/>
              </a:prstGeom>
              <a:blipFill>
                <a:blip r:embed="rId7"/>
                <a:stretch>
                  <a:fillRect l="-6105" t="-15116" b="-32558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707AD0-F10F-43B5-B81F-2C73B1141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8900" y="153208"/>
            <a:ext cx="9665604" cy="1421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B304F518-C1A0-4E66-915E-8818C5E82CEC}"/>
                  </a:ext>
                </a:extLst>
              </p14:cNvPr>
              <p14:cNvContentPartPr/>
              <p14:nvPr/>
            </p14:nvContentPartPr>
            <p14:xfrm>
              <a:off x="14040" y="46440"/>
              <a:ext cx="10874520" cy="7087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04F518-C1A0-4E66-915E-8818C5E82C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80" y="37080"/>
                <a:ext cx="10893240" cy="71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2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5C28EB5-9957-4748-B0FB-B8F5455F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قناة </a:t>
            </a:r>
            <a:r>
              <a:rPr lang="en-US"/>
              <a:t>essafebraheem</a:t>
            </a:r>
            <a:endParaRPr lang="ar-A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2364DA-314C-4E9E-A8E1-11C89CD8B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89094"/>
            <a:ext cx="9298781" cy="26668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6766AEBB-2019-47CF-9CBE-D85AA6D03BD4}"/>
                  </a:ext>
                </a:extLst>
              </p14:cNvPr>
              <p14:cNvContentPartPr/>
              <p14:nvPr/>
            </p14:nvContentPartPr>
            <p14:xfrm>
              <a:off x="114840" y="144360"/>
              <a:ext cx="12052080" cy="6693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766AEBB-2019-47CF-9CBE-D85AA6D03B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480" y="135000"/>
                <a:ext cx="12070800" cy="67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19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D06AD5A-1D94-4C55-8E4F-2289E7E3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قناة </a:t>
            </a:r>
            <a:r>
              <a:rPr lang="en-US"/>
              <a:t>essafebraheem</a:t>
            </a:r>
            <a:endParaRPr lang="ar-A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6661A7-14B8-42B1-B82A-3913662F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2" y="136524"/>
            <a:ext cx="5310188" cy="3292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E29969B2-0520-4CCF-A5D2-233843181E70}"/>
                  </a:ext>
                </a:extLst>
              </p14:cNvPr>
              <p14:cNvContentPartPr/>
              <p14:nvPr/>
            </p14:nvContentPartPr>
            <p14:xfrm>
              <a:off x="10440" y="147960"/>
              <a:ext cx="12021840" cy="673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9969B2-0520-4CCF-A5D2-233843181E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" y="138600"/>
                <a:ext cx="12040560" cy="675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430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0113" y="736891"/>
            <a:ext cx="10168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1. Momentum may be expressed in:</a:t>
            </a:r>
          </a:p>
          <a:p>
            <a:pPr algn="l" rtl="0"/>
            <a:r>
              <a:rPr lang="en-US" sz="2800" dirty="0"/>
              <a:t>A) kg/m       B) </a:t>
            </a:r>
            <a:r>
              <a:rPr lang="en-US" sz="2800" dirty="0" err="1"/>
              <a:t>gram·s</a:t>
            </a:r>
            <a:r>
              <a:rPr lang="en-US" sz="2800" dirty="0"/>
              <a:t>           C) N·s           D) kg/(</a:t>
            </a:r>
            <a:r>
              <a:rPr lang="en-US" sz="2800" dirty="0" err="1"/>
              <a:t>m·s</a:t>
            </a:r>
            <a:r>
              <a:rPr lang="en-US" sz="2800" dirty="0"/>
              <a:t>)           E) N/s</a:t>
            </a:r>
            <a:endParaRPr lang="ar-AE" sz="2800" dirty="0"/>
          </a:p>
        </p:txBody>
      </p:sp>
      <p:sp>
        <p:nvSpPr>
          <p:cNvPr id="4" name="Rectangle 3"/>
          <p:cNvSpPr/>
          <p:nvPr/>
        </p:nvSpPr>
        <p:spPr>
          <a:xfrm>
            <a:off x="938074" y="2224954"/>
            <a:ext cx="9949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ar-AE" sz="2800" dirty="0"/>
              <a:t>يمكن التعبير عن الزخم في:</a:t>
            </a:r>
          </a:p>
          <a:p>
            <a:r>
              <a:rPr lang="en-US" sz="2800" dirty="0"/>
              <a:t>A) kg/m       B) </a:t>
            </a:r>
            <a:r>
              <a:rPr lang="en-US" sz="2800" dirty="0" err="1"/>
              <a:t>gram·s</a:t>
            </a:r>
            <a:r>
              <a:rPr lang="en-US" sz="2800" dirty="0"/>
              <a:t>           C) N·s           D) kg/(</a:t>
            </a:r>
            <a:r>
              <a:rPr lang="en-US" sz="2800" dirty="0" err="1"/>
              <a:t>m·s</a:t>
            </a:r>
            <a:r>
              <a:rPr lang="en-US" sz="2800" dirty="0"/>
              <a:t>)           E) N/s</a:t>
            </a:r>
            <a:endParaRPr lang="ar-AE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855527" y="3713018"/>
            <a:ext cx="10390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C</a:t>
            </a:r>
            <a:endParaRPr lang="ar-A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 dirty="0"/>
              <a:t>قناة </a:t>
            </a:r>
            <a:r>
              <a:rPr lang="en-US" dirty="0" err="1"/>
              <a:t>essafebraheem</a:t>
            </a:r>
            <a:endParaRPr lang="ar-AE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8542955" y="3127406"/>
            <a:ext cx="66517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600" dirty="0">
                <a:solidFill>
                  <a:srgbClr val="0070C0"/>
                </a:solidFill>
              </a:rPr>
              <a:t>اختيار في كمية الحركة والتصادمات 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 rot="16200000">
            <a:off x="9305708" y="42989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AE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/>
              <a:t>قناة </a:t>
            </a:r>
            <a:r>
              <a:rPr lang="en-US"/>
              <a:t>essafebraheem</a:t>
            </a:r>
            <a:endParaRPr lang="ar-AE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B0DC8FE4-087B-423B-B3AB-F3A4BDF6238C}"/>
              </a:ext>
            </a:extLst>
          </p:cNvPr>
          <p:cNvSpPr txBox="1"/>
          <p:nvPr/>
        </p:nvSpPr>
        <p:spPr>
          <a:xfrm>
            <a:off x="3494974" y="4896184"/>
            <a:ext cx="55825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dirty="0">
                <a:highlight>
                  <a:srgbClr val="FFFF00"/>
                </a:highlight>
              </a:rPr>
              <a:t> الزخم تعني كمية الحركة </a:t>
            </a:r>
          </a:p>
        </p:txBody>
      </p:sp>
    </p:spTree>
    <p:extLst>
      <p:ext uri="{BB962C8B-B14F-4D97-AF65-F5344CB8AC3E}">
        <p14:creationId xmlns:p14="http://schemas.microsoft.com/office/powerpoint/2010/main" val="382350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494" y="700171"/>
            <a:ext cx="11470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0" i="0" u="none" strike="noStrike" baseline="0" dirty="0">
                <a:latin typeface="TimesNewRomanPSMT"/>
              </a:rPr>
              <a:t>1. Which of the following equations can be used to directly calculate an object’s momentum, </a:t>
            </a:r>
            <a:r>
              <a:rPr lang="en-US" b="1" i="0" u="none" strike="noStrike" baseline="0" dirty="0">
                <a:latin typeface="TimesNewRomanPS-BoldMT"/>
              </a:rPr>
              <a:t>p</a:t>
            </a:r>
            <a:r>
              <a:rPr lang="en-US" b="0" i="0" u="none" strike="noStrike" baseline="0" dirty="0">
                <a:latin typeface="TimesNewRomanPSMT"/>
              </a:rPr>
              <a:t>?</a:t>
            </a:r>
          </a:p>
          <a:p>
            <a:pPr algn="l" rtl="0"/>
            <a:r>
              <a:rPr lang="en-US" b="0" i="0" u="none" strike="noStrike" baseline="0" dirty="0">
                <a:latin typeface="TimesNewRomanPSMT"/>
              </a:rPr>
              <a:t>a.) </a:t>
            </a:r>
            <a:r>
              <a:rPr lang="en-US" b="1" i="0" u="none" strike="noStrike" baseline="0" dirty="0">
                <a:latin typeface="TimesNewRomanPS-BoldMT"/>
              </a:rPr>
              <a:t>p </a:t>
            </a:r>
            <a:r>
              <a:rPr lang="en-US" b="0" i="0" u="none" strike="noStrike" baseline="0" dirty="0">
                <a:latin typeface="TimesNewRomanPSMT"/>
              </a:rPr>
              <a:t>= </a:t>
            </a:r>
            <a:r>
              <a:rPr lang="en-US" b="0" i="1" u="none" strike="noStrike" baseline="0" dirty="0">
                <a:latin typeface="TimesNewRomanPS-ItalicMT"/>
              </a:rPr>
              <a:t>m</a:t>
            </a:r>
            <a:r>
              <a:rPr lang="en-US" b="1" i="0" u="none" strike="noStrike" baseline="0" dirty="0">
                <a:latin typeface="TimesNewRomanPS-BoldMT"/>
              </a:rPr>
              <a:t>v             </a:t>
            </a:r>
            <a:r>
              <a:rPr lang="en-US" b="0" i="0" u="none" strike="noStrike" baseline="0" dirty="0">
                <a:latin typeface="TimesNewRomanPSMT"/>
              </a:rPr>
              <a:t>   c) </a:t>
            </a:r>
            <a:r>
              <a:rPr lang="en-US" b="1" i="0" u="none" strike="noStrike" baseline="0" dirty="0">
                <a:latin typeface="TimesNewRomanPS-BoldMT"/>
              </a:rPr>
              <a:t>p </a:t>
            </a:r>
            <a:r>
              <a:rPr lang="en-US" b="0" i="0" u="none" strike="noStrike" baseline="0" dirty="0">
                <a:latin typeface="TimesNewRomanPSMT"/>
              </a:rPr>
              <a:t>= </a:t>
            </a:r>
            <a:r>
              <a:rPr lang="en-US" b="1" i="0" u="none" strike="noStrike" baseline="0" dirty="0">
                <a:latin typeface="TimesNewRomanPS-BoldMT"/>
              </a:rPr>
              <a:t>F</a:t>
            </a:r>
            <a:r>
              <a:rPr lang="el-GR" b="0" i="0" u="none" strike="noStrike" baseline="0" dirty="0">
                <a:latin typeface="SymbolMT"/>
              </a:rPr>
              <a:t>Δ</a:t>
            </a:r>
            <a:r>
              <a:rPr lang="en-US" b="0" i="1" u="none" strike="noStrike" baseline="0" dirty="0">
                <a:latin typeface="TimesNewRomanPS-ItalicMT"/>
              </a:rPr>
              <a:t>t</a:t>
            </a:r>
            <a:r>
              <a:rPr lang="en-US" b="0" i="1" u="none" strike="noStrike" dirty="0">
                <a:latin typeface="TimesNewRomanPS-ItalicMT"/>
              </a:rPr>
              <a:t>             </a:t>
            </a:r>
            <a:r>
              <a:rPr lang="en-US" b="0" i="0" u="none" strike="noStrike" baseline="0" dirty="0">
                <a:latin typeface="TimesNewRomanPSMT"/>
              </a:rPr>
              <a:t>b.</a:t>
            </a:r>
            <a:r>
              <a:rPr lang="en-US" b="0" i="0" u="none" strike="noStrike" dirty="0">
                <a:latin typeface="TimesNewRomanPSMT"/>
              </a:rPr>
              <a:t>                  </a:t>
            </a:r>
            <a:r>
              <a:rPr lang="en-US" b="0" i="0" u="none" strike="noStrike" baseline="0" dirty="0">
                <a:latin typeface="TimesNewRomanPSMT"/>
              </a:rPr>
              <a:t>  d). </a:t>
            </a:r>
            <a:r>
              <a:rPr lang="el-GR" b="0" i="0" u="none" strike="noStrike" baseline="0" dirty="0">
                <a:latin typeface="SymbolMT"/>
              </a:rPr>
              <a:t>Δ</a:t>
            </a:r>
            <a:r>
              <a:rPr lang="en-US" b="1" i="0" u="none" strike="noStrike" baseline="0" dirty="0">
                <a:latin typeface="TimesNewRomanPS-BoldMT"/>
              </a:rPr>
              <a:t>p </a:t>
            </a:r>
            <a:r>
              <a:rPr lang="en-US" b="0" i="0" u="none" strike="noStrike" baseline="0" dirty="0">
                <a:latin typeface="TimesNewRomanPSMT"/>
              </a:rPr>
              <a:t>= </a:t>
            </a:r>
            <a:r>
              <a:rPr lang="en-US" b="1" i="0" u="none" strike="noStrike" baseline="0" dirty="0">
                <a:latin typeface="TimesNewRomanPS-BoldMT"/>
              </a:rPr>
              <a:t>F</a:t>
            </a:r>
            <a:r>
              <a:rPr lang="el-GR" b="0" i="0" u="none" strike="noStrike" baseline="0" dirty="0">
                <a:latin typeface="SymbolMT"/>
              </a:rPr>
              <a:t>Δ</a:t>
            </a:r>
            <a:r>
              <a:rPr lang="en-US" b="0" i="1" u="none" strike="noStrike" baseline="0" dirty="0">
                <a:latin typeface="TimesNewRomanPS-ItalicMT"/>
              </a:rPr>
              <a:t>t</a:t>
            </a:r>
            <a:endParaRPr lang="ar-A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2694" y="2506106"/>
                <a:ext cx="9856695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ar-AE" sz="2400" dirty="0"/>
                  <a:t>أي من المعادلات التالية يمكن استخدامها لحساب كمية حركة ( زخم) الجسم مباشرة ، </a:t>
                </a:r>
                <a:r>
                  <a:rPr lang="en-US" sz="2400" dirty="0"/>
                  <a:t>p</a:t>
                </a:r>
              </a:p>
              <a:p>
                <a:pPr algn="l" rtl="0"/>
                <a:r>
                  <a:rPr lang="en-US" sz="2400" b="0" i="0" u="none" strike="noStrike" baseline="0" dirty="0">
                    <a:latin typeface="TimesNewRomanPSMT"/>
                  </a:rPr>
                  <a:t>a.) </a:t>
                </a:r>
                <a:r>
                  <a:rPr lang="en-US" sz="2400" b="1" i="0" u="none" strike="noStrike" baseline="0" dirty="0">
                    <a:latin typeface="TimesNewRomanPS-BoldMT"/>
                  </a:rPr>
                  <a:t>p </a:t>
                </a:r>
                <a:r>
                  <a:rPr lang="en-US" sz="2400" b="0" i="0" u="none" strike="noStrike" baseline="0" dirty="0">
                    <a:latin typeface="TimesNewRomanPSMT"/>
                  </a:rPr>
                  <a:t>= </a:t>
                </a:r>
                <a:r>
                  <a:rPr lang="en-US" sz="2400" b="0" i="1" u="none" strike="noStrike" baseline="0" dirty="0">
                    <a:latin typeface="TimesNewRomanPS-ItalicMT"/>
                  </a:rPr>
                  <a:t>m </a:t>
                </a:r>
                <a:r>
                  <a:rPr lang="en-US" sz="2400" b="1" i="0" u="none" strike="noStrike" baseline="0" dirty="0">
                    <a:latin typeface="TimesNewRomanPS-BoldMT"/>
                  </a:rPr>
                  <a:t>v          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u="none" strike="noStrike" baseline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en-US" sz="2400" b="1" i="0" u="none" strike="noStrike" baseline="0" dirty="0">
                    <a:latin typeface="TimesNewRomanPS-BoldMT"/>
                  </a:rPr>
                  <a:t>             </a:t>
                </a:r>
                <a:r>
                  <a:rPr lang="en-US" sz="2400" b="0" i="0" u="none" strike="noStrike" baseline="0" dirty="0">
                    <a:latin typeface="TimesNewRomanPSMT"/>
                  </a:rPr>
                  <a:t>   c) </a:t>
                </a:r>
                <a:r>
                  <a:rPr lang="en-US" sz="2400" b="1" i="0" u="none" strike="noStrike" baseline="0" dirty="0">
                    <a:latin typeface="TimesNewRomanPS-BoldMT"/>
                  </a:rPr>
                  <a:t>p </a:t>
                </a:r>
                <a:r>
                  <a:rPr lang="en-US" sz="2400" b="0" i="0" u="none" strike="noStrike" baseline="0" dirty="0">
                    <a:latin typeface="TimesNewRomanPSMT"/>
                  </a:rPr>
                  <a:t>= </a:t>
                </a:r>
                <a:r>
                  <a:rPr lang="en-US" sz="2400" b="1" i="0" u="none" strike="noStrike" baseline="0" dirty="0">
                    <a:latin typeface="TimesNewRomanPS-BoldMT"/>
                  </a:rPr>
                  <a:t>F</a:t>
                </a:r>
                <a:r>
                  <a:rPr lang="el-GR" sz="2400" b="0" i="0" u="none" strike="noStrike" baseline="0" dirty="0">
                    <a:latin typeface="SymbolMT"/>
                  </a:rPr>
                  <a:t>Δ</a:t>
                </a:r>
                <a:r>
                  <a:rPr lang="en-US" sz="2400" b="0" i="1" u="none" strike="noStrike" baseline="0" dirty="0">
                    <a:latin typeface="TimesNewRomanPS-ItalicMT"/>
                  </a:rPr>
                  <a:t>t</a:t>
                </a:r>
                <a:r>
                  <a:rPr lang="en-US" sz="2400" b="0" i="0" u="none" strike="noStrike" dirty="0">
                    <a:latin typeface="TimesNewRomanPSMT"/>
                  </a:rPr>
                  <a:t>                  </a:t>
                </a:r>
                <a:r>
                  <a:rPr lang="en-US" sz="2400" b="0" i="0" u="none" strike="noStrike" baseline="0" dirty="0">
                    <a:latin typeface="TimesNewRomanPSMT"/>
                  </a:rPr>
                  <a:t>  d). </a:t>
                </a:r>
                <a:r>
                  <a:rPr lang="el-GR" sz="2400" b="0" i="0" u="none" strike="noStrike" baseline="0" dirty="0">
                    <a:latin typeface="SymbolMT"/>
                  </a:rPr>
                  <a:t>Δ</a:t>
                </a:r>
                <a:r>
                  <a:rPr lang="en-US" sz="2400" b="1" i="0" u="none" strike="noStrike" baseline="0" dirty="0">
                    <a:latin typeface="TimesNewRomanPS-BoldMT"/>
                  </a:rPr>
                  <a:t>p </a:t>
                </a:r>
                <a:r>
                  <a:rPr lang="en-US" sz="2400" b="0" i="0" u="none" strike="noStrike" baseline="0" dirty="0">
                    <a:latin typeface="TimesNewRomanPSMT"/>
                  </a:rPr>
                  <a:t>= </a:t>
                </a:r>
                <a:r>
                  <a:rPr lang="en-US" sz="2400" b="1" i="0" u="none" strike="noStrike" baseline="0" dirty="0">
                    <a:latin typeface="TimesNewRomanPS-BoldMT"/>
                  </a:rPr>
                  <a:t>F</a:t>
                </a:r>
                <a:r>
                  <a:rPr lang="el-GR" sz="2400" b="0" i="0" u="none" strike="noStrike" baseline="0" dirty="0">
                    <a:latin typeface="SymbolMT"/>
                  </a:rPr>
                  <a:t>Δ</a:t>
                </a:r>
                <a:r>
                  <a:rPr lang="en-US" sz="2400" b="0" i="1" u="none" strike="noStrike" baseline="0" dirty="0">
                    <a:latin typeface="TimesNewRomanPS-ItalicMT"/>
                  </a:rPr>
                  <a:t>t</a:t>
                </a:r>
                <a:endParaRPr lang="ar-AE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4" y="2506106"/>
                <a:ext cx="9856695" cy="1321837"/>
              </a:xfrm>
              <a:prstGeom prst="rect">
                <a:avLst/>
              </a:prstGeom>
              <a:blipFill rotWithShape="0">
                <a:blip r:embed="rId2"/>
                <a:stretch>
                  <a:fillRect l="-989" t="-4147" r="-1051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قناة </a:t>
            </a:r>
            <a:r>
              <a:rPr lang="en-US"/>
              <a:t>essafebrahem</a:t>
            </a:r>
            <a:endParaRPr lang="ar-AE"/>
          </a:p>
        </p:txBody>
      </p:sp>
      <p:sp>
        <p:nvSpPr>
          <p:cNvPr id="5" name="TextBox 4"/>
          <p:cNvSpPr txBox="1"/>
          <p:nvPr/>
        </p:nvSpPr>
        <p:spPr>
          <a:xfrm>
            <a:off x="2568389" y="3853622"/>
            <a:ext cx="7395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a</a:t>
            </a:r>
            <a:endParaRPr lang="ar-AE" sz="2800" dirty="0"/>
          </a:p>
        </p:txBody>
      </p:sp>
    </p:spTree>
    <p:extLst>
      <p:ext uri="{BB962C8B-B14F-4D97-AF65-F5344CB8AC3E}">
        <p14:creationId xmlns:p14="http://schemas.microsoft.com/office/powerpoint/2010/main" val="17873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xmlns="" id="{4FEEC129-E753-4116-8BAC-5D22B4B4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قناة </a:t>
            </a:r>
            <a:r>
              <a:rPr lang="en-US"/>
              <a:t>essafebraheem</a:t>
            </a:r>
            <a:endParaRPr lang="ar-A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xmlns="" id="{1C27BBB4-12D0-47FD-8F61-9A39911F8E10}"/>
                  </a:ext>
                </a:extLst>
              </p:cNvPr>
              <p:cNvSpPr txBox="1"/>
              <p:nvPr/>
            </p:nvSpPr>
            <p:spPr>
              <a:xfrm>
                <a:off x="2659693" y="684552"/>
                <a:ext cx="1660124" cy="5754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AE" sz="2800" dirty="0"/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= 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1C27BBB4-12D0-47FD-8F61-9A39911F8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93" y="684552"/>
                <a:ext cx="1660124" cy="575479"/>
              </a:xfrm>
              <a:prstGeom prst="rect">
                <a:avLst/>
              </a:prstGeom>
              <a:blipFill>
                <a:blip r:embed="rId2"/>
                <a:stretch>
                  <a:fillRect l="-7692" t="-3158" b="-2947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xmlns="" id="{2D8364E5-ED91-49D4-8731-A89DD0D3EBEB}"/>
                  </a:ext>
                </a:extLst>
              </p:cNvPr>
              <p:cNvSpPr txBox="1"/>
              <p:nvPr/>
            </p:nvSpPr>
            <p:spPr>
              <a:xfrm>
                <a:off x="2493328" y="1474251"/>
                <a:ext cx="2629088" cy="712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 = m.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endParaRPr lang="ar-AE" sz="2800" dirty="0"/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2D8364E5-ED91-49D4-8731-A89DD0D3E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328" y="1474251"/>
                <a:ext cx="2629088" cy="712887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xmlns="" id="{271DFD25-A106-4E13-A6BB-A4A9A726F078}"/>
                  </a:ext>
                </a:extLst>
              </p:cNvPr>
              <p:cNvSpPr txBox="1"/>
              <p:nvPr/>
            </p:nvSpPr>
            <p:spPr>
              <a:xfrm>
                <a:off x="2647652" y="3205924"/>
                <a:ext cx="1756108" cy="712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271DFD25-A106-4E13-A6BB-A4A9A726F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652" y="3205924"/>
                <a:ext cx="1756108" cy="712887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xmlns="" id="{649AF4B0-2756-4E7C-B020-06DC2432E14F}"/>
                  </a:ext>
                </a:extLst>
              </p:cNvPr>
              <p:cNvSpPr txBox="1"/>
              <p:nvPr/>
            </p:nvSpPr>
            <p:spPr>
              <a:xfrm>
                <a:off x="4989299" y="3205924"/>
                <a:ext cx="1756108" cy="7390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649AF4B0-2756-4E7C-B020-06DC2432E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299" y="3205924"/>
                <a:ext cx="1756108" cy="739048"/>
              </a:xfrm>
              <a:prstGeom prst="rect">
                <a:avLst/>
              </a:prstGeom>
              <a:blipFill>
                <a:blip r:embed="rId6"/>
                <a:stretch>
                  <a:fillRect b="-1074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xmlns="" id="{7788D66B-2EFC-4C5E-B322-958CF1C92B2F}"/>
                  </a:ext>
                </a:extLst>
              </p:cNvPr>
              <p:cNvSpPr txBox="1"/>
              <p:nvPr/>
            </p:nvSpPr>
            <p:spPr>
              <a:xfrm>
                <a:off x="7776200" y="3312910"/>
                <a:ext cx="1756108" cy="712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7788D66B-2EFC-4C5E-B322-958CF1C92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200" y="3312910"/>
                <a:ext cx="1756108" cy="712887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xmlns="" id="{F8810DB4-58A4-4581-8C97-44129209A3F3}"/>
                  </a:ext>
                </a:extLst>
              </p:cNvPr>
              <p:cNvSpPr txBox="1"/>
              <p:nvPr/>
            </p:nvSpPr>
            <p:spPr>
              <a:xfrm>
                <a:off x="2589918" y="2249739"/>
                <a:ext cx="1562927" cy="7641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F8810DB4-58A4-4581-8C97-44129209A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918" y="2249739"/>
                <a:ext cx="1562927" cy="764184"/>
              </a:xfrm>
              <a:prstGeom prst="rect">
                <a:avLst/>
              </a:prstGeom>
              <a:blipFill>
                <a:blip r:embed="rId9"/>
                <a:stretch>
                  <a:fillRect b="-1040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35E5397C-A018-49CA-AF75-67BE675996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356" y="5122745"/>
            <a:ext cx="9061287" cy="115972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42747441-02DF-44A9-B60D-DA73375284D8}"/>
              </a:ext>
            </a:extLst>
          </p:cNvPr>
          <p:cNvSpPr/>
          <p:nvPr/>
        </p:nvSpPr>
        <p:spPr>
          <a:xfrm>
            <a:off x="1143432" y="4042325"/>
            <a:ext cx="106176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dirty="0"/>
              <a:t>- فإن كمية الحركة الخطية (الزخم ) مثل السرعة هو كمية متجهة ، تمتلك اتجاهًا وقوة.</a:t>
            </a:r>
          </a:p>
          <a:p>
            <a:r>
              <a:rPr lang="ar-AE" sz="2800" dirty="0"/>
              <a:t>- وكمية الحركة الخطية (الزخم) ، مثل الطاقة ، مهم لأنه كمية محفوظة.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xmlns="" id="{EBB6387F-1754-4628-B02F-DD51416ED6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5999" y="89729"/>
            <a:ext cx="5240562" cy="6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8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xmlns="" id="{E59B54D6-30E4-4009-840B-AFF2B783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قناة </a:t>
            </a:r>
            <a:r>
              <a:rPr lang="en-US"/>
              <a:t>essafebraheem</a:t>
            </a:r>
            <a:endParaRPr lang="ar-AE"/>
          </a:p>
        </p:txBody>
      </p: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xmlns="" id="{4D138ABC-F180-4563-B726-799BFB1B309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268E3403-C93C-4EC1-A44A-1A6877C51C12}"/>
                  </a:ext>
                </a:extLst>
              </p14:cNvPr>
              <p14:cNvContentPartPr/>
              <p14:nvPr/>
            </p14:nvContentPartPr>
            <p14:xfrm>
              <a:off x="2988720" y="5553000"/>
              <a:ext cx="5696640" cy="63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8E3403-C93C-4EC1-A44A-1A6877C51C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9360" y="5543640"/>
                <a:ext cx="571536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8B75B658-CE14-4D1C-A579-86B52EAD8A79}"/>
                  </a:ext>
                </a:extLst>
              </p14:cNvPr>
              <p14:cNvContentPartPr/>
              <p14:nvPr/>
            </p14:nvContentPartPr>
            <p14:xfrm>
              <a:off x="1938240" y="4843800"/>
              <a:ext cx="7707600" cy="153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75B658-CE14-4D1C-A579-86B52EAD8A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28880" y="4834440"/>
                <a:ext cx="7726320" cy="15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89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3" y="113738"/>
            <a:ext cx="5240562" cy="66749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BDA3924-966C-461F-8345-AFEB40508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281727" y="2945227"/>
            <a:ext cx="5153049" cy="667497"/>
          </a:xfrm>
          <a:prstGeom prst="rect">
            <a:avLst/>
          </a:prstGeom>
        </p:spPr>
      </p:pic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51082799-4E95-427F-B762-7931C294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 dirty="0"/>
              <a:t>قناة </a:t>
            </a:r>
            <a:r>
              <a:rPr lang="en-US" dirty="0" err="1"/>
              <a:t>essafebraheem</a:t>
            </a:r>
            <a:endParaRPr lang="ar-AE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FB0C848E-1C78-4A73-955C-92A07ED1C1FE}"/>
              </a:ext>
            </a:extLst>
          </p:cNvPr>
          <p:cNvSpPr txBox="1"/>
          <p:nvPr/>
        </p:nvSpPr>
        <p:spPr>
          <a:xfrm>
            <a:off x="6163702" y="1653246"/>
            <a:ext cx="29845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dirty="0">
                <a:solidFill>
                  <a:srgbClr val="FF0000"/>
                </a:solidFill>
              </a:rPr>
              <a:t> تعريف كمية الحركة الخطية 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3C51B659-1C82-4D03-819D-68932280CAFF}"/>
              </a:ext>
            </a:extLst>
          </p:cNvPr>
          <p:cNvSpPr txBox="1"/>
          <p:nvPr/>
        </p:nvSpPr>
        <p:spPr>
          <a:xfrm>
            <a:off x="2432749" y="2140605"/>
            <a:ext cx="56461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AE" sz="2400" dirty="0"/>
              <a:t>هي ناتج ضرب كتلة الجسم في سرعته المتجهة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xmlns="" id="{1333A8F5-E252-429F-AFE0-BCFDD39B4926}"/>
                  </a:ext>
                </a:extLst>
              </p:cNvPr>
              <p:cNvSpPr txBox="1"/>
              <p:nvPr/>
            </p:nvSpPr>
            <p:spPr>
              <a:xfrm>
                <a:off x="3641225" y="2818129"/>
                <a:ext cx="1660124" cy="575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AE" sz="2800" dirty="0"/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= 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333A8F5-E252-429F-AFE0-BCFDD39B4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25" y="2818129"/>
                <a:ext cx="1660124" cy="575479"/>
              </a:xfrm>
              <a:prstGeom prst="rect">
                <a:avLst/>
              </a:prstGeom>
              <a:blipFill>
                <a:blip r:embed="rId4"/>
                <a:stretch>
                  <a:fillRect l="-7692" t="-3158" b="-29474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8110EA0C-90BC-4D98-8D0A-C8604021D142}"/>
              </a:ext>
            </a:extLst>
          </p:cNvPr>
          <p:cNvSpPr txBox="1"/>
          <p:nvPr/>
        </p:nvSpPr>
        <p:spPr>
          <a:xfrm>
            <a:off x="3056686" y="4138928"/>
            <a:ext cx="846781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AE" sz="2400" dirty="0"/>
              <a:t>متجه كمية الحركة ومتجه السرعة متوازيين .أي يشيران في الاتجاه نفسه 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397FED6B-5A14-4C70-8DC8-12B435E0B5C5}"/>
              </a:ext>
            </a:extLst>
          </p:cNvPr>
          <p:cNvSpPr txBox="1"/>
          <p:nvPr/>
        </p:nvSpPr>
        <p:spPr>
          <a:xfrm>
            <a:off x="6960229" y="4674944"/>
            <a:ext cx="4412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AE" sz="2400" dirty="0"/>
              <a:t>وحدة قياس كمية الحركة هي </a:t>
            </a:r>
            <a:r>
              <a:rPr lang="en-US" sz="2400" dirty="0"/>
              <a:t> </a:t>
            </a:r>
            <a:r>
              <a:rPr lang="en-US" sz="2400" dirty="0" err="1"/>
              <a:t>kg.m</a:t>
            </a:r>
            <a:r>
              <a:rPr lang="en-US" sz="2400" dirty="0"/>
              <a:t>/s</a:t>
            </a:r>
            <a:r>
              <a:rPr lang="ar-AE" sz="2400" dirty="0"/>
              <a:t>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7267DF35-F305-419D-BD37-7FA7FF218417}"/>
              </a:ext>
            </a:extLst>
          </p:cNvPr>
          <p:cNvSpPr txBox="1"/>
          <p:nvPr/>
        </p:nvSpPr>
        <p:spPr>
          <a:xfrm>
            <a:off x="4801829" y="5136609"/>
            <a:ext cx="666036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AE" sz="2400" dirty="0"/>
              <a:t>كمية الحركة ترافق جميع الاجسام المتحركة كبيرة أو صغيرة .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2AE92F54-7480-4563-99B2-91A90669F457}"/>
              </a:ext>
            </a:extLst>
          </p:cNvPr>
          <p:cNvSpPr txBox="1"/>
          <p:nvPr/>
        </p:nvSpPr>
        <p:spPr>
          <a:xfrm>
            <a:off x="1961965" y="805280"/>
            <a:ext cx="7563035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AE" sz="2400" dirty="0"/>
              <a:t>كمية الحركة او الزخم : هي الكمية الفيزيائية التي تجعل من الصعب إيقاف جسم ضخم متحرك </a:t>
            </a:r>
            <a:r>
              <a:rPr lang="ar-AE" sz="3600" dirty="0">
                <a:solidFill>
                  <a:srgbClr val="FF0000"/>
                </a:solidFill>
              </a:rPr>
              <a:t> </a:t>
            </a:r>
            <a:r>
              <a:rPr lang="ar-AE" sz="2400" dirty="0"/>
              <a:t>.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E1BE47FA-2C8B-45A3-A6E8-D921BC8A19AC}"/>
              </a:ext>
            </a:extLst>
          </p:cNvPr>
          <p:cNvSpPr txBox="1"/>
          <p:nvPr/>
        </p:nvSpPr>
        <p:spPr>
          <a:xfrm>
            <a:off x="6473989" y="5627135"/>
            <a:ext cx="452251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sz="2800" dirty="0"/>
              <a:t>وكمية الحركة خاصية أساسية </a:t>
            </a:r>
            <a:r>
              <a:rPr lang="ar-AE" sz="2800" dirty="0">
                <a:solidFill>
                  <a:srgbClr val="FF0000"/>
                </a:solidFill>
              </a:rPr>
              <a:t>ترتبط بحركة الجسم </a:t>
            </a:r>
            <a:r>
              <a:rPr lang="ar-AE" sz="2800" dirty="0"/>
              <a:t>مثل الطاقة الحركية 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2D35EADF-F199-4D1F-9C8A-7CCF077296D8}"/>
                  </a:ext>
                </a:extLst>
              </p14:cNvPr>
              <p14:cNvContentPartPr/>
              <p14:nvPr/>
            </p14:nvContentPartPr>
            <p14:xfrm>
              <a:off x="720" y="262440"/>
              <a:ext cx="11663280" cy="6571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D35EADF-F199-4D1F-9C8A-7CCF077296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640" y="253080"/>
                <a:ext cx="11682000" cy="65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9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xmlns="" id="{17A200E8-92EE-4F52-97A3-D59977E5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قناة </a:t>
            </a:r>
            <a:r>
              <a:rPr lang="en-US"/>
              <a:t>essafebraheem</a:t>
            </a:r>
            <a:endParaRPr lang="ar-AE"/>
          </a:p>
        </p:txBody>
      </p:sp>
      <p:pic>
        <p:nvPicPr>
          <p:cNvPr id="3" name="وسائط عبر الإنترنت 2" title="￘ﾧ￙ﾄ￘ﾳ￙ﾊ￘ﾧ￘ﾱ￘ﾧ￘ﾪ. ￘ﾧ￙ﾄ￘ﾳ￙ﾊ￘ﾧ￘ﾱ￘ﾩ ￘ﾧ￙ﾄ￘ﾭ￙ﾅ￘ﾱ￘ﾧ￘ﾡ. ￘ﾧ￙ﾄ￘ﾱ￘ﾳ￙ﾈ￙ﾅ ￘ﾧ￙ﾄ￙ﾅ￘ﾪ￘ﾭ￘ﾱ￙ﾃ￘ﾩ ￙ﾄ￙ﾄ￘ﾣ￘ﾷ￙ﾁ￘ﾧ￙ﾄ ￘ﾧ￙ﾄ￘ﾵ￘ﾺ￘ﾧ￘ﾱ.">
            <a:hlinkClick r:id="" action="ppaction://media"/>
            <a:extLst>
              <a:ext uri="{FF2B5EF4-FFF2-40B4-BE49-F238E27FC236}">
                <a16:creationId xmlns:a16="http://schemas.microsoft.com/office/drawing/2014/main" xmlns="" id="{64EB68A7-9A6F-4ECE-9FE8-EFB36CB493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9900" y="1054100"/>
            <a:ext cx="9448800" cy="5118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1D08A0A1-A782-4635-B1A1-4DC998CE7303}"/>
                  </a:ext>
                </a:extLst>
              </p14:cNvPr>
              <p14:cNvContentPartPr/>
              <p14:nvPr/>
            </p14:nvContentPartPr>
            <p14:xfrm>
              <a:off x="679680" y="209880"/>
              <a:ext cx="1033920" cy="236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08A0A1-A782-4635-B1A1-4DC998CE73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320" y="200520"/>
                <a:ext cx="1052640" cy="2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4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3" y="113738"/>
            <a:ext cx="5240562" cy="66749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BDA3924-966C-461F-8345-AFEB40508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281727" y="2945227"/>
            <a:ext cx="5153049" cy="667497"/>
          </a:xfrm>
          <a:prstGeom prst="rect">
            <a:avLst/>
          </a:prstGeom>
        </p:spPr>
      </p:pic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CA928353-B48F-449D-80F8-D4DD8B2B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قناة </a:t>
            </a:r>
            <a:r>
              <a:rPr lang="en-US"/>
              <a:t>essafebraheem</a:t>
            </a:r>
            <a:endParaRPr lang="ar-AE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922E19BF-ED38-4949-B24E-85C2FBE74B6C}"/>
              </a:ext>
            </a:extLst>
          </p:cNvPr>
          <p:cNvSpPr txBox="1"/>
          <p:nvPr/>
        </p:nvSpPr>
        <p:spPr>
          <a:xfrm>
            <a:off x="8153399" y="895213"/>
            <a:ext cx="3156839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AE" sz="2800" dirty="0">
                <a:solidFill>
                  <a:srgbClr val="FF0000"/>
                </a:solidFill>
              </a:rPr>
              <a:t>  كمية الحركة والقوة</a:t>
            </a:r>
            <a:r>
              <a:rPr lang="ar-JO" sz="2800" dirty="0">
                <a:solidFill>
                  <a:srgbClr val="FF0000"/>
                </a:solidFill>
              </a:rPr>
              <a:t>(قانون نيوتن الثاني)</a:t>
            </a:r>
            <a:r>
              <a:rPr lang="ar-AE" sz="2800" dirty="0">
                <a:solidFill>
                  <a:srgbClr val="FF0000"/>
                </a:solidFill>
              </a:rPr>
              <a:t> 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xmlns="" id="{01DBBF2C-4320-442C-9167-30E94B4EF413}"/>
                  </a:ext>
                </a:extLst>
              </p:cNvPr>
              <p:cNvSpPr txBox="1"/>
              <p:nvPr/>
            </p:nvSpPr>
            <p:spPr>
              <a:xfrm>
                <a:off x="3003027" y="790909"/>
                <a:ext cx="1660124" cy="575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AE" sz="2800" dirty="0"/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= 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01DBBF2C-4320-442C-9167-30E94B4EF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27" y="790909"/>
                <a:ext cx="1660124" cy="575479"/>
              </a:xfrm>
              <a:prstGeom prst="rect">
                <a:avLst/>
              </a:prstGeom>
              <a:blipFill>
                <a:blip r:embed="rId4"/>
                <a:stretch>
                  <a:fillRect l="-8088" t="-4255" b="-30851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xmlns="" id="{14B41305-6902-419A-8DB8-46F8679F8F22}"/>
                  </a:ext>
                </a:extLst>
              </p:cNvPr>
              <p:cNvSpPr txBox="1"/>
              <p:nvPr/>
            </p:nvSpPr>
            <p:spPr>
              <a:xfrm>
                <a:off x="2446447" y="1367526"/>
                <a:ext cx="5184560" cy="7505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/>
                  <a:t>( 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800" dirty="0"/>
                  <a:t> ) = 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4B41305-6902-419A-8DB8-46F8679F8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47" y="1367526"/>
                <a:ext cx="5184560" cy="750526"/>
              </a:xfrm>
              <a:prstGeom prst="rect">
                <a:avLst/>
              </a:prstGeom>
              <a:blipFill>
                <a:blip r:embed="rId5"/>
                <a:stretch>
                  <a:fillRect b="-10569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xmlns="" id="{2CCAFF08-B0C8-4FCF-9A2F-515D4254A13D}"/>
                  </a:ext>
                </a:extLst>
              </p:cNvPr>
              <p:cNvSpPr txBox="1"/>
              <p:nvPr/>
            </p:nvSpPr>
            <p:spPr>
              <a:xfrm>
                <a:off x="2029663" y="2494453"/>
                <a:ext cx="4737171" cy="7505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= 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= m.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2CCAFF08-B0C8-4FCF-9A2F-515D4254A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663" y="2494453"/>
                <a:ext cx="4737171" cy="750526"/>
              </a:xfrm>
              <a:prstGeom prst="rect">
                <a:avLst/>
              </a:prstGeom>
              <a:blipFill>
                <a:blip r:embed="rId6"/>
                <a:stretch>
                  <a:fillRect b="-10569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300EBE84-463A-4039-9882-1A39F89950F9}"/>
              </a:ext>
            </a:extLst>
          </p:cNvPr>
          <p:cNvSpPr txBox="1"/>
          <p:nvPr/>
        </p:nvSpPr>
        <p:spPr>
          <a:xfrm>
            <a:off x="5038727" y="4262895"/>
            <a:ext cx="659374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sz="2800" dirty="0"/>
              <a:t> الصيغة المكافئة للقانون الثاني لنيوتن وهو أكثر شمولية حيث يطبق أيضاً عندما تتغير الكتلة بتغير الزمن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xmlns="" id="{A685F5C5-9797-4715-9B49-F3DA63693D1D}"/>
                  </a:ext>
                </a:extLst>
              </p:cNvPr>
              <p:cNvSpPr txBox="1"/>
              <p:nvPr/>
            </p:nvSpPr>
            <p:spPr>
              <a:xfrm>
                <a:off x="5767767" y="5142613"/>
                <a:ext cx="1756108" cy="712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A685F5C5-9797-4715-9B49-F3DA63693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767" y="5142613"/>
                <a:ext cx="1756108" cy="712887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xmlns="" id="{4AC861E6-5936-4672-8399-9E336F18D93D}"/>
                  </a:ext>
                </a:extLst>
              </p:cNvPr>
              <p:cNvSpPr txBox="1"/>
              <p:nvPr/>
            </p:nvSpPr>
            <p:spPr>
              <a:xfrm>
                <a:off x="7631007" y="5120950"/>
                <a:ext cx="1756108" cy="7390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4AC861E6-5936-4672-8399-9E336F18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007" y="5120950"/>
                <a:ext cx="1756108" cy="739048"/>
              </a:xfrm>
              <a:prstGeom prst="rect">
                <a:avLst/>
              </a:prstGeom>
              <a:blipFill>
                <a:blip r:embed="rId8"/>
                <a:stretch>
                  <a:fillRect b="-10744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xmlns="" id="{395016C0-69AD-4B9E-8A4A-C3EE92E2053E}"/>
                  </a:ext>
                </a:extLst>
              </p:cNvPr>
              <p:cNvSpPr txBox="1"/>
              <p:nvPr/>
            </p:nvSpPr>
            <p:spPr>
              <a:xfrm>
                <a:off x="9494247" y="5203250"/>
                <a:ext cx="1756108" cy="712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395016C0-69AD-4B9E-8A4A-C3EE92E20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247" y="5203250"/>
                <a:ext cx="1756108" cy="712887"/>
              </a:xfrm>
              <a:prstGeom prst="rect">
                <a:avLst/>
              </a:prstGeom>
              <a:blipFill>
                <a:blip r:embed="rId9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665EEDF8-E1B5-4245-AC8B-1947645DCD98}"/>
              </a:ext>
            </a:extLst>
          </p:cNvPr>
          <p:cNvSpPr txBox="1"/>
          <p:nvPr/>
        </p:nvSpPr>
        <p:spPr>
          <a:xfrm>
            <a:off x="2599807" y="2142586"/>
            <a:ext cx="22371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dirty="0"/>
              <a:t>إذا كانت الكتلة ثابتة 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042A2B85-5B21-4B6A-B8E6-133F64F304AA}"/>
              </a:ext>
            </a:extLst>
          </p:cNvPr>
          <p:cNvSpPr txBox="1"/>
          <p:nvPr/>
        </p:nvSpPr>
        <p:spPr>
          <a:xfrm>
            <a:off x="3907490" y="5979949"/>
            <a:ext cx="76170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AE" sz="2400" dirty="0"/>
              <a:t>يتطلب العمل على كمية الحركة مراعاة الزوايا والمركبات كما فعلنا مع القوة 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5A29436-0823-4F51-967B-F1E6D56B6D92}"/>
                  </a:ext>
                </a:extLst>
              </p14:cNvPr>
              <p14:cNvContentPartPr/>
              <p14:nvPr/>
            </p14:nvContentPartPr>
            <p14:xfrm>
              <a:off x="144720" y="339120"/>
              <a:ext cx="10911600" cy="4190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A29436-0823-4F51-967B-F1E6D56B6D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5360" y="329760"/>
                <a:ext cx="10930320" cy="42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0C6FC652-CF25-4BB2-B645-E843AF302D37}"/>
                  </a:ext>
                </a:extLst>
              </p14:cNvPr>
              <p14:cNvContentPartPr/>
              <p14:nvPr/>
            </p14:nvContentPartPr>
            <p14:xfrm>
              <a:off x="1864800" y="3710160"/>
              <a:ext cx="223560" cy="200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C6FC652-CF25-4BB2-B645-E843AF302D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55440" y="3700800"/>
                <a:ext cx="242280" cy="2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6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  <p:bldP spid="15" grpId="0" animBg="1"/>
      <p:bldP spid="16" grpId="0" animBg="1"/>
      <p:bldP spid="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3" y="113738"/>
            <a:ext cx="5240562" cy="66749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BDA3924-966C-461F-8345-AFEB40508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239774" y="2982019"/>
            <a:ext cx="5153049" cy="667497"/>
          </a:xfrm>
          <a:prstGeom prst="rect">
            <a:avLst/>
          </a:prstGeom>
        </p:spPr>
      </p:pic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CA928353-B48F-449D-80F8-D4DD8B2B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قناة </a:t>
            </a:r>
            <a:r>
              <a:rPr lang="en-US"/>
              <a:t>essafebraheem</a:t>
            </a:r>
            <a:endParaRPr lang="ar-AE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E04CC6AA-FDCC-4D52-896B-72B9675938F2}"/>
              </a:ext>
            </a:extLst>
          </p:cNvPr>
          <p:cNvSpPr txBox="1"/>
          <p:nvPr/>
        </p:nvSpPr>
        <p:spPr>
          <a:xfrm>
            <a:off x="6276513" y="1012054"/>
            <a:ext cx="474955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AE" sz="2800" dirty="0">
                <a:solidFill>
                  <a:srgbClr val="FF0000"/>
                </a:solidFill>
              </a:rPr>
              <a:t>  كمية الحركة والطاقة الحركية  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xmlns="" id="{A4F42491-450D-40DF-80B4-CF3EC3DBEEE9}"/>
                  </a:ext>
                </a:extLst>
              </p:cNvPr>
              <p:cNvSpPr txBox="1"/>
              <p:nvPr/>
            </p:nvSpPr>
            <p:spPr>
              <a:xfrm>
                <a:off x="5022055" y="1567933"/>
                <a:ext cx="1562927" cy="7641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A4F42491-450D-40DF-80B4-CF3EC3DBE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055" y="1567933"/>
                <a:ext cx="1562927" cy="764184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xmlns="" id="{0059D61A-FDC0-4412-8DBE-A4F053BDD37B}"/>
                  </a:ext>
                </a:extLst>
              </p:cNvPr>
              <p:cNvSpPr txBox="1"/>
              <p:nvPr/>
            </p:nvSpPr>
            <p:spPr>
              <a:xfrm>
                <a:off x="3545717" y="922363"/>
                <a:ext cx="1562927" cy="7641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0059D61A-FDC0-4412-8DBE-A4F053BDD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17" y="922363"/>
                <a:ext cx="1562927" cy="764184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F67C2739-B1D7-4D80-A2D3-5BB270619A1C}"/>
              </a:ext>
            </a:extLst>
          </p:cNvPr>
          <p:cNvSpPr txBox="1"/>
          <p:nvPr/>
        </p:nvSpPr>
        <p:spPr>
          <a:xfrm>
            <a:off x="5108644" y="3953868"/>
            <a:ext cx="637390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sz="2800" dirty="0"/>
              <a:t> انتبه : العلاقات بين كمية الحركة والقوة والطاقة الحركية مفيدة جداً في إيجاد  حلول المسائل المعقدة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B9E6F68B-0C3C-4376-952B-40F8322E1085}"/>
              </a:ext>
            </a:extLst>
          </p:cNvPr>
          <p:cNvSpPr txBox="1"/>
          <p:nvPr/>
        </p:nvSpPr>
        <p:spPr>
          <a:xfrm>
            <a:off x="4886535" y="5833130"/>
            <a:ext cx="637390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AE" sz="2800" dirty="0"/>
              <a:t>كمية الحركة كمية متجهة في حين الطاقة كمية قياسية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xmlns="" id="{9B130EA0-8D9D-406E-AB5E-3506A74313DF}"/>
                  </a:ext>
                </a:extLst>
              </p:cNvPr>
              <p:cNvSpPr txBox="1"/>
              <p:nvPr/>
            </p:nvSpPr>
            <p:spPr>
              <a:xfrm>
                <a:off x="7006502" y="4926567"/>
                <a:ext cx="4476048" cy="7505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ar-AE" sz="2800" dirty="0"/>
                  <a:t> 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𝑑𝑚</m:t>
                        </m:r>
                        <m:acc>
                          <m:accPr>
                            <m:chr m:val="⃗"/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/>
                  <a:t> = m.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endParaRPr lang="ar-AE" sz="2800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9B130EA0-8D9D-406E-AB5E-3506A7431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502" y="4926567"/>
                <a:ext cx="4476048" cy="750526"/>
              </a:xfrm>
              <a:prstGeom prst="rect">
                <a:avLst/>
              </a:prstGeom>
              <a:blipFill>
                <a:blip r:embed="rId6"/>
                <a:stretch>
                  <a:fillRect b="-10569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xmlns="" id="{5D138A7A-D779-40F4-8F48-0AA2D2010D5F}"/>
                  </a:ext>
                </a:extLst>
              </p:cNvPr>
              <p:cNvSpPr txBox="1"/>
              <p:nvPr/>
            </p:nvSpPr>
            <p:spPr>
              <a:xfrm>
                <a:off x="5221465" y="4907975"/>
                <a:ext cx="1562927" cy="7641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5D138A7A-D779-40F4-8F48-0AA2D2010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465" y="4907975"/>
                <a:ext cx="1562927" cy="764184"/>
              </a:xfrm>
              <a:prstGeom prst="rect">
                <a:avLst/>
              </a:prstGeom>
              <a:blipFill>
                <a:blip r:embed="rId7"/>
                <a:stretch>
                  <a:fillRect b="-10400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59724DA4-CE72-4A2D-81D4-47D9EA08DC73}"/>
                  </a:ext>
                </a:extLst>
              </p14:cNvPr>
              <p14:cNvContentPartPr/>
              <p14:nvPr/>
            </p14:nvContentPartPr>
            <p14:xfrm>
              <a:off x="720" y="716040"/>
              <a:ext cx="11259720" cy="6076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724DA4-CE72-4A2D-81D4-47D9EA08DC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640" y="706680"/>
                <a:ext cx="11278440" cy="60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F6982BC4-FE58-4B5A-BBB6-3EBEC7EB07FB}"/>
                  </a:ext>
                </a:extLst>
              </p14:cNvPr>
              <p14:cNvContentPartPr/>
              <p14:nvPr/>
            </p14:nvContentPartPr>
            <p14:xfrm>
              <a:off x="273600" y="5107320"/>
              <a:ext cx="241560" cy="37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982BC4-FE58-4B5A-BBB6-3EBEC7EB07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4240" y="5097960"/>
                <a:ext cx="260280" cy="3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65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3" y="113738"/>
            <a:ext cx="5240562" cy="66749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BDA3924-966C-461F-8345-AFEB40508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281727" y="2945227"/>
            <a:ext cx="5153049" cy="667497"/>
          </a:xfrm>
          <a:prstGeom prst="rect">
            <a:avLst/>
          </a:prstGeom>
        </p:spPr>
      </p:pic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CA928353-B48F-449D-80F8-D4DD8B2B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قناة </a:t>
            </a:r>
            <a:r>
              <a:rPr lang="en-US"/>
              <a:t>essafebraheem</a:t>
            </a:r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78339F33-FE9D-4FEC-A1C1-B9979A775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86" y="953701"/>
            <a:ext cx="10441815" cy="4488311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0EF28721-1A7F-4E65-8C49-1CD4F2843AE2}"/>
              </a:ext>
            </a:extLst>
          </p:cNvPr>
          <p:cNvSpPr txBox="1"/>
          <p:nvPr/>
        </p:nvSpPr>
        <p:spPr>
          <a:xfrm>
            <a:off x="905522" y="5584893"/>
            <a:ext cx="1072190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AE" sz="2800" dirty="0">
                <a:solidFill>
                  <a:srgbClr val="FF0000"/>
                </a:solidFill>
              </a:rPr>
              <a:t>كمية الحركة : هي </a:t>
            </a:r>
            <a:r>
              <a:rPr lang="ar-AE" sz="2800" dirty="0"/>
              <a:t>الكمية الفيزيائية التي تجعل من الصعب إيقاف جسم ضخم متحرك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xmlns="" id="{43A5FB15-0D37-4939-8199-DFC4348AAEDC}"/>
                  </a:ext>
                </a:extLst>
              </p:cNvPr>
              <p:cNvSpPr txBox="1"/>
              <p:nvPr/>
            </p:nvSpPr>
            <p:spPr>
              <a:xfrm>
                <a:off x="1689718" y="364041"/>
                <a:ext cx="1660124" cy="5754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AE" sz="2800" dirty="0"/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= 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43A5FB15-0D37-4939-8199-DFC4348AA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718" y="364041"/>
                <a:ext cx="1660124" cy="575479"/>
              </a:xfrm>
              <a:prstGeom prst="rect">
                <a:avLst/>
              </a:prstGeom>
              <a:blipFill>
                <a:blip r:embed="rId5"/>
                <a:stretch>
                  <a:fillRect l="-7692" t="-4255" b="-30851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E32D103E-4538-40B0-8BA6-213D22A1F431}"/>
                  </a:ext>
                </a:extLst>
              </p14:cNvPr>
              <p14:cNvContentPartPr/>
              <p14:nvPr/>
            </p14:nvContentPartPr>
            <p14:xfrm>
              <a:off x="1081440" y="52560"/>
              <a:ext cx="6953040" cy="4665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32D103E-4538-40B0-8BA6-213D22A1F4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2080" y="43200"/>
                <a:ext cx="6971760" cy="46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3B2C8751-C700-43A6-948B-08CB914DF13C}"/>
                  </a:ext>
                </a:extLst>
              </p14:cNvPr>
              <p14:cNvContentPartPr/>
              <p14:nvPr/>
            </p14:nvContentPartPr>
            <p14:xfrm>
              <a:off x="5674680" y="4096080"/>
              <a:ext cx="1581480" cy="108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B2C8751-C700-43A6-948B-08CB914DF1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5320" y="4086720"/>
                <a:ext cx="1600200" cy="11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87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3" y="113738"/>
            <a:ext cx="5240562" cy="66749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BDA3924-966C-461F-8345-AFEB40508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281727" y="2945227"/>
            <a:ext cx="5153049" cy="667497"/>
          </a:xfrm>
          <a:prstGeom prst="rect">
            <a:avLst/>
          </a:prstGeom>
        </p:spPr>
      </p:pic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CA928353-B48F-449D-80F8-D4DD8B2B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قناة </a:t>
            </a:r>
            <a:r>
              <a:rPr lang="en-US"/>
              <a:t>essafebraheem</a:t>
            </a:r>
            <a:endParaRPr lang="ar-AE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AE69678C-FBD9-49EC-8190-E461B1D09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9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0402" y="820646"/>
            <a:ext cx="3703840" cy="553570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988877E5-D7DC-437A-8760-D8B165D616B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16000" contrast="28000"/>
          </a:blip>
          <a:stretch>
            <a:fillRect/>
          </a:stretch>
        </p:blipFill>
        <p:spPr>
          <a:xfrm>
            <a:off x="286891" y="950964"/>
            <a:ext cx="3859662" cy="5405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xmlns="" id="{9517FBDC-3E41-40B6-AF86-C960786259DA}"/>
                  </a:ext>
                </a:extLst>
              </p:cNvPr>
              <p:cNvSpPr txBox="1"/>
              <p:nvPr/>
            </p:nvSpPr>
            <p:spPr>
              <a:xfrm>
                <a:off x="5051806" y="1531777"/>
                <a:ext cx="1562927" cy="7641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9517FBDC-3E41-40B6-AF86-C96078625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806" y="1531777"/>
                <a:ext cx="1562927" cy="764184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xmlns="" id="{14308500-0CA2-4AEC-A6BD-530B26C1246C}"/>
                  </a:ext>
                </a:extLst>
              </p:cNvPr>
              <p:cNvSpPr txBox="1"/>
              <p:nvPr/>
            </p:nvSpPr>
            <p:spPr>
              <a:xfrm>
                <a:off x="4954532" y="1008557"/>
                <a:ext cx="209365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AE" sz="2800" dirty="0"/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=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/>
                    </m:sSub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4308500-0CA2-4AEC-A6BD-530B26C12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32" y="1008557"/>
                <a:ext cx="2093651" cy="523220"/>
              </a:xfrm>
              <a:prstGeom prst="rect">
                <a:avLst/>
              </a:prstGeom>
              <a:blipFill>
                <a:blip r:embed="rId8"/>
                <a:stretch>
                  <a:fillRect l="-6414" t="-13953" b="-32558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E0A7BFB1-E28F-4F95-AD50-E90EDC4B13B2}"/>
              </a:ext>
            </a:extLst>
          </p:cNvPr>
          <p:cNvSpPr txBox="1"/>
          <p:nvPr/>
        </p:nvSpPr>
        <p:spPr>
          <a:xfrm>
            <a:off x="7043591" y="5772584"/>
            <a:ext cx="7391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C</a:t>
            </a:r>
            <a:endParaRPr lang="ar-A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B3D50703-F7BE-4112-A673-43E20CAED684}"/>
                  </a:ext>
                </a:extLst>
              </p14:cNvPr>
              <p14:cNvContentPartPr/>
              <p14:nvPr/>
            </p14:nvContentPartPr>
            <p14:xfrm>
              <a:off x="4087800" y="2124360"/>
              <a:ext cx="7414200" cy="412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3D50703-F7BE-4112-A673-43E20CAED6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78440" y="2115000"/>
                <a:ext cx="7432920" cy="41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76E1BFBF-5376-43DB-A7E2-4E910EA97966}"/>
                  </a:ext>
                </a:extLst>
              </p14:cNvPr>
              <p14:cNvContentPartPr/>
              <p14:nvPr/>
            </p14:nvContentPartPr>
            <p14:xfrm>
              <a:off x="3970800" y="974160"/>
              <a:ext cx="7704720" cy="5767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6E1BFBF-5376-43DB-A7E2-4E910EA979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61440" y="964800"/>
                <a:ext cx="7723440" cy="57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28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AE24693-A89F-4154-8784-35BC449B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قناة </a:t>
            </a:r>
            <a:r>
              <a:rPr lang="en-US"/>
              <a:t>essafebraheem</a:t>
            </a:r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02E19B-3867-4D66-AFD9-E852BA953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136525"/>
            <a:ext cx="9245600" cy="31548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D4745985-C14C-4E44-908A-F512BF46D8B3}"/>
                  </a:ext>
                </a:extLst>
              </p14:cNvPr>
              <p14:cNvContentPartPr/>
              <p14:nvPr/>
            </p14:nvContentPartPr>
            <p14:xfrm>
              <a:off x="720" y="500400"/>
              <a:ext cx="11979360" cy="6469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745985-C14C-4E44-908A-F512BF46D8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640" y="491040"/>
                <a:ext cx="11998080" cy="64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73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730</Words>
  <Application>Microsoft Office PowerPoint</Application>
  <PresentationFormat>مخصص</PresentationFormat>
  <Paragraphs>79</Paragraphs>
  <Slides>15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Suha Mohammad Khalil Abu Alrashta</dc:creator>
  <cp:lastModifiedBy>Maher</cp:lastModifiedBy>
  <cp:revision>4</cp:revision>
  <dcterms:created xsi:type="dcterms:W3CDTF">2022-02-15T10:05:13Z</dcterms:created>
  <dcterms:modified xsi:type="dcterms:W3CDTF">2022-02-17T23:54:38Z</dcterms:modified>
</cp:coreProperties>
</file>